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1"/>
  </p:notesMasterIdLst>
  <p:sldIdLst>
    <p:sldId id="256" r:id="rId2"/>
    <p:sldId id="257" r:id="rId3"/>
    <p:sldId id="258" r:id="rId4"/>
    <p:sldId id="259" r:id="rId5"/>
    <p:sldId id="260" r:id="rId6"/>
    <p:sldId id="279" r:id="rId7"/>
    <p:sldId id="338" r:id="rId8"/>
    <p:sldId id="280" r:id="rId9"/>
    <p:sldId id="423" r:id="rId10"/>
    <p:sldId id="528" r:id="rId11"/>
    <p:sldId id="529" r:id="rId12"/>
    <p:sldId id="538" r:id="rId13"/>
    <p:sldId id="539" r:id="rId14"/>
    <p:sldId id="540" r:id="rId15"/>
    <p:sldId id="534" r:id="rId16"/>
    <p:sldId id="427" r:id="rId17"/>
    <p:sldId id="541" r:id="rId18"/>
    <p:sldId id="344" r:id="rId19"/>
    <p:sldId id="481" r:id="rId20"/>
    <p:sldId id="429" r:id="rId21"/>
    <p:sldId id="345" r:id="rId22"/>
    <p:sldId id="508" r:id="rId23"/>
    <p:sldId id="430" r:id="rId24"/>
    <p:sldId id="433" r:id="rId25"/>
    <p:sldId id="431" r:id="rId26"/>
    <p:sldId id="432" r:id="rId27"/>
    <p:sldId id="386" r:id="rId28"/>
    <p:sldId id="434" r:id="rId29"/>
    <p:sldId id="454" r:id="rId30"/>
    <p:sldId id="455" r:id="rId31"/>
    <p:sldId id="527" r:id="rId32"/>
    <p:sldId id="456" r:id="rId33"/>
    <p:sldId id="461" r:id="rId34"/>
    <p:sldId id="462" r:id="rId35"/>
    <p:sldId id="463" r:id="rId36"/>
    <p:sldId id="526" r:id="rId37"/>
    <p:sldId id="471" r:id="rId38"/>
    <p:sldId id="542" r:id="rId39"/>
    <p:sldId id="488" r:id="rId40"/>
    <p:sldId id="473" r:id="rId41"/>
    <p:sldId id="532" r:id="rId42"/>
    <p:sldId id="533" r:id="rId43"/>
    <p:sldId id="531" r:id="rId44"/>
    <p:sldId id="474" r:id="rId45"/>
    <p:sldId id="514" r:id="rId46"/>
    <p:sldId id="475" r:id="rId47"/>
    <p:sldId id="490" r:id="rId48"/>
    <p:sldId id="491" r:id="rId49"/>
    <p:sldId id="520" r:id="rId50"/>
    <p:sldId id="492" r:id="rId51"/>
    <p:sldId id="496" r:id="rId52"/>
    <p:sldId id="543" r:id="rId53"/>
    <p:sldId id="489" r:id="rId54"/>
    <p:sldId id="497" r:id="rId55"/>
    <p:sldId id="498" r:id="rId56"/>
    <p:sldId id="500" r:id="rId57"/>
    <p:sldId id="530" r:id="rId58"/>
    <p:sldId id="397" r:id="rId59"/>
    <p:sldId id="398" r:id="rId60"/>
    <p:sldId id="506" r:id="rId61"/>
    <p:sldId id="509" r:id="rId62"/>
    <p:sldId id="510" r:id="rId63"/>
    <p:sldId id="436" r:id="rId64"/>
    <p:sldId id="440" r:id="rId65"/>
    <p:sldId id="511" r:id="rId66"/>
    <p:sldId id="438" r:id="rId67"/>
    <p:sldId id="439" r:id="rId68"/>
    <p:sldId id="437" r:id="rId69"/>
    <p:sldId id="441" r:id="rId70"/>
    <p:sldId id="443" r:id="rId71"/>
    <p:sldId id="537" r:id="rId72"/>
    <p:sldId id="545" r:id="rId73"/>
    <p:sldId id="444" r:id="rId74"/>
    <p:sldId id="445" r:id="rId75"/>
    <p:sldId id="446" r:id="rId76"/>
    <p:sldId id="512" r:id="rId77"/>
    <p:sldId id="447" r:id="rId78"/>
    <p:sldId id="513" r:id="rId79"/>
    <p:sldId id="448" r:id="rId80"/>
    <p:sldId id="449" r:id="rId81"/>
    <p:sldId id="450" r:id="rId82"/>
    <p:sldId id="451" r:id="rId83"/>
    <p:sldId id="452" r:id="rId84"/>
    <p:sldId id="535" r:id="rId85"/>
    <p:sldId id="536" r:id="rId86"/>
    <p:sldId id="544" r:id="rId87"/>
    <p:sldId id="546" r:id="rId88"/>
    <p:sldId id="276" r:id="rId89"/>
    <p:sldId id="275" r:id="rId90"/>
  </p:sldIdLst>
  <p:sldSz cx="6858000" cy="9906000" type="A4"/>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FFFF"/>
    <a:srgbClr val="F3F5F9"/>
    <a:srgbClr val="0070C0"/>
    <a:srgbClr val="6CD506"/>
    <a:srgbClr val="4472C4"/>
    <a:srgbClr val="FFF2CC"/>
    <a:srgbClr val="FAC92E"/>
    <a:srgbClr val="2CA531"/>
    <a:srgbClr val="48A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5865" autoAdjust="0"/>
  </p:normalViewPr>
  <p:slideViewPr>
    <p:cSldViewPr snapToGrid="0" showGuides="1">
      <p:cViewPr>
        <p:scale>
          <a:sx n="200" d="100"/>
          <a:sy n="200" d="100"/>
        </p:scale>
        <p:origin x="1138" y="-1181"/>
      </p:cViewPr>
      <p:guideLst>
        <p:guide orient="horz" pos="3120"/>
        <p:guide pos="216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169920" cy="481728"/>
          </a:xfrm>
          <a:prstGeom prst="rect">
            <a:avLst/>
          </a:prstGeom>
        </p:spPr>
        <p:txBody>
          <a:bodyPr vert="horz" lIns="94857" tIns="47429" rIns="94857"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4143588" y="0"/>
            <a:ext cx="3169920" cy="481728"/>
          </a:xfrm>
          <a:prstGeom prst="rect">
            <a:avLst/>
          </a:prstGeom>
        </p:spPr>
        <p:txBody>
          <a:bodyPr vert="horz" lIns="94857" tIns="47429" rIns="94857" bIns="47429" rtlCol="0"/>
          <a:lstStyle>
            <a:lvl1pPr algn="r">
              <a:defRPr sz="1300"/>
            </a:lvl1pPr>
          </a:lstStyle>
          <a:p>
            <a:fld id="{950D9ED6-7A08-499A-95EC-E1D92DDF1BFF}" type="datetimeFigureOut">
              <a:rPr kumimoji="1" lang="ja-JP" altLang="en-US" smtClean="0"/>
              <a:t>2024/12/3</a:t>
            </a:fld>
            <a:endParaRPr kumimoji="1" lang="ja-JP" altLang="en-US"/>
          </a:p>
        </p:txBody>
      </p:sp>
      <p:sp>
        <p:nvSpPr>
          <p:cNvPr id="4" name="スライド イメージ プレースホルダー 3"/>
          <p:cNvSpPr>
            <a:spLocks noGrp="1" noRot="1" noChangeAspect="1"/>
          </p:cNvSpPr>
          <p:nvPr>
            <p:ph type="sldImg" idx="2"/>
          </p:nvPr>
        </p:nvSpPr>
        <p:spPr>
          <a:xfrm>
            <a:off x="2535238" y="1200150"/>
            <a:ext cx="2244725" cy="3241675"/>
          </a:xfrm>
          <a:prstGeom prst="rect">
            <a:avLst/>
          </a:prstGeom>
          <a:noFill/>
          <a:ln w="12700">
            <a:solidFill>
              <a:prstClr val="black"/>
            </a:solidFill>
          </a:ln>
        </p:spPr>
        <p:txBody>
          <a:bodyPr vert="horz" lIns="94857" tIns="47429" rIns="94857" bIns="47429" rtlCol="0" anchor="ctr"/>
          <a:lstStyle/>
          <a:p>
            <a:endParaRPr lang="ja-JP" altLang="en-US"/>
          </a:p>
        </p:txBody>
      </p:sp>
      <p:sp>
        <p:nvSpPr>
          <p:cNvPr id="5" name="ノート プレースホルダー 4"/>
          <p:cNvSpPr>
            <a:spLocks noGrp="1"/>
          </p:cNvSpPr>
          <p:nvPr>
            <p:ph type="body" sz="quarter" idx="3"/>
          </p:nvPr>
        </p:nvSpPr>
        <p:spPr>
          <a:xfrm>
            <a:off x="731521" y="4620578"/>
            <a:ext cx="5852160" cy="3780473"/>
          </a:xfrm>
          <a:prstGeom prst="rect">
            <a:avLst/>
          </a:prstGeom>
        </p:spPr>
        <p:txBody>
          <a:bodyPr vert="horz" lIns="94857" tIns="47429" rIns="94857"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119474"/>
            <a:ext cx="3169920" cy="481726"/>
          </a:xfrm>
          <a:prstGeom prst="rect">
            <a:avLst/>
          </a:prstGeom>
        </p:spPr>
        <p:txBody>
          <a:bodyPr vert="horz" lIns="94857" tIns="47429" rIns="94857"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143588" y="9119474"/>
            <a:ext cx="3169920" cy="481726"/>
          </a:xfrm>
          <a:prstGeom prst="rect">
            <a:avLst/>
          </a:prstGeom>
        </p:spPr>
        <p:txBody>
          <a:bodyPr vert="horz" lIns="94857" tIns="47429" rIns="94857" bIns="47429" rtlCol="0" anchor="b"/>
          <a:lstStyle>
            <a:lvl1pPr algn="r">
              <a:defRPr sz="1300"/>
            </a:lvl1pPr>
          </a:lstStyle>
          <a:p>
            <a:fld id="{EC5CBA6C-5079-4F7D-9C03-A85FF6B43F3D}" type="slidenum">
              <a:rPr kumimoji="1" lang="ja-JP" altLang="en-US" smtClean="0"/>
              <a:t>‹#›</a:t>
            </a:fld>
            <a:endParaRPr kumimoji="1" lang="ja-JP" altLang="en-US"/>
          </a:p>
        </p:txBody>
      </p:sp>
    </p:spTree>
    <p:extLst>
      <p:ext uri="{BB962C8B-B14F-4D97-AF65-F5344CB8AC3E}">
        <p14:creationId xmlns:p14="http://schemas.microsoft.com/office/powerpoint/2010/main" val="9007312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481420-B83C-4C58-A0EC-1A3071E587E2}"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41007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7F539F-5526-4D04-8FD6-260459D8BC5F}"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5885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3D3D84-5621-4CC5-8FC4-57C7F07D8C49}"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3008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FA845-20CD-48D2-A2D5-B5407AFF0FCB}"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0507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A7A997-C117-4E07-8358-707BEF18102A}" type="datetime1">
              <a:rPr kumimoji="1" lang="ja-JP" altLang="en-US" smtClean="0"/>
              <a:t>2024/12/3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8189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A06C61-18D9-4AC9-AA51-71DA4C67CC89}"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79368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6B93E7-F14A-4576-8224-71FB96D1D432}" type="datetime1">
              <a:rPr kumimoji="1" lang="ja-JP" altLang="en-US" smtClean="0"/>
              <a:t>2024/12/3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85563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4C12DF-9BCA-4E06-AD49-34DFDD5BC2B2}" type="datetime1">
              <a:rPr kumimoji="1" lang="ja-JP" altLang="en-US" smtClean="0"/>
              <a:t>2024/12/3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1019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8E020-7334-4238-9110-095FAD913287}" type="datetime1">
              <a:rPr kumimoji="1" lang="ja-JP" altLang="en-US" smtClean="0"/>
              <a:t>2024/12/3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1739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05DA89-3C9A-4A3F-BA1A-AD4015311DE3}"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124585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7BB7A1-BAA2-4685-9A13-423FC750900D}" type="datetime1">
              <a:rPr kumimoji="1" lang="ja-JP" altLang="en-US" smtClean="0"/>
              <a:t>2024/12/3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2432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DDF4AF4-3935-4223-9569-5734B3B1160A}" type="datetime1">
              <a:rPr kumimoji="1" lang="ja-JP" altLang="en-US" smtClean="0"/>
              <a:t>2024/12/3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A90D-F275-432F-8053-456A4E092F4A}" type="slidenum">
              <a:rPr kumimoji="1" lang="ja-JP" altLang="en-US" smtClean="0"/>
              <a:t>‹#›</a:t>
            </a:fld>
            <a:endParaRPr kumimoji="1" lang="ja-JP" altLang="en-US"/>
          </a:p>
        </p:txBody>
      </p:sp>
    </p:spTree>
    <p:extLst>
      <p:ext uri="{BB962C8B-B14F-4D97-AF65-F5344CB8AC3E}">
        <p14:creationId xmlns:p14="http://schemas.microsoft.com/office/powerpoint/2010/main" val="993075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7.bin"/><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7.png"/><Relationship Id="rId21" Type="http://schemas.openxmlformats.org/officeDocument/2006/relationships/image" Target="../media/image49.png"/><Relationship Id="rId34" Type="http://schemas.openxmlformats.org/officeDocument/2006/relationships/image" Target="../media/image62.png"/><Relationship Id="rId7"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41"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svg"/><Relationship Id="rId37" Type="http://schemas.openxmlformats.org/officeDocument/2006/relationships/image" Target="../media/image65.png"/><Relationship Id="rId40" Type="http://schemas.openxmlformats.org/officeDocument/2006/relationships/image" Target="../media/image68.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jpg"/><Relationship Id="rId35" Type="http://schemas.openxmlformats.org/officeDocument/2006/relationships/image" Target="../media/image63.png"/><Relationship Id="rId8" Type="http://schemas.openxmlformats.org/officeDocument/2006/relationships/image" Target="../media/image36.png"/><Relationship Id="rId3" Type="http://schemas.openxmlformats.org/officeDocument/2006/relationships/image" Target="../media/image31.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jpg"/><Relationship Id="rId38" Type="http://schemas.openxmlformats.org/officeDocument/2006/relationships/image" Target="../media/image66.png"/></Relationships>
</file>

<file path=ppt/slides/_rels/slide28.xml.rels><?xml version="1.0" encoding="UTF-8" standalone="yes"?>
<Relationships xmlns="http://schemas.openxmlformats.org/package/2006/relationships"><Relationship Id="rId13" Type="http://schemas.openxmlformats.org/officeDocument/2006/relationships/image" Target="../media/image80.jpg"/><Relationship Id="rId18" Type="http://schemas.openxmlformats.org/officeDocument/2006/relationships/image" Target="../media/image82.png"/><Relationship Id="rId26" Type="http://schemas.openxmlformats.org/officeDocument/2006/relationships/image" Target="../media/image34.png"/><Relationship Id="rId21" Type="http://schemas.openxmlformats.org/officeDocument/2006/relationships/image" Target="../media/image85.png"/><Relationship Id="rId34" Type="http://schemas.openxmlformats.org/officeDocument/2006/relationships/image" Target="../media/image42.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62.png"/><Relationship Id="rId25" Type="http://schemas.openxmlformats.org/officeDocument/2006/relationships/image" Target="../media/image36.png"/><Relationship Id="rId33" Type="http://schemas.openxmlformats.org/officeDocument/2006/relationships/image" Target="../media/image41.png"/><Relationship Id="rId2" Type="http://schemas.openxmlformats.org/officeDocument/2006/relationships/image" Target="../media/image39.png"/><Relationship Id="rId16" Type="http://schemas.openxmlformats.org/officeDocument/2006/relationships/image" Target="../media/image81.png"/><Relationship Id="rId20" Type="http://schemas.openxmlformats.org/officeDocument/2006/relationships/image" Target="../media/image84.jpg"/><Relationship Id="rId29"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91.png"/><Relationship Id="rId5" Type="http://schemas.openxmlformats.org/officeDocument/2006/relationships/image" Target="../media/image72.png"/><Relationship Id="rId15" Type="http://schemas.openxmlformats.org/officeDocument/2006/relationships/image" Target="../media/image60.svg"/><Relationship Id="rId23" Type="http://schemas.openxmlformats.org/officeDocument/2006/relationships/image" Target="../media/image87.png"/><Relationship Id="rId28" Type="http://schemas.openxmlformats.org/officeDocument/2006/relationships/image" Target="../media/image37.png"/><Relationship Id="rId36" Type="http://schemas.openxmlformats.org/officeDocument/2006/relationships/image" Target="../media/image90.png"/><Relationship Id="rId10" Type="http://schemas.openxmlformats.org/officeDocument/2006/relationships/image" Target="../media/image77.png"/><Relationship Id="rId19" Type="http://schemas.openxmlformats.org/officeDocument/2006/relationships/image" Target="../media/image83.jpg"/><Relationship Id="rId31" Type="http://schemas.openxmlformats.org/officeDocument/2006/relationships/image" Target="../media/image56.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59.png"/><Relationship Id="rId22" Type="http://schemas.openxmlformats.org/officeDocument/2006/relationships/image" Target="../media/image86.png"/><Relationship Id="rId27" Type="http://schemas.openxmlformats.org/officeDocument/2006/relationships/image" Target="../media/image35.png"/><Relationship Id="rId30" Type="http://schemas.openxmlformats.org/officeDocument/2006/relationships/image" Target="../media/image88.png"/><Relationship Id="rId35" Type="http://schemas.openxmlformats.org/officeDocument/2006/relationships/image" Target="../media/image89.png"/><Relationship Id="rId8" Type="http://schemas.openxmlformats.org/officeDocument/2006/relationships/image" Target="../media/image75.png"/><Relationship Id="rId3" Type="http://schemas.openxmlformats.org/officeDocument/2006/relationships/image" Target="../media/image70.png"/></Relationships>
</file>

<file path=ppt/slides/_rels/slide2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38.png"/><Relationship Id="rId7" Type="http://schemas.openxmlformats.org/officeDocument/2006/relationships/image" Target="../media/image9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38.png"/><Relationship Id="rId7" Type="http://schemas.openxmlformats.org/officeDocument/2006/relationships/image" Target="../media/image31.png"/><Relationship Id="rId12" Type="http://schemas.openxmlformats.org/officeDocument/2006/relationships/image" Target="../media/image68.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97.svg"/><Relationship Id="rId11" Type="http://schemas.openxmlformats.org/officeDocument/2006/relationships/image" Target="../media/image65.png"/><Relationship Id="rId5" Type="http://schemas.openxmlformats.org/officeDocument/2006/relationships/image" Target="../media/image96.png"/><Relationship Id="rId10" Type="http://schemas.openxmlformats.org/officeDocument/2006/relationships/image" Target="../media/image64.png"/><Relationship Id="rId4" Type="http://schemas.openxmlformats.org/officeDocument/2006/relationships/image" Target="../media/image98.png"/><Relationship Id="rId9" Type="http://schemas.openxmlformats.org/officeDocument/2006/relationships/image" Target="../media/image55.png"/><Relationship Id="rId14" Type="http://schemas.openxmlformats.org/officeDocument/2006/relationships/image" Target="../media/image67.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84.jpg"/><Relationship Id="rId3" Type="http://schemas.openxmlformats.org/officeDocument/2006/relationships/image" Target="../media/image31.png"/><Relationship Id="rId7" Type="http://schemas.openxmlformats.org/officeDocument/2006/relationships/image" Target="../media/image65.png"/><Relationship Id="rId12" Type="http://schemas.openxmlformats.org/officeDocument/2006/relationships/image" Target="../media/image97.sv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96.png"/><Relationship Id="rId5" Type="http://schemas.openxmlformats.org/officeDocument/2006/relationships/image" Target="../media/image55.pn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96.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100.png"/><Relationship Id="rId21" Type="http://schemas.openxmlformats.org/officeDocument/2006/relationships/image" Target="../media/image49.png"/><Relationship Id="rId7" Type="http://schemas.openxmlformats.org/officeDocument/2006/relationships/image" Target="../media/image55.png"/><Relationship Id="rId12" Type="http://schemas.openxmlformats.org/officeDocument/2006/relationships/image" Target="../media/image67.png"/><Relationship Id="rId17" Type="http://schemas.openxmlformats.org/officeDocument/2006/relationships/image" Target="../media/image36.png"/><Relationship Id="rId25" Type="http://schemas.openxmlformats.org/officeDocument/2006/relationships/image" Target="../media/image53.png"/><Relationship Id="rId2" Type="http://schemas.openxmlformats.org/officeDocument/2006/relationships/image" Target="../media/image99.png"/><Relationship Id="rId16" Type="http://schemas.openxmlformats.org/officeDocument/2006/relationships/image" Target="../media/image35.png"/><Relationship Id="rId20"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66.png"/><Relationship Id="rId24" Type="http://schemas.openxmlformats.org/officeDocument/2006/relationships/image" Target="../media/image52.png"/><Relationship Id="rId5" Type="http://schemas.openxmlformats.org/officeDocument/2006/relationships/image" Target="../media/image31.png"/><Relationship Id="rId15" Type="http://schemas.openxmlformats.org/officeDocument/2006/relationships/image" Target="../media/image34.png"/><Relationship Id="rId23" Type="http://schemas.openxmlformats.org/officeDocument/2006/relationships/image" Target="../media/image51.png"/><Relationship Id="rId10" Type="http://schemas.openxmlformats.org/officeDocument/2006/relationships/image" Target="../media/image68.png"/><Relationship Id="rId19" Type="http://schemas.openxmlformats.org/officeDocument/2006/relationships/image" Target="../media/image47.png"/><Relationship Id="rId4" Type="http://schemas.openxmlformats.org/officeDocument/2006/relationships/image" Target="../media/image101.png"/><Relationship Id="rId9" Type="http://schemas.openxmlformats.org/officeDocument/2006/relationships/image" Target="../media/image65.png"/><Relationship Id="rId14" Type="http://schemas.openxmlformats.org/officeDocument/2006/relationships/image" Target="../media/image97.svg"/><Relationship Id="rId22"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6.png"/><Relationship Id="rId2" Type="http://schemas.openxmlformats.org/officeDocument/2006/relationships/image" Target="../media/image34.png"/><Relationship Id="rId16" Type="http://schemas.openxmlformats.org/officeDocument/2006/relationships/image" Target="../media/image97.sv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96.png"/><Relationship Id="rId10"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50.png"/><Relationship Id="rId1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41.png"/><Relationship Id="rId3" Type="http://schemas.openxmlformats.org/officeDocument/2006/relationships/image" Target="../media/image94.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104.jpg"/><Relationship Id="rId2" Type="http://schemas.openxmlformats.org/officeDocument/2006/relationships/image" Target="../media/image102.png"/><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97.svg"/><Relationship Id="rId5" Type="http://schemas.openxmlformats.org/officeDocument/2006/relationships/image" Target="../media/image36.png"/><Relationship Id="rId15" Type="http://schemas.openxmlformats.org/officeDocument/2006/relationships/image" Target="../media/image44.png"/><Relationship Id="rId10" Type="http://schemas.openxmlformats.org/officeDocument/2006/relationships/image" Target="../media/image96.png"/><Relationship Id="rId4" Type="http://schemas.openxmlformats.org/officeDocument/2006/relationships/image" Target="../media/image103.png"/><Relationship Id="rId9" Type="http://schemas.openxmlformats.org/officeDocument/2006/relationships/image" Target="../media/image42.png"/><Relationship Id="rId1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02.png"/><Relationship Id="rId7" Type="http://schemas.openxmlformats.org/officeDocument/2006/relationships/image" Target="../media/image34.png"/><Relationship Id="rId12" Type="http://schemas.openxmlformats.org/officeDocument/2006/relationships/image" Target="../media/image97.svg"/><Relationship Id="rId2" Type="http://schemas.openxmlformats.org/officeDocument/2006/relationships/image" Target="../media/image94.png"/><Relationship Id="rId16"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96.png"/><Relationship Id="rId5" Type="http://schemas.openxmlformats.org/officeDocument/2006/relationships/image" Target="../media/image103.png"/><Relationship Id="rId1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image" Target="../media/image6.jpeg"/><Relationship Id="rId9" Type="http://schemas.openxmlformats.org/officeDocument/2006/relationships/image" Target="../media/image56.png"/><Relationship Id="rId14"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06.png"/><Relationship Id="rId3" Type="http://schemas.openxmlformats.org/officeDocument/2006/relationships/image" Target="../media/image102.png"/><Relationship Id="rId7" Type="http://schemas.openxmlformats.org/officeDocument/2006/relationships/image" Target="../media/image35.png"/><Relationship Id="rId12" Type="http://schemas.openxmlformats.org/officeDocument/2006/relationships/image" Target="../media/image57.png"/><Relationship Id="rId2"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97.svg"/><Relationship Id="rId5" Type="http://schemas.openxmlformats.org/officeDocument/2006/relationships/image" Target="../media/image36.png"/><Relationship Id="rId10" Type="http://schemas.openxmlformats.org/officeDocument/2006/relationships/image" Target="../media/image96.png"/><Relationship Id="rId4" Type="http://schemas.openxmlformats.org/officeDocument/2006/relationships/image" Target="../media/image6.jpeg"/><Relationship Id="rId9" Type="http://schemas.openxmlformats.org/officeDocument/2006/relationships/image" Target="../media/image42.png"/></Relationships>
</file>

<file path=ppt/slides/_rels/slide3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109.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41.png"/><Relationship Id="rId21" Type="http://schemas.openxmlformats.org/officeDocument/2006/relationships/image" Target="../media/image50.png"/><Relationship Id="rId7" Type="http://schemas.openxmlformats.org/officeDocument/2006/relationships/image" Target="../media/image6.jpeg"/><Relationship Id="rId12" Type="http://schemas.openxmlformats.org/officeDocument/2006/relationships/image" Target="../media/image108.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image" Target="../media/image40.png"/><Relationship Id="rId16" Type="http://schemas.openxmlformats.org/officeDocument/2006/relationships/image" Target="../media/image36.png"/><Relationship Id="rId20" Type="http://schemas.openxmlformats.org/officeDocument/2006/relationships/image" Target="../media/image49.png"/><Relationship Id="rId29"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102.png"/><Relationship Id="rId11" Type="http://schemas.openxmlformats.org/officeDocument/2006/relationships/image" Target="../media/image90.png"/><Relationship Id="rId24" Type="http://schemas.openxmlformats.org/officeDocument/2006/relationships/image" Target="../media/image53.png"/><Relationship Id="rId5" Type="http://schemas.openxmlformats.org/officeDocument/2006/relationships/image" Target="../media/image39.png"/><Relationship Id="rId15" Type="http://schemas.openxmlformats.org/officeDocument/2006/relationships/image" Target="../media/image35.png"/><Relationship Id="rId23" Type="http://schemas.openxmlformats.org/officeDocument/2006/relationships/image" Target="../media/image52.png"/><Relationship Id="rId28" Type="http://schemas.openxmlformats.org/officeDocument/2006/relationships/image" Target="../media/image97.svg"/><Relationship Id="rId10" Type="http://schemas.openxmlformats.org/officeDocument/2006/relationships/image" Target="../media/image107.png"/><Relationship Id="rId19" Type="http://schemas.openxmlformats.org/officeDocument/2006/relationships/image" Target="../media/image48.png"/><Relationship Id="rId31" Type="http://schemas.openxmlformats.org/officeDocument/2006/relationships/image" Target="../media/image110.png"/><Relationship Id="rId4" Type="http://schemas.openxmlformats.org/officeDocument/2006/relationships/image" Target="../media/image42.png"/><Relationship Id="rId9" Type="http://schemas.openxmlformats.org/officeDocument/2006/relationships/image" Target="../media/image103.png"/><Relationship Id="rId14" Type="http://schemas.openxmlformats.org/officeDocument/2006/relationships/image" Target="../media/image34.png"/><Relationship Id="rId22" Type="http://schemas.openxmlformats.org/officeDocument/2006/relationships/image" Target="../media/image51.png"/><Relationship Id="rId27" Type="http://schemas.openxmlformats.org/officeDocument/2006/relationships/image" Target="../media/image96.png"/><Relationship Id="rId30" Type="http://schemas.openxmlformats.org/officeDocument/2006/relationships/image" Target="../media/image60.svg"/></Relationships>
</file>

<file path=ppt/slides/_rels/slide38.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94.png"/><Relationship Id="rId3" Type="http://schemas.openxmlformats.org/officeDocument/2006/relationships/image" Target="../media/image41.png"/><Relationship Id="rId7" Type="http://schemas.openxmlformats.org/officeDocument/2006/relationships/image" Target="../media/image6.jpeg"/><Relationship Id="rId12" Type="http://schemas.openxmlformats.org/officeDocument/2006/relationships/image" Target="../media/image60.sv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02.png"/><Relationship Id="rId11" Type="http://schemas.openxmlformats.org/officeDocument/2006/relationships/image" Target="../media/image59.png"/><Relationship Id="rId5" Type="http://schemas.openxmlformats.org/officeDocument/2006/relationships/image" Target="../media/image39.png"/><Relationship Id="rId10" Type="http://schemas.openxmlformats.org/officeDocument/2006/relationships/image" Target="../media/image108.png"/><Relationship Id="rId4" Type="http://schemas.openxmlformats.org/officeDocument/2006/relationships/image" Target="../media/image42.png"/><Relationship Id="rId9" Type="http://schemas.openxmlformats.org/officeDocument/2006/relationships/image" Target="../media/image90.png"/><Relationship Id="rId14" Type="http://schemas.openxmlformats.org/officeDocument/2006/relationships/image" Target="../media/image103.png"/></Relationships>
</file>

<file path=ppt/slides/_rels/slide3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11.png"/><Relationship Id="rId3" Type="http://schemas.openxmlformats.org/officeDocument/2006/relationships/image" Target="../media/image41.png"/><Relationship Id="rId7" Type="http://schemas.openxmlformats.org/officeDocument/2006/relationships/image" Target="../media/image90.png"/><Relationship Id="rId12" Type="http://schemas.openxmlformats.org/officeDocument/2006/relationships/image" Target="../media/image61.jp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09.png"/><Relationship Id="rId11" Type="http://schemas.openxmlformats.org/officeDocument/2006/relationships/image" Target="../media/image97.svg"/><Relationship Id="rId5" Type="http://schemas.openxmlformats.org/officeDocument/2006/relationships/image" Target="../media/image39.png"/><Relationship Id="rId10" Type="http://schemas.openxmlformats.org/officeDocument/2006/relationships/image" Target="../media/image96.png"/><Relationship Id="rId4" Type="http://schemas.openxmlformats.org/officeDocument/2006/relationships/image" Target="../media/image42.png"/><Relationship Id="rId9" Type="http://schemas.openxmlformats.org/officeDocument/2006/relationships/image" Target="../media/image6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6.png"/><Relationship Id="rId3" Type="http://schemas.openxmlformats.org/officeDocument/2006/relationships/image" Target="../media/image63.png"/><Relationship Id="rId7" Type="http://schemas.openxmlformats.org/officeDocument/2006/relationships/image" Target="../media/image68.png"/><Relationship Id="rId12" Type="http://schemas.openxmlformats.org/officeDocument/2006/relationships/image" Target="../media/image32.png"/><Relationship Id="rId2" Type="http://schemas.openxmlformats.org/officeDocument/2006/relationships/image" Target="../media/image31.png"/><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97.svg"/><Relationship Id="rId5" Type="http://schemas.openxmlformats.org/officeDocument/2006/relationships/image" Target="../media/image64.png"/><Relationship Id="rId15" Type="http://schemas.openxmlformats.org/officeDocument/2006/relationships/image" Target="../media/image35.png"/><Relationship Id="rId10" Type="http://schemas.openxmlformats.org/officeDocument/2006/relationships/image" Target="../media/image96.png"/><Relationship Id="rId4" Type="http://schemas.openxmlformats.org/officeDocument/2006/relationships/image" Target="../media/image55.png"/><Relationship Id="rId9" Type="http://schemas.openxmlformats.org/officeDocument/2006/relationships/image" Target="../media/image67.png"/><Relationship Id="rId14"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96.png"/><Relationship Id="rId18" Type="http://schemas.openxmlformats.org/officeDocument/2006/relationships/image" Target="../media/image113.png"/><Relationship Id="rId3" Type="http://schemas.openxmlformats.org/officeDocument/2006/relationships/image" Target="../media/image42.png"/><Relationship Id="rId21" Type="http://schemas.openxmlformats.org/officeDocument/2006/relationships/image" Target="../media/image115.png"/><Relationship Id="rId7" Type="http://schemas.openxmlformats.org/officeDocument/2006/relationships/image" Target="../media/image32.png"/><Relationship Id="rId12" Type="http://schemas.openxmlformats.org/officeDocument/2006/relationships/image" Target="../media/image55.png"/><Relationship Id="rId17" Type="http://schemas.openxmlformats.org/officeDocument/2006/relationships/image" Target="../media/image112.png"/><Relationship Id="rId2" Type="http://schemas.openxmlformats.org/officeDocument/2006/relationships/image" Target="../media/image40.png"/><Relationship Id="rId16" Type="http://schemas.openxmlformats.org/officeDocument/2006/relationships/image" Target="../media/image91.png"/><Relationship Id="rId20"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37.png"/><Relationship Id="rId5" Type="http://schemas.openxmlformats.org/officeDocument/2006/relationships/image" Target="../media/image102.png"/><Relationship Id="rId15" Type="http://schemas.openxmlformats.org/officeDocument/2006/relationships/image" Target="../media/image90.png"/><Relationship Id="rId10" Type="http://schemas.openxmlformats.org/officeDocument/2006/relationships/image" Target="../media/image35.png"/><Relationship Id="rId19" Type="http://schemas.openxmlformats.org/officeDocument/2006/relationships/image" Target="../media/image56.png"/><Relationship Id="rId4" Type="http://schemas.openxmlformats.org/officeDocument/2006/relationships/image" Target="../media/image39.png"/><Relationship Id="rId9" Type="http://schemas.openxmlformats.org/officeDocument/2006/relationships/image" Target="../media/image34.png"/><Relationship Id="rId14" Type="http://schemas.openxmlformats.org/officeDocument/2006/relationships/image" Target="../media/image97.svg"/><Relationship Id="rId22" Type="http://schemas.openxmlformats.org/officeDocument/2006/relationships/image" Target="../media/image116.png"/></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png"/><Relationship Id="rId18" Type="http://schemas.openxmlformats.org/officeDocument/2006/relationships/image" Target="../media/image60.svg"/><Relationship Id="rId3" Type="http://schemas.openxmlformats.org/officeDocument/2006/relationships/image" Target="../media/image6.jpeg"/><Relationship Id="rId21" Type="http://schemas.openxmlformats.org/officeDocument/2006/relationships/image" Target="../media/image117.png"/><Relationship Id="rId7" Type="http://schemas.openxmlformats.org/officeDocument/2006/relationships/image" Target="../media/image35.png"/><Relationship Id="rId12" Type="http://schemas.openxmlformats.org/officeDocument/2006/relationships/image" Target="../media/image114.png"/><Relationship Id="rId17" Type="http://schemas.openxmlformats.org/officeDocument/2006/relationships/image" Target="../media/image59.png"/><Relationship Id="rId2" Type="http://schemas.openxmlformats.org/officeDocument/2006/relationships/image" Target="../media/image102.png"/><Relationship Id="rId16" Type="http://schemas.openxmlformats.org/officeDocument/2006/relationships/image" Target="../media/image39.png"/><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97.svg"/><Relationship Id="rId5" Type="http://schemas.openxmlformats.org/officeDocument/2006/relationships/image" Target="../media/image36.png"/><Relationship Id="rId15" Type="http://schemas.openxmlformats.org/officeDocument/2006/relationships/image" Target="../media/image42.png"/><Relationship Id="rId23" Type="http://schemas.openxmlformats.org/officeDocument/2006/relationships/image" Target="../media/image119.png"/><Relationship Id="rId10" Type="http://schemas.openxmlformats.org/officeDocument/2006/relationships/image" Target="../media/image96.png"/><Relationship Id="rId19" Type="http://schemas.openxmlformats.org/officeDocument/2006/relationships/image" Target="../media/image89.png"/><Relationship Id="rId4" Type="http://schemas.openxmlformats.org/officeDocument/2006/relationships/image" Target="../media/image32.png"/><Relationship Id="rId9" Type="http://schemas.openxmlformats.org/officeDocument/2006/relationships/image" Target="../media/image55.png"/><Relationship Id="rId14" Type="http://schemas.openxmlformats.org/officeDocument/2006/relationships/image" Target="../media/image41.png"/><Relationship Id="rId22" Type="http://schemas.openxmlformats.org/officeDocument/2006/relationships/image" Target="../media/image118.png"/></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6.png"/><Relationship Id="rId3" Type="http://schemas.openxmlformats.org/officeDocument/2006/relationships/image" Target="../media/image36.png"/><Relationship Id="rId7" Type="http://schemas.openxmlformats.org/officeDocument/2006/relationships/image" Target="../media/image55.png"/><Relationship Id="rId12" Type="http://schemas.openxmlformats.org/officeDocument/2006/relationships/image" Target="../media/image68.png"/><Relationship Id="rId2" Type="http://schemas.openxmlformats.org/officeDocument/2006/relationships/image" Target="../media/image32.png"/><Relationship Id="rId16" Type="http://schemas.openxmlformats.org/officeDocument/2006/relationships/image" Target="../media/image97.sv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65.png"/><Relationship Id="rId5" Type="http://schemas.openxmlformats.org/officeDocument/2006/relationships/image" Target="../media/image35.png"/><Relationship Id="rId15" Type="http://schemas.openxmlformats.org/officeDocument/2006/relationships/image" Target="../media/image96.png"/><Relationship Id="rId10" Type="http://schemas.openxmlformats.org/officeDocument/2006/relationships/image" Target="../media/image64.png"/><Relationship Id="rId4" Type="http://schemas.openxmlformats.org/officeDocument/2006/relationships/image" Target="../media/image34.png"/><Relationship Id="rId9" Type="http://schemas.openxmlformats.org/officeDocument/2006/relationships/image" Target="../media/image63.png"/><Relationship Id="rId1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36.png"/><Relationship Id="rId7" Type="http://schemas.openxmlformats.org/officeDocument/2006/relationships/image" Target="../media/image55.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62.png"/><Relationship Id="rId4" Type="http://schemas.openxmlformats.org/officeDocument/2006/relationships/image" Target="../media/image34.png"/><Relationship Id="rId9" Type="http://schemas.openxmlformats.org/officeDocument/2006/relationships/image" Target="../media/image97.svg"/></Relationships>
</file>

<file path=ppt/slides/_rels/slide4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36.png"/><Relationship Id="rId7" Type="http://schemas.openxmlformats.org/officeDocument/2006/relationships/image" Target="../media/image55.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62.png"/><Relationship Id="rId4" Type="http://schemas.openxmlformats.org/officeDocument/2006/relationships/image" Target="../media/image34.png"/><Relationship Id="rId9" Type="http://schemas.openxmlformats.org/officeDocument/2006/relationships/image" Target="../media/image97.svg"/></Relationships>
</file>

<file path=ppt/slides/_rels/slide4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96.png"/><Relationship Id="rId18" Type="http://schemas.openxmlformats.org/officeDocument/2006/relationships/image" Target="../media/image122.png"/><Relationship Id="rId3" Type="http://schemas.openxmlformats.org/officeDocument/2006/relationships/image" Target="../media/image41.png"/><Relationship Id="rId7" Type="http://schemas.openxmlformats.org/officeDocument/2006/relationships/image" Target="../media/image120.png"/><Relationship Id="rId12" Type="http://schemas.openxmlformats.org/officeDocument/2006/relationships/image" Target="../media/image62.png"/><Relationship Id="rId17" Type="http://schemas.openxmlformats.org/officeDocument/2006/relationships/image" Target="../media/image121.png"/><Relationship Id="rId2" Type="http://schemas.openxmlformats.org/officeDocument/2006/relationships/image" Target="../media/image40.png"/><Relationship Id="rId16" Type="http://schemas.openxmlformats.org/officeDocument/2006/relationships/image" Target="../media/image60.svg"/><Relationship Id="rId20"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103.png"/><Relationship Id="rId5" Type="http://schemas.openxmlformats.org/officeDocument/2006/relationships/image" Target="../media/image39.png"/><Relationship Id="rId15" Type="http://schemas.openxmlformats.org/officeDocument/2006/relationships/image" Target="../media/image59.png"/><Relationship Id="rId10" Type="http://schemas.openxmlformats.org/officeDocument/2006/relationships/image" Target="../media/image94.png"/><Relationship Id="rId19" Type="http://schemas.openxmlformats.org/officeDocument/2006/relationships/image" Target="../media/image123.png"/><Relationship Id="rId4" Type="http://schemas.openxmlformats.org/officeDocument/2006/relationships/image" Target="../media/image42.png"/><Relationship Id="rId9" Type="http://schemas.openxmlformats.org/officeDocument/2006/relationships/image" Target="../media/image6.jpeg"/><Relationship Id="rId14" Type="http://schemas.openxmlformats.org/officeDocument/2006/relationships/image" Target="../media/image97.svg"/></Relationships>
</file>

<file path=ppt/slides/_rels/slide47.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22.png"/><Relationship Id="rId18" Type="http://schemas.openxmlformats.org/officeDocument/2006/relationships/image" Target="../media/image121.png"/><Relationship Id="rId3" Type="http://schemas.openxmlformats.org/officeDocument/2006/relationships/image" Target="../media/image41.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60.svg"/><Relationship Id="rId2" Type="http://schemas.openxmlformats.org/officeDocument/2006/relationships/image" Target="../media/image40.png"/><Relationship Id="rId16"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103.png"/><Relationship Id="rId5" Type="http://schemas.openxmlformats.org/officeDocument/2006/relationships/image" Target="../media/image39.png"/><Relationship Id="rId15" Type="http://schemas.openxmlformats.org/officeDocument/2006/relationships/image" Target="../media/image126.png"/><Relationship Id="rId10" Type="http://schemas.openxmlformats.org/officeDocument/2006/relationships/image" Target="../media/image94.png"/><Relationship Id="rId4" Type="http://schemas.openxmlformats.org/officeDocument/2006/relationships/image" Target="../media/image42.png"/><Relationship Id="rId9" Type="http://schemas.openxmlformats.org/officeDocument/2006/relationships/image" Target="../media/image6.jpeg"/><Relationship Id="rId14" Type="http://schemas.openxmlformats.org/officeDocument/2006/relationships/image" Target="../media/image123.png"/></Relationships>
</file>

<file path=ppt/slides/_rels/slide48.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3.png"/><Relationship Id="rId18" Type="http://schemas.openxmlformats.org/officeDocument/2006/relationships/image" Target="../media/image59.png"/><Relationship Id="rId3" Type="http://schemas.openxmlformats.org/officeDocument/2006/relationships/image" Target="../media/image41.png"/><Relationship Id="rId7" Type="http://schemas.openxmlformats.org/officeDocument/2006/relationships/image" Target="../media/image120.png"/><Relationship Id="rId12" Type="http://schemas.openxmlformats.org/officeDocument/2006/relationships/image" Target="../media/image94.png"/><Relationship Id="rId17" Type="http://schemas.openxmlformats.org/officeDocument/2006/relationships/image" Target="../media/image127.png"/><Relationship Id="rId2" Type="http://schemas.openxmlformats.org/officeDocument/2006/relationships/image" Target="../media/image40.png"/><Relationship Id="rId16" Type="http://schemas.openxmlformats.org/officeDocument/2006/relationships/image" Target="../media/image123.png"/><Relationship Id="rId20"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97.svg"/><Relationship Id="rId5" Type="http://schemas.openxmlformats.org/officeDocument/2006/relationships/image" Target="../media/image39.png"/><Relationship Id="rId15" Type="http://schemas.openxmlformats.org/officeDocument/2006/relationships/image" Target="../media/image122.png"/><Relationship Id="rId10" Type="http://schemas.openxmlformats.org/officeDocument/2006/relationships/image" Target="../media/image96.png"/><Relationship Id="rId19" Type="http://schemas.openxmlformats.org/officeDocument/2006/relationships/image" Target="../media/image60.svg"/><Relationship Id="rId4" Type="http://schemas.openxmlformats.org/officeDocument/2006/relationships/image" Target="../media/image42.png"/><Relationship Id="rId9" Type="http://schemas.openxmlformats.org/officeDocument/2006/relationships/image" Target="../media/image6.jpeg"/><Relationship Id="rId14" Type="http://schemas.openxmlformats.org/officeDocument/2006/relationships/image" Target="../media/image125.png"/></Relationships>
</file>

<file path=ppt/slides/_rels/slide4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jpeg"/><Relationship Id="rId18" Type="http://schemas.openxmlformats.org/officeDocument/2006/relationships/image" Target="../media/image116.png"/><Relationship Id="rId3" Type="http://schemas.openxmlformats.org/officeDocument/2006/relationships/image" Target="../media/image103.png"/><Relationship Id="rId7" Type="http://schemas.openxmlformats.org/officeDocument/2006/relationships/image" Target="../media/image42.png"/><Relationship Id="rId12" Type="http://schemas.openxmlformats.org/officeDocument/2006/relationships/image" Target="../media/image102.png"/><Relationship Id="rId17" Type="http://schemas.openxmlformats.org/officeDocument/2006/relationships/image" Target="../media/image60.svg"/><Relationship Id="rId2" Type="http://schemas.openxmlformats.org/officeDocument/2006/relationships/image" Target="../media/image94.png"/><Relationship Id="rId16"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123.png"/><Relationship Id="rId5" Type="http://schemas.openxmlformats.org/officeDocument/2006/relationships/image" Target="../media/image40.png"/><Relationship Id="rId15" Type="http://schemas.openxmlformats.org/officeDocument/2006/relationships/image" Target="../media/image128.png"/><Relationship Id="rId10" Type="http://schemas.openxmlformats.org/officeDocument/2006/relationships/image" Target="../media/image120.png"/><Relationship Id="rId4" Type="http://schemas.openxmlformats.org/officeDocument/2006/relationships/image" Target="../media/image125.png"/><Relationship Id="rId9" Type="http://schemas.openxmlformats.org/officeDocument/2006/relationships/image" Target="../media/image111.png"/><Relationship Id="rId14" Type="http://schemas.openxmlformats.org/officeDocument/2006/relationships/image" Target="../media/image12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94.png"/><Relationship Id="rId18" Type="http://schemas.openxmlformats.org/officeDocument/2006/relationships/image" Target="../media/image59.png"/><Relationship Id="rId3" Type="http://schemas.openxmlformats.org/officeDocument/2006/relationships/image" Target="../media/image41.png"/><Relationship Id="rId21" Type="http://schemas.openxmlformats.org/officeDocument/2006/relationships/image" Target="../media/image62.png"/><Relationship Id="rId7" Type="http://schemas.openxmlformats.org/officeDocument/2006/relationships/image" Target="../media/image120.png"/><Relationship Id="rId12" Type="http://schemas.openxmlformats.org/officeDocument/2006/relationships/image" Target="../media/image131.png"/><Relationship Id="rId17" Type="http://schemas.openxmlformats.org/officeDocument/2006/relationships/image" Target="../media/image123.png"/><Relationship Id="rId2" Type="http://schemas.openxmlformats.org/officeDocument/2006/relationships/image" Target="../media/image40.png"/><Relationship Id="rId16" Type="http://schemas.openxmlformats.org/officeDocument/2006/relationships/image" Target="../media/image122.png"/><Relationship Id="rId20"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130.png"/><Relationship Id="rId5" Type="http://schemas.openxmlformats.org/officeDocument/2006/relationships/image" Target="../media/image39.png"/><Relationship Id="rId15" Type="http://schemas.openxmlformats.org/officeDocument/2006/relationships/image" Target="../media/image125.png"/><Relationship Id="rId23" Type="http://schemas.openxmlformats.org/officeDocument/2006/relationships/image" Target="../media/image97.svg"/><Relationship Id="rId10" Type="http://schemas.openxmlformats.org/officeDocument/2006/relationships/image" Target="../media/image6.jpeg"/><Relationship Id="rId19" Type="http://schemas.openxmlformats.org/officeDocument/2006/relationships/image" Target="../media/image60.svg"/><Relationship Id="rId4" Type="http://schemas.openxmlformats.org/officeDocument/2006/relationships/image" Target="../media/image42.png"/><Relationship Id="rId9" Type="http://schemas.openxmlformats.org/officeDocument/2006/relationships/image" Target="../media/image102.png"/><Relationship Id="rId14" Type="http://schemas.openxmlformats.org/officeDocument/2006/relationships/image" Target="../media/image103.png"/><Relationship Id="rId22" Type="http://schemas.openxmlformats.org/officeDocument/2006/relationships/image" Target="../media/image96.png"/></Relationships>
</file>

<file path=ppt/slides/_rels/slide51.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32.png"/><Relationship Id="rId18" Type="http://schemas.openxmlformats.org/officeDocument/2006/relationships/image" Target="../media/image55.png"/><Relationship Id="rId3" Type="http://schemas.openxmlformats.org/officeDocument/2006/relationships/image" Target="../media/image41.png"/><Relationship Id="rId21" Type="http://schemas.openxmlformats.org/officeDocument/2006/relationships/image" Target="../media/image134.png"/><Relationship Id="rId7" Type="http://schemas.openxmlformats.org/officeDocument/2006/relationships/image" Target="../media/image120.png"/><Relationship Id="rId12" Type="http://schemas.openxmlformats.org/officeDocument/2006/relationships/image" Target="../media/image123.png"/><Relationship Id="rId17" Type="http://schemas.openxmlformats.org/officeDocument/2006/relationships/image" Target="../media/image37.png"/><Relationship Id="rId2" Type="http://schemas.openxmlformats.org/officeDocument/2006/relationships/image" Target="../media/image40.png"/><Relationship Id="rId16" Type="http://schemas.openxmlformats.org/officeDocument/2006/relationships/image" Target="../media/image35.png"/><Relationship Id="rId20" Type="http://schemas.openxmlformats.org/officeDocument/2006/relationships/image" Target="../media/image97.sv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133.png"/><Relationship Id="rId24" Type="http://schemas.openxmlformats.org/officeDocument/2006/relationships/image" Target="../media/image131.png"/><Relationship Id="rId5" Type="http://schemas.openxmlformats.org/officeDocument/2006/relationships/image" Target="../media/image39.png"/><Relationship Id="rId15" Type="http://schemas.openxmlformats.org/officeDocument/2006/relationships/image" Target="../media/image34.png"/><Relationship Id="rId23" Type="http://schemas.openxmlformats.org/officeDocument/2006/relationships/image" Target="../media/image130.png"/><Relationship Id="rId10" Type="http://schemas.openxmlformats.org/officeDocument/2006/relationships/image" Target="../media/image132.png"/><Relationship Id="rId19" Type="http://schemas.openxmlformats.org/officeDocument/2006/relationships/image" Target="../media/image96.png"/><Relationship Id="rId4" Type="http://schemas.openxmlformats.org/officeDocument/2006/relationships/image" Target="../media/image42.png"/><Relationship Id="rId9" Type="http://schemas.openxmlformats.org/officeDocument/2006/relationships/image" Target="../media/image6.jpeg"/><Relationship Id="rId14" Type="http://schemas.openxmlformats.org/officeDocument/2006/relationships/image" Target="../media/image36.png"/><Relationship Id="rId22" Type="http://schemas.openxmlformats.org/officeDocument/2006/relationships/image" Target="../media/image129.png"/></Relationships>
</file>

<file path=ppt/slides/_rels/slide5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03.png"/><Relationship Id="rId3" Type="http://schemas.openxmlformats.org/officeDocument/2006/relationships/image" Target="../media/image41.png"/><Relationship Id="rId7" Type="http://schemas.openxmlformats.org/officeDocument/2006/relationships/image" Target="../media/image120.png"/><Relationship Id="rId12" Type="http://schemas.openxmlformats.org/officeDocument/2006/relationships/image" Target="../media/image94.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60.svg"/><Relationship Id="rId5" Type="http://schemas.openxmlformats.org/officeDocument/2006/relationships/image" Target="../media/image39.png"/><Relationship Id="rId10" Type="http://schemas.openxmlformats.org/officeDocument/2006/relationships/image" Target="../media/image59.png"/><Relationship Id="rId4" Type="http://schemas.openxmlformats.org/officeDocument/2006/relationships/image" Target="../media/image42.png"/><Relationship Id="rId9" Type="http://schemas.openxmlformats.org/officeDocument/2006/relationships/image" Target="../media/image123.png"/><Relationship Id="rId14" Type="http://schemas.openxmlformats.org/officeDocument/2006/relationships/image" Target="../media/image135.png"/></Relationships>
</file>

<file path=ppt/slides/_rels/slide5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68.png"/><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97.svg"/><Relationship Id="rId5" Type="http://schemas.openxmlformats.org/officeDocument/2006/relationships/image" Target="../media/image64.png"/><Relationship Id="rId10" Type="http://schemas.openxmlformats.org/officeDocument/2006/relationships/image" Target="../media/image96.png"/><Relationship Id="rId4" Type="http://schemas.openxmlformats.org/officeDocument/2006/relationships/image" Target="../media/image55.png"/><Relationship Id="rId9" Type="http://schemas.openxmlformats.org/officeDocument/2006/relationships/image" Target="../media/image67.png"/></Relationships>
</file>

<file path=ppt/slides/_rels/slide54.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60.svg"/><Relationship Id="rId3" Type="http://schemas.openxmlformats.org/officeDocument/2006/relationships/image" Target="../media/image102.png"/><Relationship Id="rId7" Type="http://schemas.openxmlformats.org/officeDocument/2006/relationships/image" Target="../media/image96.png"/><Relationship Id="rId12" Type="http://schemas.openxmlformats.org/officeDocument/2006/relationships/image" Target="../media/image59.png"/><Relationship Id="rId17" Type="http://schemas.openxmlformats.org/officeDocument/2006/relationships/image" Target="../media/image55.png"/><Relationship Id="rId2" Type="http://schemas.openxmlformats.org/officeDocument/2006/relationships/image" Target="../media/image94.png"/><Relationship Id="rId16"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73.png"/><Relationship Id="rId5" Type="http://schemas.openxmlformats.org/officeDocument/2006/relationships/image" Target="../media/image71.png"/><Relationship Id="rId15" Type="http://schemas.openxmlformats.org/officeDocument/2006/relationships/image" Target="../media/image87.png"/><Relationship Id="rId10" Type="http://schemas.openxmlformats.org/officeDocument/2006/relationships/image" Target="../media/image72.png"/><Relationship Id="rId4" Type="http://schemas.openxmlformats.org/officeDocument/2006/relationships/image" Target="../media/image6.jpeg"/><Relationship Id="rId9" Type="http://schemas.openxmlformats.org/officeDocument/2006/relationships/image" Target="../media/image70.png"/><Relationship Id="rId14" Type="http://schemas.openxmlformats.org/officeDocument/2006/relationships/image" Target="../media/image86.png"/></Relationships>
</file>

<file path=ppt/slides/_rels/slide55.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64.png"/><Relationship Id="rId7" Type="http://schemas.openxmlformats.org/officeDocument/2006/relationships/image" Target="../media/image137.png"/><Relationship Id="rId12" Type="http://schemas.openxmlformats.org/officeDocument/2006/relationships/image" Target="../media/image140.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97.svg"/><Relationship Id="rId11" Type="http://schemas.openxmlformats.org/officeDocument/2006/relationships/image" Target="../media/image139.png"/><Relationship Id="rId5" Type="http://schemas.openxmlformats.org/officeDocument/2006/relationships/image" Target="../media/image96.png"/><Relationship Id="rId10" Type="http://schemas.openxmlformats.org/officeDocument/2006/relationships/image" Target="../media/image102.png"/><Relationship Id="rId4" Type="http://schemas.openxmlformats.org/officeDocument/2006/relationships/image" Target="../media/image68.png"/><Relationship Id="rId9" Type="http://schemas.openxmlformats.org/officeDocument/2006/relationships/image" Target="../media/image6.jpeg"/></Relationships>
</file>

<file path=ppt/slides/_rels/slide5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64.png"/><Relationship Id="rId3" Type="http://schemas.openxmlformats.org/officeDocument/2006/relationships/image" Target="../media/image96.png"/><Relationship Id="rId7" Type="http://schemas.openxmlformats.org/officeDocument/2006/relationships/image" Target="../media/image102.png"/><Relationship Id="rId12" Type="http://schemas.openxmlformats.org/officeDocument/2006/relationships/image" Target="../media/image33.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142.png"/><Relationship Id="rId11" Type="http://schemas.openxmlformats.org/officeDocument/2006/relationships/image" Target="../media/image125.png"/><Relationship Id="rId5" Type="http://schemas.openxmlformats.org/officeDocument/2006/relationships/image" Target="../media/image141.png"/><Relationship Id="rId10" Type="http://schemas.openxmlformats.org/officeDocument/2006/relationships/image" Target="../media/image103.png"/><Relationship Id="rId4" Type="http://schemas.openxmlformats.org/officeDocument/2006/relationships/image" Target="../media/image97.svg"/><Relationship Id="rId9" Type="http://schemas.openxmlformats.org/officeDocument/2006/relationships/image" Target="../media/image94.png"/><Relationship Id="rId14" Type="http://schemas.openxmlformats.org/officeDocument/2006/relationships/image" Target="../media/image68.png"/></Relationships>
</file>

<file path=ppt/slides/_rels/slide5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142.png"/><Relationship Id="rId11" Type="http://schemas.openxmlformats.org/officeDocument/2006/relationships/image" Target="../media/image68.png"/><Relationship Id="rId5" Type="http://schemas.openxmlformats.org/officeDocument/2006/relationships/image" Target="../media/image141.png"/><Relationship Id="rId10" Type="http://schemas.openxmlformats.org/officeDocument/2006/relationships/image" Target="../media/image64.png"/><Relationship Id="rId4" Type="http://schemas.openxmlformats.org/officeDocument/2006/relationships/image" Target="../media/image97.svg"/><Relationship Id="rId9"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xml"/><Relationship Id="rId5" Type="http://schemas.openxmlformats.org/officeDocument/2006/relationships/image" Target="../media/image146.png"/><Relationship Id="rId4" Type="http://schemas.openxmlformats.org/officeDocument/2006/relationships/image" Target="../media/image145.png"/></Relationships>
</file>

<file path=ppt/slides/_rels/slide5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1.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2.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58.png"/><Relationship Id="rId7" Type="http://schemas.openxmlformats.org/officeDocument/2006/relationships/image" Target="../media/image161.png"/><Relationship Id="rId2" Type="http://schemas.openxmlformats.org/officeDocument/2006/relationships/image" Target="../media/image157.png"/><Relationship Id="rId1" Type="http://schemas.openxmlformats.org/officeDocument/2006/relationships/slideLayout" Target="../slideLayouts/slideLayout1.xml"/><Relationship Id="rId6" Type="http://schemas.openxmlformats.org/officeDocument/2006/relationships/image" Target="../media/image151.png"/><Relationship Id="rId5" Type="http://schemas.openxmlformats.org/officeDocument/2006/relationships/image" Target="../media/image160.png"/><Relationship Id="rId4" Type="http://schemas.openxmlformats.org/officeDocument/2006/relationships/image" Target="../media/image159.png"/></Relationships>
</file>

<file path=ppt/slides/_rels/slide66.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xml"/><Relationship Id="rId4" Type="http://schemas.openxmlformats.org/officeDocument/2006/relationships/image" Target="../media/image167.png"/></Relationships>
</file>

<file path=ppt/slides/_rels/slide7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7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75.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7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7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80.emf"/><Relationship Id="rId2" Type="http://schemas.openxmlformats.org/officeDocument/2006/relationships/package" Target="../embeddings/Microsoft_Excel_Worksheet1.xlsx"/><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rawingObject2">
            <a:extLst>
              <a:ext uri="{FF2B5EF4-FFF2-40B4-BE49-F238E27FC236}">
                <a16:creationId xmlns:a16="http://schemas.microsoft.com/office/drawing/2014/main" id="{E8D9608A-6B4B-4561-B61C-C74C30FB5185}"/>
              </a:ext>
            </a:extLst>
          </p:cNvPr>
          <p:cNvGrpSpPr>
            <a:grpSpLocks/>
          </p:cNvGrpSpPr>
          <p:nvPr/>
        </p:nvGrpSpPr>
        <p:grpSpPr bwMode="auto">
          <a:xfrm>
            <a:off x="406400" y="3687445"/>
            <a:ext cx="6045200" cy="2531668"/>
            <a:chOff x="0" y="0"/>
            <a:chExt cx="60452" cy="14719"/>
          </a:xfrm>
        </p:grpSpPr>
        <p:sp>
          <p:nvSpPr>
            <p:cNvPr id="5" name="Shape 3">
              <a:extLst>
                <a:ext uri="{FF2B5EF4-FFF2-40B4-BE49-F238E27FC236}">
                  <a16:creationId xmlns:a16="http://schemas.microsoft.com/office/drawing/2014/main" id="{2A6BEF9C-6AE2-4714-89C9-41C77A60F94A}"/>
                </a:ext>
              </a:extLst>
            </p:cNvPr>
            <p:cNvSpPr>
              <a:spLocks/>
            </p:cNvSpPr>
            <p:nvPr/>
          </p:nvSpPr>
          <p:spPr bwMode="auto">
            <a:xfrm>
              <a:off x="0" y="12395"/>
              <a:ext cx="57092" cy="6"/>
            </a:xfrm>
            <a:custGeom>
              <a:avLst/>
              <a:gdLst>
                <a:gd name="T0" fmla="*/ 0 w 5709284"/>
                <a:gd name="T1" fmla="*/ 0 h 635"/>
                <a:gd name="T2" fmla="*/ 5709284 w 5709284"/>
                <a:gd name="T3" fmla="*/ 635 h 635"/>
                <a:gd name="T4" fmla="*/ 0 w 5709284"/>
                <a:gd name="T5" fmla="*/ 0 h 635"/>
                <a:gd name="T6" fmla="*/ 5709284 w 5709284"/>
                <a:gd name="T7" fmla="*/ 635 h 635"/>
              </a:gdLst>
              <a:ahLst/>
              <a:cxnLst>
                <a:cxn ang="0">
                  <a:pos x="T0" y="T1"/>
                </a:cxn>
                <a:cxn ang="0">
                  <a:pos x="T2" y="T3"/>
                </a:cxn>
              </a:cxnLst>
              <a:rect l="T4" t="T5" r="T6" b="T7"/>
              <a:pathLst>
                <a:path w="5709284" h="635">
                  <a:moveTo>
                    <a:pt x="0" y="0"/>
                  </a:moveTo>
                  <a:lnTo>
                    <a:pt x="5709284" y="635"/>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sp>
          <p:nvSpPr>
            <p:cNvPr id="6" name="Shape 4">
              <a:extLst>
                <a:ext uri="{FF2B5EF4-FFF2-40B4-BE49-F238E27FC236}">
                  <a16:creationId xmlns:a16="http://schemas.microsoft.com/office/drawing/2014/main" id="{2CDC2C1D-88BF-4C3A-95C8-8992DD55D8EA}"/>
                </a:ext>
              </a:extLst>
            </p:cNvPr>
            <p:cNvSpPr>
              <a:spLocks/>
            </p:cNvSpPr>
            <p:nvPr/>
          </p:nvSpPr>
          <p:spPr bwMode="auto">
            <a:xfrm>
              <a:off x="56197" y="0"/>
              <a:ext cx="4255" cy="14719"/>
            </a:xfrm>
            <a:custGeom>
              <a:avLst/>
              <a:gdLst>
                <a:gd name="T0" fmla="*/ 0 w 425451"/>
                <a:gd name="T1" fmla="*/ 0 h 1471930"/>
                <a:gd name="T2" fmla="*/ 0 w 425451"/>
                <a:gd name="T3" fmla="*/ 1471930 h 1471930"/>
                <a:gd name="T4" fmla="*/ 425451 w 425451"/>
                <a:gd name="T5" fmla="*/ 1471930 h 1471930"/>
                <a:gd name="T6" fmla="*/ 425451 w 425451"/>
                <a:gd name="T7" fmla="*/ 0 h 1471930"/>
                <a:gd name="T8" fmla="*/ 0 w 425451"/>
                <a:gd name="T9" fmla="*/ 0 h 1471930"/>
                <a:gd name="T10" fmla="*/ 0 w 425451"/>
                <a:gd name="T11" fmla="*/ 0 h 1471930"/>
                <a:gd name="T12" fmla="*/ 425451 w 425451"/>
                <a:gd name="T13" fmla="*/ 1471930 h 1471930"/>
              </a:gdLst>
              <a:ahLst/>
              <a:cxnLst>
                <a:cxn ang="0">
                  <a:pos x="T0" y="T1"/>
                </a:cxn>
                <a:cxn ang="0">
                  <a:pos x="T2" y="T3"/>
                </a:cxn>
                <a:cxn ang="0">
                  <a:pos x="T4" y="T5"/>
                </a:cxn>
                <a:cxn ang="0">
                  <a:pos x="T6" y="T7"/>
                </a:cxn>
                <a:cxn ang="0">
                  <a:pos x="T8" y="T9"/>
                </a:cxn>
              </a:cxnLst>
              <a:rect l="T10" t="T11" r="T12" b="T13"/>
              <a:pathLst>
                <a:path w="425451" h="1471930">
                  <a:moveTo>
                    <a:pt x="0" y="0"/>
                  </a:moveTo>
                  <a:lnTo>
                    <a:pt x="0" y="1471930"/>
                  </a:lnTo>
                  <a:lnTo>
                    <a:pt x="425451" y="1471930"/>
                  </a:lnTo>
                  <a:lnTo>
                    <a:pt x="425451" y="0"/>
                  </a:lnTo>
                  <a:lnTo>
                    <a:pt x="0"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ja-JP" altLang="en-US"/>
            </a:p>
          </p:txBody>
        </p:sp>
      </p:grpSp>
      <p:sp>
        <p:nvSpPr>
          <p:cNvPr id="7" name="テキスト ボックス 6">
            <a:extLst>
              <a:ext uri="{FF2B5EF4-FFF2-40B4-BE49-F238E27FC236}">
                <a16:creationId xmlns:a16="http://schemas.microsoft.com/office/drawing/2014/main" id="{33ECEFA4-271F-4CD8-A6FE-097AC17AA450}"/>
              </a:ext>
            </a:extLst>
          </p:cNvPr>
          <p:cNvSpPr txBox="1"/>
          <p:nvPr/>
        </p:nvSpPr>
        <p:spPr>
          <a:xfrm>
            <a:off x="1199074" y="4086615"/>
            <a:ext cx="4827026" cy="1908215"/>
          </a:xfrm>
          <a:prstGeom prst="rect">
            <a:avLst/>
          </a:prstGeom>
          <a:noFill/>
        </p:spPr>
        <p:txBody>
          <a:bodyPr wrap="none" rtlCol="0">
            <a:spAutoFit/>
          </a:bodyPr>
          <a:lstStyle/>
          <a:p>
            <a:pPr algn="r"/>
            <a:r>
              <a:rPr kumimoji="1" lang="en-US" altLang="ja-JP" b="1" dirty="0"/>
              <a:t>Stock management system specifications </a:t>
            </a:r>
          </a:p>
          <a:p>
            <a:pPr algn="r"/>
            <a:r>
              <a:rPr kumimoji="1" lang="en-US" altLang="ja-JP" b="1" dirty="0"/>
              <a:t>Documentation EN Blueprint for MAST</a:t>
            </a:r>
          </a:p>
          <a:p>
            <a:pPr algn="r"/>
            <a:r>
              <a:rPr kumimoji="1" lang="en-US" altLang="ja-JP" sz="1400" b="1" dirty="0"/>
              <a:t>Blueprint</a:t>
            </a:r>
          </a:p>
          <a:p>
            <a:pPr algn="r"/>
            <a:endParaRPr kumimoji="1" lang="en-US" altLang="ja-JP" sz="1400" dirty="0"/>
          </a:p>
          <a:p>
            <a:pPr algn="r"/>
            <a:r>
              <a:rPr kumimoji="1" lang="en-US" altLang="ja-JP" sz="1200" dirty="0"/>
              <a:t>R4</a:t>
            </a:r>
          </a:p>
          <a:p>
            <a:pPr algn="r"/>
            <a:r>
              <a:rPr kumimoji="1" lang="en-US" altLang="ja-JP" sz="1200" dirty="0"/>
              <a:t>Made for: Minebea </a:t>
            </a:r>
            <a:r>
              <a:rPr kumimoji="1" lang="en-US" altLang="ja-JP" sz="1200" dirty="0" err="1"/>
              <a:t>AccessSolutions</a:t>
            </a:r>
            <a:r>
              <a:rPr kumimoji="1" lang="en-US" altLang="ja-JP" sz="1200" dirty="0"/>
              <a:t> Thai Ltd. </a:t>
            </a:r>
          </a:p>
          <a:p>
            <a:pPr algn="r"/>
            <a:r>
              <a:rPr kumimoji="1" lang="en-US" altLang="ja-JP" sz="1200" dirty="0"/>
              <a:t>By: TOMAS TECH CO.,LTD.</a:t>
            </a:r>
          </a:p>
          <a:p>
            <a:pPr algn="r"/>
            <a:endParaRPr kumimoji="1" lang="ja-JP" altLang="en-US" dirty="0"/>
          </a:p>
        </p:txBody>
      </p:sp>
      <p:sp>
        <p:nvSpPr>
          <p:cNvPr id="15" name="正方形/長方形 14">
            <a:extLst>
              <a:ext uri="{FF2B5EF4-FFF2-40B4-BE49-F238E27FC236}">
                <a16:creationId xmlns:a16="http://schemas.microsoft.com/office/drawing/2014/main" id="{1600D60E-DEF8-4FC2-9AF6-F632CD65EC1B}"/>
              </a:ext>
            </a:extLst>
          </p:cNvPr>
          <p:cNvSpPr/>
          <p:nvPr/>
        </p:nvSpPr>
        <p:spPr>
          <a:xfrm>
            <a:off x="40640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Version 28/Nov/2024</a:t>
            </a:r>
          </a:p>
        </p:txBody>
      </p:sp>
      <p:sp>
        <p:nvSpPr>
          <p:cNvPr id="17" name="スライド番号プレースホルダー 16">
            <a:extLst>
              <a:ext uri="{FF2B5EF4-FFF2-40B4-BE49-F238E27FC236}">
                <a16:creationId xmlns:a16="http://schemas.microsoft.com/office/drawing/2014/main" id="{5B4DA840-04A4-4B68-85C0-2E5D055FF8E8}"/>
              </a:ext>
            </a:extLst>
          </p:cNvPr>
          <p:cNvSpPr>
            <a:spLocks noGrp="1"/>
          </p:cNvSpPr>
          <p:nvPr>
            <p:ph type="sldNum" sz="quarter" idx="12"/>
          </p:nvPr>
        </p:nvSpPr>
        <p:spPr/>
        <p:txBody>
          <a:bodyPr/>
          <a:lstStyle/>
          <a:p>
            <a:fld id="{FABEA90D-F275-432F-8053-456A4E092F4A}" type="slidenum">
              <a:rPr kumimoji="1" lang="ja-JP" altLang="en-US" smtClean="0"/>
              <a:t>1</a:t>
            </a:fld>
            <a:endParaRPr kumimoji="1" lang="ja-JP" altLang="en-US"/>
          </a:p>
        </p:txBody>
      </p:sp>
      <p:sp>
        <p:nvSpPr>
          <p:cNvPr id="19" name="正方形/長方形 18">
            <a:extLst>
              <a:ext uri="{FF2B5EF4-FFF2-40B4-BE49-F238E27FC236}">
                <a16:creationId xmlns:a16="http://schemas.microsoft.com/office/drawing/2014/main" id="{4010B2CE-2E6A-4AD5-BE49-4FB62FDB8834}"/>
              </a:ext>
            </a:extLst>
          </p:cNvPr>
          <p:cNvSpPr/>
          <p:nvPr/>
        </p:nvSpPr>
        <p:spPr>
          <a:xfrm>
            <a:off x="4907281" y="479503"/>
            <a:ext cx="1544320" cy="489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rgbClr val="FF0000"/>
                </a:solidFill>
              </a:rPr>
              <a:t>Confidential</a:t>
            </a:r>
          </a:p>
        </p:txBody>
      </p:sp>
      <p:pic>
        <p:nvPicPr>
          <p:cNvPr id="3" name="図 2">
            <a:extLst>
              <a:ext uri="{FF2B5EF4-FFF2-40B4-BE49-F238E27FC236}">
                <a16:creationId xmlns:a16="http://schemas.microsoft.com/office/drawing/2014/main" id="{A49FD61F-85BD-CEE8-58AE-0313D3A53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24" y="7759839"/>
            <a:ext cx="5955176" cy="1421558"/>
          </a:xfrm>
          <a:prstGeom prst="rect">
            <a:avLst/>
          </a:prstGeom>
        </p:spPr>
      </p:pic>
    </p:spTree>
    <p:extLst>
      <p:ext uri="{BB962C8B-B14F-4D97-AF65-F5344CB8AC3E}">
        <p14:creationId xmlns:p14="http://schemas.microsoft.com/office/powerpoint/2010/main" val="12795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F936-2C01-C6DC-0148-A47385454241}"/>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B95D6C6-021D-2670-9C7B-075AB98A7CE5}"/>
              </a:ext>
            </a:extLst>
          </p:cNvPr>
          <p:cNvSpPr>
            <a:spLocks noGrp="1"/>
          </p:cNvSpPr>
          <p:nvPr>
            <p:ph type="sldNum" sz="quarter" idx="12"/>
          </p:nvPr>
        </p:nvSpPr>
        <p:spPr/>
        <p:txBody>
          <a:bodyPr/>
          <a:lstStyle/>
          <a:p>
            <a:fld id="{FABEA90D-F275-432F-8053-456A4E092F4A}" type="slidenum">
              <a:rPr kumimoji="1" lang="ja-JP" altLang="en-US" smtClean="0"/>
              <a:t>10</a:t>
            </a:fld>
            <a:endParaRPr kumimoji="1" lang="ja-JP" altLang="en-US"/>
          </a:p>
        </p:txBody>
      </p:sp>
      <p:sp>
        <p:nvSpPr>
          <p:cNvPr id="17" name="正方形/長方形 16">
            <a:extLst>
              <a:ext uri="{FF2B5EF4-FFF2-40B4-BE49-F238E27FC236}">
                <a16:creationId xmlns:a16="http://schemas.microsoft.com/office/drawing/2014/main" id="{1EB32FC4-F850-DB6C-6F30-75ECF49F790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FFB29C75-24DA-709C-974B-DDC9B0B5851B}"/>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3-1-2. Process Master</a:t>
            </a:r>
          </a:p>
        </p:txBody>
      </p:sp>
      <p:sp>
        <p:nvSpPr>
          <p:cNvPr id="6" name="テキスト ボックス 5">
            <a:extLst>
              <a:ext uri="{FF2B5EF4-FFF2-40B4-BE49-F238E27FC236}">
                <a16:creationId xmlns:a16="http://schemas.microsoft.com/office/drawing/2014/main" id="{1E268C89-6A86-6931-B57D-BA34496013ED}"/>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MAS-T⇒Pegasus</a:t>
            </a:r>
            <a:endParaRPr lang="ja-JP" altLang="en-US" sz="800" dirty="0"/>
          </a:p>
        </p:txBody>
      </p:sp>
      <p:sp>
        <p:nvSpPr>
          <p:cNvPr id="2" name="Isosceles Triangle 1">
            <a:extLst>
              <a:ext uri="{FF2B5EF4-FFF2-40B4-BE49-F238E27FC236}">
                <a16:creationId xmlns:a16="http://schemas.microsoft.com/office/drawing/2014/main" id="{C207CD52-97A2-79E1-FD10-36F7C4B9F55F}"/>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graphicFrame>
        <p:nvGraphicFramePr>
          <p:cNvPr id="8" name="Object 7">
            <a:extLst>
              <a:ext uri="{FF2B5EF4-FFF2-40B4-BE49-F238E27FC236}">
                <a16:creationId xmlns:a16="http://schemas.microsoft.com/office/drawing/2014/main" id="{8FFC7D4E-FE6A-75B0-3220-D819EEC34AA7}"/>
              </a:ext>
            </a:extLst>
          </p:cNvPr>
          <p:cNvGraphicFramePr>
            <a:graphicFrameLocks noChangeAspect="1"/>
          </p:cNvGraphicFramePr>
          <p:nvPr>
            <p:extLst>
              <p:ext uri="{D42A27DB-BD31-4B8C-83A1-F6EECF244321}">
                <p14:modId xmlns:p14="http://schemas.microsoft.com/office/powerpoint/2010/main" val="149694633"/>
              </p:ext>
            </p:extLst>
          </p:nvPr>
        </p:nvGraphicFramePr>
        <p:xfrm>
          <a:off x="5775325" y="1370013"/>
          <a:ext cx="581025" cy="503237"/>
        </p:xfrm>
        <a:graphic>
          <a:graphicData uri="http://schemas.openxmlformats.org/presentationml/2006/ole">
            <mc:AlternateContent xmlns:mc="http://schemas.openxmlformats.org/markup-compatibility/2006">
              <mc:Choice xmlns:v="urn:schemas-microsoft-com:vml" Requires="v">
                <p:oleObj name="Worksheet" showAsIcon="1" r:id="rId2" imgW="580680" imgH="503280" progId="Excel.Sheet.8">
                  <p:embed/>
                </p:oleObj>
              </mc:Choice>
              <mc:Fallback>
                <p:oleObj name="Worksheet" showAsIcon="1" r:id="rId2" imgW="580680" imgH="503280" progId="Excel.Sheet.8">
                  <p:embed/>
                  <p:pic>
                    <p:nvPicPr>
                      <p:cNvPr id="8" name="Object 7">
                        <a:extLst>
                          <a:ext uri="{FF2B5EF4-FFF2-40B4-BE49-F238E27FC236}">
                            <a16:creationId xmlns:a16="http://schemas.microsoft.com/office/drawing/2014/main" id="{8FFC7D4E-FE6A-75B0-3220-D819EEC34AA7}"/>
                          </a:ext>
                        </a:extLst>
                      </p:cNvPr>
                      <p:cNvPicPr/>
                      <p:nvPr/>
                    </p:nvPicPr>
                    <p:blipFill>
                      <a:blip r:embed="rId3"/>
                      <a:stretch>
                        <a:fillRect/>
                      </a:stretch>
                    </p:blipFill>
                    <p:spPr>
                      <a:xfrm>
                        <a:off x="5775325" y="1370013"/>
                        <a:ext cx="581025" cy="503237"/>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670A6B2-B4E1-3029-964A-F2106E5B1C62}"/>
              </a:ext>
            </a:extLst>
          </p:cNvPr>
          <p:cNvPicPr>
            <a:picLocks noChangeAspect="1"/>
          </p:cNvPicPr>
          <p:nvPr/>
        </p:nvPicPr>
        <p:blipFill>
          <a:blip r:embed="rId4"/>
          <a:stretch>
            <a:fillRect/>
          </a:stretch>
        </p:blipFill>
        <p:spPr>
          <a:xfrm rot="5400000">
            <a:off x="-1504371" y="3322902"/>
            <a:ext cx="7852413" cy="4003148"/>
          </a:xfrm>
          <a:prstGeom prst="rect">
            <a:avLst/>
          </a:prstGeom>
        </p:spPr>
      </p:pic>
    </p:spTree>
    <p:extLst>
      <p:ext uri="{BB962C8B-B14F-4D97-AF65-F5344CB8AC3E}">
        <p14:creationId xmlns:p14="http://schemas.microsoft.com/office/powerpoint/2010/main" val="265358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ADF13-AE0D-1419-E610-5A2E1E919097}"/>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FFF6025-9366-9CB1-CF44-36374AD54514}"/>
              </a:ext>
            </a:extLst>
          </p:cNvPr>
          <p:cNvSpPr>
            <a:spLocks noGrp="1"/>
          </p:cNvSpPr>
          <p:nvPr>
            <p:ph type="sldNum" sz="quarter" idx="12"/>
          </p:nvPr>
        </p:nvSpPr>
        <p:spPr/>
        <p:txBody>
          <a:bodyPr/>
          <a:lstStyle/>
          <a:p>
            <a:fld id="{FABEA90D-F275-432F-8053-456A4E092F4A}" type="slidenum">
              <a:rPr kumimoji="1" lang="ja-JP" altLang="en-US" smtClean="0"/>
              <a:t>11</a:t>
            </a:fld>
            <a:endParaRPr kumimoji="1" lang="ja-JP" altLang="en-US"/>
          </a:p>
        </p:txBody>
      </p:sp>
      <p:sp>
        <p:nvSpPr>
          <p:cNvPr id="17" name="正方形/長方形 16">
            <a:extLst>
              <a:ext uri="{FF2B5EF4-FFF2-40B4-BE49-F238E27FC236}">
                <a16:creationId xmlns:a16="http://schemas.microsoft.com/office/drawing/2014/main" id="{5C76174C-4329-077D-2928-AF884054FEB8}"/>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390812F5-F0DA-EE53-4115-52828A13D637}"/>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3-1-3. NG Reason Master</a:t>
            </a:r>
          </a:p>
        </p:txBody>
      </p:sp>
      <p:sp>
        <p:nvSpPr>
          <p:cNvPr id="6" name="テキスト ボックス 5">
            <a:extLst>
              <a:ext uri="{FF2B5EF4-FFF2-40B4-BE49-F238E27FC236}">
                <a16:creationId xmlns:a16="http://schemas.microsoft.com/office/drawing/2014/main" id="{E34029D3-EB37-6B43-0783-1C07F71F0995}"/>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MAS-T⇒Pegasus</a:t>
            </a:r>
            <a:endParaRPr lang="ja-JP" altLang="en-US" sz="800" dirty="0"/>
          </a:p>
        </p:txBody>
      </p:sp>
      <p:sp>
        <p:nvSpPr>
          <p:cNvPr id="2" name="Isosceles Triangle 1">
            <a:extLst>
              <a:ext uri="{FF2B5EF4-FFF2-40B4-BE49-F238E27FC236}">
                <a16:creationId xmlns:a16="http://schemas.microsoft.com/office/drawing/2014/main" id="{E984C095-34B0-0D1C-7A71-80CFFE42FBF0}"/>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graphicFrame>
        <p:nvGraphicFramePr>
          <p:cNvPr id="8" name="Object 7">
            <a:extLst>
              <a:ext uri="{FF2B5EF4-FFF2-40B4-BE49-F238E27FC236}">
                <a16:creationId xmlns:a16="http://schemas.microsoft.com/office/drawing/2014/main" id="{871447AE-1B4B-8E41-F506-EB355EF8D074}"/>
              </a:ext>
            </a:extLst>
          </p:cNvPr>
          <p:cNvGraphicFramePr>
            <a:graphicFrameLocks noChangeAspect="1"/>
          </p:cNvGraphicFramePr>
          <p:nvPr>
            <p:extLst>
              <p:ext uri="{D42A27DB-BD31-4B8C-83A1-F6EECF244321}">
                <p14:modId xmlns:p14="http://schemas.microsoft.com/office/powerpoint/2010/main" val="4051935824"/>
              </p:ext>
            </p:extLst>
          </p:nvPr>
        </p:nvGraphicFramePr>
        <p:xfrm>
          <a:off x="5781675" y="1374775"/>
          <a:ext cx="581025" cy="503238"/>
        </p:xfrm>
        <a:graphic>
          <a:graphicData uri="http://schemas.openxmlformats.org/presentationml/2006/ole">
            <mc:AlternateContent xmlns:mc="http://schemas.openxmlformats.org/markup-compatibility/2006">
              <mc:Choice xmlns:v="urn:schemas-microsoft-com:vml" Requires="v">
                <p:oleObj name="Worksheet" showAsIcon="1" r:id="rId2" imgW="580680" imgH="503280" progId="Excel.Sheet.8">
                  <p:embed/>
                </p:oleObj>
              </mc:Choice>
              <mc:Fallback>
                <p:oleObj name="Worksheet" showAsIcon="1" r:id="rId2" imgW="580680" imgH="503280" progId="Excel.Sheet.8">
                  <p:embed/>
                  <p:pic>
                    <p:nvPicPr>
                      <p:cNvPr id="8" name="Object 7">
                        <a:extLst>
                          <a:ext uri="{FF2B5EF4-FFF2-40B4-BE49-F238E27FC236}">
                            <a16:creationId xmlns:a16="http://schemas.microsoft.com/office/drawing/2014/main" id="{871447AE-1B4B-8E41-F506-EB355EF8D074}"/>
                          </a:ext>
                        </a:extLst>
                      </p:cNvPr>
                      <p:cNvPicPr/>
                      <p:nvPr/>
                    </p:nvPicPr>
                    <p:blipFill>
                      <a:blip r:embed="rId3"/>
                      <a:stretch>
                        <a:fillRect/>
                      </a:stretch>
                    </p:blipFill>
                    <p:spPr>
                      <a:xfrm>
                        <a:off x="5781675" y="1374775"/>
                        <a:ext cx="581025" cy="50323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923EA84-13B1-4C25-A509-2433000F612D}"/>
              </a:ext>
            </a:extLst>
          </p:cNvPr>
          <p:cNvPicPr>
            <a:picLocks noChangeAspect="1"/>
          </p:cNvPicPr>
          <p:nvPr/>
        </p:nvPicPr>
        <p:blipFill>
          <a:blip r:embed="rId4"/>
          <a:stretch>
            <a:fillRect/>
          </a:stretch>
        </p:blipFill>
        <p:spPr>
          <a:xfrm rot="5400000">
            <a:off x="-1634533" y="3391377"/>
            <a:ext cx="7708875" cy="3599288"/>
          </a:xfrm>
          <a:prstGeom prst="rect">
            <a:avLst/>
          </a:prstGeom>
        </p:spPr>
      </p:pic>
    </p:spTree>
    <p:extLst>
      <p:ext uri="{BB962C8B-B14F-4D97-AF65-F5344CB8AC3E}">
        <p14:creationId xmlns:p14="http://schemas.microsoft.com/office/powerpoint/2010/main" val="41591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F5611-8904-1FAA-C3D2-E509AF496E8D}"/>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7E5C8CA-4310-5DEB-A790-2430714B9405}"/>
              </a:ext>
            </a:extLst>
          </p:cNvPr>
          <p:cNvSpPr>
            <a:spLocks noGrp="1"/>
          </p:cNvSpPr>
          <p:nvPr>
            <p:ph type="sldNum" sz="quarter" idx="12"/>
          </p:nvPr>
        </p:nvSpPr>
        <p:spPr/>
        <p:txBody>
          <a:bodyPr/>
          <a:lstStyle/>
          <a:p>
            <a:fld id="{FABEA90D-F275-432F-8053-456A4E092F4A}" type="slidenum">
              <a:rPr kumimoji="1" lang="ja-JP" altLang="en-US" smtClean="0"/>
              <a:t>12</a:t>
            </a:fld>
            <a:endParaRPr kumimoji="1" lang="ja-JP" altLang="en-US"/>
          </a:p>
        </p:txBody>
      </p:sp>
      <p:sp>
        <p:nvSpPr>
          <p:cNvPr id="17" name="正方形/長方形 16">
            <a:extLst>
              <a:ext uri="{FF2B5EF4-FFF2-40B4-BE49-F238E27FC236}">
                <a16:creationId xmlns:a16="http://schemas.microsoft.com/office/drawing/2014/main" id="{FCAE4F89-B6EF-C135-7A88-F90C2DA6D8C4}"/>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26E806F6-D2FD-5A32-FCD6-8FA676180FA5}"/>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3-1-4. Inbound information - New</a:t>
            </a:r>
          </a:p>
        </p:txBody>
      </p:sp>
      <p:pic>
        <p:nvPicPr>
          <p:cNvPr id="8" name="図 7">
            <a:extLst>
              <a:ext uri="{FF2B5EF4-FFF2-40B4-BE49-F238E27FC236}">
                <a16:creationId xmlns:a16="http://schemas.microsoft.com/office/drawing/2014/main" id="{9AA66A5C-8222-AC2B-64B6-76FBDAF95D08}"/>
              </a:ext>
            </a:extLst>
          </p:cNvPr>
          <p:cNvPicPr>
            <a:picLocks noChangeAspect="1"/>
          </p:cNvPicPr>
          <p:nvPr/>
        </p:nvPicPr>
        <p:blipFill>
          <a:blip r:embed="rId2"/>
          <a:stretch>
            <a:fillRect/>
          </a:stretch>
        </p:blipFill>
        <p:spPr>
          <a:xfrm rot="5400000">
            <a:off x="-1309738" y="2965524"/>
            <a:ext cx="7535537" cy="4075537"/>
          </a:xfrm>
          <a:prstGeom prst="rect">
            <a:avLst/>
          </a:prstGeom>
        </p:spPr>
      </p:pic>
      <p:sp>
        <p:nvSpPr>
          <p:cNvPr id="9" name="テキスト ボックス 8">
            <a:extLst>
              <a:ext uri="{FF2B5EF4-FFF2-40B4-BE49-F238E27FC236}">
                <a16:creationId xmlns:a16="http://schemas.microsoft.com/office/drawing/2014/main" id="{1E203688-98D3-0185-1259-93AE2CA25F85}"/>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10" name="オブジェクト 9">
            <a:extLst>
              <a:ext uri="{FF2B5EF4-FFF2-40B4-BE49-F238E27FC236}">
                <a16:creationId xmlns:a16="http://schemas.microsoft.com/office/drawing/2014/main" id="{A96DF70D-1C7A-7C8E-B374-C4D79FF37E30}"/>
              </a:ext>
            </a:extLst>
          </p:cNvPr>
          <p:cNvGraphicFramePr>
            <a:graphicFrameLocks noChangeAspect="1"/>
          </p:cNvGraphicFramePr>
          <p:nvPr>
            <p:extLst>
              <p:ext uri="{D42A27DB-BD31-4B8C-83A1-F6EECF244321}">
                <p14:modId xmlns:p14="http://schemas.microsoft.com/office/powerpoint/2010/main" val="2205527795"/>
              </p:ext>
            </p:extLst>
          </p:nvPr>
        </p:nvGraphicFramePr>
        <p:xfrm>
          <a:off x="5585016" y="1304164"/>
          <a:ext cx="938447" cy="818005"/>
        </p:xfrm>
        <a:graphic>
          <a:graphicData uri="http://schemas.openxmlformats.org/presentationml/2006/ole">
            <mc:AlternateContent xmlns:mc="http://schemas.openxmlformats.org/markup-compatibility/2006">
              <mc:Choice xmlns:v="urn:schemas-microsoft-com:vml" Requires="v">
                <p:oleObj name="Worksheet" showAsIcon="1" r:id="rId3" imgW="594000" imgH="518040" progId="Excel.Sheet.8">
                  <p:embed/>
                </p:oleObj>
              </mc:Choice>
              <mc:Fallback>
                <p:oleObj name="Worksheet" showAsIcon="1" r:id="rId3" imgW="594000" imgH="518040" progId="Excel.Sheet.8">
                  <p:embed/>
                  <p:pic>
                    <p:nvPicPr>
                      <p:cNvPr id="10" name="オブジェクト 9">
                        <a:extLst>
                          <a:ext uri="{FF2B5EF4-FFF2-40B4-BE49-F238E27FC236}">
                            <a16:creationId xmlns:a16="http://schemas.microsoft.com/office/drawing/2014/main" id="{A96DF70D-1C7A-7C8E-B374-C4D79FF37E30}"/>
                          </a:ext>
                        </a:extLst>
                      </p:cNvPr>
                      <p:cNvPicPr/>
                      <p:nvPr/>
                    </p:nvPicPr>
                    <p:blipFill>
                      <a:blip r:embed="rId4"/>
                      <a:stretch>
                        <a:fillRect/>
                      </a:stretch>
                    </p:blipFill>
                    <p:spPr>
                      <a:xfrm>
                        <a:off x="5585016" y="1304164"/>
                        <a:ext cx="938447" cy="818005"/>
                      </a:xfrm>
                      <a:prstGeom prst="rect">
                        <a:avLst/>
                      </a:prstGeom>
                    </p:spPr>
                  </p:pic>
                </p:oleObj>
              </mc:Fallback>
            </mc:AlternateContent>
          </a:graphicData>
        </a:graphic>
      </p:graphicFrame>
      <p:sp>
        <p:nvSpPr>
          <p:cNvPr id="2" name="Isosceles Triangle 36">
            <a:extLst>
              <a:ext uri="{FF2B5EF4-FFF2-40B4-BE49-F238E27FC236}">
                <a16:creationId xmlns:a16="http://schemas.microsoft.com/office/drawing/2014/main" id="{E37F6FC1-D877-764F-97F8-4E30393D3275}"/>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4" name="Isosceles Triangle 2">
            <a:extLst>
              <a:ext uri="{FF2B5EF4-FFF2-40B4-BE49-F238E27FC236}">
                <a16:creationId xmlns:a16="http://schemas.microsoft.com/office/drawing/2014/main" id="{3EEB7576-730D-A490-ABD0-CAD12ACFA94B}"/>
              </a:ext>
            </a:extLst>
          </p:cNvPr>
          <p:cNvSpPr/>
          <p:nvPr/>
        </p:nvSpPr>
        <p:spPr>
          <a:xfrm>
            <a:off x="5943497" y="549812"/>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265391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3590C-C396-B3B1-79A1-4D5C60673FF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4A19115-78F1-0782-C78F-D94A0B2D6CF7}"/>
              </a:ext>
            </a:extLst>
          </p:cNvPr>
          <p:cNvSpPr>
            <a:spLocks noGrp="1"/>
          </p:cNvSpPr>
          <p:nvPr>
            <p:ph type="sldNum" sz="quarter" idx="12"/>
          </p:nvPr>
        </p:nvSpPr>
        <p:spPr/>
        <p:txBody>
          <a:bodyPr/>
          <a:lstStyle/>
          <a:p>
            <a:fld id="{FABEA90D-F275-432F-8053-456A4E092F4A}" type="slidenum">
              <a:rPr kumimoji="1" lang="ja-JP" altLang="en-US" smtClean="0"/>
              <a:t>13</a:t>
            </a:fld>
            <a:endParaRPr kumimoji="1" lang="ja-JP" altLang="en-US"/>
          </a:p>
        </p:txBody>
      </p:sp>
      <p:sp>
        <p:nvSpPr>
          <p:cNvPr id="17" name="正方形/長方形 16">
            <a:extLst>
              <a:ext uri="{FF2B5EF4-FFF2-40B4-BE49-F238E27FC236}">
                <a16:creationId xmlns:a16="http://schemas.microsoft.com/office/drawing/2014/main" id="{78861FBF-3698-3E78-49AC-46136063830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5FD9C498-BFA4-EE52-234D-F95F74348949}"/>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3-1-5. Outbound information - New</a:t>
            </a:r>
          </a:p>
        </p:txBody>
      </p:sp>
      <p:pic>
        <p:nvPicPr>
          <p:cNvPr id="4" name="図 3">
            <a:extLst>
              <a:ext uri="{FF2B5EF4-FFF2-40B4-BE49-F238E27FC236}">
                <a16:creationId xmlns:a16="http://schemas.microsoft.com/office/drawing/2014/main" id="{8C4956DF-C038-DCFF-0C81-99C99CDC7A8F}"/>
              </a:ext>
            </a:extLst>
          </p:cNvPr>
          <p:cNvPicPr>
            <a:picLocks noChangeAspect="1"/>
          </p:cNvPicPr>
          <p:nvPr/>
        </p:nvPicPr>
        <p:blipFill>
          <a:blip r:embed="rId2"/>
          <a:stretch>
            <a:fillRect/>
          </a:stretch>
        </p:blipFill>
        <p:spPr>
          <a:xfrm rot="5400000">
            <a:off x="-909859" y="2536622"/>
            <a:ext cx="7493000" cy="4832756"/>
          </a:xfrm>
          <a:prstGeom prst="rect">
            <a:avLst/>
          </a:prstGeom>
        </p:spPr>
      </p:pic>
      <p:sp>
        <p:nvSpPr>
          <p:cNvPr id="5" name="テキスト ボックス 4">
            <a:extLst>
              <a:ext uri="{FF2B5EF4-FFF2-40B4-BE49-F238E27FC236}">
                <a16:creationId xmlns:a16="http://schemas.microsoft.com/office/drawing/2014/main" id="{769EDA22-C60C-2A3B-EF23-447681C3C5D9}"/>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6" name="オブジェクト 5">
            <a:extLst>
              <a:ext uri="{FF2B5EF4-FFF2-40B4-BE49-F238E27FC236}">
                <a16:creationId xmlns:a16="http://schemas.microsoft.com/office/drawing/2014/main" id="{DF1A2B06-CAB7-085A-03E6-D9E556062D2B}"/>
              </a:ext>
            </a:extLst>
          </p:cNvPr>
          <p:cNvGraphicFramePr>
            <a:graphicFrameLocks noChangeAspect="1"/>
          </p:cNvGraphicFramePr>
          <p:nvPr>
            <p:extLst>
              <p:ext uri="{D42A27DB-BD31-4B8C-83A1-F6EECF244321}">
                <p14:modId xmlns:p14="http://schemas.microsoft.com/office/powerpoint/2010/main" val="3250484391"/>
              </p:ext>
            </p:extLst>
          </p:nvPr>
        </p:nvGraphicFramePr>
        <p:xfrm>
          <a:off x="5605851" y="1307087"/>
          <a:ext cx="917612" cy="799843"/>
        </p:xfrm>
        <a:graphic>
          <a:graphicData uri="http://schemas.openxmlformats.org/presentationml/2006/ole">
            <mc:AlternateContent xmlns:mc="http://schemas.openxmlformats.org/markup-compatibility/2006">
              <mc:Choice xmlns:v="urn:schemas-microsoft-com:vml" Requires="v">
                <p:oleObj name="Worksheet" showAsIcon="1" r:id="rId3" imgW="594000" imgH="518040" progId="Excel.Sheet.8">
                  <p:embed/>
                </p:oleObj>
              </mc:Choice>
              <mc:Fallback>
                <p:oleObj name="Worksheet" showAsIcon="1" r:id="rId3" imgW="594000" imgH="518040" progId="Excel.Sheet.8">
                  <p:embed/>
                  <p:pic>
                    <p:nvPicPr>
                      <p:cNvPr id="6" name="オブジェクト 5">
                        <a:extLst>
                          <a:ext uri="{FF2B5EF4-FFF2-40B4-BE49-F238E27FC236}">
                            <a16:creationId xmlns:a16="http://schemas.microsoft.com/office/drawing/2014/main" id="{DF1A2B06-CAB7-085A-03E6-D9E556062D2B}"/>
                          </a:ext>
                        </a:extLst>
                      </p:cNvPr>
                      <p:cNvPicPr/>
                      <p:nvPr/>
                    </p:nvPicPr>
                    <p:blipFill>
                      <a:blip r:embed="rId4"/>
                      <a:stretch>
                        <a:fillRect/>
                      </a:stretch>
                    </p:blipFill>
                    <p:spPr>
                      <a:xfrm>
                        <a:off x="5605851" y="1307087"/>
                        <a:ext cx="917612" cy="799843"/>
                      </a:xfrm>
                      <a:prstGeom prst="rect">
                        <a:avLst/>
                      </a:prstGeom>
                    </p:spPr>
                  </p:pic>
                </p:oleObj>
              </mc:Fallback>
            </mc:AlternateContent>
          </a:graphicData>
        </a:graphic>
      </p:graphicFrame>
      <p:sp>
        <p:nvSpPr>
          <p:cNvPr id="2" name="Isosceles Triangle 36">
            <a:extLst>
              <a:ext uri="{FF2B5EF4-FFF2-40B4-BE49-F238E27FC236}">
                <a16:creationId xmlns:a16="http://schemas.microsoft.com/office/drawing/2014/main" id="{58C3BBB6-377C-DBEA-C9C7-38BACA5B1AF1}"/>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7" name="Isosceles Triangle 2">
            <a:extLst>
              <a:ext uri="{FF2B5EF4-FFF2-40B4-BE49-F238E27FC236}">
                <a16:creationId xmlns:a16="http://schemas.microsoft.com/office/drawing/2014/main" id="{35158FC6-A1F0-0964-7E4C-00072021A1C6}"/>
              </a:ext>
            </a:extLst>
          </p:cNvPr>
          <p:cNvSpPr/>
          <p:nvPr/>
        </p:nvSpPr>
        <p:spPr>
          <a:xfrm>
            <a:off x="5943497" y="549812"/>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325242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179C0-E568-919B-C68F-BCF6F3845285}"/>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C92A45B-1417-19CD-2386-64A1A4F371E6}"/>
              </a:ext>
            </a:extLst>
          </p:cNvPr>
          <p:cNvSpPr>
            <a:spLocks noGrp="1"/>
          </p:cNvSpPr>
          <p:nvPr>
            <p:ph type="sldNum" sz="quarter" idx="12"/>
          </p:nvPr>
        </p:nvSpPr>
        <p:spPr/>
        <p:txBody>
          <a:bodyPr/>
          <a:lstStyle/>
          <a:p>
            <a:fld id="{FABEA90D-F275-432F-8053-456A4E092F4A}" type="slidenum">
              <a:rPr kumimoji="1" lang="ja-JP" altLang="en-US" smtClean="0"/>
              <a:t>14</a:t>
            </a:fld>
            <a:endParaRPr kumimoji="1" lang="ja-JP" altLang="en-US"/>
          </a:p>
        </p:txBody>
      </p:sp>
      <p:sp>
        <p:nvSpPr>
          <p:cNvPr id="17" name="正方形/長方形 16">
            <a:extLst>
              <a:ext uri="{FF2B5EF4-FFF2-40B4-BE49-F238E27FC236}">
                <a16:creationId xmlns:a16="http://schemas.microsoft.com/office/drawing/2014/main" id="{62A97467-3A20-7BA8-52CE-A4991900338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FEE73BE8-3C50-9101-F809-4AAF7DD0044E}"/>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3-1-6. Inventory information - New</a:t>
            </a:r>
          </a:p>
        </p:txBody>
      </p:sp>
      <p:pic>
        <p:nvPicPr>
          <p:cNvPr id="5" name="図 4">
            <a:extLst>
              <a:ext uri="{FF2B5EF4-FFF2-40B4-BE49-F238E27FC236}">
                <a16:creationId xmlns:a16="http://schemas.microsoft.com/office/drawing/2014/main" id="{0ED9ADAB-4C98-7E95-4C4D-2D18C925A86F}"/>
              </a:ext>
            </a:extLst>
          </p:cNvPr>
          <p:cNvPicPr>
            <a:picLocks noChangeAspect="1"/>
          </p:cNvPicPr>
          <p:nvPr/>
        </p:nvPicPr>
        <p:blipFill>
          <a:blip r:embed="rId2"/>
          <a:stretch>
            <a:fillRect/>
          </a:stretch>
        </p:blipFill>
        <p:spPr>
          <a:xfrm rot="5400000">
            <a:off x="-736198" y="2285806"/>
            <a:ext cx="7182208" cy="4869287"/>
          </a:xfrm>
          <a:prstGeom prst="rect">
            <a:avLst/>
          </a:prstGeom>
        </p:spPr>
      </p:pic>
      <p:sp>
        <p:nvSpPr>
          <p:cNvPr id="6" name="テキスト ボックス 5">
            <a:extLst>
              <a:ext uri="{FF2B5EF4-FFF2-40B4-BE49-F238E27FC236}">
                <a16:creationId xmlns:a16="http://schemas.microsoft.com/office/drawing/2014/main" id="{001F4DD4-79C4-43D3-824B-8A7388E9127B}"/>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graphicFrame>
        <p:nvGraphicFramePr>
          <p:cNvPr id="7" name="オブジェクト 6">
            <a:extLst>
              <a:ext uri="{FF2B5EF4-FFF2-40B4-BE49-F238E27FC236}">
                <a16:creationId xmlns:a16="http://schemas.microsoft.com/office/drawing/2014/main" id="{BA8A38AF-DD4A-13A4-9F88-1D4728C2F808}"/>
              </a:ext>
            </a:extLst>
          </p:cNvPr>
          <p:cNvGraphicFramePr>
            <a:graphicFrameLocks noChangeAspect="1"/>
          </p:cNvGraphicFramePr>
          <p:nvPr/>
        </p:nvGraphicFramePr>
        <p:xfrm>
          <a:off x="5609063" y="1298951"/>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400" imgH="792664" progId="Excel.Sheet.8">
                  <p:embed/>
                </p:oleObj>
              </mc:Choice>
              <mc:Fallback>
                <p:oleObj name="Worksheet" showAsIcon="1" r:id="rId3" imgW="914400" imgH="792664" progId="Excel.Sheet.8">
                  <p:embed/>
                  <p:pic>
                    <p:nvPicPr>
                      <p:cNvPr id="7" name="オブジェクト 6">
                        <a:extLst>
                          <a:ext uri="{FF2B5EF4-FFF2-40B4-BE49-F238E27FC236}">
                            <a16:creationId xmlns:a16="http://schemas.microsoft.com/office/drawing/2014/main" id="{BA8A38AF-DD4A-13A4-9F88-1D4728C2F808}"/>
                          </a:ext>
                        </a:extLst>
                      </p:cNvPr>
                      <p:cNvPicPr/>
                      <p:nvPr/>
                    </p:nvPicPr>
                    <p:blipFill>
                      <a:blip r:embed="rId4"/>
                      <a:stretch>
                        <a:fillRect/>
                      </a:stretch>
                    </p:blipFill>
                    <p:spPr>
                      <a:xfrm>
                        <a:off x="5609063" y="1298951"/>
                        <a:ext cx="914400" cy="792163"/>
                      </a:xfrm>
                      <a:prstGeom prst="rect">
                        <a:avLst/>
                      </a:prstGeom>
                    </p:spPr>
                  </p:pic>
                </p:oleObj>
              </mc:Fallback>
            </mc:AlternateContent>
          </a:graphicData>
        </a:graphic>
      </p:graphicFrame>
      <p:sp>
        <p:nvSpPr>
          <p:cNvPr id="2" name="Isosceles Triangle 36">
            <a:extLst>
              <a:ext uri="{FF2B5EF4-FFF2-40B4-BE49-F238E27FC236}">
                <a16:creationId xmlns:a16="http://schemas.microsoft.com/office/drawing/2014/main" id="{0A854435-4495-11B5-F24B-6516EFF6F822}"/>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4" name="Isosceles Triangle 2">
            <a:extLst>
              <a:ext uri="{FF2B5EF4-FFF2-40B4-BE49-F238E27FC236}">
                <a16:creationId xmlns:a16="http://schemas.microsoft.com/office/drawing/2014/main" id="{0F92DFDC-D001-7148-1020-2A2013A7867F}"/>
              </a:ext>
            </a:extLst>
          </p:cNvPr>
          <p:cNvSpPr/>
          <p:nvPr/>
        </p:nvSpPr>
        <p:spPr>
          <a:xfrm>
            <a:off x="5943497" y="549812"/>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321055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F2540-C12A-C1D9-C5AD-235150C8822C}"/>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E9B7798-23A0-7AB0-A704-AC49ED9E9228}"/>
              </a:ext>
            </a:extLst>
          </p:cNvPr>
          <p:cNvSpPr>
            <a:spLocks noGrp="1"/>
          </p:cNvSpPr>
          <p:nvPr>
            <p:ph type="sldNum" sz="quarter" idx="12"/>
          </p:nvPr>
        </p:nvSpPr>
        <p:spPr/>
        <p:txBody>
          <a:bodyPr/>
          <a:lstStyle/>
          <a:p>
            <a:fld id="{FABEA90D-F275-432F-8053-456A4E092F4A}" type="slidenum">
              <a:rPr kumimoji="1" lang="ja-JP" altLang="en-US" smtClean="0"/>
              <a:t>15</a:t>
            </a:fld>
            <a:endParaRPr kumimoji="1" lang="ja-JP" altLang="en-US"/>
          </a:p>
        </p:txBody>
      </p:sp>
      <p:sp>
        <p:nvSpPr>
          <p:cNvPr id="17" name="正方形/長方形 16">
            <a:extLst>
              <a:ext uri="{FF2B5EF4-FFF2-40B4-BE49-F238E27FC236}">
                <a16:creationId xmlns:a16="http://schemas.microsoft.com/office/drawing/2014/main" id="{C28CA37C-223F-6F4D-7EA5-2BB00D0240E7}"/>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8B9325EC-3362-8CF8-BD18-10C065E07553}"/>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3-1-7. NG Information</a:t>
            </a:r>
          </a:p>
        </p:txBody>
      </p:sp>
      <p:sp>
        <p:nvSpPr>
          <p:cNvPr id="6" name="テキスト ボックス 5">
            <a:extLst>
              <a:ext uri="{FF2B5EF4-FFF2-40B4-BE49-F238E27FC236}">
                <a16:creationId xmlns:a16="http://schemas.microsoft.com/office/drawing/2014/main" id="{66C84C5B-741C-B29C-C33A-1BE4A6478DD9}"/>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err="1"/>
              <a:t>Pegasus⇒MAS-T</a:t>
            </a:r>
            <a:endParaRPr lang="ja-JP" altLang="en-US" sz="800" dirty="0"/>
          </a:p>
        </p:txBody>
      </p:sp>
      <p:sp>
        <p:nvSpPr>
          <p:cNvPr id="2" name="Isosceles Triangle 1">
            <a:extLst>
              <a:ext uri="{FF2B5EF4-FFF2-40B4-BE49-F238E27FC236}">
                <a16:creationId xmlns:a16="http://schemas.microsoft.com/office/drawing/2014/main" id="{44ABAC96-1FBF-DEBD-7890-662B7FA7E342}"/>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graphicFrame>
        <p:nvGraphicFramePr>
          <p:cNvPr id="8" name="Object 7">
            <a:extLst>
              <a:ext uri="{FF2B5EF4-FFF2-40B4-BE49-F238E27FC236}">
                <a16:creationId xmlns:a16="http://schemas.microsoft.com/office/drawing/2014/main" id="{B7A45592-3671-34D7-103D-D416E180146F}"/>
              </a:ext>
            </a:extLst>
          </p:cNvPr>
          <p:cNvGraphicFramePr>
            <a:graphicFrameLocks noChangeAspect="1"/>
          </p:cNvGraphicFramePr>
          <p:nvPr>
            <p:extLst>
              <p:ext uri="{D42A27DB-BD31-4B8C-83A1-F6EECF244321}">
                <p14:modId xmlns:p14="http://schemas.microsoft.com/office/powerpoint/2010/main" val="2838359733"/>
              </p:ext>
            </p:extLst>
          </p:nvPr>
        </p:nvGraphicFramePr>
        <p:xfrm>
          <a:off x="5609063" y="1241425"/>
          <a:ext cx="914400" cy="792163"/>
        </p:xfrm>
        <a:graphic>
          <a:graphicData uri="http://schemas.openxmlformats.org/presentationml/2006/ole">
            <mc:AlternateContent xmlns:mc="http://schemas.openxmlformats.org/markup-compatibility/2006">
              <mc:Choice xmlns:v="urn:schemas-microsoft-com:vml" Requires="v">
                <p:oleObj name="Worksheet" showAsIcon="1" r:id="rId2" imgW="914684" imgH="792764" progId="Excel.Sheet.8">
                  <p:embed/>
                </p:oleObj>
              </mc:Choice>
              <mc:Fallback>
                <p:oleObj name="Worksheet" showAsIcon="1" r:id="rId2" imgW="914684" imgH="792764" progId="Excel.Sheet.8">
                  <p:embed/>
                  <p:pic>
                    <p:nvPicPr>
                      <p:cNvPr id="8" name="Object 7">
                        <a:extLst>
                          <a:ext uri="{FF2B5EF4-FFF2-40B4-BE49-F238E27FC236}">
                            <a16:creationId xmlns:a16="http://schemas.microsoft.com/office/drawing/2014/main" id="{B7A45592-3671-34D7-103D-D416E180146F}"/>
                          </a:ext>
                        </a:extLst>
                      </p:cNvPr>
                      <p:cNvPicPr/>
                      <p:nvPr/>
                    </p:nvPicPr>
                    <p:blipFill>
                      <a:blip r:embed="rId3"/>
                      <a:stretch>
                        <a:fillRect/>
                      </a:stretch>
                    </p:blipFill>
                    <p:spPr>
                      <a:xfrm>
                        <a:off x="5609063" y="1241425"/>
                        <a:ext cx="914400" cy="792163"/>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8DCA6E93-ADAC-D7B8-55AB-EB9FAEAE893B}"/>
              </a:ext>
            </a:extLst>
          </p:cNvPr>
          <p:cNvPicPr>
            <a:picLocks noChangeAspect="1"/>
          </p:cNvPicPr>
          <p:nvPr/>
        </p:nvPicPr>
        <p:blipFill>
          <a:blip r:embed="rId4"/>
          <a:stretch>
            <a:fillRect/>
          </a:stretch>
        </p:blipFill>
        <p:spPr>
          <a:xfrm rot="5400000">
            <a:off x="-1084898" y="2744152"/>
            <a:ext cx="7746365" cy="4740910"/>
          </a:xfrm>
          <a:prstGeom prst="rect">
            <a:avLst/>
          </a:prstGeom>
        </p:spPr>
      </p:pic>
      <p:sp>
        <p:nvSpPr>
          <p:cNvPr id="4" name="Isosceles Triangle 2">
            <a:extLst>
              <a:ext uri="{FF2B5EF4-FFF2-40B4-BE49-F238E27FC236}">
                <a16:creationId xmlns:a16="http://schemas.microsoft.com/office/drawing/2014/main" id="{3D25C40E-D7DA-51B1-6870-A6A1FA17F416}"/>
              </a:ext>
            </a:extLst>
          </p:cNvPr>
          <p:cNvSpPr/>
          <p:nvPr/>
        </p:nvSpPr>
        <p:spPr>
          <a:xfrm>
            <a:off x="5943497" y="549812"/>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1170786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3-2. Print label information</a:t>
            </a:r>
          </a:p>
        </p:txBody>
      </p:sp>
      <p:sp>
        <p:nvSpPr>
          <p:cNvPr id="2" name="正方形/長方形 1">
            <a:extLst>
              <a:ext uri="{FF2B5EF4-FFF2-40B4-BE49-F238E27FC236}">
                <a16:creationId xmlns:a16="http://schemas.microsoft.com/office/drawing/2014/main" id="{76EBFBCB-2994-2771-FF7C-F14AFBD53967}"/>
              </a:ext>
            </a:extLst>
          </p:cNvPr>
          <p:cNvSpPr/>
          <p:nvPr/>
        </p:nvSpPr>
        <p:spPr>
          <a:xfrm>
            <a:off x="-4136498" y="4196592"/>
            <a:ext cx="3687273" cy="2385041"/>
          </a:xfrm>
          <a:prstGeom prst="rect">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 name="右中かっこ 3">
            <a:extLst>
              <a:ext uri="{FF2B5EF4-FFF2-40B4-BE49-F238E27FC236}">
                <a16:creationId xmlns:a16="http://schemas.microsoft.com/office/drawing/2014/main" id="{676B3CC4-B72C-19A7-34F8-14E5B6D13DAB}"/>
              </a:ext>
            </a:extLst>
          </p:cNvPr>
          <p:cNvSpPr/>
          <p:nvPr/>
        </p:nvSpPr>
        <p:spPr>
          <a:xfrm>
            <a:off x="4241267" y="1475232"/>
            <a:ext cx="292608" cy="2385040"/>
          </a:xfrm>
          <a:prstGeom prst="rightBrac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711DDD3-E7B7-64FF-2863-FEF163EE3082}"/>
              </a:ext>
            </a:extLst>
          </p:cNvPr>
          <p:cNvSpPr txBox="1"/>
          <p:nvPr/>
        </p:nvSpPr>
        <p:spPr>
          <a:xfrm>
            <a:off x="4621149" y="2244427"/>
            <a:ext cx="576687" cy="261610"/>
          </a:xfrm>
          <a:prstGeom prst="rect">
            <a:avLst/>
          </a:prstGeom>
          <a:noFill/>
        </p:spPr>
        <p:txBody>
          <a:bodyPr wrap="square" rtlCol="0">
            <a:spAutoFit/>
          </a:bodyPr>
          <a:lstStyle/>
          <a:p>
            <a:r>
              <a:rPr kumimoji="1" lang="en-US" altLang="ja-JP" sz="1100" dirty="0"/>
              <a:t>55mm</a:t>
            </a:r>
          </a:p>
        </p:txBody>
      </p:sp>
      <p:sp>
        <p:nvSpPr>
          <p:cNvPr id="9" name="右中かっこ 8">
            <a:extLst>
              <a:ext uri="{FF2B5EF4-FFF2-40B4-BE49-F238E27FC236}">
                <a16:creationId xmlns:a16="http://schemas.microsoft.com/office/drawing/2014/main" id="{1FFE8861-0549-FD84-0C64-BA4CBE59D373}"/>
              </a:ext>
            </a:extLst>
          </p:cNvPr>
          <p:cNvSpPr/>
          <p:nvPr/>
        </p:nvSpPr>
        <p:spPr>
          <a:xfrm rot="5400000">
            <a:off x="2120769" y="2197654"/>
            <a:ext cx="292608" cy="3680923"/>
          </a:xfrm>
          <a:prstGeom prst="rightBrac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8A95552-E97E-29C3-CF3D-313D4C9013B3}"/>
              </a:ext>
            </a:extLst>
          </p:cNvPr>
          <p:cNvSpPr txBox="1"/>
          <p:nvPr/>
        </p:nvSpPr>
        <p:spPr>
          <a:xfrm>
            <a:off x="1975554" y="4193682"/>
            <a:ext cx="576687" cy="261610"/>
          </a:xfrm>
          <a:prstGeom prst="rect">
            <a:avLst/>
          </a:prstGeom>
          <a:noFill/>
        </p:spPr>
        <p:txBody>
          <a:bodyPr wrap="square" rtlCol="0">
            <a:spAutoFit/>
          </a:bodyPr>
          <a:lstStyle/>
          <a:p>
            <a:r>
              <a:rPr kumimoji="1" lang="en-US" altLang="ja-JP" sz="1100" dirty="0"/>
              <a:t>85mm</a:t>
            </a:r>
          </a:p>
        </p:txBody>
      </p:sp>
      <p:sp>
        <p:nvSpPr>
          <p:cNvPr id="11" name="テキスト ボックス 10">
            <a:extLst>
              <a:ext uri="{FF2B5EF4-FFF2-40B4-BE49-F238E27FC236}">
                <a16:creationId xmlns:a16="http://schemas.microsoft.com/office/drawing/2014/main" id="{9E1FC078-0A2E-C860-69EB-8484B8091F39}"/>
              </a:ext>
            </a:extLst>
          </p:cNvPr>
          <p:cNvSpPr txBox="1"/>
          <p:nvPr/>
        </p:nvSpPr>
        <p:spPr>
          <a:xfrm>
            <a:off x="-4130148" y="4419206"/>
            <a:ext cx="3599999" cy="1954381"/>
          </a:xfrm>
          <a:prstGeom prst="rect">
            <a:avLst/>
          </a:prstGeom>
          <a:noFill/>
        </p:spPr>
        <p:txBody>
          <a:bodyPr wrap="square" rtlCol="0">
            <a:spAutoFit/>
          </a:bodyPr>
          <a:lstStyle/>
          <a:p>
            <a:r>
              <a:rPr kumimoji="1" lang="en-US" altLang="ja-JP" sz="1100" dirty="0">
                <a:latin typeface="Consolas" panose="020B0609020204030204" pitchFamily="49" charset="0"/>
              </a:rPr>
              <a:t>Part No.  XXX-</a:t>
            </a:r>
            <a:r>
              <a:rPr kumimoji="1" lang="en-US" altLang="ja-JP" sz="1100" dirty="0" err="1">
                <a:latin typeface="Consolas" panose="020B0609020204030204" pitchFamily="49" charset="0"/>
              </a:rPr>
              <a:t>XXXXXXX</a:t>
            </a:r>
            <a:r>
              <a:rPr kumimoji="1" lang="en-US" altLang="ja-JP" sz="1100" dirty="0">
                <a:latin typeface="Consolas" panose="020B0609020204030204" pitchFamily="49" charset="0"/>
              </a:rPr>
              <a:t>-XX</a:t>
            </a:r>
          </a:p>
          <a:p>
            <a:r>
              <a:rPr kumimoji="1" lang="en-US" altLang="ja-JP" sz="1100" dirty="0">
                <a:latin typeface="Consolas" panose="020B0609020204030204" pitchFamily="49" charset="0"/>
              </a:rPr>
              <a:t>DWG No.   XXX-</a:t>
            </a:r>
            <a:r>
              <a:rPr kumimoji="1" lang="en-US" altLang="ja-JP" sz="1100" dirty="0" err="1">
                <a:latin typeface="Consolas" panose="020B0609020204030204" pitchFamily="49" charset="0"/>
              </a:rPr>
              <a:t>XXXXX</a:t>
            </a:r>
            <a:r>
              <a:rPr kumimoji="1" lang="en-US" altLang="ja-JP" sz="1100" dirty="0">
                <a:latin typeface="Consolas" panose="020B0609020204030204" pitchFamily="49" charset="0"/>
              </a:rPr>
              <a:t>-XXXX-XX-X</a:t>
            </a:r>
          </a:p>
          <a:p>
            <a:r>
              <a:rPr kumimoji="1" lang="en-US" altLang="ja-JP" sz="1100" dirty="0">
                <a:latin typeface="Consolas" panose="020B0609020204030204" pitchFamily="49" charset="0"/>
              </a:rPr>
              <a:t>Part Name XXXXXXXXX1XXXXXXXXX2XXXXXXXXX3</a:t>
            </a:r>
          </a:p>
          <a:p>
            <a:r>
              <a:rPr kumimoji="1" lang="en-US" altLang="ja-JP" sz="1100" dirty="0">
                <a:latin typeface="Consolas" panose="020B0609020204030204" pitchFamily="49" charset="0"/>
              </a:rPr>
              <a:t>          XXXXXXXXX4XXXXXXXXX5</a:t>
            </a:r>
          </a:p>
          <a:p>
            <a:r>
              <a:rPr kumimoji="1" lang="en-US" altLang="ja-JP" sz="1100" dirty="0">
                <a:latin typeface="Consolas" panose="020B0609020204030204" pitchFamily="49" charset="0"/>
              </a:rPr>
              <a:t>Model No. / Color</a:t>
            </a: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Lot No. : YYYY-MM-DD</a:t>
            </a:r>
            <a:r>
              <a:rPr kumimoji="1" lang="ja-JP" altLang="en-US" sz="1100" dirty="0">
                <a:latin typeface="Consolas" panose="020B0609020204030204" pitchFamily="49" charset="0"/>
              </a:rPr>
              <a:t>　</a:t>
            </a:r>
            <a:r>
              <a:rPr kumimoji="1" lang="en-US" altLang="ja-JP" sz="1100" dirty="0">
                <a:latin typeface="Consolas" panose="020B0609020204030204" pitchFamily="49" charset="0"/>
              </a:rPr>
              <a:t>0 O</a:t>
            </a:r>
          </a:p>
          <a:p>
            <a:endParaRPr kumimoji="1" lang="en-US" altLang="ja-JP" sz="1100" dirty="0">
              <a:latin typeface="Consolas" panose="020B0609020204030204" pitchFamily="49" charset="0"/>
            </a:endParaRPr>
          </a:p>
          <a:p>
            <a:r>
              <a:rPr kumimoji="1" lang="en-US" altLang="ja-JP" sz="1100" dirty="0">
                <a:latin typeface="Consolas" panose="020B0609020204030204" pitchFamily="49" charset="0"/>
              </a:rPr>
              <a:t>Quantity: XXX,XXX,XXX,1XX.XXX  </a:t>
            </a:r>
          </a:p>
          <a:p>
            <a:endParaRPr kumimoji="1" lang="en-US" altLang="ja-JP" sz="1100" dirty="0">
              <a:latin typeface="Consolas" panose="020B0609020204030204" pitchFamily="49" charset="0"/>
            </a:endParaRPr>
          </a:p>
          <a:p>
            <a:r>
              <a:rPr kumimoji="1" lang="en-US" altLang="ja-JP" sz="1100" dirty="0" err="1">
                <a:latin typeface="Consolas" panose="020B0609020204030204" pitchFamily="49" charset="0"/>
              </a:rPr>
              <a:t>Box:XXXX</a:t>
            </a:r>
            <a:endParaRPr kumimoji="1" lang="en-US" altLang="ja-JP" sz="1100" dirty="0">
              <a:latin typeface="Consolas" panose="020B0609020204030204" pitchFamily="49" charset="0"/>
            </a:endParaRPr>
          </a:p>
        </p:txBody>
      </p:sp>
      <p:sp>
        <p:nvSpPr>
          <p:cNvPr id="12" name="テキスト ボックス 11">
            <a:extLst>
              <a:ext uri="{FF2B5EF4-FFF2-40B4-BE49-F238E27FC236}">
                <a16:creationId xmlns:a16="http://schemas.microsoft.com/office/drawing/2014/main" id="{72444ACD-6E7A-7436-5F5B-09AB6E52FD6F}"/>
              </a:ext>
            </a:extLst>
          </p:cNvPr>
          <p:cNvSpPr txBox="1"/>
          <p:nvPr/>
        </p:nvSpPr>
        <p:spPr>
          <a:xfrm>
            <a:off x="406400" y="1170687"/>
            <a:ext cx="3555550" cy="261610"/>
          </a:xfrm>
          <a:prstGeom prst="rect">
            <a:avLst/>
          </a:prstGeom>
          <a:noFill/>
        </p:spPr>
        <p:txBody>
          <a:bodyPr wrap="square" rtlCol="0">
            <a:spAutoFit/>
          </a:bodyPr>
          <a:lstStyle/>
          <a:p>
            <a:r>
              <a:rPr kumimoji="1" lang="en-US" altLang="ja-JP" sz="1100" dirty="0"/>
              <a:t>Font : Consolas </a:t>
            </a:r>
          </a:p>
        </p:txBody>
      </p:sp>
      <p:cxnSp>
        <p:nvCxnSpPr>
          <p:cNvPr id="14" name="直線コネクタ 13">
            <a:extLst>
              <a:ext uri="{FF2B5EF4-FFF2-40B4-BE49-F238E27FC236}">
                <a16:creationId xmlns:a16="http://schemas.microsoft.com/office/drawing/2014/main" id="{D835CD9E-2DAA-31CB-4C52-BFE0936D6F81}"/>
              </a:ext>
            </a:extLst>
          </p:cNvPr>
          <p:cNvCxnSpPr>
            <a:cxnSpLocks/>
          </p:cNvCxnSpPr>
          <p:nvPr/>
        </p:nvCxnSpPr>
        <p:spPr>
          <a:xfrm>
            <a:off x="-4136497" y="5705861"/>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9E634A4-1E4C-E7D8-CC49-3E9D3D2C6992}"/>
              </a:ext>
            </a:extLst>
          </p:cNvPr>
          <p:cNvCxnSpPr>
            <a:cxnSpLocks/>
          </p:cNvCxnSpPr>
          <p:nvPr/>
        </p:nvCxnSpPr>
        <p:spPr>
          <a:xfrm>
            <a:off x="-4136498" y="6080511"/>
            <a:ext cx="3600000" cy="0"/>
          </a:xfrm>
          <a:prstGeom prst="line">
            <a:avLst/>
          </a:prstGeom>
          <a:ln w="1270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A95E703-5E5C-5723-2876-F3AB2CE4AACB}"/>
              </a:ext>
            </a:extLst>
          </p:cNvPr>
          <p:cNvSpPr txBox="1"/>
          <p:nvPr/>
        </p:nvSpPr>
        <p:spPr>
          <a:xfrm>
            <a:off x="400050" y="4324258"/>
            <a:ext cx="6431388" cy="4154984"/>
          </a:xfrm>
          <a:prstGeom prst="rect">
            <a:avLst/>
          </a:prstGeom>
          <a:noFill/>
        </p:spPr>
        <p:txBody>
          <a:bodyPr wrap="square" rtlCol="0">
            <a:spAutoFit/>
          </a:bodyPr>
          <a:lstStyle/>
          <a:p>
            <a:r>
              <a:rPr kumimoji="1" lang="en-US" altLang="ja-JP" sz="1100" b="1" dirty="0">
                <a:latin typeface="Arial 本文"/>
              </a:rPr>
              <a:t>Item definition</a:t>
            </a:r>
          </a:p>
          <a:p>
            <a:r>
              <a:rPr kumimoji="1" lang="en-US" altLang="ja-JP" sz="1100" dirty="0">
                <a:latin typeface="Arial 本文"/>
              </a:rPr>
              <a:t>1. Part Name 	:	FCT82 - PART NAME(CT8204)</a:t>
            </a:r>
          </a:p>
          <a:p>
            <a:r>
              <a:rPr kumimoji="1" lang="en-US" altLang="ja-JP" sz="1100" dirty="0">
                <a:latin typeface="Consolas" panose="020B0609020204030204" pitchFamily="49" charset="0"/>
              </a:rPr>
              <a:t>                  XXXXXXXXX1XXXXXXXXX2XXXXXXXXX3XXXXXXXXX4XXXXXXXXX5</a:t>
            </a:r>
            <a:endParaRPr kumimoji="1" lang="en-US" altLang="ja-JP" sz="1100" dirty="0">
              <a:latin typeface="Arial 本文"/>
            </a:endParaRPr>
          </a:p>
          <a:p>
            <a:r>
              <a:rPr kumimoji="1" lang="en-US" altLang="ja-JP" sz="1100" dirty="0">
                <a:latin typeface="Arial 本文"/>
              </a:rPr>
              <a:t>2. Part No. 	:	Input data of parts no - </a:t>
            </a:r>
            <a:r>
              <a:rPr kumimoji="1" lang="en-US" altLang="ja-JP" sz="1050" dirty="0">
                <a:latin typeface="Arial 本文"/>
              </a:rPr>
              <a:t>PRAT NO.0 + </a:t>
            </a:r>
            <a:r>
              <a:rPr kumimoji="1" lang="en-US" altLang="ja-JP" sz="1050" dirty="0">
                <a:solidFill>
                  <a:srgbClr val="FF0000"/>
                </a:solidFill>
                <a:latin typeface="Arial 本文"/>
              </a:rPr>
              <a:t>“-”</a:t>
            </a:r>
            <a:r>
              <a:rPr kumimoji="1" lang="en-US" altLang="ja-JP" sz="1050" dirty="0">
                <a:latin typeface="Arial 本文"/>
              </a:rPr>
              <a:t> + PRAT NO.1 + </a:t>
            </a:r>
            <a:r>
              <a:rPr kumimoji="1" lang="en-US" altLang="ja-JP" sz="1050" dirty="0">
                <a:solidFill>
                  <a:srgbClr val="FF0000"/>
                </a:solidFill>
                <a:latin typeface="Arial 本文"/>
              </a:rPr>
              <a:t>“-”</a:t>
            </a:r>
            <a:r>
              <a:rPr kumimoji="1" lang="en-US" altLang="ja-JP" sz="1050" dirty="0">
                <a:latin typeface="Arial 本文"/>
              </a:rPr>
              <a:t> + PRAT NO.2 </a:t>
            </a:r>
            <a:r>
              <a:rPr kumimoji="1" lang="en-US" altLang="ja-JP" sz="1050" dirty="0">
                <a:solidFill>
                  <a:srgbClr val="FF0000"/>
                </a:solidFill>
                <a:latin typeface="Arial 本文"/>
              </a:rPr>
              <a:t>*1</a:t>
            </a:r>
            <a:r>
              <a:rPr kumimoji="1" lang="en-US" altLang="ja-JP" sz="1100" dirty="0">
                <a:latin typeface="Arial 本文"/>
              </a:rPr>
              <a:t> </a:t>
            </a:r>
          </a:p>
          <a:p>
            <a:r>
              <a:rPr kumimoji="1" lang="en-US" altLang="ja-JP" sz="1100" dirty="0">
                <a:latin typeface="Consolas" panose="020B0609020204030204" pitchFamily="49" charset="0"/>
              </a:rPr>
              <a:t>                  XXX-XXXXXXX-XX</a:t>
            </a:r>
            <a:endParaRPr kumimoji="1" lang="en-US" altLang="ja-JP" sz="1100" dirty="0">
              <a:latin typeface="Arial 本文"/>
            </a:endParaRPr>
          </a:p>
          <a:p>
            <a:r>
              <a:rPr kumimoji="1" lang="en-US" altLang="ja-JP" sz="1100" dirty="0">
                <a:latin typeface="Arial 本文"/>
              </a:rPr>
              <a:t>3. DWG No.   	:	FCT82) - </a:t>
            </a:r>
            <a:r>
              <a:rPr kumimoji="1" lang="en-US" altLang="ja-JP" sz="1000" dirty="0">
                <a:latin typeface="Arial 本文"/>
              </a:rPr>
              <a:t>CT8208</a:t>
            </a:r>
            <a:endParaRPr kumimoji="1" lang="en-US" altLang="ja-JP" sz="800" dirty="0">
              <a:latin typeface="Arial 本文"/>
            </a:endParaRPr>
          </a:p>
          <a:p>
            <a:r>
              <a:rPr kumimoji="1" lang="en-US" altLang="ja-JP" sz="1100" dirty="0">
                <a:latin typeface="Consolas" panose="020B0609020204030204" pitchFamily="49" charset="0"/>
              </a:rPr>
              <a:t>			XXX-XXXXX-XXXX-XX-X</a:t>
            </a:r>
          </a:p>
          <a:p>
            <a:r>
              <a:rPr kumimoji="1" lang="en-US" altLang="ja-JP" sz="1100" dirty="0">
                <a:latin typeface="Arial 本文"/>
              </a:rPr>
              <a:t>4. Color</a:t>
            </a:r>
            <a:r>
              <a:rPr kumimoji="1" lang="en-US" altLang="ja-JP" sz="1100" dirty="0">
                <a:latin typeface="Consolas" panose="020B0609020204030204" pitchFamily="49" charset="0"/>
              </a:rPr>
              <a:t>	</a:t>
            </a:r>
            <a:r>
              <a:rPr kumimoji="1" lang="en-US" altLang="ja-JP" sz="1100" dirty="0">
                <a:latin typeface="Arial 本文"/>
              </a:rPr>
              <a:t>:</a:t>
            </a:r>
            <a:r>
              <a:rPr kumimoji="1" lang="en-US" altLang="ja-JP" sz="1100" dirty="0">
                <a:latin typeface="Consolas" panose="020B0609020204030204" pitchFamily="49" charset="0"/>
              </a:rPr>
              <a:t>	</a:t>
            </a:r>
            <a:r>
              <a:rPr kumimoji="1" lang="en-US" altLang="ja-JP" sz="1100" dirty="0">
                <a:latin typeface="Arial 本文"/>
              </a:rPr>
              <a:t>Item master(FCT82) - </a:t>
            </a:r>
            <a:r>
              <a:rPr lang="en-US" altLang="ja-JP" sz="1100" b="0" i="0" u="none" strike="noStrike" baseline="0" dirty="0">
                <a:solidFill>
                  <a:srgbClr val="FF0000"/>
                </a:solidFill>
                <a:latin typeface="+mj-lt"/>
                <a:ea typeface="ＭＳ Ｐ明朝" panose="02020600040205080304" pitchFamily="18" charset="-128"/>
              </a:rPr>
              <a:t>CT8209 all distils</a:t>
            </a:r>
          </a:p>
          <a:p>
            <a:r>
              <a:rPr kumimoji="1" lang="en-US" altLang="ja-JP" sz="1100" dirty="0">
                <a:solidFill>
                  <a:srgbClr val="FF0000"/>
                </a:solidFill>
                <a:latin typeface="+mj-lt"/>
                <a:ea typeface="ＭＳ Ｐ明朝" panose="02020600040205080304" pitchFamily="18" charset="-128"/>
              </a:rPr>
              <a:t>5th digit: Similar color classification (1: Similar colors (</a:t>
            </a:r>
            <a:r>
              <a:rPr kumimoji="1" lang="en-US" altLang="ja-JP" sz="1100" dirty="0">
                <a:solidFill>
                  <a:srgbClr val="FF0000"/>
                </a:solidFill>
                <a:latin typeface="Arial 本文"/>
              </a:rPr>
              <a:t>Black inversion</a:t>
            </a:r>
            <a:r>
              <a:rPr kumimoji="1" lang="en-US" altLang="ja-JP" sz="1100" dirty="0">
                <a:solidFill>
                  <a:srgbClr val="FF0000"/>
                </a:solidFill>
                <a:latin typeface="+mj-lt"/>
                <a:ea typeface="ＭＳ Ｐ明朝" panose="02020600040205080304" pitchFamily="18" charset="-128"/>
              </a:rPr>
              <a:t>), 2: Plating (</a:t>
            </a:r>
            <a:r>
              <a:rPr kumimoji="1" lang="en-US" altLang="ja-JP" sz="1100" dirty="0">
                <a:solidFill>
                  <a:srgbClr val="FF0000"/>
                </a:solidFill>
                <a:latin typeface="Arial 本文"/>
              </a:rPr>
              <a:t>Black inversion</a:t>
            </a:r>
            <a:r>
              <a:rPr kumimoji="1" lang="en-US" altLang="ja-JP" sz="1100" dirty="0">
                <a:solidFill>
                  <a:srgbClr val="FF0000"/>
                </a:solidFill>
                <a:latin typeface="+mj-lt"/>
                <a:ea typeface="ＭＳ Ｐ明朝" panose="02020600040205080304" pitchFamily="18" charset="-128"/>
              </a:rPr>
              <a:t>) , Blank: </a:t>
            </a:r>
            <a:r>
              <a:rPr kumimoji="1" lang="en-US" altLang="ja-JP" sz="1100" dirty="0">
                <a:solidFill>
                  <a:srgbClr val="FF0000"/>
                </a:solidFill>
                <a:latin typeface="Arial 本文"/>
              </a:rPr>
              <a:t>No black inversion</a:t>
            </a:r>
            <a:r>
              <a:rPr kumimoji="1" lang="en-US" altLang="ja-JP" sz="1100" dirty="0">
                <a:solidFill>
                  <a:srgbClr val="FF0000"/>
                </a:solidFill>
                <a:latin typeface="+mj-lt"/>
                <a:ea typeface="ＭＳ Ｐ明朝" panose="02020600040205080304" pitchFamily="18" charset="-128"/>
              </a:rPr>
              <a:t>)</a:t>
            </a:r>
          </a:p>
          <a:p>
            <a:r>
              <a:rPr kumimoji="1" lang="en-US" altLang="ja-JP" sz="1100" dirty="0">
                <a:solidFill>
                  <a:srgbClr val="FF0000"/>
                </a:solidFill>
                <a:latin typeface="+mj-lt"/>
                <a:ea typeface="ＭＳ Ｐ明朝" panose="02020600040205080304" pitchFamily="18" charset="-128"/>
              </a:rPr>
              <a:t>If 2 is entered, the notation will be changed to Plating. If a color code is entered, it will be ignored.</a:t>
            </a:r>
          </a:p>
          <a:p>
            <a:r>
              <a:rPr kumimoji="1" lang="en-US" altLang="ja-JP" sz="1100" dirty="0">
                <a:latin typeface="Arial 本文"/>
              </a:rPr>
              <a:t>5. Quantity	:	</a:t>
            </a:r>
            <a:r>
              <a:rPr kumimoji="1" lang="en-US" altLang="ja-JP" sz="1100" dirty="0">
                <a:solidFill>
                  <a:srgbClr val="FF0000"/>
                </a:solidFill>
                <a:latin typeface="Arial 本文"/>
              </a:rPr>
              <a:t>Quantity entered on handy terminal *2</a:t>
            </a:r>
          </a:p>
          <a:p>
            <a:r>
              <a:rPr kumimoji="1" lang="en-US" altLang="ja-JP" sz="1100" dirty="0">
                <a:solidFill>
                  <a:srgbClr val="FF0000"/>
                </a:solidFill>
                <a:latin typeface="Arial 本文"/>
              </a:rPr>
              <a:t>In the case of a fraction, black inversion is performed.</a:t>
            </a:r>
          </a:p>
          <a:p>
            <a:r>
              <a:rPr kumimoji="1" lang="en-US" altLang="ja-JP" sz="1100" dirty="0">
                <a:latin typeface="Arial 本文"/>
              </a:rPr>
              <a:t>6. Lot No. 	:	Today’s date </a:t>
            </a:r>
            <a:r>
              <a:rPr kumimoji="1" lang="ja-JP" altLang="en-US" sz="1100" dirty="0">
                <a:latin typeface="Arial 本文"/>
              </a:rPr>
              <a:t>≒</a:t>
            </a:r>
            <a:r>
              <a:rPr kumimoji="1" lang="en-US" altLang="ja-JP" sz="1100" dirty="0">
                <a:latin typeface="Arial 本文"/>
              </a:rPr>
              <a:t> Date the label was issued  </a:t>
            </a:r>
            <a:r>
              <a:rPr kumimoji="1" lang="en-US" altLang="ja-JP" sz="1100" dirty="0">
                <a:solidFill>
                  <a:srgbClr val="FF0000"/>
                </a:solidFill>
                <a:latin typeface="Arial 本文"/>
              </a:rPr>
              <a:t>YYYY-MM-DD</a:t>
            </a:r>
          </a:p>
          <a:p>
            <a:r>
              <a:rPr kumimoji="1" lang="en-US" altLang="ja-JP" sz="1100" dirty="0">
                <a:latin typeface="Arial 本文"/>
              </a:rPr>
              <a:t>7. Machine No	:</a:t>
            </a:r>
          </a:p>
          <a:p>
            <a:r>
              <a:rPr kumimoji="1" lang="en-US" altLang="ja-JP" sz="1100" dirty="0">
                <a:latin typeface="Arial 本文"/>
              </a:rPr>
              <a:t>8. Shift		:</a:t>
            </a:r>
          </a:p>
          <a:p>
            <a:r>
              <a:rPr kumimoji="1" lang="en-US" altLang="ja-JP" sz="1100" dirty="0">
                <a:latin typeface="Arial 本文"/>
              </a:rPr>
              <a:t>9. R/L		:	</a:t>
            </a:r>
            <a:r>
              <a:rPr kumimoji="1" lang="en-US" altLang="ja-JP" sz="1100" dirty="0">
                <a:solidFill>
                  <a:srgbClr val="FF0000"/>
                </a:solidFill>
                <a:latin typeface="Arial 本文"/>
              </a:rPr>
              <a:t>Item master(FCT82) - CT8257 * R: Black inversion L: No black inversion</a:t>
            </a:r>
          </a:p>
          <a:p>
            <a:r>
              <a:rPr kumimoji="1" lang="en-US" altLang="ja-JP" sz="1100" dirty="0">
                <a:latin typeface="Arial 本文"/>
              </a:rPr>
              <a:t>10. FR/RR/RH/LH	:	</a:t>
            </a:r>
            <a:r>
              <a:rPr kumimoji="1" lang="en-US" altLang="ja-JP" sz="1100" dirty="0">
                <a:solidFill>
                  <a:srgbClr val="FF0000"/>
                </a:solidFill>
                <a:latin typeface="Arial 本文"/>
              </a:rPr>
              <a:t>Item master(FCT82) - CT8242</a:t>
            </a:r>
            <a:r>
              <a:rPr kumimoji="1" lang="ja-JP" altLang="en-US" sz="1100" dirty="0">
                <a:solidFill>
                  <a:srgbClr val="FF0000"/>
                </a:solidFill>
                <a:latin typeface="Arial 本文"/>
              </a:rPr>
              <a:t>　</a:t>
            </a:r>
            <a:r>
              <a:rPr kumimoji="1" lang="en-US" altLang="ja-JP" sz="1100" dirty="0">
                <a:latin typeface="Arial 本文"/>
              </a:rPr>
              <a:t> </a:t>
            </a:r>
            <a:r>
              <a:rPr kumimoji="1" lang="en-US" altLang="ja-JP" sz="1100" dirty="0">
                <a:solidFill>
                  <a:srgbClr val="FF0000"/>
                </a:solidFill>
                <a:latin typeface="Arial 本文"/>
              </a:rPr>
              <a:t>* Item master(FCT82) - CT8257 R: Black inversion L: No black inversion</a:t>
            </a:r>
          </a:p>
          <a:p>
            <a:r>
              <a:rPr kumimoji="1" lang="en-US" altLang="ja-JP" sz="1100" dirty="0">
                <a:latin typeface="Arial 本文"/>
              </a:rPr>
              <a:t>11. Page		:	XXX/XXX</a:t>
            </a:r>
            <a:endParaRPr kumimoji="1" lang="en-US" altLang="ja-JP" sz="1100" b="1" dirty="0">
              <a:latin typeface="Arial 本文"/>
            </a:endParaRPr>
          </a:p>
          <a:p>
            <a:r>
              <a:rPr kumimoji="1" lang="en-US" altLang="ja-JP" sz="1100" b="1" dirty="0">
                <a:latin typeface="Arial 本文"/>
              </a:rPr>
              <a:t>QR information</a:t>
            </a:r>
          </a:p>
          <a:p>
            <a:r>
              <a:rPr kumimoji="1" lang="en-US" altLang="ja-JP" sz="1100" dirty="0">
                <a:latin typeface="Arial 本文"/>
              </a:rPr>
              <a:t>[System serial No]</a:t>
            </a:r>
            <a:r>
              <a:rPr kumimoji="1" lang="ja-JP" altLang="en-US" sz="1100" dirty="0">
                <a:latin typeface="Arial 本文"/>
              </a:rPr>
              <a:t>│</a:t>
            </a:r>
            <a:r>
              <a:rPr kumimoji="1" lang="en-US" altLang="ja-JP" sz="1100" dirty="0">
                <a:latin typeface="Arial 本文"/>
              </a:rPr>
              <a:t>[ORDER NO]</a:t>
            </a:r>
            <a:r>
              <a:rPr kumimoji="1" lang="ja-JP" altLang="en-US" sz="1100" dirty="0">
                <a:latin typeface="Arial 本文"/>
              </a:rPr>
              <a:t>│</a:t>
            </a:r>
            <a:r>
              <a:rPr kumimoji="1" lang="en-US" altLang="ja-JP" sz="1100" dirty="0">
                <a:latin typeface="Arial 本文"/>
              </a:rPr>
              <a:t>[Part No.]</a:t>
            </a:r>
            <a:r>
              <a:rPr kumimoji="1" lang="ja-JP" altLang="en-US" sz="1100" dirty="0">
                <a:latin typeface="Arial 本文"/>
              </a:rPr>
              <a:t> │</a:t>
            </a:r>
            <a:r>
              <a:rPr kumimoji="1" lang="en-US" altLang="ja-JP" sz="1100" dirty="0">
                <a:latin typeface="Arial 本文"/>
              </a:rPr>
              <a:t>[DWG No.]</a:t>
            </a:r>
            <a:r>
              <a:rPr kumimoji="1" lang="ja-JP" altLang="en-US" sz="1100" dirty="0">
                <a:latin typeface="Arial 本文"/>
              </a:rPr>
              <a:t>│</a:t>
            </a:r>
            <a:r>
              <a:rPr kumimoji="1" lang="en-US" altLang="ja-JP" sz="1100" dirty="0">
                <a:latin typeface="Arial 本文"/>
              </a:rPr>
              <a:t>[Lot no]</a:t>
            </a:r>
            <a:r>
              <a:rPr kumimoji="1" lang="ja-JP" altLang="en-US" sz="1100" dirty="0">
                <a:latin typeface="Arial 本文"/>
              </a:rPr>
              <a:t>│ </a:t>
            </a:r>
            <a:r>
              <a:rPr kumimoji="1" lang="en-US" altLang="ja-JP" sz="1100" dirty="0">
                <a:latin typeface="Arial 本文"/>
              </a:rPr>
              <a:t>[Quantity]</a:t>
            </a:r>
            <a:r>
              <a:rPr kumimoji="1" lang="ja-JP" altLang="en-US" sz="1100" dirty="0">
                <a:latin typeface="Arial 本文"/>
              </a:rPr>
              <a:t>│</a:t>
            </a:r>
            <a:r>
              <a:rPr kumimoji="1" lang="en-US" altLang="ja-JP" sz="1100" dirty="0">
                <a:latin typeface="Arial 本文"/>
              </a:rPr>
              <a:t>[Rank]</a:t>
            </a:r>
            <a:r>
              <a:rPr kumimoji="1" lang="ja-JP" altLang="en-US" sz="1100" dirty="0">
                <a:latin typeface="Arial 本文"/>
              </a:rPr>
              <a:t> │</a:t>
            </a:r>
            <a:r>
              <a:rPr kumimoji="1" lang="en-US" altLang="ja-JP" sz="1100" dirty="0">
                <a:latin typeface="Arial 本文"/>
              </a:rPr>
              <a:t>[Box serial no]</a:t>
            </a:r>
            <a:endParaRPr kumimoji="1" lang="en-US" altLang="ja-JP" sz="1100" b="1" dirty="0">
              <a:latin typeface="Arial 本文"/>
            </a:endParaRPr>
          </a:p>
          <a:p>
            <a:endParaRPr kumimoji="1" lang="en-US" altLang="ja-JP" sz="1100" dirty="0">
              <a:latin typeface="Arial 本文"/>
            </a:endParaRPr>
          </a:p>
        </p:txBody>
      </p:sp>
      <p:sp>
        <p:nvSpPr>
          <p:cNvPr id="5" name="テキスト ボックス 4">
            <a:extLst>
              <a:ext uri="{FF2B5EF4-FFF2-40B4-BE49-F238E27FC236}">
                <a16:creationId xmlns:a16="http://schemas.microsoft.com/office/drawing/2014/main" id="{38E2077E-6C01-A00E-8697-BD14643EB234}"/>
              </a:ext>
            </a:extLst>
          </p:cNvPr>
          <p:cNvSpPr txBox="1"/>
          <p:nvPr/>
        </p:nvSpPr>
        <p:spPr>
          <a:xfrm>
            <a:off x="-4130149" y="4209672"/>
            <a:ext cx="3680924" cy="261610"/>
          </a:xfrm>
          <a:prstGeom prst="rect">
            <a:avLst/>
          </a:prstGeom>
          <a:noFill/>
        </p:spPr>
        <p:txBody>
          <a:bodyPr wrap="square" rtlCol="0">
            <a:spAutoFit/>
          </a:bodyPr>
          <a:lstStyle/>
          <a:p>
            <a:r>
              <a:rPr kumimoji="1" lang="en-US" altLang="ja-JP" sz="1100" i="1" dirty="0">
                <a:latin typeface="Consolas" panose="020B0609020204030204" pitchFamily="49" charset="0"/>
              </a:rPr>
              <a:t>Minebea </a:t>
            </a:r>
            <a:r>
              <a:rPr kumimoji="1" lang="en-US" altLang="ja-JP" sz="1100" i="1" dirty="0" err="1">
                <a:latin typeface="Consolas" panose="020B0609020204030204" pitchFamily="49" charset="0"/>
              </a:rPr>
              <a:t>AccessSolutions</a:t>
            </a:r>
            <a:r>
              <a:rPr kumimoji="1" lang="en-US" altLang="ja-JP" sz="1100" i="1" dirty="0">
                <a:latin typeface="Consolas" panose="020B0609020204030204" pitchFamily="49" charset="0"/>
              </a:rPr>
              <a:t> Thai Ltd.</a:t>
            </a:r>
          </a:p>
        </p:txBody>
      </p:sp>
      <p:sp>
        <p:nvSpPr>
          <p:cNvPr id="6" name="テキスト ボックス 5">
            <a:extLst>
              <a:ext uri="{FF2B5EF4-FFF2-40B4-BE49-F238E27FC236}">
                <a16:creationId xmlns:a16="http://schemas.microsoft.com/office/drawing/2014/main" id="{6780B37E-75BB-5AD3-85AE-72EDDC76E60B}"/>
              </a:ext>
            </a:extLst>
          </p:cNvPr>
          <p:cNvSpPr txBox="1"/>
          <p:nvPr/>
        </p:nvSpPr>
        <p:spPr>
          <a:xfrm>
            <a:off x="335580" y="8251086"/>
            <a:ext cx="6310738" cy="430887"/>
          </a:xfrm>
          <a:prstGeom prst="rect">
            <a:avLst/>
          </a:prstGeom>
          <a:noFill/>
        </p:spPr>
        <p:txBody>
          <a:bodyPr wrap="square" rtlCol="0">
            <a:spAutoFit/>
          </a:bodyPr>
          <a:lstStyle/>
          <a:p>
            <a:r>
              <a:rPr kumimoji="1" lang="en-US" altLang="ja-JP" sz="1100" dirty="0">
                <a:solidFill>
                  <a:srgbClr val="FF0000"/>
                </a:solidFill>
                <a:latin typeface="Arial 本文"/>
              </a:rPr>
              <a:t>*1 “-” If the next item is "blank", it will not be displayed.</a:t>
            </a:r>
          </a:p>
          <a:p>
            <a:r>
              <a:rPr kumimoji="1" lang="en-US" altLang="ja-JP" sz="1100" dirty="0">
                <a:solidFill>
                  <a:srgbClr val="FF0000"/>
                </a:solidFill>
                <a:latin typeface="Arial 本文"/>
              </a:rPr>
              <a:t>*2 The number of items entered on the handy terminal. If a fraction appears, display the fraction.</a:t>
            </a:r>
            <a:endParaRPr kumimoji="1" lang="en-US" altLang="ja-JP" sz="1100" dirty="0"/>
          </a:p>
        </p:txBody>
      </p:sp>
      <p:sp>
        <p:nvSpPr>
          <p:cNvPr id="7" name="テキスト ボックス 6">
            <a:extLst>
              <a:ext uri="{FF2B5EF4-FFF2-40B4-BE49-F238E27FC236}">
                <a16:creationId xmlns:a16="http://schemas.microsoft.com/office/drawing/2014/main" id="{DFEF6626-8403-E5DF-94FF-013019045CAE}"/>
              </a:ext>
            </a:extLst>
          </p:cNvPr>
          <p:cNvSpPr txBox="1"/>
          <p:nvPr/>
        </p:nvSpPr>
        <p:spPr>
          <a:xfrm>
            <a:off x="335580" y="8681973"/>
            <a:ext cx="6310738" cy="769441"/>
          </a:xfrm>
          <a:prstGeom prst="rect">
            <a:avLst/>
          </a:prstGeom>
          <a:noFill/>
        </p:spPr>
        <p:txBody>
          <a:bodyPr wrap="square" rtlCol="0">
            <a:spAutoFit/>
          </a:bodyPr>
          <a:lstStyle/>
          <a:p>
            <a:r>
              <a:rPr kumimoji="1" lang="en-US" altLang="ja-JP" sz="1100" dirty="0">
                <a:solidFill>
                  <a:srgbClr val="FF0000"/>
                </a:solidFill>
                <a:latin typeface="Arial 本文"/>
              </a:rPr>
              <a:t>Schedule data allows past and future data to be referenced. </a:t>
            </a:r>
          </a:p>
          <a:p>
            <a:r>
              <a:rPr kumimoji="1" lang="en-US" altLang="ja-JP" sz="1100" dirty="0">
                <a:solidFill>
                  <a:srgbClr val="FF0000"/>
                </a:solidFill>
                <a:latin typeface="Arial 本文"/>
              </a:rPr>
              <a:t>All confirmed data will be able to print labels.</a:t>
            </a:r>
          </a:p>
          <a:p>
            <a:r>
              <a:rPr kumimoji="1" lang="en-US" altLang="ja-JP" sz="1100" dirty="0">
                <a:solidFill>
                  <a:srgbClr val="FF0000"/>
                </a:solidFill>
              </a:rPr>
              <a:t>Confirmed data will be linked after about 5 days.</a:t>
            </a:r>
          </a:p>
          <a:p>
            <a:r>
              <a:rPr kumimoji="1" lang="en-US" altLang="ja-JP" sz="1100" dirty="0">
                <a:solidFill>
                  <a:srgbClr val="FF0000"/>
                </a:solidFill>
              </a:rPr>
              <a:t>If schedule data is not linked, there is no need to print labels. Return it to the manufacturer.</a:t>
            </a:r>
          </a:p>
        </p:txBody>
      </p:sp>
      <p:sp>
        <p:nvSpPr>
          <p:cNvPr id="23" name="Isosceles Triangle 22">
            <a:extLst>
              <a:ext uri="{FF2B5EF4-FFF2-40B4-BE49-F238E27FC236}">
                <a16:creationId xmlns:a16="http://schemas.microsoft.com/office/drawing/2014/main" id="{CD79469D-FE6F-6E9F-762E-3773C5AED6DB}"/>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24" name="テキスト ボックス 23">
            <a:extLst>
              <a:ext uri="{FF2B5EF4-FFF2-40B4-BE49-F238E27FC236}">
                <a16:creationId xmlns:a16="http://schemas.microsoft.com/office/drawing/2014/main" id="{33A10871-F0D0-DEA2-C6F8-F4BEDEF5D7EA}"/>
              </a:ext>
            </a:extLst>
          </p:cNvPr>
          <p:cNvSpPr txBox="1"/>
          <p:nvPr/>
        </p:nvSpPr>
        <p:spPr>
          <a:xfrm>
            <a:off x="-1113185" y="4916665"/>
            <a:ext cx="576687" cy="923330"/>
          </a:xfrm>
          <a:prstGeom prst="rect">
            <a:avLst/>
          </a:prstGeom>
          <a:noFill/>
        </p:spPr>
        <p:txBody>
          <a:bodyPr wrap="square" rtlCol="0">
            <a:spAutoFit/>
          </a:bodyPr>
          <a:lstStyle/>
          <a:p>
            <a:r>
              <a:rPr kumimoji="1" lang="en-US" altLang="ja-JP" sz="5400" dirty="0"/>
              <a:t>R</a:t>
            </a:r>
          </a:p>
        </p:txBody>
      </p:sp>
      <p:grpSp>
        <p:nvGrpSpPr>
          <p:cNvPr id="28" name="グループ化 27">
            <a:extLst>
              <a:ext uri="{FF2B5EF4-FFF2-40B4-BE49-F238E27FC236}">
                <a16:creationId xmlns:a16="http://schemas.microsoft.com/office/drawing/2014/main" id="{01531CD4-FE33-21DB-59A6-63D2C2EB8330}"/>
              </a:ext>
            </a:extLst>
          </p:cNvPr>
          <p:cNvGrpSpPr/>
          <p:nvPr/>
        </p:nvGrpSpPr>
        <p:grpSpPr>
          <a:xfrm>
            <a:off x="751157" y="1596424"/>
            <a:ext cx="3132091" cy="2095682"/>
            <a:chOff x="-2453261" y="1855270"/>
            <a:chExt cx="3132091" cy="2095682"/>
          </a:xfrm>
        </p:grpSpPr>
        <p:pic>
          <p:nvPicPr>
            <p:cNvPr id="27" name="図 26">
              <a:extLst>
                <a:ext uri="{FF2B5EF4-FFF2-40B4-BE49-F238E27FC236}">
                  <a16:creationId xmlns:a16="http://schemas.microsoft.com/office/drawing/2014/main" id="{CD4113E2-88F7-4FC9-14C9-0E00589FC019}"/>
                </a:ext>
              </a:extLst>
            </p:cNvPr>
            <p:cNvPicPr>
              <a:picLocks noChangeAspect="1"/>
            </p:cNvPicPr>
            <p:nvPr/>
          </p:nvPicPr>
          <p:blipFill>
            <a:blip r:embed="rId2"/>
            <a:stretch>
              <a:fillRect/>
            </a:stretch>
          </p:blipFill>
          <p:spPr>
            <a:xfrm>
              <a:off x="-2453261" y="1855270"/>
              <a:ext cx="3132091" cy="2095682"/>
            </a:xfrm>
            <a:prstGeom prst="rect">
              <a:avLst/>
            </a:prstGeom>
          </p:spPr>
        </p:pic>
        <p:pic>
          <p:nvPicPr>
            <p:cNvPr id="20" name="図 19">
              <a:extLst>
                <a:ext uri="{FF2B5EF4-FFF2-40B4-BE49-F238E27FC236}">
                  <a16:creationId xmlns:a16="http://schemas.microsoft.com/office/drawing/2014/main" id="{9E9A7F4F-D91F-48F0-76D1-9129D8BAA82C}"/>
                </a:ext>
              </a:extLst>
            </p:cNvPr>
            <p:cNvPicPr>
              <a:picLocks noChangeAspect="1"/>
            </p:cNvPicPr>
            <p:nvPr/>
          </p:nvPicPr>
          <p:blipFill>
            <a:blip r:embed="rId3"/>
            <a:stretch>
              <a:fillRect/>
            </a:stretch>
          </p:blipFill>
          <p:spPr>
            <a:xfrm>
              <a:off x="-128312" y="3453102"/>
              <a:ext cx="414842" cy="398248"/>
            </a:xfrm>
            <a:prstGeom prst="rect">
              <a:avLst/>
            </a:prstGeom>
          </p:spPr>
        </p:pic>
      </p:grpSp>
      <p:sp>
        <p:nvSpPr>
          <p:cNvPr id="29" name="楕円 28">
            <a:extLst>
              <a:ext uri="{FF2B5EF4-FFF2-40B4-BE49-F238E27FC236}">
                <a16:creationId xmlns:a16="http://schemas.microsoft.com/office/drawing/2014/main" id="{51AF5086-5A64-6D5C-9028-3A1C0C345803}"/>
              </a:ext>
            </a:extLst>
          </p:cNvPr>
          <p:cNvSpPr/>
          <p:nvPr/>
        </p:nvSpPr>
        <p:spPr>
          <a:xfrm>
            <a:off x="469658" y="1847617"/>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1</a:t>
            </a:r>
            <a:endParaRPr kumimoji="1" lang="ja-JP" altLang="en-US" sz="700" kern="0" dirty="0">
              <a:solidFill>
                <a:prstClr val="black"/>
              </a:solidFill>
            </a:endParaRPr>
          </a:p>
        </p:txBody>
      </p:sp>
      <p:pic>
        <p:nvPicPr>
          <p:cNvPr id="33" name="図 32">
            <a:extLst>
              <a:ext uri="{FF2B5EF4-FFF2-40B4-BE49-F238E27FC236}">
                <a16:creationId xmlns:a16="http://schemas.microsoft.com/office/drawing/2014/main" id="{10326C97-2AC3-8D29-A304-9509EEC8E524}"/>
              </a:ext>
            </a:extLst>
          </p:cNvPr>
          <p:cNvPicPr>
            <a:picLocks noChangeAspect="1"/>
          </p:cNvPicPr>
          <p:nvPr/>
        </p:nvPicPr>
        <p:blipFill>
          <a:blip r:embed="rId4"/>
          <a:stretch>
            <a:fillRect/>
          </a:stretch>
        </p:blipFill>
        <p:spPr>
          <a:xfrm>
            <a:off x="-4872755" y="1330853"/>
            <a:ext cx="4598623" cy="2445025"/>
          </a:xfrm>
          <a:prstGeom prst="rect">
            <a:avLst/>
          </a:prstGeom>
        </p:spPr>
      </p:pic>
      <p:sp>
        <p:nvSpPr>
          <p:cNvPr id="36" name="楕円 35">
            <a:extLst>
              <a:ext uri="{FF2B5EF4-FFF2-40B4-BE49-F238E27FC236}">
                <a16:creationId xmlns:a16="http://schemas.microsoft.com/office/drawing/2014/main" id="{DAFC6698-CD45-6F16-C66E-2CCC93B63E97}"/>
              </a:ext>
            </a:extLst>
          </p:cNvPr>
          <p:cNvSpPr/>
          <p:nvPr/>
        </p:nvSpPr>
        <p:spPr>
          <a:xfrm>
            <a:off x="469658" y="2141936"/>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37" name="楕円 36">
            <a:extLst>
              <a:ext uri="{FF2B5EF4-FFF2-40B4-BE49-F238E27FC236}">
                <a16:creationId xmlns:a16="http://schemas.microsoft.com/office/drawing/2014/main" id="{8829C1ED-4309-3F42-404C-EA3034DF9F19}"/>
              </a:ext>
            </a:extLst>
          </p:cNvPr>
          <p:cNvSpPr/>
          <p:nvPr/>
        </p:nvSpPr>
        <p:spPr>
          <a:xfrm>
            <a:off x="469658" y="2435294"/>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38" name="楕円 37">
            <a:extLst>
              <a:ext uri="{FF2B5EF4-FFF2-40B4-BE49-F238E27FC236}">
                <a16:creationId xmlns:a16="http://schemas.microsoft.com/office/drawing/2014/main" id="{232AB29E-2301-6A87-89F8-CE551A3B0822}"/>
              </a:ext>
            </a:extLst>
          </p:cNvPr>
          <p:cNvSpPr/>
          <p:nvPr/>
        </p:nvSpPr>
        <p:spPr>
          <a:xfrm>
            <a:off x="469658" y="2698067"/>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39" name="楕円 38">
            <a:extLst>
              <a:ext uri="{FF2B5EF4-FFF2-40B4-BE49-F238E27FC236}">
                <a16:creationId xmlns:a16="http://schemas.microsoft.com/office/drawing/2014/main" id="{CC78A394-4871-ED37-96C6-CE3E858CF80E}"/>
              </a:ext>
            </a:extLst>
          </p:cNvPr>
          <p:cNvSpPr/>
          <p:nvPr/>
        </p:nvSpPr>
        <p:spPr>
          <a:xfrm>
            <a:off x="479966" y="2938870"/>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
        <p:nvSpPr>
          <p:cNvPr id="40" name="楕円 39">
            <a:extLst>
              <a:ext uri="{FF2B5EF4-FFF2-40B4-BE49-F238E27FC236}">
                <a16:creationId xmlns:a16="http://schemas.microsoft.com/office/drawing/2014/main" id="{E83455FA-B913-E442-CF5F-319436AEAE73}"/>
              </a:ext>
            </a:extLst>
          </p:cNvPr>
          <p:cNvSpPr/>
          <p:nvPr/>
        </p:nvSpPr>
        <p:spPr>
          <a:xfrm>
            <a:off x="469658" y="3181199"/>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41" name="楕円 40">
            <a:extLst>
              <a:ext uri="{FF2B5EF4-FFF2-40B4-BE49-F238E27FC236}">
                <a16:creationId xmlns:a16="http://schemas.microsoft.com/office/drawing/2014/main" id="{6583D599-3E78-A27F-17B1-B739F5F3F6E2}"/>
              </a:ext>
            </a:extLst>
          </p:cNvPr>
          <p:cNvSpPr/>
          <p:nvPr/>
        </p:nvSpPr>
        <p:spPr>
          <a:xfrm>
            <a:off x="2112221" y="3677775"/>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42" name="楕円 41">
            <a:extLst>
              <a:ext uri="{FF2B5EF4-FFF2-40B4-BE49-F238E27FC236}">
                <a16:creationId xmlns:a16="http://schemas.microsoft.com/office/drawing/2014/main" id="{2B614E1C-51F9-E17A-685C-A3E02AD106F2}"/>
              </a:ext>
            </a:extLst>
          </p:cNvPr>
          <p:cNvSpPr/>
          <p:nvPr/>
        </p:nvSpPr>
        <p:spPr>
          <a:xfrm>
            <a:off x="3612057" y="2367674"/>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
        <p:nvSpPr>
          <p:cNvPr id="43" name="楕円 42">
            <a:extLst>
              <a:ext uri="{FF2B5EF4-FFF2-40B4-BE49-F238E27FC236}">
                <a16:creationId xmlns:a16="http://schemas.microsoft.com/office/drawing/2014/main" id="{9DC14C68-25C9-7B0E-658B-D0239FD41D14}"/>
              </a:ext>
            </a:extLst>
          </p:cNvPr>
          <p:cNvSpPr/>
          <p:nvPr/>
        </p:nvSpPr>
        <p:spPr>
          <a:xfrm>
            <a:off x="3612057" y="2828291"/>
            <a:ext cx="495478"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10</a:t>
            </a:r>
            <a:endParaRPr kumimoji="1" lang="ja-JP" altLang="en-US" sz="700" kern="0" dirty="0">
              <a:solidFill>
                <a:prstClr val="black"/>
              </a:solidFill>
            </a:endParaRPr>
          </a:p>
        </p:txBody>
      </p:sp>
      <p:sp>
        <p:nvSpPr>
          <p:cNvPr id="48" name="楕円 47">
            <a:extLst>
              <a:ext uri="{FF2B5EF4-FFF2-40B4-BE49-F238E27FC236}">
                <a16:creationId xmlns:a16="http://schemas.microsoft.com/office/drawing/2014/main" id="{0F6703FA-631A-DEC7-E7D1-5ED552C71322}"/>
              </a:ext>
            </a:extLst>
          </p:cNvPr>
          <p:cNvSpPr/>
          <p:nvPr/>
        </p:nvSpPr>
        <p:spPr>
          <a:xfrm>
            <a:off x="465534" y="3442446"/>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
        <p:nvSpPr>
          <p:cNvPr id="49" name="楕円 48">
            <a:extLst>
              <a:ext uri="{FF2B5EF4-FFF2-40B4-BE49-F238E27FC236}">
                <a16:creationId xmlns:a16="http://schemas.microsoft.com/office/drawing/2014/main" id="{AF29676B-8F3B-AD2C-E070-951FBD47414E}"/>
              </a:ext>
            </a:extLst>
          </p:cNvPr>
          <p:cNvSpPr/>
          <p:nvPr/>
        </p:nvSpPr>
        <p:spPr>
          <a:xfrm>
            <a:off x="3745789" y="1720891"/>
            <a:ext cx="495478"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11</a:t>
            </a:r>
            <a:endParaRPr kumimoji="1" lang="ja-JP" altLang="en-US" sz="700" kern="0" dirty="0">
              <a:solidFill>
                <a:prstClr val="black"/>
              </a:solidFill>
            </a:endParaRPr>
          </a:p>
        </p:txBody>
      </p:sp>
      <p:pic>
        <p:nvPicPr>
          <p:cNvPr id="31" name="図 30">
            <a:extLst>
              <a:ext uri="{FF2B5EF4-FFF2-40B4-BE49-F238E27FC236}">
                <a16:creationId xmlns:a16="http://schemas.microsoft.com/office/drawing/2014/main" id="{40079BF4-F578-6337-0816-1BE4FA9BD0CD}"/>
              </a:ext>
            </a:extLst>
          </p:cNvPr>
          <p:cNvPicPr>
            <a:picLocks noChangeAspect="1"/>
          </p:cNvPicPr>
          <p:nvPr/>
        </p:nvPicPr>
        <p:blipFill>
          <a:blip r:embed="rId5"/>
          <a:stretch>
            <a:fillRect/>
          </a:stretch>
        </p:blipFill>
        <p:spPr>
          <a:xfrm>
            <a:off x="2784744" y="3159815"/>
            <a:ext cx="450305" cy="440656"/>
          </a:xfrm>
          <a:prstGeom prst="rect">
            <a:avLst/>
          </a:prstGeom>
        </p:spPr>
      </p:pic>
      <p:pic>
        <p:nvPicPr>
          <p:cNvPr id="34" name="図 33">
            <a:extLst>
              <a:ext uri="{FF2B5EF4-FFF2-40B4-BE49-F238E27FC236}">
                <a16:creationId xmlns:a16="http://schemas.microsoft.com/office/drawing/2014/main" id="{CFA200E3-0525-D8FE-8B2E-160B6C4C33CC}"/>
              </a:ext>
            </a:extLst>
          </p:cNvPr>
          <p:cNvPicPr>
            <a:picLocks noChangeAspect="1"/>
          </p:cNvPicPr>
          <p:nvPr/>
        </p:nvPicPr>
        <p:blipFill>
          <a:blip r:embed="rId6"/>
          <a:stretch>
            <a:fillRect/>
          </a:stretch>
        </p:blipFill>
        <p:spPr>
          <a:xfrm>
            <a:off x="3227738" y="3159815"/>
            <a:ext cx="263210" cy="432689"/>
          </a:xfrm>
          <a:prstGeom prst="rect">
            <a:avLst/>
          </a:prstGeom>
        </p:spPr>
      </p:pic>
      <p:pic>
        <p:nvPicPr>
          <p:cNvPr id="44" name="図 43">
            <a:extLst>
              <a:ext uri="{FF2B5EF4-FFF2-40B4-BE49-F238E27FC236}">
                <a16:creationId xmlns:a16="http://schemas.microsoft.com/office/drawing/2014/main" id="{BDBC9041-A656-AB2A-6B40-75D519369377}"/>
              </a:ext>
            </a:extLst>
          </p:cNvPr>
          <p:cNvPicPr>
            <a:picLocks noChangeAspect="1"/>
          </p:cNvPicPr>
          <p:nvPr/>
        </p:nvPicPr>
        <p:blipFill>
          <a:blip r:embed="rId7"/>
          <a:stretch>
            <a:fillRect/>
          </a:stretch>
        </p:blipFill>
        <p:spPr>
          <a:xfrm>
            <a:off x="1727813" y="3155020"/>
            <a:ext cx="870891" cy="195505"/>
          </a:xfrm>
          <a:prstGeom prst="rect">
            <a:avLst/>
          </a:prstGeom>
        </p:spPr>
      </p:pic>
      <p:sp>
        <p:nvSpPr>
          <p:cNvPr id="45" name="テキスト ボックス 44">
            <a:extLst>
              <a:ext uri="{FF2B5EF4-FFF2-40B4-BE49-F238E27FC236}">
                <a16:creationId xmlns:a16="http://schemas.microsoft.com/office/drawing/2014/main" id="{41244B2B-1987-A122-976A-173E7EA8B536}"/>
              </a:ext>
            </a:extLst>
          </p:cNvPr>
          <p:cNvSpPr txBox="1"/>
          <p:nvPr/>
        </p:nvSpPr>
        <p:spPr>
          <a:xfrm>
            <a:off x="1649932" y="3114549"/>
            <a:ext cx="906017" cy="261610"/>
          </a:xfrm>
          <a:prstGeom prst="rect">
            <a:avLst/>
          </a:prstGeom>
          <a:noFill/>
        </p:spPr>
        <p:txBody>
          <a:bodyPr wrap="none" rtlCol="0">
            <a:spAutoFit/>
          </a:bodyPr>
          <a:lstStyle/>
          <a:p>
            <a:r>
              <a:rPr kumimoji="1" lang="en-US" altLang="ja-JP" sz="1100" dirty="0"/>
              <a:t>2024-11-28</a:t>
            </a:r>
            <a:endParaRPr kumimoji="1" lang="ja-JP" altLang="en-US" sz="1100" dirty="0"/>
          </a:p>
        </p:txBody>
      </p:sp>
      <p:sp>
        <p:nvSpPr>
          <p:cNvPr id="46" name="Isosceles Triangle 22">
            <a:extLst>
              <a:ext uri="{FF2B5EF4-FFF2-40B4-BE49-F238E27FC236}">
                <a16:creationId xmlns:a16="http://schemas.microsoft.com/office/drawing/2014/main" id="{139A37C0-B6D2-594B-3030-C443D86E4214}"/>
              </a:ext>
            </a:extLst>
          </p:cNvPr>
          <p:cNvSpPr/>
          <p:nvPr/>
        </p:nvSpPr>
        <p:spPr>
          <a:xfrm>
            <a:off x="5587180" y="6224283"/>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
        <p:nvSpPr>
          <p:cNvPr id="50" name="正方形/長方形 49">
            <a:extLst>
              <a:ext uri="{FF2B5EF4-FFF2-40B4-BE49-F238E27FC236}">
                <a16:creationId xmlns:a16="http://schemas.microsoft.com/office/drawing/2014/main" id="{2CA638D1-EBE4-78DD-8AA0-37C2520D9B47}"/>
              </a:ext>
            </a:extLst>
          </p:cNvPr>
          <p:cNvSpPr/>
          <p:nvPr/>
        </p:nvSpPr>
        <p:spPr>
          <a:xfrm>
            <a:off x="4286986" y="6560545"/>
            <a:ext cx="2196607" cy="333988"/>
          </a:xfrm>
          <a:prstGeom prst="rect">
            <a:avLst/>
          </a:prstGeom>
          <a:solidFill>
            <a:srgbClr val="FFFF00"/>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⑦</a:t>
            </a:r>
            <a:r>
              <a:rPr kumimoji="1" lang="en-US" altLang="ja-JP" sz="700" kern="0" dirty="0">
                <a:solidFill>
                  <a:prstClr val="black"/>
                </a:solidFill>
              </a:rPr>
              <a:t>M/C . </a:t>
            </a:r>
            <a:r>
              <a:rPr kumimoji="1" lang="ja-JP" altLang="en-US" sz="700" kern="0" dirty="0">
                <a:solidFill>
                  <a:prstClr val="black"/>
                </a:solidFill>
              </a:rPr>
              <a:t>⑧</a:t>
            </a:r>
            <a:r>
              <a:rPr kumimoji="1" lang="en-US" altLang="ja-JP" sz="700" kern="0" dirty="0">
                <a:solidFill>
                  <a:prstClr val="black"/>
                </a:solidFill>
              </a:rPr>
              <a:t> Shift </a:t>
            </a:r>
            <a:r>
              <a:rPr kumimoji="1" lang="ja-JP" altLang="en-US" sz="700" kern="0" dirty="0">
                <a:solidFill>
                  <a:prstClr val="black"/>
                </a:solidFill>
              </a:rPr>
              <a:t>については</a:t>
            </a:r>
            <a:r>
              <a:rPr kumimoji="1" lang="en-US" altLang="ja-JP" sz="700" kern="0" dirty="0">
                <a:solidFill>
                  <a:prstClr val="black"/>
                </a:solidFill>
              </a:rPr>
              <a:t>MAS-T</a:t>
            </a:r>
            <a:r>
              <a:rPr kumimoji="1" lang="ja-JP" altLang="en-US" sz="700" kern="0" dirty="0">
                <a:solidFill>
                  <a:prstClr val="black"/>
                </a:solidFill>
              </a:rPr>
              <a:t>様にて再検討。</a:t>
            </a:r>
            <a:endParaRPr kumimoji="1" lang="en-US" altLang="ja-JP" sz="700" kern="0" dirty="0">
              <a:solidFill>
                <a:prstClr val="black"/>
              </a:solidFill>
            </a:endParaRPr>
          </a:p>
          <a:p>
            <a:pPr algn="l" defTabSz="914400"/>
            <a:r>
              <a:rPr kumimoji="1" lang="en-US" altLang="ja-JP" sz="700" kern="0" dirty="0">
                <a:solidFill>
                  <a:prstClr val="black"/>
                </a:solidFill>
              </a:rPr>
              <a:t>11/29</a:t>
            </a:r>
            <a:r>
              <a:rPr kumimoji="1" lang="ja-JP" altLang="en-US" sz="700" kern="0" dirty="0">
                <a:solidFill>
                  <a:prstClr val="black"/>
                </a:solidFill>
              </a:rPr>
              <a:t>回答をいただく。</a:t>
            </a:r>
            <a:endParaRPr kumimoji="1" lang="en-US" altLang="ja-JP" sz="700" kern="0" dirty="0">
              <a:solidFill>
                <a:prstClr val="black"/>
              </a:solidFill>
            </a:endParaRPr>
          </a:p>
        </p:txBody>
      </p:sp>
      <p:sp>
        <p:nvSpPr>
          <p:cNvPr id="52" name="正方形/長方形 51">
            <a:extLst>
              <a:ext uri="{FF2B5EF4-FFF2-40B4-BE49-F238E27FC236}">
                <a16:creationId xmlns:a16="http://schemas.microsoft.com/office/drawing/2014/main" id="{88B834D4-9CA3-39C5-538B-C6E6760EE811}"/>
              </a:ext>
            </a:extLst>
          </p:cNvPr>
          <p:cNvSpPr/>
          <p:nvPr/>
        </p:nvSpPr>
        <p:spPr>
          <a:xfrm>
            <a:off x="7141396" y="3093802"/>
            <a:ext cx="2798831" cy="758852"/>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④</a:t>
            </a:r>
            <a:r>
              <a:rPr kumimoji="1" lang="en-US" altLang="ja-JP" sz="700" kern="0" dirty="0">
                <a:solidFill>
                  <a:prstClr val="black"/>
                </a:solidFill>
              </a:rPr>
              <a:t>5</a:t>
            </a:r>
            <a:r>
              <a:rPr kumimoji="1" lang="ja-JP" altLang="en-US" sz="700" kern="0" dirty="0">
                <a:solidFill>
                  <a:prstClr val="black"/>
                </a:solidFill>
              </a:rPr>
              <a:t>桁目類似色区分</a:t>
            </a:r>
            <a:r>
              <a:rPr kumimoji="1" lang="en-US" altLang="ja-JP" sz="700" kern="0" dirty="0">
                <a:solidFill>
                  <a:prstClr val="black"/>
                </a:solidFill>
              </a:rPr>
              <a:t>(1</a:t>
            </a:r>
            <a:r>
              <a:rPr kumimoji="1" lang="ja-JP" altLang="en-US" sz="700" kern="0" dirty="0">
                <a:solidFill>
                  <a:prstClr val="black"/>
                </a:solidFill>
              </a:rPr>
              <a:t>：類似色あり</a:t>
            </a:r>
            <a:r>
              <a:rPr kumimoji="1" lang="en-US" altLang="ja-JP" sz="700" kern="0" dirty="0">
                <a:solidFill>
                  <a:prstClr val="black"/>
                </a:solidFill>
              </a:rPr>
              <a:t>(</a:t>
            </a:r>
            <a:r>
              <a:rPr kumimoji="1" lang="ja-JP" altLang="en-US" sz="700" kern="0" dirty="0">
                <a:solidFill>
                  <a:prstClr val="black"/>
                </a:solidFill>
              </a:rPr>
              <a:t>反転</a:t>
            </a:r>
            <a:r>
              <a:rPr kumimoji="1" lang="en-US" altLang="ja-JP" sz="700" kern="0" dirty="0">
                <a:solidFill>
                  <a:prstClr val="black"/>
                </a:solidFill>
              </a:rPr>
              <a:t>)</a:t>
            </a:r>
            <a:r>
              <a:rPr kumimoji="1" lang="ja-JP" altLang="en-US" sz="700" kern="0" dirty="0">
                <a:solidFill>
                  <a:prstClr val="black"/>
                </a:solidFill>
              </a:rPr>
              <a:t>、</a:t>
            </a:r>
            <a:r>
              <a:rPr kumimoji="1" lang="en-US" altLang="ja-JP" sz="700" kern="0" dirty="0">
                <a:solidFill>
                  <a:prstClr val="black"/>
                </a:solidFill>
              </a:rPr>
              <a:t>2 : Plating </a:t>
            </a:r>
            <a:r>
              <a:rPr kumimoji="1" lang="en-US" altLang="ja-JP" sz="700" kern="0" dirty="0">
                <a:solidFill>
                  <a:prstClr val="black"/>
                </a:solidFill>
                <a:sym typeface="Wingdings" panose="05000000000000000000" pitchFamily="2" charset="2"/>
              </a:rPr>
              <a:t>(</a:t>
            </a:r>
            <a:r>
              <a:rPr kumimoji="1" lang="ja-JP" altLang="en-US" sz="700" kern="0" dirty="0">
                <a:solidFill>
                  <a:prstClr val="black"/>
                </a:solidFill>
                <a:sym typeface="Wingdings" panose="05000000000000000000" pitchFamily="2" charset="2"/>
              </a:rPr>
              <a:t>反転</a:t>
            </a:r>
            <a:r>
              <a:rPr kumimoji="1" lang="en-US" altLang="ja-JP" sz="700" kern="0" dirty="0">
                <a:solidFill>
                  <a:prstClr val="black"/>
                </a:solidFill>
                <a:sym typeface="Wingdings" panose="05000000000000000000" pitchFamily="2" charset="2"/>
              </a:rPr>
              <a:t>)</a:t>
            </a:r>
            <a:endParaRPr kumimoji="1" lang="en-US" altLang="ja-JP" sz="700" kern="0" dirty="0">
              <a:solidFill>
                <a:prstClr val="black"/>
              </a:solidFill>
            </a:endParaRPr>
          </a:p>
          <a:p>
            <a:pPr algn="l" defTabSz="914400"/>
            <a:r>
              <a:rPr kumimoji="1" lang="ja-JP" altLang="en-US" sz="700" kern="0" dirty="0">
                <a:solidFill>
                  <a:prstClr val="black"/>
                </a:solidFill>
              </a:rPr>
              <a:t>ブランク：色反転なし</a:t>
            </a:r>
            <a:r>
              <a:rPr kumimoji="1" lang="en-US" altLang="ja-JP" sz="700" kern="0" dirty="0">
                <a:solidFill>
                  <a:prstClr val="black"/>
                </a:solidFill>
              </a:rPr>
              <a:t>)</a:t>
            </a: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2 </a:t>
            </a:r>
            <a:r>
              <a:rPr kumimoji="1" lang="ja-JP" altLang="en-US" sz="700" kern="0" dirty="0">
                <a:solidFill>
                  <a:prstClr val="black"/>
                </a:solidFill>
              </a:rPr>
              <a:t>が入っている場合、</a:t>
            </a:r>
            <a:r>
              <a:rPr kumimoji="1" lang="en-US" altLang="ja-JP" sz="700" kern="0" dirty="0">
                <a:solidFill>
                  <a:prstClr val="black"/>
                </a:solidFill>
              </a:rPr>
              <a:t>Plating </a:t>
            </a:r>
            <a:r>
              <a:rPr kumimoji="1" lang="ja-JP" altLang="en-US" sz="700" kern="0" dirty="0">
                <a:solidFill>
                  <a:prstClr val="black"/>
                </a:solidFill>
              </a:rPr>
              <a:t>に表記を変更する。色記号が入っていても、無視する。</a:t>
            </a:r>
          </a:p>
        </p:txBody>
      </p:sp>
      <p:sp>
        <p:nvSpPr>
          <p:cNvPr id="54" name="正方形/長方形 53">
            <a:extLst>
              <a:ext uri="{FF2B5EF4-FFF2-40B4-BE49-F238E27FC236}">
                <a16:creationId xmlns:a16="http://schemas.microsoft.com/office/drawing/2014/main" id="{2C784E6D-5E3E-4162-419F-BE0E759A46E8}"/>
              </a:ext>
            </a:extLst>
          </p:cNvPr>
          <p:cNvSpPr/>
          <p:nvPr/>
        </p:nvSpPr>
        <p:spPr>
          <a:xfrm>
            <a:off x="8431852" y="3899635"/>
            <a:ext cx="1096382" cy="758852"/>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⑨⑩</a:t>
            </a:r>
            <a:endParaRPr kumimoji="1" lang="en-US" altLang="ja-JP" sz="700" kern="0" dirty="0">
              <a:solidFill>
                <a:prstClr val="black"/>
              </a:solidFill>
            </a:endParaRPr>
          </a:p>
          <a:p>
            <a:pPr algn="l" defTabSz="914400"/>
            <a:r>
              <a:rPr kumimoji="1" lang="en-US" altLang="ja-JP" sz="700" kern="0" dirty="0">
                <a:solidFill>
                  <a:prstClr val="black"/>
                </a:solidFill>
              </a:rPr>
              <a:t>R </a:t>
            </a:r>
            <a:r>
              <a:rPr kumimoji="1" lang="ja-JP" altLang="en-US" sz="700" kern="0" dirty="0">
                <a:solidFill>
                  <a:prstClr val="black"/>
                </a:solidFill>
              </a:rPr>
              <a:t>反転</a:t>
            </a:r>
            <a:endParaRPr kumimoji="1" lang="en-US" altLang="ja-JP" sz="700" kern="0" dirty="0">
              <a:solidFill>
                <a:prstClr val="black"/>
              </a:solidFill>
            </a:endParaRPr>
          </a:p>
          <a:p>
            <a:pPr algn="l" defTabSz="914400"/>
            <a:r>
              <a:rPr kumimoji="1" lang="en-US" altLang="ja-JP" sz="700" kern="0" dirty="0">
                <a:solidFill>
                  <a:prstClr val="black"/>
                </a:solidFill>
              </a:rPr>
              <a:t>L</a:t>
            </a:r>
            <a:r>
              <a:rPr kumimoji="1" lang="ja-JP" altLang="en-US" sz="700" kern="0" dirty="0">
                <a:solidFill>
                  <a:prstClr val="black"/>
                </a:solidFill>
              </a:rPr>
              <a:t>　反転なし</a:t>
            </a:r>
          </a:p>
        </p:txBody>
      </p:sp>
      <p:sp>
        <p:nvSpPr>
          <p:cNvPr id="55" name="正方形/長方形 54">
            <a:extLst>
              <a:ext uri="{FF2B5EF4-FFF2-40B4-BE49-F238E27FC236}">
                <a16:creationId xmlns:a16="http://schemas.microsoft.com/office/drawing/2014/main" id="{52F01297-EDC9-2495-A25A-8075943D2127}"/>
              </a:ext>
            </a:extLst>
          </p:cNvPr>
          <p:cNvSpPr/>
          <p:nvPr/>
        </p:nvSpPr>
        <p:spPr>
          <a:xfrm>
            <a:off x="7182022" y="3882757"/>
            <a:ext cx="1096382" cy="758852"/>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⑤　端数の場合は反転</a:t>
            </a:r>
          </a:p>
        </p:txBody>
      </p:sp>
      <p:sp>
        <p:nvSpPr>
          <p:cNvPr id="57" name="正方形/長方形 56">
            <a:extLst>
              <a:ext uri="{FF2B5EF4-FFF2-40B4-BE49-F238E27FC236}">
                <a16:creationId xmlns:a16="http://schemas.microsoft.com/office/drawing/2014/main" id="{E012A5B4-A705-B216-AA67-9DC36209D9D4}"/>
              </a:ext>
            </a:extLst>
          </p:cNvPr>
          <p:cNvSpPr/>
          <p:nvPr/>
        </p:nvSpPr>
        <p:spPr>
          <a:xfrm>
            <a:off x="-3333106" y="6817775"/>
            <a:ext cx="2798831" cy="758852"/>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800" dirty="0">
                <a:latin typeface="Arial 本文"/>
              </a:rPr>
              <a:t>[ORDER NO]</a:t>
            </a:r>
            <a:r>
              <a:rPr kumimoji="1" lang="ja-JP" altLang="en-US" sz="800" dirty="0">
                <a:latin typeface="Arial 本文"/>
              </a:rPr>
              <a:t>│</a:t>
            </a:r>
            <a:r>
              <a:rPr kumimoji="1" lang="en-US" altLang="ja-JP" sz="800" dirty="0">
                <a:latin typeface="Arial 本文"/>
              </a:rPr>
              <a:t>[Part No.]</a:t>
            </a:r>
            <a:r>
              <a:rPr kumimoji="1" lang="ja-JP" altLang="en-US" sz="800" dirty="0">
                <a:latin typeface="Arial 本文"/>
              </a:rPr>
              <a:t> │</a:t>
            </a:r>
            <a:r>
              <a:rPr kumimoji="1" lang="en-US" altLang="ja-JP" sz="800" dirty="0">
                <a:latin typeface="Arial 本文"/>
              </a:rPr>
              <a:t>[DWG No.]</a:t>
            </a:r>
            <a:r>
              <a:rPr kumimoji="1" lang="ja-JP" altLang="en-US" sz="800" dirty="0">
                <a:latin typeface="Arial 本文"/>
              </a:rPr>
              <a:t>│</a:t>
            </a:r>
            <a:r>
              <a:rPr kumimoji="1" lang="en-US" altLang="ja-JP" sz="800" dirty="0">
                <a:latin typeface="Arial 本文"/>
              </a:rPr>
              <a:t>[Lot no]</a:t>
            </a:r>
            <a:r>
              <a:rPr kumimoji="1" lang="ja-JP" altLang="en-US" sz="800" dirty="0">
                <a:latin typeface="Arial 本文"/>
              </a:rPr>
              <a:t>│ </a:t>
            </a:r>
            <a:r>
              <a:rPr kumimoji="1" lang="en-US" altLang="ja-JP" sz="800" dirty="0">
                <a:latin typeface="Arial 本文"/>
              </a:rPr>
              <a:t>[Quantity]</a:t>
            </a:r>
            <a:r>
              <a:rPr kumimoji="1" lang="ja-JP" altLang="en-US" sz="800" dirty="0">
                <a:latin typeface="Arial 本文"/>
              </a:rPr>
              <a:t>│</a:t>
            </a:r>
            <a:r>
              <a:rPr kumimoji="1" lang="en-US" altLang="ja-JP" sz="800" dirty="0">
                <a:latin typeface="Arial 本文"/>
              </a:rPr>
              <a:t>[Rank]</a:t>
            </a:r>
            <a:r>
              <a:rPr kumimoji="1" lang="ja-JP" altLang="en-US" sz="800" dirty="0">
                <a:latin typeface="Arial 本文"/>
              </a:rPr>
              <a:t> │</a:t>
            </a:r>
            <a:r>
              <a:rPr kumimoji="1" lang="en-US" altLang="ja-JP" sz="800" dirty="0">
                <a:latin typeface="Arial 本文"/>
              </a:rPr>
              <a:t>[Box serial no]</a:t>
            </a:r>
            <a:endParaRPr kumimoji="1" lang="en-US" altLang="ja-JP" sz="800" b="1" dirty="0">
              <a:latin typeface="Arial 本文"/>
            </a:endParaRPr>
          </a:p>
          <a:p>
            <a:r>
              <a:rPr kumimoji="1" lang="en-US" altLang="ja-JP" sz="800" dirty="0">
                <a:latin typeface="Consolas" panose="020B0609020204030204" pitchFamily="49" charset="0"/>
              </a:rPr>
              <a:t>M1822131│101-2010768-00</a:t>
            </a:r>
            <a:r>
              <a:rPr kumimoji="1" lang="ja-JP" altLang="en-US" sz="800" dirty="0">
                <a:latin typeface="Arial 本文"/>
              </a:rPr>
              <a:t>│</a:t>
            </a:r>
            <a:r>
              <a:rPr kumimoji="1" lang="en-US" altLang="ja-JP" sz="800" dirty="0">
                <a:latin typeface="Consolas" panose="020B0609020204030204" pitchFamily="49" charset="0"/>
              </a:rPr>
              <a:t>T3L-E2250-0001-  - </a:t>
            </a:r>
            <a:r>
              <a:rPr kumimoji="1" lang="ja-JP" altLang="en-US" sz="800" dirty="0">
                <a:latin typeface="Arial 本文"/>
              </a:rPr>
              <a:t>│</a:t>
            </a:r>
            <a:r>
              <a:rPr kumimoji="1" lang="en-US" altLang="ja-JP" sz="800" dirty="0">
                <a:latin typeface="Consolas" panose="020B0609020204030204" pitchFamily="49" charset="0"/>
              </a:rPr>
              <a:t>2023-09-09</a:t>
            </a:r>
            <a:r>
              <a:rPr kumimoji="1" lang="ja-JP" altLang="en-US" sz="800" dirty="0">
                <a:latin typeface="Arial 本文"/>
              </a:rPr>
              <a:t>│</a:t>
            </a:r>
            <a:r>
              <a:rPr kumimoji="1" lang="en-US" altLang="ja-JP" sz="800" dirty="0">
                <a:latin typeface="Consolas" panose="020B0609020204030204" pitchFamily="49" charset="0"/>
              </a:rPr>
              <a:t> </a:t>
            </a:r>
            <a:r>
              <a:rPr kumimoji="1" lang="ja-JP" altLang="en-US" sz="800" dirty="0">
                <a:latin typeface="Consolas" panose="020B0609020204030204" pitchFamily="49" charset="0"/>
              </a:rPr>
              <a:t>        </a:t>
            </a:r>
            <a:r>
              <a:rPr kumimoji="1" lang="en-US" altLang="ja-JP" sz="800" dirty="0">
                <a:latin typeface="Consolas" panose="020B0609020204030204" pitchFamily="49" charset="0"/>
              </a:rPr>
              <a:t>1000.000</a:t>
            </a:r>
            <a:r>
              <a:rPr kumimoji="1" lang="ja-JP" altLang="en-US" sz="800" dirty="0">
                <a:latin typeface="Arial 本文"/>
              </a:rPr>
              <a:t>│</a:t>
            </a:r>
            <a:r>
              <a:rPr kumimoji="1" lang="en-US" altLang="ja-JP" sz="800" dirty="0">
                <a:latin typeface="Arial 本文"/>
              </a:rPr>
              <a:t>A</a:t>
            </a:r>
            <a:r>
              <a:rPr kumimoji="1" lang="ja-JP" altLang="en-US" sz="800" dirty="0">
                <a:latin typeface="Arial 本文"/>
              </a:rPr>
              <a:t>│</a:t>
            </a:r>
            <a:r>
              <a:rPr kumimoji="1" lang="en-US" altLang="ja-JP" sz="800" dirty="0">
                <a:latin typeface="Arial 本文"/>
              </a:rPr>
              <a:t>0001</a:t>
            </a:r>
          </a:p>
          <a:p>
            <a:endParaRPr kumimoji="1" lang="en-US" altLang="ja-JP" sz="800" dirty="0">
              <a:latin typeface="Arial 本文"/>
            </a:endParaRPr>
          </a:p>
          <a:p>
            <a:endParaRPr kumimoji="1" lang="en-US" altLang="ja-JP" sz="800" dirty="0">
              <a:latin typeface="Arial 本文"/>
            </a:endParaRPr>
          </a:p>
          <a:p>
            <a:r>
              <a:rPr kumimoji="1" lang="en-US" altLang="ja-JP" sz="800" dirty="0">
                <a:solidFill>
                  <a:srgbClr val="FF0000"/>
                </a:solidFill>
                <a:latin typeface="Arial 本文"/>
              </a:rPr>
              <a:t>Up to 6 digits, first 2 digits (FR/RR/RH/LH or blank), 3rd, 4th and 5th digits blank, 6th digit similar color classification (1: similar color exists, blank: no similar color)</a:t>
            </a:r>
            <a:endParaRPr kumimoji="1" lang="en-US" altLang="ja-JP" sz="800" dirty="0">
              <a:latin typeface="Arial 本文"/>
            </a:endParaRPr>
          </a:p>
          <a:p>
            <a:endParaRPr kumimoji="1" lang="en-US" altLang="ja-JP" sz="800" dirty="0">
              <a:latin typeface="Arial 本文"/>
            </a:endParaRPr>
          </a:p>
        </p:txBody>
      </p:sp>
      <p:sp>
        <p:nvSpPr>
          <p:cNvPr id="58" name="Isosceles Triangle 22">
            <a:extLst>
              <a:ext uri="{FF2B5EF4-FFF2-40B4-BE49-F238E27FC236}">
                <a16:creationId xmlns:a16="http://schemas.microsoft.com/office/drawing/2014/main" id="{69095C7F-71DD-5801-8391-1B75DC4F572E}"/>
              </a:ext>
            </a:extLst>
          </p:cNvPr>
          <p:cNvSpPr/>
          <p:nvPr/>
        </p:nvSpPr>
        <p:spPr>
          <a:xfrm>
            <a:off x="5880934" y="7515752"/>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Tree>
    <p:extLst>
      <p:ext uri="{BB962C8B-B14F-4D97-AF65-F5344CB8AC3E}">
        <p14:creationId xmlns:p14="http://schemas.microsoft.com/office/powerpoint/2010/main" val="64552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6D1D-8275-1BE5-0BC7-FF1C9A1E8A39}"/>
            </a:ext>
          </a:extLst>
        </p:cNvPr>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3B52A3B8-E93E-5B29-CC83-D632A2BF80F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51" name="テキスト ボックス 50">
            <a:extLst>
              <a:ext uri="{FF2B5EF4-FFF2-40B4-BE49-F238E27FC236}">
                <a16:creationId xmlns:a16="http://schemas.microsoft.com/office/drawing/2014/main" id="{308626C1-60DA-7065-43A4-C3904B4A06B0}"/>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3-2. Print label information</a:t>
            </a:r>
          </a:p>
        </p:txBody>
      </p:sp>
      <p:sp>
        <p:nvSpPr>
          <p:cNvPr id="55" name="テキスト ボックス 54">
            <a:extLst>
              <a:ext uri="{FF2B5EF4-FFF2-40B4-BE49-F238E27FC236}">
                <a16:creationId xmlns:a16="http://schemas.microsoft.com/office/drawing/2014/main" id="{8F9E774E-8751-09AA-A7D2-FEBF0C7B5902}"/>
              </a:ext>
            </a:extLst>
          </p:cNvPr>
          <p:cNvSpPr txBox="1"/>
          <p:nvPr/>
        </p:nvSpPr>
        <p:spPr>
          <a:xfrm>
            <a:off x="1975554" y="4193682"/>
            <a:ext cx="576687" cy="261610"/>
          </a:xfrm>
          <a:prstGeom prst="rect">
            <a:avLst/>
          </a:prstGeom>
          <a:noFill/>
        </p:spPr>
        <p:txBody>
          <a:bodyPr wrap="square" rtlCol="0">
            <a:spAutoFit/>
          </a:bodyPr>
          <a:lstStyle/>
          <a:p>
            <a:r>
              <a:rPr kumimoji="1" lang="en-US" altLang="ja-JP" sz="1100" dirty="0"/>
              <a:t>85mm</a:t>
            </a:r>
          </a:p>
        </p:txBody>
      </p:sp>
      <p:sp>
        <p:nvSpPr>
          <p:cNvPr id="56" name="テキスト ボックス 55">
            <a:extLst>
              <a:ext uri="{FF2B5EF4-FFF2-40B4-BE49-F238E27FC236}">
                <a16:creationId xmlns:a16="http://schemas.microsoft.com/office/drawing/2014/main" id="{01F34D2A-5FA0-F51D-8925-B2135E6C19B0}"/>
              </a:ext>
            </a:extLst>
          </p:cNvPr>
          <p:cNvSpPr txBox="1"/>
          <p:nvPr/>
        </p:nvSpPr>
        <p:spPr>
          <a:xfrm>
            <a:off x="406400" y="1170687"/>
            <a:ext cx="3555550" cy="261610"/>
          </a:xfrm>
          <a:prstGeom prst="rect">
            <a:avLst/>
          </a:prstGeom>
          <a:noFill/>
        </p:spPr>
        <p:txBody>
          <a:bodyPr wrap="square" rtlCol="0">
            <a:spAutoFit/>
          </a:bodyPr>
          <a:lstStyle/>
          <a:p>
            <a:r>
              <a:rPr kumimoji="1" lang="en-US" altLang="ja-JP" sz="1100" dirty="0"/>
              <a:t>Font : Consolas </a:t>
            </a:r>
          </a:p>
        </p:txBody>
      </p:sp>
      <p:sp>
        <p:nvSpPr>
          <p:cNvPr id="60" name="Isosceles Triangle 22">
            <a:extLst>
              <a:ext uri="{FF2B5EF4-FFF2-40B4-BE49-F238E27FC236}">
                <a16:creationId xmlns:a16="http://schemas.microsoft.com/office/drawing/2014/main" id="{E5064F5A-CF61-F314-E234-937B16D53AAD}"/>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24" name="右中かっこ 23">
            <a:extLst>
              <a:ext uri="{FF2B5EF4-FFF2-40B4-BE49-F238E27FC236}">
                <a16:creationId xmlns:a16="http://schemas.microsoft.com/office/drawing/2014/main" id="{E6320C42-379A-8A8D-3C35-5FA5B3EE6058}"/>
              </a:ext>
            </a:extLst>
          </p:cNvPr>
          <p:cNvSpPr/>
          <p:nvPr/>
        </p:nvSpPr>
        <p:spPr>
          <a:xfrm>
            <a:off x="4241267" y="1475232"/>
            <a:ext cx="292608" cy="2385040"/>
          </a:xfrm>
          <a:prstGeom prst="rightBrac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3E4835B-F171-52D5-DCF5-900EB9E3FE51}"/>
              </a:ext>
            </a:extLst>
          </p:cNvPr>
          <p:cNvSpPr txBox="1"/>
          <p:nvPr/>
        </p:nvSpPr>
        <p:spPr>
          <a:xfrm>
            <a:off x="4621149" y="2244427"/>
            <a:ext cx="576687" cy="261610"/>
          </a:xfrm>
          <a:prstGeom prst="rect">
            <a:avLst/>
          </a:prstGeom>
          <a:noFill/>
        </p:spPr>
        <p:txBody>
          <a:bodyPr wrap="square" rtlCol="0">
            <a:spAutoFit/>
          </a:bodyPr>
          <a:lstStyle/>
          <a:p>
            <a:r>
              <a:rPr kumimoji="1" lang="en-US" altLang="ja-JP" sz="1100" dirty="0"/>
              <a:t>55mm</a:t>
            </a:r>
          </a:p>
        </p:txBody>
      </p:sp>
      <p:sp>
        <p:nvSpPr>
          <p:cNvPr id="26" name="右中かっこ 25">
            <a:extLst>
              <a:ext uri="{FF2B5EF4-FFF2-40B4-BE49-F238E27FC236}">
                <a16:creationId xmlns:a16="http://schemas.microsoft.com/office/drawing/2014/main" id="{5B1DBD2C-2E1C-E703-43A4-6D3094EBE0F8}"/>
              </a:ext>
            </a:extLst>
          </p:cNvPr>
          <p:cNvSpPr/>
          <p:nvPr/>
        </p:nvSpPr>
        <p:spPr>
          <a:xfrm rot="5400000">
            <a:off x="2120769" y="2197654"/>
            <a:ext cx="292608" cy="3680923"/>
          </a:xfrm>
          <a:prstGeom prst="rightBrac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0142475C-11B6-BBE9-3FC9-DE571D611596}"/>
              </a:ext>
            </a:extLst>
          </p:cNvPr>
          <p:cNvSpPr txBox="1"/>
          <p:nvPr/>
        </p:nvSpPr>
        <p:spPr>
          <a:xfrm>
            <a:off x="1975554" y="4193682"/>
            <a:ext cx="576687" cy="261610"/>
          </a:xfrm>
          <a:prstGeom prst="rect">
            <a:avLst/>
          </a:prstGeom>
          <a:noFill/>
        </p:spPr>
        <p:txBody>
          <a:bodyPr wrap="square" rtlCol="0">
            <a:spAutoFit/>
          </a:bodyPr>
          <a:lstStyle/>
          <a:p>
            <a:r>
              <a:rPr kumimoji="1" lang="en-US" altLang="ja-JP" sz="1100" dirty="0"/>
              <a:t>85mm</a:t>
            </a:r>
          </a:p>
        </p:txBody>
      </p:sp>
      <p:grpSp>
        <p:nvGrpSpPr>
          <p:cNvPr id="28" name="グループ化 27">
            <a:extLst>
              <a:ext uri="{FF2B5EF4-FFF2-40B4-BE49-F238E27FC236}">
                <a16:creationId xmlns:a16="http://schemas.microsoft.com/office/drawing/2014/main" id="{DB7E7550-F135-729A-973D-D36CA492A31E}"/>
              </a:ext>
            </a:extLst>
          </p:cNvPr>
          <p:cNvGrpSpPr/>
          <p:nvPr/>
        </p:nvGrpSpPr>
        <p:grpSpPr>
          <a:xfrm>
            <a:off x="751157" y="1596424"/>
            <a:ext cx="3132091" cy="2095682"/>
            <a:chOff x="-2453261" y="1855270"/>
            <a:chExt cx="3132091" cy="2095682"/>
          </a:xfrm>
        </p:grpSpPr>
        <p:pic>
          <p:nvPicPr>
            <p:cNvPr id="29" name="図 28">
              <a:extLst>
                <a:ext uri="{FF2B5EF4-FFF2-40B4-BE49-F238E27FC236}">
                  <a16:creationId xmlns:a16="http://schemas.microsoft.com/office/drawing/2014/main" id="{63633F59-F04F-E1A1-7D83-6678A034A450}"/>
                </a:ext>
              </a:extLst>
            </p:cNvPr>
            <p:cNvPicPr>
              <a:picLocks noChangeAspect="1"/>
            </p:cNvPicPr>
            <p:nvPr/>
          </p:nvPicPr>
          <p:blipFill>
            <a:blip r:embed="rId2"/>
            <a:stretch>
              <a:fillRect/>
            </a:stretch>
          </p:blipFill>
          <p:spPr>
            <a:xfrm>
              <a:off x="-2453261" y="1855270"/>
              <a:ext cx="3132091" cy="2095682"/>
            </a:xfrm>
            <a:prstGeom prst="rect">
              <a:avLst/>
            </a:prstGeom>
          </p:spPr>
        </p:pic>
        <p:pic>
          <p:nvPicPr>
            <p:cNvPr id="30" name="図 29">
              <a:extLst>
                <a:ext uri="{FF2B5EF4-FFF2-40B4-BE49-F238E27FC236}">
                  <a16:creationId xmlns:a16="http://schemas.microsoft.com/office/drawing/2014/main" id="{B39C94C0-706C-B974-9F75-F8A205B879D7}"/>
                </a:ext>
              </a:extLst>
            </p:cNvPr>
            <p:cNvPicPr>
              <a:picLocks noChangeAspect="1"/>
            </p:cNvPicPr>
            <p:nvPr/>
          </p:nvPicPr>
          <p:blipFill>
            <a:blip r:embed="rId3"/>
            <a:stretch>
              <a:fillRect/>
            </a:stretch>
          </p:blipFill>
          <p:spPr>
            <a:xfrm>
              <a:off x="-128312" y="3453102"/>
              <a:ext cx="414842" cy="398248"/>
            </a:xfrm>
            <a:prstGeom prst="rect">
              <a:avLst/>
            </a:prstGeom>
          </p:spPr>
        </p:pic>
      </p:grpSp>
      <p:sp>
        <p:nvSpPr>
          <p:cNvPr id="31" name="楕円 30">
            <a:extLst>
              <a:ext uri="{FF2B5EF4-FFF2-40B4-BE49-F238E27FC236}">
                <a16:creationId xmlns:a16="http://schemas.microsoft.com/office/drawing/2014/main" id="{139EA4F3-4BDC-E803-5BE7-52C8311E5E59}"/>
              </a:ext>
            </a:extLst>
          </p:cNvPr>
          <p:cNvSpPr/>
          <p:nvPr/>
        </p:nvSpPr>
        <p:spPr>
          <a:xfrm>
            <a:off x="469658" y="1847617"/>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1</a:t>
            </a:r>
            <a:endParaRPr kumimoji="1" lang="ja-JP" altLang="en-US" sz="700" kern="0" dirty="0">
              <a:solidFill>
                <a:prstClr val="black"/>
              </a:solidFill>
            </a:endParaRPr>
          </a:p>
        </p:txBody>
      </p:sp>
      <p:sp>
        <p:nvSpPr>
          <p:cNvPr id="32" name="楕円 31">
            <a:extLst>
              <a:ext uri="{FF2B5EF4-FFF2-40B4-BE49-F238E27FC236}">
                <a16:creationId xmlns:a16="http://schemas.microsoft.com/office/drawing/2014/main" id="{F795D6F6-49B6-C352-F3EF-2CDB1CE34988}"/>
              </a:ext>
            </a:extLst>
          </p:cNvPr>
          <p:cNvSpPr/>
          <p:nvPr/>
        </p:nvSpPr>
        <p:spPr>
          <a:xfrm>
            <a:off x="469658" y="2141936"/>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2</a:t>
            </a:r>
            <a:endParaRPr kumimoji="1" lang="ja-JP" altLang="en-US" sz="700" kern="0" dirty="0">
              <a:solidFill>
                <a:prstClr val="black"/>
              </a:solidFill>
            </a:endParaRPr>
          </a:p>
        </p:txBody>
      </p:sp>
      <p:sp>
        <p:nvSpPr>
          <p:cNvPr id="33" name="楕円 32">
            <a:extLst>
              <a:ext uri="{FF2B5EF4-FFF2-40B4-BE49-F238E27FC236}">
                <a16:creationId xmlns:a16="http://schemas.microsoft.com/office/drawing/2014/main" id="{3E31AB99-0D53-BE5F-AA21-3C121BAC1412}"/>
              </a:ext>
            </a:extLst>
          </p:cNvPr>
          <p:cNvSpPr/>
          <p:nvPr/>
        </p:nvSpPr>
        <p:spPr>
          <a:xfrm>
            <a:off x="469658" y="2435294"/>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3</a:t>
            </a:r>
            <a:endParaRPr kumimoji="1" lang="ja-JP" altLang="en-US" sz="700" kern="0" dirty="0">
              <a:solidFill>
                <a:prstClr val="black"/>
              </a:solidFill>
            </a:endParaRPr>
          </a:p>
        </p:txBody>
      </p:sp>
      <p:sp>
        <p:nvSpPr>
          <p:cNvPr id="34" name="楕円 33">
            <a:extLst>
              <a:ext uri="{FF2B5EF4-FFF2-40B4-BE49-F238E27FC236}">
                <a16:creationId xmlns:a16="http://schemas.microsoft.com/office/drawing/2014/main" id="{54A76CC6-C3BE-4356-82C5-43F8120BBE85}"/>
              </a:ext>
            </a:extLst>
          </p:cNvPr>
          <p:cNvSpPr/>
          <p:nvPr/>
        </p:nvSpPr>
        <p:spPr>
          <a:xfrm>
            <a:off x="469658" y="2698067"/>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4</a:t>
            </a:r>
            <a:endParaRPr kumimoji="1" lang="ja-JP" altLang="en-US" sz="700" kern="0" dirty="0">
              <a:solidFill>
                <a:prstClr val="black"/>
              </a:solidFill>
            </a:endParaRPr>
          </a:p>
        </p:txBody>
      </p:sp>
      <p:sp>
        <p:nvSpPr>
          <p:cNvPr id="35" name="楕円 34">
            <a:extLst>
              <a:ext uri="{FF2B5EF4-FFF2-40B4-BE49-F238E27FC236}">
                <a16:creationId xmlns:a16="http://schemas.microsoft.com/office/drawing/2014/main" id="{2D2565AE-E0AF-0A33-9229-7D6055F3D6CC}"/>
              </a:ext>
            </a:extLst>
          </p:cNvPr>
          <p:cNvSpPr/>
          <p:nvPr/>
        </p:nvSpPr>
        <p:spPr>
          <a:xfrm>
            <a:off x="479966" y="2938870"/>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5</a:t>
            </a:r>
            <a:endParaRPr kumimoji="1" lang="ja-JP" altLang="en-US" sz="700" kern="0" dirty="0">
              <a:solidFill>
                <a:prstClr val="black"/>
              </a:solidFill>
            </a:endParaRPr>
          </a:p>
        </p:txBody>
      </p:sp>
      <p:sp>
        <p:nvSpPr>
          <p:cNvPr id="36" name="楕円 35">
            <a:extLst>
              <a:ext uri="{FF2B5EF4-FFF2-40B4-BE49-F238E27FC236}">
                <a16:creationId xmlns:a16="http://schemas.microsoft.com/office/drawing/2014/main" id="{B693818F-8675-419D-A856-FCE3764A4C93}"/>
              </a:ext>
            </a:extLst>
          </p:cNvPr>
          <p:cNvSpPr/>
          <p:nvPr/>
        </p:nvSpPr>
        <p:spPr>
          <a:xfrm>
            <a:off x="469658" y="3181199"/>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6</a:t>
            </a:r>
            <a:endParaRPr kumimoji="1" lang="ja-JP" altLang="en-US" sz="700" kern="0" dirty="0">
              <a:solidFill>
                <a:prstClr val="black"/>
              </a:solidFill>
            </a:endParaRPr>
          </a:p>
        </p:txBody>
      </p:sp>
      <p:sp>
        <p:nvSpPr>
          <p:cNvPr id="37" name="楕円 36">
            <a:extLst>
              <a:ext uri="{FF2B5EF4-FFF2-40B4-BE49-F238E27FC236}">
                <a16:creationId xmlns:a16="http://schemas.microsoft.com/office/drawing/2014/main" id="{93D29CFC-6E34-7A94-A5E0-9D9D5B400EA9}"/>
              </a:ext>
            </a:extLst>
          </p:cNvPr>
          <p:cNvSpPr/>
          <p:nvPr/>
        </p:nvSpPr>
        <p:spPr>
          <a:xfrm>
            <a:off x="2112221" y="3677775"/>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8</a:t>
            </a:r>
            <a:endParaRPr kumimoji="1" lang="ja-JP" altLang="en-US" sz="700" kern="0" dirty="0">
              <a:solidFill>
                <a:prstClr val="black"/>
              </a:solidFill>
            </a:endParaRPr>
          </a:p>
        </p:txBody>
      </p:sp>
      <p:sp>
        <p:nvSpPr>
          <p:cNvPr id="38" name="楕円 37">
            <a:extLst>
              <a:ext uri="{FF2B5EF4-FFF2-40B4-BE49-F238E27FC236}">
                <a16:creationId xmlns:a16="http://schemas.microsoft.com/office/drawing/2014/main" id="{F6215821-5012-82D3-C95D-61C24C4491CD}"/>
              </a:ext>
            </a:extLst>
          </p:cNvPr>
          <p:cNvSpPr/>
          <p:nvPr/>
        </p:nvSpPr>
        <p:spPr>
          <a:xfrm>
            <a:off x="3612057" y="2367674"/>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9</a:t>
            </a:r>
            <a:endParaRPr kumimoji="1" lang="ja-JP" altLang="en-US" sz="700" kern="0" dirty="0">
              <a:solidFill>
                <a:prstClr val="black"/>
              </a:solidFill>
            </a:endParaRPr>
          </a:p>
        </p:txBody>
      </p:sp>
      <p:sp>
        <p:nvSpPr>
          <p:cNvPr id="39" name="楕円 38">
            <a:extLst>
              <a:ext uri="{FF2B5EF4-FFF2-40B4-BE49-F238E27FC236}">
                <a16:creationId xmlns:a16="http://schemas.microsoft.com/office/drawing/2014/main" id="{FAF0E09D-DFB7-9CFB-4E40-28E19F0535BC}"/>
              </a:ext>
            </a:extLst>
          </p:cNvPr>
          <p:cNvSpPr/>
          <p:nvPr/>
        </p:nvSpPr>
        <p:spPr>
          <a:xfrm>
            <a:off x="3612057" y="2828291"/>
            <a:ext cx="495478"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10</a:t>
            </a:r>
            <a:endParaRPr kumimoji="1" lang="ja-JP" altLang="en-US" sz="700" kern="0" dirty="0">
              <a:solidFill>
                <a:prstClr val="black"/>
              </a:solidFill>
            </a:endParaRPr>
          </a:p>
        </p:txBody>
      </p:sp>
      <p:sp>
        <p:nvSpPr>
          <p:cNvPr id="40" name="楕円 39">
            <a:extLst>
              <a:ext uri="{FF2B5EF4-FFF2-40B4-BE49-F238E27FC236}">
                <a16:creationId xmlns:a16="http://schemas.microsoft.com/office/drawing/2014/main" id="{1E45E01E-5D84-AA51-A4B2-097EEA09E9F5}"/>
              </a:ext>
            </a:extLst>
          </p:cNvPr>
          <p:cNvSpPr/>
          <p:nvPr/>
        </p:nvSpPr>
        <p:spPr>
          <a:xfrm>
            <a:off x="465534" y="3442446"/>
            <a:ext cx="204982"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7</a:t>
            </a:r>
            <a:endParaRPr kumimoji="1" lang="ja-JP" altLang="en-US" sz="700" kern="0" dirty="0">
              <a:solidFill>
                <a:prstClr val="black"/>
              </a:solidFill>
            </a:endParaRPr>
          </a:p>
        </p:txBody>
      </p:sp>
      <p:sp>
        <p:nvSpPr>
          <p:cNvPr id="41" name="楕円 40">
            <a:extLst>
              <a:ext uri="{FF2B5EF4-FFF2-40B4-BE49-F238E27FC236}">
                <a16:creationId xmlns:a16="http://schemas.microsoft.com/office/drawing/2014/main" id="{B0248667-96E1-7A49-14E9-7E126107B5B9}"/>
              </a:ext>
            </a:extLst>
          </p:cNvPr>
          <p:cNvSpPr/>
          <p:nvPr/>
        </p:nvSpPr>
        <p:spPr>
          <a:xfrm>
            <a:off x="3745789" y="1720891"/>
            <a:ext cx="495478" cy="204982"/>
          </a:xfrm>
          <a:prstGeom prst="ellipse">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11</a:t>
            </a:r>
            <a:endParaRPr kumimoji="1" lang="ja-JP" altLang="en-US" sz="700" kern="0" dirty="0">
              <a:solidFill>
                <a:prstClr val="black"/>
              </a:solidFill>
            </a:endParaRPr>
          </a:p>
        </p:txBody>
      </p:sp>
      <p:sp>
        <p:nvSpPr>
          <p:cNvPr id="42" name="正方形/長方形 41">
            <a:extLst>
              <a:ext uri="{FF2B5EF4-FFF2-40B4-BE49-F238E27FC236}">
                <a16:creationId xmlns:a16="http://schemas.microsoft.com/office/drawing/2014/main" id="{FCCCFC48-5C21-E74A-C16D-0E6D1D114D41}"/>
              </a:ext>
            </a:extLst>
          </p:cNvPr>
          <p:cNvSpPr/>
          <p:nvPr/>
        </p:nvSpPr>
        <p:spPr>
          <a:xfrm>
            <a:off x="3454400" y="3153130"/>
            <a:ext cx="326089" cy="480347"/>
          </a:xfrm>
          <a:prstGeom prst="rect">
            <a:avLst/>
          </a:prstGeom>
          <a:solidFill>
            <a:schemeClr val="tx1"/>
          </a:solidFill>
          <a:ln w="3175" cap="flat" cmpd="sng" algn="ctr">
            <a:solidFill>
              <a:sysClr val="windowText" lastClr="000000"/>
            </a:solidFill>
            <a:prstDash val="solid"/>
          </a:ln>
          <a:effectLst/>
        </p:spPr>
        <p:txBody>
          <a:bodyPr rtlCol="0" anchor="ctr"/>
          <a:lstStyle/>
          <a:p>
            <a:pPr algn="ctr" defTabSz="914400"/>
            <a:r>
              <a:rPr kumimoji="1" lang="en-US" altLang="ja-JP" sz="1000" kern="0" dirty="0">
                <a:solidFill>
                  <a:schemeClr val="bg1"/>
                </a:solidFill>
              </a:rPr>
              <a:t>NG</a:t>
            </a:r>
            <a:endParaRPr kumimoji="1" lang="ja-JP" altLang="en-US" sz="1000" kern="0" dirty="0">
              <a:solidFill>
                <a:schemeClr val="bg1"/>
              </a:solidFill>
            </a:endParaRPr>
          </a:p>
        </p:txBody>
      </p:sp>
      <p:pic>
        <p:nvPicPr>
          <p:cNvPr id="43" name="図 42">
            <a:extLst>
              <a:ext uri="{FF2B5EF4-FFF2-40B4-BE49-F238E27FC236}">
                <a16:creationId xmlns:a16="http://schemas.microsoft.com/office/drawing/2014/main" id="{63058ECE-FB51-23F2-61CD-59AC347DD56A}"/>
              </a:ext>
            </a:extLst>
          </p:cNvPr>
          <p:cNvPicPr>
            <a:picLocks noChangeAspect="1"/>
          </p:cNvPicPr>
          <p:nvPr/>
        </p:nvPicPr>
        <p:blipFill>
          <a:blip r:embed="rId4"/>
          <a:stretch>
            <a:fillRect/>
          </a:stretch>
        </p:blipFill>
        <p:spPr>
          <a:xfrm>
            <a:off x="2786565" y="3163672"/>
            <a:ext cx="461211" cy="442257"/>
          </a:xfrm>
          <a:prstGeom prst="rect">
            <a:avLst/>
          </a:prstGeom>
        </p:spPr>
      </p:pic>
      <p:pic>
        <p:nvPicPr>
          <p:cNvPr id="44" name="図 43">
            <a:extLst>
              <a:ext uri="{FF2B5EF4-FFF2-40B4-BE49-F238E27FC236}">
                <a16:creationId xmlns:a16="http://schemas.microsoft.com/office/drawing/2014/main" id="{295B657F-4783-F8FF-19C0-22698B4E174C}"/>
              </a:ext>
            </a:extLst>
          </p:cNvPr>
          <p:cNvPicPr>
            <a:picLocks noChangeAspect="1"/>
          </p:cNvPicPr>
          <p:nvPr/>
        </p:nvPicPr>
        <p:blipFill>
          <a:blip r:embed="rId5"/>
          <a:stretch>
            <a:fillRect/>
          </a:stretch>
        </p:blipFill>
        <p:spPr>
          <a:xfrm>
            <a:off x="3230113" y="3144750"/>
            <a:ext cx="224287" cy="480102"/>
          </a:xfrm>
          <a:prstGeom prst="rect">
            <a:avLst/>
          </a:prstGeom>
        </p:spPr>
      </p:pic>
      <p:sp>
        <p:nvSpPr>
          <p:cNvPr id="45" name="スライド番号プレースホルダー 2">
            <a:extLst>
              <a:ext uri="{FF2B5EF4-FFF2-40B4-BE49-F238E27FC236}">
                <a16:creationId xmlns:a16="http://schemas.microsoft.com/office/drawing/2014/main" id="{D2F03DFD-2729-749E-EB85-66F0000C76ED}"/>
              </a:ext>
            </a:extLst>
          </p:cNvPr>
          <p:cNvSpPr>
            <a:spLocks noGrp="1"/>
          </p:cNvSpPr>
          <p:nvPr>
            <p:ph type="sldNum" sz="quarter" idx="12"/>
          </p:nvPr>
        </p:nvSpPr>
        <p:spPr>
          <a:xfrm>
            <a:off x="4843463" y="9181397"/>
            <a:ext cx="1543050" cy="527403"/>
          </a:xfrm>
        </p:spPr>
        <p:txBody>
          <a:bodyPr/>
          <a:lstStyle/>
          <a:p>
            <a:fld id="{FABEA90D-F275-432F-8053-456A4E092F4A}" type="slidenum">
              <a:rPr kumimoji="1" lang="ja-JP" altLang="en-US" smtClean="0"/>
              <a:t>17</a:t>
            </a:fld>
            <a:endParaRPr kumimoji="1" lang="ja-JP" altLang="en-US"/>
          </a:p>
        </p:txBody>
      </p:sp>
      <p:sp>
        <p:nvSpPr>
          <p:cNvPr id="46" name="テキスト ボックス 45">
            <a:extLst>
              <a:ext uri="{FF2B5EF4-FFF2-40B4-BE49-F238E27FC236}">
                <a16:creationId xmlns:a16="http://schemas.microsoft.com/office/drawing/2014/main" id="{C1DA917A-CEC7-C1F3-A214-26056646D9F3}"/>
              </a:ext>
            </a:extLst>
          </p:cNvPr>
          <p:cNvSpPr txBox="1"/>
          <p:nvPr/>
        </p:nvSpPr>
        <p:spPr>
          <a:xfrm>
            <a:off x="400050" y="4324258"/>
            <a:ext cx="6431388" cy="4154984"/>
          </a:xfrm>
          <a:prstGeom prst="rect">
            <a:avLst/>
          </a:prstGeom>
          <a:noFill/>
        </p:spPr>
        <p:txBody>
          <a:bodyPr wrap="square" rtlCol="0">
            <a:spAutoFit/>
          </a:bodyPr>
          <a:lstStyle/>
          <a:p>
            <a:r>
              <a:rPr kumimoji="1" lang="en-US" altLang="ja-JP" sz="1100" b="1" dirty="0">
                <a:latin typeface="Arial 本文"/>
              </a:rPr>
              <a:t>Item definition</a:t>
            </a:r>
          </a:p>
          <a:p>
            <a:r>
              <a:rPr kumimoji="1" lang="en-US" altLang="ja-JP" sz="1100" dirty="0">
                <a:latin typeface="Arial 本文"/>
              </a:rPr>
              <a:t>1. Part Name 	:	FCT82 - PART NAME(CT8204)</a:t>
            </a:r>
          </a:p>
          <a:p>
            <a:r>
              <a:rPr kumimoji="1" lang="en-US" altLang="ja-JP" sz="1100" dirty="0">
                <a:latin typeface="Consolas" panose="020B0609020204030204" pitchFamily="49" charset="0"/>
              </a:rPr>
              <a:t>                  XXXXXXXXX1XXXXXXXXX2XXXXXXXXX3XXXXXXXXX4XXXXXXXXX5</a:t>
            </a:r>
            <a:endParaRPr kumimoji="1" lang="en-US" altLang="ja-JP" sz="1100" dirty="0">
              <a:latin typeface="Arial 本文"/>
            </a:endParaRPr>
          </a:p>
          <a:p>
            <a:r>
              <a:rPr kumimoji="1" lang="en-US" altLang="ja-JP" sz="1100" dirty="0">
                <a:latin typeface="Arial 本文"/>
              </a:rPr>
              <a:t>2. Part No. 	:	Input data of parts no - </a:t>
            </a:r>
            <a:r>
              <a:rPr kumimoji="1" lang="en-US" altLang="ja-JP" sz="1050" dirty="0">
                <a:latin typeface="Arial 本文"/>
              </a:rPr>
              <a:t>PRAT NO.0 + </a:t>
            </a:r>
            <a:r>
              <a:rPr kumimoji="1" lang="en-US" altLang="ja-JP" sz="1050" dirty="0">
                <a:solidFill>
                  <a:srgbClr val="FF0000"/>
                </a:solidFill>
                <a:latin typeface="Arial 本文"/>
              </a:rPr>
              <a:t>“-”</a:t>
            </a:r>
            <a:r>
              <a:rPr kumimoji="1" lang="en-US" altLang="ja-JP" sz="1050" dirty="0">
                <a:latin typeface="Arial 本文"/>
              </a:rPr>
              <a:t> + PRAT NO.1 + </a:t>
            </a:r>
            <a:r>
              <a:rPr kumimoji="1" lang="en-US" altLang="ja-JP" sz="1050" dirty="0">
                <a:solidFill>
                  <a:srgbClr val="FF0000"/>
                </a:solidFill>
                <a:latin typeface="Arial 本文"/>
              </a:rPr>
              <a:t>“-”</a:t>
            </a:r>
            <a:r>
              <a:rPr kumimoji="1" lang="en-US" altLang="ja-JP" sz="1050" dirty="0">
                <a:latin typeface="Arial 本文"/>
              </a:rPr>
              <a:t> + PRAT NO.2 </a:t>
            </a:r>
            <a:r>
              <a:rPr kumimoji="1" lang="en-US" altLang="ja-JP" sz="1050" dirty="0">
                <a:solidFill>
                  <a:srgbClr val="FF0000"/>
                </a:solidFill>
                <a:latin typeface="Arial 本文"/>
              </a:rPr>
              <a:t>*1</a:t>
            </a:r>
            <a:r>
              <a:rPr kumimoji="1" lang="en-US" altLang="ja-JP" sz="1100" dirty="0">
                <a:latin typeface="Arial 本文"/>
              </a:rPr>
              <a:t> </a:t>
            </a:r>
          </a:p>
          <a:p>
            <a:r>
              <a:rPr kumimoji="1" lang="en-US" altLang="ja-JP" sz="1100" dirty="0">
                <a:latin typeface="Consolas" panose="020B0609020204030204" pitchFamily="49" charset="0"/>
              </a:rPr>
              <a:t>                  XXX-XXXXXXX-XX</a:t>
            </a:r>
            <a:endParaRPr kumimoji="1" lang="en-US" altLang="ja-JP" sz="1100" dirty="0">
              <a:latin typeface="Arial 本文"/>
            </a:endParaRPr>
          </a:p>
          <a:p>
            <a:r>
              <a:rPr kumimoji="1" lang="en-US" altLang="ja-JP" sz="1100" dirty="0">
                <a:latin typeface="Arial 本文"/>
              </a:rPr>
              <a:t>3. DWG No.   	:	FCT82) - </a:t>
            </a:r>
            <a:r>
              <a:rPr kumimoji="1" lang="en-US" altLang="ja-JP" sz="1000" dirty="0">
                <a:latin typeface="Arial 本文"/>
              </a:rPr>
              <a:t>CT8208</a:t>
            </a:r>
            <a:endParaRPr kumimoji="1" lang="en-US" altLang="ja-JP" sz="800" dirty="0">
              <a:latin typeface="Arial 本文"/>
            </a:endParaRPr>
          </a:p>
          <a:p>
            <a:r>
              <a:rPr kumimoji="1" lang="en-US" altLang="ja-JP" sz="1100" dirty="0">
                <a:latin typeface="Consolas" panose="020B0609020204030204" pitchFamily="49" charset="0"/>
              </a:rPr>
              <a:t>			XXX-XXXXX-XXXX-XX-X</a:t>
            </a:r>
          </a:p>
          <a:p>
            <a:r>
              <a:rPr kumimoji="1" lang="en-US" altLang="ja-JP" sz="1100" dirty="0">
                <a:latin typeface="Arial 本文"/>
              </a:rPr>
              <a:t>4. Color</a:t>
            </a:r>
            <a:r>
              <a:rPr kumimoji="1" lang="en-US" altLang="ja-JP" sz="1100" dirty="0">
                <a:latin typeface="Consolas" panose="020B0609020204030204" pitchFamily="49" charset="0"/>
              </a:rPr>
              <a:t>	</a:t>
            </a:r>
            <a:r>
              <a:rPr kumimoji="1" lang="en-US" altLang="ja-JP" sz="1100" dirty="0">
                <a:latin typeface="Arial 本文"/>
              </a:rPr>
              <a:t>:</a:t>
            </a:r>
            <a:r>
              <a:rPr kumimoji="1" lang="en-US" altLang="ja-JP" sz="1100" dirty="0">
                <a:latin typeface="Consolas" panose="020B0609020204030204" pitchFamily="49" charset="0"/>
              </a:rPr>
              <a:t>	</a:t>
            </a:r>
            <a:r>
              <a:rPr kumimoji="1" lang="en-US" altLang="ja-JP" sz="1100" dirty="0">
                <a:latin typeface="Arial 本文"/>
              </a:rPr>
              <a:t>Item master(FCT82) - </a:t>
            </a:r>
            <a:r>
              <a:rPr lang="en-US" altLang="ja-JP" sz="1100" b="0" i="0" u="none" strike="noStrike" baseline="0" dirty="0">
                <a:solidFill>
                  <a:srgbClr val="FF0000"/>
                </a:solidFill>
                <a:latin typeface="+mj-lt"/>
                <a:ea typeface="ＭＳ Ｐ明朝" panose="02020600040205080304" pitchFamily="18" charset="-128"/>
              </a:rPr>
              <a:t>CT8209 all distils</a:t>
            </a:r>
          </a:p>
          <a:p>
            <a:r>
              <a:rPr kumimoji="1" lang="en-US" altLang="ja-JP" sz="1100" dirty="0">
                <a:solidFill>
                  <a:srgbClr val="FF0000"/>
                </a:solidFill>
                <a:latin typeface="+mj-lt"/>
                <a:ea typeface="ＭＳ Ｐ明朝" panose="02020600040205080304" pitchFamily="18" charset="-128"/>
              </a:rPr>
              <a:t>5th digit: Similar color classification (1: Similar colors (</a:t>
            </a:r>
            <a:r>
              <a:rPr kumimoji="1" lang="en-US" altLang="ja-JP" sz="1100" dirty="0">
                <a:solidFill>
                  <a:srgbClr val="FF0000"/>
                </a:solidFill>
                <a:latin typeface="Arial 本文"/>
              </a:rPr>
              <a:t>Black inversion</a:t>
            </a:r>
            <a:r>
              <a:rPr kumimoji="1" lang="en-US" altLang="ja-JP" sz="1100" dirty="0">
                <a:solidFill>
                  <a:srgbClr val="FF0000"/>
                </a:solidFill>
                <a:latin typeface="+mj-lt"/>
                <a:ea typeface="ＭＳ Ｐ明朝" panose="02020600040205080304" pitchFamily="18" charset="-128"/>
              </a:rPr>
              <a:t>), 2: Plating (</a:t>
            </a:r>
            <a:r>
              <a:rPr kumimoji="1" lang="en-US" altLang="ja-JP" sz="1100" dirty="0">
                <a:solidFill>
                  <a:srgbClr val="FF0000"/>
                </a:solidFill>
                <a:latin typeface="Arial 本文"/>
              </a:rPr>
              <a:t>Black inversion</a:t>
            </a:r>
            <a:r>
              <a:rPr kumimoji="1" lang="en-US" altLang="ja-JP" sz="1100" dirty="0">
                <a:solidFill>
                  <a:srgbClr val="FF0000"/>
                </a:solidFill>
                <a:latin typeface="+mj-lt"/>
                <a:ea typeface="ＭＳ Ｐ明朝" panose="02020600040205080304" pitchFamily="18" charset="-128"/>
              </a:rPr>
              <a:t>) , Blank: </a:t>
            </a:r>
            <a:r>
              <a:rPr kumimoji="1" lang="en-US" altLang="ja-JP" sz="1100" dirty="0">
                <a:solidFill>
                  <a:srgbClr val="FF0000"/>
                </a:solidFill>
                <a:latin typeface="Arial 本文"/>
              </a:rPr>
              <a:t>No black inversion</a:t>
            </a:r>
            <a:r>
              <a:rPr kumimoji="1" lang="en-US" altLang="ja-JP" sz="1100" dirty="0">
                <a:solidFill>
                  <a:srgbClr val="FF0000"/>
                </a:solidFill>
                <a:latin typeface="+mj-lt"/>
                <a:ea typeface="ＭＳ Ｐ明朝" panose="02020600040205080304" pitchFamily="18" charset="-128"/>
              </a:rPr>
              <a:t>)</a:t>
            </a:r>
          </a:p>
          <a:p>
            <a:r>
              <a:rPr kumimoji="1" lang="en-US" altLang="ja-JP" sz="1100" dirty="0">
                <a:solidFill>
                  <a:srgbClr val="FF0000"/>
                </a:solidFill>
                <a:latin typeface="+mj-lt"/>
                <a:ea typeface="ＭＳ Ｐ明朝" panose="02020600040205080304" pitchFamily="18" charset="-128"/>
              </a:rPr>
              <a:t>If 2 is entered, the notation will be changed to Plating. If a color code is entered, it will be ignored.</a:t>
            </a:r>
          </a:p>
          <a:p>
            <a:r>
              <a:rPr kumimoji="1" lang="en-US" altLang="ja-JP" sz="1100" dirty="0">
                <a:latin typeface="Arial 本文"/>
              </a:rPr>
              <a:t>5. Quantity	:	</a:t>
            </a:r>
            <a:r>
              <a:rPr kumimoji="1" lang="en-US" altLang="ja-JP" sz="1100" dirty="0">
                <a:solidFill>
                  <a:srgbClr val="FF0000"/>
                </a:solidFill>
                <a:latin typeface="Arial 本文"/>
              </a:rPr>
              <a:t>Quantity entered on handy terminal *2</a:t>
            </a:r>
          </a:p>
          <a:p>
            <a:r>
              <a:rPr kumimoji="1" lang="en-US" altLang="ja-JP" sz="1100" dirty="0">
                <a:solidFill>
                  <a:srgbClr val="FF0000"/>
                </a:solidFill>
                <a:latin typeface="Arial 本文"/>
              </a:rPr>
              <a:t>In the case of a fraction, black inversion is performed.</a:t>
            </a:r>
          </a:p>
          <a:p>
            <a:r>
              <a:rPr kumimoji="1" lang="en-US" altLang="ja-JP" sz="1100" dirty="0">
                <a:latin typeface="Arial 本文"/>
              </a:rPr>
              <a:t>6. Lot No. 	:	Today’s date </a:t>
            </a:r>
            <a:r>
              <a:rPr kumimoji="1" lang="ja-JP" altLang="en-US" sz="1100" dirty="0">
                <a:latin typeface="Arial 本文"/>
              </a:rPr>
              <a:t>≒</a:t>
            </a:r>
            <a:r>
              <a:rPr kumimoji="1" lang="en-US" altLang="ja-JP" sz="1100" dirty="0">
                <a:latin typeface="Arial 本文"/>
              </a:rPr>
              <a:t> Date the label was issued  </a:t>
            </a:r>
            <a:r>
              <a:rPr kumimoji="1" lang="en-US" altLang="ja-JP" sz="1100" dirty="0">
                <a:solidFill>
                  <a:srgbClr val="FF0000"/>
                </a:solidFill>
                <a:latin typeface="Arial 本文"/>
              </a:rPr>
              <a:t>YYYY-MM-DD</a:t>
            </a:r>
          </a:p>
          <a:p>
            <a:r>
              <a:rPr kumimoji="1" lang="en-US" altLang="ja-JP" sz="1100" dirty="0">
                <a:latin typeface="Arial 本文"/>
              </a:rPr>
              <a:t>7. Machine No	:</a:t>
            </a:r>
          </a:p>
          <a:p>
            <a:r>
              <a:rPr kumimoji="1" lang="en-US" altLang="ja-JP" sz="1100" dirty="0">
                <a:latin typeface="Arial 本文"/>
              </a:rPr>
              <a:t>8. Shift		:</a:t>
            </a:r>
          </a:p>
          <a:p>
            <a:r>
              <a:rPr kumimoji="1" lang="en-US" altLang="ja-JP" sz="1100" dirty="0">
                <a:latin typeface="Arial 本文"/>
              </a:rPr>
              <a:t>9. R/L		:	</a:t>
            </a:r>
            <a:r>
              <a:rPr kumimoji="1" lang="en-US" altLang="ja-JP" sz="1100" dirty="0">
                <a:solidFill>
                  <a:srgbClr val="FF0000"/>
                </a:solidFill>
                <a:latin typeface="Arial 本文"/>
              </a:rPr>
              <a:t>Item master(FCT82) - CT8257 * R: Black inversion L: No black inversion</a:t>
            </a:r>
          </a:p>
          <a:p>
            <a:r>
              <a:rPr kumimoji="1" lang="en-US" altLang="ja-JP" sz="1100" dirty="0">
                <a:latin typeface="Arial 本文"/>
              </a:rPr>
              <a:t>10. FR/RR/RH/LH	:	</a:t>
            </a:r>
            <a:r>
              <a:rPr kumimoji="1" lang="en-US" altLang="ja-JP" sz="1100" dirty="0">
                <a:solidFill>
                  <a:srgbClr val="FF0000"/>
                </a:solidFill>
                <a:latin typeface="Arial 本文"/>
              </a:rPr>
              <a:t>Item master(FCT82) - CT8242</a:t>
            </a:r>
            <a:r>
              <a:rPr kumimoji="1" lang="ja-JP" altLang="en-US" sz="1100" dirty="0">
                <a:solidFill>
                  <a:srgbClr val="FF0000"/>
                </a:solidFill>
                <a:latin typeface="Arial 本文"/>
              </a:rPr>
              <a:t>　</a:t>
            </a:r>
            <a:r>
              <a:rPr kumimoji="1" lang="en-US" altLang="ja-JP" sz="1100" dirty="0">
                <a:latin typeface="Arial 本文"/>
              </a:rPr>
              <a:t> </a:t>
            </a:r>
            <a:r>
              <a:rPr kumimoji="1" lang="en-US" altLang="ja-JP" sz="1100" dirty="0">
                <a:solidFill>
                  <a:srgbClr val="FF0000"/>
                </a:solidFill>
                <a:latin typeface="Arial 本文"/>
              </a:rPr>
              <a:t>* Item master(FCT82) - CT8257 R: Black inversion L: No black inversion</a:t>
            </a:r>
          </a:p>
          <a:p>
            <a:r>
              <a:rPr kumimoji="1" lang="en-US" altLang="ja-JP" sz="1100" dirty="0">
                <a:latin typeface="Arial 本文"/>
              </a:rPr>
              <a:t>11. Page		:	XXX/XXX</a:t>
            </a:r>
            <a:endParaRPr kumimoji="1" lang="en-US" altLang="ja-JP" sz="1100" b="1" dirty="0">
              <a:latin typeface="Arial 本文"/>
            </a:endParaRPr>
          </a:p>
          <a:p>
            <a:r>
              <a:rPr kumimoji="1" lang="en-US" altLang="ja-JP" sz="1100" b="1" dirty="0">
                <a:latin typeface="Arial 本文"/>
              </a:rPr>
              <a:t>QR information</a:t>
            </a:r>
          </a:p>
          <a:p>
            <a:r>
              <a:rPr kumimoji="1" lang="en-US" altLang="ja-JP" sz="1100" dirty="0">
                <a:latin typeface="Arial 本文"/>
              </a:rPr>
              <a:t>[System serial No]</a:t>
            </a:r>
            <a:r>
              <a:rPr kumimoji="1" lang="ja-JP" altLang="en-US" sz="1100" dirty="0">
                <a:latin typeface="Arial 本文"/>
              </a:rPr>
              <a:t>│</a:t>
            </a:r>
            <a:r>
              <a:rPr kumimoji="1" lang="en-US" altLang="ja-JP" sz="1100" dirty="0">
                <a:latin typeface="Arial 本文"/>
              </a:rPr>
              <a:t>[ORDER NO]</a:t>
            </a:r>
            <a:r>
              <a:rPr kumimoji="1" lang="ja-JP" altLang="en-US" sz="1100" dirty="0">
                <a:latin typeface="Arial 本文"/>
              </a:rPr>
              <a:t>│</a:t>
            </a:r>
            <a:r>
              <a:rPr kumimoji="1" lang="en-US" altLang="ja-JP" sz="1100" dirty="0">
                <a:latin typeface="Arial 本文"/>
              </a:rPr>
              <a:t>[Part No.]</a:t>
            </a:r>
            <a:r>
              <a:rPr kumimoji="1" lang="ja-JP" altLang="en-US" sz="1100" dirty="0">
                <a:latin typeface="Arial 本文"/>
              </a:rPr>
              <a:t> │</a:t>
            </a:r>
            <a:r>
              <a:rPr kumimoji="1" lang="en-US" altLang="ja-JP" sz="1100" dirty="0">
                <a:latin typeface="Arial 本文"/>
              </a:rPr>
              <a:t>[DWG No.]</a:t>
            </a:r>
            <a:r>
              <a:rPr kumimoji="1" lang="ja-JP" altLang="en-US" sz="1100" dirty="0">
                <a:latin typeface="Arial 本文"/>
              </a:rPr>
              <a:t>│</a:t>
            </a:r>
            <a:r>
              <a:rPr kumimoji="1" lang="en-US" altLang="ja-JP" sz="1100" dirty="0">
                <a:latin typeface="Arial 本文"/>
              </a:rPr>
              <a:t>[Lot no]</a:t>
            </a:r>
            <a:r>
              <a:rPr kumimoji="1" lang="ja-JP" altLang="en-US" sz="1100" dirty="0">
                <a:latin typeface="Arial 本文"/>
              </a:rPr>
              <a:t>│ </a:t>
            </a:r>
            <a:r>
              <a:rPr kumimoji="1" lang="en-US" altLang="ja-JP" sz="1100" dirty="0">
                <a:latin typeface="Arial 本文"/>
              </a:rPr>
              <a:t>[Quantity]</a:t>
            </a:r>
            <a:r>
              <a:rPr kumimoji="1" lang="ja-JP" altLang="en-US" sz="1100" dirty="0">
                <a:latin typeface="Arial 本文"/>
              </a:rPr>
              <a:t>│</a:t>
            </a:r>
            <a:r>
              <a:rPr kumimoji="1" lang="en-US" altLang="ja-JP" sz="1100" dirty="0">
                <a:latin typeface="Arial 本文"/>
              </a:rPr>
              <a:t>[Rank]</a:t>
            </a:r>
            <a:r>
              <a:rPr kumimoji="1" lang="ja-JP" altLang="en-US" sz="1100" dirty="0">
                <a:latin typeface="Arial 本文"/>
              </a:rPr>
              <a:t> │</a:t>
            </a:r>
            <a:r>
              <a:rPr kumimoji="1" lang="en-US" altLang="ja-JP" sz="1100" dirty="0">
                <a:latin typeface="Arial 本文"/>
              </a:rPr>
              <a:t>[Box serial no]</a:t>
            </a:r>
            <a:endParaRPr kumimoji="1" lang="en-US" altLang="ja-JP" sz="1100" b="1" dirty="0">
              <a:latin typeface="Arial 本文"/>
            </a:endParaRPr>
          </a:p>
          <a:p>
            <a:endParaRPr kumimoji="1" lang="en-US" altLang="ja-JP" sz="1100" dirty="0">
              <a:latin typeface="Arial 本文"/>
            </a:endParaRPr>
          </a:p>
        </p:txBody>
      </p:sp>
      <p:sp>
        <p:nvSpPr>
          <p:cNvPr id="47" name="テキスト ボックス 46">
            <a:extLst>
              <a:ext uri="{FF2B5EF4-FFF2-40B4-BE49-F238E27FC236}">
                <a16:creationId xmlns:a16="http://schemas.microsoft.com/office/drawing/2014/main" id="{0849B900-E804-F72F-5D51-4D68F292BE82}"/>
              </a:ext>
            </a:extLst>
          </p:cNvPr>
          <p:cNvSpPr txBox="1"/>
          <p:nvPr/>
        </p:nvSpPr>
        <p:spPr>
          <a:xfrm>
            <a:off x="335580" y="8251086"/>
            <a:ext cx="6310738" cy="430887"/>
          </a:xfrm>
          <a:prstGeom prst="rect">
            <a:avLst/>
          </a:prstGeom>
          <a:noFill/>
        </p:spPr>
        <p:txBody>
          <a:bodyPr wrap="square" rtlCol="0">
            <a:spAutoFit/>
          </a:bodyPr>
          <a:lstStyle/>
          <a:p>
            <a:r>
              <a:rPr kumimoji="1" lang="en-US" altLang="ja-JP" sz="1100" dirty="0">
                <a:solidFill>
                  <a:srgbClr val="FF0000"/>
                </a:solidFill>
                <a:latin typeface="Arial 本文"/>
              </a:rPr>
              <a:t>*1 “-” If the next item is "blank", it will not be displayed.</a:t>
            </a:r>
          </a:p>
          <a:p>
            <a:r>
              <a:rPr kumimoji="1" lang="en-US" altLang="ja-JP" sz="1100" dirty="0">
                <a:solidFill>
                  <a:srgbClr val="FF0000"/>
                </a:solidFill>
                <a:latin typeface="Arial 本文"/>
              </a:rPr>
              <a:t>*2 The number of items entered on the handy terminal. If a fraction appears, display the fraction.</a:t>
            </a:r>
            <a:endParaRPr kumimoji="1" lang="en-US" altLang="ja-JP" sz="1100" dirty="0"/>
          </a:p>
        </p:txBody>
      </p:sp>
      <p:sp>
        <p:nvSpPr>
          <p:cNvPr id="48" name="テキスト ボックス 47">
            <a:extLst>
              <a:ext uri="{FF2B5EF4-FFF2-40B4-BE49-F238E27FC236}">
                <a16:creationId xmlns:a16="http://schemas.microsoft.com/office/drawing/2014/main" id="{F9E3E0BD-BF3E-678F-6755-106BDEB4AB4C}"/>
              </a:ext>
            </a:extLst>
          </p:cNvPr>
          <p:cNvSpPr txBox="1"/>
          <p:nvPr/>
        </p:nvSpPr>
        <p:spPr>
          <a:xfrm>
            <a:off x="335580" y="8681973"/>
            <a:ext cx="6310738" cy="769441"/>
          </a:xfrm>
          <a:prstGeom prst="rect">
            <a:avLst/>
          </a:prstGeom>
          <a:noFill/>
        </p:spPr>
        <p:txBody>
          <a:bodyPr wrap="square" rtlCol="0">
            <a:spAutoFit/>
          </a:bodyPr>
          <a:lstStyle/>
          <a:p>
            <a:r>
              <a:rPr kumimoji="1" lang="en-US" altLang="ja-JP" sz="1100" dirty="0">
                <a:solidFill>
                  <a:srgbClr val="FF0000"/>
                </a:solidFill>
                <a:latin typeface="Arial 本文"/>
              </a:rPr>
              <a:t>Schedule data allows past and future data to be referenced. </a:t>
            </a:r>
          </a:p>
          <a:p>
            <a:r>
              <a:rPr kumimoji="1" lang="en-US" altLang="ja-JP" sz="1100" dirty="0">
                <a:solidFill>
                  <a:srgbClr val="FF0000"/>
                </a:solidFill>
                <a:latin typeface="Arial 本文"/>
              </a:rPr>
              <a:t>All confirmed data will be able to print labels.</a:t>
            </a:r>
          </a:p>
          <a:p>
            <a:r>
              <a:rPr kumimoji="1" lang="en-US" altLang="ja-JP" sz="1100" dirty="0">
                <a:solidFill>
                  <a:srgbClr val="FF0000"/>
                </a:solidFill>
              </a:rPr>
              <a:t>Confirmed data will be linked after about 5 days.</a:t>
            </a:r>
          </a:p>
          <a:p>
            <a:r>
              <a:rPr kumimoji="1" lang="en-US" altLang="ja-JP" sz="1100" dirty="0">
                <a:solidFill>
                  <a:srgbClr val="FF0000"/>
                </a:solidFill>
              </a:rPr>
              <a:t>If schedule data is not linked, there is no need to print labels. Return it to the manufacturer.</a:t>
            </a:r>
          </a:p>
        </p:txBody>
      </p:sp>
      <p:sp>
        <p:nvSpPr>
          <p:cNvPr id="49" name="Isosceles Triangle 22">
            <a:extLst>
              <a:ext uri="{FF2B5EF4-FFF2-40B4-BE49-F238E27FC236}">
                <a16:creationId xmlns:a16="http://schemas.microsoft.com/office/drawing/2014/main" id="{7260FDB0-55A3-D2E3-9608-83ED6AC54BD1}"/>
              </a:ext>
            </a:extLst>
          </p:cNvPr>
          <p:cNvSpPr/>
          <p:nvPr/>
        </p:nvSpPr>
        <p:spPr>
          <a:xfrm>
            <a:off x="5587180" y="6224283"/>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
        <p:nvSpPr>
          <p:cNvPr id="61" name="正方形/長方形 60">
            <a:extLst>
              <a:ext uri="{FF2B5EF4-FFF2-40B4-BE49-F238E27FC236}">
                <a16:creationId xmlns:a16="http://schemas.microsoft.com/office/drawing/2014/main" id="{C3A45D5E-A6EE-F4AA-6EDD-0DA39A53C841}"/>
              </a:ext>
            </a:extLst>
          </p:cNvPr>
          <p:cNvSpPr/>
          <p:nvPr/>
        </p:nvSpPr>
        <p:spPr>
          <a:xfrm>
            <a:off x="4286986" y="6560545"/>
            <a:ext cx="2196607" cy="333988"/>
          </a:xfrm>
          <a:prstGeom prst="rect">
            <a:avLst/>
          </a:prstGeom>
          <a:solidFill>
            <a:srgbClr val="FFFF00"/>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⑦</a:t>
            </a:r>
            <a:r>
              <a:rPr kumimoji="1" lang="en-US" altLang="ja-JP" sz="700" kern="0" dirty="0">
                <a:solidFill>
                  <a:prstClr val="black"/>
                </a:solidFill>
              </a:rPr>
              <a:t>M/C . </a:t>
            </a:r>
            <a:r>
              <a:rPr kumimoji="1" lang="ja-JP" altLang="en-US" sz="700" kern="0" dirty="0">
                <a:solidFill>
                  <a:prstClr val="black"/>
                </a:solidFill>
              </a:rPr>
              <a:t>⑧</a:t>
            </a:r>
            <a:r>
              <a:rPr kumimoji="1" lang="en-US" altLang="ja-JP" sz="700" kern="0" dirty="0">
                <a:solidFill>
                  <a:prstClr val="black"/>
                </a:solidFill>
              </a:rPr>
              <a:t> Shift </a:t>
            </a:r>
            <a:r>
              <a:rPr kumimoji="1" lang="ja-JP" altLang="en-US" sz="700" kern="0" dirty="0">
                <a:solidFill>
                  <a:prstClr val="black"/>
                </a:solidFill>
              </a:rPr>
              <a:t>については</a:t>
            </a:r>
            <a:r>
              <a:rPr kumimoji="1" lang="en-US" altLang="ja-JP" sz="700" kern="0" dirty="0">
                <a:solidFill>
                  <a:prstClr val="black"/>
                </a:solidFill>
              </a:rPr>
              <a:t>MAS-T</a:t>
            </a:r>
            <a:r>
              <a:rPr kumimoji="1" lang="ja-JP" altLang="en-US" sz="700" kern="0" dirty="0">
                <a:solidFill>
                  <a:prstClr val="black"/>
                </a:solidFill>
              </a:rPr>
              <a:t>様にて再検討。</a:t>
            </a:r>
            <a:endParaRPr kumimoji="1" lang="en-US" altLang="ja-JP" sz="700" kern="0" dirty="0">
              <a:solidFill>
                <a:prstClr val="black"/>
              </a:solidFill>
            </a:endParaRPr>
          </a:p>
          <a:p>
            <a:pPr algn="l" defTabSz="914400"/>
            <a:r>
              <a:rPr kumimoji="1" lang="en-US" altLang="ja-JP" sz="700" kern="0" dirty="0">
                <a:solidFill>
                  <a:prstClr val="black"/>
                </a:solidFill>
              </a:rPr>
              <a:t>11/29</a:t>
            </a:r>
            <a:r>
              <a:rPr kumimoji="1" lang="ja-JP" altLang="en-US" sz="700" kern="0" dirty="0">
                <a:solidFill>
                  <a:prstClr val="black"/>
                </a:solidFill>
              </a:rPr>
              <a:t>回答をいただく。</a:t>
            </a:r>
            <a:endParaRPr kumimoji="1" lang="en-US" altLang="ja-JP" sz="700" kern="0" dirty="0">
              <a:solidFill>
                <a:prstClr val="black"/>
              </a:solidFill>
            </a:endParaRPr>
          </a:p>
        </p:txBody>
      </p:sp>
      <p:sp>
        <p:nvSpPr>
          <p:cNvPr id="76" name="Isosceles Triangle 22">
            <a:extLst>
              <a:ext uri="{FF2B5EF4-FFF2-40B4-BE49-F238E27FC236}">
                <a16:creationId xmlns:a16="http://schemas.microsoft.com/office/drawing/2014/main" id="{28CE8E54-0FCC-EAA0-F73B-85D3B7C4069E}"/>
              </a:ext>
            </a:extLst>
          </p:cNvPr>
          <p:cNvSpPr/>
          <p:nvPr/>
        </p:nvSpPr>
        <p:spPr>
          <a:xfrm>
            <a:off x="5880934" y="7515752"/>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Tree>
    <p:extLst>
      <p:ext uri="{BB962C8B-B14F-4D97-AF65-F5344CB8AC3E}">
        <p14:creationId xmlns:p14="http://schemas.microsoft.com/office/powerpoint/2010/main" val="118210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BCFFD1BD-85C4-DD37-4BC1-5E54C7C45810}"/>
              </a:ext>
            </a:extLst>
          </p:cNvPr>
          <p:cNvSpPr/>
          <p:nvPr/>
        </p:nvSpPr>
        <p:spPr>
          <a:xfrm>
            <a:off x="523240" y="1432560"/>
            <a:ext cx="3708400" cy="29413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10" name="テキスト ボックス 9">
            <a:extLst>
              <a:ext uri="{FF2B5EF4-FFF2-40B4-BE49-F238E27FC236}">
                <a16:creationId xmlns:a16="http://schemas.microsoft.com/office/drawing/2014/main" id="{006990F1-234B-2E2E-2345-806AFF8ABC20}"/>
              </a:ext>
            </a:extLst>
          </p:cNvPr>
          <p:cNvSpPr txBox="1"/>
          <p:nvPr/>
        </p:nvSpPr>
        <p:spPr>
          <a:xfrm>
            <a:off x="406400" y="1136509"/>
            <a:ext cx="6117063" cy="215444"/>
          </a:xfrm>
          <a:prstGeom prst="rect">
            <a:avLst/>
          </a:prstGeom>
          <a:noFill/>
        </p:spPr>
        <p:txBody>
          <a:bodyPr wrap="square" rtlCol="0">
            <a:spAutoFit/>
          </a:bodyPr>
          <a:lstStyle/>
          <a:p>
            <a:r>
              <a:rPr kumimoji="1" lang="en-US" altLang="ja-JP" sz="800" dirty="0">
                <a:latin typeface="+mj-lt"/>
              </a:rPr>
              <a:t>Manage inbound status using the following 5 steps.</a:t>
            </a:r>
          </a:p>
        </p:txBody>
      </p:sp>
      <p:sp>
        <p:nvSpPr>
          <p:cNvPr id="25" name="矢印: 右 24">
            <a:extLst>
              <a:ext uri="{FF2B5EF4-FFF2-40B4-BE49-F238E27FC236}">
                <a16:creationId xmlns:a16="http://schemas.microsoft.com/office/drawing/2014/main" id="{2A79AFBA-A967-3CCA-50F2-BB5FD5324681}"/>
              </a:ext>
            </a:extLst>
          </p:cNvPr>
          <p:cNvSpPr/>
          <p:nvPr/>
        </p:nvSpPr>
        <p:spPr>
          <a:xfrm rot="5400000">
            <a:off x="458312" y="2771606"/>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052B32D8-F261-60F0-3AC3-4F7CECDFEFAF}"/>
              </a:ext>
            </a:extLst>
          </p:cNvPr>
          <p:cNvSpPr/>
          <p:nvPr/>
        </p:nvSpPr>
        <p:spPr>
          <a:xfrm>
            <a:off x="4574441" y="2782338"/>
            <a:ext cx="1099371" cy="241763"/>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E65580A8-CF78-29E9-7DBD-3BE2047FE8F2}"/>
              </a:ext>
            </a:extLst>
          </p:cNvPr>
          <p:cNvSpPr/>
          <p:nvPr/>
        </p:nvSpPr>
        <p:spPr>
          <a:xfrm>
            <a:off x="1236608" y="3791771"/>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Completed</a:t>
            </a:r>
            <a:endParaRPr kumimoji="1" lang="ja-JP" altLang="en-US" sz="700" kern="0" dirty="0">
              <a:solidFill>
                <a:prstClr val="black"/>
              </a:solidFill>
            </a:endParaRPr>
          </a:p>
        </p:txBody>
      </p:sp>
      <p:sp>
        <p:nvSpPr>
          <p:cNvPr id="72" name="正方形/長方形 71">
            <a:extLst>
              <a:ext uri="{FF2B5EF4-FFF2-40B4-BE49-F238E27FC236}">
                <a16:creationId xmlns:a16="http://schemas.microsoft.com/office/drawing/2014/main" id="{26671908-9238-024F-1E5D-36DD07310CEE}"/>
              </a:ext>
            </a:extLst>
          </p:cNvPr>
          <p:cNvSpPr/>
          <p:nvPr/>
        </p:nvSpPr>
        <p:spPr>
          <a:xfrm>
            <a:off x="1236609" y="2028395"/>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Working</a:t>
            </a:r>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7F28BBD1-35AF-0CCA-6EC7-CEB2E0F38014}"/>
              </a:ext>
            </a:extLst>
          </p:cNvPr>
          <p:cNvSpPr/>
          <p:nvPr/>
        </p:nvSpPr>
        <p:spPr>
          <a:xfrm>
            <a:off x="1236608" y="2378144"/>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Label Completed</a:t>
            </a:r>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EF4A55D3-BF69-09C4-788D-D308628A0D00}"/>
              </a:ext>
            </a:extLst>
          </p:cNvPr>
          <p:cNvSpPr/>
          <p:nvPr/>
        </p:nvSpPr>
        <p:spPr>
          <a:xfrm>
            <a:off x="1236608" y="3449188"/>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 working</a:t>
            </a:r>
            <a:endParaRPr kumimoji="1" lang="ja-JP" altLang="en-US" sz="700" kern="0" dirty="0">
              <a:solidFill>
                <a:prstClr val="black"/>
              </a:solidFill>
            </a:endParaRPr>
          </a:p>
        </p:txBody>
      </p:sp>
      <p:cxnSp>
        <p:nvCxnSpPr>
          <p:cNvPr id="84" name="直線矢印コネクタ 83">
            <a:extLst>
              <a:ext uri="{FF2B5EF4-FFF2-40B4-BE49-F238E27FC236}">
                <a16:creationId xmlns:a16="http://schemas.microsoft.com/office/drawing/2014/main" id="{53BB3294-6BD2-1280-95F9-36D4F7868D83}"/>
              </a:ext>
            </a:extLst>
          </p:cNvPr>
          <p:cNvCxnSpPr>
            <a:stCxn id="78" idx="3"/>
            <a:endCxn id="26" idx="1"/>
          </p:cNvCxnSpPr>
          <p:nvPr/>
        </p:nvCxnSpPr>
        <p:spPr>
          <a:xfrm>
            <a:off x="4231640" y="2903220"/>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46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19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112" name="フローチャート: 判断 111">
            <a:extLst>
              <a:ext uri="{FF2B5EF4-FFF2-40B4-BE49-F238E27FC236}">
                <a16:creationId xmlns:a16="http://schemas.microsoft.com/office/drawing/2014/main" id="{1F9165A5-DB83-16F2-09B7-220D38C18F5D}"/>
              </a:ext>
            </a:extLst>
          </p:cNvPr>
          <p:cNvSpPr/>
          <p:nvPr/>
        </p:nvSpPr>
        <p:spPr>
          <a:xfrm>
            <a:off x="3771627" y="3160752"/>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accepted or not?</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113" name="コネクタ: カギ線 112">
            <a:extLst>
              <a:ext uri="{FF2B5EF4-FFF2-40B4-BE49-F238E27FC236}">
                <a16:creationId xmlns:a16="http://schemas.microsoft.com/office/drawing/2014/main" id="{6053EDED-D1D4-D24A-7E33-656DE75BA8F3}"/>
              </a:ext>
            </a:extLst>
          </p:cNvPr>
          <p:cNvCxnSpPr>
            <a:cxnSpLocks/>
            <a:stCxn id="10" idx="4"/>
            <a:endCxn id="112" idx="0"/>
          </p:cNvCxnSpPr>
          <p:nvPr/>
        </p:nvCxnSpPr>
        <p:spPr>
          <a:xfrm rot="16200000" flipH="1">
            <a:off x="3897491" y="2682095"/>
            <a:ext cx="829413" cy="12789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8" name="正方形/長方形 117">
            <a:extLst>
              <a:ext uri="{FF2B5EF4-FFF2-40B4-BE49-F238E27FC236}">
                <a16:creationId xmlns:a16="http://schemas.microsoft.com/office/drawing/2014/main" id="{44FE19B4-865F-6809-1A09-2EB64C6C643E}"/>
              </a:ext>
            </a:extLst>
          </p:cNvPr>
          <p:cNvSpPr/>
          <p:nvPr/>
        </p:nvSpPr>
        <p:spPr>
          <a:xfrm>
            <a:off x="2978657" y="4077192"/>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Print the required number of labels. Manual label printing.</a:t>
            </a:r>
            <a:endParaRPr kumimoji="1" lang="ja-JP" altLang="en-US" sz="800" dirty="0">
              <a:solidFill>
                <a:schemeClr val="tx1"/>
              </a:solidFill>
              <a:highlight>
                <a:srgbClr val="FFFF00"/>
              </a:highlight>
            </a:endParaRPr>
          </a:p>
        </p:txBody>
      </p:sp>
      <p:sp>
        <p:nvSpPr>
          <p:cNvPr id="119" name="正方形/長方形 118">
            <a:extLst>
              <a:ext uri="{FF2B5EF4-FFF2-40B4-BE49-F238E27FC236}">
                <a16:creationId xmlns:a16="http://schemas.microsoft.com/office/drawing/2014/main" id="{71F3949E-3140-A8B2-F335-5F8C9075B577}"/>
              </a:ext>
            </a:extLst>
          </p:cNvPr>
          <p:cNvSpPr/>
          <p:nvPr/>
        </p:nvSpPr>
        <p:spPr>
          <a:xfrm>
            <a:off x="4442568" y="407694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Return to supplier</a:t>
            </a:r>
            <a:endParaRPr kumimoji="1" lang="ja-JP" altLang="en-US" sz="800" dirty="0">
              <a:solidFill>
                <a:schemeClr val="tx1"/>
              </a:solidFill>
            </a:endParaRPr>
          </a:p>
        </p:txBody>
      </p:sp>
      <p:cxnSp>
        <p:nvCxnSpPr>
          <p:cNvPr id="121" name="コネクタ: カギ線 120">
            <a:extLst>
              <a:ext uri="{FF2B5EF4-FFF2-40B4-BE49-F238E27FC236}">
                <a16:creationId xmlns:a16="http://schemas.microsoft.com/office/drawing/2014/main" id="{AB583BE0-FF23-2665-37C0-63CE4032CFBF}"/>
              </a:ext>
            </a:extLst>
          </p:cNvPr>
          <p:cNvCxnSpPr>
            <a:cxnSpLocks/>
            <a:stCxn id="112" idx="2"/>
            <a:endCxn id="118" idx="0"/>
          </p:cNvCxnSpPr>
          <p:nvPr/>
        </p:nvCxnSpPr>
        <p:spPr>
          <a:xfrm rot="5400000">
            <a:off x="3886109" y="3587153"/>
            <a:ext cx="271503" cy="70857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コネクタ: カギ線 123">
            <a:extLst>
              <a:ext uri="{FF2B5EF4-FFF2-40B4-BE49-F238E27FC236}">
                <a16:creationId xmlns:a16="http://schemas.microsoft.com/office/drawing/2014/main" id="{4052682C-E6A3-215B-BF43-17333B5A46D5}"/>
              </a:ext>
            </a:extLst>
          </p:cNvPr>
          <p:cNvCxnSpPr>
            <a:cxnSpLocks/>
            <a:stCxn id="112" idx="2"/>
            <a:endCxn id="119" idx="0"/>
          </p:cNvCxnSpPr>
          <p:nvPr/>
        </p:nvCxnSpPr>
        <p:spPr>
          <a:xfrm rot="16200000" flipH="1">
            <a:off x="4618189" y="3563646"/>
            <a:ext cx="271252" cy="75533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楕円 126">
            <a:extLst>
              <a:ext uri="{FF2B5EF4-FFF2-40B4-BE49-F238E27FC236}">
                <a16:creationId xmlns:a16="http://schemas.microsoft.com/office/drawing/2014/main" id="{7CFCFE45-A50A-85C2-6D62-4B3959191C44}"/>
              </a:ext>
            </a:extLst>
          </p:cNvPr>
          <p:cNvSpPr/>
          <p:nvPr/>
        </p:nvSpPr>
        <p:spPr>
          <a:xfrm>
            <a:off x="4780964" y="4850447"/>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128" name="コネクタ: カギ線 127">
            <a:extLst>
              <a:ext uri="{FF2B5EF4-FFF2-40B4-BE49-F238E27FC236}">
                <a16:creationId xmlns:a16="http://schemas.microsoft.com/office/drawing/2014/main" id="{56A1FBD2-E5D3-11D9-03A6-8E665672D054}"/>
              </a:ext>
            </a:extLst>
          </p:cNvPr>
          <p:cNvCxnSpPr>
            <a:cxnSpLocks/>
            <a:stCxn id="119" idx="2"/>
            <a:endCxn id="127" idx="0"/>
          </p:cNvCxnSpPr>
          <p:nvPr/>
        </p:nvCxnSpPr>
        <p:spPr>
          <a:xfrm rot="5400000">
            <a:off x="5008433" y="4727395"/>
            <a:ext cx="246103"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a:extLst>
              <a:ext uri="{FF2B5EF4-FFF2-40B4-BE49-F238E27FC236}">
                <a16:creationId xmlns:a16="http://schemas.microsoft.com/office/drawing/2014/main" id="{4234E36C-4029-9F95-2395-6B5106AB91EA}"/>
              </a:ext>
            </a:extLst>
          </p:cNvPr>
          <p:cNvSpPr/>
          <p:nvPr/>
        </p:nvSpPr>
        <p:spPr>
          <a:xfrm>
            <a:off x="3643728" y="373213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35" name="正方形/長方形 134">
            <a:extLst>
              <a:ext uri="{FF2B5EF4-FFF2-40B4-BE49-F238E27FC236}">
                <a16:creationId xmlns:a16="http://schemas.microsoft.com/office/drawing/2014/main" id="{0D2F8A84-6B20-5B10-4468-F5E12D900D50}"/>
              </a:ext>
            </a:extLst>
          </p:cNvPr>
          <p:cNvSpPr/>
          <p:nvPr/>
        </p:nvSpPr>
        <p:spPr>
          <a:xfrm>
            <a:off x="4676688" y="373022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137" name="コネクタ: カギ線 136">
            <a:extLst>
              <a:ext uri="{FF2B5EF4-FFF2-40B4-BE49-F238E27FC236}">
                <a16:creationId xmlns:a16="http://schemas.microsoft.com/office/drawing/2014/main" id="{CD42C174-7101-397F-EFC8-2BDDFD6D120F}"/>
              </a:ext>
            </a:extLst>
          </p:cNvPr>
          <p:cNvCxnSpPr>
            <a:cxnSpLocks/>
            <a:stCxn id="118" idx="2"/>
            <a:endCxn id="24" idx="0"/>
          </p:cNvCxnSpPr>
          <p:nvPr/>
        </p:nvCxnSpPr>
        <p:spPr>
          <a:xfrm rot="16200000" flipH="1">
            <a:off x="3435201" y="4836966"/>
            <a:ext cx="1192201" cy="72745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D9D85D7C-C7F4-DFB8-E1D6-24193EC2C58E}"/>
              </a:ext>
            </a:extLst>
          </p:cNvPr>
          <p:cNvSpPr/>
          <p:nvPr/>
        </p:nvSpPr>
        <p:spPr>
          <a:xfrm>
            <a:off x="3245353" y="4575839"/>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Label</a:t>
            </a:r>
            <a:endParaRPr kumimoji="1" lang="ja-JP" altLang="en-US" sz="600" dirty="0">
              <a:solidFill>
                <a:schemeClr val="tx1"/>
              </a:solidFill>
            </a:endParaRPr>
          </a:p>
        </p:txBody>
      </p:sp>
      <p:sp>
        <p:nvSpPr>
          <p:cNvPr id="12" name="正方形/長方形 11">
            <a:extLst>
              <a:ext uri="{FF2B5EF4-FFF2-40B4-BE49-F238E27FC236}">
                <a16:creationId xmlns:a16="http://schemas.microsoft.com/office/drawing/2014/main" id="{ADF2C489-E492-81C6-2569-A3C7738AC479}"/>
              </a:ext>
            </a:extLst>
          </p:cNvPr>
          <p:cNvSpPr/>
          <p:nvPr/>
        </p:nvSpPr>
        <p:spPr>
          <a:xfrm>
            <a:off x="3245353" y="4731712"/>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a:t>
            </a:r>
            <a:endParaRPr kumimoji="1" lang="ja-JP" altLang="en-US" sz="600" dirty="0">
              <a:solidFill>
                <a:schemeClr val="tx1"/>
              </a:solidFill>
            </a:endParaRPr>
          </a:p>
        </p:txBody>
      </p:sp>
      <p:sp>
        <p:nvSpPr>
          <p:cNvPr id="10" name="楕円 126">
            <a:extLst>
              <a:ext uri="{FF2B5EF4-FFF2-40B4-BE49-F238E27FC236}">
                <a16:creationId xmlns:a16="http://schemas.microsoft.com/office/drawing/2014/main" id="{8913239D-05CF-F0DB-CB73-1161D3DF518F}"/>
              </a:ext>
            </a:extLst>
          </p:cNvPr>
          <p:cNvSpPr/>
          <p:nvPr/>
        </p:nvSpPr>
        <p:spPr>
          <a:xfrm>
            <a:off x="3897729" y="2038066"/>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Start</a:t>
            </a:r>
            <a:endParaRPr kumimoji="1" lang="ja-JP" altLang="en-US" sz="800" dirty="0">
              <a:solidFill>
                <a:schemeClr val="tx1"/>
              </a:solidFill>
            </a:endParaRPr>
          </a:p>
        </p:txBody>
      </p:sp>
      <p:cxnSp>
        <p:nvCxnSpPr>
          <p:cNvPr id="19" name="コネクタ: カギ線 88">
            <a:extLst>
              <a:ext uri="{FF2B5EF4-FFF2-40B4-BE49-F238E27FC236}">
                <a16:creationId xmlns:a16="http://schemas.microsoft.com/office/drawing/2014/main" id="{D0F5F277-5197-4EF3-55E7-6458DA7FF5A0}"/>
              </a:ext>
            </a:extLst>
          </p:cNvPr>
          <p:cNvCxnSpPr>
            <a:cxnSpLocks/>
            <a:stCxn id="24" idx="2"/>
            <a:endCxn id="25" idx="0"/>
          </p:cNvCxnSpPr>
          <p:nvPr/>
        </p:nvCxnSpPr>
        <p:spPr>
          <a:xfrm rot="16200000" flipH="1">
            <a:off x="4187586" y="6649176"/>
            <a:ext cx="422272" cy="738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フローチャート: 判断 8">
            <a:extLst>
              <a:ext uri="{FF2B5EF4-FFF2-40B4-BE49-F238E27FC236}">
                <a16:creationId xmlns:a16="http://schemas.microsoft.com/office/drawing/2014/main" id="{384B2B88-9EC6-8590-9471-891BAB98EEB2}"/>
              </a:ext>
            </a:extLst>
          </p:cNvPr>
          <p:cNvSpPr/>
          <p:nvPr/>
        </p:nvSpPr>
        <p:spPr>
          <a:xfrm>
            <a:off x="3790510" y="5796796"/>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Require label reprinting?</a:t>
            </a:r>
          </a:p>
          <a:p>
            <a:pPr algn="ctr"/>
            <a:r>
              <a:rPr kumimoji="1" lang="en-US" altLang="ja-JP" sz="600" dirty="0">
                <a:solidFill>
                  <a:schemeClr val="tx1"/>
                </a:solidFill>
              </a:rPr>
              <a:t>Yes / No</a:t>
            </a:r>
            <a:endParaRPr kumimoji="1" lang="ja-JP" altLang="en-US" sz="600" dirty="0">
              <a:solidFill>
                <a:schemeClr val="tx1"/>
              </a:solidFill>
            </a:endParaRPr>
          </a:p>
        </p:txBody>
      </p:sp>
      <p:sp>
        <p:nvSpPr>
          <p:cNvPr id="25" name="正方形/長方形 11">
            <a:extLst>
              <a:ext uri="{FF2B5EF4-FFF2-40B4-BE49-F238E27FC236}">
                <a16:creationId xmlns:a16="http://schemas.microsoft.com/office/drawing/2014/main" id="{5DD298A6-7D1A-5F6B-A1E0-CACAC44D0C25}"/>
              </a:ext>
            </a:extLst>
          </p:cNvPr>
          <p:cNvSpPr/>
          <p:nvPr/>
        </p:nvSpPr>
        <p:spPr>
          <a:xfrm>
            <a:off x="3713499" y="686400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Print the required number of labels. </a:t>
            </a:r>
            <a:endParaRPr kumimoji="1" lang="ja-JP" altLang="en-US" sz="800" dirty="0">
              <a:solidFill>
                <a:schemeClr val="tx1"/>
              </a:solidFill>
            </a:endParaRPr>
          </a:p>
        </p:txBody>
      </p:sp>
      <p:sp>
        <p:nvSpPr>
          <p:cNvPr id="26" name="正方形/長方形 18">
            <a:extLst>
              <a:ext uri="{FF2B5EF4-FFF2-40B4-BE49-F238E27FC236}">
                <a16:creationId xmlns:a16="http://schemas.microsoft.com/office/drawing/2014/main" id="{287176FA-B153-2AE1-3872-2DE2AB377634}"/>
              </a:ext>
            </a:extLst>
          </p:cNvPr>
          <p:cNvSpPr/>
          <p:nvPr/>
        </p:nvSpPr>
        <p:spPr>
          <a:xfrm>
            <a:off x="3711202" y="769943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Label all boxes.</a:t>
            </a:r>
            <a:endParaRPr kumimoji="1" lang="ja-JP" altLang="en-US" sz="800" dirty="0">
              <a:solidFill>
                <a:schemeClr val="tx1"/>
              </a:solidFill>
            </a:endParaRPr>
          </a:p>
        </p:txBody>
      </p:sp>
      <p:cxnSp>
        <p:nvCxnSpPr>
          <p:cNvPr id="29" name="コネクタ: カギ線 19">
            <a:extLst>
              <a:ext uri="{FF2B5EF4-FFF2-40B4-BE49-F238E27FC236}">
                <a16:creationId xmlns:a16="http://schemas.microsoft.com/office/drawing/2014/main" id="{9E0672D5-F457-1926-A155-38432114D8FB}"/>
              </a:ext>
            </a:extLst>
          </p:cNvPr>
          <p:cNvCxnSpPr>
            <a:cxnSpLocks/>
            <a:stCxn id="25" idx="2"/>
            <a:endCxn id="26" idx="0"/>
          </p:cNvCxnSpPr>
          <p:nvPr/>
        </p:nvCxnSpPr>
        <p:spPr>
          <a:xfrm rot="5400000">
            <a:off x="4247256" y="7544271"/>
            <a:ext cx="308023" cy="229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0" name="コネクタ: カギ線 25">
            <a:extLst>
              <a:ext uri="{FF2B5EF4-FFF2-40B4-BE49-F238E27FC236}">
                <a16:creationId xmlns:a16="http://schemas.microsoft.com/office/drawing/2014/main" id="{0D413960-FF81-2ED9-F15E-3323A05AF6AC}"/>
              </a:ext>
            </a:extLst>
          </p:cNvPr>
          <p:cNvCxnSpPr>
            <a:cxnSpLocks/>
            <a:stCxn id="24" idx="3"/>
            <a:endCxn id="26" idx="3"/>
          </p:cNvCxnSpPr>
          <p:nvPr/>
        </p:nvCxnSpPr>
        <p:spPr>
          <a:xfrm>
            <a:off x="4999550" y="6119265"/>
            <a:ext cx="89483" cy="1843868"/>
          </a:xfrm>
          <a:prstGeom prst="bentConnector3">
            <a:avLst>
              <a:gd name="adj1" fmla="val 355468"/>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CEAE05DF-0863-909F-B292-51A63FB2D213}"/>
              </a:ext>
            </a:extLst>
          </p:cNvPr>
          <p:cNvSpPr/>
          <p:nvPr/>
        </p:nvSpPr>
        <p:spPr>
          <a:xfrm>
            <a:off x="4383416" y="651825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32" name="正方形/長方形 31">
            <a:extLst>
              <a:ext uri="{FF2B5EF4-FFF2-40B4-BE49-F238E27FC236}">
                <a16:creationId xmlns:a16="http://schemas.microsoft.com/office/drawing/2014/main" id="{BF81D047-E5A1-D6E7-2460-1FA161D6D5D0}"/>
              </a:ext>
            </a:extLst>
          </p:cNvPr>
          <p:cNvSpPr/>
          <p:nvPr/>
        </p:nvSpPr>
        <p:spPr>
          <a:xfrm>
            <a:off x="5250272" y="651825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34" name="楕円 33">
            <a:extLst>
              <a:ext uri="{FF2B5EF4-FFF2-40B4-BE49-F238E27FC236}">
                <a16:creationId xmlns:a16="http://schemas.microsoft.com/office/drawing/2014/main" id="{57027400-9C31-DF75-EA25-D0B8222D53FB}"/>
              </a:ext>
            </a:extLst>
          </p:cNvPr>
          <p:cNvSpPr/>
          <p:nvPr/>
        </p:nvSpPr>
        <p:spPr>
          <a:xfrm>
            <a:off x="4045546" y="8503333"/>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36" name="コネクタ: カギ線 35">
            <a:extLst>
              <a:ext uri="{FF2B5EF4-FFF2-40B4-BE49-F238E27FC236}">
                <a16:creationId xmlns:a16="http://schemas.microsoft.com/office/drawing/2014/main" id="{5A771547-CEB1-BB58-B565-B36036A51CE7}"/>
              </a:ext>
            </a:extLst>
          </p:cNvPr>
          <p:cNvCxnSpPr>
            <a:cxnSpLocks/>
            <a:stCxn id="26" idx="2"/>
            <a:endCxn id="34" idx="0"/>
          </p:cNvCxnSpPr>
          <p:nvPr/>
        </p:nvCxnSpPr>
        <p:spPr>
          <a:xfrm rot="5400000">
            <a:off x="4259843" y="8363057"/>
            <a:ext cx="276499" cy="4053"/>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4">
            <a:extLst>
              <a:ext uri="{FF2B5EF4-FFF2-40B4-BE49-F238E27FC236}">
                <a16:creationId xmlns:a16="http://schemas.microsoft.com/office/drawing/2014/main" id="{A2411D5D-0925-386B-246C-0CA8C5D4093A}"/>
              </a:ext>
            </a:extLst>
          </p:cNvPr>
          <p:cNvSpPr/>
          <p:nvPr/>
        </p:nvSpPr>
        <p:spPr>
          <a:xfrm>
            <a:off x="4121085" y="7447479"/>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Label</a:t>
            </a:r>
            <a:endParaRPr kumimoji="1" lang="ja-JP" altLang="en-US" sz="600" dirty="0">
              <a:solidFill>
                <a:schemeClr val="tx1"/>
              </a:solidFill>
            </a:endParaRPr>
          </a:p>
        </p:txBody>
      </p:sp>
    </p:spTree>
    <p:extLst>
      <p:ext uri="{BB962C8B-B14F-4D97-AF65-F5344CB8AC3E}">
        <p14:creationId xmlns:p14="http://schemas.microsoft.com/office/powerpoint/2010/main" val="348399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2A56EBC7-709A-4ED6-A792-7E0F926F3B34}"/>
              </a:ext>
            </a:extLst>
          </p:cNvPr>
          <p:cNvSpPr>
            <a:spLocks noChangeArrowheads="1"/>
          </p:cNvSpPr>
          <p:nvPr/>
        </p:nvSpPr>
        <p:spPr bwMode="auto">
          <a:xfrm>
            <a:off x="111513" y="386288"/>
            <a:ext cx="142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71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7150"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n-lt"/>
                <a:ea typeface="Arial" panose="020B0604020202020204" pitchFamily="34" charset="0"/>
                <a:cs typeface="Cordia New" panose="020B0304020202020204" pitchFamily="34" charset="-34"/>
              </a:rPr>
              <a:t>Revision History</a:t>
            </a:r>
            <a:endParaRPr kumimoji="0" lang="en-US" altLang="ja-JP" sz="700" b="0" i="0" u="none" strike="noStrike" cap="none" normalizeH="0" baseline="0" dirty="0">
              <a:ln>
                <a:noFill/>
              </a:ln>
              <a:solidFill>
                <a:schemeClr val="tx1"/>
              </a:solidFill>
              <a:effectLst/>
              <a:latin typeface="+mn-lt"/>
            </a:endParaRPr>
          </a:p>
        </p:txBody>
      </p:sp>
      <p:graphicFrame>
        <p:nvGraphicFramePr>
          <p:cNvPr id="10" name="表 10">
            <a:extLst>
              <a:ext uri="{FF2B5EF4-FFF2-40B4-BE49-F238E27FC236}">
                <a16:creationId xmlns:a16="http://schemas.microsoft.com/office/drawing/2014/main" id="{7843B40D-5CED-4F03-8A04-82D93EEB5BFE}"/>
              </a:ext>
            </a:extLst>
          </p:cNvPr>
          <p:cNvGraphicFramePr>
            <a:graphicFrameLocks noGrp="1"/>
          </p:cNvGraphicFramePr>
          <p:nvPr>
            <p:extLst>
              <p:ext uri="{D42A27DB-BD31-4B8C-83A1-F6EECF244321}">
                <p14:modId xmlns:p14="http://schemas.microsoft.com/office/powerpoint/2010/main" val="1584873199"/>
              </p:ext>
            </p:extLst>
          </p:nvPr>
        </p:nvGraphicFramePr>
        <p:xfrm>
          <a:off x="289931" y="657714"/>
          <a:ext cx="6356195" cy="4851789"/>
        </p:xfrm>
        <a:graphic>
          <a:graphicData uri="http://schemas.openxmlformats.org/drawingml/2006/table">
            <a:tbl>
              <a:tblPr firstRow="1" bandRow="1">
                <a:tableStyleId>{5C22544A-7EE6-4342-B048-85BDC9FD1C3A}</a:tableStyleId>
              </a:tblPr>
              <a:tblGrid>
                <a:gridCol w="1589049">
                  <a:extLst>
                    <a:ext uri="{9D8B030D-6E8A-4147-A177-3AD203B41FA5}">
                      <a16:colId xmlns:a16="http://schemas.microsoft.com/office/drawing/2014/main" val="1689797891"/>
                    </a:ext>
                  </a:extLst>
                </a:gridCol>
                <a:gridCol w="731881">
                  <a:extLst>
                    <a:ext uri="{9D8B030D-6E8A-4147-A177-3AD203B41FA5}">
                      <a16:colId xmlns:a16="http://schemas.microsoft.com/office/drawing/2014/main" val="3968192231"/>
                    </a:ext>
                  </a:extLst>
                </a:gridCol>
                <a:gridCol w="2134322">
                  <a:extLst>
                    <a:ext uri="{9D8B030D-6E8A-4147-A177-3AD203B41FA5}">
                      <a16:colId xmlns:a16="http://schemas.microsoft.com/office/drawing/2014/main" val="1804588261"/>
                    </a:ext>
                  </a:extLst>
                </a:gridCol>
                <a:gridCol w="1900943">
                  <a:extLst>
                    <a:ext uri="{9D8B030D-6E8A-4147-A177-3AD203B41FA5}">
                      <a16:colId xmlns:a16="http://schemas.microsoft.com/office/drawing/2014/main" val="1088014115"/>
                    </a:ext>
                  </a:extLst>
                </a:gridCol>
              </a:tblGrid>
              <a:tr h="299724">
                <a:tc>
                  <a:txBody>
                    <a:bodyPr/>
                    <a:lstStyle/>
                    <a:p>
                      <a:r>
                        <a:rPr kumimoji="1" lang="en-US" altLang="ja-JP" sz="1000" b="0" dirty="0">
                          <a:solidFill>
                            <a:schemeClr val="tx1"/>
                          </a:solidFill>
                          <a:latin typeface="+mn-lt"/>
                        </a:rPr>
                        <a:t>Date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Version</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a:solidFill>
                            <a:schemeClr val="tx1"/>
                          </a:solidFill>
                          <a:latin typeface="+mn-lt"/>
                        </a:rPr>
                        <a:t>File name</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kumimoji="1" lang="en-US" altLang="ja-JP" sz="1000" b="0" dirty="0">
                          <a:solidFill>
                            <a:schemeClr val="tx1"/>
                          </a:solidFill>
                          <a:latin typeface="+mn-lt"/>
                        </a:rPr>
                        <a:t>Details</a:t>
                      </a:r>
                      <a:endParaRPr kumimoji="1" lang="ja-JP" altLang="en-US" sz="1000" b="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282119801"/>
                  </a:ext>
                </a:extLst>
              </a:tr>
              <a:tr h="505785">
                <a:tc>
                  <a:txBody>
                    <a:bodyPr/>
                    <a:lstStyle/>
                    <a:p>
                      <a:r>
                        <a:rPr kumimoji="1" lang="en-US" altLang="ja-JP" sz="1000" dirty="0">
                          <a:solidFill>
                            <a:schemeClr val="tx1"/>
                          </a:solidFill>
                          <a:latin typeface="+mn-lt"/>
                        </a:rPr>
                        <a:t>6/Nov/2024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R1</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First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148244"/>
                  </a:ext>
                </a:extLst>
              </a:tr>
              <a:tr h="505785">
                <a:tc>
                  <a:txBody>
                    <a:bodyPr/>
                    <a:lstStyle/>
                    <a:p>
                      <a:r>
                        <a:rPr kumimoji="1" lang="en-US" altLang="ja-JP" sz="1000" dirty="0">
                          <a:solidFill>
                            <a:schemeClr val="tx1"/>
                          </a:solidFill>
                          <a:latin typeface="+mn-lt"/>
                        </a:rPr>
                        <a:t>16/Nov/2024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R2</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Second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859189"/>
                  </a:ext>
                </a:extLst>
              </a:tr>
              <a:tr h="505785">
                <a:tc>
                  <a:txBody>
                    <a:bodyPr/>
                    <a:lstStyle/>
                    <a:p>
                      <a:r>
                        <a:rPr kumimoji="1" lang="en-US" altLang="ja-JP" sz="1000" dirty="0">
                          <a:solidFill>
                            <a:schemeClr val="tx1"/>
                          </a:solidFill>
                          <a:latin typeface="+mn-lt"/>
                        </a:rPr>
                        <a:t>22/Nov/2024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R3</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Third edition </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162785"/>
                  </a:ext>
                </a:extLst>
              </a:tr>
              <a:tr h="505785">
                <a:tc>
                  <a:txBody>
                    <a:bodyPr/>
                    <a:lstStyle/>
                    <a:p>
                      <a:r>
                        <a:rPr kumimoji="1" lang="en-US" altLang="ja-JP" sz="1000" dirty="0">
                          <a:solidFill>
                            <a:schemeClr val="tx1"/>
                          </a:solidFill>
                          <a:latin typeface="+mn-lt"/>
                        </a:rPr>
                        <a:t>28/Nov/2024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00" dirty="0">
                          <a:solidFill>
                            <a:schemeClr val="tx1"/>
                          </a:solidFill>
                          <a:latin typeface="+mn-lt"/>
                        </a:rPr>
                        <a:t>R4</a:t>
                      </a:r>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700" dirty="0">
                          <a:solidFill>
                            <a:schemeClr val="tx1"/>
                          </a:solidFill>
                          <a:latin typeface="+mn-lt"/>
                        </a:rPr>
                        <a:t>Stock management system specifications </a:t>
                      </a:r>
                    </a:p>
                    <a:p>
                      <a:r>
                        <a:rPr kumimoji="1" lang="en-US" altLang="ja-JP" sz="700" dirty="0">
                          <a:solidFill>
                            <a:schemeClr val="tx1"/>
                          </a:solidFill>
                          <a:latin typeface="+mn-lt"/>
                        </a:rPr>
                        <a:t>Documentation EN Blueprint for MAST</a:t>
                      </a:r>
                    </a:p>
                    <a:p>
                      <a:r>
                        <a:rPr kumimoji="1" lang="en-US" altLang="ja-JP" sz="700" dirty="0">
                          <a:solidFill>
                            <a:schemeClr val="tx1"/>
                          </a:solidFill>
                          <a:latin typeface="+mn-lt"/>
                        </a:rPr>
                        <a:t>Blueprint</a:t>
                      </a: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162276"/>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490601"/>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3669587"/>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113114"/>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184828"/>
                  </a:ext>
                </a:extLst>
              </a:tr>
              <a:tr h="505785">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en-US" altLang="ja-JP" sz="7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dirty="0">
                        <a:solidFill>
                          <a:schemeClr val="tx1"/>
                        </a:solidFill>
                        <a:latin typeface="+mn-lt"/>
                      </a:endParaRPr>
                    </a:p>
                  </a:txBody>
                  <a:tcPr marL="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299333"/>
                  </a:ext>
                </a:extLst>
              </a:tr>
            </a:tbl>
          </a:graphicData>
        </a:graphic>
      </p:graphicFrame>
      <p:sp>
        <p:nvSpPr>
          <p:cNvPr id="11" name="スライド番号プレースホルダー 10">
            <a:extLst>
              <a:ext uri="{FF2B5EF4-FFF2-40B4-BE49-F238E27FC236}">
                <a16:creationId xmlns:a16="http://schemas.microsoft.com/office/drawing/2014/main" id="{674C7495-59A2-40E2-A622-FD8030C82660}"/>
              </a:ext>
            </a:extLst>
          </p:cNvPr>
          <p:cNvSpPr>
            <a:spLocks noGrp="1"/>
          </p:cNvSpPr>
          <p:nvPr>
            <p:ph type="sldNum" sz="quarter" idx="12"/>
          </p:nvPr>
        </p:nvSpPr>
        <p:spPr/>
        <p:txBody>
          <a:bodyPr/>
          <a:lstStyle/>
          <a:p>
            <a:fld id="{FABEA90D-F275-432F-8053-456A4E092F4A}" type="slidenum">
              <a:rPr kumimoji="1" lang="ja-JP" altLang="en-US" smtClean="0"/>
              <a:t>2</a:t>
            </a:fld>
            <a:endParaRPr kumimoji="1" lang="ja-JP" altLang="en-US"/>
          </a:p>
        </p:txBody>
      </p:sp>
      <p:sp>
        <p:nvSpPr>
          <p:cNvPr id="2" name="Isosceles Triangle 1">
            <a:extLst>
              <a:ext uri="{FF2B5EF4-FFF2-40B4-BE49-F238E27FC236}">
                <a16:creationId xmlns:a16="http://schemas.microsoft.com/office/drawing/2014/main" id="{F44DE6A7-B86B-5A7E-F45A-B5156A6FBD19}"/>
              </a:ext>
            </a:extLst>
          </p:cNvPr>
          <p:cNvSpPr/>
          <p:nvPr/>
        </p:nvSpPr>
        <p:spPr>
          <a:xfrm>
            <a:off x="5775718" y="1606614"/>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3" name="Isosceles Triangle 2">
            <a:extLst>
              <a:ext uri="{FF2B5EF4-FFF2-40B4-BE49-F238E27FC236}">
                <a16:creationId xmlns:a16="http://schemas.microsoft.com/office/drawing/2014/main" id="{2D7F417F-4687-E316-C3E1-514A903FDF53}"/>
              </a:ext>
            </a:extLst>
          </p:cNvPr>
          <p:cNvSpPr/>
          <p:nvPr/>
        </p:nvSpPr>
        <p:spPr>
          <a:xfrm>
            <a:off x="5775718" y="2126168"/>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4" name="Isosceles Triangle 2">
            <a:extLst>
              <a:ext uri="{FF2B5EF4-FFF2-40B4-BE49-F238E27FC236}">
                <a16:creationId xmlns:a16="http://schemas.microsoft.com/office/drawing/2014/main" id="{07022904-E1BC-0AA8-ACCC-A3ADC30F4FA3}"/>
              </a:ext>
            </a:extLst>
          </p:cNvPr>
          <p:cNvSpPr/>
          <p:nvPr/>
        </p:nvSpPr>
        <p:spPr>
          <a:xfrm>
            <a:off x="5775717" y="2645722"/>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4</a:t>
            </a:r>
          </a:p>
        </p:txBody>
      </p:sp>
    </p:spTree>
    <p:extLst>
      <p:ext uri="{BB962C8B-B14F-4D97-AF65-F5344CB8AC3E}">
        <p14:creationId xmlns:p14="http://schemas.microsoft.com/office/powerpoint/2010/main" val="40224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4-1. Inbound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12" name="正方形/長方形 11">
            <a:extLst>
              <a:ext uri="{FF2B5EF4-FFF2-40B4-BE49-F238E27FC236}">
                <a16:creationId xmlns:a16="http://schemas.microsoft.com/office/drawing/2014/main" id="{5DD298A6-7D1A-5F6B-A1E0-CACAC44D0C25}"/>
              </a:ext>
            </a:extLst>
          </p:cNvPr>
          <p:cNvSpPr/>
          <p:nvPr/>
        </p:nvSpPr>
        <p:spPr>
          <a:xfrm>
            <a:off x="3394199" y="2139778"/>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Start “Goods receipt”</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287176FA-B153-2AE1-3872-2DE2AB377634}"/>
              </a:ext>
            </a:extLst>
          </p:cNvPr>
          <p:cNvSpPr/>
          <p:nvPr/>
        </p:nvSpPr>
        <p:spPr>
          <a:xfrm>
            <a:off x="3397374" y="2837712"/>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 label with handy terminal</a:t>
            </a:r>
            <a:endParaRPr kumimoji="1" lang="ja-JP" altLang="en-US" sz="800" dirty="0">
              <a:solidFill>
                <a:schemeClr val="tx1"/>
              </a:solidFill>
            </a:endParaRPr>
          </a:p>
        </p:txBody>
      </p:sp>
      <p:cxnSp>
        <p:nvCxnSpPr>
          <p:cNvPr id="26" name="コネクタ: カギ線 25">
            <a:extLst>
              <a:ext uri="{FF2B5EF4-FFF2-40B4-BE49-F238E27FC236}">
                <a16:creationId xmlns:a16="http://schemas.microsoft.com/office/drawing/2014/main" id="{0D413960-FF81-2ED9-F15E-3323A05AF6AC}"/>
              </a:ext>
            </a:extLst>
          </p:cNvPr>
          <p:cNvCxnSpPr>
            <a:cxnSpLocks/>
            <a:stCxn id="12" idx="2"/>
            <a:endCxn id="19" idx="0"/>
          </p:cNvCxnSpPr>
          <p:nvPr/>
        </p:nvCxnSpPr>
        <p:spPr>
          <a:xfrm rot="16200000" flipH="1">
            <a:off x="3999437" y="2750858"/>
            <a:ext cx="170531" cy="317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ED5F2926-238C-B5EE-1B3E-69BCB6055C1C}"/>
              </a:ext>
            </a:extLst>
          </p:cNvPr>
          <p:cNvCxnSpPr>
            <a:cxnSpLocks/>
            <a:stCxn id="19" idx="2"/>
            <a:endCxn id="29" idx="0"/>
          </p:cNvCxnSpPr>
          <p:nvPr/>
        </p:nvCxnSpPr>
        <p:spPr>
          <a:xfrm rot="5400000">
            <a:off x="3787451" y="3660778"/>
            <a:ext cx="594503" cy="317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EC16151-B93B-E1B4-B1D8-1F1345035F92}"/>
              </a:ext>
            </a:extLst>
          </p:cNvPr>
          <p:cNvSpPr/>
          <p:nvPr/>
        </p:nvSpPr>
        <p:spPr>
          <a:xfrm>
            <a:off x="3394198" y="3959618"/>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Scanning required boxes (*5) </a:t>
            </a:r>
          </a:p>
          <a:p>
            <a:pPr algn="ctr"/>
            <a:r>
              <a:rPr kumimoji="1" lang="en-US" altLang="ja-JP" sz="800" dirty="0">
                <a:solidFill>
                  <a:schemeClr val="tx1"/>
                </a:solidFill>
              </a:rPr>
              <a:t>Scan location code (*6)(*7)</a:t>
            </a:r>
            <a:endParaRPr kumimoji="1" lang="ja-JP" altLang="en-US" sz="800" dirty="0">
              <a:solidFill>
                <a:schemeClr val="tx1"/>
              </a:solidFill>
            </a:endParaRPr>
          </a:p>
        </p:txBody>
      </p:sp>
      <p:sp>
        <p:nvSpPr>
          <p:cNvPr id="55" name="楕円 54">
            <a:extLst>
              <a:ext uri="{FF2B5EF4-FFF2-40B4-BE49-F238E27FC236}">
                <a16:creationId xmlns:a16="http://schemas.microsoft.com/office/drawing/2014/main" id="{FA4D2BA6-9BDA-46C0-4B54-D9130C974D54}"/>
              </a:ext>
            </a:extLst>
          </p:cNvPr>
          <p:cNvSpPr/>
          <p:nvPr/>
        </p:nvSpPr>
        <p:spPr>
          <a:xfrm>
            <a:off x="3732594" y="4795872"/>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60" name="コネクタ: カギ線 59">
            <a:extLst>
              <a:ext uri="{FF2B5EF4-FFF2-40B4-BE49-F238E27FC236}">
                <a16:creationId xmlns:a16="http://schemas.microsoft.com/office/drawing/2014/main" id="{B6EA7277-7605-0C5F-F8B5-534F18E66783}"/>
              </a:ext>
            </a:extLst>
          </p:cNvPr>
          <p:cNvCxnSpPr>
            <a:cxnSpLocks/>
            <a:stCxn id="29" idx="2"/>
            <a:endCxn id="55" idx="0"/>
          </p:cNvCxnSpPr>
          <p:nvPr/>
        </p:nvCxnSpPr>
        <p:spPr>
          <a:xfrm rot="5400000">
            <a:off x="3928689" y="4641446"/>
            <a:ext cx="308851"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65D6F09E-51A6-93A0-74D0-A7466C9F75E6}"/>
              </a:ext>
            </a:extLst>
          </p:cNvPr>
          <p:cNvSpPr/>
          <p:nvPr/>
        </p:nvSpPr>
        <p:spPr>
          <a:xfrm>
            <a:off x="542264" y="4223319"/>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cxnSp>
        <p:nvCxnSpPr>
          <p:cNvPr id="66" name="コネクタ: カギ線 65">
            <a:extLst>
              <a:ext uri="{FF2B5EF4-FFF2-40B4-BE49-F238E27FC236}">
                <a16:creationId xmlns:a16="http://schemas.microsoft.com/office/drawing/2014/main" id="{AD3159AB-BF42-F6A5-368A-91715D190E2C}"/>
              </a:ext>
            </a:extLst>
          </p:cNvPr>
          <p:cNvCxnSpPr>
            <a:cxnSpLocks/>
            <a:stCxn id="29" idx="1"/>
            <a:endCxn id="64" idx="3"/>
          </p:cNvCxnSpPr>
          <p:nvPr/>
        </p:nvCxnSpPr>
        <p:spPr>
          <a:xfrm rot="10800000" flipV="1">
            <a:off x="1920096" y="4223319"/>
            <a:ext cx="1474103" cy="26370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3B24D713-6CB3-7431-814D-79963292D0B6}"/>
              </a:ext>
            </a:extLst>
          </p:cNvPr>
          <p:cNvSpPr/>
          <p:nvPr/>
        </p:nvSpPr>
        <p:spPr>
          <a:xfrm>
            <a:off x="2848616" y="340523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Inbound</a:t>
            </a:r>
            <a:endParaRPr kumimoji="1" lang="ja-JP" altLang="en-US" sz="600" dirty="0">
              <a:solidFill>
                <a:schemeClr val="tx1"/>
              </a:solidFill>
            </a:endParaRPr>
          </a:p>
        </p:txBody>
      </p:sp>
    </p:spTree>
    <p:extLst>
      <p:ext uri="{BB962C8B-B14F-4D97-AF65-F5344CB8AC3E}">
        <p14:creationId xmlns:p14="http://schemas.microsoft.com/office/powerpoint/2010/main" val="217393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907577" y="225891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Change Location</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9A520DFB-68E5-4FB1-AA79-470D551707DF}"/>
              </a:ext>
            </a:extLst>
          </p:cNvPr>
          <p:cNvSpPr/>
          <p:nvPr/>
        </p:nvSpPr>
        <p:spPr>
          <a:xfrm>
            <a:off x="2907577" y="335619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Stock taking</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25CE087D-0A86-4271-AABB-CE8827FA94D3}"/>
              </a:ext>
            </a:extLst>
          </p:cNvPr>
          <p:cNvSpPr/>
          <p:nvPr/>
        </p:nvSpPr>
        <p:spPr>
          <a:xfrm>
            <a:off x="2907577" y="445347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Stock check</a:t>
            </a:r>
            <a:endParaRPr kumimoji="1" lang="ja-JP" altLang="en-US" sz="800" dirty="0">
              <a:solidFill>
                <a:schemeClr val="tx1"/>
              </a:solidFill>
            </a:endParaRP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4-2. Stock management</a:t>
            </a:r>
          </a:p>
        </p:txBody>
      </p:sp>
      <p:sp>
        <p:nvSpPr>
          <p:cNvPr id="5" name="正方形/長方形 4">
            <a:extLst>
              <a:ext uri="{FF2B5EF4-FFF2-40B4-BE49-F238E27FC236}">
                <a16:creationId xmlns:a16="http://schemas.microsoft.com/office/drawing/2014/main" id="{91A04A92-8ED0-D400-0670-29C8DE5C6270}"/>
              </a:ext>
            </a:extLst>
          </p:cNvPr>
          <p:cNvSpPr/>
          <p:nvPr/>
        </p:nvSpPr>
        <p:spPr>
          <a:xfrm>
            <a:off x="2907577" y="555075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Inventory cooperation</a:t>
            </a:r>
            <a:endParaRPr kumimoji="1" lang="ja-JP" altLang="en-US" sz="800" dirty="0">
              <a:solidFill>
                <a:schemeClr val="tx1"/>
              </a:solidFill>
            </a:endParaRPr>
          </a:p>
        </p:txBody>
      </p:sp>
      <p:sp>
        <p:nvSpPr>
          <p:cNvPr id="6" name="正方形/長方形 5">
            <a:extLst>
              <a:ext uri="{FF2B5EF4-FFF2-40B4-BE49-F238E27FC236}">
                <a16:creationId xmlns:a16="http://schemas.microsoft.com/office/drawing/2014/main" id="{667D87BD-5217-0E8E-1B65-BA920FA120C8}"/>
              </a:ext>
            </a:extLst>
          </p:cNvPr>
          <p:cNvSpPr/>
          <p:nvPr/>
        </p:nvSpPr>
        <p:spPr>
          <a:xfrm>
            <a:off x="569100" y="555011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sp>
        <p:nvSpPr>
          <p:cNvPr id="13" name="正方形/長方形 12">
            <a:extLst>
              <a:ext uri="{FF2B5EF4-FFF2-40B4-BE49-F238E27FC236}">
                <a16:creationId xmlns:a16="http://schemas.microsoft.com/office/drawing/2014/main" id="{C424C413-FAE7-19BE-057E-88CACFCDC3C4}"/>
              </a:ext>
            </a:extLst>
          </p:cNvPr>
          <p:cNvSpPr/>
          <p:nvPr/>
        </p:nvSpPr>
        <p:spPr>
          <a:xfrm>
            <a:off x="3124702" y="274287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Change Location</a:t>
            </a:r>
            <a:endParaRPr kumimoji="1" lang="ja-JP" altLang="en-US" sz="600" dirty="0">
              <a:solidFill>
                <a:schemeClr val="tx1"/>
              </a:solidFill>
            </a:endParaRPr>
          </a:p>
        </p:txBody>
      </p:sp>
      <p:sp>
        <p:nvSpPr>
          <p:cNvPr id="14" name="正方形/長方形 13">
            <a:extLst>
              <a:ext uri="{FF2B5EF4-FFF2-40B4-BE49-F238E27FC236}">
                <a16:creationId xmlns:a16="http://schemas.microsoft.com/office/drawing/2014/main" id="{23FFC4D6-D00B-7021-8D10-4BC00256A8F1}"/>
              </a:ext>
            </a:extLst>
          </p:cNvPr>
          <p:cNvSpPr/>
          <p:nvPr/>
        </p:nvSpPr>
        <p:spPr>
          <a:xfrm>
            <a:off x="3124702" y="385640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Stock taking</a:t>
            </a:r>
          </a:p>
        </p:txBody>
      </p:sp>
      <p:sp>
        <p:nvSpPr>
          <p:cNvPr id="15" name="正方形/長方形 14">
            <a:extLst>
              <a:ext uri="{FF2B5EF4-FFF2-40B4-BE49-F238E27FC236}">
                <a16:creationId xmlns:a16="http://schemas.microsoft.com/office/drawing/2014/main" id="{EFA6C0F3-E506-E2A3-4DF1-E460ED1999E7}"/>
              </a:ext>
            </a:extLst>
          </p:cNvPr>
          <p:cNvSpPr/>
          <p:nvPr/>
        </p:nvSpPr>
        <p:spPr>
          <a:xfrm>
            <a:off x="3124702" y="4936007"/>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Stock Check</a:t>
            </a:r>
          </a:p>
        </p:txBody>
      </p:sp>
      <p:cxnSp>
        <p:nvCxnSpPr>
          <p:cNvPr id="16" name="直線矢印コネクタ 15">
            <a:extLst>
              <a:ext uri="{FF2B5EF4-FFF2-40B4-BE49-F238E27FC236}">
                <a16:creationId xmlns:a16="http://schemas.microsoft.com/office/drawing/2014/main" id="{9EE76293-62BF-835C-F202-547CB2E772D5}"/>
              </a:ext>
            </a:extLst>
          </p:cNvPr>
          <p:cNvCxnSpPr>
            <a:cxnSpLocks/>
            <a:stCxn id="5" idx="1"/>
            <a:endCxn id="6" idx="3"/>
          </p:cNvCxnSpPr>
          <p:nvPr/>
        </p:nvCxnSpPr>
        <p:spPr>
          <a:xfrm flipH="1" flipV="1">
            <a:off x="1946931" y="5813818"/>
            <a:ext cx="960646" cy="63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51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BCFFD1BD-85C4-DD37-4BC1-5E54C7C45810}"/>
              </a:ext>
            </a:extLst>
          </p:cNvPr>
          <p:cNvSpPr/>
          <p:nvPr/>
        </p:nvSpPr>
        <p:spPr>
          <a:xfrm>
            <a:off x="523240" y="1432560"/>
            <a:ext cx="3708400" cy="29413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 Outbound</a:t>
            </a:r>
          </a:p>
        </p:txBody>
      </p:sp>
      <p:sp>
        <p:nvSpPr>
          <p:cNvPr id="10" name="テキスト ボックス 9">
            <a:extLst>
              <a:ext uri="{FF2B5EF4-FFF2-40B4-BE49-F238E27FC236}">
                <a16:creationId xmlns:a16="http://schemas.microsoft.com/office/drawing/2014/main" id="{006990F1-234B-2E2E-2345-806AFF8ABC20}"/>
              </a:ext>
            </a:extLst>
          </p:cNvPr>
          <p:cNvSpPr txBox="1"/>
          <p:nvPr/>
        </p:nvSpPr>
        <p:spPr>
          <a:xfrm>
            <a:off x="406400" y="1136509"/>
            <a:ext cx="6117063" cy="215444"/>
          </a:xfrm>
          <a:prstGeom prst="rect">
            <a:avLst/>
          </a:prstGeom>
          <a:noFill/>
        </p:spPr>
        <p:txBody>
          <a:bodyPr wrap="square" rtlCol="0">
            <a:spAutoFit/>
          </a:bodyPr>
          <a:lstStyle/>
          <a:p>
            <a:r>
              <a:rPr kumimoji="1" lang="en-US" altLang="ja-JP" sz="800" dirty="0">
                <a:latin typeface="+mj-lt"/>
              </a:rPr>
              <a:t>Manage inbound status using the following 3 steps.</a:t>
            </a:r>
          </a:p>
        </p:txBody>
      </p:sp>
      <p:sp>
        <p:nvSpPr>
          <p:cNvPr id="25" name="矢印: 右 24">
            <a:extLst>
              <a:ext uri="{FF2B5EF4-FFF2-40B4-BE49-F238E27FC236}">
                <a16:creationId xmlns:a16="http://schemas.microsoft.com/office/drawing/2014/main" id="{2A79AFBA-A967-3CCA-50F2-BB5FD5324681}"/>
              </a:ext>
            </a:extLst>
          </p:cNvPr>
          <p:cNvSpPr/>
          <p:nvPr/>
        </p:nvSpPr>
        <p:spPr>
          <a:xfrm rot="5400000">
            <a:off x="458312" y="2771606"/>
            <a:ext cx="2704623"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052B32D8-F261-60F0-3AC3-4F7CECDFEFAF}"/>
              </a:ext>
            </a:extLst>
          </p:cNvPr>
          <p:cNvSpPr/>
          <p:nvPr/>
        </p:nvSpPr>
        <p:spPr>
          <a:xfrm>
            <a:off x="4574441" y="2782338"/>
            <a:ext cx="1099371" cy="241763"/>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E65580A8-CF78-29E9-7DBD-3BE2047FE8F2}"/>
              </a:ext>
            </a:extLst>
          </p:cNvPr>
          <p:cNvSpPr/>
          <p:nvPr/>
        </p:nvSpPr>
        <p:spPr>
          <a:xfrm>
            <a:off x="1236610" y="2358887"/>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70" name="正方形/長方形 69">
            <a:extLst>
              <a:ext uri="{FF2B5EF4-FFF2-40B4-BE49-F238E27FC236}">
                <a16:creationId xmlns:a16="http://schemas.microsoft.com/office/drawing/2014/main" id="{1CE34401-2C8C-4143-E5F6-7249A50B2574}"/>
              </a:ext>
            </a:extLst>
          </p:cNvPr>
          <p:cNvSpPr/>
          <p:nvPr/>
        </p:nvSpPr>
        <p:spPr>
          <a:xfrm>
            <a:off x="1236610" y="1674570"/>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EF4A55D3-BF69-09C4-788D-D308628A0D00}"/>
              </a:ext>
            </a:extLst>
          </p:cNvPr>
          <p:cNvSpPr/>
          <p:nvPr/>
        </p:nvSpPr>
        <p:spPr>
          <a:xfrm>
            <a:off x="1236610" y="2016304"/>
            <a:ext cx="1099371" cy="241763"/>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84" name="直線矢印コネクタ 83">
            <a:extLst>
              <a:ext uri="{FF2B5EF4-FFF2-40B4-BE49-F238E27FC236}">
                <a16:creationId xmlns:a16="http://schemas.microsoft.com/office/drawing/2014/main" id="{53BB3294-6BD2-1280-95F9-36D4F7868D83}"/>
              </a:ext>
            </a:extLst>
          </p:cNvPr>
          <p:cNvCxnSpPr>
            <a:stCxn id="78" idx="3"/>
            <a:endCxn id="26" idx="1"/>
          </p:cNvCxnSpPr>
          <p:nvPr/>
        </p:nvCxnSpPr>
        <p:spPr>
          <a:xfrm>
            <a:off x="4231640" y="2903220"/>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09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8D0A1713-C44E-4CCE-89CA-95AC7AB6D98E}"/>
              </a:ext>
            </a:extLst>
          </p:cNvPr>
          <p:cNvCxnSpPr>
            <a:cxnSpLocks/>
            <a:stCxn id="81" idx="2"/>
          </p:cNvCxnSpPr>
          <p:nvPr/>
        </p:nvCxnSpPr>
        <p:spPr>
          <a:xfrm>
            <a:off x="3466449" y="2506901"/>
            <a:ext cx="0" cy="39106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74FAD0D-052B-47D2-9258-02F896129E2B}"/>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4-3.Outbound</a:t>
            </a:r>
          </a:p>
        </p:txBody>
      </p: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861929" y="1867766"/>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Delivery instruction</a:t>
            </a:r>
          </a:p>
          <a:p>
            <a:pPr algn="ctr"/>
            <a:r>
              <a:rPr kumimoji="1" lang="en-US" altLang="ja-JP" sz="800" dirty="0">
                <a:solidFill>
                  <a:schemeClr val="tx1"/>
                </a:solidFill>
              </a:rPr>
              <a:t>FCT85T</a:t>
            </a:r>
            <a:endParaRPr kumimoji="1" lang="ja-JP" altLang="en-US" sz="800" dirty="0">
              <a:solidFill>
                <a:schemeClr val="tx1"/>
              </a:solidFill>
            </a:endParaRPr>
          </a:p>
        </p:txBody>
      </p:sp>
      <p:sp>
        <p:nvSpPr>
          <p:cNvPr id="53" name="フローチャート: 判断 52">
            <a:extLst>
              <a:ext uri="{FF2B5EF4-FFF2-40B4-BE49-F238E27FC236}">
                <a16:creationId xmlns:a16="http://schemas.microsoft.com/office/drawing/2014/main" id="{F8866DEE-1FF0-41EA-B938-0A043A5C3355}"/>
              </a:ext>
            </a:extLst>
          </p:cNvPr>
          <p:cNvSpPr/>
          <p:nvPr/>
        </p:nvSpPr>
        <p:spPr>
          <a:xfrm>
            <a:off x="2861463" y="2899690"/>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File import error?</a:t>
            </a:r>
          </a:p>
          <a:p>
            <a:pPr algn="ctr"/>
            <a:r>
              <a:rPr kumimoji="1" lang="en-US" altLang="ja-JP" sz="600" dirty="0">
                <a:solidFill>
                  <a:schemeClr val="tx1"/>
                </a:solidFill>
              </a:rPr>
              <a:t>Yes / No</a:t>
            </a:r>
            <a:endParaRPr kumimoji="1" lang="ja-JP" altLang="en-US" sz="600" dirty="0">
              <a:solidFill>
                <a:schemeClr val="tx1"/>
              </a:solidFill>
            </a:endParaRPr>
          </a:p>
        </p:txBody>
      </p:sp>
      <p:sp>
        <p:nvSpPr>
          <p:cNvPr id="57" name="楕円 56">
            <a:extLst>
              <a:ext uri="{FF2B5EF4-FFF2-40B4-BE49-F238E27FC236}">
                <a16:creationId xmlns:a16="http://schemas.microsoft.com/office/drawing/2014/main" id="{97593F0B-DE2C-4650-B0AB-9741E6393A99}"/>
              </a:ext>
            </a:extLst>
          </p:cNvPr>
          <p:cNvSpPr/>
          <p:nvPr/>
        </p:nvSpPr>
        <p:spPr>
          <a:xfrm>
            <a:off x="2549044" y="881366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#2</a:t>
            </a:r>
            <a:endParaRPr kumimoji="1" lang="ja-JP" altLang="en-US" sz="800" dirty="0">
              <a:solidFill>
                <a:schemeClr val="tx1"/>
              </a:solidFill>
            </a:endParaRPr>
          </a:p>
        </p:txBody>
      </p:sp>
      <p:cxnSp>
        <p:nvCxnSpPr>
          <p:cNvPr id="79" name="コネクタ: カギ線 78">
            <a:extLst>
              <a:ext uri="{FF2B5EF4-FFF2-40B4-BE49-F238E27FC236}">
                <a16:creationId xmlns:a16="http://schemas.microsoft.com/office/drawing/2014/main" id="{062E7843-694D-4C1D-91D2-269C15C2EFF2}"/>
              </a:ext>
            </a:extLst>
          </p:cNvPr>
          <p:cNvCxnSpPr>
            <a:cxnSpLocks/>
            <a:stCxn id="53" idx="2"/>
            <a:endCxn id="11" idx="3"/>
          </p:cNvCxnSpPr>
          <p:nvPr/>
        </p:nvCxnSpPr>
        <p:spPr>
          <a:xfrm rot="5400000">
            <a:off x="2898181" y="3205155"/>
            <a:ext cx="228330" cy="9072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E3E32C88-1CA7-4323-B406-E41AEB6534F9}"/>
              </a:ext>
            </a:extLst>
          </p:cNvPr>
          <p:cNvSpPr/>
          <p:nvPr/>
        </p:nvSpPr>
        <p:spPr>
          <a:xfrm>
            <a:off x="2720695" y="350331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93" name="正方形/長方形 92">
            <a:extLst>
              <a:ext uri="{FF2B5EF4-FFF2-40B4-BE49-F238E27FC236}">
                <a16:creationId xmlns:a16="http://schemas.microsoft.com/office/drawing/2014/main" id="{86975AB4-ED01-4020-8D16-984E1F6E96E2}"/>
              </a:ext>
            </a:extLst>
          </p:cNvPr>
          <p:cNvSpPr/>
          <p:nvPr/>
        </p:nvSpPr>
        <p:spPr>
          <a:xfrm>
            <a:off x="4055818" y="3798310"/>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61" name="コネクタ: カギ線 60">
            <a:extLst>
              <a:ext uri="{FF2B5EF4-FFF2-40B4-BE49-F238E27FC236}">
                <a16:creationId xmlns:a16="http://schemas.microsoft.com/office/drawing/2014/main" id="{5286A1F5-DE6B-468E-8AF0-3C05F5F58DD9}"/>
              </a:ext>
            </a:extLst>
          </p:cNvPr>
          <p:cNvCxnSpPr>
            <a:cxnSpLocks/>
            <a:stCxn id="53" idx="2"/>
            <a:endCxn id="50" idx="0"/>
          </p:cNvCxnSpPr>
          <p:nvPr/>
        </p:nvCxnSpPr>
        <p:spPr>
          <a:xfrm rot="16200000" flipH="1">
            <a:off x="3505812" y="3504798"/>
            <a:ext cx="458310" cy="53796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3F051614-5719-85F6-C6FC-A073A100D7D0}"/>
              </a:ext>
            </a:extLst>
          </p:cNvPr>
          <p:cNvSpPr/>
          <p:nvPr/>
        </p:nvSpPr>
        <p:spPr>
          <a:xfrm>
            <a:off x="637814" y="1868638"/>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Delivery instruction</a:t>
            </a:r>
          </a:p>
          <a:p>
            <a:pPr algn="ctr"/>
            <a:r>
              <a:rPr kumimoji="1" lang="en-US" altLang="ja-JP" sz="800" dirty="0">
                <a:solidFill>
                  <a:schemeClr val="tx1"/>
                </a:solidFill>
              </a:rPr>
              <a:t>FCT85T</a:t>
            </a:r>
            <a:endParaRPr kumimoji="1" lang="ja-JP" altLang="en-US" sz="800" dirty="0">
              <a:solidFill>
                <a:schemeClr val="tx1"/>
              </a:solidFill>
            </a:endParaRPr>
          </a:p>
        </p:txBody>
      </p:sp>
      <p:cxnSp>
        <p:nvCxnSpPr>
          <p:cNvPr id="5" name="直線矢印コネクタ 4">
            <a:extLst>
              <a:ext uri="{FF2B5EF4-FFF2-40B4-BE49-F238E27FC236}">
                <a16:creationId xmlns:a16="http://schemas.microsoft.com/office/drawing/2014/main" id="{5A9EB8F7-AA44-3B71-1A59-7FB7A01223F2}"/>
              </a:ext>
            </a:extLst>
          </p:cNvPr>
          <p:cNvCxnSpPr>
            <a:cxnSpLocks/>
            <a:stCxn id="4" idx="3"/>
            <a:endCxn id="81" idx="1"/>
          </p:cNvCxnSpPr>
          <p:nvPr/>
        </p:nvCxnSpPr>
        <p:spPr>
          <a:xfrm flipV="1">
            <a:off x="1846854" y="2187334"/>
            <a:ext cx="1015075" cy="872"/>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A00E518-B6CC-A85D-E733-C1CD43243B33}"/>
              </a:ext>
            </a:extLst>
          </p:cNvPr>
          <p:cNvSpPr/>
          <p:nvPr/>
        </p:nvSpPr>
        <p:spPr>
          <a:xfrm>
            <a:off x="1578475" y="3590522"/>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 error details</a:t>
            </a:r>
            <a:endParaRPr kumimoji="1" lang="ja-JP" altLang="en-US" sz="800" dirty="0">
              <a:solidFill>
                <a:schemeClr val="tx1"/>
              </a:solidFill>
            </a:endParaRPr>
          </a:p>
        </p:txBody>
      </p:sp>
      <p:sp>
        <p:nvSpPr>
          <p:cNvPr id="22" name="フローチャート: 判断 21">
            <a:extLst>
              <a:ext uri="{FF2B5EF4-FFF2-40B4-BE49-F238E27FC236}">
                <a16:creationId xmlns:a16="http://schemas.microsoft.com/office/drawing/2014/main" id="{404ECE48-2B08-0DC5-5E45-6AA6035D24D5}"/>
              </a:ext>
            </a:extLst>
          </p:cNvPr>
          <p:cNvSpPr/>
          <p:nvPr/>
        </p:nvSpPr>
        <p:spPr>
          <a:xfrm>
            <a:off x="484190" y="2940244"/>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AS400 modification required</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23" name="コネクタ: カギ線 22">
            <a:extLst>
              <a:ext uri="{FF2B5EF4-FFF2-40B4-BE49-F238E27FC236}">
                <a16:creationId xmlns:a16="http://schemas.microsoft.com/office/drawing/2014/main" id="{E2740A6D-6FFB-2759-12C8-E9D1212967AC}"/>
              </a:ext>
            </a:extLst>
          </p:cNvPr>
          <p:cNvCxnSpPr>
            <a:cxnSpLocks/>
            <a:stCxn id="11" idx="1"/>
            <a:endCxn id="22" idx="2"/>
          </p:cNvCxnSpPr>
          <p:nvPr/>
        </p:nvCxnSpPr>
        <p:spPr>
          <a:xfrm rot="10800000">
            <a:off x="1088711" y="3585181"/>
            <a:ext cx="489765" cy="18777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1FBC527-7691-790A-3F09-A78EA9057722}"/>
              </a:ext>
            </a:extLst>
          </p:cNvPr>
          <p:cNvSpPr/>
          <p:nvPr/>
        </p:nvSpPr>
        <p:spPr>
          <a:xfrm>
            <a:off x="1835657" y="2690646"/>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BK file manual import (*1)(*2)</a:t>
            </a:r>
            <a:endParaRPr kumimoji="1" lang="ja-JP" altLang="en-US" sz="800" dirty="0">
              <a:solidFill>
                <a:schemeClr val="tx1"/>
              </a:solidFill>
            </a:endParaRPr>
          </a:p>
        </p:txBody>
      </p:sp>
      <p:cxnSp>
        <p:nvCxnSpPr>
          <p:cNvPr id="28" name="コネクタ: カギ線 27">
            <a:extLst>
              <a:ext uri="{FF2B5EF4-FFF2-40B4-BE49-F238E27FC236}">
                <a16:creationId xmlns:a16="http://schemas.microsoft.com/office/drawing/2014/main" id="{5019A113-EF43-2F40-BB59-4F2DC52717A2}"/>
              </a:ext>
            </a:extLst>
          </p:cNvPr>
          <p:cNvCxnSpPr>
            <a:cxnSpLocks/>
            <a:stCxn id="22" idx="0"/>
            <a:endCxn id="27" idx="1"/>
          </p:cNvCxnSpPr>
          <p:nvPr/>
        </p:nvCxnSpPr>
        <p:spPr>
          <a:xfrm rot="5400000" flipH="1" flipV="1">
            <a:off x="1428602" y="2533190"/>
            <a:ext cx="67163" cy="74694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AF6BF69C-14FD-4DBE-21EC-FF0FFD8BEA3B}"/>
              </a:ext>
            </a:extLst>
          </p:cNvPr>
          <p:cNvCxnSpPr>
            <a:cxnSpLocks/>
            <a:stCxn id="27" idx="3"/>
            <a:endCxn id="35" idx="2"/>
          </p:cNvCxnSpPr>
          <p:nvPr/>
        </p:nvCxnSpPr>
        <p:spPr>
          <a:xfrm flipV="1">
            <a:off x="2815891" y="2654492"/>
            <a:ext cx="621429" cy="21858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B7195886-F98A-BFC7-DB33-439FB927B887}"/>
              </a:ext>
            </a:extLst>
          </p:cNvPr>
          <p:cNvSpPr/>
          <p:nvPr/>
        </p:nvSpPr>
        <p:spPr>
          <a:xfrm>
            <a:off x="3437320" y="2625596"/>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41" name="コネクタ: カギ線 40">
            <a:extLst>
              <a:ext uri="{FF2B5EF4-FFF2-40B4-BE49-F238E27FC236}">
                <a16:creationId xmlns:a16="http://schemas.microsoft.com/office/drawing/2014/main" id="{1185D96B-0BFC-1AA4-7B44-F1F9C8BBB57B}"/>
              </a:ext>
            </a:extLst>
          </p:cNvPr>
          <p:cNvCxnSpPr>
            <a:cxnSpLocks/>
            <a:stCxn id="22" idx="0"/>
            <a:endCxn id="4" idx="2"/>
          </p:cNvCxnSpPr>
          <p:nvPr/>
        </p:nvCxnSpPr>
        <p:spPr>
          <a:xfrm rot="5400000" flipH="1" flipV="1">
            <a:off x="949287" y="2647197"/>
            <a:ext cx="432471" cy="15362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5C64905D-BB1F-9308-3775-91719A1A1247}"/>
              </a:ext>
            </a:extLst>
          </p:cNvPr>
          <p:cNvSpPr/>
          <p:nvPr/>
        </p:nvSpPr>
        <p:spPr>
          <a:xfrm>
            <a:off x="696116" y="262838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9" name="正方形/長方形 48">
            <a:extLst>
              <a:ext uri="{FF2B5EF4-FFF2-40B4-BE49-F238E27FC236}">
                <a16:creationId xmlns:a16="http://schemas.microsoft.com/office/drawing/2014/main" id="{BFC1FCFC-2273-E5B9-5D27-E0DA25A116E9}"/>
              </a:ext>
            </a:extLst>
          </p:cNvPr>
          <p:cNvSpPr/>
          <p:nvPr/>
        </p:nvSpPr>
        <p:spPr>
          <a:xfrm>
            <a:off x="1271405" y="2669466"/>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50" name="正方形/長方形 49">
            <a:extLst>
              <a:ext uri="{FF2B5EF4-FFF2-40B4-BE49-F238E27FC236}">
                <a16:creationId xmlns:a16="http://schemas.microsoft.com/office/drawing/2014/main" id="{E0A3B6EC-A360-CA11-1061-92CB1BF643C7}"/>
              </a:ext>
            </a:extLst>
          </p:cNvPr>
          <p:cNvSpPr/>
          <p:nvPr/>
        </p:nvSpPr>
        <p:spPr>
          <a:xfrm>
            <a:off x="3399431" y="4002937"/>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Checking the linked data</a:t>
            </a:r>
            <a:endParaRPr kumimoji="1" lang="ja-JP" altLang="en-US" sz="800" dirty="0">
              <a:solidFill>
                <a:schemeClr val="tx1"/>
              </a:solidFill>
            </a:endParaRPr>
          </a:p>
        </p:txBody>
      </p:sp>
      <p:sp>
        <p:nvSpPr>
          <p:cNvPr id="52" name="正方形/長方形 51">
            <a:extLst>
              <a:ext uri="{FF2B5EF4-FFF2-40B4-BE49-F238E27FC236}">
                <a16:creationId xmlns:a16="http://schemas.microsoft.com/office/drawing/2014/main" id="{ED832273-C21F-E69A-E3AA-E56DF06AF994}"/>
              </a:ext>
            </a:extLst>
          </p:cNvPr>
          <p:cNvSpPr/>
          <p:nvPr/>
        </p:nvSpPr>
        <p:spPr>
          <a:xfrm>
            <a:off x="441897" y="5225115"/>
            <a:ext cx="2586852" cy="10574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*1 If there is an import error, set an error flag. Since the import completion flag is not set, it is possible to import the same Order NO / Parts no.</a:t>
            </a:r>
          </a:p>
          <a:p>
            <a:endParaRPr kumimoji="1" lang="en-US" altLang="ja-JP" sz="600" dirty="0">
              <a:solidFill>
                <a:schemeClr val="tx1"/>
              </a:solidFill>
            </a:endParaRPr>
          </a:p>
          <a:p>
            <a:r>
              <a:rPr kumimoji="1" lang="en-US" altLang="ja-JP" sz="600" dirty="0">
                <a:solidFill>
                  <a:schemeClr val="tx1"/>
                </a:solidFill>
              </a:rPr>
              <a:t>*2 After importing, backup files are stored in the “Normal folder" and the “Error folder".</a:t>
            </a:r>
          </a:p>
          <a:p>
            <a:endParaRPr kumimoji="1" lang="en-US" altLang="ja-JP" sz="600" dirty="0">
              <a:solidFill>
                <a:schemeClr val="tx1"/>
              </a:solidFill>
            </a:endParaRPr>
          </a:p>
          <a:p>
            <a:r>
              <a:rPr kumimoji="1" lang="en-US" altLang="ja-JP" sz="600" dirty="0">
                <a:solidFill>
                  <a:schemeClr val="tx1"/>
                </a:solidFill>
              </a:rPr>
              <a:t>*3 Allow deletion of linked data. Limited to data before Working status.</a:t>
            </a:r>
            <a:endParaRPr kumimoji="1" lang="ja-JP" altLang="en-US" sz="600" dirty="0">
              <a:solidFill>
                <a:schemeClr val="tx1"/>
              </a:solidFill>
            </a:endParaRPr>
          </a:p>
        </p:txBody>
      </p:sp>
      <p:sp>
        <p:nvSpPr>
          <p:cNvPr id="55" name="フローチャート: 判断 54">
            <a:extLst>
              <a:ext uri="{FF2B5EF4-FFF2-40B4-BE49-F238E27FC236}">
                <a16:creationId xmlns:a16="http://schemas.microsoft.com/office/drawing/2014/main" id="{65DEF58E-3881-B461-1C91-5D7071C7B27E}"/>
              </a:ext>
            </a:extLst>
          </p:cNvPr>
          <p:cNvSpPr/>
          <p:nvPr/>
        </p:nvSpPr>
        <p:spPr>
          <a:xfrm>
            <a:off x="3399789" y="4835557"/>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removed or not? (*3)</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56" name="コネクタ: カギ線 55">
            <a:extLst>
              <a:ext uri="{FF2B5EF4-FFF2-40B4-BE49-F238E27FC236}">
                <a16:creationId xmlns:a16="http://schemas.microsoft.com/office/drawing/2014/main" id="{630BD62A-17B3-B96D-9928-55554B0AEDB3}"/>
              </a:ext>
            </a:extLst>
          </p:cNvPr>
          <p:cNvCxnSpPr>
            <a:cxnSpLocks/>
            <a:stCxn id="55" idx="1"/>
            <a:endCxn id="63" idx="3"/>
          </p:cNvCxnSpPr>
          <p:nvPr/>
        </p:nvCxnSpPr>
        <p:spPr>
          <a:xfrm rot="10800000">
            <a:off x="1179363" y="3787102"/>
            <a:ext cx="2220426" cy="1370925"/>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3" name="楕円 62">
            <a:extLst>
              <a:ext uri="{FF2B5EF4-FFF2-40B4-BE49-F238E27FC236}">
                <a16:creationId xmlns:a16="http://schemas.microsoft.com/office/drawing/2014/main" id="{BF0C3394-25C4-7DA8-94AE-039B53C75398}"/>
              </a:ext>
            </a:extLst>
          </p:cNvPr>
          <p:cNvSpPr/>
          <p:nvPr/>
        </p:nvSpPr>
        <p:spPr>
          <a:xfrm>
            <a:off x="1170900" y="3737773"/>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71" name="コネクタ: カギ線 70">
            <a:extLst>
              <a:ext uri="{FF2B5EF4-FFF2-40B4-BE49-F238E27FC236}">
                <a16:creationId xmlns:a16="http://schemas.microsoft.com/office/drawing/2014/main" id="{425D791D-87B9-D1F7-4BD5-A932F93C927A}"/>
              </a:ext>
            </a:extLst>
          </p:cNvPr>
          <p:cNvCxnSpPr>
            <a:cxnSpLocks/>
            <a:stCxn id="50" idx="2"/>
            <a:endCxn id="55" idx="0"/>
          </p:cNvCxnSpPr>
          <p:nvPr/>
        </p:nvCxnSpPr>
        <p:spPr>
          <a:xfrm rot="16200000" flipH="1">
            <a:off x="3907388" y="4738635"/>
            <a:ext cx="193485"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正方形/長方形 75">
            <a:extLst>
              <a:ext uri="{FF2B5EF4-FFF2-40B4-BE49-F238E27FC236}">
                <a16:creationId xmlns:a16="http://schemas.microsoft.com/office/drawing/2014/main" id="{DA0A1053-8AF2-D960-3A21-28E2328E9CDE}"/>
              </a:ext>
            </a:extLst>
          </p:cNvPr>
          <p:cNvSpPr/>
          <p:nvPr/>
        </p:nvSpPr>
        <p:spPr>
          <a:xfrm>
            <a:off x="2936920" y="4906425"/>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77" name="正方形/長方形 76">
            <a:extLst>
              <a:ext uri="{FF2B5EF4-FFF2-40B4-BE49-F238E27FC236}">
                <a16:creationId xmlns:a16="http://schemas.microsoft.com/office/drawing/2014/main" id="{A519CE05-86F9-B391-7538-666CF12E59A1}"/>
              </a:ext>
            </a:extLst>
          </p:cNvPr>
          <p:cNvSpPr/>
          <p:nvPr/>
        </p:nvSpPr>
        <p:spPr>
          <a:xfrm>
            <a:off x="4132624" y="535984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80" name="正方形/長方形 79">
            <a:extLst>
              <a:ext uri="{FF2B5EF4-FFF2-40B4-BE49-F238E27FC236}">
                <a16:creationId xmlns:a16="http://schemas.microsoft.com/office/drawing/2014/main" id="{15652A2B-FA0E-6D05-00ED-92DF3550F741}"/>
              </a:ext>
            </a:extLst>
          </p:cNvPr>
          <p:cNvSpPr/>
          <p:nvPr/>
        </p:nvSpPr>
        <p:spPr>
          <a:xfrm>
            <a:off x="3399431" y="5770000"/>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Disbursement confirmation work</a:t>
            </a:r>
            <a:endParaRPr kumimoji="1" lang="ja-JP" altLang="en-US" sz="800" dirty="0">
              <a:solidFill>
                <a:schemeClr val="tx1"/>
              </a:solidFill>
            </a:endParaRPr>
          </a:p>
        </p:txBody>
      </p:sp>
      <p:cxnSp>
        <p:nvCxnSpPr>
          <p:cNvPr id="83" name="コネクタ: カギ線 82">
            <a:extLst>
              <a:ext uri="{FF2B5EF4-FFF2-40B4-BE49-F238E27FC236}">
                <a16:creationId xmlns:a16="http://schemas.microsoft.com/office/drawing/2014/main" id="{A405F1E3-73DE-4F39-022E-3511035C88E1}"/>
              </a:ext>
            </a:extLst>
          </p:cNvPr>
          <p:cNvCxnSpPr>
            <a:cxnSpLocks/>
            <a:stCxn id="55" idx="2"/>
            <a:endCxn id="80" idx="0"/>
          </p:cNvCxnSpPr>
          <p:nvPr/>
        </p:nvCxnSpPr>
        <p:spPr>
          <a:xfrm rot="5400000">
            <a:off x="3859377" y="5625068"/>
            <a:ext cx="289506"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8" name="フローチャート: 判断 87">
            <a:extLst>
              <a:ext uri="{FF2B5EF4-FFF2-40B4-BE49-F238E27FC236}">
                <a16:creationId xmlns:a16="http://schemas.microsoft.com/office/drawing/2014/main" id="{0EA1F5FF-8F1C-A60E-2A6D-6D5A1FF2CE22}"/>
              </a:ext>
            </a:extLst>
          </p:cNvPr>
          <p:cNvSpPr/>
          <p:nvPr/>
        </p:nvSpPr>
        <p:spPr>
          <a:xfrm>
            <a:off x="2289575" y="6615845"/>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Is it in the plan?</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89" name="コネクタ: カギ線 88">
            <a:extLst>
              <a:ext uri="{FF2B5EF4-FFF2-40B4-BE49-F238E27FC236}">
                <a16:creationId xmlns:a16="http://schemas.microsoft.com/office/drawing/2014/main" id="{D0F5F277-5197-4EF3-55E7-6458DA7FF5A0}"/>
              </a:ext>
            </a:extLst>
          </p:cNvPr>
          <p:cNvCxnSpPr>
            <a:cxnSpLocks/>
            <a:stCxn id="80" idx="2"/>
            <a:endCxn id="88" idx="0"/>
          </p:cNvCxnSpPr>
          <p:nvPr/>
        </p:nvCxnSpPr>
        <p:spPr>
          <a:xfrm rot="5400000">
            <a:off x="3345668" y="5957562"/>
            <a:ext cx="206710" cy="1109856"/>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721EE28F-9AEA-4413-A82A-D771506BCEDF}"/>
              </a:ext>
            </a:extLst>
          </p:cNvPr>
          <p:cNvSpPr/>
          <p:nvPr/>
        </p:nvSpPr>
        <p:spPr>
          <a:xfrm>
            <a:off x="2416542" y="718420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12" name="フローチャート: 判断 111">
            <a:extLst>
              <a:ext uri="{FF2B5EF4-FFF2-40B4-BE49-F238E27FC236}">
                <a16:creationId xmlns:a16="http://schemas.microsoft.com/office/drawing/2014/main" id="{1F9165A5-DB83-16F2-09B7-220D38C18F5D}"/>
              </a:ext>
            </a:extLst>
          </p:cNvPr>
          <p:cNvSpPr/>
          <p:nvPr/>
        </p:nvSpPr>
        <p:spPr>
          <a:xfrm>
            <a:off x="4376147" y="7128406"/>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accepted or not?</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113" name="コネクタ: カギ線 112">
            <a:extLst>
              <a:ext uri="{FF2B5EF4-FFF2-40B4-BE49-F238E27FC236}">
                <a16:creationId xmlns:a16="http://schemas.microsoft.com/office/drawing/2014/main" id="{6053EDED-D1D4-D24A-7E33-656DE75BA8F3}"/>
              </a:ext>
            </a:extLst>
          </p:cNvPr>
          <p:cNvCxnSpPr>
            <a:cxnSpLocks/>
            <a:stCxn id="88" idx="3"/>
            <a:endCxn id="112" idx="0"/>
          </p:cNvCxnSpPr>
          <p:nvPr/>
        </p:nvCxnSpPr>
        <p:spPr>
          <a:xfrm>
            <a:off x="3498615" y="6938314"/>
            <a:ext cx="1482052" cy="19009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115">
            <a:extLst>
              <a:ext uri="{FF2B5EF4-FFF2-40B4-BE49-F238E27FC236}">
                <a16:creationId xmlns:a16="http://schemas.microsoft.com/office/drawing/2014/main" id="{AA209E28-E591-FF3A-4C9C-302D55CE9455}"/>
              </a:ext>
            </a:extLst>
          </p:cNvPr>
          <p:cNvSpPr/>
          <p:nvPr/>
        </p:nvSpPr>
        <p:spPr>
          <a:xfrm>
            <a:off x="3410291" y="6718203"/>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118" name="正方形/長方形 117">
            <a:extLst>
              <a:ext uri="{FF2B5EF4-FFF2-40B4-BE49-F238E27FC236}">
                <a16:creationId xmlns:a16="http://schemas.microsoft.com/office/drawing/2014/main" id="{44FE19B4-865F-6809-1A09-2EB64C6C643E}"/>
              </a:ext>
            </a:extLst>
          </p:cNvPr>
          <p:cNvSpPr/>
          <p:nvPr/>
        </p:nvSpPr>
        <p:spPr>
          <a:xfrm>
            <a:off x="3583177" y="804484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Enter the part No. and required quantity to enable individual FIFO.</a:t>
            </a:r>
            <a:endParaRPr kumimoji="1" lang="ja-JP" altLang="en-US" sz="800" dirty="0">
              <a:solidFill>
                <a:schemeClr val="tx1"/>
              </a:solidFill>
              <a:highlight>
                <a:srgbClr val="FFFF00"/>
              </a:highlight>
            </a:endParaRPr>
          </a:p>
        </p:txBody>
      </p:sp>
      <p:sp>
        <p:nvSpPr>
          <p:cNvPr id="119" name="正方形/長方形 118">
            <a:extLst>
              <a:ext uri="{FF2B5EF4-FFF2-40B4-BE49-F238E27FC236}">
                <a16:creationId xmlns:a16="http://schemas.microsoft.com/office/drawing/2014/main" id="{71F3949E-3140-A8B2-F335-5F8C9075B577}"/>
              </a:ext>
            </a:extLst>
          </p:cNvPr>
          <p:cNvSpPr/>
          <p:nvPr/>
        </p:nvSpPr>
        <p:spPr>
          <a:xfrm>
            <a:off x="5047088" y="804459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End of outbound work</a:t>
            </a:r>
            <a:endParaRPr kumimoji="1" lang="ja-JP" altLang="en-US" sz="800" dirty="0">
              <a:solidFill>
                <a:schemeClr val="tx1"/>
              </a:solidFill>
            </a:endParaRPr>
          </a:p>
        </p:txBody>
      </p:sp>
      <p:cxnSp>
        <p:nvCxnSpPr>
          <p:cNvPr id="121" name="コネクタ: カギ線 120">
            <a:extLst>
              <a:ext uri="{FF2B5EF4-FFF2-40B4-BE49-F238E27FC236}">
                <a16:creationId xmlns:a16="http://schemas.microsoft.com/office/drawing/2014/main" id="{AB583BE0-FF23-2665-37C0-63CE4032CFBF}"/>
              </a:ext>
            </a:extLst>
          </p:cNvPr>
          <p:cNvCxnSpPr>
            <a:cxnSpLocks/>
            <a:stCxn id="112" idx="2"/>
            <a:endCxn id="118" idx="0"/>
          </p:cNvCxnSpPr>
          <p:nvPr/>
        </p:nvCxnSpPr>
        <p:spPr>
          <a:xfrm rot="5400000">
            <a:off x="4490629" y="7554807"/>
            <a:ext cx="271503" cy="708574"/>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コネクタ: カギ線 123">
            <a:extLst>
              <a:ext uri="{FF2B5EF4-FFF2-40B4-BE49-F238E27FC236}">
                <a16:creationId xmlns:a16="http://schemas.microsoft.com/office/drawing/2014/main" id="{4052682C-E6A3-215B-BF43-17333B5A46D5}"/>
              </a:ext>
            </a:extLst>
          </p:cNvPr>
          <p:cNvCxnSpPr>
            <a:cxnSpLocks/>
            <a:stCxn id="112" idx="2"/>
            <a:endCxn id="119" idx="0"/>
          </p:cNvCxnSpPr>
          <p:nvPr/>
        </p:nvCxnSpPr>
        <p:spPr>
          <a:xfrm rot="16200000" flipH="1">
            <a:off x="5222709" y="7531300"/>
            <a:ext cx="271252" cy="755337"/>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7" name="楕円 126">
            <a:extLst>
              <a:ext uri="{FF2B5EF4-FFF2-40B4-BE49-F238E27FC236}">
                <a16:creationId xmlns:a16="http://schemas.microsoft.com/office/drawing/2014/main" id="{7CFCFE45-A50A-85C2-6D62-4B3959191C44}"/>
              </a:ext>
            </a:extLst>
          </p:cNvPr>
          <p:cNvSpPr/>
          <p:nvPr/>
        </p:nvSpPr>
        <p:spPr>
          <a:xfrm>
            <a:off x="5385484" y="881810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128" name="コネクタ: カギ線 127">
            <a:extLst>
              <a:ext uri="{FF2B5EF4-FFF2-40B4-BE49-F238E27FC236}">
                <a16:creationId xmlns:a16="http://schemas.microsoft.com/office/drawing/2014/main" id="{56A1FBD2-E5D3-11D9-03A6-8E665672D054}"/>
              </a:ext>
            </a:extLst>
          </p:cNvPr>
          <p:cNvCxnSpPr>
            <a:cxnSpLocks/>
            <a:stCxn id="119" idx="2"/>
            <a:endCxn id="127" idx="0"/>
          </p:cNvCxnSpPr>
          <p:nvPr/>
        </p:nvCxnSpPr>
        <p:spPr>
          <a:xfrm rot="5400000">
            <a:off x="5612953" y="8695049"/>
            <a:ext cx="246103" cy="1"/>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a:extLst>
              <a:ext uri="{FF2B5EF4-FFF2-40B4-BE49-F238E27FC236}">
                <a16:creationId xmlns:a16="http://schemas.microsoft.com/office/drawing/2014/main" id="{4234E36C-4029-9F95-2395-6B5106AB91EA}"/>
              </a:ext>
            </a:extLst>
          </p:cNvPr>
          <p:cNvSpPr/>
          <p:nvPr/>
        </p:nvSpPr>
        <p:spPr>
          <a:xfrm>
            <a:off x="4248248" y="769978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135" name="正方形/長方形 134">
            <a:extLst>
              <a:ext uri="{FF2B5EF4-FFF2-40B4-BE49-F238E27FC236}">
                <a16:creationId xmlns:a16="http://schemas.microsoft.com/office/drawing/2014/main" id="{0D2F8A84-6B20-5B10-4468-F5E12D900D50}"/>
              </a:ext>
            </a:extLst>
          </p:cNvPr>
          <p:cNvSpPr/>
          <p:nvPr/>
        </p:nvSpPr>
        <p:spPr>
          <a:xfrm>
            <a:off x="5281208" y="769787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137" name="コネクタ: カギ線 136">
            <a:extLst>
              <a:ext uri="{FF2B5EF4-FFF2-40B4-BE49-F238E27FC236}">
                <a16:creationId xmlns:a16="http://schemas.microsoft.com/office/drawing/2014/main" id="{CD42C174-7101-397F-EFC8-2BDDFD6D120F}"/>
              </a:ext>
            </a:extLst>
          </p:cNvPr>
          <p:cNvCxnSpPr>
            <a:cxnSpLocks/>
            <a:stCxn id="118" idx="2"/>
            <a:endCxn id="57" idx="6"/>
          </p:cNvCxnSpPr>
          <p:nvPr/>
        </p:nvCxnSpPr>
        <p:spPr>
          <a:xfrm rot="5400000">
            <a:off x="3567063" y="8255267"/>
            <a:ext cx="388049" cy="1022012"/>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CC99E4D-D0DB-ED58-1F1A-C84074C2B423}"/>
              </a:ext>
            </a:extLst>
          </p:cNvPr>
          <p:cNvCxnSpPr>
            <a:cxnSpLocks/>
            <a:stCxn id="88" idx="2"/>
            <a:endCxn id="14" idx="0"/>
          </p:cNvCxnSpPr>
          <p:nvPr/>
        </p:nvCxnSpPr>
        <p:spPr>
          <a:xfrm>
            <a:off x="2894095" y="7260782"/>
            <a:ext cx="2167" cy="227089"/>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16936CF-DCCE-7922-D521-E2A2844DA08B}"/>
              </a:ext>
            </a:extLst>
          </p:cNvPr>
          <p:cNvSpPr/>
          <p:nvPr/>
        </p:nvSpPr>
        <p:spPr>
          <a:xfrm>
            <a:off x="2207346" y="748787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highlight>
                  <a:srgbClr val="FFFF00"/>
                </a:highlight>
              </a:rPr>
              <a:t>Display priority lot by part number/lot number in FIFO. </a:t>
            </a:r>
            <a:endParaRPr kumimoji="1" lang="ja-JP" altLang="en-US" sz="800" dirty="0">
              <a:solidFill>
                <a:schemeClr val="tx1"/>
              </a:solidFill>
              <a:highlight>
                <a:srgbClr val="FFFF00"/>
              </a:highlight>
            </a:endParaRPr>
          </a:p>
        </p:txBody>
      </p:sp>
      <p:cxnSp>
        <p:nvCxnSpPr>
          <p:cNvPr id="16" name="直線矢印コネクタ 15">
            <a:extLst>
              <a:ext uri="{FF2B5EF4-FFF2-40B4-BE49-F238E27FC236}">
                <a16:creationId xmlns:a16="http://schemas.microsoft.com/office/drawing/2014/main" id="{3332F5CD-46EE-62E6-51A1-F8FAAA0DCEB3}"/>
              </a:ext>
            </a:extLst>
          </p:cNvPr>
          <p:cNvCxnSpPr>
            <a:cxnSpLocks/>
            <a:stCxn id="14" idx="2"/>
            <a:endCxn id="57" idx="0"/>
          </p:cNvCxnSpPr>
          <p:nvPr/>
        </p:nvCxnSpPr>
        <p:spPr>
          <a:xfrm>
            <a:off x="2896262" y="8015274"/>
            <a:ext cx="3301" cy="79838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D862BD20-E676-7009-DD70-5CBFF5C31106}"/>
              </a:ext>
            </a:extLst>
          </p:cNvPr>
          <p:cNvSpPr/>
          <p:nvPr/>
        </p:nvSpPr>
        <p:spPr>
          <a:xfrm>
            <a:off x="2393832" y="799322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 Schedule</a:t>
            </a:r>
            <a:endParaRPr kumimoji="1" lang="ja-JP" altLang="en-US" sz="600" dirty="0">
              <a:solidFill>
                <a:schemeClr val="tx1"/>
              </a:solidFill>
            </a:endParaRPr>
          </a:p>
        </p:txBody>
      </p:sp>
      <p:sp>
        <p:nvSpPr>
          <p:cNvPr id="8" name="正方形/長方形 7">
            <a:extLst>
              <a:ext uri="{FF2B5EF4-FFF2-40B4-BE49-F238E27FC236}">
                <a16:creationId xmlns:a16="http://schemas.microsoft.com/office/drawing/2014/main" id="{E982B6E8-6692-62D1-26FC-DE35CDD91A2D}"/>
              </a:ext>
            </a:extLst>
          </p:cNvPr>
          <p:cNvSpPr/>
          <p:nvPr/>
        </p:nvSpPr>
        <p:spPr>
          <a:xfrm>
            <a:off x="3849873" y="854346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a:t>
            </a:r>
            <a:endParaRPr kumimoji="1" lang="ja-JP" altLang="en-US" sz="600" dirty="0">
              <a:solidFill>
                <a:schemeClr val="tx1"/>
              </a:solidFill>
            </a:endParaRPr>
          </a:p>
        </p:txBody>
      </p:sp>
    </p:spTree>
    <p:extLst>
      <p:ext uri="{BB962C8B-B14F-4D97-AF65-F5344CB8AC3E}">
        <p14:creationId xmlns:p14="http://schemas.microsoft.com/office/powerpoint/2010/main" val="323529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12" name="正方形/長方形 11">
            <a:extLst>
              <a:ext uri="{FF2B5EF4-FFF2-40B4-BE49-F238E27FC236}">
                <a16:creationId xmlns:a16="http://schemas.microsoft.com/office/drawing/2014/main" id="{5DD298A6-7D1A-5F6B-A1E0-CACAC44D0C25}"/>
              </a:ext>
            </a:extLst>
          </p:cNvPr>
          <p:cNvSpPr/>
          <p:nvPr/>
        </p:nvSpPr>
        <p:spPr>
          <a:xfrm>
            <a:off x="2280234" y="2482636"/>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Start “Dispatch work”</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287176FA-B153-2AE1-3872-2DE2AB377634}"/>
              </a:ext>
            </a:extLst>
          </p:cNvPr>
          <p:cNvSpPr/>
          <p:nvPr/>
        </p:nvSpPr>
        <p:spPr>
          <a:xfrm>
            <a:off x="2280233" y="3193564"/>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 label with handy terminal</a:t>
            </a:r>
            <a:endParaRPr kumimoji="1" lang="ja-JP" altLang="en-US" sz="800" dirty="0">
              <a:solidFill>
                <a:schemeClr val="tx1"/>
              </a:solidFill>
            </a:endParaRPr>
          </a:p>
        </p:txBody>
      </p:sp>
      <p:sp>
        <p:nvSpPr>
          <p:cNvPr id="29" name="正方形/長方形 28">
            <a:extLst>
              <a:ext uri="{FF2B5EF4-FFF2-40B4-BE49-F238E27FC236}">
                <a16:creationId xmlns:a16="http://schemas.microsoft.com/office/drawing/2014/main" id="{7EC16151-B93B-E1B4-B1D8-1F1345035F92}"/>
              </a:ext>
            </a:extLst>
          </p:cNvPr>
          <p:cNvSpPr/>
          <p:nvPr/>
        </p:nvSpPr>
        <p:spPr>
          <a:xfrm>
            <a:off x="2280233" y="4104794"/>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Scanning required boxes (*5) </a:t>
            </a:r>
          </a:p>
          <a:p>
            <a:pPr algn="ctr"/>
            <a:r>
              <a:rPr kumimoji="1" lang="en-US" altLang="ja-JP" sz="800" dirty="0">
                <a:solidFill>
                  <a:schemeClr val="tx1"/>
                </a:solidFill>
              </a:rPr>
              <a:t>Scan location code (*6)(*7)</a:t>
            </a:r>
            <a:endParaRPr kumimoji="1" lang="ja-JP" altLang="en-US" sz="800" dirty="0">
              <a:solidFill>
                <a:schemeClr val="tx1"/>
              </a:solidFill>
            </a:endParaRPr>
          </a:p>
        </p:txBody>
      </p:sp>
      <p:sp>
        <p:nvSpPr>
          <p:cNvPr id="30" name="正方形/長方形 29">
            <a:extLst>
              <a:ext uri="{FF2B5EF4-FFF2-40B4-BE49-F238E27FC236}">
                <a16:creationId xmlns:a16="http://schemas.microsoft.com/office/drawing/2014/main" id="{86605E6E-9F31-2517-7D42-A17C1E2A3263}"/>
              </a:ext>
            </a:extLst>
          </p:cNvPr>
          <p:cNvSpPr/>
          <p:nvPr/>
        </p:nvSpPr>
        <p:spPr>
          <a:xfrm>
            <a:off x="3748861" y="2476114"/>
            <a:ext cx="2586852" cy="89747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*5 Do not exceed the required number of boxes. Allow partial inventory.</a:t>
            </a:r>
          </a:p>
          <a:p>
            <a:r>
              <a:rPr kumimoji="1" lang="en-US" altLang="ja-JP" sz="600" dirty="0">
                <a:solidFill>
                  <a:schemeClr val="tx1"/>
                </a:solidFill>
              </a:rPr>
              <a:t>*6 Location code indicates a fixed location. Performs a matching check for matches and mismatches.</a:t>
            </a:r>
          </a:p>
          <a:p>
            <a:r>
              <a:rPr kumimoji="1" lang="en-US" altLang="ja-JP" sz="600" dirty="0">
                <a:solidFill>
                  <a:schemeClr val="tx1"/>
                </a:solidFill>
              </a:rPr>
              <a:t>*7 Inventory. The results are also linked to AS400.</a:t>
            </a:r>
          </a:p>
        </p:txBody>
      </p:sp>
      <p:sp>
        <p:nvSpPr>
          <p:cNvPr id="55" name="楕円 54">
            <a:extLst>
              <a:ext uri="{FF2B5EF4-FFF2-40B4-BE49-F238E27FC236}">
                <a16:creationId xmlns:a16="http://schemas.microsoft.com/office/drawing/2014/main" id="{FA4D2BA6-9BDA-46C0-4B54-D9130C974D54}"/>
              </a:ext>
            </a:extLst>
          </p:cNvPr>
          <p:cNvSpPr/>
          <p:nvPr/>
        </p:nvSpPr>
        <p:spPr>
          <a:xfrm>
            <a:off x="2618628" y="605483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sp>
        <p:nvSpPr>
          <p:cNvPr id="64" name="正方形/長方形 63">
            <a:extLst>
              <a:ext uri="{FF2B5EF4-FFF2-40B4-BE49-F238E27FC236}">
                <a16:creationId xmlns:a16="http://schemas.microsoft.com/office/drawing/2014/main" id="{65D6F09E-51A6-93A0-74D0-A7466C9F75E6}"/>
              </a:ext>
            </a:extLst>
          </p:cNvPr>
          <p:cNvSpPr/>
          <p:nvPr/>
        </p:nvSpPr>
        <p:spPr>
          <a:xfrm>
            <a:off x="564081" y="4107841"/>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 performance files to AS400</a:t>
            </a:r>
            <a:endParaRPr kumimoji="1" lang="ja-JP" altLang="en-US" sz="800" dirty="0">
              <a:solidFill>
                <a:schemeClr val="tx1"/>
              </a:solidFill>
            </a:endParaRPr>
          </a:p>
        </p:txBody>
      </p:sp>
      <p:sp>
        <p:nvSpPr>
          <p:cNvPr id="4" name="テキスト ボックス 3">
            <a:extLst>
              <a:ext uri="{FF2B5EF4-FFF2-40B4-BE49-F238E27FC236}">
                <a16:creationId xmlns:a16="http://schemas.microsoft.com/office/drawing/2014/main" id="{686F507B-B232-5711-4440-FC7094AF7415}"/>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4-3.Outbound</a:t>
            </a:r>
          </a:p>
        </p:txBody>
      </p:sp>
      <p:sp>
        <p:nvSpPr>
          <p:cNvPr id="13" name="楕円 12">
            <a:extLst>
              <a:ext uri="{FF2B5EF4-FFF2-40B4-BE49-F238E27FC236}">
                <a16:creationId xmlns:a16="http://schemas.microsoft.com/office/drawing/2014/main" id="{53D68C28-FD69-420E-9C9B-EC8595495EA1}"/>
              </a:ext>
            </a:extLst>
          </p:cNvPr>
          <p:cNvSpPr/>
          <p:nvPr/>
        </p:nvSpPr>
        <p:spPr>
          <a:xfrm>
            <a:off x="2618630" y="1901868"/>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Next #2</a:t>
            </a:r>
            <a:endParaRPr kumimoji="1" lang="ja-JP" altLang="en-US" sz="800" dirty="0">
              <a:solidFill>
                <a:schemeClr val="tx1"/>
              </a:solidFill>
            </a:endParaRPr>
          </a:p>
        </p:txBody>
      </p:sp>
      <p:cxnSp>
        <p:nvCxnSpPr>
          <p:cNvPr id="20" name="直線矢印コネクタ 19">
            <a:extLst>
              <a:ext uri="{FF2B5EF4-FFF2-40B4-BE49-F238E27FC236}">
                <a16:creationId xmlns:a16="http://schemas.microsoft.com/office/drawing/2014/main" id="{85A6B2A1-2CE3-0C48-0A88-21673D3F3BC2}"/>
              </a:ext>
            </a:extLst>
          </p:cNvPr>
          <p:cNvCxnSpPr>
            <a:cxnSpLocks/>
            <a:stCxn id="13" idx="4"/>
            <a:endCxn id="12" idx="0"/>
          </p:cNvCxnSpPr>
          <p:nvPr/>
        </p:nvCxnSpPr>
        <p:spPr>
          <a:xfrm>
            <a:off x="2969149" y="2195141"/>
            <a:ext cx="1" cy="28749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C70595A-CB6A-7E4E-7820-E9ED7A8529F5}"/>
              </a:ext>
            </a:extLst>
          </p:cNvPr>
          <p:cNvCxnSpPr>
            <a:cxnSpLocks/>
            <a:stCxn id="19" idx="2"/>
            <a:endCxn id="29" idx="0"/>
          </p:cNvCxnSpPr>
          <p:nvPr/>
        </p:nvCxnSpPr>
        <p:spPr>
          <a:xfrm>
            <a:off x="2969149" y="3720967"/>
            <a:ext cx="0" cy="38382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18BD854-07CD-3D53-2C52-F07675050EF0}"/>
              </a:ext>
            </a:extLst>
          </p:cNvPr>
          <p:cNvCxnSpPr>
            <a:cxnSpLocks/>
            <a:stCxn id="12" idx="2"/>
            <a:endCxn id="19" idx="0"/>
          </p:cNvCxnSpPr>
          <p:nvPr/>
        </p:nvCxnSpPr>
        <p:spPr>
          <a:xfrm flipH="1">
            <a:off x="2969149" y="3010039"/>
            <a:ext cx="1" cy="183525"/>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2914607-B2AB-1889-E2B3-AB6D158CC144}"/>
              </a:ext>
            </a:extLst>
          </p:cNvPr>
          <p:cNvCxnSpPr>
            <a:cxnSpLocks/>
            <a:stCxn id="54" idx="2"/>
            <a:endCxn id="55" idx="0"/>
          </p:cNvCxnSpPr>
          <p:nvPr/>
        </p:nvCxnSpPr>
        <p:spPr>
          <a:xfrm flipH="1">
            <a:off x="2969147" y="5599168"/>
            <a:ext cx="1" cy="455663"/>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3F4CE263-50DD-E2E7-2E2A-EB96B2C7D436}"/>
              </a:ext>
            </a:extLst>
          </p:cNvPr>
          <p:cNvCxnSpPr>
            <a:cxnSpLocks/>
            <a:stCxn id="29" idx="1"/>
            <a:endCxn id="64" idx="3"/>
          </p:cNvCxnSpPr>
          <p:nvPr/>
        </p:nvCxnSpPr>
        <p:spPr>
          <a:xfrm flipH="1">
            <a:off x="1941912" y="4368496"/>
            <a:ext cx="338321" cy="3047"/>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D59DEB6D-1578-97F4-B575-9E17986BE968}"/>
              </a:ext>
            </a:extLst>
          </p:cNvPr>
          <p:cNvSpPr/>
          <p:nvPr/>
        </p:nvSpPr>
        <p:spPr>
          <a:xfrm>
            <a:off x="2280232" y="5071765"/>
            <a:ext cx="1377831"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Move to payout area</a:t>
            </a:r>
            <a:endParaRPr kumimoji="1" lang="ja-JP" altLang="en-US" sz="800" dirty="0">
              <a:solidFill>
                <a:schemeClr val="tx1"/>
              </a:solidFill>
            </a:endParaRPr>
          </a:p>
        </p:txBody>
      </p:sp>
      <p:cxnSp>
        <p:nvCxnSpPr>
          <p:cNvPr id="61" name="直線矢印コネクタ 60">
            <a:extLst>
              <a:ext uri="{FF2B5EF4-FFF2-40B4-BE49-F238E27FC236}">
                <a16:creationId xmlns:a16="http://schemas.microsoft.com/office/drawing/2014/main" id="{46E4C14A-45EE-04B4-95F2-79F9F913657C}"/>
              </a:ext>
            </a:extLst>
          </p:cNvPr>
          <p:cNvCxnSpPr>
            <a:cxnSpLocks/>
            <a:stCxn id="29" idx="2"/>
            <a:endCxn id="54" idx="0"/>
          </p:cNvCxnSpPr>
          <p:nvPr/>
        </p:nvCxnSpPr>
        <p:spPr>
          <a:xfrm flipH="1">
            <a:off x="2969148" y="4632197"/>
            <a:ext cx="1" cy="439568"/>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10D9694C-DE6E-7E71-C71D-18B50BCD4ECB}"/>
              </a:ext>
            </a:extLst>
          </p:cNvPr>
          <p:cNvSpPr/>
          <p:nvPr/>
        </p:nvSpPr>
        <p:spPr>
          <a:xfrm>
            <a:off x="2594777" y="361110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 Schedule</a:t>
            </a:r>
            <a:endParaRPr kumimoji="1" lang="ja-JP" altLang="en-US" sz="600" dirty="0">
              <a:solidFill>
                <a:schemeClr val="tx1"/>
              </a:solidFill>
            </a:endParaRPr>
          </a:p>
        </p:txBody>
      </p:sp>
      <p:sp>
        <p:nvSpPr>
          <p:cNvPr id="9" name="正方形/長方形 8">
            <a:extLst>
              <a:ext uri="{FF2B5EF4-FFF2-40B4-BE49-F238E27FC236}">
                <a16:creationId xmlns:a16="http://schemas.microsoft.com/office/drawing/2014/main" id="{ABE053FB-0224-C164-5CA0-86769EADF06E}"/>
              </a:ext>
            </a:extLst>
          </p:cNvPr>
          <p:cNvSpPr/>
          <p:nvPr/>
        </p:nvSpPr>
        <p:spPr>
          <a:xfrm>
            <a:off x="2594777" y="377162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HT : Outbound</a:t>
            </a:r>
            <a:endParaRPr kumimoji="1" lang="ja-JP" altLang="en-US" sz="600" dirty="0">
              <a:solidFill>
                <a:schemeClr val="tx1"/>
              </a:solidFill>
            </a:endParaRPr>
          </a:p>
        </p:txBody>
      </p:sp>
    </p:spTree>
    <p:extLst>
      <p:ext uri="{BB962C8B-B14F-4D97-AF65-F5344CB8AC3E}">
        <p14:creationId xmlns:p14="http://schemas.microsoft.com/office/powerpoint/2010/main" val="2616509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81" name="正方形/長方形 80">
            <a:extLst>
              <a:ext uri="{FF2B5EF4-FFF2-40B4-BE49-F238E27FC236}">
                <a16:creationId xmlns:a16="http://schemas.microsoft.com/office/drawing/2014/main" id="{D1C2C215-6987-49D8-BCAA-EBD6DDBD5709}"/>
              </a:ext>
            </a:extLst>
          </p:cNvPr>
          <p:cNvSpPr/>
          <p:nvPr/>
        </p:nvSpPr>
        <p:spPr>
          <a:xfrm>
            <a:off x="2861857" y="254085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err="1">
                <a:solidFill>
                  <a:schemeClr val="tx1"/>
                </a:solidFill>
              </a:rPr>
              <a:t>MRP</a:t>
            </a:r>
            <a:r>
              <a:rPr kumimoji="1" lang="en-US" altLang="ja-JP" sz="800" dirty="0">
                <a:solidFill>
                  <a:schemeClr val="tx1"/>
                </a:solidFill>
              </a:rPr>
              <a:t> factory master</a:t>
            </a:r>
          </a:p>
          <a:p>
            <a:pPr algn="ctr"/>
            <a:r>
              <a:rPr kumimoji="1" lang="en-US" altLang="ja-JP" sz="800" dirty="0">
                <a:solidFill>
                  <a:schemeClr val="tx1"/>
                </a:solidFill>
              </a:rPr>
              <a:t>FCT80T</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9A520DFB-68E5-4FB1-AA79-470D551707DF}"/>
              </a:ext>
            </a:extLst>
          </p:cNvPr>
          <p:cNvSpPr/>
          <p:nvPr/>
        </p:nvSpPr>
        <p:spPr>
          <a:xfrm>
            <a:off x="2861856" y="319787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Supplier name information</a:t>
            </a:r>
          </a:p>
          <a:p>
            <a:pPr algn="ctr"/>
            <a:r>
              <a:rPr kumimoji="1" lang="en-US" altLang="ja-JP" sz="800" dirty="0">
                <a:solidFill>
                  <a:schemeClr val="tx1"/>
                </a:solidFill>
              </a:rPr>
              <a:t>FCT81T</a:t>
            </a:r>
            <a:endParaRPr kumimoji="1" lang="ja-JP" altLang="en-US" sz="800" dirty="0">
              <a:solidFill>
                <a:schemeClr val="tx1"/>
              </a:solidFill>
            </a:endParaRPr>
          </a:p>
        </p:txBody>
      </p:sp>
      <p:sp>
        <p:nvSpPr>
          <p:cNvPr id="39" name="正方形/長方形 38">
            <a:extLst>
              <a:ext uri="{FF2B5EF4-FFF2-40B4-BE49-F238E27FC236}">
                <a16:creationId xmlns:a16="http://schemas.microsoft.com/office/drawing/2014/main" id="{25CE087D-0A86-4271-AABB-CE8827FA94D3}"/>
              </a:ext>
            </a:extLst>
          </p:cNvPr>
          <p:cNvSpPr/>
          <p:nvPr/>
        </p:nvSpPr>
        <p:spPr>
          <a:xfrm>
            <a:off x="2861855" y="385489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Item master information</a:t>
            </a:r>
          </a:p>
          <a:p>
            <a:pPr algn="ctr"/>
            <a:r>
              <a:rPr kumimoji="1" lang="en-US" altLang="ja-JP" sz="800" dirty="0">
                <a:solidFill>
                  <a:schemeClr val="tx1"/>
                </a:solidFill>
              </a:rPr>
              <a:t>FCT82T</a:t>
            </a:r>
            <a:endParaRPr kumimoji="1" lang="ja-JP" altLang="en-US" sz="800" dirty="0">
              <a:solidFill>
                <a:schemeClr val="tx1"/>
              </a:solidFill>
            </a:endParaRP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4-4. Master management</a:t>
            </a:r>
          </a:p>
        </p:txBody>
      </p:sp>
      <p:sp>
        <p:nvSpPr>
          <p:cNvPr id="13" name="正方形/長方形 12">
            <a:extLst>
              <a:ext uri="{FF2B5EF4-FFF2-40B4-BE49-F238E27FC236}">
                <a16:creationId xmlns:a16="http://schemas.microsoft.com/office/drawing/2014/main" id="{D62032D2-078B-81FB-7B95-903F51335EF7}"/>
              </a:ext>
            </a:extLst>
          </p:cNvPr>
          <p:cNvSpPr/>
          <p:nvPr/>
        </p:nvSpPr>
        <p:spPr>
          <a:xfrm>
            <a:off x="2861855" y="4511914"/>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Received</a:t>
            </a:r>
          </a:p>
          <a:p>
            <a:pPr algn="ctr"/>
            <a:r>
              <a:rPr kumimoji="1" lang="en-US" altLang="ja-JP" sz="800" dirty="0">
                <a:solidFill>
                  <a:schemeClr val="tx1"/>
                </a:solidFill>
              </a:rPr>
              <a:t>Bucket quantity information</a:t>
            </a:r>
            <a:r>
              <a:rPr kumimoji="1" lang="ja-JP" altLang="en-US" sz="800" dirty="0">
                <a:solidFill>
                  <a:schemeClr val="tx1"/>
                </a:solidFill>
              </a:rPr>
              <a:t> </a:t>
            </a:r>
            <a:r>
              <a:rPr kumimoji="1" lang="en-US" altLang="ja-JP" sz="800" dirty="0">
                <a:solidFill>
                  <a:schemeClr val="tx1"/>
                </a:solidFill>
              </a:rPr>
              <a:t>FCT83T</a:t>
            </a:r>
            <a:endParaRPr kumimoji="1" lang="ja-JP" altLang="en-US" sz="800" dirty="0">
              <a:solidFill>
                <a:schemeClr val="tx1"/>
              </a:solidFill>
            </a:endParaRPr>
          </a:p>
        </p:txBody>
      </p:sp>
      <p:sp>
        <p:nvSpPr>
          <p:cNvPr id="16" name="正方形/長方形 15">
            <a:extLst>
              <a:ext uri="{FF2B5EF4-FFF2-40B4-BE49-F238E27FC236}">
                <a16:creationId xmlns:a16="http://schemas.microsoft.com/office/drawing/2014/main" id="{0E0E0DF7-0BCF-F6A1-9DA6-E901E1381679}"/>
              </a:ext>
            </a:extLst>
          </p:cNvPr>
          <p:cNvSpPr/>
          <p:nvPr/>
        </p:nvSpPr>
        <p:spPr>
          <a:xfrm>
            <a:off x="558491" y="2537590"/>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err="1">
                <a:solidFill>
                  <a:schemeClr val="tx1"/>
                </a:solidFill>
              </a:rPr>
              <a:t>MRP</a:t>
            </a:r>
            <a:r>
              <a:rPr kumimoji="1" lang="en-US" altLang="ja-JP" sz="800" dirty="0">
                <a:solidFill>
                  <a:schemeClr val="tx1"/>
                </a:solidFill>
              </a:rPr>
              <a:t> factory master</a:t>
            </a:r>
          </a:p>
          <a:p>
            <a:pPr algn="ctr"/>
            <a:r>
              <a:rPr kumimoji="1" lang="en-US" altLang="ja-JP" sz="800" dirty="0">
                <a:solidFill>
                  <a:schemeClr val="tx1"/>
                </a:solidFill>
              </a:rPr>
              <a:t>FCT80T</a:t>
            </a:r>
            <a:endParaRPr kumimoji="1" lang="ja-JP" altLang="en-US" sz="800" dirty="0">
              <a:solidFill>
                <a:schemeClr val="tx1"/>
              </a:solidFill>
            </a:endParaRPr>
          </a:p>
        </p:txBody>
      </p:sp>
      <p:sp>
        <p:nvSpPr>
          <p:cNvPr id="18" name="正方形/長方形 17">
            <a:extLst>
              <a:ext uri="{FF2B5EF4-FFF2-40B4-BE49-F238E27FC236}">
                <a16:creationId xmlns:a16="http://schemas.microsoft.com/office/drawing/2014/main" id="{90ACB332-10FB-D787-CF87-44797C33CD24}"/>
              </a:ext>
            </a:extLst>
          </p:cNvPr>
          <p:cNvSpPr/>
          <p:nvPr/>
        </p:nvSpPr>
        <p:spPr>
          <a:xfrm>
            <a:off x="558490" y="319461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Supplier name information</a:t>
            </a:r>
          </a:p>
          <a:p>
            <a:pPr algn="ctr"/>
            <a:r>
              <a:rPr kumimoji="1" lang="en-US" altLang="ja-JP" sz="800" dirty="0">
                <a:solidFill>
                  <a:schemeClr val="tx1"/>
                </a:solidFill>
              </a:rPr>
              <a:t>FCT81T</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014E2EEC-A965-6E81-906A-41039626F479}"/>
              </a:ext>
            </a:extLst>
          </p:cNvPr>
          <p:cNvSpPr/>
          <p:nvPr/>
        </p:nvSpPr>
        <p:spPr>
          <a:xfrm>
            <a:off x="558489" y="385163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Item master information</a:t>
            </a:r>
          </a:p>
          <a:p>
            <a:pPr algn="ctr"/>
            <a:r>
              <a:rPr kumimoji="1" lang="en-US" altLang="ja-JP" sz="800" dirty="0">
                <a:solidFill>
                  <a:schemeClr val="tx1"/>
                </a:solidFill>
              </a:rPr>
              <a:t>FCT82T</a:t>
            </a:r>
            <a:endParaRPr kumimoji="1" lang="ja-JP" altLang="en-US" sz="800" dirty="0">
              <a:solidFill>
                <a:schemeClr val="tx1"/>
              </a:solidFill>
            </a:endParaRPr>
          </a:p>
        </p:txBody>
      </p:sp>
      <p:sp>
        <p:nvSpPr>
          <p:cNvPr id="20" name="正方形/長方形 19">
            <a:extLst>
              <a:ext uri="{FF2B5EF4-FFF2-40B4-BE49-F238E27FC236}">
                <a16:creationId xmlns:a16="http://schemas.microsoft.com/office/drawing/2014/main" id="{59A58C0B-32BF-5D56-4718-199E2281532D}"/>
              </a:ext>
            </a:extLst>
          </p:cNvPr>
          <p:cNvSpPr/>
          <p:nvPr/>
        </p:nvSpPr>
        <p:spPr>
          <a:xfrm>
            <a:off x="558489" y="450865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Linkage</a:t>
            </a:r>
          </a:p>
          <a:p>
            <a:pPr algn="ctr"/>
            <a:r>
              <a:rPr kumimoji="1" lang="en-US" altLang="ja-JP" sz="800" dirty="0">
                <a:solidFill>
                  <a:schemeClr val="tx1"/>
                </a:solidFill>
              </a:rPr>
              <a:t>Bucket quantity information</a:t>
            </a:r>
            <a:r>
              <a:rPr kumimoji="1" lang="ja-JP" altLang="en-US" sz="800" dirty="0">
                <a:solidFill>
                  <a:schemeClr val="tx1"/>
                </a:solidFill>
              </a:rPr>
              <a:t> </a:t>
            </a:r>
            <a:r>
              <a:rPr kumimoji="1" lang="en-US" altLang="ja-JP" sz="800" dirty="0">
                <a:solidFill>
                  <a:schemeClr val="tx1"/>
                </a:solidFill>
              </a:rPr>
              <a:t>FCT83T</a:t>
            </a:r>
            <a:endParaRPr kumimoji="1" lang="ja-JP" altLang="en-US" sz="800" dirty="0">
              <a:solidFill>
                <a:schemeClr val="tx1"/>
              </a:solidFill>
            </a:endParaRPr>
          </a:p>
        </p:txBody>
      </p:sp>
      <p:sp>
        <p:nvSpPr>
          <p:cNvPr id="22" name="正方形/長方形 21">
            <a:extLst>
              <a:ext uri="{FF2B5EF4-FFF2-40B4-BE49-F238E27FC236}">
                <a16:creationId xmlns:a16="http://schemas.microsoft.com/office/drawing/2014/main" id="{22823031-8FDC-2A8F-6273-D4CECBBBC9C4}"/>
              </a:ext>
            </a:extLst>
          </p:cNvPr>
          <p:cNvSpPr/>
          <p:nvPr/>
        </p:nvSpPr>
        <p:spPr>
          <a:xfrm>
            <a:off x="492460" y="2415040"/>
            <a:ext cx="4011842" cy="28046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cxnSp>
        <p:nvCxnSpPr>
          <p:cNvPr id="23" name="直線矢印コネクタ 22">
            <a:extLst>
              <a:ext uri="{FF2B5EF4-FFF2-40B4-BE49-F238E27FC236}">
                <a16:creationId xmlns:a16="http://schemas.microsoft.com/office/drawing/2014/main" id="{DDFD2E5B-9806-C220-132B-EEF1008403B9}"/>
              </a:ext>
            </a:extLst>
          </p:cNvPr>
          <p:cNvCxnSpPr>
            <a:cxnSpLocks/>
          </p:cNvCxnSpPr>
          <p:nvPr/>
        </p:nvCxnSpPr>
        <p:spPr>
          <a:xfrm>
            <a:off x="3518682" y="5213641"/>
            <a:ext cx="0" cy="456589"/>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フローチャート: 判断 23">
            <a:extLst>
              <a:ext uri="{FF2B5EF4-FFF2-40B4-BE49-F238E27FC236}">
                <a16:creationId xmlns:a16="http://schemas.microsoft.com/office/drawing/2014/main" id="{52B143D1-1836-D8DF-382A-C1312FC808EA}"/>
              </a:ext>
            </a:extLst>
          </p:cNvPr>
          <p:cNvSpPr/>
          <p:nvPr/>
        </p:nvSpPr>
        <p:spPr>
          <a:xfrm>
            <a:off x="2913696" y="5671951"/>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File import error?</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25" name="コネクタ: カギ線 24">
            <a:extLst>
              <a:ext uri="{FF2B5EF4-FFF2-40B4-BE49-F238E27FC236}">
                <a16:creationId xmlns:a16="http://schemas.microsoft.com/office/drawing/2014/main" id="{209E11B1-BD58-6189-817A-6569DFD9BD2D}"/>
              </a:ext>
            </a:extLst>
          </p:cNvPr>
          <p:cNvCxnSpPr>
            <a:cxnSpLocks/>
            <a:stCxn id="24" idx="2"/>
            <a:endCxn id="29" idx="3"/>
          </p:cNvCxnSpPr>
          <p:nvPr/>
        </p:nvCxnSpPr>
        <p:spPr>
          <a:xfrm rot="5400000">
            <a:off x="2950414" y="5977416"/>
            <a:ext cx="228330" cy="907274"/>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131B2D3-0CBF-F0D1-0F8B-CFE1B097CEA3}"/>
              </a:ext>
            </a:extLst>
          </p:cNvPr>
          <p:cNvSpPr/>
          <p:nvPr/>
        </p:nvSpPr>
        <p:spPr>
          <a:xfrm>
            <a:off x="2772928" y="6275578"/>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27" name="正方形/長方形 26">
            <a:extLst>
              <a:ext uri="{FF2B5EF4-FFF2-40B4-BE49-F238E27FC236}">
                <a16:creationId xmlns:a16="http://schemas.microsoft.com/office/drawing/2014/main" id="{E76FC353-CE78-31B2-1B16-BDA2AAB45C94}"/>
              </a:ext>
            </a:extLst>
          </p:cNvPr>
          <p:cNvSpPr/>
          <p:nvPr/>
        </p:nvSpPr>
        <p:spPr>
          <a:xfrm>
            <a:off x="4108051" y="6570571"/>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cxnSp>
        <p:nvCxnSpPr>
          <p:cNvPr id="28" name="コネクタ: カギ線 27">
            <a:extLst>
              <a:ext uri="{FF2B5EF4-FFF2-40B4-BE49-F238E27FC236}">
                <a16:creationId xmlns:a16="http://schemas.microsoft.com/office/drawing/2014/main" id="{0AF91104-1C63-6B98-E75A-117ED5C79C58}"/>
              </a:ext>
            </a:extLst>
          </p:cNvPr>
          <p:cNvCxnSpPr>
            <a:cxnSpLocks/>
            <a:stCxn id="24" idx="2"/>
            <a:endCxn id="42" idx="0"/>
          </p:cNvCxnSpPr>
          <p:nvPr/>
        </p:nvCxnSpPr>
        <p:spPr>
          <a:xfrm rot="16200000" flipH="1">
            <a:off x="3558045" y="6277059"/>
            <a:ext cx="458310" cy="53796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172E278-E333-20C5-0031-21CD4B581DFA}"/>
              </a:ext>
            </a:extLst>
          </p:cNvPr>
          <p:cNvSpPr/>
          <p:nvPr/>
        </p:nvSpPr>
        <p:spPr>
          <a:xfrm>
            <a:off x="1630708" y="6362783"/>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 error details</a:t>
            </a:r>
            <a:endParaRPr kumimoji="1" lang="ja-JP" altLang="en-US" sz="800" dirty="0">
              <a:solidFill>
                <a:schemeClr val="tx1"/>
              </a:solidFill>
            </a:endParaRPr>
          </a:p>
        </p:txBody>
      </p:sp>
      <p:sp>
        <p:nvSpPr>
          <p:cNvPr id="30" name="フローチャート: 判断 29">
            <a:extLst>
              <a:ext uri="{FF2B5EF4-FFF2-40B4-BE49-F238E27FC236}">
                <a16:creationId xmlns:a16="http://schemas.microsoft.com/office/drawing/2014/main" id="{9541DF6F-0327-76D1-40B6-7EC81B9B2C87}"/>
              </a:ext>
            </a:extLst>
          </p:cNvPr>
          <p:cNvSpPr/>
          <p:nvPr/>
        </p:nvSpPr>
        <p:spPr>
          <a:xfrm>
            <a:off x="536423" y="5712505"/>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AS400 modification required</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31" name="コネクタ: カギ線 30">
            <a:extLst>
              <a:ext uri="{FF2B5EF4-FFF2-40B4-BE49-F238E27FC236}">
                <a16:creationId xmlns:a16="http://schemas.microsoft.com/office/drawing/2014/main" id="{76F8E4FF-22B1-CD37-7E26-A6C9C387581F}"/>
              </a:ext>
            </a:extLst>
          </p:cNvPr>
          <p:cNvCxnSpPr>
            <a:cxnSpLocks/>
            <a:stCxn id="29" idx="1"/>
            <a:endCxn id="30" idx="2"/>
          </p:cNvCxnSpPr>
          <p:nvPr/>
        </p:nvCxnSpPr>
        <p:spPr>
          <a:xfrm rot="10800000">
            <a:off x="1140944" y="6357442"/>
            <a:ext cx="489765" cy="187776"/>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16139397-8D9F-406E-19CE-1CCD4D24C5D1}"/>
              </a:ext>
            </a:extLst>
          </p:cNvPr>
          <p:cNvSpPr/>
          <p:nvPr/>
        </p:nvSpPr>
        <p:spPr>
          <a:xfrm>
            <a:off x="1887890" y="5462907"/>
            <a:ext cx="980234" cy="36486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BK file manual import (*1)(*2)</a:t>
            </a:r>
            <a:endParaRPr kumimoji="1" lang="ja-JP" altLang="en-US" sz="800" dirty="0">
              <a:solidFill>
                <a:schemeClr val="tx1"/>
              </a:solidFill>
            </a:endParaRPr>
          </a:p>
        </p:txBody>
      </p:sp>
      <p:cxnSp>
        <p:nvCxnSpPr>
          <p:cNvPr id="33" name="コネクタ: カギ線 32">
            <a:extLst>
              <a:ext uri="{FF2B5EF4-FFF2-40B4-BE49-F238E27FC236}">
                <a16:creationId xmlns:a16="http://schemas.microsoft.com/office/drawing/2014/main" id="{C6275539-D855-9384-F1DC-9E4C9F1D0E64}"/>
              </a:ext>
            </a:extLst>
          </p:cNvPr>
          <p:cNvCxnSpPr>
            <a:cxnSpLocks/>
            <a:stCxn id="30" idx="0"/>
            <a:endCxn id="32" idx="1"/>
          </p:cNvCxnSpPr>
          <p:nvPr/>
        </p:nvCxnSpPr>
        <p:spPr>
          <a:xfrm rot="5400000" flipH="1" flipV="1">
            <a:off x="1480835" y="5305451"/>
            <a:ext cx="67163" cy="746947"/>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B8A19F8-0E84-97AD-3F42-6C0400925BF4}"/>
              </a:ext>
            </a:extLst>
          </p:cNvPr>
          <p:cNvCxnSpPr>
            <a:cxnSpLocks/>
            <a:stCxn id="32" idx="3"/>
            <a:endCxn id="35" idx="2"/>
          </p:cNvCxnSpPr>
          <p:nvPr/>
        </p:nvCxnSpPr>
        <p:spPr>
          <a:xfrm flipV="1">
            <a:off x="2868124" y="5426753"/>
            <a:ext cx="621429" cy="21858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40306981-FEBB-2ACC-14C5-F595974CAF1C}"/>
              </a:ext>
            </a:extLst>
          </p:cNvPr>
          <p:cNvSpPr/>
          <p:nvPr/>
        </p:nvSpPr>
        <p:spPr>
          <a:xfrm>
            <a:off x="3489553" y="5397857"/>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36" name="コネクタ: カギ線 35">
            <a:extLst>
              <a:ext uri="{FF2B5EF4-FFF2-40B4-BE49-F238E27FC236}">
                <a16:creationId xmlns:a16="http://schemas.microsoft.com/office/drawing/2014/main" id="{19DA8D9B-5DB7-6DE7-EFD9-87D43A14BC77}"/>
              </a:ext>
            </a:extLst>
          </p:cNvPr>
          <p:cNvCxnSpPr>
            <a:cxnSpLocks/>
            <a:stCxn id="30" idx="0"/>
          </p:cNvCxnSpPr>
          <p:nvPr/>
        </p:nvCxnSpPr>
        <p:spPr>
          <a:xfrm rot="5400000" flipH="1" flipV="1">
            <a:off x="972282" y="5382302"/>
            <a:ext cx="498864" cy="161542"/>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E4FCA71E-5B01-E17F-21AE-A600DEDE7867}"/>
              </a:ext>
            </a:extLst>
          </p:cNvPr>
          <p:cNvSpPr/>
          <p:nvPr/>
        </p:nvSpPr>
        <p:spPr>
          <a:xfrm>
            <a:off x="748349" y="5400644"/>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1" name="正方形/長方形 40">
            <a:extLst>
              <a:ext uri="{FF2B5EF4-FFF2-40B4-BE49-F238E27FC236}">
                <a16:creationId xmlns:a16="http://schemas.microsoft.com/office/drawing/2014/main" id="{AAA7030D-115F-E81F-A294-0C27EA4AB441}"/>
              </a:ext>
            </a:extLst>
          </p:cNvPr>
          <p:cNvSpPr/>
          <p:nvPr/>
        </p:nvSpPr>
        <p:spPr>
          <a:xfrm>
            <a:off x="1323638" y="5441727"/>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42" name="正方形/長方形 41">
            <a:extLst>
              <a:ext uri="{FF2B5EF4-FFF2-40B4-BE49-F238E27FC236}">
                <a16:creationId xmlns:a16="http://schemas.microsoft.com/office/drawing/2014/main" id="{C89B0D37-AEAC-18BB-0A6A-F6CE39E0B441}"/>
              </a:ext>
            </a:extLst>
          </p:cNvPr>
          <p:cNvSpPr/>
          <p:nvPr/>
        </p:nvSpPr>
        <p:spPr>
          <a:xfrm>
            <a:off x="3451664" y="6775198"/>
            <a:ext cx="1209040" cy="639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Checking the linked data</a:t>
            </a:r>
            <a:endParaRPr kumimoji="1" lang="ja-JP" altLang="en-US" sz="800" dirty="0">
              <a:solidFill>
                <a:schemeClr val="tx1"/>
              </a:solidFill>
            </a:endParaRPr>
          </a:p>
        </p:txBody>
      </p:sp>
      <p:sp>
        <p:nvSpPr>
          <p:cNvPr id="43" name="正方形/長方形 42">
            <a:extLst>
              <a:ext uri="{FF2B5EF4-FFF2-40B4-BE49-F238E27FC236}">
                <a16:creationId xmlns:a16="http://schemas.microsoft.com/office/drawing/2014/main" id="{40AF0E1F-8122-CCAD-C85F-709AB5FD9204}"/>
              </a:ext>
            </a:extLst>
          </p:cNvPr>
          <p:cNvSpPr/>
          <p:nvPr/>
        </p:nvSpPr>
        <p:spPr>
          <a:xfrm>
            <a:off x="494130" y="7997376"/>
            <a:ext cx="2586852" cy="105747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rPr>
              <a:t>*1 If there is an import error, set an error flag. Since the import completion flag is not set, it is possible to import the same Order NO / Parts no.</a:t>
            </a:r>
          </a:p>
          <a:p>
            <a:endParaRPr kumimoji="1" lang="en-US" altLang="ja-JP" sz="600" dirty="0">
              <a:solidFill>
                <a:schemeClr val="tx1"/>
              </a:solidFill>
            </a:endParaRPr>
          </a:p>
          <a:p>
            <a:r>
              <a:rPr kumimoji="1" lang="en-US" altLang="ja-JP" sz="600" dirty="0">
                <a:solidFill>
                  <a:schemeClr val="tx1"/>
                </a:solidFill>
              </a:rPr>
              <a:t>*2 After importing, backup files are stored in the “Normal folder" and the “Error folder".</a:t>
            </a:r>
          </a:p>
          <a:p>
            <a:endParaRPr kumimoji="1" lang="en-US" altLang="ja-JP" sz="600" dirty="0">
              <a:solidFill>
                <a:schemeClr val="tx1"/>
              </a:solidFill>
            </a:endParaRPr>
          </a:p>
          <a:p>
            <a:r>
              <a:rPr kumimoji="1" lang="en-US" altLang="ja-JP" sz="600" dirty="0">
                <a:solidFill>
                  <a:schemeClr val="tx1"/>
                </a:solidFill>
              </a:rPr>
              <a:t>*3 Allow deletion of linked data. Limited to data before Working status.</a:t>
            </a:r>
            <a:endParaRPr kumimoji="1" lang="ja-JP" altLang="en-US" sz="600" dirty="0">
              <a:solidFill>
                <a:schemeClr val="tx1"/>
              </a:solidFill>
            </a:endParaRPr>
          </a:p>
        </p:txBody>
      </p:sp>
      <p:sp>
        <p:nvSpPr>
          <p:cNvPr id="44" name="フローチャート: 判断 43">
            <a:extLst>
              <a:ext uri="{FF2B5EF4-FFF2-40B4-BE49-F238E27FC236}">
                <a16:creationId xmlns:a16="http://schemas.microsoft.com/office/drawing/2014/main" id="{187A0A26-79CF-56A0-10B5-DF03BED41DF8}"/>
              </a:ext>
            </a:extLst>
          </p:cNvPr>
          <p:cNvSpPr/>
          <p:nvPr/>
        </p:nvSpPr>
        <p:spPr>
          <a:xfrm>
            <a:off x="3452022" y="7607818"/>
            <a:ext cx="1209040" cy="644937"/>
          </a:xfrm>
          <a:prstGeom prst="flowChartDecisio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Should it be removed or not? (*3)</a:t>
            </a:r>
          </a:p>
          <a:p>
            <a:pPr algn="ctr"/>
            <a:r>
              <a:rPr kumimoji="1" lang="en-US" altLang="ja-JP" sz="600" dirty="0">
                <a:solidFill>
                  <a:schemeClr val="tx1"/>
                </a:solidFill>
              </a:rPr>
              <a:t>Yes / No</a:t>
            </a:r>
            <a:endParaRPr kumimoji="1" lang="ja-JP" altLang="en-US" sz="600" dirty="0">
              <a:solidFill>
                <a:schemeClr val="tx1"/>
              </a:solidFill>
            </a:endParaRPr>
          </a:p>
        </p:txBody>
      </p:sp>
      <p:cxnSp>
        <p:nvCxnSpPr>
          <p:cNvPr id="45" name="コネクタ: カギ線 44">
            <a:extLst>
              <a:ext uri="{FF2B5EF4-FFF2-40B4-BE49-F238E27FC236}">
                <a16:creationId xmlns:a16="http://schemas.microsoft.com/office/drawing/2014/main" id="{E7CDF213-C3E2-0D4F-30A9-ADC004E161DF}"/>
              </a:ext>
            </a:extLst>
          </p:cNvPr>
          <p:cNvCxnSpPr>
            <a:cxnSpLocks/>
            <a:stCxn id="44" idx="1"/>
            <a:endCxn id="46" idx="3"/>
          </p:cNvCxnSpPr>
          <p:nvPr/>
        </p:nvCxnSpPr>
        <p:spPr>
          <a:xfrm rot="10800000">
            <a:off x="1231596" y="6559363"/>
            <a:ext cx="2220426" cy="1370925"/>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B4409A75-E8CB-1FF1-8BF3-9459644CBBC2}"/>
              </a:ext>
            </a:extLst>
          </p:cNvPr>
          <p:cNvSpPr/>
          <p:nvPr/>
        </p:nvSpPr>
        <p:spPr>
          <a:xfrm>
            <a:off x="1223133" y="6510034"/>
            <a:ext cx="57791" cy="57791"/>
          </a:xfrm>
          <a:prstGeom prst="ellipse">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47" name="コネクタ: カギ線 46">
            <a:extLst>
              <a:ext uri="{FF2B5EF4-FFF2-40B4-BE49-F238E27FC236}">
                <a16:creationId xmlns:a16="http://schemas.microsoft.com/office/drawing/2014/main" id="{293457DF-C7C4-B777-9CA7-4672766FB993}"/>
              </a:ext>
            </a:extLst>
          </p:cNvPr>
          <p:cNvCxnSpPr>
            <a:cxnSpLocks/>
            <a:stCxn id="42" idx="2"/>
            <a:endCxn id="44" idx="0"/>
          </p:cNvCxnSpPr>
          <p:nvPr/>
        </p:nvCxnSpPr>
        <p:spPr>
          <a:xfrm rot="16200000" flipH="1">
            <a:off x="3959621" y="7510896"/>
            <a:ext cx="193485"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2EA6D699-78A3-0D67-B1A6-E7E8898CAF62}"/>
              </a:ext>
            </a:extLst>
          </p:cNvPr>
          <p:cNvSpPr/>
          <p:nvPr/>
        </p:nvSpPr>
        <p:spPr>
          <a:xfrm>
            <a:off x="2989153" y="7678686"/>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Yes</a:t>
            </a:r>
            <a:endParaRPr kumimoji="1" lang="ja-JP" altLang="en-US" sz="800" b="1" dirty="0">
              <a:solidFill>
                <a:schemeClr val="tx1"/>
              </a:solidFill>
            </a:endParaRPr>
          </a:p>
        </p:txBody>
      </p:sp>
      <p:sp>
        <p:nvSpPr>
          <p:cNvPr id="49" name="正方形/長方形 48">
            <a:extLst>
              <a:ext uri="{FF2B5EF4-FFF2-40B4-BE49-F238E27FC236}">
                <a16:creationId xmlns:a16="http://schemas.microsoft.com/office/drawing/2014/main" id="{BC768B72-64B3-A57C-BA06-1F96CC14F741}"/>
              </a:ext>
            </a:extLst>
          </p:cNvPr>
          <p:cNvSpPr/>
          <p:nvPr/>
        </p:nvSpPr>
        <p:spPr>
          <a:xfrm>
            <a:off x="4184857" y="8132102"/>
            <a:ext cx="462280" cy="2087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No</a:t>
            </a:r>
            <a:endParaRPr kumimoji="1" lang="ja-JP" altLang="en-US" sz="800" b="1" dirty="0">
              <a:solidFill>
                <a:schemeClr val="tx1"/>
              </a:solidFill>
            </a:endParaRPr>
          </a:p>
        </p:txBody>
      </p:sp>
      <p:sp>
        <p:nvSpPr>
          <p:cNvPr id="50" name="正方形/長方形 49">
            <a:extLst>
              <a:ext uri="{FF2B5EF4-FFF2-40B4-BE49-F238E27FC236}">
                <a16:creationId xmlns:a16="http://schemas.microsoft.com/office/drawing/2014/main" id="{B646DB5D-F1B8-8F86-5FEB-66E2B218A53B}"/>
              </a:ext>
            </a:extLst>
          </p:cNvPr>
          <p:cNvSpPr/>
          <p:nvPr/>
        </p:nvSpPr>
        <p:spPr>
          <a:xfrm>
            <a:off x="3451664" y="8542262"/>
            <a:ext cx="1209040" cy="32282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Each master maintenance function</a:t>
            </a:r>
            <a:endParaRPr kumimoji="1" lang="ja-JP" altLang="en-US" sz="800" dirty="0">
              <a:solidFill>
                <a:schemeClr val="tx1"/>
              </a:solidFill>
            </a:endParaRPr>
          </a:p>
        </p:txBody>
      </p:sp>
      <p:cxnSp>
        <p:nvCxnSpPr>
          <p:cNvPr id="51" name="コネクタ: カギ線 50">
            <a:extLst>
              <a:ext uri="{FF2B5EF4-FFF2-40B4-BE49-F238E27FC236}">
                <a16:creationId xmlns:a16="http://schemas.microsoft.com/office/drawing/2014/main" id="{561A7264-91BE-D3BF-8885-77976845B68D}"/>
              </a:ext>
            </a:extLst>
          </p:cNvPr>
          <p:cNvCxnSpPr>
            <a:cxnSpLocks/>
            <a:stCxn id="44" idx="2"/>
            <a:endCxn id="50" idx="0"/>
          </p:cNvCxnSpPr>
          <p:nvPr/>
        </p:nvCxnSpPr>
        <p:spPr>
          <a:xfrm rot="5400000">
            <a:off x="3911610" y="8397329"/>
            <a:ext cx="289507" cy="358"/>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1F93E4C-1464-73B0-FCFB-6F16A990A6D2}"/>
              </a:ext>
            </a:extLst>
          </p:cNvPr>
          <p:cNvCxnSpPr>
            <a:cxnSpLocks/>
            <a:stCxn id="20" idx="3"/>
            <a:endCxn id="13" idx="1"/>
          </p:cNvCxnSpPr>
          <p:nvPr/>
        </p:nvCxnSpPr>
        <p:spPr>
          <a:xfrm>
            <a:off x="1936316" y="4772355"/>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A7140CD-D69B-F353-FC7C-D15EE524168E}"/>
              </a:ext>
            </a:extLst>
          </p:cNvPr>
          <p:cNvCxnSpPr>
            <a:cxnSpLocks/>
            <a:stCxn id="19" idx="3"/>
            <a:endCxn id="39" idx="1"/>
          </p:cNvCxnSpPr>
          <p:nvPr/>
        </p:nvCxnSpPr>
        <p:spPr>
          <a:xfrm>
            <a:off x="1936316" y="4115334"/>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AAF97D6E-E2C5-EF90-9E66-30A023A79765}"/>
              </a:ext>
            </a:extLst>
          </p:cNvPr>
          <p:cNvCxnSpPr>
            <a:cxnSpLocks/>
            <a:stCxn id="18" idx="3"/>
            <a:endCxn id="37" idx="1"/>
          </p:cNvCxnSpPr>
          <p:nvPr/>
        </p:nvCxnSpPr>
        <p:spPr>
          <a:xfrm>
            <a:off x="1936317" y="3458313"/>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9032CC84-DA32-B3D0-0A1A-8F59409F3334}"/>
              </a:ext>
            </a:extLst>
          </p:cNvPr>
          <p:cNvCxnSpPr>
            <a:cxnSpLocks/>
            <a:stCxn id="16" idx="3"/>
            <a:endCxn id="81" idx="1"/>
          </p:cNvCxnSpPr>
          <p:nvPr/>
        </p:nvCxnSpPr>
        <p:spPr>
          <a:xfrm>
            <a:off x="1936318" y="2801292"/>
            <a:ext cx="925539" cy="3261"/>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1" name="楕円 70">
            <a:extLst>
              <a:ext uri="{FF2B5EF4-FFF2-40B4-BE49-F238E27FC236}">
                <a16:creationId xmlns:a16="http://schemas.microsoft.com/office/drawing/2014/main" id="{38DB97BB-B8C6-B5D8-6142-0746EACC5911}"/>
              </a:ext>
            </a:extLst>
          </p:cNvPr>
          <p:cNvSpPr/>
          <p:nvPr/>
        </p:nvSpPr>
        <p:spPr>
          <a:xfrm>
            <a:off x="5385484" y="8818101"/>
            <a:ext cx="701037" cy="29327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Finish</a:t>
            </a:r>
            <a:endParaRPr kumimoji="1" lang="ja-JP" altLang="en-US" sz="800" dirty="0">
              <a:solidFill>
                <a:schemeClr val="tx1"/>
              </a:solidFill>
            </a:endParaRPr>
          </a:p>
        </p:txBody>
      </p:sp>
      <p:cxnSp>
        <p:nvCxnSpPr>
          <p:cNvPr id="72" name="コネクタ: カギ線 71">
            <a:extLst>
              <a:ext uri="{FF2B5EF4-FFF2-40B4-BE49-F238E27FC236}">
                <a16:creationId xmlns:a16="http://schemas.microsoft.com/office/drawing/2014/main" id="{832E0B59-6821-1EDE-334C-8F26F0AFE3A7}"/>
              </a:ext>
            </a:extLst>
          </p:cNvPr>
          <p:cNvCxnSpPr>
            <a:cxnSpLocks/>
            <a:stCxn id="50" idx="3"/>
            <a:endCxn id="71" idx="2"/>
          </p:cNvCxnSpPr>
          <p:nvPr/>
        </p:nvCxnSpPr>
        <p:spPr>
          <a:xfrm>
            <a:off x="4660704" y="8703676"/>
            <a:ext cx="724780" cy="261062"/>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0FD28F6C-57CD-0166-C3CF-B8E73FF08DFE}"/>
              </a:ext>
            </a:extLst>
          </p:cNvPr>
          <p:cNvSpPr/>
          <p:nvPr/>
        </p:nvSpPr>
        <p:spPr>
          <a:xfrm>
            <a:off x="3385242" y="3004048"/>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a:t>
            </a:r>
            <a:r>
              <a:rPr kumimoji="1" lang="en-US" altLang="ja-JP" sz="600" dirty="0" err="1">
                <a:solidFill>
                  <a:schemeClr val="tx1"/>
                </a:solidFill>
              </a:rPr>
              <a:t>MRP</a:t>
            </a:r>
            <a:r>
              <a:rPr kumimoji="1" lang="en-US" altLang="ja-JP" sz="600" dirty="0">
                <a:solidFill>
                  <a:schemeClr val="tx1"/>
                </a:solidFill>
              </a:rPr>
              <a:t> factory master</a:t>
            </a:r>
            <a:endParaRPr kumimoji="1" lang="ja-JP" altLang="en-US" sz="600" dirty="0">
              <a:solidFill>
                <a:schemeClr val="tx1"/>
              </a:solidFill>
            </a:endParaRPr>
          </a:p>
        </p:txBody>
      </p:sp>
      <p:sp>
        <p:nvSpPr>
          <p:cNvPr id="6" name="正方形/長方形 5">
            <a:extLst>
              <a:ext uri="{FF2B5EF4-FFF2-40B4-BE49-F238E27FC236}">
                <a16:creationId xmlns:a16="http://schemas.microsoft.com/office/drawing/2014/main" id="{FF56E17D-665D-BE2C-5BFC-FB2D8AEB4C0F}"/>
              </a:ext>
            </a:extLst>
          </p:cNvPr>
          <p:cNvSpPr/>
          <p:nvPr/>
        </p:nvSpPr>
        <p:spPr>
          <a:xfrm>
            <a:off x="3385242" y="364447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Supplier name Infor</a:t>
            </a:r>
            <a:endParaRPr kumimoji="1" lang="ja-JP" altLang="en-US" sz="600" dirty="0">
              <a:solidFill>
                <a:schemeClr val="tx1"/>
              </a:solidFill>
            </a:endParaRPr>
          </a:p>
        </p:txBody>
      </p:sp>
      <p:sp>
        <p:nvSpPr>
          <p:cNvPr id="8" name="正方形/長方形 7">
            <a:extLst>
              <a:ext uri="{FF2B5EF4-FFF2-40B4-BE49-F238E27FC236}">
                <a16:creationId xmlns:a16="http://schemas.microsoft.com/office/drawing/2014/main" id="{91D92BA9-6EA2-18E1-B60F-7D1280F3CDF1}"/>
              </a:ext>
            </a:extLst>
          </p:cNvPr>
          <p:cNvSpPr/>
          <p:nvPr/>
        </p:nvSpPr>
        <p:spPr>
          <a:xfrm>
            <a:off x="3385242" y="4320727"/>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Item master Infor</a:t>
            </a:r>
            <a:endParaRPr kumimoji="1" lang="ja-JP" altLang="en-US" sz="600" dirty="0">
              <a:solidFill>
                <a:schemeClr val="tx1"/>
              </a:solidFill>
            </a:endParaRPr>
          </a:p>
        </p:txBody>
      </p:sp>
      <p:sp>
        <p:nvSpPr>
          <p:cNvPr id="9" name="正方形/長方形 8">
            <a:extLst>
              <a:ext uri="{FF2B5EF4-FFF2-40B4-BE49-F238E27FC236}">
                <a16:creationId xmlns:a16="http://schemas.microsoft.com/office/drawing/2014/main" id="{373A3382-2238-E588-6C44-77664583AB23}"/>
              </a:ext>
            </a:extLst>
          </p:cNvPr>
          <p:cNvSpPr/>
          <p:nvPr/>
        </p:nvSpPr>
        <p:spPr>
          <a:xfrm>
            <a:off x="3380135" y="4986765"/>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Bucket quantity Infor</a:t>
            </a:r>
            <a:endParaRPr kumimoji="1" lang="ja-JP" altLang="en-US" sz="600" dirty="0">
              <a:solidFill>
                <a:schemeClr val="tx1"/>
              </a:solidFill>
            </a:endParaRPr>
          </a:p>
        </p:txBody>
      </p:sp>
    </p:spTree>
    <p:extLst>
      <p:ext uri="{BB962C8B-B14F-4D97-AF65-F5344CB8AC3E}">
        <p14:creationId xmlns:p14="http://schemas.microsoft.com/office/powerpoint/2010/main" val="75241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4. Operation flow</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1" name="正方形/長方形 20">
            <a:extLst>
              <a:ext uri="{FF2B5EF4-FFF2-40B4-BE49-F238E27FC236}">
                <a16:creationId xmlns:a16="http://schemas.microsoft.com/office/drawing/2014/main" id="{3FE78F3C-50EF-4F7D-ACE8-E41ADE47135F}"/>
              </a:ext>
            </a:extLst>
          </p:cNvPr>
          <p:cNvSpPr/>
          <p:nvPr/>
        </p:nvSpPr>
        <p:spPr>
          <a:xfrm>
            <a:off x="401320" y="1345290"/>
            <a:ext cx="6117062" cy="4308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 name="正方形/長方形 1">
            <a:extLst>
              <a:ext uri="{FF2B5EF4-FFF2-40B4-BE49-F238E27FC236}">
                <a16:creationId xmlns:a16="http://schemas.microsoft.com/office/drawing/2014/main" id="{A3896362-D50B-4437-9CEB-A41F86A579A7}"/>
              </a:ext>
            </a:extLst>
          </p:cNvPr>
          <p:cNvSpPr/>
          <p:nvPr/>
        </p:nvSpPr>
        <p:spPr>
          <a:xfrm>
            <a:off x="391160" y="1354538"/>
            <a:ext cx="1680041"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MAS-T AS400</a:t>
            </a:r>
          </a:p>
        </p:txBody>
      </p:sp>
      <p:cxnSp>
        <p:nvCxnSpPr>
          <p:cNvPr id="7" name="直線コネクタ 6">
            <a:extLst>
              <a:ext uri="{FF2B5EF4-FFF2-40B4-BE49-F238E27FC236}">
                <a16:creationId xmlns:a16="http://schemas.microsoft.com/office/drawing/2014/main" id="{DF0591AD-D482-41BC-BA15-322BB8CD403B}"/>
              </a:ext>
            </a:extLst>
          </p:cNvPr>
          <p:cNvCxnSpPr/>
          <p:nvPr/>
        </p:nvCxnSpPr>
        <p:spPr>
          <a:xfrm>
            <a:off x="2082796" y="1345290"/>
            <a:ext cx="0" cy="7836107"/>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8D1790C-A30E-48AA-843A-648FED708622}"/>
              </a:ext>
            </a:extLst>
          </p:cNvPr>
          <p:cNvSpPr/>
          <p:nvPr/>
        </p:nvSpPr>
        <p:spPr>
          <a:xfrm>
            <a:off x="2092958" y="1353916"/>
            <a:ext cx="4425422" cy="430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solidFill>
                  <a:schemeClr val="tx1"/>
                </a:solidFill>
              </a:rPr>
              <a:t>Stock Management System Pegasus</a:t>
            </a:r>
          </a:p>
        </p:txBody>
      </p:sp>
      <p:sp>
        <p:nvSpPr>
          <p:cNvPr id="4" name="テキスト ボックス 3">
            <a:extLst>
              <a:ext uri="{FF2B5EF4-FFF2-40B4-BE49-F238E27FC236}">
                <a16:creationId xmlns:a16="http://schemas.microsoft.com/office/drawing/2014/main" id="{9A75516D-96EF-121C-5EE9-27E671139761}"/>
              </a:ext>
            </a:extLst>
          </p:cNvPr>
          <p:cNvSpPr txBox="1"/>
          <p:nvPr/>
        </p:nvSpPr>
        <p:spPr>
          <a:xfrm>
            <a:off x="406400" y="837577"/>
            <a:ext cx="6117062" cy="261610"/>
          </a:xfrm>
          <a:prstGeom prst="rect">
            <a:avLst/>
          </a:prstGeom>
          <a:noFill/>
        </p:spPr>
        <p:txBody>
          <a:bodyPr wrap="square" rtlCol="0">
            <a:spAutoFit/>
          </a:bodyPr>
          <a:lstStyle/>
          <a:p>
            <a:r>
              <a:rPr kumimoji="1" lang="en-US" altLang="ja-JP" sz="1100" b="1" dirty="0"/>
              <a:t>4-4. Master management</a:t>
            </a:r>
          </a:p>
        </p:txBody>
      </p:sp>
      <p:sp>
        <p:nvSpPr>
          <p:cNvPr id="5" name="正方形/長方形 4">
            <a:extLst>
              <a:ext uri="{FF2B5EF4-FFF2-40B4-BE49-F238E27FC236}">
                <a16:creationId xmlns:a16="http://schemas.microsoft.com/office/drawing/2014/main" id="{1C92BA08-2CDB-F087-BFC8-A9A5E12CAA85}"/>
              </a:ext>
            </a:extLst>
          </p:cNvPr>
          <p:cNvSpPr/>
          <p:nvPr/>
        </p:nvSpPr>
        <p:spPr>
          <a:xfrm>
            <a:off x="2858432" y="2493168"/>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Location master</a:t>
            </a:r>
            <a:endParaRPr kumimoji="1" lang="ja-JP" altLang="en-US" sz="800" dirty="0">
              <a:solidFill>
                <a:schemeClr val="tx1"/>
              </a:solidFill>
            </a:endParaRPr>
          </a:p>
        </p:txBody>
      </p:sp>
      <p:sp>
        <p:nvSpPr>
          <p:cNvPr id="6" name="正方形/長方形 5">
            <a:extLst>
              <a:ext uri="{FF2B5EF4-FFF2-40B4-BE49-F238E27FC236}">
                <a16:creationId xmlns:a16="http://schemas.microsoft.com/office/drawing/2014/main" id="{0A9F9357-F565-3436-D301-80247E8DB4E4}"/>
              </a:ext>
            </a:extLst>
          </p:cNvPr>
          <p:cNvSpPr/>
          <p:nvPr/>
        </p:nvSpPr>
        <p:spPr>
          <a:xfrm>
            <a:off x="2858431" y="3150189"/>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User master</a:t>
            </a:r>
            <a:endParaRPr kumimoji="1" lang="ja-JP" altLang="en-US" sz="800" dirty="0">
              <a:solidFill>
                <a:schemeClr val="tx1"/>
              </a:solidFill>
            </a:endParaRPr>
          </a:p>
        </p:txBody>
      </p:sp>
      <p:sp>
        <p:nvSpPr>
          <p:cNvPr id="8" name="正方形/長方形 7">
            <a:extLst>
              <a:ext uri="{FF2B5EF4-FFF2-40B4-BE49-F238E27FC236}">
                <a16:creationId xmlns:a16="http://schemas.microsoft.com/office/drawing/2014/main" id="{196F9C30-666D-43BA-9610-745F7A2D8EA9}"/>
              </a:ext>
            </a:extLst>
          </p:cNvPr>
          <p:cNvSpPr/>
          <p:nvPr/>
        </p:nvSpPr>
        <p:spPr>
          <a:xfrm>
            <a:off x="2858430" y="3807210"/>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User credential master</a:t>
            </a:r>
            <a:endParaRPr kumimoji="1" lang="ja-JP" altLang="en-US" sz="800" dirty="0">
              <a:solidFill>
                <a:schemeClr val="tx1"/>
              </a:solidFill>
            </a:endParaRPr>
          </a:p>
        </p:txBody>
      </p:sp>
      <p:sp>
        <p:nvSpPr>
          <p:cNvPr id="9" name="正方形/長方形 8">
            <a:extLst>
              <a:ext uri="{FF2B5EF4-FFF2-40B4-BE49-F238E27FC236}">
                <a16:creationId xmlns:a16="http://schemas.microsoft.com/office/drawing/2014/main" id="{973E4D2F-C795-DF73-D031-1671D9B3FD66}"/>
              </a:ext>
            </a:extLst>
          </p:cNvPr>
          <p:cNvSpPr/>
          <p:nvPr/>
        </p:nvSpPr>
        <p:spPr>
          <a:xfrm>
            <a:off x="2858430" y="4464231"/>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Authority master</a:t>
            </a:r>
            <a:endParaRPr kumimoji="1" lang="ja-JP" altLang="en-US" sz="800" dirty="0">
              <a:solidFill>
                <a:schemeClr val="tx1"/>
              </a:solidFill>
            </a:endParaRPr>
          </a:p>
        </p:txBody>
      </p:sp>
      <p:sp>
        <p:nvSpPr>
          <p:cNvPr id="11" name="正方形/長方形 10">
            <a:extLst>
              <a:ext uri="{FF2B5EF4-FFF2-40B4-BE49-F238E27FC236}">
                <a16:creationId xmlns:a16="http://schemas.microsoft.com/office/drawing/2014/main" id="{1D4C0171-7E3A-661D-BEAC-3F95C9AE7E7A}"/>
              </a:ext>
            </a:extLst>
          </p:cNvPr>
          <p:cNvSpPr/>
          <p:nvPr/>
        </p:nvSpPr>
        <p:spPr>
          <a:xfrm>
            <a:off x="2858430" y="5121252"/>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Name master</a:t>
            </a:r>
            <a:endParaRPr kumimoji="1" lang="ja-JP" altLang="en-US" sz="800" dirty="0">
              <a:solidFill>
                <a:schemeClr val="tx1"/>
              </a:solidFill>
            </a:endParaRPr>
          </a:p>
        </p:txBody>
      </p:sp>
      <p:sp>
        <p:nvSpPr>
          <p:cNvPr id="12" name="正方形/長方形 11">
            <a:extLst>
              <a:ext uri="{FF2B5EF4-FFF2-40B4-BE49-F238E27FC236}">
                <a16:creationId xmlns:a16="http://schemas.microsoft.com/office/drawing/2014/main" id="{9B81AE33-42F7-75F0-6D66-A0166AADB5CD}"/>
              </a:ext>
            </a:extLst>
          </p:cNvPr>
          <p:cNvSpPr/>
          <p:nvPr/>
        </p:nvSpPr>
        <p:spPr>
          <a:xfrm>
            <a:off x="2858430" y="5778273"/>
            <a:ext cx="1377827" cy="52740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Package type master</a:t>
            </a:r>
            <a:endParaRPr kumimoji="1" lang="ja-JP" altLang="en-US" sz="800" dirty="0">
              <a:solidFill>
                <a:schemeClr val="tx1"/>
              </a:solidFill>
            </a:endParaRPr>
          </a:p>
        </p:txBody>
      </p:sp>
      <p:sp>
        <p:nvSpPr>
          <p:cNvPr id="10" name="正方形/長方形 9">
            <a:extLst>
              <a:ext uri="{FF2B5EF4-FFF2-40B4-BE49-F238E27FC236}">
                <a16:creationId xmlns:a16="http://schemas.microsoft.com/office/drawing/2014/main" id="{E178805F-B0BB-9869-E81D-813DF338A62E}"/>
              </a:ext>
            </a:extLst>
          </p:cNvPr>
          <p:cNvSpPr/>
          <p:nvPr/>
        </p:nvSpPr>
        <p:spPr>
          <a:xfrm>
            <a:off x="3459851" y="293898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Location master</a:t>
            </a:r>
            <a:endParaRPr kumimoji="1" lang="ja-JP" altLang="en-US" sz="600" dirty="0">
              <a:solidFill>
                <a:schemeClr val="tx1"/>
              </a:solidFill>
            </a:endParaRPr>
          </a:p>
        </p:txBody>
      </p:sp>
      <p:sp>
        <p:nvSpPr>
          <p:cNvPr id="13" name="正方形/長方形 12">
            <a:extLst>
              <a:ext uri="{FF2B5EF4-FFF2-40B4-BE49-F238E27FC236}">
                <a16:creationId xmlns:a16="http://schemas.microsoft.com/office/drawing/2014/main" id="{CDEFD68B-C7A2-B676-38CB-C0AC2052001C}"/>
              </a:ext>
            </a:extLst>
          </p:cNvPr>
          <p:cNvSpPr/>
          <p:nvPr/>
        </p:nvSpPr>
        <p:spPr>
          <a:xfrm>
            <a:off x="3459851" y="3601194"/>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User master</a:t>
            </a:r>
            <a:endParaRPr kumimoji="1" lang="ja-JP" altLang="en-US" sz="600" dirty="0">
              <a:solidFill>
                <a:schemeClr val="tx1"/>
              </a:solidFill>
            </a:endParaRPr>
          </a:p>
        </p:txBody>
      </p:sp>
      <p:sp>
        <p:nvSpPr>
          <p:cNvPr id="15" name="正方形/長方形 14">
            <a:extLst>
              <a:ext uri="{FF2B5EF4-FFF2-40B4-BE49-F238E27FC236}">
                <a16:creationId xmlns:a16="http://schemas.microsoft.com/office/drawing/2014/main" id="{D285A2D9-BCE3-3276-9FDE-9776A00F2DFE}"/>
              </a:ext>
            </a:extLst>
          </p:cNvPr>
          <p:cNvSpPr/>
          <p:nvPr/>
        </p:nvSpPr>
        <p:spPr>
          <a:xfrm>
            <a:off x="3459851" y="4309900"/>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User Credential</a:t>
            </a:r>
            <a:endParaRPr kumimoji="1" lang="ja-JP" altLang="en-US" sz="600" dirty="0">
              <a:solidFill>
                <a:schemeClr val="tx1"/>
              </a:solidFill>
            </a:endParaRPr>
          </a:p>
        </p:txBody>
      </p:sp>
      <p:sp>
        <p:nvSpPr>
          <p:cNvPr id="16" name="正方形/長方形 15">
            <a:extLst>
              <a:ext uri="{FF2B5EF4-FFF2-40B4-BE49-F238E27FC236}">
                <a16:creationId xmlns:a16="http://schemas.microsoft.com/office/drawing/2014/main" id="{55122F90-0FC1-5ABF-5609-58A6BF544AEA}"/>
              </a:ext>
            </a:extLst>
          </p:cNvPr>
          <p:cNvSpPr/>
          <p:nvPr/>
        </p:nvSpPr>
        <p:spPr>
          <a:xfrm>
            <a:off x="3459851" y="4937006"/>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Authority Master</a:t>
            </a:r>
            <a:endParaRPr kumimoji="1" lang="ja-JP" altLang="en-US" sz="600" dirty="0">
              <a:solidFill>
                <a:schemeClr val="tx1"/>
              </a:solidFill>
            </a:endParaRPr>
          </a:p>
        </p:txBody>
      </p:sp>
      <p:sp>
        <p:nvSpPr>
          <p:cNvPr id="18" name="正方形/長方形 17">
            <a:extLst>
              <a:ext uri="{FF2B5EF4-FFF2-40B4-BE49-F238E27FC236}">
                <a16:creationId xmlns:a16="http://schemas.microsoft.com/office/drawing/2014/main" id="{861EC48A-839F-EA45-3A0E-2D0710394205}"/>
              </a:ext>
            </a:extLst>
          </p:cNvPr>
          <p:cNvSpPr/>
          <p:nvPr/>
        </p:nvSpPr>
        <p:spPr>
          <a:xfrm>
            <a:off x="3459851" y="5585569"/>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Name Master</a:t>
            </a:r>
            <a:endParaRPr kumimoji="1" lang="ja-JP" altLang="en-US" sz="600" dirty="0">
              <a:solidFill>
                <a:schemeClr val="tx1"/>
              </a:solidFill>
            </a:endParaRPr>
          </a:p>
        </p:txBody>
      </p:sp>
      <p:sp>
        <p:nvSpPr>
          <p:cNvPr id="19" name="正方形/長方形 18">
            <a:extLst>
              <a:ext uri="{FF2B5EF4-FFF2-40B4-BE49-F238E27FC236}">
                <a16:creationId xmlns:a16="http://schemas.microsoft.com/office/drawing/2014/main" id="{CC650874-8C9E-F188-6666-C79B84368E58}"/>
              </a:ext>
            </a:extLst>
          </p:cNvPr>
          <p:cNvSpPr/>
          <p:nvPr/>
        </p:nvSpPr>
        <p:spPr>
          <a:xfrm>
            <a:off x="3459851" y="6236023"/>
            <a:ext cx="1052548" cy="139306"/>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a:solidFill>
                  <a:schemeClr val="tx1"/>
                </a:solidFill>
              </a:rPr>
              <a:t>PC : Package Type</a:t>
            </a:r>
            <a:endParaRPr kumimoji="1" lang="ja-JP" altLang="en-US" sz="600" dirty="0">
              <a:solidFill>
                <a:schemeClr val="tx1"/>
              </a:solidFill>
            </a:endParaRPr>
          </a:p>
        </p:txBody>
      </p:sp>
    </p:spTree>
    <p:extLst>
      <p:ext uri="{BB962C8B-B14F-4D97-AF65-F5344CB8AC3E}">
        <p14:creationId xmlns:p14="http://schemas.microsoft.com/office/powerpoint/2010/main" val="113842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261610"/>
          </a:xfrm>
          <a:prstGeom prst="rect">
            <a:avLst/>
          </a:prstGeom>
          <a:noFill/>
        </p:spPr>
        <p:txBody>
          <a:bodyPr wrap="square" rtlCol="0">
            <a:spAutoFit/>
          </a:bodyPr>
          <a:lstStyle/>
          <a:p>
            <a:r>
              <a:rPr kumimoji="1" lang="en-US" altLang="ja-JP" sz="1100" b="1" dirty="0"/>
              <a:t>5-1. Handy terminal function</a:t>
            </a:r>
          </a:p>
        </p:txBody>
      </p:sp>
      <p:sp>
        <p:nvSpPr>
          <p:cNvPr id="4" name="テキスト ボックス 3">
            <a:extLst>
              <a:ext uri="{FF2B5EF4-FFF2-40B4-BE49-F238E27FC236}">
                <a16:creationId xmlns:a16="http://schemas.microsoft.com/office/drawing/2014/main" id="{FBF92530-F990-B19B-731E-35351E9AE975}"/>
              </a:ext>
            </a:extLst>
          </p:cNvPr>
          <p:cNvSpPr txBox="1"/>
          <p:nvPr/>
        </p:nvSpPr>
        <p:spPr>
          <a:xfrm>
            <a:off x="499554" y="1430877"/>
            <a:ext cx="1360091" cy="369332"/>
          </a:xfrm>
          <a:prstGeom prst="rect">
            <a:avLst/>
          </a:prstGeom>
          <a:noFill/>
        </p:spPr>
        <p:txBody>
          <a:bodyPr wrap="square" rtlCol="0">
            <a:spAutoFit/>
          </a:bodyPr>
          <a:lstStyle/>
          <a:p>
            <a:pPr algn="ctr"/>
            <a:r>
              <a:rPr kumimoji="1" lang="en-US" altLang="ja-JP" sz="900" dirty="0"/>
              <a:t>1. User Login</a:t>
            </a:r>
          </a:p>
          <a:p>
            <a:pPr algn="ctr"/>
            <a:endParaRPr kumimoji="1" lang="ja-JP" altLang="en-US" sz="900" dirty="0"/>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499554" y="1662007"/>
            <a:ext cx="1360089" cy="2040133"/>
          </a:xfrm>
          <a:prstGeom prst="rect">
            <a:avLst/>
          </a:prstGeom>
        </p:spPr>
      </p:pic>
      <p:pic>
        <p:nvPicPr>
          <p:cNvPr id="27" name="図 26">
            <a:extLst>
              <a:ext uri="{FF2B5EF4-FFF2-40B4-BE49-F238E27FC236}">
                <a16:creationId xmlns:a16="http://schemas.microsoft.com/office/drawing/2014/main" id="{45D7D095-DCCE-F198-C9AC-DD799A4F4EB1}"/>
              </a:ext>
            </a:extLst>
          </p:cNvPr>
          <p:cNvPicPr>
            <a:picLocks noChangeAspect="1"/>
          </p:cNvPicPr>
          <p:nvPr/>
        </p:nvPicPr>
        <p:blipFill>
          <a:blip r:embed="rId3"/>
          <a:stretch>
            <a:fillRect/>
          </a:stretch>
        </p:blipFill>
        <p:spPr>
          <a:xfrm>
            <a:off x="2038243" y="1661992"/>
            <a:ext cx="1378354" cy="2040133"/>
          </a:xfrm>
          <a:prstGeom prst="rect">
            <a:avLst/>
          </a:prstGeom>
        </p:spPr>
      </p:pic>
      <p:sp>
        <p:nvSpPr>
          <p:cNvPr id="28" name="テキスト ボックス 27">
            <a:extLst>
              <a:ext uri="{FF2B5EF4-FFF2-40B4-BE49-F238E27FC236}">
                <a16:creationId xmlns:a16="http://schemas.microsoft.com/office/drawing/2014/main" id="{94604EDF-887D-198E-2FD1-2479BBBC61C1}"/>
              </a:ext>
            </a:extLst>
          </p:cNvPr>
          <p:cNvSpPr txBox="1"/>
          <p:nvPr/>
        </p:nvSpPr>
        <p:spPr>
          <a:xfrm>
            <a:off x="2047651" y="1427805"/>
            <a:ext cx="1360091" cy="230832"/>
          </a:xfrm>
          <a:prstGeom prst="rect">
            <a:avLst/>
          </a:prstGeom>
          <a:noFill/>
        </p:spPr>
        <p:txBody>
          <a:bodyPr wrap="square" rtlCol="0">
            <a:spAutoFit/>
          </a:bodyPr>
          <a:lstStyle/>
          <a:p>
            <a:pPr algn="ctr"/>
            <a:r>
              <a:rPr kumimoji="1" lang="en-US" altLang="ja-JP" sz="900" dirty="0"/>
              <a:t>2. Main menu</a:t>
            </a:r>
            <a:endParaRPr kumimoji="1" lang="ja-JP" altLang="en-US" sz="900" dirty="0"/>
          </a:p>
        </p:txBody>
      </p:sp>
      <p:sp>
        <p:nvSpPr>
          <p:cNvPr id="31" name="テキスト ボックス 30">
            <a:extLst>
              <a:ext uri="{FF2B5EF4-FFF2-40B4-BE49-F238E27FC236}">
                <a16:creationId xmlns:a16="http://schemas.microsoft.com/office/drawing/2014/main" id="{890D6304-1996-7C91-C4A2-9E2D1380E8D9}"/>
              </a:ext>
            </a:extLst>
          </p:cNvPr>
          <p:cNvSpPr txBox="1"/>
          <p:nvPr/>
        </p:nvSpPr>
        <p:spPr>
          <a:xfrm>
            <a:off x="3571451" y="1427697"/>
            <a:ext cx="1350935" cy="230832"/>
          </a:xfrm>
          <a:prstGeom prst="rect">
            <a:avLst/>
          </a:prstGeom>
          <a:noFill/>
        </p:spPr>
        <p:txBody>
          <a:bodyPr wrap="square" rtlCol="0">
            <a:spAutoFit/>
          </a:bodyPr>
          <a:lstStyle/>
          <a:p>
            <a:pPr algn="ctr"/>
            <a:r>
              <a:rPr kumimoji="1" lang="en-US" altLang="ja-JP" sz="900" dirty="0"/>
              <a:t>3. Inbound menu</a:t>
            </a:r>
            <a:endParaRPr kumimoji="1" lang="ja-JP" altLang="en-US" sz="900" dirty="0"/>
          </a:p>
        </p:txBody>
      </p:sp>
      <p:pic>
        <p:nvPicPr>
          <p:cNvPr id="33" name="図 32">
            <a:extLst>
              <a:ext uri="{FF2B5EF4-FFF2-40B4-BE49-F238E27FC236}">
                <a16:creationId xmlns:a16="http://schemas.microsoft.com/office/drawing/2014/main" id="{1E6DF02D-E453-D8AE-1F97-C3A4A075FE4C}"/>
              </a:ext>
            </a:extLst>
          </p:cNvPr>
          <p:cNvPicPr>
            <a:picLocks noChangeAspect="1"/>
          </p:cNvPicPr>
          <p:nvPr/>
        </p:nvPicPr>
        <p:blipFill rotWithShape="1">
          <a:blip r:embed="rId4"/>
          <a:srcRect b="79932"/>
          <a:stretch/>
        </p:blipFill>
        <p:spPr>
          <a:xfrm>
            <a:off x="5015207" y="1682981"/>
            <a:ext cx="1360089" cy="405207"/>
          </a:xfrm>
          <a:prstGeom prst="rect">
            <a:avLst/>
          </a:prstGeom>
        </p:spPr>
      </p:pic>
      <p:sp>
        <p:nvSpPr>
          <p:cNvPr id="34" name="テキスト ボックス 33">
            <a:extLst>
              <a:ext uri="{FF2B5EF4-FFF2-40B4-BE49-F238E27FC236}">
                <a16:creationId xmlns:a16="http://schemas.microsoft.com/office/drawing/2014/main" id="{104AD497-A69B-EF75-D1AD-11651D0BF3E5}"/>
              </a:ext>
            </a:extLst>
          </p:cNvPr>
          <p:cNvSpPr txBox="1"/>
          <p:nvPr/>
        </p:nvSpPr>
        <p:spPr>
          <a:xfrm>
            <a:off x="5015206" y="1439465"/>
            <a:ext cx="1360091" cy="230832"/>
          </a:xfrm>
          <a:prstGeom prst="rect">
            <a:avLst/>
          </a:prstGeom>
          <a:noFill/>
        </p:spPr>
        <p:txBody>
          <a:bodyPr wrap="square" rtlCol="0">
            <a:spAutoFit/>
          </a:bodyPr>
          <a:lstStyle/>
          <a:p>
            <a:pPr algn="ctr"/>
            <a:r>
              <a:rPr kumimoji="1" lang="en-US" altLang="ja-JP" sz="900" dirty="0"/>
              <a:t>4. Outbound menu</a:t>
            </a:r>
            <a:endParaRPr kumimoji="1" lang="ja-JP" altLang="en-US" sz="900" dirty="0"/>
          </a:p>
        </p:txBody>
      </p:sp>
      <p:sp>
        <p:nvSpPr>
          <p:cNvPr id="35" name="テキスト ボックス 34">
            <a:extLst>
              <a:ext uri="{FF2B5EF4-FFF2-40B4-BE49-F238E27FC236}">
                <a16:creationId xmlns:a16="http://schemas.microsoft.com/office/drawing/2014/main" id="{32B28C61-BADA-577A-4894-AF39EF3BAFC0}"/>
              </a:ext>
            </a:extLst>
          </p:cNvPr>
          <p:cNvSpPr txBox="1"/>
          <p:nvPr/>
        </p:nvSpPr>
        <p:spPr>
          <a:xfrm>
            <a:off x="520853" y="3855631"/>
            <a:ext cx="1360088" cy="369332"/>
          </a:xfrm>
          <a:prstGeom prst="rect">
            <a:avLst/>
          </a:prstGeom>
          <a:noFill/>
        </p:spPr>
        <p:txBody>
          <a:bodyPr wrap="square" rtlCol="0">
            <a:spAutoFit/>
          </a:bodyPr>
          <a:lstStyle/>
          <a:p>
            <a:pPr algn="ctr"/>
            <a:r>
              <a:rPr kumimoji="1" lang="en-US" altLang="ja-JP" sz="900" dirty="0"/>
              <a:t>5. Stock management menu</a:t>
            </a:r>
            <a:endParaRPr kumimoji="1" lang="ja-JP" altLang="en-US" sz="900" dirty="0"/>
          </a:p>
        </p:txBody>
      </p:sp>
      <p:sp>
        <p:nvSpPr>
          <p:cNvPr id="36" name="テキスト ボックス 35">
            <a:extLst>
              <a:ext uri="{FF2B5EF4-FFF2-40B4-BE49-F238E27FC236}">
                <a16:creationId xmlns:a16="http://schemas.microsoft.com/office/drawing/2014/main" id="{7540C62E-4343-58F9-8E25-A978CBA49223}"/>
              </a:ext>
            </a:extLst>
          </p:cNvPr>
          <p:cNvSpPr txBox="1"/>
          <p:nvPr/>
        </p:nvSpPr>
        <p:spPr>
          <a:xfrm>
            <a:off x="1991462" y="3870588"/>
            <a:ext cx="1350935" cy="230832"/>
          </a:xfrm>
          <a:prstGeom prst="rect">
            <a:avLst/>
          </a:prstGeom>
          <a:noFill/>
        </p:spPr>
        <p:txBody>
          <a:bodyPr wrap="square" rtlCol="0">
            <a:spAutoFit/>
          </a:bodyPr>
          <a:lstStyle/>
          <a:p>
            <a:pPr algn="ctr"/>
            <a:r>
              <a:rPr kumimoji="1" lang="en-US" altLang="ja-JP" sz="900" dirty="0"/>
              <a:t>6. Label Menu</a:t>
            </a:r>
            <a:endParaRPr kumimoji="1" lang="ja-JP" altLang="en-US" sz="900" dirty="0"/>
          </a:p>
        </p:txBody>
      </p:sp>
      <p:pic>
        <p:nvPicPr>
          <p:cNvPr id="38" name="図 37">
            <a:extLst>
              <a:ext uri="{FF2B5EF4-FFF2-40B4-BE49-F238E27FC236}">
                <a16:creationId xmlns:a16="http://schemas.microsoft.com/office/drawing/2014/main" id="{9235723B-D84E-314D-AEB0-0AB3840E693C}"/>
              </a:ext>
            </a:extLst>
          </p:cNvPr>
          <p:cNvPicPr>
            <a:picLocks noChangeAspect="1"/>
          </p:cNvPicPr>
          <p:nvPr/>
        </p:nvPicPr>
        <p:blipFill>
          <a:blip r:embed="rId5"/>
          <a:stretch>
            <a:fillRect/>
          </a:stretch>
        </p:blipFill>
        <p:spPr>
          <a:xfrm>
            <a:off x="505576" y="4187950"/>
            <a:ext cx="1349747" cy="2014238"/>
          </a:xfrm>
          <a:prstGeom prst="rect">
            <a:avLst/>
          </a:prstGeom>
        </p:spPr>
      </p:pic>
      <p:sp>
        <p:nvSpPr>
          <p:cNvPr id="44" name="テキスト ボックス 43">
            <a:extLst>
              <a:ext uri="{FF2B5EF4-FFF2-40B4-BE49-F238E27FC236}">
                <a16:creationId xmlns:a16="http://schemas.microsoft.com/office/drawing/2014/main" id="{8870A230-F939-AB45-D092-97D6CE6F6449}"/>
              </a:ext>
            </a:extLst>
          </p:cNvPr>
          <p:cNvSpPr txBox="1"/>
          <p:nvPr/>
        </p:nvSpPr>
        <p:spPr>
          <a:xfrm>
            <a:off x="3571906" y="3853831"/>
            <a:ext cx="1360088" cy="230832"/>
          </a:xfrm>
          <a:prstGeom prst="rect">
            <a:avLst/>
          </a:prstGeom>
          <a:noFill/>
        </p:spPr>
        <p:txBody>
          <a:bodyPr wrap="square" rtlCol="0">
            <a:spAutoFit/>
          </a:bodyPr>
          <a:lstStyle/>
          <a:p>
            <a:pPr algn="ctr"/>
            <a:r>
              <a:rPr kumimoji="1" lang="en-US" altLang="ja-JP" sz="900" dirty="0"/>
              <a:t>7. Label Manual</a:t>
            </a:r>
            <a:endParaRPr kumimoji="1" lang="ja-JP" altLang="en-US" sz="900" dirty="0"/>
          </a:p>
        </p:txBody>
      </p:sp>
      <p:sp>
        <p:nvSpPr>
          <p:cNvPr id="52" name="テキスト ボックス 51">
            <a:extLst>
              <a:ext uri="{FF2B5EF4-FFF2-40B4-BE49-F238E27FC236}">
                <a16:creationId xmlns:a16="http://schemas.microsoft.com/office/drawing/2014/main" id="{4E7FD4D9-EDF4-BDBC-2CF3-7D3B6FB0B616}"/>
              </a:ext>
            </a:extLst>
          </p:cNvPr>
          <p:cNvSpPr txBox="1"/>
          <p:nvPr/>
        </p:nvSpPr>
        <p:spPr>
          <a:xfrm>
            <a:off x="5013883" y="3852331"/>
            <a:ext cx="1360088" cy="230832"/>
          </a:xfrm>
          <a:prstGeom prst="rect">
            <a:avLst/>
          </a:prstGeom>
          <a:noFill/>
        </p:spPr>
        <p:txBody>
          <a:bodyPr wrap="square" rtlCol="0">
            <a:spAutoFit/>
          </a:bodyPr>
          <a:lstStyle/>
          <a:p>
            <a:pPr algn="ctr"/>
            <a:r>
              <a:rPr kumimoji="1" lang="en-US" altLang="ja-JP" sz="900" dirty="0"/>
              <a:t>8. Relabeling</a:t>
            </a:r>
            <a:endParaRPr kumimoji="1" lang="ja-JP" altLang="en-US" sz="900" dirty="0"/>
          </a:p>
        </p:txBody>
      </p:sp>
      <p:pic>
        <p:nvPicPr>
          <p:cNvPr id="231" name="図 230">
            <a:extLst>
              <a:ext uri="{FF2B5EF4-FFF2-40B4-BE49-F238E27FC236}">
                <a16:creationId xmlns:a16="http://schemas.microsoft.com/office/drawing/2014/main" id="{984A1D7A-4F27-ADE7-D69B-E3C9D4FE2E47}"/>
              </a:ext>
            </a:extLst>
          </p:cNvPr>
          <p:cNvPicPr>
            <a:picLocks noChangeAspect="1"/>
          </p:cNvPicPr>
          <p:nvPr/>
        </p:nvPicPr>
        <p:blipFill>
          <a:blip r:embed="rId6"/>
          <a:stretch>
            <a:fillRect/>
          </a:stretch>
        </p:blipFill>
        <p:spPr>
          <a:xfrm>
            <a:off x="4010678" y="2249092"/>
            <a:ext cx="546082" cy="198137"/>
          </a:xfrm>
          <a:prstGeom prst="rect">
            <a:avLst/>
          </a:prstGeom>
        </p:spPr>
      </p:pic>
      <p:pic>
        <p:nvPicPr>
          <p:cNvPr id="232" name="図 231">
            <a:extLst>
              <a:ext uri="{FF2B5EF4-FFF2-40B4-BE49-F238E27FC236}">
                <a16:creationId xmlns:a16="http://schemas.microsoft.com/office/drawing/2014/main" id="{2ADFED8F-21C5-E88E-C579-69E243EEE317}"/>
              </a:ext>
            </a:extLst>
          </p:cNvPr>
          <p:cNvPicPr>
            <a:picLocks noChangeAspect="1"/>
          </p:cNvPicPr>
          <p:nvPr/>
        </p:nvPicPr>
        <p:blipFill>
          <a:blip r:embed="rId6"/>
          <a:stretch>
            <a:fillRect/>
          </a:stretch>
        </p:blipFill>
        <p:spPr>
          <a:xfrm>
            <a:off x="3942860" y="2593484"/>
            <a:ext cx="546082" cy="198137"/>
          </a:xfrm>
          <a:prstGeom prst="rect">
            <a:avLst/>
          </a:prstGeom>
        </p:spPr>
      </p:pic>
      <p:pic>
        <p:nvPicPr>
          <p:cNvPr id="237" name="図 236">
            <a:extLst>
              <a:ext uri="{FF2B5EF4-FFF2-40B4-BE49-F238E27FC236}">
                <a16:creationId xmlns:a16="http://schemas.microsoft.com/office/drawing/2014/main" id="{4FEDD729-2F3C-7DA4-D8B7-AE765B3CCB00}"/>
              </a:ext>
            </a:extLst>
          </p:cNvPr>
          <p:cNvPicPr>
            <a:picLocks noChangeAspect="1"/>
          </p:cNvPicPr>
          <p:nvPr/>
        </p:nvPicPr>
        <p:blipFill>
          <a:blip r:embed="rId7"/>
          <a:stretch>
            <a:fillRect/>
          </a:stretch>
        </p:blipFill>
        <p:spPr>
          <a:xfrm>
            <a:off x="3991626" y="2936221"/>
            <a:ext cx="510584" cy="178119"/>
          </a:xfrm>
          <a:prstGeom prst="rect">
            <a:avLst/>
          </a:prstGeom>
        </p:spPr>
      </p:pic>
      <p:pic>
        <p:nvPicPr>
          <p:cNvPr id="241" name="図 240">
            <a:extLst>
              <a:ext uri="{FF2B5EF4-FFF2-40B4-BE49-F238E27FC236}">
                <a16:creationId xmlns:a16="http://schemas.microsoft.com/office/drawing/2014/main" id="{C9873EA0-CCDD-FD67-2525-69990758E04A}"/>
              </a:ext>
            </a:extLst>
          </p:cNvPr>
          <p:cNvPicPr>
            <a:picLocks noChangeAspect="1"/>
          </p:cNvPicPr>
          <p:nvPr/>
        </p:nvPicPr>
        <p:blipFill>
          <a:blip r:embed="rId7"/>
          <a:stretch>
            <a:fillRect/>
          </a:stretch>
        </p:blipFill>
        <p:spPr>
          <a:xfrm>
            <a:off x="3992388" y="3271450"/>
            <a:ext cx="510584" cy="178119"/>
          </a:xfrm>
          <a:prstGeom prst="rect">
            <a:avLst/>
          </a:prstGeom>
        </p:spPr>
      </p:pic>
      <p:pic>
        <p:nvPicPr>
          <p:cNvPr id="251" name="図 250">
            <a:extLst>
              <a:ext uri="{FF2B5EF4-FFF2-40B4-BE49-F238E27FC236}">
                <a16:creationId xmlns:a16="http://schemas.microsoft.com/office/drawing/2014/main" id="{69145626-5B60-6B40-8529-F8F9CDAA03C8}"/>
              </a:ext>
            </a:extLst>
          </p:cNvPr>
          <p:cNvPicPr>
            <a:picLocks noChangeAspect="1"/>
          </p:cNvPicPr>
          <p:nvPr/>
        </p:nvPicPr>
        <p:blipFill rotWithShape="1">
          <a:blip r:embed="rId8"/>
          <a:srcRect t="20856"/>
          <a:stretch/>
        </p:blipFill>
        <p:spPr>
          <a:xfrm>
            <a:off x="5007974" y="2087492"/>
            <a:ext cx="1364286" cy="1614633"/>
          </a:xfrm>
          <a:prstGeom prst="rect">
            <a:avLst/>
          </a:prstGeom>
        </p:spPr>
      </p:pic>
      <p:pic>
        <p:nvPicPr>
          <p:cNvPr id="252" name="図 251">
            <a:extLst>
              <a:ext uri="{FF2B5EF4-FFF2-40B4-BE49-F238E27FC236}">
                <a16:creationId xmlns:a16="http://schemas.microsoft.com/office/drawing/2014/main" id="{8C239343-2141-24A8-A928-3FB6BE62048A}"/>
              </a:ext>
            </a:extLst>
          </p:cNvPr>
          <p:cNvPicPr>
            <a:picLocks noChangeAspect="1"/>
          </p:cNvPicPr>
          <p:nvPr/>
        </p:nvPicPr>
        <p:blipFill>
          <a:blip r:embed="rId6"/>
          <a:stretch>
            <a:fillRect/>
          </a:stretch>
        </p:blipFill>
        <p:spPr>
          <a:xfrm>
            <a:off x="5493572" y="2252018"/>
            <a:ext cx="546082" cy="198137"/>
          </a:xfrm>
          <a:prstGeom prst="rect">
            <a:avLst/>
          </a:prstGeom>
        </p:spPr>
      </p:pic>
      <p:pic>
        <p:nvPicPr>
          <p:cNvPr id="253" name="図 252">
            <a:extLst>
              <a:ext uri="{FF2B5EF4-FFF2-40B4-BE49-F238E27FC236}">
                <a16:creationId xmlns:a16="http://schemas.microsoft.com/office/drawing/2014/main" id="{8AF30CDE-1089-F163-27CC-14C3AA835703}"/>
              </a:ext>
            </a:extLst>
          </p:cNvPr>
          <p:cNvPicPr>
            <a:picLocks noChangeAspect="1"/>
          </p:cNvPicPr>
          <p:nvPr/>
        </p:nvPicPr>
        <p:blipFill>
          <a:blip r:embed="rId6"/>
          <a:stretch>
            <a:fillRect/>
          </a:stretch>
        </p:blipFill>
        <p:spPr>
          <a:xfrm>
            <a:off x="5425754" y="2596410"/>
            <a:ext cx="546082" cy="198137"/>
          </a:xfrm>
          <a:prstGeom prst="rect">
            <a:avLst/>
          </a:prstGeom>
        </p:spPr>
      </p:pic>
      <p:pic>
        <p:nvPicPr>
          <p:cNvPr id="256" name="図 255">
            <a:extLst>
              <a:ext uri="{FF2B5EF4-FFF2-40B4-BE49-F238E27FC236}">
                <a16:creationId xmlns:a16="http://schemas.microsoft.com/office/drawing/2014/main" id="{33408A14-7DF6-F757-ED6D-6479C086ECF7}"/>
              </a:ext>
            </a:extLst>
          </p:cNvPr>
          <p:cNvPicPr>
            <a:picLocks noChangeAspect="1"/>
          </p:cNvPicPr>
          <p:nvPr/>
        </p:nvPicPr>
        <p:blipFill>
          <a:blip r:embed="rId7"/>
          <a:stretch>
            <a:fillRect/>
          </a:stretch>
        </p:blipFill>
        <p:spPr>
          <a:xfrm>
            <a:off x="5474520" y="2939147"/>
            <a:ext cx="510584" cy="178119"/>
          </a:xfrm>
          <a:prstGeom prst="rect">
            <a:avLst/>
          </a:prstGeom>
        </p:spPr>
      </p:pic>
      <p:pic>
        <p:nvPicPr>
          <p:cNvPr id="258" name="図 257">
            <a:extLst>
              <a:ext uri="{FF2B5EF4-FFF2-40B4-BE49-F238E27FC236}">
                <a16:creationId xmlns:a16="http://schemas.microsoft.com/office/drawing/2014/main" id="{87B7292F-8B14-1732-D24B-A6585EC1D163}"/>
              </a:ext>
            </a:extLst>
          </p:cNvPr>
          <p:cNvPicPr>
            <a:picLocks noChangeAspect="1"/>
          </p:cNvPicPr>
          <p:nvPr/>
        </p:nvPicPr>
        <p:blipFill>
          <a:blip r:embed="rId7"/>
          <a:stretch>
            <a:fillRect/>
          </a:stretch>
        </p:blipFill>
        <p:spPr>
          <a:xfrm>
            <a:off x="5475282" y="3274376"/>
            <a:ext cx="510584" cy="178119"/>
          </a:xfrm>
          <a:prstGeom prst="rect">
            <a:avLst/>
          </a:prstGeom>
        </p:spPr>
      </p:pic>
      <p:sp>
        <p:nvSpPr>
          <p:cNvPr id="259" name="テキスト ボックス 258">
            <a:extLst>
              <a:ext uri="{FF2B5EF4-FFF2-40B4-BE49-F238E27FC236}">
                <a16:creationId xmlns:a16="http://schemas.microsoft.com/office/drawing/2014/main" id="{CC3874B2-9F5F-351C-31A3-CD34A95838D7}"/>
              </a:ext>
            </a:extLst>
          </p:cNvPr>
          <p:cNvSpPr txBox="1"/>
          <p:nvPr/>
        </p:nvSpPr>
        <p:spPr>
          <a:xfrm>
            <a:off x="5373981" y="3267640"/>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61" name="図 260">
            <a:extLst>
              <a:ext uri="{FF2B5EF4-FFF2-40B4-BE49-F238E27FC236}">
                <a16:creationId xmlns:a16="http://schemas.microsoft.com/office/drawing/2014/main" id="{8B1FCEB1-4022-745A-D9D7-02D795E379FB}"/>
              </a:ext>
            </a:extLst>
          </p:cNvPr>
          <p:cNvPicPr>
            <a:picLocks noChangeAspect="1"/>
          </p:cNvPicPr>
          <p:nvPr/>
        </p:nvPicPr>
        <p:blipFill>
          <a:blip r:embed="rId9"/>
          <a:stretch>
            <a:fillRect/>
          </a:stretch>
        </p:blipFill>
        <p:spPr>
          <a:xfrm>
            <a:off x="5120412" y="3199058"/>
            <a:ext cx="1156765" cy="417148"/>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10"/>
          <a:stretch>
            <a:fillRect/>
          </a:stretch>
        </p:blipFill>
        <p:spPr>
          <a:xfrm>
            <a:off x="1057033" y="3581278"/>
            <a:ext cx="792993" cy="121931"/>
          </a:xfrm>
          <a:prstGeom prst="rect">
            <a:avLst/>
          </a:prstGeom>
        </p:spPr>
      </p:pic>
      <p:sp>
        <p:nvSpPr>
          <p:cNvPr id="267" name="テキスト ボックス 266">
            <a:extLst>
              <a:ext uri="{FF2B5EF4-FFF2-40B4-BE49-F238E27FC236}">
                <a16:creationId xmlns:a16="http://schemas.microsoft.com/office/drawing/2014/main" id="{9AD49540-FB14-0B0A-0412-1DE8214C5F2B}"/>
              </a:ext>
            </a:extLst>
          </p:cNvPr>
          <p:cNvSpPr txBox="1"/>
          <p:nvPr/>
        </p:nvSpPr>
        <p:spPr>
          <a:xfrm>
            <a:off x="462018" y="6251583"/>
            <a:ext cx="1350935" cy="230832"/>
          </a:xfrm>
          <a:prstGeom prst="rect">
            <a:avLst/>
          </a:prstGeom>
          <a:noFill/>
        </p:spPr>
        <p:txBody>
          <a:bodyPr wrap="square" rtlCol="0">
            <a:spAutoFit/>
          </a:bodyPr>
          <a:lstStyle/>
          <a:p>
            <a:pPr algn="ctr"/>
            <a:r>
              <a:rPr kumimoji="1" lang="en-US" altLang="ja-JP" sz="900" dirty="0"/>
              <a:t>9. Re-Print Label</a:t>
            </a:r>
            <a:endParaRPr kumimoji="1" lang="ja-JP" altLang="en-US" sz="900" dirty="0"/>
          </a:p>
        </p:txBody>
      </p:sp>
      <p:sp>
        <p:nvSpPr>
          <p:cNvPr id="270" name="テキスト ボックス 269">
            <a:extLst>
              <a:ext uri="{FF2B5EF4-FFF2-40B4-BE49-F238E27FC236}">
                <a16:creationId xmlns:a16="http://schemas.microsoft.com/office/drawing/2014/main" id="{161D18BC-B74D-E840-7130-DCA9E826E5BA}"/>
              </a:ext>
            </a:extLst>
          </p:cNvPr>
          <p:cNvSpPr txBox="1"/>
          <p:nvPr/>
        </p:nvSpPr>
        <p:spPr>
          <a:xfrm>
            <a:off x="2046242" y="6250141"/>
            <a:ext cx="1360088" cy="230832"/>
          </a:xfrm>
          <a:prstGeom prst="rect">
            <a:avLst/>
          </a:prstGeom>
          <a:noFill/>
        </p:spPr>
        <p:txBody>
          <a:bodyPr wrap="square" rtlCol="0">
            <a:spAutoFit/>
          </a:bodyPr>
          <a:lstStyle/>
          <a:p>
            <a:pPr algn="ctr"/>
            <a:r>
              <a:rPr kumimoji="1" lang="en-US" altLang="ja-JP" sz="900" dirty="0"/>
              <a:t>10. Inbound Manual</a:t>
            </a:r>
            <a:endParaRPr kumimoji="1" lang="ja-JP" altLang="en-US" sz="900" dirty="0"/>
          </a:p>
        </p:txBody>
      </p:sp>
      <p:sp>
        <p:nvSpPr>
          <p:cNvPr id="272" name="テキスト ボックス 271">
            <a:extLst>
              <a:ext uri="{FF2B5EF4-FFF2-40B4-BE49-F238E27FC236}">
                <a16:creationId xmlns:a16="http://schemas.microsoft.com/office/drawing/2014/main" id="{64F40D7A-E3E1-26A9-E7D5-20720CDA356E}"/>
              </a:ext>
            </a:extLst>
          </p:cNvPr>
          <p:cNvSpPr txBox="1"/>
          <p:nvPr/>
        </p:nvSpPr>
        <p:spPr>
          <a:xfrm>
            <a:off x="3482933" y="6257012"/>
            <a:ext cx="1360088" cy="230832"/>
          </a:xfrm>
          <a:prstGeom prst="rect">
            <a:avLst/>
          </a:prstGeom>
          <a:noFill/>
        </p:spPr>
        <p:txBody>
          <a:bodyPr wrap="square" rtlCol="0">
            <a:spAutoFit/>
          </a:bodyPr>
          <a:lstStyle/>
          <a:p>
            <a:pPr algn="ctr"/>
            <a:r>
              <a:rPr kumimoji="1" lang="en-US" altLang="ja-JP" sz="900" dirty="0"/>
              <a:t>11. Photo matching</a:t>
            </a:r>
            <a:endParaRPr kumimoji="1" lang="ja-JP" altLang="en-US" sz="900" dirty="0"/>
          </a:p>
        </p:txBody>
      </p:sp>
      <p:pic>
        <p:nvPicPr>
          <p:cNvPr id="55" name="図 54">
            <a:extLst>
              <a:ext uri="{FF2B5EF4-FFF2-40B4-BE49-F238E27FC236}">
                <a16:creationId xmlns:a16="http://schemas.microsoft.com/office/drawing/2014/main" id="{73407888-50BE-324B-ADA2-C2FF370E17ED}"/>
              </a:ext>
            </a:extLst>
          </p:cNvPr>
          <p:cNvPicPr>
            <a:picLocks noChangeAspect="1"/>
          </p:cNvPicPr>
          <p:nvPr/>
        </p:nvPicPr>
        <p:blipFill>
          <a:blip r:embed="rId11"/>
          <a:stretch>
            <a:fillRect/>
          </a:stretch>
        </p:blipFill>
        <p:spPr>
          <a:xfrm>
            <a:off x="4020639" y="8217933"/>
            <a:ext cx="234871" cy="129551"/>
          </a:xfrm>
          <a:prstGeom prst="rect">
            <a:avLst/>
          </a:prstGeom>
        </p:spPr>
      </p:pic>
      <p:pic>
        <p:nvPicPr>
          <p:cNvPr id="56" name="図 55">
            <a:extLst>
              <a:ext uri="{FF2B5EF4-FFF2-40B4-BE49-F238E27FC236}">
                <a16:creationId xmlns:a16="http://schemas.microsoft.com/office/drawing/2014/main" id="{89B846D3-B806-C20E-A932-7D4BA2192E33}"/>
              </a:ext>
            </a:extLst>
          </p:cNvPr>
          <p:cNvPicPr>
            <a:picLocks noChangeAspect="1"/>
          </p:cNvPicPr>
          <p:nvPr/>
        </p:nvPicPr>
        <p:blipFill>
          <a:blip r:embed="rId12"/>
          <a:stretch>
            <a:fillRect/>
          </a:stretch>
        </p:blipFill>
        <p:spPr>
          <a:xfrm>
            <a:off x="3527490" y="4187950"/>
            <a:ext cx="1358764" cy="2027693"/>
          </a:xfrm>
          <a:prstGeom prst="rect">
            <a:avLst/>
          </a:prstGeom>
        </p:spPr>
      </p:pic>
      <p:pic>
        <p:nvPicPr>
          <p:cNvPr id="57" name="図 56">
            <a:extLst>
              <a:ext uri="{FF2B5EF4-FFF2-40B4-BE49-F238E27FC236}">
                <a16:creationId xmlns:a16="http://schemas.microsoft.com/office/drawing/2014/main" id="{58444A8A-C8D1-F129-475E-A17213A0A5A8}"/>
              </a:ext>
            </a:extLst>
          </p:cNvPr>
          <p:cNvPicPr>
            <a:picLocks noChangeAspect="1"/>
          </p:cNvPicPr>
          <p:nvPr/>
        </p:nvPicPr>
        <p:blipFill>
          <a:blip r:embed="rId13"/>
          <a:stretch>
            <a:fillRect/>
          </a:stretch>
        </p:blipFill>
        <p:spPr>
          <a:xfrm>
            <a:off x="4620846" y="5465557"/>
            <a:ext cx="243861" cy="130125"/>
          </a:xfrm>
          <a:prstGeom prst="rect">
            <a:avLst/>
          </a:prstGeom>
        </p:spPr>
      </p:pic>
      <p:pic>
        <p:nvPicPr>
          <p:cNvPr id="58" name="図 57">
            <a:extLst>
              <a:ext uri="{FF2B5EF4-FFF2-40B4-BE49-F238E27FC236}">
                <a16:creationId xmlns:a16="http://schemas.microsoft.com/office/drawing/2014/main" id="{00F18DAF-6736-C1C9-9FF8-33F63C9A6930}"/>
              </a:ext>
            </a:extLst>
          </p:cNvPr>
          <p:cNvPicPr>
            <a:picLocks noChangeAspect="1"/>
          </p:cNvPicPr>
          <p:nvPr/>
        </p:nvPicPr>
        <p:blipFill>
          <a:blip r:embed="rId14"/>
          <a:stretch>
            <a:fillRect/>
          </a:stretch>
        </p:blipFill>
        <p:spPr>
          <a:xfrm>
            <a:off x="4032177" y="4322030"/>
            <a:ext cx="805148" cy="123622"/>
          </a:xfrm>
          <a:prstGeom prst="rect">
            <a:avLst/>
          </a:prstGeom>
        </p:spPr>
      </p:pic>
      <p:sp>
        <p:nvSpPr>
          <p:cNvPr id="59" name="テキスト ボックス 58">
            <a:extLst>
              <a:ext uri="{FF2B5EF4-FFF2-40B4-BE49-F238E27FC236}">
                <a16:creationId xmlns:a16="http://schemas.microsoft.com/office/drawing/2014/main" id="{2C976704-A360-EA60-1493-FC50E7137C94}"/>
              </a:ext>
            </a:extLst>
          </p:cNvPr>
          <p:cNvSpPr txBox="1"/>
          <p:nvPr/>
        </p:nvSpPr>
        <p:spPr>
          <a:xfrm>
            <a:off x="3947458" y="430860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60" name="図 59">
            <a:extLst>
              <a:ext uri="{FF2B5EF4-FFF2-40B4-BE49-F238E27FC236}">
                <a16:creationId xmlns:a16="http://schemas.microsoft.com/office/drawing/2014/main" id="{76B90BFF-E7D5-538D-E2D0-E51E94BDAB86}"/>
              </a:ext>
            </a:extLst>
          </p:cNvPr>
          <p:cNvPicPr>
            <a:picLocks noChangeAspect="1"/>
          </p:cNvPicPr>
          <p:nvPr/>
        </p:nvPicPr>
        <p:blipFill>
          <a:blip r:embed="rId15"/>
          <a:stretch>
            <a:fillRect/>
          </a:stretch>
        </p:blipFill>
        <p:spPr>
          <a:xfrm>
            <a:off x="3545681" y="4783108"/>
            <a:ext cx="1338862" cy="1192892"/>
          </a:xfrm>
          <a:prstGeom prst="rect">
            <a:avLst/>
          </a:prstGeom>
        </p:spPr>
      </p:pic>
      <p:pic>
        <p:nvPicPr>
          <p:cNvPr id="62" name="図 61">
            <a:extLst>
              <a:ext uri="{FF2B5EF4-FFF2-40B4-BE49-F238E27FC236}">
                <a16:creationId xmlns:a16="http://schemas.microsoft.com/office/drawing/2014/main" id="{16E89A0F-24FE-24A3-B70C-FACD5E9067EB}"/>
              </a:ext>
            </a:extLst>
          </p:cNvPr>
          <p:cNvPicPr>
            <a:picLocks noChangeAspect="1"/>
          </p:cNvPicPr>
          <p:nvPr/>
        </p:nvPicPr>
        <p:blipFill>
          <a:blip r:embed="rId16"/>
          <a:stretch>
            <a:fillRect/>
          </a:stretch>
        </p:blipFill>
        <p:spPr>
          <a:xfrm>
            <a:off x="3562166" y="4786502"/>
            <a:ext cx="1303166" cy="382735"/>
          </a:xfrm>
          <a:prstGeom prst="rect">
            <a:avLst/>
          </a:prstGeom>
        </p:spPr>
      </p:pic>
      <p:sp>
        <p:nvSpPr>
          <p:cNvPr id="63" name="テキスト ボックス 62">
            <a:extLst>
              <a:ext uri="{FF2B5EF4-FFF2-40B4-BE49-F238E27FC236}">
                <a16:creationId xmlns:a16="http://schemas.microsoft.com/office/drawing/2014/main" id="{16F28F9F-9248-DDB7-7B08-3E140CC46D5B}"/>
              </a:ext>
            </a:extLst>
          </p:cNvPr>
          <p:cNvSpPr txBox="1"/>
          <p:nvPr/>
        </p:nvSpPr>
        <p:spPr>
          <a:xfrm>
            <a:off x="6984676" y="5183766"/>
            <a:ext cx="535380" cy="184666"/>
          </a:xfrm>
          <a:prstGeom prst="rect">
            <a:avLst/>
          </a:prstGeom>
          <a:noFill/>
        </p:spPr>
        <p:txBody>
          <a:bodyPr wrap="square" rtlCol="0">
            <a:spAutoFit/>
          </a:bodyPr>
          <a:lstStyle/>
          <a:p>
            <a:r>
              <a:rPr kumimoji="1" lang="en-US" altLang="ja-JP" sz="600" dirty="0"/>
              <a:t>Order no</a:t>
            </a:r>
            <a:endParaRPr kumimoji="1" lang="ja-JP" altLang="en-US" sz="600" dirty="0"/>
          </a:p>
        </p:txBody>
      </p:sp>
      <p:pic>
        <p:nvPicPr>
          <p:cNvPr id="192" name="図 191">
            <a:extLst>
              <a:ext uri="{FF2B5EF4-FFF2-40B4-BE49-F238E27FC236}">
                <a16:creationId xmlns:a16="http://schemas.microsoft.com/office/drawing/2014/main" id="{C92C3E56-0A08-8C8D-B8E2-481E22176CB5}"/>
              </a:ext>
            </a:extLst>
          </p:cNvPr>
          <p:cNvPicPr>
            <a:picLocks noChangeAspect="1"/>
          </p:cNvPicPr>
          <p:nvPr/>
        </p:nvPicPr>
        <p:blipFill rotWithShape="1">
          <a:blip r:embed="rId17"/>
          <a:srcRect t="6527" r="1567" b="-1"/>
          <a:stretch/>
        </p:blipFill>
        <p:spPr>
          <a:xfrm>
            <a:off x="4018694" y="5334142"/>
            <a:ext cx="856034" cy="172570"/>
          </a:xfrm>
          <a:prstGeom prst="rect">
            <a:avLst/>
          </a:prstGeom>
        </p:spPr>
      </p:pic>
      <p:sp>
        <p:nvSpPr>
          <p:cNvPr id="193" name="テキスト ボックス 192">
            <a:extLst>
              <a:ext uri="{FF2B5EF4-FFF2-40B4-BE49-F238E27FC236}">
                <a16:creationId xmlns:a16="http://schemas.microsoft.com/office/drawing/2014/main" id="{8A88E7FA-B75B-CCF9-6415-CD7B28A46670}"/>
              </a:ext>
            </a:extLst>
          </p:cNvPr>
          <p:cNvSpPr txBox="1"/>
          <p:nvPr/>
        </p:nvSpPr>
        <p:spPr>
          <a:xfrm>
            <a:off x="3501872" y="5490793"/>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96" name="テキスト ボックス 195">
            <a:extLst>
              <a:ext uri="{FF2B5EF4-FFF2-40B4-BE49-F238E27FC236}">
                <a16:creationId xmlns:a16="http://schemas.microsoft.com/office/drawing/2014/main" id="{56551FAF-7F42-6CD0-B44A-FF77E3D1BF57}"/>
              </a:ext>
            </a:extLst>
          </p:cNvPr>
          <p:cNvSpPr txBox="1"/>
          <p:nvPr/>
        </p:nvSpPr>
        <p:spPr>
          <a:xfrm>
            <a:off x="7014597" y="5564909"/>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197" name="テキスト ボックス 196">
            <a:extLst>
              <a:ext uri="{FF2B5EF4-FFF2-40B4-BE49-F238E27FC236}">
                <a16:creationId xmlns:a16="http://schemas.microsoft.com/office/drawing/2014/main" id="{FC1FFCFA-9B32-21BD-3995-B5BBB943B803}"/>
              </a:ext>
            </a:extLst>
          </p:cNvPr>
          <p:cNvSpPr txBox="1"/>
          <p:nvPr/>
        </p:nvSpPr>
        <p:spPr>
          <a:xfrm>
            <a:off x="3479621" y="5655068"/>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98" name="図 197">
            <a:extLst>
              <a:ext uri="{FF2B5EF4-FFF2-40B4-BE49-F238E27FC236}">
                <a16:creationId xmlns:a16="http://schemas.microsoft.com/office/drawing/2014/main" id="{05E718A4-6010-6D9F-6EC6-9CD5A5684985}"/>
              </a:ext>
            </a:extLst>
          </p:cNvPr>
          <p:cNvPicPr>
            <a:picLocks noChangeAspect="1"/>
          </p:cNvPicPr>
          <p:nvPr/>
        </p:nvPicPr>
        <p:blipFill rotWithShape="1">
          <a:blip r:embed="rId17"/>
          <a:srcRect t="1" r="1567" b="-1"/>
          <a:stretch/>
        </p:blipFill>
        <p:spPr>
          <a:xfrm>
            <a:off x="4027487" y="5487984"/>
            <a:ext cx="856034" cy="184617"/>
          </a:xfrm>
          <a:prstGeom prst="rect">
            <a:avLst/>
          </a:prstGeom>
        </p:spPr>
      </p:pic>
      <p:sp>
        <p:nvSpPr>
          <p:cNvPr id="201" name="テキスト ボックス 200">
            <a:extLst>
              <a:ext uri="{FF2B5EF4-FFF2-40B4-BE49-F238E27FC236}">
                <a16:creationId xmlns:a16="http://schemas.microsoft.com/office/drawing/2014/main" id="{B4D9B479-12FD-1A60-1BFA-53938CFD3B9A}"/>
              </a:ext>
            </a:extLst>
          </p:cNvPr>
          <p:cNvSpPr txBox="1"/>
          <p:nvPr/>
        </p:nvSpPr>
        <p:spPr>
          <a:xfrm>
            <a:off x="3494772" y="5823085"/>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sp>
        <p:nvSpPr>
          <p:cNvPr id="202" name="四角形: 角を丸くする 201">
            <a:extLst>
              <a:ext uri="{FF2B5EF4-FFF2-40B4-BE49-F238E27FC236}">
                <a16:creationId xmlns:a16="http://schemas.microsoft.com/office/drawing/2014/main" id="{372B4F2E-EE47-1A8C-322A-FB86F538701B}"/>
              </a:ext>
            </a:extLst>
          </p:cNvPr>
          <p:cNvSpPr/>
          <p:nvPr/>
        </p:nvSpPr>
        <p:spPr>
          <a:xfrm>
            <a:off x="7549977" y="5197441"/>
            <a:ext cx="828438" cy="158800"/>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129D2B04-2FB4-8378-01CF-DD13970C7505}"/>
              </a:ext>
            </a:extLst>
          </p:cNvPr>
          <p:cNvPicPr>
            <a:picLocks noChangeAspect="1"/>
          </p:cNvPicPr>
          <p:nvPr/>
        </p:nvPicPr>
        <p:blipFill>
          <a:blip r:embed="rId8"/>
          <a:stretch>
            <a:fillRect/>
          </a:stretch>
        </p:blipFill>
        <p:spPr>
          <a:xfrm>
            <a:off x="3521968" y="1669533"/>
            <a:ext cx="1364286" cy="2040133"/>
          </a:xfrm>
          <a:prstGeom prst="rect">
            <a:avLst/>
          </a:prstGeom>
        </p:spPr>
      </p:pic>
      <p:pic>
        <p:nvPicPr>
          <p:cNvPr id="7" name="図 6">
            <a:extLst>
              <a:ext uri="{FF2B5EF4-FFF2-40B4-BE49-F238E27FC236}">
                <a16:creationId xmlns:a16="http://schemas.microsoft.com/office/drawing/2014/main" id="{61336C37-AB90-F84F-9AFF-EDDA4C1B272C}"/>
              </a:ext>
            </a:extLst>
          </p:cNvPr>
          <p:cNvPicPr>
            <a:picLocks noChangeAspect="1"/>
          </p:cNvPicPr>
          <p:nvPr/>
        </p:nvPicPr>
        <p:blipFill>
          <a:blip r:embed="rId6"/>
          <a:stretch>
            <a:fillRect/>
          </a:stretch>
        </p:blipFill>
        <p:spPr>
          <a:xfrm>
            <a:off x="3977050" y="2256632"/>
            <a:ext cx="546082" cy="198137"/>
          </a:xfrm>
          <a:prstGeom prst="rect">
            <a:avLst/>
          </a:prstGeom>
        </p:spPr>
      </p:pic>
      <p:pic>
        <p:nvPicPr>
          <p:cNvPr id="14" name="図 13">
            <a:extLst>
              <a:ext uri="{FF2B5EF4-FFF2-40B4-BE49-F238E27FC236}">
                <a16:creationId xmlns:a16="http://schemas.microsoft.com/office/drawing/2014/main" id="{68B51CB0-F7A5-536F-C4A0-A1510E70C8F0}"/>
              </a:ext>
            </a:extLst>
          </p:cNvPr>
          <p:cNvPicPr>
            <a:picLocks noChangeAspect="1"/>
          </p:cNvPicPr>
          <p:nvPr/>
        </p:nvPicPr>
        <p:blipFill>
          <a:blip r:embed="rId6"/>
          <a:stretch>
            <a:fillRect/>
          </a:stretch>
        </p:blipFill>
        <p:spPr>
          <a:xfrm>
            <a:off x="3909232" y="2601024"/>
            <a:ext cx="546082" cy="198137"/>
          </a:xfrm>
          <a:prstGeom prst="rect">
            <a:avLst/>
          </a:prstGeom>
        </p:spPr>
      </p:pic>
      <p:sp>
        <p:nvSpPr>
          <p:cNvPr id="16" name="テキスト ボックス 15">
            <a:extLst>
              <a:ext uri="{FF2B5EF4-FFF2-40B4-BE49-F238E27FC236}">
                <a16:creationId xmlns:a16="http://schemas.microsoft.com/office/drawing/2014/main" id="{DE53F87C-081E-5662-EA83-0671CB2849BA}"/>
              </a:ext>
            </a:extLst>
          </p:cNvPr>
          <p:cNvSpPr txBox="1"/>
          <p:nvPr/>
        </p:nvSpPr>
        <p:spPr>
          <a:xfrm>
            <a:off x="3845172" y="2263367"/>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205" name="テキスト ボックス 204">
            <a:extLst>
              <a:ext uri="{FF2B5EF4-FFF2-40B4-BE49-F238E27FC236}">
                <a16:creationId xmlns:a16="http://schemas.microsoft.com/office/drawing/2014/main" id="{D3004242-1C42-15C1-7FD9-0C34E06D871A}"/>
              </a:ext>
            </a:extLst>
          </p:cNvPr>
          <p:cNvSpPr txBox="1"/>
          <p:nvPr/>
        </p:nvSpPr>
        <p:spPr>
          <a:xfrm>
            <a:off x="3840547" y="2603564"/>
            <a:ext cx="718146" cy="184666"/>
          </a:xfrm>
          <a:prstGeom prst="rect">
            <a:avLst/>
          </a:prstGeom>
          <a:noFill/>
        </p:spPr>
        <p:txBody>
          <a:bodyPr wrap="square" rtlCol="0">
            <a:spAutoFit/>
          </a:bodyPr>
          <a:lstStyle/>
          <a:p>
            <a:pPr algn="ctr"/>
            <a:r>
              <a:rPr kumimoji="1" lang="en-US" altLang="ja-JP" sz="600" dirty="0"/>
              <a:t>Label Manual</a:t>
            </a:r>
          </a:p>
        </p:txBody>
      </p:sp>
      <p:pic>
        <p:nvPicPr>
          <p:cNvPr id="206" name="図 205">
            <a:extLst>
              <a:ext uri="{FF2B5EF4-FFF2-40B4-BE49-F238E27FC236}">
                <a16:creationId xmlns:a16="http://schemas.microsoft.com/office/drawing/2014/main" id="{6E2C0A9B-DEE5-38E1-21FE-DE82ACD2895B}"/>
              </a:ext>
            </a:extLst>
          </p:cNvPr>
          <p:cNvPicPr>
            <a:picLocks noChangeAspect="1"/>
          </p:cNvPicPr>
          <p:nvPr/>
        </p:nvPicPr>
        <p:blipFill>
          <a:blip r:embed="rId7"/>
          <a:stretch>
            <a:fillRect/>
          </a:stretch>
        </p:blipFill>
        <p:spPr>
          <a:xfrm>
            <a:off x="3957998" y="2943761"/>
            <a:ext cx="510584" cy="178119"/>
          </a:xfrm>
          <a:prstGeom prst="rect">
            <a:avLst/>
          </a:prstGeom>
        </p:spPr>
      </p:pic>
      <p:sp>
        <p:nvSpPr>
          <p:cNvPr id="207" name="テキスト ボックス 206">
            <a:extLst>
              <a:ext uri="{FF2B5EF4-FFF2-40B4-BE49-F238E27FC236}">
                <a16:creationId xmlns:a16="http://schemas.microsoft.com/office/drawing/2014/main" id="{3B5FEAD0-B9AB-21F1-3EC0-7FB386039F97}"/>
              </a:ext>
            </a:extLst>
          </p:cNvPr>
          <p:cNvSpPr txBox="1"/>
          <p:nvPr/>
        </p:nvSpPr>
        <p:spPr>
          <a:xfrm>
            <a:off x="3808372" y="2937025"/>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08" name="図 207">
            <a:extLst>
              <a:ext uri="{FF2B5EF4-FFF2-40B4-BE49-F238E27FC236}">
                <a16:creationId xmlns:a16="http://schemas.microsoft.com/office/drawing/2014/main" id="{D0357617-AAE7-84E5-CEB6-5213A3860ABB}"/>
              </a:ext>
            </a:extLst>
          </p:cNvPr>
          <p:cNvPicPr>
            <a:picLocks noChangeAspect="1"/>
          </p:cNvPicPr>
          <p:nvPr/>
        </p:nvPicPr>
        <p:blipFill>
          <a:blip r:embed="rId7"/>
          <a:stretch>
            <a:fillRect/>
          </a:stretch>
        </p:blipFill>
        <p:spPr>
          <a:xfrm>
            <a:off x="3958760" y="3278990"/>
            <a:ext cx="510584" cy="178119"/>
          </a:xfrm>
          <a:prstGeom prst="rect">
            <a:avLst/>
          </a:prstGeom>
        </p:spPr>
      </p:pic>
      <p:sp>
        <p:nvSpPr>
          <p:cNvPr id="209" name="テキスト ボックス 208">
            <a:extLst>
              <a:ext uri="{FF2B5EF4-FFF2-40B4-BE49-F238E27FC236}">
                <a16:creationId xmlns:a16="http://schemas.microsoft.com/office/drawing/2014/main" id="{1E6DB6A1-0870-95CA-3FB1-F81C8FF70A06}"/>
              </a:ext>
            </a:extLst>
          </p:cNvPr>
          <p:cNvSpPr txBox="1"/>
          <p:nvPr/>
        </p:nvSpPr>
        <p:spPr>
          <a:xfrm>
            <a:off x="3809833" y="3272254"/>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10" name="図 209">
            <a:extLst>
              <a:ext uri="{FF2B5EF4-FFF2-40B4-BE49-F238E27FC236}">
                <a16:creationId xmlns:a16="http://schemas.microsoft.com/office/drawing/2014/main" id="{30CEF5CC-AAD8-675E-B0EA-1775A426B359}"/>
              </a:ext>
            </a:extLst>
          </p:cNvPr>
          <p:cNvPicPr>
            <a:picLocks noChangeAspect="1"/>
          </p:cNvPicPr>
          <p:nvPr/>
        </p:nvPicPr>
        <p:blipFill>
          <a:blip r:embed="rId18"/>
          <a:stretch>
            <a:fillRect/>
          </a:stretch>
        </p:blipFill>
        <p:spPr>
          <a:xfrm>
            <a:off x="3584764" y="2189185"/>
            <a:ext cx="1294738" cy="1336429"/>
          </a:xfrm>
          <a:prstGeom prst="rect">
            <a:avLst/>
          </a:prstGeom>
        </p:spPr>
      </p:pic>
      <p:pic>
        <p:nvPicPr>
          <p:cNvPr id="211" name="図 210">
            <a:extLst>
              <a:ext uri="{FF2B5EF4-FFF2-40B4-BE49-F238E27FC236}">
                <a16:creationId xmlns:a16="http://schemas.microsoft.com/office/drawing/2014/main" id="{BAD750CC-F832-C8DC-AEF7-CCE92D566AA1}"/>
              </a:ext>
            </a:extLst>
          </p:cNvPr>
          <p:cNvPicPr>
            <a:picLocks noChangeAspect="1"/>
          </p:cNvPicPr>
          <p:nvPr/>
        </p:nvPicPr>
        <p:blipFill>
          <a:blip r:embed="rId19"/>
          <a:stretch>
            <a:fillRect/>
          </a:stretch>
        </p:blipFill>
        <p:spPr>
          <a:xfrm>
            <a:off x="3655611" y="2183140"/>
            <a:ext cx="1114748" cy="178120"/>
          </a:xfrm>
          <a:prstGeom prst="rect">
            <a:avLst/>
          </a:prstGeom>
        </p:spPr>
      </p:pic>
      <p:pic>
        <p:nvPicPr>
          <p:cNvPr id="212" name="図 211">
            <a:extLst>
              <a:ext uri="{FF2B5EF4-FFF2-40B4-BE49-F238E27FC236}">
                <a16:creationId xmlns:a16="http://schemas.microsoft.com/office/drawing/2014/main" id="{64277F60-FF6B-8721-BAAE-54C11DB60443}"/>
              </a:ext>
            </a:extLst>
          </p:cNvPr>
          <p:cNvPicPr>
            <a:picLocks noChangeAspect="1"/>
          </p:cNvPicPr>
          <p:nvPr/>
        </p:nvPicPr>
        <p:blipFill>
          <a:blip r:embed="rId20"/>
          <a:stretch>
            <a:fillRect/>
          </a:stretch>
        </p:blipFill>
        <p:spPr>
          <a:xfrm>
            <a:off x="3823459" y="2219617"/>
            <a:ext cx="809836" cy="97172"/>
          </a:xfrm>
          <a:prstGeom prst="rect">
            <a:avLst/>
          </a:prstGeom>
        </p:spPr>
      </p:pic>
      <p:sp>
        <p:nvSpPr>
          <p:cNvPr id="213" name="テキスト ボックス 212">
            <a:extLst>
              <a:ext uri="{FF2B5EF4-FFF2-40B4-BE49-F238E27FC236}">
                <a16:creationId xmlns:a16="http://schemas.microsoft.com/office/drawing/2014/main" id="{72763F1A-8B58-337D-AA70-77AB86C65714}"/>
              </a:ext>
            </a:extLst>
          </p:cNvPr>
          <p:cNvSpPr txBox="1"/>
          <p:nvPr/>
        </p:nvSpPr>
        <p:spPr>
          <a:xfrm>
            <a:off x="3814327" y="2179867"/>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14" name="図 213">
            <a:extLst>
              <a:ext uri="{FF2B5EF4-FFF2-40B4-BE49-F238E27FC236}">
                <a16:creationId xmlns:a16="http://schemas.microsoft.com/office/drawing/2014/main" id="{BCC8F64F-81FA-E2A4-AD79-D08F1DF2918B}"/>
              </a:ext>
            </a:extLst>
          </p:cNvPr>
          <p:cNvPicPr>
            <a:picLocks noChangeAspect="1"/>
          </p:cNvPicPr>
          <p:nvPr/>
        </p:nvPicPr>
        <p:blipFill>
          <a:blip r:embed="rId19"/>
          <a:stretch>
            <a:fillRect/>
          </a:stretch>
        </p:blipFill>
        <p:spPr>
          <a:xfrm>
            <a:off x="3656034" y="2343771"/>
            <a:ext cx="1114748" cy="178120"/>
          </a:xfrm>
          <a:prstGeom prst="rect">
            <a:avLst/>
          </a:prstGeom>
        </p:spPr>
      </p:pic>
      <p:pic>
        <p:nvPicPr>
          <p:cNvPr id="215" name="図 214">
            <a:extLst>
              <a:ext uri="{FF2B5EF4-FFF2-40B4-BE49-F238E27FC236}">
                <a16:creationId xmlns:a16="http://schemas.microsoft.com/office/drawing/2014/main" id="{21A25442-D087-CACB-CD06-E4A78D96605B}"/>
              </a:ext>
            </a:extLst>
          </p:cNvPr>
          <p:cNvPicPr>
            <a:picLocks noChangeAspect="1"/>
          </p:cNvPicPr>
          <p:nvPr/>
        </p:nvPicPr>
        <p:blipFill>
          <a:blip r:embed="rId20"/>
          <a:stretch>
            <a:fillRect/>
          </a:stretch>
        </p:blipFill>
        <p:spPr>
          <a:xfrm>
            <a:off x="3823882" y="2380248"/>
            <a:ext cx="809836" cy="97172"/>
          </a:xfrm>
          <a:prstGeom prst="rect">
            <a:avLst/>
          </a:prstGeom>
        </p:spPr>
      </p:pic>
      <p:sp>
        <p:nvSpPr>
          <p:cNvPr id="216" name="テキスト ボックス 215">
            <a:extLst>
              <a:ext uri="{FF2B5EF4-FFF2-40B4-BE49-F238E27FC236}">
                <a16:creationId xmlns:a16="http://schemas.microsoft.com/office/drawing/2014/main" id="{87C161B7-5748-07E6-FBE4-ADA8FAB7CDDA}"/>
              </a:ext>
            </a:extLst>
          </p:cNvPr>
          <p:cNvSpPr txBox="1"/>
          <p:nvPr/>
        </p:nvSpPr>
        <p:spPr>
          <a:xfrm>
            <a:off x="3814750" y="2340498"/>
            <a:ext cx="809835" cy="184666"/>
          </a:xfrm>
          <a:prstGeom prst="rect">
            <a:avLst/>
          </a:prstGeom>
          <a:noFill/>
        </p:spPr>
        <p:txBody>
          <a:bodyPr wrap="square" rtlCol="0">
            <a:spAutoFit/>
          </a:bodyPr>
          <a:lstStyle/>
          <a:p>
            <a:pPr algn="ctr"/>
            <a:r>
              <a:rPr kumimoji="1" lang="en-US" altLang="ja-JP" sz="600" dirty="0"/>
              <a:t>Label Manual</a:t>
            </a:r>
          </a:p>
        </p:txBody>
      </p:sp>
      <p:pic>
        <p:nvPicPr>
          <p:cNvPr id="217" name="図 216">
            <a:extLst>
              <a:ext uri="{FF2B5EF4-FFF2-40B4-BE49-F238E27FC236}">
                <a16:creationId xmlns:a16="http://schemas.microsoft.com/office/drawing/2014/main" id="{1221BEC4-D461-CCC7-2C21-C3B1C3E56D83}"/>
              </a:ext>
            </a:extLst>
          </p:cNvPr>
          <p:cNvPicPr>
            <a:picLocks noChangeAspect="1"/>
          </p:cNvPicPr>
          <p:nvPr/>
        </p:nvPicPr>
        <p:blipFill>
          <a:blip r:embed="rId19"/>
          <a:stretch>
            <a:fillRect/>
          </a:stretch>
        </p:blipFill>
        <p:spPr>
          <a:xfrm>
            <a:off x="3655611" y="2512236"/>
            <a:ext cx="1114748" cy="178120"/>
          </a:xfrm>
          <a:prstGeom prst="rect">
            <a:avLst/>
          </a:prstGeom>
        </p:spPr>
      </p:pic>
      <p:pic>
        <p:nvPicPr>
          <p:cNvPr id="218" name="図 217">
            <a:extLst>
              <a:ext uri="{FF2B5EF4-FFF2-40B4-BE49-F238E27FC236}">
                <a16:creationId xmlns:a16="http://schemas.microsoft.com/office/drawing/2014/main" id="{D1698A61-4263-13C3-31D5-3548EF3451B7}"/>
              </a:ext>
            </a:extLst>
          </p:cNvPr>
          <p:cNvPicPr>
            <a:picLocks noChangeAspect="1"/>
          </p:cNvPicPr>
          <p:nvPr/>
        </p:nvPicPr>
        <p:blipFill>
          <a:blip r:embed="rId20"/>
          <a:stretch>
            <a:fillRect/>
          </a:stretch>
        </p:blipFill>
        <p:spPr>
          <a:xfrm>
            <a:off x="3823459" y="2548713"/>
            <a:ext cx="809836" cy="97172"/>
          </a:xfrm>
          <a:prstGeom prst="rect">
            <a:avLst/>
          </a:prstGeom>
        </p:spPr>
      </p:pic>
      <p:sp>
        <p:nvSpPr>
          <p:cNvPr id="219" name="テキスト ボックス 218">
            <a:extLst>
              <a:ext uri="{FF2B5EF4-FFF2-40B4-BE49-F238E27FC236}">
                <a16:creationId xmlns:a16="http://schemas.microsoft.com/office/drawing/2014/main" id="{D9BD3E5E-38B8-F037-D09F-C79F793DD92D}"/>
              </a:ext>
            </a:extLst>
          </p:cNvPr>
          <p:cNvSpPr txBox="1"/>
          <p:nvPr/>
        </p:nvSpPr>
        <p:spPr>
          <a:xfrm>
            <a:off x="3814327" y="2508963"/>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20" name="図 219">
            <a:extLst>
              <a:ext uri="{FF2B5EF4-FFF2-40B4-BE49-F238E27FC236}">
                <a16:creationId xmlns:a16="http://schemas.microsoft.com/office/drawing/2014/main" id="{0E65DAA3-FD07-FFD9-F7DF-6D5BD91365CC}"/>
              </a:ext>
            </a:extLst>
          </p:cNvPr>
          <p:cNvPicPr>
            <a:picLocks noChangeAspect="1"/>
          </p:cNvPicPr>
          <p:nvPr/>
        </p:nvPicPr>
        <p:blipFill>
          <a:blip r:embed="rId19"/>
          <a:stretch>
            <a:fillRect/>
          </a:stretch>
        </p:blipFill>
        <p:spPr>
          <a:xfrm>
            <a:off x="3655188" y="2679008"/>
            <a:ext cx="1114748" cy="178120"/>
          </a:xfrm>
          <a:prstGeom prst="rect">
            <a:avLst/>
          </a:prstGeom>
        </p:spPr>
      </p:pic>
      <p:pic>
        <p:nvPicPr>
          <p:cNvPr id="221" name="図 220">
            <a:extLst>
              <a:ext uri="{FF2B5EF4-FFF2-40B4-BE49-F238E27FC236}">
                <a16:creationId xmlns:a16="http://schemas.microsoft.com/office/drawing/2014/main" id="{DDEA909C-8AFA-4D4B-688E-244888A4BEC7}"/>
              </a:ext>
            </a:extLst>
          </p:cNvPr>
          <p:cNvPicPr>
            <a:picLocks noChangeAspect="1"/>
          </p:cNvPicPr>
          <p:nvPr/>
        </p:nvPicPr>
        <p:blipFill>
          <a:blip r:embed="rId20"/>
          <a:stretch>
            <a:fillRect/>
          </a:stretch>
        </p:blipFill>
        <p:spPr>
          <a:xfrm>
            <a:off x="3823036" y="2715485"/>
            <a:ext cx="809836" cy="97172"/>
          </a:xfrm>
          <a:prstGeom prst="rect">
            <a:avLst/>
          </a:prstGeom>
        </p:spPr>
      </p:pic>
      <p:sp>
        <p:nvSpPr>
          <p:cNvPr id="222" name="テキスト ボックス 221">
            <a:extLst>
              <a:ext uri="{FF2B5EF4-FFF2-40B4-BE49-F238E27FC236}">
                <a16:creationId xmlns:a16="http://schemas.microsoft.com/office/drawing/2014/main" id="{6B389A18-8396-1C61-B52E-5737303FE924}"/>
              </a:ext>
            </a:extLst>
          </p:cNvPr>
          <p:cNvSpPr txBox="1"/>
          <p:nvPr/>
        </p:nvSpPr>
        <p:spPr>
          <a:xfrm>
            <a:off x="3813904" y="2675735"/>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23" name="図 222">
            <a:extLst>
              <a:ext uri="{FF2B5EF4-FFF2-40B4-BE49-F238E27FC236}">
                <a16:creationId xmlns:a16="http://schemas.microsoft.com/office/drawing/2014/main" id="{F3D4D21A-D9B7-089A-C393-B6C9D881AD45}"/>
              </a:ext>
            </a:extLst>
          </p:cNvPr>
          <p:cNvPicPr>
            <a:picLocks noChangeAspect="1"/>
          </p:cNvPicPr>
          <p:nvPr/>
        </p:nvPicPr>
        <p:blipFill>
          <a:blip r:embed="rId19"/>
          <a:stretch>
            <a:fillRect/>
          </a:stretch>
        </p:blipFill>
        <p:spPr>
          <a:xfrm>
            <a:off x="3655611" y="2839639"/>
            <a:ext cx="1114748" cy="178120"/>
          </a:xfrm>
          <a:prstGeom prst="rect">
            <a:avLst/>
          </a:prstGeom>
        </p:spPr>
      </p:pic>
      <p:pic>
        <p:nvPicPr>
          <p:cNvPr id="224" name="図 223">
            <a:extLst>
              <a:ext uri="{FF2B5EF4-FFF2-40B4-BE49-F238E27FC236}">
                <a16:creationId xmlns:a16="http://schemas.microsoft.com/office/drawing/2014/main" id="{9C5CAF36-D9BE-C236-D5C5-03FABD7125F6}"/>
              </a:ext>
            </a:extLst>
          </p:cNvPr>
          <p:cNvPicPr>
            <a:picLocks noChangeAspect="1"/>
          </p:cNvPicPr>
          <p:nvPr/>
        </p:nvPicPr>
        <p:blipFill>
          <a:blip r:embed="rId20"/>
          <a:stretch>
            <a:fillRect/>
          </a:stretch>
        </p:blipFill>
        <p:spPr>
          <a:xfrm>
            <a:off x="3823459" y="2876116"/>
            <a:ext cx="809836" cy="97172"/>
          </a:xfrm>
          <a:prstGeom prst="rect">
            <a:avLst/>
          </a:prstGeom>
        </p:spPr>
      </p:pic>
      <p:sp>
        <p:nvSpPr>
          <p:cNvPr id="225" name="テキスト ボックス 224">
            <a:extLst>
              <a:ext uri="{FF2B5EF4-FFF2-40B4-BE49-F238E27FC236}">
                <a16:creationId xmlns:a16="http://schemas.microsoft.com/office/drawing/2014/main" id="{B138DE50-C162-4AA0-D84C-D325F32FAD39}"/>
              </a:ext>
            </a:extLst>
          </p:cNvPr>
          <p:cNvSpPr txBox="1"/>
          <p:nvPr/>
        </p:nvSpPr>
        <p:spPr>
          <a:xfrm>
            <a:off x="3814327" y="2836366"/>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228" name="図 227">
            <a:extLst>
              <a:ext uri="{FF2B5EF4-FFF2-40B4-BE49-F238E27FC236}">
                <a16:creationId xmlns:a16="http://schemas.microsoft.com/office/drawing/2014/main" id="{9FF0B164-EA4F-6D4C-C59E-C8CB1243F4E7}"/>
              </a:ext>
            </a:extLst>
          </p:cNvPr>
          <p:cNvPicPr>
            <a:picLocks noChangeAspect="1"/>
          </p:cNvPicPr>
          <p:nvPr/>
        </p:nvPicPr>
        <p:blipFill>
          <a:blip r:embed="rId19"/>
          <a:stretch>
            <a:fillRect/>
          </a:stretch>
        </p:blipFill>
        <p:spPr>
          <a:xfrm>
            <a:off x="3655188" y="3008104"/>
            <a:ext cx="1114748" cy="178120"/>
          </a:xfrm>
          <a:prstGeom prst="rect">
            <a:avLst/>
          </a:prstGeom>
        </p:spPr>
      </p:pic>
      <p:pic>
        <p:nvPicPr>
          <p:cNvPr id="229" name="図 228">
            <a:extLst>
              <a:ext uri="{FF2B5EF4-FFF2-40B4-BE49-F238E27FC236}">
                <a16:creationId xmlns:a16="http://schemas.microsoft.com/office/drawing/2014/main" id="{FE30C280-C3C2-7BFE-5926-DEDBDC9CF63D}"/>
              </a:ext>
            </a:extLst>
          </p:cNvPr>
          <p:cNvPicPr>
            <a:picLocks noChangeAspect="1"/>
          </p:cNvPicPr>
          <p:nvPr/>
        </p:nvPicPr>
        <p:blipFill>
          <a:blip r:embed="rId20"/>
          <a:stretch>
            <a:fillRect/>
          </a:stretch>
        </p:blipFill>
        <p:spPr>
          <a:xfrm>
            <a:off x="3823036" y="3044581"/>
            <a:ext cx="809836" cy="97172"/>
          </a:xfrm>
          <a:prstGeom prst="rect">
            <a:avLst/>
          </a:prstGeom>
        </p:spPr>
      </p:pic>
      <p:sp>
        <p:nvSpPr>
          <p:cNvPr id="230" name="テキスト ボックス 229">
            <a:extLst>
              <a:ext uri="{FF2B5EF4-FFF2-40B4-BE49-F238E27FC236}">
                <a16:creationId xmlns:a16="http://schemas.microsoft.com/office/drawing/2014/main" id="{30B888E8-D86B-F4FD-1D6D-EC2289DA99DF}"/>
              </a:ext>
            </a:extLst>
          </p:cNvPr>
          <p:cNvSpPr txBox="1"/>
          <p:nvPr/>
        </p:nvSpPr>
        <p:spPr>
          <a:xfrm>
            <a:off x="3813904" y="3004831"/>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grpSp>
        <p:nvGrpSpPr>
          <p:cNvPr id="226" name="Group 225">
            <a:extLst>
              <a:ext uri="{FF2B5EF4-FFF2-40B4-BE49-F238E27FC236}">
                <a16:creationId xmlns:a16="http://schemas.microsoft.com/office/drawing/2014/main" id="{7B8EAC7D-EF6A-C349-2CF0-4F78B22824F3}"/>
              </a:ext>
            </a:extLst>
          </p:cNvPr>
          <p:cNvGrpSpPr/>
          <p:nvPr/>
        </p:nvGrpSpPr>
        <p:grpSpPr>
          <a:xfrm>
            <a:off x="3690306" y="2084178"/>
            <a:ext cx="1125921" cy="1612808"/>
            <a:chOff x="3594494" y="3457932"/>
            <a:chExt cx="1248969" cy="1857017"/>
          </a:xfrm>
        </p:grpSpPr>
        <p:sp>
          <p:nvSpPr>
            <p:cNvPr id="227" name="Rectangle 226">
              <a:extLst>
                <a:ext uri="{FF2B5EF4-FFF2-40B4-BE49-F238E27FC236}">
                  <a16:creationId xmlns:a16="http://schemas.microsoft.com/office/drawing/2014/main" id="{BFD06426-749D-7EA2-524B-2A3FE5A36627}"/>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450" kern="0" dirty="0">
                <a:solidFill>
                  <a:prstClr val="black"/>
                </a:solidFill>
              </a:endParaRPr>
            </a:p>
          </p:txBody>
        </p:sp>
        <p:sp>
          <p:nvSpPr>
            <p:cNvPr id="265" name="Rectangle: Rounded Corners 264">
              <a:extLst>
                <a:ext uri="{FF2B5EF4-FFF2-40B4-BE49-F238E27FC236}">
                  <a16:creationId xmlns:a16="http://schemas.microsoft.com/office/drawing/2014/main" id="{43105A91-578F-3415-14B2-06E33938236F}"/>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266" name="TextBox 265">
              <a:extLst>
                <a:ext uri="{FF2B5EF4-FFF2-40B4-BE49-F238E27FC236}">
                  <a16:creationId xmlns:a16="http://schemas.microsoft.com/office/drawing/2014/main" id="{284954C4-2F75-C6CB-9FB7-25175E67458D}"/>
                </a:ext>
              </a:extLst>
            </p:cNvPr>
            <p:cNvSpPr txBox="1"/>
            <p:nvPr/>
          </p:nvSpPr>
          <p:spPr>
            <a:xfrm>
              <a:off x="3596972" y="4475301"/>
              <a:ext cx="605863" cy="190929"/>
            </a:xfrm>
            <a:prstGeom prst="rect">
              <a:avLst/>
            </a:prstGeom>
            <a:noFill/>
          </p:spPr>
          <p:txBody>
            <a:bodyPr wrap="square" rtlCol="0">
              <a:spAutoFit/>
            </a:bodyPr>
            <a:lstStyle/>
            <a:p>
              <a:pPr algn="ctr"/>
              <a:r>
                <a:rPr lang="en-US" sz="450" b="1" dirty="0"/>
                <a:t>SCHEDULE</a:t>
              </a:r>
            </a:p>
          </p:txBody>
        </p:sp>
        <p:sp>
          <p:nvSpPr>
            <p:cNvPr id="292" name="Rectangle: Rounded Corners 291">
              <a:extLst>
                <a:ext uri="{FF2B5EF4-FFF2-40B4-BE49-F238E27FC236}">
                  <a16:creationId xmlns:a16="http://schemas.microsoft.com/office/drawing/2014/main" id="{A7C2A4BF-E423-BC85-297A-59881C14581A}"/>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pic>
          <p:nvPicPr>
            <p:cNvPr id="294" name="Picture 293">
              <a:extLst>
                <a:ext uri="{FF2B5EF4-FFF2-40B4-BE49-F238E27FC236}">
                  <a16:creationId xmlns:a16="http://schemas.microsoft.com/office/drawing/2014/main" id="{C7E97F46-0C49-A474-919F-6E51F6C9B34A}"/>
                </a:ext>
              </a:extLst>
            </p:cNvPr>
            <p:cNvPicPr>
              <a:picLocks noChangeAspect="1"/>
            </p:cNvPicPr>
            <p:nvPr/>
          </p:nvPicPr>
          <p:blipFill>
            <a:blip r:embed="rId21"/>
            <a:stretch>
              <a:fillRect/>
            </a:stretch>
          </p:blipFill>
          <p:spPr>
            <a:xfrm>
              <a:off x="4334916" y="4179959"/>
              <a:ext cx="361439" cy="335127"/>
            </a:xfrm>
            <a:prstGeom prst="rect">
              <a:avLst/>
            </a:prstGeom>
          </p:spPr>
        </p:pic>
        <p:sp>
          <p:nvSpPr>
            <p:cNvPr id="296" name="TextBox 295">
              <a:extLst>
                <a:ext uri="{FF2B5EF4-FFF2-40B4-BE49-F238E27FC236}">
                  <a16:creationId xmlns:a16="http://schemas.microsoft.com/office/drawing/2014/main" id="{98969EF2-96D9-EA9C-09A0-4AE297475107}"/>
                </a:ext>
              </a:extLst>
            </p:cNvPr>
            <p:cNvSpPr txBox="1"/>
            <p:nvPr/>
          </p:nvSpPr>
          <p:spPr>
            <a:xfrm>
              <a:off x="4205386" y="4479062"/>
              <a:ext cx="605863" cy="190929"/>
            </a:xfrm>
            <a:prstGeom prst="rect">
              <a:avLst/>
            </a:prstGeom>
            <a:noFill/>
          </p:spPr>
          <p:txBody>
            <a:bodyPr wrap="square" rtlCol="0">
              <a:spAutoFit/>
            </a:bodyPr>
            <a:lstStyle/>
            <a:p>
              <a:pPr algn="ctr"/>
              <a:r>
                <a:rPr lang="en-US" sz="450" b="1" dirty="0"/>
                <a:t>MANUAL</a:t>
              </a:r>
            </a:p>
          </p:txBody>
        </p:sp>
        <p:sp>
          <p:nvSpPr>
            <p:cNvPr id="297" name="Rectangle: Rounded Corners 296">
              <a:extLst>
                <a:ext uri="{FF2B5EF4-FFF2-40B4-BE49-F238E27FC236}">
                  <a16:creationId xmlns:a16="http://schemas.microsoft.com/office/drawing/2014/main" id="{32BA62B3-B788-65FD-427D-089CBBED5983}"/>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298" name="TextBox 297">
              <a:extLst>
                <a:ext uri="{FF2B5EF4-FFF2-40B4-BE49-F238E27FC236}">
                  <a16:creationId xmlns:a16="http://schemas.microsoft.com/office/drawing/2014/main" id="{41687099-7C0B-A9B5-5E8F-71417CC79E2E}"/>
                </a:ext>
              </a:extLst>
            </p:cNvPr>
            <p:cNvSpPr txBox="1"/>
            <p:nvPr/>
          </p:nvSpPr>
          <p:spPr>
            <a:xfrm>
              <a:off x="3594494" y="3873012"/>
              <a:ext cx="605863" cy="190929"/>
            </a:xfrm>
            <a:prstGeom prst="rect">
              <a:avLst/>
            </a:prstGeom>
            <a:noFill/>
          </p:spPr>
          <p:txBody>
            <a:bodyPr wrap="square" rtlCol="0">
              <a:spAutoFit/>
            </a:bodyPr>
            <a:lstStyle/>
            <a:p>
              <a:pPr algn="ctr"/>
              <a:r>
                <a:rPr lang="en-US" sz="450" b="1" dirty="0"/>
                <a:t>SCHEDULE</a:t>
              </a:r>
            </a:p>
          </p:txBody>
        </p:sp>
        <p:sp>
          <p:nvSpPr>
            <p:cNvPr id="299" name="Rectangle: Rounded Corners 298">
              <a:extLst>
                <a:ext uri="{FF2B5EF4-FFF2-40B4-BE49-F238E27FC236}">
                  <a16:creationId xmlns:a16="http://schemas.microsoft.com/office/drawing/2014/main" id="{82A2F5AD-8615-D4DD-1683-E0A639D49AB8}"/>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00" name="TextBox 299">
              <a:extLst>
                <a:ext uri="{FF2B5EF4-FFF2-40B4-BE49-F238E27FC236}">
                  <a16:creationId xmlns:a16="http://schemas.microsoft.com/office/drawing/2014/main" id="{7A678155-4AF0-DBBC-851C-E27BEE9F16AF}"/>
                </a:ext>
              </a:extLst>
            </p:cNvPr>
            <p:cNvSpPr txBox="1"/>
            <p:nvPr/>
          </p:nvSpPr>
          <p:spPr>
            <a:xfrm>
              <a:off x="4202908" y="3876773"/>
              <a:ext cx="605863" cy="190929"/>
            </a:xfrm>
            <a:prstGeom prst="rect">
              <a:avLst/>
            </a:prstGeom>
            <a:noFill/>
          </p:spPr>
          <p:txBody>
            <a:bodyPr wrap="square" rtlCol="0">
              <a:spAutoFit/>
            </a:bodyPr>
            <a:lstStyle/>
            <a:p>
              <a:pPr algn="ctr"/>
              <a:r>
                <a:rPr lang="en-US" sz="450" b="1" dirty="0"/>
                <a:t>MANUAL</a:t>
              </a:r>
            </a:p>
          </p:txBody>
        </p:sp>
        <p:sp>
          <p:nvSpPr>
            <p:cNvPr id="301" name="Rectangle: Rounded Corners 300">
              <a:extLst>
                <a:ext uri="{FF2B5EF4-FFF2-40B4-BE49-F238E27FC236}">
                  <a16:creationId xmlns:a16="http://schemas.microsoft.com/office/drawing/2014/main" id="{B3755FD0-66FE-675E-63C9-29DD117F726A}"/>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02" name="TextBox 301">
              <a:extLst>
                <a:ext uri="{FF2B5EF4-FFF2-40B4-BE49-F238E27FC236}">
                  <a16:creationId xmlns:a16="http://schemas.microsoft.com/office/drawing/2014/main" id="{53DE4DF1-E5EC-5355-F60B-47CF91A77EE5}"/>
                </a:ext>
              </a:extLst>
            </p:cNvPr>
            <p:cNvSpPr txBox="1"/>
            <p:nvPr/>
          </p:nvSpPr>
          <p:spPr>
            <a:xfrm>
              <a:off x="3594494" y="5073829"/>
              <a:ext cx="605863" cy="190929"/>
            </a:xfrm>
            <a:prstGeom prst="rect">
              <a:avLst/>
            </a:prstGeom>
            <a:noFill/>
          </p:spPr>
          <p:txBody>
            <a:bodyPr wrap="square" rtlCol="0">
              <a:spAutoFit/>
            </a:bodyPr>
            <a:lstStyle/>
            <a:p>
              <a:pPr algn="ctr"/>
              <a:r>
                <a:rPr lang="en-US" sz="450" b="1" dirty="0"/>
                <a:t>QC Check</a:t>
              </a:r>
            </a:p>
          </p:txBody>
        </p:sp>
        <p:sp>
          <p:nvSpPr>
            <p:cNvPr id="309" name="Rectangle: Rounded Corners 308">
              <a:extLst>
                <a:ext uri="{FF2B5EF4-FFF2-40B4-BE49-F238E27FC236}">
                  <a16:creationId xmlns:a16="http://schemas.microsoft.com/office/drawing/2014/main" id="{E0182C80-F917-0F53-56F6-2038B80C3626}"/>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10" name="TextBox 309">
              <a:extLst>
                <a:ext uri="{FF2B5EF4-FFF2-40B4-BE49-F238E27FC236}">
                  <a16:creationId xmlns:a16="http://schemas.microsoft.com/office/drawing/2014/main" id="{08AB2D97-6C3F-8015-8CE7-4D69100B4504}"/>
                </a:ext>
              </a:extLst>
            </p:cNvPr>
            <p:cNvSpPr txBox="1"/>
            <p:nvPr/>
          </p:nvSpPr>
          <p:spPr>
            <a:xfrm>
              <a:off x="4202908" y="5077590"/>
              <a:ext cx="605863" cy="190929"/>
            </a:xfrm>
            <a:prstGeom prst="rect">
              <a:avLst/>
            </a:prstGeom>
            <a:noFill/>
          </p:spPr>
          <p:txBody>
            <a:bodyPr wrap="square" rtlCol="0">
              <a:spAutoFit/>
            </a:bodyPr>
            <a:lstStyle/>
            <a:p>
              <a:pPr algn="ctr"/>
              <a:r>
                <a:rPr lang="en-US" sz="450" b="1" dirty="0"/>
                <a:t>PHOTO</a:t>
              </a:r>
            </a:p>
          </p:txBody>
        </p:sp>
        <p:pic>
          <p:nvPicPr>
            <p:cNvPr id="311" name="Picture 8" descr="Home delivery - Free shipping and delivery icons">
              <a:extLst>
                <a:ext uri="{FF2B5EF4-FFF2-40B4-BE49-F238E27FC236}">
                  <a16:creationId xmlns:a16="http://schemas.microsoft.com/office/drawing/2014/main" id="{BDDC88B0-446B-C71B-B5DB-E6C88623E1E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10" descr="Clip Art Freeuse Stock Label Price Sale Png Icon Free - Sale Svg Icon  Transparent Png - Large Size Png Image - PikPng">
              <a:extLst>
                <a:ext uri="{FF2B5EF4-FFF2-40B4-BE49-F238E27FC236}">
                  <a16:creationId xmlns:a16="http://schemas.microsoft.com/office/drawing/2014/main" id="{3A36BA5C-B6CD-411E-C102-9FBDBC30961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312">
              <a:extLst>
                <a:ext uri="{FF2B5EF4-FFF2-40B4-BE49-F238E27FC236}">
                  <a16:creationId xmlns:a16="http://schemas.microsoft.com/office/drawing/2014/main" id="{11589116-B915-6E8C-7498-06B15CCDD320}"/>
                </a:ext>
              </a:extLst>
            </p:cNvPr>
            <p:cNvPicPr>
              <a:picLocks noChangeAspect="1"/>
            </p:cNvPicPr>
            <p:nvPr/>
          </p:nvPicPr>
          <p:blipFill>
            <a:blip r:embed="rId24"/>
            <a:stretch>
              <a:fillRect/>
            </a:stretch>
          </p:blipFill>
          <p:spPr>
            <a:xfrm>
              <a:off x="3655746" y="3532481"/>
              <a:ext cx="213913" cy="196165"/>
            </a:xfrm>
            <a:prstGeom prst="rect">
              <a:avLst/>
            </a:prstGeom>
          </p:spPr>
        </p:pic>
        <p:pic>
          <p:nvPicPr>
            <p:cNvPr id="314" name="Picture 10" descr="Clip Art Freeuse Stock Label Price Sale Png Icon Free - Sale Svg Icon  Transparent Png - Large Size Png Image - PikPng">
              <a:extLst>
                <a:ext uri="{FF2B5EF4-FFF2-40B4-BE49-F238E27FC236}">
                  <a16:creationId xmlns:a16="http://schemas.microsoft.com/office/drawing/2014/main" id="{48DDBA40-EE70-C72A-FF69-CFF18FF60F5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15" name="Picture 12" descr="inventory Icon - Free PNG &amp; SVG 3233864 - Noun Project">
              <a:extLst>
                <a:ext uri="{FF2B5EF4-FFF2-40B4-BE49-F238E27FC236}">
                  <a16:creationId xmlns:a16="http://schemas.microsoft.com/office/drawing/2014/main" id="{3D8C8057-D65B-4B3A-3BD5-8993B20A664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14" descr="Image - Free web icons">
              <a:extLst>
                <a:ext uri="{FF2B5EF4-FFF2-40B4-BE49-F238E27FC236}">
                  <a16:creationId xmlns:a16="http://schemas.microsoft.com/office/drawing/2014/main" id="{AFA65A19-6CFE-C01A-C46C-C193A5502AC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Rectangle 53">
            <a:extLst>
              <a:ext uri="{FF2B5EF4-FFF2-40B4-BE49-F238E27FC236}">
                <a16:creationId xmlns:a16="http://schemas.microsoft.com/office/drawing/2014/main" id="{AFFEBDA3-A765-87C4-E403-797DFD0E2488}"/>
              </a:ext>
            </a:extLst>
          </p:cNvPr>
          <p:cNvSpPr/>
          <p:nvPr/>
        </p:nvSpPr>
        <p:spPr>
          <a:xfrm>
            <a:off x="655320" y="5511767"/>
            <a:ext cx="1157633" cy="30331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66" name="Rectangle 365">
            <a:extLst>
              <a:ext uri="{FF2B5EF4-FFF2-40B4-BE49-F238E27FC236}">
                <a16:creationId xmlns:a16="http://schemas.microsoft.com/office/drawing/2014/main" id="{7BC5CB03-8620-EB7A-7B2D-44423B20F5EE}"/>
              </a:ext>
            </a:extLst>
          </p:cNvPr>
          <p:cNvSpPr/>
          <p:nvPr/>
        </p:nvSpPr>
        <p:spPr>
          <a:xfrm>
            <a:off x="3669073" y="2106689"/>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67" name="Picture 366">
            <a:extLst>
              <a:ext uri="{FF2B5EF4-FFF2-40B4-BE49-F238E27FC236}">
                <a16:creationId xmlns:a16="http://schemas.microsoft.com/office/drawing/2014/main" id="{634287B8-ADFA-019B-A37A-281E9E623B63}"/>
              </a:ext>
            </a:extLst>
          </p:cNvPr>
          <p:cNvPicPr>
            <a:picLocks noChangeAspect="1"/>
          </p:cNvPicPr>
          <p:nvPr/>
        </p:nvPicPr>
        <p:blipFill>
          <a:blip r:embed="rId27"/>
          <a:stretch>
            <a:fillRect/>
          </a:stretch>
        </p:blipFill>
        <p:spPr>
          <a:xfrm>
            <a:off x="3721605" y="2113655"/>
            <a:ext cx="981360" cy="358941"/>
          </a:xfrm>
          <a:prstGeom prst="rect">
            <a:avLst/>
          </a:prstGeom>
        </p:spPr>
      </p:pic>
      <p:sp>
        <p:nvSpPr>
          <p:cNvPr id="368" name="TextBox 367">
            <a:extLst>
              <a:ext uri="{FF2B5EF4-FFF2-40B4-BE49-F238E27FC236}">
                <a16:creationId xmlns:a16="http://schemas.microsoft.com/office/drawing/2014/main" id="{3C810A73-AB88-ECFE-B353-3F858C9520AC}"/>
              </a:ext>
            </a:extLst>
          </p:cNvPr>
          <p:cNvSpPr txBox="1"/>
          <p:nvPr/>
        </p:nvSpPr>
        <p:spPr>
          <a:xfrm>
            <a:off x="3986282" y="2237127"/>
            <a:ext cx="465704" cy="218521"/>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Label Manual</a:t>
            </a:r>
            <a:endParaRPr lang="th-TH"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369" name="Picture 368">
            <a:extLst>
              <a:ext uri="{FF2B5EF4-FFF2-40B4-BE49-F238E27FC236}">
                <a16:creationId xmlns:a16="http://schemas.microsoft.com/office/drawing/2014/main" id="{8A3D5EDE-C04E-EB27-1047-D508D852CD9E}"/>
              </a:ext>
            </a:extLst>
          </p:cNvPr>
          <p:cNvPicPr>
            <a:picLocks noChangeAspect="1"/>
          </p:cNvPicPr>
          <p:nvPr/>
        </p:nvPicPr>
        <p:blipFill>
          <a:blip r:embed="rId27"/>
          <a:stretch>
            <a:fillRect/>
          </a:stretch>
        </p:blipFill>
        <p:spPr>
          <a:xfrm>
            <a:off x="3734812" y="2488505"/>
            <a:ext cx="981360" cy="358941"/>
          </a:xfrm>
          <a:prstGeom prst="rect">
            <a:avLst/>
          </a:prstGeom>
        </p:spPr>
      </p:pic>
      <p:sp>
        <p:nvSpPr>
          <p:cNvPr id="370" name="TextBox 369">
            <a:extLst>
              <a:ext uri="{FF2B5EF4-FFF2-40B4-BE49-F238E27FC236}">
                <a16:creationId xmlns:a16="http://schemas.microsoft.com/office/drawing/2014/main" id="{74993C67-7E75-216B-DE86-BEAA91E3DDA1}"/>
              </a:ext>
            </a:extLst>
          </p:cNvPr>
          <p:cNvSpPr txBox="1"/>
          <p:nvPr/>
        </p:nvSpPr>
        <p:spPr>
          <a:xfrm>
            <a:off x="3945788" y="2611977"/>
            <a:ext cx="573106" cy="218521"/>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Inbound Manual</a:t>
            </a:r>
            <a:endParaRPr lang="th-TH"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371" name="Rectangle 370">
            <a:extLst>
              <a:ext uri="{FF2B5EF4-FFF2-40B4-BE49-F238E27FC236}">
                <a16:creationId xmlns:a16="http://schemas.microsoft.com/office/drawing/2014/main" id="{A14A55AB-953C-DB7B-C78D-B1DC28F9354C}"/>
              </a:ext>
            </a:extLst>
          </p:cNvPr>
          <p:cNvSpPr/>
          <p:nvPr/>
        </p:nvSpPr>
        <p:spPr>
          <a:xfrm>
            <a:off x="5141582" y="2100426"/>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75" name="Picture 374">
            <a:extLst>
              <a:ext uri="{FF2B5EF4-FFF2-40B4-BE49-F238E27FC236}">
                <a16:creationId xmlns:a16="http://schemas.microsoft.com/office/drawing/2014/main" id="{2A452937-D92F-9A93-6193-1C03CEC92A0A}"/>
              </a:ext>
            </a:extLst>
          </p:cNvPr>
          <p:cNvPicPr>
            <a:picLocks noChangeAspect="1"/>
          </p:cNvPicPr>
          <p:nvPr/>
        </p:nvPicPr>
        <p:blipFill>
          <a:blip r:embed="rId27"/>
          <a:stretch>
            <a:fillRect/>
          </a:stretch>
        </p:blipFill>
        <p:spPr>
          <a:xfrm>
            <a:off x="5199437" y="2118324"/>
            <a:ext cx="981360" cy="358941"/>
          </a:xfrm>
          <a:prstGeom prst="rect">
            <a:avLst/>
          </a:prstGeom>
        </p:spPr>
      </p:pic>
      <p:pic>
        <p:nvPicPr>
          <p:cNvPr id="379" name="Picture 378">
            <a:extLst>
              <a:ext uri="{FF2B5EF4-FFF2-40B4-BE49-F238E27FC236}">
                <a16:creationId xmlns:a16="http://schemas.microsoft.com/office/drawing/2014/main" id="{54DAD08E-91F2-8938-EBC1-C71E2985D395}"/>
              </a:ext>
            </a:extLst>
          </p:cNvPr>
          <p:cNvPicPr>
            <a:picLocks noChangeAspect="1"/>
          </p:cNvPicPr>
          <p:nvPr/>
        </p:nvPicPr>
        <p:blipFill>
          <a:blip r:embed="rId27"/>
          <a:stretch>
            <a:fillRect/>
          </a:stretch>
        </p:blipFill>
        <p:spPr>
          <a:xfrm>
            <a:off x="5221479" y="2517512"/>
            <a:ext cx="981360" cy="358941"/>
          </a:xfrm>
          <a:prstGeom prst="rect">
            <a:avLst/>
          </a:prstGeom>
        </p:spPr>
      </p:pic>
      <p:pic>
        <p:nvPicPr>
          <p:cNvPr id="380" name="Picture 379">
            <a:extLst>
              <a:ext uri="{FF2B5EF4-FFF2-40B4-BE49-F238E27FC236}">
                <a16:creationId xmlns:a16="http://schemas.microsoft.com/office/drawing/2014/main" id="{08C764EA-445B-E3D1-B1E9-0A1C44EE5330}"/>
              </a:ext>
            </a:extLst>
          </p:cNvPr>
          <p:cNvPicPr>
            <a:picLocks noChangeAspect="1"/>
          </p:cNvPicPr>
          <p:nvPr/>
        </p:nvPicPr>
        <p:blipFill>
          <a:blip r:embed="rId27"/>
          <a:stretch>
            <a:fillRect/>
          </a:stretch>
        </p:blipFill>
        <p:spPr>
          <a:xfrm>
            <a:off x="5221479" y="2879519"/>
            <a:ext cx="981360" cy="358941"/>
          </a:xfrm>
          <a:prstGeom prst="rect">
            <a:avLst/>
          </a:prstGeom>
        </p:spPr>
      </p:pic>
      <p:sp>
        <p:nvSpPr>
          <p:cNvPr id="381" name="テキスト ボックス 253">
            <a:extLst>
              <a:ext uri="{FF2B5EF4-FFF2-40B4-BE49-F238E27FC236}">
                <a16:creationId xmlns:a16="http://schemas.microsoft.com/office/drawing/2014/main" id="{C1388282-28CF-1EDB-D316-ED0A5681DA94}"/>
              </a:ext>
            </a:extLst>
          </p:cNvPr>
          <p:cNvSpPr txBox="1"/>
          <p:nvPr/>
        </p:nvSpPr>
        <p:spPr>
          <a:xfrm>
            <a:off x="5338407" y="2250490"/>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Work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แผนนำออกคลัง</a:t>
            </a:r>
            <a:endParaRPr kumimoji="1" lang="ja-JP" altLang="en-US" sz="700" dirty="0">
              <a:latin typeface="Tahoma" panose="020B0604030504040204" pitchFamily="34" charset="0"/>
              <a:cs typeface="Tahoma" panose="020B0604030504040204" pitchFamily="34" charset="0"/>
            </a:endParaRPr>
          </a:p>
        </p:txBody>
      </p:sp>
      <p:sp>
        <p:nvSpPr>
          <p:cNvPr id="382" name="テキスト ボックス 254">
            <a:extLst>
              <a:ext uri="{FF2B5EF4-FFF2-40B4-BE49-F238E27FC236}">
                <a16:creationId xmlns:a16="http://schemas.microsoft.com/office/drawing/2014/main" id="{7123DAD3-E43D-7205-2669-A278CC72433D}"/>
              </a:ext>
            </a:extLst>
          </p:cNvPr>
          <p:cNvSpPr txBox="1"/>
          <p:nvPr/>
        </p:nvSpPr>
        <p:spPr>
          <a:xfrm>
            <a:off x="5331413" y="2649395"/>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Production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จัดส่งสินค้า</a:t>
            </a:r>
            <a:endParaRPr kumimoji="1" lang="ja-JP" altLang="en-US" sz="700" dirty="0">
              <a:latin typeface="Tahoma" panose="020B0604030504040204" pitchFamily="34" charset="0"/>
              <a:cs typeface="Tahoma" panose="020B0604030504040204" pitchFamily="34" charset="0"/>
            </a:endParaRPr>
          </a:p>
        </p:txBody>
      </p:sp>
      <p:sp>
        <p:nvSpPr>
          <p:cNvPr id="383" name="テキスト ボックス 256">
            <a:extLst>
              <a:ext uri="{FF2B5EF4-FFF2-40B4-BE49-F238E27FC236}">
                <a16:creationId xmlns:a16="http://schemas.microsoft.com/office/drawing/2014/main" id="{E59E4427-2797-C180-2406-5E402293045D}"/>
              </a:ext>
            </a:extLst>
          </p:cNvPr>
          <p:cNvSpPr txBox="1"/>
          <p:nvPr/>
        </p:nvSpPr>
        <p:spPr>
          <a:xfrm>
            <a:off x="5313464" y="3008772"/>
            <a:ext cx="809836"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Outbound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นำออกคลัง</a:t>
            </a:r>
            <a:endParaRPr kumimoji="1" lang="ja-JP" altLang="en-US" sz="700" dirty="0">
              <a:latin typeface="Tahoma" panose="020B0604030504040204" pitchFamily="34" charset="0"/>
              <a:cs typeface="Tahoma" panose="020B0604030504040204" pitchFamily="34" charset="0"/>
            </a:endParaRPr>
          </a:p>
        </p:txBody>
      </p:sp>
      <p:sp>
        <p:nvSpPr>
          <p:cNvPr id="384" name="テキスト ボックス 253">
            <a:extLst>
              <a:ext uri="{FF2B5EF4-FFF2-40B4-BE49-F238E27FC236}">
                <a16:creationId xmlns:a16="http://schemas.microsoft.com/office/drawing/2014/main" id="{31642C7D-28A3-9336-72B1-7D37BACD619F}"/>
              </a:ext>
            </a:extLst>
          </p:cNvPr>
          <p:cNvSpPr txBox="1"/>
          <p:nvPr/>
        </p:nvSpPr>
        <p:spPr>
          <a:xfrm>
            <a:off x="842104" y="4792105"/>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 Check</a:t>
            </a:r>
          </a:p>
          <a:p>
            <a:pPr algn="ctr"/>
            <a:r>
              <a:rPr kumimoji="1" lang="th-TH" altLang="ja-JP" sz="700" dirty="0">
                <a:latin typeface="Tahoma" panose="020B0604030504040204" pitchFamily="34" charset="0"/>
                <a:cs typeface="Tahoma" panose="020B0604030504040204" pitchFamily="34" charset="0"/>
              </a:rPr>
              <a:t>เช็คสต๊อค</a:t>
            </a:r>
            <a:endParaRPr kumimoji="1" lang="ja-JP" altLang="en-US" sz="700" dirty="0">
              <a:latin typeface="Tahoma" panose="020B0604030504040204" pitchFamily="34" charset="0"/>
              <a:cs typeface="Tahoma" panose="020B0604030504040204" pitchFamily="34" charset="0"/>
            </a:endParaRPr>
          </a:p>
        </p:txBody>
      </p:sp>
      <p:sp>
        <p:nvSpPr>
          <p:cNvPr id="385" name="テキスト ボックス 254">
            <a:extLst>
              <a:ext uri="{FF2B5EF4-FFF2-40B4-BE49-F238E27FC236}">
                <a16:creationId xmlns:a16="http://schemas.microsoft.com/office/drawing/2014/main" id="{73DCCAD4-FEE5-7EB8-5D61-F8D99E73367C}"/>
              </a:ext>
            </a:extLst>
          </p:cNvPr>
          <p:cNvSpPr txBox="1"/>
          <p:nvPr/>
        </p:nvSpPr>
        <p:spPr>
          <a:xfrm>
            <a:off x="835110" y="5175770"/>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Stocktaking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ตรวจสอบคลัง</a:t>
            </a:r>
            <a:endParaRPr kumimoji="1" lang="ja-JP" altLang="en-US" sz="700" dirty="0">
              <a:latin typeface="Tahoma" panose="020B0604030504040204" pitchFamily="34" charset="0"/>
              <a:cs typeface="Tahoma" panose="020B0604030504040204" pitchFamily="34" charset="0"/>
            </a:endParaRPr>
          </a:p>
        </p:txBody>
      </p:sp>
      <p:pic>
        <p:nvPicPr>
          <p:cNvPr id="387" name="図 51">
            <a:extLst>
              <a:ext uri="{FF2B5EF4-FFF2-40B4-BE49-F238E27FC236}">
                <a16:creationId xmlns:a16="http://schemas.microsoft.com/office/drawing/2014/main" id="{50732311-A714-A167-EE7F-82B4EBBC5BED}"/>
              </a:ext>
            </a:extLst>
          </p:cNvPr>
          <p:cNvPicPr>
            <a:picLocks noChangeAspect="1"/>
          </p:cNvPicPr>
          <p:nvPr/>
        </p:nvPicPr>
        <p:blipFill>
          <a:blip r:embed="rId8"/>
          <a:stretch>
            <a:fillRect/>
          </a:stretch>
        </p:blipFill>
        <p:spPr>
          <a:xfrm>
            <a:off x="2009276" y="4187935"/>
            <a:ext cx="1364286" cy="2040133"/>
          </a:xfrm>
          <a:prstGeom prst="rect">
            <a:avLst/>
          </a:prstGeom>
        </p:spPr>
      </p:pic>
      <p:pic>
        <p:nvPicPr>
          <p:cNvPr id="388" name="図 52">
            <a:extLst>
              <a:ext uri="{FF2B5EF4-FFF2-40B4-BE49-F238E27FC236}">
                <a16:creationId xmlns:a16="http://schemas.microsoft.com/office/drawing/2014/main" id="{883F7975-E78D-B911-E8E5-FA7EE726E79B}"/>
              </a:ext>
            </a:extLst>
          </p:cNvPr>
          <p:cNvPicPr>
            <a:picLocks noChangeAspect="1"/>
          </p:cNvPicPr>
          <p:nvPr/>
        </p:nvPicPr>
        <p:blipFill>
          <a:blip r:embed="rId6"/>
          <a:stretch>
            <a:fillRect/>
          </a:stretch>
        </p:blipFill>
        <p:spPr>
          <a:xfrm>
            <a:off x="2464358" y="4775034"/>
            <a:ext cx="546082" cy="198137"/>
          </a:xfrm>
          <a:prstGeom prst="rect">
            <a:avLst/>
          </a:prstGeom>
        </p:spPr>
      </p:pic>
      <p:pic>
        <p:nvPicPr>
          <p:cNvPr id="389" name="図 55">
            <a:extLst>
              <a:ext uri="{FF2B5EF4-FFF2-40B4-BE49-F238E27FC236}">
                <a16:creationId xmlns:a16="http://schemas.microsoft.com/office/drawing/2014/main" id="{43AC7F91-3D51-82B9-91FF-7D040FF4099B}"/>
              </a:ext>
            </a:extLst>
          </p:cNvPr>
          <p:cNvPicPr>
            <a:picLocks noChangeAspect="1"/>
          </p:cNvPicPr>
          <p:nvPr/>
        </p:nvPicPr>
        <p:blipFill>
          <a:blip r:embed="rId6"/>
          <a:stretch>
            <a:fillRect/>
          </a:stretch>
        </p:blipFill>
        <p:spPr>
          <a:xfrm>
            <a:off x="2396540" y="5119426"/>
            <a:ext cx="546082" cy="198137"/>
          </a:xfrm>
          <a:prstGeom prst="rect">
            <a:avLst/>
          </a:prstGeom>
        </p:spPr>
      </p:pic>
      <p:sp>
        <p:nvSpPr>
          <p:cNvPr id="390" name="テキスト ボックス 58">
            <a:extLst>
              <a:ext uri="{FF2B5EF4-FFF2-40B4-BE49-F238E27FC236}">
                <a16:creationId xmlns:a16="http://schemas.microsoft.com/office/drawing/2014/main" id="{E8B6FB4F-0CEB-1D4A-0B4E-65BEB509B4B4}"/>
              </a:ext>
            </a:extLst>
          </p:cNvPr>
          <p:cNvSpPr txBox="1"/>
          <p:nvPr/>
        </p:nvSpPr>
        <p:spPr>
          <a:xfrm>
            <a:off x="2366945" y="4781769"/>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391" name="テキスト ボックス 59">
            <a:extLst>
              <a:ext uri="{FF2B5EF4-FFF2-40B4-BE49-F238E27FC236}">
                <a16:creationId xmlns:a16="http://schemas.microsoft.com/office/drawing/2014/main" id="{ECD489E9-851F-B312-6D6A-4076102CA656}"/>
              </a:ext>
            </a:extLst>
          </p:cNvPr>
          <p:cNvSpPr txBox="1"/>
          <p:nvPr/>
        </p:nvSpPr>
        <p:spPr>
          <a:xfrm>
            <a:off x="2327855" y="5121966"/>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392" name="図 61">
            <a:extLst>
              <a:ext uri="{FF2B5EF4-FFF2-40B4-BE49-F238E27FC236}">
                <a16:creationId xmlns:a16="http://schemas.microsoft.com/office/drawing/2014/main" id="{5B5A018D-8B29-F7F2-92FA-E9710E94B527}"/>
              </a:ext>
            </a:extLst>
          </p:cNvPr>
          <p:cNvPicPr>
            <a:picLocks noChangeAspect="1"/>
          </p:cNvPicPr>
          <p:nvPr/>
        </p:nvPicPr>
        <p:blipFill>
          <a:blip r:embed="rId7"/>
          <a:stretch>
            <a:fillRect/>
          </a:stretch>
        </p:blipFill>
        <p:spPr>
          <a:xfrm>
            <a:off x="2445306" y="5462163"/>
            <a:ext cx="510584" cy="178119"/>
          </a:xfrm>
          <a:prstGeom prst="rect">
            <a:avLst/>
          </a:prstGeom>
        </p:spPr>
      </p:pic>
      <p:sp>
        <p:nvSpPr>
          <p:cNvPr id="393" name="テキスト ボックス 62">
            <a:extLst>
              <a:ext uri="{FF2B5EF4-FFF2-40B4-BE49-F238E27FC236}">
                <a16:creationId xmlns:a16="http://schemas.microsoft.com/office/drawing/2014/main" id="{DA8CC948-4E9D-3364-110F-F1EE26EAC13F}"/>
              </a:ext>
            </a:extLst>
          </p:cNvPr>
          <p:cNvSpPr txBox="1"/>
          <p:nvPr/>
        </p:nvSpPr>
        <p:spPr>
          <a:xfrm>
            <a:off x="2295680" y="5455427"/>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94" name="図 191">
            <a:extLst>
              <a:ext uri="{FF2B5EF4-FFF2-40B4-BE49-F238E27FC236}">
                <a16:creationId xmlns:a16="http://schemas.microsoft.com/office/drawing/2014/main" id="{45994756-EAB6-0E08-576D-DE04D444E3BE}"/>
              </a:ext>
            </a:extLst>
          </p:cNvPr>
          <p:cNvPicPr>
            <a:picLocks noChangeAspect="1"/>
          </p:cNvPicPr>
          <p:nvPr/>
        </p:nvPicPr>
        <p:blipFill>
          <a:blip r:embed="rId7"/>
          <a:stretch>
            <a:fillRect/>
          </a:stretch>
        </p:blipFill>
        <p:spPr>
          <a:xfrm>
            <a:off x="2446068" y="5797392"/>
            <a:ext cx="510584" cy="178119"/>
          </a:xfrm>
          <a:prstGeom prst="rect">
            <a:avLst/>
          </a:prstGeom>
        </p:spPr>
      </p:pic>
      <p:sp>
        <p:nvSpPr>
          <p:cNvPr id="395" name="テキスト ボックス 192">
            <a:extLst>
              <a:ext uri="{FF2B5EF4-FFF2-40B4-BE49-F238E27FC236}">
                <a16:creationId xmlns:a16="http://schemas.microsoft.com/office/drawing/2014/main" id="{79596C8E-81CF-68AD-4D23-73F751954D8A}"/>
              </a:ext>
            </a:extLst>
          </p:cNvPr>
          <p:cNvSpPr txBox="1"/>
          <p:nvPr/>
        </p:nvSpPr>
        <p:spPr>
          <a:xfrm>
            <a:off x="2344767" y="5790656"/>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396" name="図 193">
            <a:extLst>
              <a:ext uri="{FF2B5EF4-FFF2-40B4-BE49-F238E27FC236}">
                <a16:creationId xmlns:a16="http://schemas.microsoft.com/office/drawing/2014/main" id="{876E07F4-BF01-42F1-263F-9385CBD695C1}"/>
              </a:ext>
            </a:extLst>
          </p:cNvPr>
          <p:cNvPicPr>
            <a:picLocks noChangeAspect="1"/>
          </p:cNvPicPr>
          <p:nvPr/>
        </p:nvPicPr>
        <p:blipFill>
          <a:blip r:embed="rId28"/>
          <a:stretch>
            <a:fillRect/>
          </a:stretch>
        </p:blipFill>
        <p:spPr>
          <a:xfrm>
            <a:off x="2185180" y="5711189"/>
            <a:ext cx="1096457" cy="435043"/>
          </a:xfrm>
          <a:prstGeom prst="rect">
            <a:avLst/>
          </a:prstGeom>
        </p:spPr>
      </p:pic>
      <p:pic>
        <p:nvPicPr>
          <p:cNvPr id="397" name="図 194">
            <a:extLst>
              <a:ext uri="{FF2B5EF4-FFF2-40B4-BE49-F238E27FC236}">
                <a16:creationId xmlns:a16="http://schemas.microsoft.com/office/drawing/2014/main" id="{58200F5E-AAB0-6780-AFE7-51DF592275A9}"/>
              </a:ext>
            </a:extLst>
          </p:cNvPr>
          <p:cNvPicPr>
            <a:picLocks noChangeAspect="1"/>
          </p:cNvPicPr>
          <p:nvPr/>
        </p:nvPicPr>
        <p:blipFill>
          <a:blip r:embed="rId14"/>
          <a:stretch>
            <a:fillRect/>
          </a:stretch>
        </p:blipFill>
        <p:spPr>
          <a:xfrm>
            <a:off x="2464358" y="4326631"/>
            <a:ext cx="805148" cy="123622"/>
          </a:xfrm>
          <a:prstGeom prst="rect">
            <a:avLst/>
          </a:prstGeom>
        </p:spPr>
      </p:pic>
      <p:sp>
        <p:nvSpPr>
          <p:cNvPr id="398" name="テキスト ボックス 195">
            <a:extLst>
              <a:ext uri="{FF2B5EF4-FFF2-40B4-BE49-F238E27FC236}">
                <a16:creationId xmlns:a16="http://schemas.microsoft.com/office/drawing/2014/main" id="{04931729-2FD9-09B8-ADF2-5BE94729A6FC}"/>
              </a:ext>
            </a:extLst>
          </p:cNvPr>
          <p:cNvSpPr txBox="1"/>
          <p:nvPr/>
        </p:nvSpPr>
        <p:spPr>
          <a:xfrm>
            <a:off x="2379639" y="4313208"/>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sp>
        <p:nvSpPr>
          <p:cNvPr id="399" name="テキスト ボックス 254">
            <a:extLst>
              <a:ext uri="{FF2B5EF4-FFF2-40B4-BE49-F238E27FC236}">
                <a16:creationId xmlns:a16="http://schemas.microsoft.com/office/drawing/2014/main" id="{87D74C79-AFEB-4859-2270-BFE38683B67A}"/>
              </a:ext>
            </a:extLst>
          </p:cNvPr>
          <p:cNvSpPr txBox="1"/>
          <p:nvPr/>
        </p:nvSpPr>
        <p:spPr>
          <a:xfrm>
            <a:off x="2307907" y="4767273"/>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Label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400" name="テキスト ボックス 254">
            <a:extLst>
              <a:ext uri="{FF2B5EF4-FFF2-40B4-BE49-F238E27FC236}">
                <a16:creationId xmlns:a16="http://schemas.microsoft.com/office/drawing/2014/main" id="{6F217A2B-F7C5-A635-2216-0B80367BC7FF}"/>
              </a:ext>
            </a:extLst>
          </p:cNvPr>
          <p:cNvSpPr txBox="1"/>
          <p:nvPr/>
        </p:nvSpPr>
        <p:spPr>
          <a:xfrm>
            <a:off x="2310661" y="5097218"/>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Relabeling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แก้ไขลาเบล</a:t>
            </a:r>
            <a:endParaRPr kumimoji="1" lang="ja-JP" altLang="en-US" sz="700" dirty="0">
              <a:latin typeface="Tahoma" panose="020B0604030504040204" pitchFamily="34" charset="0"/>
              <a:cs typeface="Tahoma" panose="020B0604030504040204" pitchFamily="34" charset="0"/>
            </a:endParaRPr>
          </a:p>
        </p:txBody>
      </p:sp>
      <p:sp>
        <p:nvSpPr>
          <p:cNvPr id="401" name="テキスト ボックス 254">
            <a:extLst>
              <a:ext uri="{FF2B5EF4-FFF2-40B4-BE49-F238E27FC236}">
                <a16:creationId xmlns:a16="http://schemas.microsoft.com/office/drawing/2014/main" id="{3239B290-6F6B-F179-AB26-5C89499840EE}"/>
              </a:ext>
            </a:extLst>
          </p:cNvPr>
          <p:cNvSpPr txBox="1"/>
          <p:nvPr/>
        </p:nvSpPr>
        <p:spPr>
          <a:xfrm>
            <a:off x="2341760" y="5441715"/>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Re-Print Label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ทดแทนลาเบล</a:t>
            </a:r>
            <a:endParaRPr kumimoji="1" lang="ja-JP" altLang="en-US" sz="700" dirty="0">
              <a:latin typeface="Tahoma" panose="020B0604030504040204" pitchFamily="34" charset="0"/>
              <a:cs typeface="Tahoma" panose="020B0604030504040204" pitchFamily="34" charset="0"/>
            </a:endParaRPr>
          </a:p>
        </p:txBody>
      </p:sp>
      <p:pic>
        <p:nvPicPr>
          <p:cNvPr id="402" name="図 198">
            <a:extLst>
              <a:ext uri="{FF2B5EF4-FFF2-40B4-BE49-F238E27FC236}">
                <a16:creationId xmlns:a16="http://schemas.microsoft.com/office/drawing/2014/main" id="{DEB1FC4E-42CF-8250-D44D-C81BF3BA2985}"/>
              </a:ext>
            </a:extLst>
          </p:cNvPr>
          <p:cNvPicPr>
            <a:picLocks noChangeAspect="1"/>
          </p:cNvPicPr>
          <p:nvPr/>
        </p:nvPicPr>
        <p:blipFill rotWithShape="1">
          <a:blip r:embed="rId17"/>
          <a:srcRect t="1" r="1567" b="-1"/>
          <a:stretch/>
        </p:blipFill>
        <p:spPr>
          <a:xfrm>
            <a:off x="4013357" y="5148477"/>
            <a:ext cx="851350" cy="184617"/>
          </a:xfrm>
          <a:prstGeom prst="rect">
            <a:avLst/>
          </a:prstGeom>
        </p:spPr>
      </p:pic>
      <p:sp>
        <p:nvSpPr>
          <p:cNvPr id="403" name="テキスト ボックス 194">
            <a:extLst>
              <a:ext uri="{FF2B5EF4-FFF2-40B4-BE49-F238E27FC236}">
                <a16:creationId xmlns:a16="http://schemas.microsoft.com/office/drawing/2014/main" id="{BDA22DA4-CFCF-AA93-E2B9-AFDC3121C9EA}"/>
              </a:ext>
            </a:extLst>
          </p:cNvPr>
          <p:cNvSpPr txBox="1"/>
          <p:nvPr/>
        </p:nvSpPr>
        <p:spPr>
          <a:xfrm>
            <a:off x="4112721" y="5509743"/>
            <a:ext cx="762007" cy="141577"/>
          </a:xfrm>
          <a:prstGeom prst="rect">
            <a:avLst/>
          </a:prstGeom>
          <a:noFill/>
        </p:spPr>
        <p:txBody>
          <a:bodyPr wrap="square" lIns="9144" tIns="9144" rIns="9144" bIns="9144"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404" name="テキスト ボックス 192">
            <a:extLst>
              <a:ext uri="{FF2B5EF4-FFF2-40B4-BE49-F238E27FC236}">
                <a16:creationId xmlns:a16="http://schemas.microsoft.com/office/drawing/2014/main" id="{E0FC1C50-8F1D-1CFD-71CE-3DEDC11DA88A}"/>
              </a:ext>
            </a:extLst>
          </p:cNvPr>
          <p:cNvSpPr txBox="1"/>
          <p:nvPr/>
        </p:nvSpPr>
        <p:spPr>
          <a:xfrm>
            <a:off x="3480982" y="5310928"/>
            <a:ext cx="535380" cy="184666"/>
          </a:xfrm>
          <a:prstGeom prst="rect">
            <a:avLst/>
          </a:prstGeom>
          <a:noFill/>
        </p:spPr>
        <p:txBody>
          <a:bodyPr wrap="square" rtlCol="0">
            <a:spAutoFit/>
          </a:bodyPr>
          <a:lstStyle/>
          <a:p>
            <a:r>
              <a:rPr kumimoji="1" lang="en-US" altLang="ja-JP" sz="600" dirty="0"/>
              <a:t>Color</a:t>
            </a:r>
            <a:endParaRPr kumimoji="1" lang="ja-JP" altLang="en-US" sz="600" dirty="0"/>
          </a:p>
        </p:txBody>
      </p:sp>
      <p:sp>
        <p:nvSpPr>
          <p:cNvPr id="405" name="テキスト ボックス 192">
            <a:extLst>
              <a:ext uri="{FF2B5EF4-FFF2-40B4-BE49-F238E27FC236}">
                <a16:creationId xmlns:a16="http://schemas.microsoft.com/office/drawing/2014/main" id="{BB81861E-F4C4-DC02-DEE0-B74496953B28}"/>
              </a:ext>
            </a:extLst>
          </p:cNvPr>
          <p:cNvSpPr txBox="1"/>
          <p:nvPr/>
        </p:nvSpPr>
        <p:spPr>
          <a:xfrm>
            <a:off x="3479621" y="5140498"/>
            <a:ext cx="535380" cy="184666"/>
          </a:xfrm>
          <a:prstGeom prst="rect">
            <a:avLst/>
          </a:prstGeom>
          <a:noFill/>
        </p:spPr>
        <p:txBody>
          <a:bodyPr wrap="square" rtlCol="0">
            <a:spAutoFit/>
          </a:bodyPr>
          <a:lstStyle/>
          <a:p>
            <a:r>
              <a:rPr kumimoji="1" lang="en-US" altLang="ja-JP" sz="600" dirty="0"/>
              <a:t>Model</a:t>
            </a:r>
            <a:endParaRPr kumimoji="1" lang="ja-JP" altLang="en-US" sz="600" dirty="0"/>
          </a:p>
        </p:txBody>
      </p:sp>
      <p:sp>
        <p:nvSpPr>
          <p:cNvPr id="406" name="正方形/長方形 1">
            <a:extLst>
              <a:ext uri="{FF2B5EF4-FFF2-40B4-BE49-F238E27FC236}">
                <a16:creationId xmlns:a16="http://schemas.microsoft.com/office/drawing/2014/main" id="{A421E8CF-BCF9-103B-3845-92F947BCB6E8}"/>
              </a:ext>
            </a:extLst>
          </p:cNvPr>
          <p:cNvSpPr/>
          <p:nvPr/>
        </p:nvSpPr>
        <p:spPr>
          <a:xfrm>
            <a:off x="6902297" y="3825669"/>
            <a:ext cx="1476118" cy="5515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rgbClr val="FF0000"/>
                </a:solidFill>
              </a:rPr>
              <a:t>Must be scan QR code of label and can be search parts no</a:t>
            </a:r>
          </a:p>
        </p:txBody>
      </p:sp>
      <p:sp>
        <p:nvSpPr>
          <p:cNvPr id="427" name="Rectangle: Rounded Corners 426">
            <a:extLst>
              <a:ext uri="{FF2B5EF4-FFF2-40B4-BE49-F238E27FC236}">
                <a16:creationId xmlns:a16="http://schemas.microsoft.com/office/drawing/2014/main" id="{6B11446B-4141-6DC9-5769-1A65A6D5DEEF}"/>
              </a:ext>
            </a:extLst>
          </p:cNvPr>
          <p:cNvSpPr/>
          <p:nvPr/>
        </p:nvSpPr>
        <p:spPr>
          <a:xfrm>
            <a:off x="4314913" y="5674041"/>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28" name="Rectangle: Rounded Corners 427">
            <a:extLst>
              <a:ext uri="{FF2B5EF4-FFF2-40B4-BE49-F238E27FC236}">
                <a16:creationId xmlns:a16="http://schemas.microsoft.com/office/drawing/2014/main" id="{20CBDDFF-91C6-75E6-59D5-090C438AF243}"/>
              </a:ext>
            </a:extLst>
          </p:cNvPr>
          <p:cNvSpPr/>
          <p:nvPr/>
        </p:nvSpPr>
        <p:spPr>
          <a:xfrm>
            <a:off x="4314913" y="5826443"/>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429" name="Picture 428">
            <a:extLst>
              <a:ext uri="{FF2B5EF4-FFF2-40B4-BE49-F238E27FC236}">
                <a16:creationId xmlns:a16="http://schemas.microsoft.com/office/drawing/2014/main" id="{9FB6FD4E-BC50-7BC5-015F-97DEDB980210}"/>
              </a:ext>
            </a:extLst>
          </p:cNvPr>
          <p:cNvPicPr>
            <a:picLocks noChangeAspect="1"/>
          </p:cNvPicPr>
          <p:nvPr/>
        </p:nvPicPr>
        <p:blipFill rotWithShape="1">
          <a:blip r:embed="rId29"/>
          <a:srcRect l="1270"/>
          <a:stretch/>
        </p:blipFill>
        <p:spPr>
          <a:xfrm>
            <a:off x="505576" y="6528000"/>
            <a:ext cx="1327180" cy="1901294"/>
          </a:xfrm>
          <a:prstGeom prst="rect">
            <a:avLst/>
          </a:prstGeom>
          <a:ln>
            <a:solidFill>
              <a:srgbClr val="666666"/>
            </a:solidFill>
          </a:ln>
        </p:spPr>
      </p:pic>
      <p:pic>
        <p:nvPicPr>
          <p:cNvPr id="430" name="Picture 429">
            <a:extLst>
              <a:ext uri="{FF2B5EF4-FFF2-40B4-BE49-F238E27FC236}">
                <a16:creationId xmlns:a16="http://schemas.microsoft.com/office/drawing/2014/main" id="{560CF00E-997A-706B-6C31-71C59A487DB5}"/>
              </a:ext>
            </a:extLst>
          </p:cNvPr>
          <p:cNvPicPr>
            <a:picLocks noChangeAspect="1"/>
          </p:cNvPicPr>
          <p:nvPr/>
        </p:nvPicPr>
        <p:blipFill>
          <a:blip r:embed="rId30">
            <a:extLst>
              <a:ext uri="{28A0092B-C50C-407E-A947-70E740481C1C}">
                <a14:useLocalDpi xmlns:a14="http://schemas.microsoft.com/office/drawing/2010/main" val="0"/>
              </a:ext>
            </a:extLst>
          </a:blip>
          <a:srcRect/>
          <a:stretch/>
        </p:blipFill>
        <p:spPr>
          <a:xfrm>
            <a:off x="2012654" y="6524379"/>
            <a:ext cx="1360088" cy="1932756"/>
          </a:xfrm>
          <a:prstGeom prst="rect">
            <a:avLst/>
          </a:prstGeom>
          <a:ln>
            <a:solidFill>
              <a:srgbClr val="666666"/>
            </a:solidFill>
          </a:ln>
        </p:spPr>
      </p:pic>
      <p:pic>
        <p:nvPicPr>
          <p:cNvPr id="431" name="グラフィックス 4" descr="カメラ 単色塗りつぶし">
            <a:extLst>
              <a:ext uri="{FF2B5EF4-FFF2-40B4-BE49-F238E27FC236}">
                <a16:creationId xmlns:a16="http://schemas.microsoft.com/office/drawing/2014/main" id="{5AAAB16F-4EF3-C2AD-4CC3-47D879F2F49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24516" y="6985758"/>
            <a:ext cx="137037" cy="137037"/>
          </a:xfrm>
          <a:prstGeom prst="rect">
            <a:avLst/>
          </a:prstGeom>
        </p:spPr>
      </p:pic>
      <p:pic>
        <p:nvPicPr>
          <p:cNvPr id="432" name="Picture 431">
            <a:extLst>
              <a:ext uri="{FF2B5EF4-FFF2-40B4-BE49-F238E27FC236}">
                <a16:creationId xmlns:a16="http://schemas.microsoft.com/office/drawing/2014/main" id="{9B0C9052-8C33-6CCA-242F-7AA88930831C}"/>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21968" y="6524379"/>
            <a:ext cx="1359051" cy="1920311"/>
          </a:xfrm>
          <a:prstGeom prst="rect">
            <a:avLst/>
          </a:prstGeom>
          <a:ln>
            <a:solidFill>
              <a:srgbClr val="666666"/>
            </a:solidFill>
          </a:ln>
        </p:spPr>
      </p:pic>
      <p:sp>
        <p:nvSpPr>
          <p:cNvPr id="434" name="テキスト ボックス 271">
            <a:extLst>
              <a:ext uri="{FF2B5EF4-FFF2-40B4-BE49-F238E27FC236}">
                <a16:creationId xmlns:a16="http://schemas.microsoft.com/office/drawing/2014/main" id="{686F089E-9C04-A324-1619-47E16EFFD8FD}"/>
              </a:ext>
            </a:extLst>
          </p:cNvPr>
          <p:cNvSpPr txBox="1"/>
          <p:nvPr/>
        </p:nvSpPr>
        <p:spPr>
          <a:xfrm>
            <a:off x="4964960" y="6293945"/>
            <a:ext cx="1407237" cy="156966"/>
          </a:xfrm>
          <a:prstGeom prst="rect">
            <a:avLst/>
          </a:prstGeom>
          <a:noFill/>
        </p:spPr>
        <p:txBody>
          <a:bodyPr wrap="square" lIns="9144" tIns="9144" rIns="9144" bIns="9144" rtlCol="0">
            <a:spAutoFit/>
          </a:bodyPr>
          <a:lstStyle/>
          <a:p>
            <a:pPr algn="ctr"/>
            <a:r>
              <a:rPr kumimoji="1" lang="en-US" altLang="ja-JP" sz="900" dirty="0"/>
              <a:t>12. Work Outbound</a:t>
            </a:r>
            <a:endParaRPr kumimoji="1" lang="ja-JP" altLang="en-US" sz="900" dirty="0"/>
          </a:p>
        </p:txBody>
      </p:sp>
      <p:pic>
        <p:nvPicPr>
          <p:cNvPr id="435" name="Picture 434">
            <a:extLst>
              <a:ext uri="{FF2B5EF4-FFF2-40B4-BE49-F238E27FC236}">
                <a16:creationId xmlns:a16="http://schemas.microsoft.com/office/drawing/2014/main" id="{8B47C3B7-C391-27BB-6A2F-F57FF77733D9}"/>
              </a:ext>
            </a:extLst>
          </p:cNvPr>
          <p:cNvPicPr/>
          <p:nvPr/>
        </p:nvPicPr>
        <p:blipFill rotWithShape="1">
          <a:blip r:embed="rId34"/>
          <a:srcRect l="891" t="5166" b="9736"/>
          <a:stretch/>
        </p:blipFill>
        <p:spPr>
          <a:xfrm>
            <a:off x="5044439" y="6487844"/>
            <a:ext cx="1297605" cy="1953450"/>
          </a:xfrm>
          <a:prstGeom prst="rect">
            <a:avLst/>
          </a:prstGeom>
          <a:ln>
            <a:solidFill>
              <a:srgbClr val="666666"/>
            </a:solidFill>
          </a:ln>
        </p:spPr>
      </p:pic>
      <p:sp>
        <p:nvSpPr>
          <p:cNvPr id="436" name="TextBox 435">
            <a:extLst>
              <a:ext uri="{FF2B5EF4-FFF2-40B4-BE49-F238E27FC236}">
                <a16:creationId xmlns:a16="http://schemas.microsoft.com/office/drawing/2014/main" id="{A0A35D14-330A-8F88-4CB6-549C1D8D1D05}"/>
              </a:ext>
            </a:extLst>
          </p:cNvPr>
          <p:cNvSpPr txBox="1"/>
          <p:nvPr/>
        </p:nvSpPr>
        <p:spPr>
          <a:xfrm>
            <a:off x="5052238" y="7063740"/>
            <a:ext cx="1276172" cy="581698"/>
          </a:xfrm>
          <a:prstGeom prst="rect">
            <a:avLst/>
          </a:prstGeom>
          <a:solidFill>
            <a:srgbClr val="ADF9CB"/>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M2041223</a:t>
            </a:r>
          </a:p>
          <a:p>
            <a:r>
              <a:rPr lang="en-US" sz="550" dirty="0">
                <a:latin typeface="Tahoma" panose="020B0604030504040204" pitchFamily="34" charset="0"/>
                <a:ea typeface="Tahoma" panose="020B0604030504040204" pitchFamily="34" charset="0"/>
                <a:cs typeface="Tahoma" panose="020B0604030504040204" pitchFamily="34" charset="0"/>
              </a:rPr>
              <a:t>Parts No  :	808-0210031-00</a:t>
            </a:r>
          </a:p>
          <a:p>
            <a:r>
              <a:rPr lang="en-US" sz="550" dirty="0">
                <a:latin typeface="Tahoma" panose="020B0604030504040204" pitchFamily="34" charset="0"/>
                <a:ea typeface="Tahoma" panose="020B0604030504040204" pitchFamily="34" charset="0"/>
                <a:cs typeface="Tahoma" panose="020B0604030504040204" pitchFamily="34" charset="0"/>
              </a:rPr>
              <a:t>Parts Name : 	A91-400 CLAMPER CORD</a:t>
            </a:r>
          </a:p>
          <a:p>
            <a:r>
              <a:rPr lang="en-US" sz="550" dirty="0">
                <a:latin typeface="Tahoma" panose="020B0604030504040204" pitchFamily="34" charset="0"/>
                <a:ea typeface="Tahoma" panose="020B0604030504040204" pitchFamily="34" charset="0"/>
                <a:cs typeface="Tahoma" panose="020B0604030504040204" pitchFamily="34" charset="0"/>
              </a:rPr>
              <a:t>Model     :	FA8</a:t>
            </a:r>
          </a:p>
          <a:p>
            <a:r>
              <a:rPr lang="en-US" sz="550" dirty="0">
                <a:latin typeface="Tahoma" panose="020B0604030504040204" pitchFamily="34" charset="0"/>
                <a:ea typeface="Tahoma" panose="020B0604030504040204" pitchFamily="34" charset="0"/>
                <a:cs typeface="Tahoma" panose="020B0604030504040204" pitchFamily="34" charset="0"/>
              </a:rPr>
              <a:t>Color :	Silver</a:t>
            </a:r>
          </a:p>
          <a:p>
            <a:pPr algn="r"/>
            <a:r>
              <a:rPr lang="en-US" sz="550" dirty="0">
                <a:latin typeface="Tahoma" panose="020B0604030504040204" pitchFamily="34" charset="0"/>
                <a:ea typeface="Tahoma" panose="020B0604030504040204" pitchFamily="34" charset="0"/>
                <a:cs typeface="Tahoma" panose="020B0604030504040204" pitchFamily="34" charset="0"/>
              </a:rPr>
              <a:t>109.00/109.00 PCS</a:t>
            </a:r>
          </a:p>
        </p:txBody>
      </p:sp>
      <p:sp>
        <p:nvSpPr>
          <p:cNvPr id="437" name="TextBox 436">
            <a:extLst>
              <a:ext uri="{FF2B5EF4-FFF2-40B4-BE49-F238E27FC236}">
                <a16:creationId xmlns:a16="http://schemas.microsoft.com/office/drawing/2014/main" id="{77FF7E7D-7B53-8DF1-BB1A-343721DD0D2A}"/>
              </a:ext>
            </a:extLst>
          </p:cNvPr>
          <p:cNvSpPr txBox="1"/>
          <p:nvPr/>
        </p:nvSpPr>
        <p:spPr>
          <a:xfrm>
            <a:off x="5052031" y="7666720"/>
            <a:ext cx="1276172" cy="581698"/>
          </a:xfrm>
          <a:prstGeom prst="rect">
            <a:avLst/>
          </a:prstGeom>
          <a:solidFill>
            <a:srgbClr val="D1E9F5"/>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M2058922</a:t>
            </a:r>
          </a:p>
          <a:p>
            <a:r>
              <a:rPr lang="en-US" sz="550" dirty="0">
                <a:latin typeface="Tahoma" panose="020B0604030504040204" pitchFamily="34" charset="0"/>
                <a:ea typeface="Tahoma" panose="020B0604030504040204" pitchFamily="34" charset="0"/>
                <a:cs typeface="Tahoma" panose="020B0604030504040204" pitchFamily="34" charset="0"/>
              </a:rPr>
              <a:t>Parts No  :	808-0210389-00</a:t>
            </a:r>
          </a:p>
          <a:p>
            <a:r>
              <a:rPr lang="en-US" sz="550" dirty="0">
                <a:latin typeface="Tahoma" panose="020B0604030504040204" pitchFamily="34" charset="0"/>
                <a:ea typeface="Tahoma" panose="020B0604030504040204" pitchFamily="34" charset="0"/>
                <a:cs typeface="Tahoma" panose="020B0604030504040204" pitchFamily="34" charset="0"/>
              </a:rPr>
              <a:t>Parts Name : 	</a:t>
            </a: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lang="en-US" sz="550" dirty="0">
              <a:latin typeface="Tahoma" panose="020B0604030504040204" pitchFamily="34" charset="0"/>
              <a:ea typeface="Tahoma" panose="020B0604030504040204" pitchFamily="34" charset="0"/>
              <a:cs typeface="Tahoma" panose="020B0604030504040204" pitchFamily="34" charset="0"/>
            </a:endParaRPr>
          </a:p>
          <a:p>
            <a:r>
              <a:rPr lang="en-US" sz="550" dirty="0">
                <a:latin typeface="Tahoma" panose="020B0604030504040204" pitchFamily="34" charset="0"/>
                <a:ea typeface="Tahoma" panose="020B0604030504040204" pitchFamily="34" charset="0"/>
                <a:cs typeface="Tahoma" panose="020B0604030504040204" pitchFamily="34" charset="0"/>
              </a:rPr>
              <a:t>Model     :	382</a:t>
            </a:r>
          </a:p>
          <a:p>
            <a:r>
              <a:rPr lang="en-US" sz="550" dirty="0">
                <a:latin typeface="Tahoma" panose="020B0604030504040204" pitchFamily="34" charset="0"/>
                <a:ea typeface="Tahoma" panose="020B0604030504040204" pitchFamily="34" charset="0"/>
                <a:cs typeface="Tahoma" panose="020B0604030504040204" pitchFamily="34" charset="0"/>
              </a:rPr>
              <a:t>Color :	Black</a:t>
            </a:r>
          </a:p>
          <a:p>
            <a:pPr algn="r"/>
            <a:r>
              <a:rPr lang="en-US" sz="550" dirty="0">
                <a:latin typeface="Tahoma" panose="020B0604030504040204" pitchFamily="34" charset="0"/>
                <a:ea typeface="Tahoma" panose="020B0604030504040204" pitchFamily="34" charset="0"/>
                <a:cs typeface="Tahoma" panose="020B0604030504040204" pitchFamily="34" charset="0"/>
              </a:rPr>
              <a:t>.00/60.00 PCS</a:t>
            </a:r>
          </a:p>
        </p:txBody>
      </p:sp>
      <p:sp>
        <p:nvSpPr>
          <p:cNvPr id="438" name="Rectangle 437">
            <a:extLst>
              <a:ext uri="{FF2B5EF4-FFF2-40B4-BE49-F238E27FC236}">
                <a16:creationId xmlns:a16="http://schemas.microsoft.com/office/drawing/2014/main" id="{2AF7E15C-0D5B-984F-4586-A35CD1B99C5F}"/>
              </a:ext>
            </a:extLst>
          </p:cNvPr>
          <p:cNvSpPr/>
          <p:nvPr/>
        </p:nvSpPr>
        <p:spPr>
          <a:xfrm>
            <a:off x="2176610" y="2106689"/>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439" name="Picture 438">
            <a:extLst>
              <a:ext uri="{FF2B5EF4-FFF2-40B4-BE49-F238E27FC236}">
                <a16:creationId xmlns:a16="http://schemas.microsoft.com/office/drawing/2014/main" id="{458884FA-5128-1960-39A8-243EC3AA7957}"/>
              </a:ext>
            </a:extLst>
          </p:cNvPr>
          <p:cNvPicPr>
            <a:picLocks noChangeAspect="1"/>
          </p:cNvPicPr>
          <p:nvPr/>
        </p:nvPicPr>
        <p:blipFill>
          <a:blip r:embed="rId35"/>
          <a:stretch>
            <a:fillRect/>
          </a:stretch>
        </p:blipFill>
        <p:spPr>
          <a:xfrm>
            <a:off x="2210253" y="3038887"/>
            <a:ext cx="1032067" cy="356082"/>
          </a:xfrm>
          <a:prstGeom prst="rect">
            <a:avLst/>
          </a:prstGeom>
        </p:spPr>
      </p:pic>
      <p:pic>
        <p:nvPicPr>
          <p:cNvPr id="440" name="Picture 439">
            <a:extLst>
              <a:ext uri="{FF2B5EF4-FFF2-40B4-BE49-F238E27FC236}">
                <a16:creationId xmlns:a16="http://schemas.microsoft.com/office/drawing/2014/main" id="{378CDC62-6A4E-9400-0DE6-D84F53FDBB51}"/>
              </a:ext>
            </a:extLst>
          </p:cNvPr>
          <p:cNvPicPr>
            <a:picLocks noChangeAspect="1"/>
          </p:cNvPicPr>
          <p:nvPr/>
        </p:nvPicPr>
        <p:blipFill>
          <a:blip r:embed="rId27"/>
          <a:stretch>
            <a:fillRect/>
          </a:stretch>
        </p:blipFill>
        <p:spPr>
          <a:xfrm>
            <a:off x="2238764" y="2738168"/>
            <a:ext cx="981360" cy="358941"/>
          </a:xfrm>
          <a:prstGeom prst="rect">
            <a:avLst/>
          </a:prstGeom>
        </p:spPr>
      </p:pic>
      <p:pic>
        <p:nvPicPr>
          <p:cNvPr id="441" name="Picture 440">
            <a:extLst>
              <a:ext uri="{FF2B5EF4-FFF2-40B4-BE49-F238E27FC236}">
                <a16:creationId xmlns:a16="http://schemas.microsoft.com/office/drawing/2014/main" id="{521C7259-4C47-02DA-731A-304BBB18FCDB}"/>
              </a:ext>
            </a:extLst>
          </p:cNvPr>
          <p:cNvPicPr>
            <a:picLocks noChangeAspect="1"/>
          </p:cNvPicPr>
          <p:nvPr/>
        </p:nvPicPr>
        <p:blipFill>
          <a:blip r:embed="rId36"/>
          <a:stretch>
            <a:fillRect/>
          </a:stretch>
        </p:blipFill>
        <p:spPr>
          <a:xfrm>
            <a:off x="2221230" y="2480636"/>
            <a:ext cx="1008362" cy="338686"/>
          </a:xfrm>
          <a:prstGeom prst="rect">
            <a:avLst/>
          </a:prstGeom>
        </p:spPr>
      </p:pic>
      <p:pic>
        <p:nvPicPr>
          <p:cNvPr id="442" name="Picture 441">
            <a:extLst>
              <a:ext uri="{FF2B5EF4-FFF2-40B4-BE49-F238E27FC236}">
                <a16:creationId xmlns:a16="http://schemas.microsoft.com/office/drawing/2014/main" id="{95983621-F345-860B-B2D8-12F92DAFEBF6}"/>
              </a:ext>
            </a:extLst>
          </p:cNvPr>
          <p:cNvPicPr>
            <a:picLocks noChangeAspect="1"/>
          </p:cNvPicPr>
          <p:nvPr/>
        </p:nvPicPr>
        <p:blipFill>
          <a:blip r:embed="rId37"/>
          <a:stretch>
            <a:fillRect/>
          </a:stretch>
        </p:blipFill>
        <p:spPr>
          <a:xfrm>
            <a:off x="2568352" y="2247353"/>
            <a:ext cx="315818" cy="146355"/>
          </a:xfrm>
          <a:prstGeom prst="rect">
            <a:avLst/>
          </a:prstGeom>
        </p:spPr>
      </p:pic>
      <p:pic>
        <p:nvPicPr>
          <p:cNvPr id="446" name="Picture 445">
            <a:extLst>
              <a:ext uri="{FF2B5EF4-FFF2-40B4-BE49-F238E27FC236}">
                <a16:creationId xmlns:a16="http://schemas.microsoft.com/office/drawing/2014/main" id="{F97FE566-F7EF-FCEF-926E-8C35201067AF}"/>
              </a:ext>
            </a:extLst>
          </p:cNvPr>
          <p:cNvPicPr>
            <a:picLocks noChangeAspect="1"/>
          </p:cNvPicPr>
          <p:nvPr/>
        </p:nvPicPr>
        <p:blipFill>
          <a:blip r:embed="rId38"/>
          <a:stretch>
            <a:fillRect/>
          </a:stretch>
        </p:blipFill>
        <p:spPr>
          <a:xfrm>
            <a:off x="2550795" y="2876529"/>
            <a:ext cx="364613" cy="154914"/>
          </a:xfrm>
          <a:prstGeom prst="rect">
            <a:avLst/>
          </a:prstGeom>
        </p:spPr>
      </p:pic>
      <p:sp>
        <p:nvSpPr>
          <p:cNvPr id="447" name="TextBox 446">
            <a:extLst>
              <a:ext uri="{FF2B5EF4-FFF2-40B4-BE49-F238E27FC236}">
                <a16:creationId xmlns:a16="http://schemas.microsoft.com/office/drawing/2014/main" id="{27B2AC2A-5361-5636-6306-A2B341DCF6CD}"/>
              </a:ext>
            </a:extLst>
          </p:cNvPr>
          <p:cNvSpPr txBox="1"/>
          <p:nvPr/>
        </p:nvSpPr>
        <p:spPr>
          <a:xfrm>
            <a:off x="2509102" y="2954387"/>
            <a:ext cx="430439"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นำออกคลัง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448" name="Picture 447">
            <a:extLst>
              <a:ext uri="{FF2B5EF4-FFF2-40B4-BE49-F238E27FC236}">
                <a16:creationId xmlns:a16="http://schemas.microsoft.com/office/drawing/2014/main" id="{8D1C1E99-1384-E0A1-7B80-B3F5F993ABF8}"/>
              </a:ext>
            </a:extLst>
          </p:cNvPr>
          <p:cNvPicPr>
            <a:picLocks noChangeAspect="1"/>
          </p:cNvPicPr>
          <p:nvPr/>
        </p:nvPicPr>
        <p:blipFill>
          <a:blip r:embed="rId39"/>
          <a:stretch>
            <a:fillRect/>
          </a:stretch>
        </p:blipFill>
        <p:spPr>
          <a:xfrm>
            <a:off x="2357428" y="3177012"/>
            <a:ext cx="787975" cy="154744"/>
          </a:xfrm>
          <a:prstGeom prst="rect">
            <a:avLst/>
          </a:prstGeom>
        </p:spPr>
      </p:pic>
      <p:sp>
        <p:nvSpPr>
          <p:cNvPr id="449" name="TextBox 448">
            <a:extLst>
              <a:ext uri="{FF2B5EF4-FFF2-40B4-BE49-F238E27FC236}">
                <a16:creationId xmlns:a16="http://schemas.microsoft.com/office/drawing/2014/main" id="{92EE0947-2D41-E778-189A-5B9B3561A540}"/>
              </a:ext>
            </a:extLst>
          </p:cNvPr>
          <p:cNvSpPr txBox="1"/>
          <p:nvPr/>
        </p:nvSpPr>
        <p:spPr>
          <a:xfrm>
            <a:off x="2483702" y="3244690"/>
            <a:ext cx="472117"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จัดการสต็อก</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450" name="Picture 449">
            <a:extLst>
              <a:ext uri="{FF2B5EF4-FFF2-40B4-BE49-F238E27FC236}">
                <a16:creationId xmlns:a16="http://schemas.microsoft.com/office/drawing/2014/main" id="{2D45FF94-6087-FB21-54BF-F2C04EB5A8FF}"/>
              </a:ext>
            </a:extLst>
          </p:cNvPr>
          <p:cNvPicPr>
            <a:picLocks noChangeAspect="1"/>
          </p:cNvPicPr>
          <p:nvPr/>
        </p:nvPicPr>
        <p:blipFill>
          <a:blip r:embed="rId36"/>
          <a:stretch>
            <a:fillRect/>
          </a:stretch>
        </p:blipFill>
        <p:spPr>
          <a:xfrm>
            <a:off x="2199497" y="2178817"/>
            <a:ext cx="1008362" cy="338686"/>
          </a:xfrm>
          <a:prstGeom prst="rect">
            <a:avLst/>
          </a:prstGeom>
        </p:spPr>
      </p:pic>
      <p:sp>
        <p:nvSpPr>
          <p:cNvPr id="452" name="テキスト ボックス 253">
            <a:extLst>
              <a:ext uri="{FF2B5EF4-FFF2-40B4-BE49-F238E27FC236}">
                <a16:creationId xmlns:a16="http://schemas.microsoft.com/office/drawing/2014/main" id="{38BA8DB3-6DF8-2F01-75B7-70D51EE81B09}"/>
              </a:ext>
            </a:extLst>
          </p:cNvPr>
          <p:cNvSpPr txBox="1"/>
          <p:nvPr/>
        </p:nvSpPr>
        <p:spPr>
          <a:xfrm>
            <a:off x="2357334" y="2246439"/>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453" name="Picture 452">
            <a:extLst>
              <a:ext uri="{FF2B5EF4-FFF2-40B4-BE49-F238E27FC236}">
                <a16:creationId xmlns:a16="http://schemas.microsoft.com/office/drawing/2014/main" id="{946109EE-75EA-52FF-1B62-31B751F1DE29}"/>
              </a:ext>
            </a:extLst>
          </p:cNvPr>
          <p:cNvPicPr>
            <a:picLocks noChangeAspect="1"/>
          </p:cNvPicPr>
          <p:nvPr/>
        </p:nvPicPr>
        <p:blipFill>
          <a:blip r:embed="rId27"/>
          <a:srcRect t="28188" b="-1"/>
          <a:stretch/>
        </p:blipFill>
        <p:spPr>
          <a:xfrm>
            <a:off x="2246042" y="3411855"/>
            <a:ext cx="981360" cy="257764"/>
          </a:xfrm>
          <a:prstGeom prst="rect">
            <a:avLst/>
          </a:prstGeom>
        </p:spPr>
      </p:pic>
      <p:sp>
        <p:nvSpPr>
          <p:cNvPr id="454" name="TextBox 453">
            <a:extLst>
              <a:ext uri="{FF2B5EF4-FFF2-40B4-BE49-F238E27FC236}">
                <a16:creationId xmlns:a16="http://schemas.microsoft.com/office/drawing/2014/main" id="{9E999E33-B628-09AF-F60B-FB1E7C80607C}"/>
              </a:ext>
            </a:extLst>
          </p:cNvPr>
          <p:cNvSpPr txBox="1"/>
          <p:nvPr/>
        </p:nvSpPr>
        <p:spPr>
          <a:xfrm>
            <a:off x="2412935" y="3434150"/>
            <a:ext cx="661271" cy="218521"/>
          </a:xfrm>
          <a:prstGeom prst="rect">
            <a:avLst/>
          </a:prstGeom>
          <a:solidFill>
            <a:srgbClr val="FAFAFA"/>
          </a:solidFill>
        </p:spPr>
        <p:txBody>
          <a:bodyPr wrap="none" lIns="9144" tIns="9144" rIns="9144" bIns="9144" rtlCol="0">
            <a:spAutoFit/>
          </a:bodyPr>
          <a:lstStyle/>
          <a:p>
            <a:pPr algn="ctr"/>
            <a:r>
              <a:rPr lang="en-US"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Printer Setting</a:t>
            </a:r>
            <a:endParaRPr lang="th-TH"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จัดการเครื่องพิมพ์</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455" name="TextBox 454">
            <a:extLst>
              <a:ext uri="{FF2B5EF4-FFF2-40B4-BE49-F238E27FC236}">
                <a16:creationId xmlns:a16="http://schemas.microsoft.com/office/drawing/2014/main" id="{D09226DD-9B6D-D319-75D9-DF478356770C}"/>
              </a:ext>
            </a:extLst>
          </p:cNvPr>
          <p:cNvSpPr txBox="1"/>
          <p:nvPr/>
        </p:nvSpPr>
        <p:spPr>
          <a:xfrm>
            <a:off x="2009158" y="1775284"/>
            <a:ext cx="417102" cy="200055"/>
          </a:xfrm>
          <a:prstGeom prst="rect">
            <a:avLst/>
          </a:prstGeom>
          <a:noFill/>
        </p:spPr>
        <p:txBody>
          <a:bodyPr wrap="none" rtlCol="0">
            <a:spAutoFit/>
          </a:bodyPr>
          <a:lstStyle/>
          <a:p>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&lt;[P1]</a:t>
            </a:r>
          </a:p>
        </p:txBody>
      </p:sp>
      <p:pic>
        <p:nvPicPr>
          <p:cNvPr id="476" name="図 55">
            <a:extLst>
              <a:ext uri="{FF2B5EF4-FFF2-40B4-BE49-F238E27FC236}">
                <a16:creationId xmlns:a16="http://schemas.microsoft.com/office/drawing/2014/main" id="{9F2BAA33-9B9D-C6B7-B0F0-C41F8B0FBE3B}"/>
              </a:ext>
            </a:extLst>
          </p:cNvPr>
          <p:cNvPicPr>
            <a:picLocks noChangeAspect="1"/>
          </p:cNvPicPr>
          <p:nvPr/>
        </p:nvPicPr>
        <p:blipFill>
          <a:blip r:embed="rId12"/>
          <a:stretch>
            <a:fillRect/>
          </a:stretch>
        </p:blipFill>
        <p:spPr>
          <a:xfrm>
            <a:off x="4993660" y="4187950"/>
            <a:ext cx="1358764" cy="2027693"/>
          </a:xfrm>
          <a:prstGeom prst="rect">
            <a:avLst/>
          </a:prstGeom>
        </p:spPr>
      </p:pic>
      <p:pic>
        <p:nvPicPr>
          <p:cNvPr id="477" name="図 56">
            <a:extLst>
              <a:ext uri="{FF2B5EF4-FFF2-40B4-BE49-F238E27FC236}">
                <a16:creationId xmlns:a16="http://schemas.microsoft.com/office/drawing/2014/main" id="{A36295E1-5BA9-084A-8E14-3F8DC009AEDC}"/>
              </a:ext>
            </a:extLst>
          </p:cNvPr>
          <p:cNvPicPr>
            <a:picLocks noChangeAspect="1"/>
          </p:cNvPicPr>
          <p:nvPr/>
        </p:nvPicPr>
        <p:blipFill>
          <a:blip r:embed="rId13"/>
          <a:stretch>
            <a:fillRect/>
          </a:stretch>
        </p:blipFill>
        <p:spPr>
          <a:xfrm>
            <a:off x="6087016" y="5465557"/>
            <a:ext cx="243861" cy="130125"/>
          </a:xfrm>
          <a:prstGeom prst="rect">
            <a:avLst/>
          </a:prstGeom>
        </p:spPr>
      </p:pic>
      <p:pic>
        <p:nvPicPr>
          <p:cNvPr id="478" name="図 57">
            <a:extLst>
              <a:ext uri="{FF2B5EF4-FFF2-40B4-BE49-F238E27FC236}">
                <a16:creationId xmlns:a16="http://schemas.microsoft.com/office/drawing/2014/main" id="{F23F2710-F0F0-21B0-E098-3194E3557229}"/>
              </a:ext>
            </a:extLst>
          </p:cNvPr>
          <p:cNvPicPr>
            <a:picLocks noChangeAspect="1"/>
          </p:cNvPicPr>
          <p:nvPr/>
        </p:nvPicPr>
        <p:blipFill>
          <a:blip r:embed="rId14"/>
          <a:stretch>
            <a:fillRect/>
          </a:stretch>
        </p:blipFill>
        <p:spPr>
          <a:xfrm>
            <a:off x="5498347" y="4322030"/>
            <a:ext cx="805148" cy="123622"/>
          </a:xfrm>
          <a:prstGeom prst="rect">
            <a:avLst/>
          </a:prstGeom>
        </p:spPr>
      </p:pic>
      <p:sp>
        <p:nvSpPr>
          <p:cNvPr id="479" name="テキスト ボックス 58">
            <a:extLst>
              <a:ext uri="{FF2B5EF4-FFF2-40B4-BE49-F238E27FC236}">
                <a16:creationId xmlns:a16="http://schemas.microsoft.com/office/drawing/2014/main" id="{3C3CBFFA-0761-E1CC-E1FD-3632AEDCD197}"/>
              </a:ext>
            </a:extLst>
          </p:cNvPr>
          <p:cNvSpPr txBox="1"/>
          <p:nvPr/>
        </p:nvSpPr>
        <p:spPr>
          <a:xfrm>
            <a:off x="5413628" y="4308607"/>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480" name="図 59">
            <a:extLst>
              <a:ext uri="{FF2B5EF4-FFF2-40B4-BE49-F238E27FC236}">
                <a16:creationId xmlns:a16="http://schemas.microsoft.com/office/drawing/2014/main" id="{17D18F5F-8759-F4DB-2AB1-21CCFE12FD4F}"/>
              </a:ext>
            </a:extLst>
          </p:cNvPr>
          <p:cNvPicPr>
            <a:picLocks noChangeAspect="1"/>
          </p:cNvPicPr>
          <p:nvPr/>
        </p:nvPicPr>
        <p:blipFill>
          <a:blip r:embed="rId15"/>
          <a:stretch>
            <a:fillRect/>
          </a:stretch>
        </p:blipFill>
        <p:spPr>
          <a:xfrm>
            <a:off x="5011851" y="4783108"/>
            <a:ext cx="1338862" cy="1192892"/>
          </a:xfrm>
          <a:prstGeom prst="rect">
            <a:avLst/>
          </a:prstGeom>
        </p:spPr>
      </p:pic>
      <p:sp>
        <p:nvSpPr>
          <p:cNvPr id="481" name="テキスト ボックス 192">
            <a:extLst>
              <a:ext uri="{FF2B5EF4-FFF2-40B4-BE49-F238E27FC236}">
                <a16:creationId xmlns:a16="http://schemas.microsoft.com/office/drawing/2014/main" id="{1E613185-1714-DC65-0E1E-6DA83D1C5FA4}"/>
              </a:ext>
            </a:extLst>
          </p:cNvPr>
          <p:cNvSpPr txBox="1"/>
          <p:nvPr/>
        </p:nvSpPr>
        <p:spPr>
          <a:xfrm>
            <a:off x="4968042" y="5490793"/>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82" name="テキスト ボックス 196">
            <a:extLst>
              <a:ext uri="{FF2B5EF4-FFF2-40B4-BE49-F238E27FC236}">
                <a16:creationId xmlns:a16="http://schemas.microsoft.com/office/drawing/2014/main" id="{B67FAE15-C439-7B4A-F05F-0ED8442AFACB}"/>
              </a:ext>
            </a:extLst>
          </p:cNvPr>
          <p:cNvSpPr txBox="1"/>
          <p:nvPr/>
        </p:nvSpPr>
        <p:spPr>
          <a:xfrm>
            <a:off x="4945791" y="5655068"/>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sp>
        <p:nvSpPr>
          <p:cNvPr id="483" name="テキスト ボックス 200">
            <a:extLst>
              <a:ext uri="{FF2B5EF4-FFF2-40B4-BE49-F238E27FC236}">
                <a16:creationId xmlns:a16="http://schemas.microsoft.com/office/drawing/2014/main" id="{FFCA8F28-82BF-42AA-0D6E-5A5C0EBBD447}"/>
              </a:ext>
            </a:extLst>
          </p:cNvPr>
          <p:cNvSpPr txBox="1"/>
          <p:nvPr/>
        </p:nvSpPr>
        <p:spPr>
          <a:xfrm>
            <a:off x="4960942" y="5823085"/>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484" name="テキスト ボックス 192">
            <a:extLst>
              <a:ext uri="{FF2B5EF4-FFF2-40B4-BE49-F238E27FC236}">
                <a16:creationId xmlns:a16="http://schemas.microsoft.com/office/drawing/2014/main" id="{ECBB1A17-2AE2-E108-6E4E-7E42D5328766}"/>
              </a:ext>
            </a:extLst>
          </p:cNvPr>
          <p:cNvSpPr txBox="1"/>
          <p:nvPr/>
        </p:nvSpPr>
        <p:spPr>
          <a:xfrm>
            <a:off x="4947152" y="5310928"/>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485" name="テキスト ボックス 192">
            <a:extLst>
              <a:ext uri="{FF2B5EF4-FFF2-40B4-BE49-F238E27FC236}">
                <a16:creationId xmlns:a16="http://schemas.microsoft.com/office/drawing/2014/main" id="{D0EBBAA9-7F1E-44A4-7D40-36C28854D244}"/>
              </a:ext>
            </a:extLst>
          </p:cNvPr>
          <p:cNvSpPr txBox="1"/>
          <p:nvPr/>
        </p:nvSpPr>
        <p:spPr>
          <a:xfrm>
            <a:off x="4945791" y="5140498"/>
            <a:ext cx="535380" cy="184666"/>
          </a:xfrm>
          <a:prstGeom prst="rect">
            <a:avLst/>
          </a:prstGeom>
          <a:noFill/>
        </p:spPr>
        <p:txBody>
          <a:bodyPr wrap="square" rtlCol="0">
            <a:spAutoFit/>
          </a:bodyPr>
          <a:lstStyle/>
          <a:p>
            <a:r>
              <a:rPr kumimoji="1" lang="en-US" altLang="ja-JP" sz="600" dirty="0" err="1"/>
              <a:t>Mdl</a:t>
            </a:r>
            <a:r>
              <a:rPr kumimoji="1" lang="en-US" altLang="ja-JP" sz="600" dirty="0"/>
              <a:t>/</a:t>
            </a:r>
            <a:r>
              <a:rPr kumimoji="1" lang="en-US" altLang="ja-JP" sz="600" dirty="0" err="1"/>
              <a:t>Clr</a:t>
            </a:r>
            <a:endParaRPr kumimoji="1" lang="ja-JP" altLang="en-US" sz="600" dirty="0"/>
          </a:p>
        </p:txBody>
      </p:sp>
      <p:sp>
        <p:nvSpPr>
          <p:cNvPr id="486" name="Rectangle: Rounded Corners 485">
            <a:extLst>
              <a:ext uri="{FF2B5EF4-FFF2-40B4-BE49-F238E27FC236}">
                <a16:creationId xmlns:a16="http://schemas.microsoft.com/office/drawing/2014/main" id="{68770B8D-E72E-8BDD-7163-A89CCAE331BD}"/>
              </a:ext>
            </a:extLst>
          </p:cNvPr>
          <p:cNvSpPr/>
          <p:nvPr/>
        </p:nvSpPr>
        <p:spPr>
          <a:xfrm>
            <a:off x="5780696" y="5677313"/>
            <a:ext cx="549794" cy="141418"/>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87" name="Rectangle: Rounded Corners 486">
            <a:extLst>
              <a:ext uri="{FF2B5EF4-FFF2-40B4-BE49-F238E27FC236}">
                <a16:creationId xmlns:a16="http://schemas.microsoft.com/office/drawing/2014/main" id="{3DF8DEDA-C749-565D-536E-958DF8F3D7B7}"/>
              </a:ext>
            </a:extLst>
          </p:cNvPr>
          <p:cNvSpPr/>
          <p:nvPr/>
        </p:nvSpPr>
        <p:spPr>
          <a:xfrm>
            <a:off x="5776823" y="5828800"/>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88" name="テキスト ボックス 192">
            <a:extLst>
              <a:ext uri="{FF2B5EF4-FFF2-40B4-BE49-F238E27FC236}">
                <a16:creationId xmlns:a16="http://schemas.microsoft.com/office/drawing/2014/main" id="{27C82D72-CFE6-ACFE-13BC-E3A9208EC0E2}"/>
              </a:ext>
            </a:extLst>
          </p:cNvPr>
          <p:cNvSpPr txBox="1"/>
          <p:nvPr/>
        </p:nvSpPr>
        <p:spPr>
          <a:xfrm>
            <a:off x="4945791" y="4768984"/>
            <a:ext cx="535380" cy="184666"/>
          </a:xfrm>
          <a:prstGeom prst="rect">
            <a:avLst/>
          </a:prstGeom>
          <a:noFill/>
        </p:spPr>
        <p:txBody>
          <a:bodyPr wrap="square" rtlCol="0">
            <a:spAutoFit/>
          </a:bodyPr>
          <a:lstStyle/>
          <a:p>
            <a:r>
              <a:rPr kumimoji="1" lang="en-US" altLang="ja-JP" sz="600" dirty="0"/>
              <a:t>Parts No</a:t>
            </a:r>
            <a:endParaRPr kumimoji="1" lang="ja-JP" altLang="en-US" sz="600" dirty="0"/>
          </a:p>
        </p:txBody>
      </p:sp>
      <p:sp>
        <p:nvSpPr>
          <p:cNvPr id="489" name="テキスト ボックス 192">
            <a:extLst>
              <a:ext uri="{FF2B5EF4-FFF2-40B4-BE49-F238E27FC236}">
                <a16:creationId xmlns:a16="http://schemas.microsoft.com/office/drawing/2014/main" id="{5D811ED4-6830-CC87-F740-2A30F6BD0AA3}"/>
              </a:ext>
            </a:extLst>
          </p:cNvPr>
          <p:cNvSpPr txBox="1"/>
          <p:nvPr/>
        </p:nvSpPr>
        <p:spPr>
          <a:xfrm>
            <a:off x="4941551" y="4951383"/>
            <a:ext cx="619136" cy="184666"/>
          </a:xfrm>
          <a:prstGeom prst="rect">
            <a:avLst/>
          </a:prstGeom>
          <a:noFill/>
        </p:spPr>
        <p:txBody>
          <a:bodyPr wrap="square" rtlCol="0">
            <a:spAutoFit/>
          </a:bodyPr>
          <a:lstStyle/>
          <a:p>
            <a:r>
              <a:rPr kumimoji="1" lang="en-US" altLang="ja-JP" sz="600" dirty="0"/>
              <a:t>Parts Name</a:t>
            </a:r>
            <a:endParaRPr kumimoji="1" lang="ja-JP" altLang="en-US" sz="600" dirty="0"/>
          </a:p>
        </p:txBody>
      </p:sp>
      <p:sp>
        <p:nvSpPr>
          <p:cNvPr id="490" name="Rectangle: Rounded Corners 489">
            <a:extLst>
              <a:ext uri="{FF2B5EF4-FFF2-40B4-BE49-F238E27FC236}">
                <a16:creationId xmlns:a16="http://schemas.microsoft.com/office/drawing/2014/main" id="{C9CC6FFA-F9F5-F189-F4DB-E4E6D2286DE6}"/>
              </a:ext>
            </a:extLst>
          </p:cNvPr>
          <p:cNvSpPr/>
          <p:nvPr/>
        </p:nvSpPr>
        <p:spPr>
          <a:xfrm>
            <a:off x="5503569" y="4807969"/>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91" name="Rectangle: Rounded Corners 490">
            <a:extLst>
              <a:ext uri="{FF2B5EF4-FFF2-40B4-BE49-F238E27FC236}">
                <a16:creationId xmlns:a16="http://schemas.microsoft.com/office/drawing/2014/main" id="{0A5BD331-4B96-4D4B-185D-CAFE4DF17A6B}"/>
              </a:ext>
            </a:extLst>
          </p:cNvPr>
          <p:cNvSpPr/>
          <p:nvPr/>
        </p:nvSpPr>
        <p:spPr>
          <a:xfrm>
            <a:off x="5499811" y="4992225"/>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92" name="Rectangle: Rounded Corners 491">
            <a:extLst>
              <a:ext uri="{FF2B5EF4-FFF2-40B4-BE49-F238E27FC236}">
                <a16:creationId xmlns:a16="http://schemas.microsoft.com/office/drawing/2014/main" id="{A32B3D49-37A6-FB02-2183-0FECEFADE46F}"/>
              </a:ext>
            </a:extLst>
          </p:cNvPr>
          <p:cNvSpPr/>
          <p:nvPr/>
        </p:nvSpPr>
        <p:spPr>
          <a:xfrm>
            <a:off x="5499089" y="5173673"/>
            <a:ext cx="347080" cy="126223"/>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93" name="Rectangle: Rounded Corners 492">
            <a:extLst>
              <a:ext uri="{FF2B5EF4-FFF2-40B4-BE49-F238E27FC236}">
                <a16:creationId xmlns:a16="http://schemas.microsoft.com/office/drawing/2014/main" id="{48AFCF05-C0BB-F25B-BC67-2AE1C2C7D04D}"/>
              </a:ext>
            </a:extLst>
          </p:cNvPr>
          <p:cNvSpPr/>
          <p:nvPr/>
        </p:nvSpPr>
        <p:spPr>
          <a:xfrm>
            <a:off x="5501151" y="5348572"/>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94" name="Rectangle: Rounded Corners 493">
            <a:extLst>
              <a:ext uri="{FF2B5EF4-FFF2-40B4-BE49-F238E27FC236}">
                <a16:creationId xmlns:a16="http://schemas.microsoft.com/office/drawing/2014/main" id="{3DCDF975-B1C5-7FCA-2642-728CF6A27174}"/>
              </a:ext>
            </a:extLst>
          </p:cNvPr>
          <p:cNvSpPr/>
          <p:nvPr/>
        </p:nvSpPr>
        <p:spPr>
          <a:xfrm>
            <a:off x="5503569" y="5519591"/>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95" name="Rectangle: Rounded Corners 494">
            <a:extLst>
              <a:ext uri="{FF2B5EF4-FFF2-40B4-BE49-F238E27FC236}">
                <a16:creationId xmlns:a16="http://schemas.microsoft.com/office/drawing/2014/main" id="{3B11F05F-6D9E-AB52-7F88-3A3E6CB6033A}"/>
              </a:ext>
            </a:extLst>
          </p:cNvPr>
          <p:cNvSpPr/>
          <p:nvPr/>
        </p:nvSpPr>
        <p:spPr>
          <a:xfrm>
            <a:off x="5504652" y="4625731"/>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96" name="Rectangle: Rounded Corners 495">
            <a:extLst>
              <a:ext uri="{FF2B5EF4-FFF2-40B4-BE49-F238E27FC236}">
                <a16:creationId xmlns:a16="http://schemas.microsoft.com/office/drawing/2014/main" id="{3C4499D5-A3C3-4689-520D-4E62441AF3CE}"/>
              </a:ext>
            </a:extLst>
          </p:cNvPr>
          <p:cNvSpPr/>
          <p:nvPr/>
        </p:nvSpPr>
        <p:spPr>
          <a:xfrm>
            <a:off x="5911474" y="5168409"/>
            <a:ext cx="419523" cy="144257"/>
          </a:xfrm>
          <a:prstGeom prst="roundRect">
            <a:avLst/>
          </a:prstGeom>
          <a:solidFill>
            <a:schemeClr val="bg1">
              <a:lumMod val="75000"/>
            </a:schemeClr>
          </a:solidFill>
          <a:ln w="3175" cap="flat" cmpd="sng" algn="ctr">
            <a:solidFill>
              <a:sysClr val="windowText" lastClr="000000"/>
            </a:solidFill>
            <a:prstDash val="solid"/>
          </a:ln>
          <a:effectLst/>
        </p:spPr>
        <p:txBody>
          <a:bodyPr lIns="9144" tIns="9144" rIns="9144" bIns="9144" rtlCol="0" anchor="ctr"/>
          <a:lstStyle/>
          <a:p>
            <a:pPr algn="l" defTabSz="914400"/>
            <a:endParaRPr kumimoji="1" lang="en-US" sz="700" kern="0" dirty="0">
              <a:solidFill>
                <a:prstClr val="black"/>
              </a:solidFill>
            </a:endParaRPr>
          </a:p>
        </p:txBody>
      </p:sp>
      <p:pic>
        <p:nvPicPr>
          <p:cNvPr id="5" name="Picture 4">
            <a:extLst>
              <a:ext uri="{FF2B5EF4-FFF2-40B4-BE49-F238E27FC236}">
                <a16:creationId xmlns:a16="http://schemas.microsoft.com/office/drawing/2014/main" id="{E7F15719-DAF4-35E6-D698-A6539C85AD0F}"/>
              </a:ext>
            </a:extLst>
          </p:cNvPr>
          <p:cNvPicPr>
            <a:picLocks noChangeAspect="1"/>
          </p:cNvPicPr>
          <p:nvPr/>
        </p:nvPicPr>
        <p:blipFill>
          <a:blip r:embed="rId36"/>
          <a:stretch>
            <a:fillRect/>
          </a:stretch>
        </p:blipFill>
        <p:spPr>
          <a:xfrm>
            <a:off x="681990" y="5490793"/>
            <a:ext cx="1008362" cy="338686"/>
          </a:xfrm>
          <a:prstGeom prst="rect">
            <a:avLst/>
          </a:prstGeom>
        </p:spPr>
      </p:pic>
      <p:pic>
        <p:nvPicPr>
          <p:cNvPr id="6" name="Picture 5">
            <a:extLst>
              <a:ext uri="{FF2B5EF4-FFF2-40B4-BE49-F238E27FC236}">
                <a16:creationId xmlns:a16="http://schemas.microsoft.com/office/drawing/2014/main" id="{11C578B6-6FC5-CEFF-5ED3-FC81DFE6D2B0}"/>
              </a:ext>
            </a:extLst>
          </p:cNvPr>
          <p:cNvPicPr>
            <a:picLocks noChangeAspect="1"/>
          </p:cNvPicPr>
          <p:nvPr/>
        </p:nvPicPr>
        <p:blipFill>
          <a:blip r:embed="rId40"/>
          <a:stretch>
            <a:fillRect/>
          </a:stretch>
        </p:blipFill>
        <p:spPr>
          <a:xfrm>
            <a:off x="868680" y="5584895"/>
            <a:ext cx="647700" cy="147991"/>
          </a:xfrm>
          <a:prstGeom prst="rect">
            <a:avLst/>
          </a:prstGeom>
        </p:spPr>
      </p:pic>
      <p:sp>
        <p:nvSpPr>
          <p:cNvPr id="8" name="TextBox 7">
            <a:extLst>
              <a:ext uri="{FF2B5EF4-FFF2-40B4-BE49-F238E27FC236}">
                <a16:creationId xmlns:a16="http://schemas.microsoft.com/office/drawing/2014/main" id="{AF44F5DD-31C6-D144-ECE3-F1F49F345634}"/>
              </a:ext>
            </a:extLst>
          </p:cNvPr>
          <p:cNvSpPr txBox="1"/>
          <p:nvPr/>
        </p:nvSpPr>
        <p:spPr>
          <a:xfrm>
            <a:off x="923427" y="5657863"/>
            <a:ext cx="585930"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ย้ายสต็อกสินค้า</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9" name="テキスト ボックス 253">
            <a:extLst>
              <a:ext uri="{FF2B5EF4-FFF2-40B4-BE49-F238E27FC236}">
                <a16:creationId xmlns:a16="http://schemas.microsoft.com/office/drawing/2014/main" id="{A4A20C87-ED7E-449E-014C-5E0C4AA3C33C}"/>
              </a:ext>
            </a:extLst>
          </p:cNvPr>
          <p:cNvSpPr txBox="1"/>
          <p:nvPr/>
        </p:nvSpPr>
        <p:spPr>
          <a:xfrm>
            <a:off x="2325045" y="2556348"/>
            <a:ext cx="789477"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Inventory Fluctuation</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สต็อกผันผวน</a:t>
            </a:r>
            <a:endParaRPr kumimoji="1" lang="ja-JP" altLang="en-US" sz="700" dirty="0">
              <a:latin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C9EF62A0-DCF2-C763-6A5C-AEC0BB02C765}"/>
              </a:ext>
            </a:extLst>
          </p:cNvPr>
          <p:cNvPicPr>
            <a:picLocks noChangeAspect="1"/>
          </p:cNvPicPr>
          <p:nvPr/>
        </p:nvPicPr>
        <p:blipFill>
          <a:blip r:embed="rId41"/>
          <a:srcRect b="16157"/>
          <a:stretch/>
        </p:blipFill>
        <p:spPr>
          <a:xfrm>
            <a:off x="2014322" y="7532255"/>
            <a:ext cx="1350935" cy="529705"/>
          </a:xfrm>
          <a:prstGeom prst="rect">
            <a:avLst/>
          </a:prstGeom>
        </p:spPr>
      </p:pic>
      <p:sp>
        <p:nvSpPr>
          <p:cNvPr id="12" name="Rectangle 11">
            <a:extLst>
              <a:ext uri="{FF2B5EF4-FFF2-40B4-BE49-F238E27FC236}">
                <a16:creationId xmlns:a16="http://schemas.microsoft.com/office/drawing/2014/main" id="{67FFF13C-914B-78FA-CF88-7ADBEDB5EAB5}"/>
              </a:ext>
            </a:extLst>
          </p:cNvPr>
          <p:cNvSpPr/>
          <p:nvPr/>
        </p:nvSpPr>
        <p:spPr>
          <a:xfrm>
            <a:off x="2017857" y="7320220"/>
            <a:ext cx="1350935"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3" name="TextBox 12">
            <a:extLst>
              <a:ext uri="{FF2B5EF4-FFF2-40B4-BE49-F238E27FC236}">
                <a16:creationId xmlns:a16="http://schemas.microsoft.com/office/drawing/2014/main" id="{1B6CBA59-F610-6953-51F3-F62CE6043BE9}"/>
              </a:ext>
            </a:extLst>
          </p:cNvPr>
          <p:cNvSpPr txBox="1"/>
          <p:nvPr/>
        </p:nvSpPr>
        <p:spPr>
          <a:xfrm>
            <a:off x="2017653" y="7351273"/>
            <a:ext cx="258917"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Rounded Corners 14">
            <a:extLst>
              <a:ext uri="{FF2B5EF4-FFF2-40B4-BE49-F238E27FC236}">
                <a16:creationId xmlns:a16="http://schemas.microsoft.com/office/drawing/2014/main" id="{46354148-368B-AF18-30A4-A21EACBBF335}"/>
              </a:ext>
            </a:extLst>
          </p:cNvPr>
          <p:cNvSpPr/>
          <p:nvPr/>
        </p:nvSpPr>
        <p:spPr>
          <a:xfrm>
            <a:off x="2309278" y="7351273"/>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8" name="Rectangle: Rounded Corners 17">
            <a:extLst>
              <a:ext uri="{FF2B5EF4-FFF2-40B4-BE49-F238E27FC236}">
                <a16:creationId xmlns:a16="http://schemas.microsoft.com/office/drawing/2014/main" id="{69813C5C-FEBB-DAD2-8929-E48BA133FFBB}"/>
              </a:ext>
            </a:extLst>
          </p:cNvPr>
          <p:cNvSpPr/>
          <p:nvPr/>
        </p:nvSpPr>
        <p:spPr>
          <a:xfrm>
            <a:off x="2703518" y="7351273"/>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19" name="Isosceles Triangle 18">
            <a:extLst>
              <a:ext uri="{FF2B5EF4-FFF2-40B4-BE49-F238E27FC236}">
                <a16:creationId xmlns:a16="http://schemas.microsoft.com/office/drawing/2014/main" id="{94861111-4363-172F-22CD-D3FB0D6D23A9}"/>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grpSp>
        <p:nvGrpSpPr>
          <p:cNvPr id="29" name="Group 28">
            <a:extLst>
              <a:ext uri="{FF2B5EF4-FFF2-40B4-BE49-F238E27FC236}">
                <a16:creationId xmlns:a16="http://schemas.microsoft.com/office/drawing/2014/main" id="{844DC1C2-C8EF-934A-B275-EC4D4AC04BC3}"/>
              </a:ext>
            </a:extLst>
          </p:cNvPr>
          <p:cNvGrpSpPr/>
          <p:nvPr/>
        </p:nvGrpSpPr>
        <p:grpSpPr>
          <a:xfrm>
            <a:off x="3551590" y="5975999"/>
            <a:ext cx="1323138" cy="219893"/>
            <a:chOff x="3551590" y="5975999"/>
            <a:chExt cx="1323138" cy="219893"/>
          </a:xfrm>
        </p:grpSpPr>
        <p:pic>
          <p:nvPicPr>
            <p:cNvPr id="23" name="図 193">
              <a:extLst>
                <a:ext uri="{FF2B5EF4-FFF2-40B4-BE49-F238E27FC236}">
                  <a16:creationId xmlns:a16="http://schemas.microsoft.com/office/drawing/2014/main" id="{81448661-4903-E8F7-E8AC-B918FFC39883}"/>
                </a:ext>
              </a:extLst>
            </p:cNvPr>
            <p:cNvPicPr>
              <a:picLocks noChangeAspect="1"/>
            </p:cNvPicPr>
            <p:nvPr/>
          </p:nvPicPr>
          <p:blipFill>
            <a:blip r:embed="rId28"/>
            <a:stretch>
              <a:fillRect/>
            </a:stretch>
          </p:blipFill>
          <p:spPr>
            <a:xfrm>
              <a:off x="3551590" y="5975999"/>
              <a:ext cx="1323138" cy="219893"/>
            </a:xfrm>
            <a:prstGeom prst="rect">
              <a:avLst/>
            </a:prstGeom>
          </p:spPr>
        </p:pic>
        <p:sp>
          <p:nvSpPr>
            <p:cNvPr id="24" name="Rectangle: Rounded Corners 23">
              <a:extLst>
                <a:ext uri="{FF2B5EF4-FFF2-40B4-BE49-F238E27FC236}">
                  <a16:creationId xmlns:a16="http://schemas.microsoft.com/office/drawing/2014/main" id="{1F0D5298-9D4E-A46F-A0E7-816C78B76007}"/>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26" name="Rectangle: Rounded Corners 25">
              <a:extLst>
                <a:ext uri="{FF2B5EF4-FFF2-40B4-BE49-F238E27FC236}">
                  <a16:creationId xmlns:a16="http://schemas.microsoft.com/office/drawing/2014/main" id="{4DD5CA82-DE55-6A10-CEF5-3A70B1099862}"/>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grpSp>
        <p:nvGrpSpPr>
          <p:cNvPr id="30" name="Group 29">
            <a:extLst>
              <a:ext uri="{FF2B5EF4-FFF2-40B4-BE49-F238E27FC236}">
                <a16:creationId xmlns:a16="http://schemas.microsoft.com/office/drawing/2014/main" id="{178393AA-E299-F5D7-A2CA-684CB9569733}"/>
              </a:ext>
            </a:extLst>
          </p:cNvPr>
          <p:cNvGrpSpPr/>
          <p:nvPr/>
        </p:nvGrpSpPr>
        <p:grpSpPr>
          <a:xfrm>
            <a:off x="5021154" y="5979347"/>
            <a:ext cx="1323138" cy="219893"/>
            <a:chOff x="3551590" y="5975999"/>
            <a:chExt cx="1323138" cy="219893"/>
          </a:xfrm>
        </p:grpSpPr>
        <p:pic>
          <p:nvPicPr>
            <p:cNvPr id="32" name="図 193">
              <a:extLst>
                <a:ext uri="{FF2B5EF4-FFF2-40B4-BE49-F238E27FC236}">
                  <a16:creationId xmlns:a16="http://schemas.microsoft.com/office/drawing/2014/main" id="{BDE4A856-5BF8-3B38-44A1-D7518E4F8AD8}"/>
                </a:ext>
              </a:extLst>
            </p:cNvPr>
            <p:cNvPicPr>
              <a:picLocks noChangeAspect="1"/>
            </p:cNvPicPr>
            <p:nvPr/>
          </p:nvPicPr>
          <p:blipFill>
            <a:blip r:embed="rId28"/>
            <a:stretch>
              <a:fillRect/>
            </a:stretch>
          </p:blipFill>
          <p:spPr>
            <a:xfrm>
              <a:off x="3551590" y="5975999"/>
              <a:ext cx="1323138" cy="219893"/>
            </a:xfrm>
            <a:prstGeom prst="rect">
              <a:avLst/>
            </a:prstGeom>
          </p:spPr>
        </p:pic>
        <p:sp>
          <p:nvSpPr>
            <p:cNvPr id="37" name="Rectangle: Rounded Corners 36">
              <a:extLst>
                <a:ext uri="{FF2B5EF4-FFF2-40B4-BE49-F238E27FC236}">
                  <a16:creationId xmlns:a16="http://schemas.microsoft.com/office/drawing/2014/main" id="{94E8AAF8-C13A-14CA-EB23-E4A3E8F5BAA4}"/>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39" name="Rectangle: Rounded Corners 38">
              <a:extLst>
                <a:ext uri="{FF2B5EF4-FFF2-40B4-BE49-F238E27FC236}">
                  <a16:creationId xmlns:a16="http://schemas.microsoft.com/office/drawing/2014/main" id="{2EBABE63-35DA-EAE1-2CB7-5B655AADF372}"/>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grpSp>
        <p:nvGrpSpPr>
          <p:cNvPr id="41" name="Group 40">
            <a:extLst>
              <a:ext uri="{FF2B5EF4-FFF2-40B4-BE49-F238E27FC236}">
                <a16:creationId xmlns:a16="http://schemas.microsoft.com/office/drawing/2014/main" id="{19DBF89C-CF98-99C5-F357-BAB2474A1EC3}"/>
              </a:ext>
            </a:extLst>
          </p:cNvPr>
          <p:cNvGrpSpPr/>
          <p:nvPr/>
        </p:nvGrpSpPr>
        <p:grpSpPr>
          <a:xfrm>
            <a:off x="506487" y="8206503"/>
            <a:ext cx="1323138" cy="219893"/>
            <a:chOff x="3551590" y="5975999"/>
            <a:chExt cx="1323138" cy="219893"/>
          </a:xfrm>
        </p:grpSpPr>
        <p:pic>
          <p:nvPicPr>
            <p:cNvPr id="42" name="図 193">
              <a:extLst>
                <a:ext uri="{FF2B5EF4-FFF2-40B4-BE49-F238E27FC236}">
                  <a16:creationId xmlns:a16="http://schemas.microsoft.com/office/drawing/2014/main" id="{87A3C034-55A3-9215-3F2D-C62F61D0BE8D}"/>
                </a:ext>
              </a:extLst>
            </p:cNvPr>
            <p:cNvPicPr>
              <a:picLocks noChangeAspect="1"/>
            </p:cNvPicPr>
            <p:nvPr/>
          </p:nvPicPr>
          <p:blipFill>
            <a:blip r:embed="rId28"/>
            <a:stretch>
              <a:fillRect/>
            </a:stretch>
          </p:blipFill>
          <p:spPr>
            <a:xfrm>
              <a:off x="3551590" y="5975999"/>
              <a:ext cx="1323138" cy="219893"/>
            </a:xfrm>
            <a:prstGeom prst="rect">
              <a:avLst/>
            </a:prstGeom>
          </p:spPr>
        </p:pic>
        <p:sp>
          <p:nvSpPr>
            <p:cNvPr id="43" name="Rectangle: Rounded Corners 42">
              <a:extLst>
                <a:ext uri="{FF2B5EF4-FFF2-40B4-BE49-F238E27FC236}">
                  <a16:creationId xmlns:a16="http://schemas.microsoft.com/office/drawing/2014/main" id="{DAA1CC0F-23A1-AFF8-DFFF-EF309E6584A3}"/>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45" name="Rectangle: Rounded Corners 44">
              <a:extLst>
                <a:ext uri="{FF2B5EF4-FFF2-40B4-BE49-F238E27FC236}">
                  <a16:creationId xmlns:a16="http://schemas.microsoft.com/office/drawing/2014/main" id="{B14A5BF6-DBC8-CE84-206B-7363E2E735AF}"/>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spTree>
    <p:extLst>
      <p:ext uri="{BB962C8B-B14F-4D97-AF65-F5344CB8AC3E}">
        <p14:creationId xmlns:p14="http://schemas.microsoft.com/office/powerpoint/2010/main" val="80333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261610"/>
          </a:xfrm>
          <a:prstGeom prst="rect">
            <a:avLst/>
          </a:prstGeom>
          <a:noFill/>
        </p:spPr>
        <p:txBody>
          <a:bodyPr wrap="square" rtlCol="0">
            <a:spAutoFit/>
          </a:bodyPr>
          <a:lstStyle/>
          <a:p>
            <a:r>
              <a:rPr kumimoji="1" lang="en-US" altLang="ja-JP" sz="1100" b="1" dirty="0"/>
              <a:t>5-1. Handy terminal function</a:t>
            </a:r>
          </a:p>
        </p:txBody>
      </p:sp>
      <p:sp>
        <p:nvSpPr>
          <p:cNvPr id="2" name="テキスト ボックス 1">
            <a:extLst>
              <a:ext uri="{FF2B5EF4-FFF2-40B4-BE49-F238E27FC236}">
                <a16:creationId xmlns:a16="http://schemas.microsoft.com/office/drawing/2014/main" id="{4FF0967A-45FE-D6AF-6C65-FD7C0CCD2F28}"/>
              </a:ext>
            </a:extLst>
          </p:cNvPr>
          <p:cNvSpPr txBox="1"/>
          <p:nvPr/>
        </p:nvSpPr>
        <p:spPr>
          <a:xfrm>
            <a:off x="458031" y="1397164"/>
            <a:ext cx="1468809" cy="230832"/>
          </a:xfrm>
          <a:prstGeom prst="rect">
            <a:avLst/>
          </a:prstGeom>
          <a:noFill/>
        </p:spPr>
        <p:txBody>
          <a:bodyPr wrap="square" lIns="9144" rIns="9144" rtlCol="0">
            <a:spAutoFit/>
          </a:bodyPr>
          <a:lstStyle/>
          <a:p>
            <a:pPr algn="ctr"/>
            <a:r>
              <a:rPr kumimoji="1" lang="en-US" altLang="ja-JP" sz="900" dirty="0"/>
              <a:t>13. Work Outbound Detail</a:t>
            </a:r>
            <a:endParaRPr kumimoji="1" lang="ja-JP" altLang="en-US" sz="900" dirty="0"/>
          </a:p>
        </p:txBody>
      </p:sp>
      <p:sp>
        <p:nvSpPr>
          <p:cNvPr id="7" name="テキスト ボックス 6">
            <a:extLst>
              <a:ext uri="{FF2B5EF4-FFF2-40B4-BE49-F238E27FC236}">
                <a16:creationId xmlns:a16="http://schemas.microsoft.com/office/drawing/2014/main" id="{2423B663-2FD3-F134-5A4B-EE5B137BFA03}"/>
              </a:ext>
            </a:extLst>
          </p:cNvPr>
          <p:cNvSpPr txBox="1"/>
          <p:nvPr/>
        </p:nvSpPr>
        <p:spPr>
          <a:xfrm>
            <a:off x="2038475" y="1380407"/>
            <a:ext cx="1360088" cy="230832"/>
          </a:xfrm>
          <a:prstGeom prst="rect">
            <a:avLst/>
          </a:prstGeom>
          <a:noFill/>
        </p:spPr>
        <p:txBody>
          <a:bodyPr wrap="square" lIns="9144" rIns="9144" rtlCol="0">
            <a:spAutoFit/>
          </a:bodyPr>
          <a:lstStyle/>
          <a:p>
            <a:pPr algn="ctr"/>
            <a:r>
              <a:rPr kumimoji="1" lang="en-US" altLang="ja-JP" sz="900" dirty="0"/>
              <a:t>14. Production Outbound</a:t>
            </a:r>
            <a:endParaRPr kumimoji="1" lang="ja-JP" altLang="en-US" sz="900" dirty="0"/>
          </a:p>
        </p:txBody>
      </p:sp>
      <p:sp>
        <p:nvSpPr>
          <p:cNvPr id="9" name="テキスト ボックス 8">
            <a:extLst>
              <a:ext uri="{FF2B5EF4-FFF2-40B4-BE49-F238E27FC236}">
                <a16:creationId xmlns:a16="http://schemas.microsoft.com/office/drawing/2014/main" id="{6EF0A12C-C29E-3E62-F4EF-4A7D39701654}"/>
              </a:ext>
            </a:extLst>
          </p:cNvPr>
          <p:cNvSpPr txBox="1"/>
          <p:nvPr/>
        </p:nvSpPr>
        <p:spPr>
          <a:xfrm>
            <a:off x="3480452" y="1378907"/>
            <a:ext cx="1360088" cy="369332"/>
          </a:xfrm>
          <a:prstGeom prst="rect">
            <a:avLst/>
          </a:prstGeom>
          <a:noFill/>
        </p:spPr>
        <p:txBody>
          <a:bodyPr wrap="square" rtlCol="0">
            <a:spAutoFit/>
          </a:bodyPr>
          <a:lstStyle/>
          <a:p>
            <a:pPr algn="ctr"/>
            <a:r>
              <a:rPr kumimoji="1" lang="en-US" altLang="ja-JP" sz="900" dirty="0"/>
              <a:t>15. Production Outbound Detail</a:t>
            </a:r>
            <a:endParaRPr kumimoji="1" lang="ja-JP" altLang="en-US" sz="900" dirty="0"/>
          </a:p>
        </p:txBody>
      </p:sp>
      <p:sp>
        <p:nvSpPr>
          <p:cNvPr id="48" name="テキスト ボックス 47">
            <a:extLst>
              <a:ext uri="{FF2B5EF4-FFF2-40B4-BE49-F238E27FC236}">
                <a16:creationId xmlns:a16="http://schemas.microsoft.com/office/drawing/2014/main" id="{D59B3BB5-9CD7-9CA5-23F4-4A9EA4D79F08}"/>
              </a:ext>
            </a:extLst>
          </p:cNvPr>
          <p:cNvSpPr txBox="1"/>
          <p:nvPr/>
        </p:nvSpPr>
        <p:spPr>
          <a:xfrm>
            <a:off x="4936603" y="1378836"/>
            <a:ext cx="1468809" cy="230832"/>
          </a:xfrm>
          <a:prstGeom prst="rect">
            <a:avLst/>
          </a:prstGeom>
          <a:noFill/>
        </p:spPr>
        <p:txBody>
          <a:bodyPr wrap="square" rtlCol="0">
            <a:spAutoFit/>
          </a:bodyPr>
          <a:lstStyle/>
          <a:p>
            <a:pPr algn="ctr"/>
            <a:r>
              <a:rPr kumimoji="1" lang="en-US" altLang="ja-JP" sz="900" dirty="0"/>
              <a:t>16 Outbound Manual</a:t>
            </a:r>
            <a:endParaRPr kumimoji="1" lang="ja-JP" altLang="en-US" sz="900" dirty="0"/>
          </a:p>
        </p:txBody>
      </p:sp>
      <p:sp>
        <p:nvSpPr>
          <p:cNvPr id="49" name="テキスト ボックス 48">
            <a:extLst>
              <a:ext uri="{FF2B5EF4-FFF2-40B4-BE49-F238E27FC236}">
                <a16:creationId xmlns:a16="http://schemas.microsoft.com/office/drawing/2014/main" id="{E547D008-D62E-09F6-08D7-FC79EC578ADC}"/>
              </a:ext>
            </a:extLst>
          </p:cNvPr>
          <p:cNvSpPr txBox="1"/>
          <p:nvPr/>
        </p:nvSpPr>
        <p:spPr>
          <a:xfrm>
            <a:off x="524782" y="3808154"/>
            <a:ext cx="1360088" cy="230832"/>
          </a:xfrm>
          <a:prstGeom prst="rect">
            <a:avLst/>
          </a:prstGeom>
          <a:noFill/>
        </p:spPr>
        <p:txBody>
          <a:bodyPr wrap="square" rtlCol="0">
            <a:spAutoFit/>
          </a:bodyPr>
          <a:lstStyle/>
          <a:p>
            <a:pPr algn="ctr"/>
            <a:r>
              <a:rPr kumimoji="1" lang="en-US" altLang="ja-JP" sz="900" dirty="0"/>
              <a:t>17. Stock Check</a:t>
            </a:r>
            <a:endParaRPr kumimoji="1" lang="ja-JP" altLang="en-US" sz="900" dirty="0"/>
          </a:p>
        </p:txBody>
      </p:sp>
      <p:sp>
        <p:nvSpPr>
          <p:cNvPr id="50" name="テキスト ボックス 49">
            <a:extLst>
              <a:ext uri="{FF2B5EF4-FFF2-40B4-BE49-F238E27FC236}">
                <a16:creationId xmlns:a16="http://schemas.microsoft.com/office/drawing/2014/main" id="{D4B88C52-826D-06AC-0E4F-B3F0035757C3}"/>
              </a:ext>
            </a:extLst>
          </p:cNvPr>
          <p:cNvSpPr txBox="1"/>
          <p:nvPr/>
        </p:nvSpPr>
        <p:spPr>
          <a:xfrm>
            <a:off x="1966759" y="3806654"/>
            <a:ext cx="1360088" cy="230832"/>
          </a:xfrm>
          <a:prstGeom prst="rect">
            <a:avLst/>
          </a:prstGeom>
          <a:noFill/>
        </p:spPr>
        <p:txBody>
          <a:bodyPr wrap="square" rtlCol="0">
            <a:spAutoFit/>
          </a:bodyPr>
          <a:lstStyle/>
          <a:p>
            <a:pPr algn="ctr"/>
            <a:r>
              <a:rPr kumimoji="1" lang="en-US" altLang="ja-JP" sz="900" dirty="0"/>
              <a:t>18. Stocktaking</a:t>
            </a:r>
            <a:endParaRPr kumimoji="1" lang="ja-JP" altLang="en-US" sz="900" dirty="0"/>
          </a:p>
        </p:txBody>
      </p:sp>
      <p:pic>
        <p:nvPicPr>
          <p:cNvPr id="41" name="図 40">
            <a:extLst>
              <a:ext uri="{FF2B5EF4-FFF2-40B4-BE49-F238E27FC236}">
                <a16:creationId xmlns:a16="http://schemas.microsoft.com/office/drawing/2014/main" id="{68BB58C9-3417-0448-6590-06AE98D49FAC}"/>
              </a:ext>
            </a:extLst>
          </p:cNvPr>
          <p:cNvPicPr>
            <a:picLocks noChangeAspect="1"/>
          </p:cNvPicPr>
          <p:nvPr/>
        </p:nvPicPr>
        <p:blipFill>
          <a:blip r:embed="rId2"/>
          <a:stretch>
            <a:fillRect/>
          </a:stretch>
        </p:blipFill>
        <p:spPr>
          <a:xfrm>
            <a:off x="4020135" y="3373563"/>
            <a:ext cx="234871" cy="129551"/>
          </a:xfrm>
          <a:prstGeom prst="rect">
            <a:avLst/>
          </a:prstGeom>
        </p:spPr>
      </p:pic>
      <p:sp>
        <p:nvSpPr>
          <p:cNvPr id="234" name="テキスト ボックス 233">
            <a:extLst>
              <a:ext uri="{FF2B5EF4-FFF2-40B4-BE49-F238E27FC236}">
                <a16:creationId xmlns:a16="http://schemas.microsoft.com/office/drawing/2014/main" id="{A122B146-6C34-944A-A7CF-FD1C7A0135B3}"/>
              </a:ext>
            </a:extLst>
          </p:cNvPr>
          <p:cNvSpPr txBox="1"/>
          <p:nvPr/>
        </p:nvSpPr>
        <p:spPr>
          <a:xfrm>
            <a:off x="3388099" y="3802244"/>
            <a:ext cx="1360088" cy="230832"/>
          </a:xfrm>
          <a:prstGeom prst="rect">
            <a:avLst/>
          </a:prstGeom>
          <a:noFill/>
        </p:spPr>
        <p:txBody>
          <a:bodyPr wrap="square" rtlCol="0">
            <a:spAutoFit/>
          </a:bodyPr>
          <a:lstStyle/>
          <a:p>
            <a:pPr algn="ctr"/>
            <a:r>
              <a:rPr kumimoji="1" lang="en-US" altLang="ja-JP" sz="900" dirty="0"/>
              <a:t>19. Change location</a:t>
            </a:r>
            <a:endParaRPr kumimoji="1" lang="ja-JP" altLang="en-US" sz="900" dirty="0"/>
          </a:p>
        </p:txBody>
      </p:sp>
      <p:pic>
        <p:nvPicPr>
          <p:cNvPr id="364" name="図 363">
            <a:extLst>
              <a:ext uri="{FF2B5EF4-FFF2-40B4-BE49-F238E27FC236}">
                <a16:creationId xmlns:a16="http://schemas.microsoft.com/office/drawing/2014/main" id="{3D20CA65-2B9A-7184-1130-83455B1ED3FE}"/>
              </a:ext>
            </a:extLst>
          </p:cNvPr>
          <p:cNvPicPr>
            <a:picLocks noChangeAspect="1"/>
          </p:cNvPicPr>
          <p:nvPr/>
        </p:nvPicPr>
        <p:blipFill>
          <a:blip r:embed="rId3"/>
          <a:stretch>
            <a:fillRect/>
          </a:stretch>
        </p:blipFill>
        <p:spPr>
          <a:xfrm>
            <a:off x="526636" y="4056108"/>
            <a:ext cx="1358721" cy="2027693"/>
          </a:xfrm>
          <a:prstGeom prst="rect">
            <a:avLst/>
          </a:prstGeom>
        </p:spPr>
      </p:pic>
      <p:pic>
        <p:nvPicPr>
          <p:cNvPr id="370" name="図 369">
            <a:extLst>
              <a:ext uri="{FF2B5EF4-FFF2-40B4-BE49-F238E27FC236}">
                <a16:creationId xmlns:a16="http://schemas.microsoft.com/office/drawing/2014/main" id="{107B033E-1951-26F9-C61F-2C09517C4F53}"/>
              </a:ext>
            </a:extLst>
          </p:cNvPr>
          <p:cNvPicPr>
            <a:picLocks noChangeAspect="1"/>
          </p:cNvPicPr>
          <p:nvPr/>
        </p:nvPicPr>
        <p:blipFill>
          <a:blip r:embed="rId4"/>
          <a:stretch>
            <a:fillRect/>
          </a:stretch>
        </p:blipFill>
        <p:spPr>
          <a:xfrm>
            <a:off x="1367974" y="5925300"/>
            <a:ext cx="417974" cy="117638"/>
          </a:xfrm>
          <a:prstGeom prst="rect">
            <a:avLst/>
          </a:prstGeom>
        </p:spPr>
      </p:pic>
      <p:pic>
        <p:nvPicPr>
          <p:cNvPr id="371" name="図 370">
            <a:extLst>
              <a:ext uri="{FF2B5EF4-FFF2-40B4-BE49-F238E27FC236}">
                <a16:creationId xmlns:a16="http://schemas.microsoft.com/office/drawing/2014/main" id="{02F9B009-7565-7797-F882-F5084A693592}"/>
              </a:ext>
            </a:extLst>
          </p:cNvPr>
          <p:cNvPicPr>
            <a:picLocks noChangeAspect="1"/>
          </p:cNvPicPr>
          <p:nvPr/>
        </p:nvPicPr>
        <p:blipFill>
          <a:blip r:embed="rId5"/>
          <a:stretch>
            <a:fillRect/>
          </a:stretch>
        </p:blipFill>
        <p:spPr>
          <a:xfrm>
            <a:off x="1155662" y="4433104"/>
            <a:ext cx="350550" cy="72867"/>
          </a:xfrm>
          <a:prstGeom prst="rect">
            <a:avLst/>
          </a:prstGeom>
        </p:spPr>
      </p:pic>
      <p:pic>
        <p:nvPicPr>
          <p:cNvPr id="372" name="図 371">
            <a:extLst>
              <a:ext uri="{FF2B5EF4-FFF2-40B4-BE49-F238E27FC236}">
                <a16:creationId xmlns:a16="http://schemas.microsoft.com/office/drawing/2014/main" id="{B7F42493-80CF-EFD8-FE29-12B6CC04E1BB}"/>
              </a:ext>
            </a:extLst>
          </p:cNvPr>
          <p:cNvPicPr>
            <a:picLocks noChangeAspect="1"/>
          </p:cNvPicPr>
          <p:nvPr/>
        </p:nvPicPr>
        <p:blipFill>
          <a:blip r:embed="rId6"/>
          <a:stretch>
            <a:fillRect/>
          </a:stretch>
        </p:blipFill>
        <p:spPr>
          <a:xfrm>
            <a:off x="540878" y="4558828"/>
            <a:ext cx="692619" cy="194424"/>
          </a:xfrm>
          <a:prstGeom prst="rect">
            <a:avLst/>
          </a:prstGeom>
        </p:spPr>
      </p:pic>
      <p:sp>
        <p:nvSpPr>
          <p:cNvPr id="373" name="四角形: 角を丸くする 372">
            <a:extLst>
              <a:ext uri="{FF2B5EF4-FFF2-40B4-BE49-F238E27FC236}">
                <a16:creationId xmlns:a16="http://schemas.microsoft.com/office/drawing/2014/main" id="{F43A0692-D3FC-6043-367D-BE1BF095B68C}"/>
              </a:ext>
            </a:extLst>
          </p:cNvPr>
          <p:cNvSpPr/>
          <p:nvPr/>
        </p:nvSpPr>
        <p:spPr>
          <a:xfrm>
            <a:off x="860118" y="4571889"/>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382" name="テキスト ボックス 381">
            <a:extLst>
              <a:ext uri="{FF2B5EF4-FFF2-40B4-BE49-F238E27FC236}">
                <a16:creationId xmlns:a16="http://schemas.microsoft.com/office/drawing/2014/main" id="{A8BA60D0-B307-BC61-AFDB-C2CBB34F1228}"/>
              </a:ext>
            </a:extLst>
          </p:cNvPr>
          <p:cNvSpPr txBox="1"/>
          <p:nvPr/>
        </p:nvSpPr>
        <p:spPr>
          <a:xfrm>
            <a:off x="467912" y="4559690"/>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86" name="図 385">
            <a:extLst>
              <a:ext uri="{FF2B5EF4-FFF2-40B4-BE49-F238E27FC236}">
                <a16:creationId xmlns:a16="http://schemas.microsoft.com/office/drawing/2014/main" id="{5AA9F884-02B5-C805-5615-A466B4B58CEB}"/>
              </a:ext>
            </a:extLst>
          </p:cNvPr>
          <p:cNvPicPr>
            <a:picLocks noChangeAspect="1"/>
          </p:cNvPicPr>
          <p:nvPr/>
        </p:nvPicPr>
        <p:blipFill>
          <a:blip r:embed="rId7"/>
          <a:stretch>
            <a:fillRect/>
          </a:stretch>
        </p:blipFill>
        <p:spPr>
          <a:xfrm>
            <a:off x="1966759" y="4076082"/>
            <a:ext cx="1355823" cy="2027476"/>
          </a:xfrm>
          <a:prstGeom prst="rect">
            <a:avLst/>
          </a:prstGeom>
        </p:spPr>
      </p:pic>
      <p:pic>
        <p:nvPicPr>
          <p:cNvPr id="387" name="図 386">
            <a:extLst>
              <a:ext uri="{FF2B5EF4-FFF2-40B4-BE49-F238E27FC236}">
                <a16:creationId xmlns:a16="http://schemas.microsoft.com/office/drawing/2014/main" id="{1EBAEBA5-682C-3785-DE7F-0EBE384C6286}"/>
              </a:ext>
            </a:extLst>
          </p:cNvPr>
          <p:cNvPicPr>
            <a:picLocks noChangeAspect="1"/>
          </p:cNvPicPr>
          <p:nvPr/>
        </p:nvPicPr>
        <p:blipFill>
          <a:blip r:embed="rId8"/>
          <a:stretch>
            <a:fillRect/>
          </a:stretch>
        </p:blipFill>
        <p:spPr>
          <a:xfrm>
            <a:off x="1983413" y="5088440"/>
            <a:ext cx="1323253" cy="276635"/>
          </a:xfrm>
          <a:prstGeom prst="rect">
            <a:avLst/>
          </a:prstGeom>
        </p:spPr>
      </p:pic>
      <p:pic>
        <p:nvPicPr>
          <p:cNvPr id="388" name="図 387">
            <a:extLst>
              <a:ext uri="{FF2B5EF4-FFF2-40B4-BE49-F238E27FC236}">
                <a16:creationId xmlns:a16="http://schemas.microsoft.com/office/drawing/2014/main" id="{CEC0D9BB-55E9-A941-6113-7A0238277D34}"/>
              </a:ext>
            </a:extLst>
          </p:cNvPr>
          <p:cNvPicPr>
            <a:picLocks noChangeAspect="1"/>
          </p:cNvPicPr>
          <p:nvPr/>
        </p:nvPicPr>
        <p:blipFill>
          <a:blip r:embed="rId8"/>
          <a:stretch>
            <a:fillRect/>
          </a:stretch>
        </p:blipFill>
        <p:spPr>
          <a:xfrm>
            <a:off x="1983043" y="5430156"/>
            <a:ext cx="421741" cy="138318"/>
          </a:xfrm>
          <a:prstGeom prst="rect">
            <a:avLst/>
          </a:prstGeom>
        </p:spPr>
      </p:pic>
      <p:sp>
        <p:nvSpPr>
          <p:cNvPr id="389" name="テキスト ボックス 388">
            <a:extLst>
              <a:ext uri="{FF2B5EF4-FFF2-40B4-BE49-F238E27FC236}">
                <a16:creationId xmlns:a16="http://schemas.microsoft.com/office/drawing/2014/main" id="{AC839FBE-DEB6-0C9A-78F1-D4F3EDCE5881}"/>
              </a:ext>
            </a:extLst>
          </p:cNvPr>
          <p:cNvSpPr txBox="1"/>
          <p:nvPr/>
        </p:nvSpPr>
        <p:spPr>
          <a:xfrm>
            <a:off x="1966759" y="5382568"/>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390" name="テキスト ボックス 389">
            <a:extLst>
              <a:ext uri="{FF2B5EF4-FFF2-40B4-BE49-F238E27FC236}">
                <a16:creationId xmlns:a16="http://schemas.microsoft.com/office/drawing/2014/main" id="{9ACDF078-802D-0E6F-1F3C-5273E5074401}"/>
              </a:ext>
            </a:extLst>
          </p:cNvPr>
          <p:cNvSpPr txBox="1"/>
          <p:nvPr/>
        </p:nvSpPr>
        <p:spPr>
          <a:xfrm>
            <a:off x="1966759" y="514379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91" name="図 390">
            <a:extLst>
              <a:ext uri="{FF2B5EF4-FFF2-40B4-BE49-F238E27FC236}">
                <a16:creationId xmlns:a16="http://schemas.microsoft.com/office/drawing/2014/main" id="{9E31AB07-40C4-0B20-93DF-6CA950791751}"/>
              </a:ext>
            </a:extLst>
          </p:cNvPr>
          <p:cNvPicPr>
            <a:picLocks noChangeAspect="1"/>
          </p:cNvPicPr>
          <p:nvPr/>
        </p:nvPicPr>
        <p:blipFill>
          <a:blip r:embed="rId9"/>
          <a:stretch>
            <a:fillRect/>
          </a:stretch>
        </p:blipFill>
        <p:spPr>
          <a:xfrm>
            <a:off x="2392136" y="5129526"/>
            <a:ext cx="905173" cy="202741"/>
          </a:xfrm>
          <a:prstGeom prst="rect">
            <a:avLst/>
          </a:prstGeom>
        </p:spPr>
      </p:pic>
      <p:pic>
        <p:nvPicPr>
          <p:cNvPr id="392" name="図 391">
            <a:extLst>
              <a:ext uri="{FF2B5EF4-FFF2-40B4-BE49-F238E27FC236}">
                <a16:creationId xmlns:a16="http://schemas.microsoft.com/office/drawing/2014/main" id="{113DF98E-E4F7-C093-766E-F4FF35FBEF35}"/>
              </a:ext>
            </a:extLst>
          </p:cNvPr>
          <p:cNvPicPr>
            <a:picLocks noChangeAspect="1"/>
          </p:cNvPicPr>
          <p:nvPr/>
        </p:nvPicPr>
        <p:blipFill>
          <a:blip r:embed="rId10"/>
          <a:stretch>
            <a:fillRect/>
          </a:stretch>
        </p:blipFill>
        <p:spPr>
          <a:xfrm>
            <a:off x="2700602" y="4910982"/>
            <a:ext cx="381033" cy="112377"/>
          </a:xfrm>
          <a:prstGeom prst="rect">
            <a:avLst/>
          </a:prstGeom>
        </p:spPr>
      </p:pic>
      <p:sp>
        <p:nvSpPr>
          <p:cNvPr id="393" name="テキスト ボックス 392">
            <a:extLst>
              <a:ext uri="{FF2B5EF4-FFF2-40B4-BE49-F238E27FC236}">
                <a16:creationId xmlns:a16="http://schemas.microsoft.com/office/drawing/2014/main" id="{D765C659-D47B-4250-0D04-B772A7EB0827}"/>
              </a:ext>
            </a:extLst>
          </p:cNvPr>
          <p:cNvSpPr txBox="1"/>
          <p:nvPr/>
        </p:nvSpPr>
        <p:spPr>
          <a:xfrm>
            <a:off x="2459261" y="4878151"/>
            <a:ext cx="805447" cy="169277"/>
          </a:xfrm>
          <a:prstGeom prst="rect">
            <a:avLst/>
          </a:prstGeom>
          <a:noFill/>
        </p:spPr>
        <p:txBody>
          <a:bodyPr wrap="square" rtlCol="0">
            <a:spAutoFit/>
          </a:bodyPr>
          <a:lstStyle/>
          <a:p>
            <a:pPr algn="ctr"/>
            <a:r>
              <a:rPr kumimoji="1" lang="en-US" altLang="ja-JP" sz="500" dirty="0">
                <a:latin typeface="+mj-lt"/>
              </a:rPr>
              <a:t>2023-09-28</a:t>
            </a:r>
            <a:endParaRPr kumimoji="1" lang="ja-JP" altLang="en-US" sz="300" dirty="0">
              <a:latin typeface="+mj-lt"/>
            </a:endParaRPr>
          </a:p>
        </p:txBody>
      </p:sp>
      <p:pic>
        <p:nvPicPr>
          <p:cNvPr id="394" name="図 393">
            <a:extLst>
              <a:ext uri="{FF2B5EF4-FFF2-40B4-BE49-F238E27FC236}">
                <a16:creationId xmlns:a16="http://schemas.microsoft.com/office/drawing/2014/main" id="{49B7EA23-F7D5-F3D3-CD1B-A89F4486DFF6}"/>
              </a:ext>
            </a:extLst>
          </p:cNvPr>
          <p:cNvPicPr>
            <a:picLocks noChangeAspect="1"/>
          </p:cNvPicPr>
          <p:nvPr/>
        </p:nvPicPr>
        <p:blipFill>
          <a:blip r:embed="rId11"/>
          <a:stretch>
            <a:fillRect/>
          </a:stretch>
        </p:blipFill>
        <p:spPr>
          <a:xfrm>
            <a:off x="2694659" y="5423674"/>
            <a:ext cx="293040" cy="79099"/>
          </a:xfrm>
          <a:prstGeom prst="rect">
            <a:avLst/>
          </a:prstGeom>
        </p:spPr>
      </p:pic>
      <p:pic>
        <p:nvPicPr>
          <p:cNvPr id="395" name="図 394">
            <a:extLst>
              <a:ext uri="{FF2B5EF4-FFF2-40B4-BE49-F238E27FC236}">
                <a16:creationId xmlns:a16="http://schemas.microsoft.com/office/drawing/2014/main" id="{0073D624-A0BE-6499-9A89-A767CB6969BF}"/>
              </a:ext>
            </a:extLst>
          </p:cNvPr>
          <p:cNvPicPr>
            <a:picLocks noChangeAspect="1"/>
          </p:cNvPicPr>
          <p:nvPr/>
        </p:nvPicPr>
        <p:blipFill>
          <a:blip r:embed="rId11"/>
          <a:stretch>
            <a:fillRect/>
          </a:stretch>
        </p:blipFill>
        <p:spPr>
          <a:xfrm>
            <a:off x="2708195" y="5184644"/>
            <a:ext cx="293040" cy="79099"/>
          </a:xfrm>
          <a:prstGeom prst="rect">
            <a:avLst/>
          </a:prstGeom>
        </p:spPr>
      </p:pic>
      <p:pic>
        <p:nvPicPr>
          <p:cNvPr id="396" name="図 395">
            <a:extLst>
              <a:ext uri="{FF2B5EF4-FFF2-40B4-BE49-F238E27FC236}">
                <a16:creationId xmlns:a16="http://schemas.microsoft.com/office/drawing/2014/main" id="{B4E59D6D-4B01-2E3F-B0F4-2C8A9CACC3E1}"/>
              </a:ext>
            </a:extLst>
          </p:cNvPr>
          <p:cNvPicPr>
            <a:picLocks noChangeAspect="1"/>
          </p:cNvPicPr>
          <p:nvPr/>
        </p:nvPicPr>
        <p:blipFill>
          <a:blip r:embed="rId11"/>
          <a:stretch>
            <a:fillRect/>
          </a:stretch>
        </p:blipFill>
        <p:spPr>
          <a:xfrm>
            <a:off x="2671011" y="4916494"/>
            <a:ext cx="436337" cy="79099"/>
          </a:xfrm>
          <a:prstGeom prst="rect">
            <a:avLst/>
          </a:prstGeom>
        </p:spPr>
      </p:pic>
      <p:pic>
        <p:nvPicPr>
          <p:cNvPr id="397" name="図 396">
            <a:extLst>
              <a:ext uri="{FF2B5EF4-FFF2-40B4-BE49-F238E27FC236}">
                <a16:creationId xmlns:a16="http://schemas.microsoft.com/office/drawing/2014/main" id="{9A676A53-48EB-66B5-B43E-745A85C07409}"/>
              </a:ext>
            </a:extLst>
          </p:cNvPr>
          <p:cNvPicPr>
            <a:picLocks noChangeAspect="1"/>
          </p:cNvPicPr>
          <p:nvPr/>
        </p:nvPicPr>
        <p:blipFill>
          <a:blip r:embed="rId11"/>
          <a:stretch>
            <a:fillRect/>
          </a:stretch>
        </p:blipFill>
        <p:spPr>
          <a:xfrm>
            <a:off x="2428504" y="5657912"/>
            <a:ext cx="436337" cy="79099"/>
          </a:xfrm>
          <a:prstGeom prst="rect">
            <a:avLst/>
          </a:prstGeom>
        </p:spPr>
      </p:pic>
      <p:pic>
        <p:nvPicPr>
          <p:cNvPr id="398" name="図 397">
            <a:extLst>
              <a:ext uri="{FF2B5EF4-FFF2-40B4-BE49-F238E27FC236}">
                <a16:creationId xmlns:a16="http://schemas.microsoft.com/office/drawing/2014/main" id="{E0FA5538-C608-3A93-8E21-7FCE6DCFDD07}"/>
              </a:ext>
            </a:extLst>
          </p:cNvPr>
          <p:cNvPicPr>
            <a:picLocks noChangeAspect="1"/>
          </p:cNvPicPr>
          <p:nvPr/>
        </p:nvPicPr>
        <p:blipFill>
          <a:blip r:embed="rId11"/>
          <a:stretch>
            <a:fillRect/>
          </a:stretch>
        </p:blipFill>
        <p:spPr>
          <a:xfrm>
            <a:off x="2671011" y="4536566"/>
            <a:ext cx="436337" cy="106315"/>
          </a:xfrm>
          <a:prstGeom prst="rect">
            <a:avLst/>
          </a:prstGeom>
        </p:spPr>
      </p:pic>
      <p:pic>
        <p:nvPicPr>
          <p:cNvPr id="399" name="図 398">
            <a:extLst>
              <a:ext uri="{FF2B5EF4-FFF2-40B4-BE49-F238E27FC236}">
                <a16:creationId xmlns:a16="http://schemas.microsoft.com/office/drawing/2014/main" id="{3F42940F-A7E8-8567-E8FF-8A42F3290994}"/>
              </a:ext>
            </a:extLst>
          </p:cNvPr>
          <p:cNvPicPr>
            <a:picLocks noChangeAspect="1"/>
          </p:cNvPicPr>
          <p:nvPr/>
        </p:nvPicPr>
        <p:blipFill>
          <a:blip r:embed="rId11"/>
          <a:stretch>
            <a:fillRect/>
          </a:stretch>
        </p:blipFill>
        <p:spPr>
          <a:xfrm>
            <a:off x="2000642" y="4728283"/>
            <a:ext cx="436337" cy="106315"/>
          </a:xfrm>
          <a:prstGeom prst="rect">
            <a:avLst/>
          </a:prstGeom>
        </p:spPr>
      </p:pic>
      <p:sp>
        <p:nvSpPr>
          <p:cNvPr id="400" name="テキスト ボックス 399">
            <a:extLst>
              <a:ext uri="{FF2B5EF4-FFF2-40B4-BE49-F238E27FC236}">
                <a16:creationId xmlns:a16="http://schemas.microsoft.com/office/drawing/2014/main" id="{18BDC181-8A55-656A-ADA8-C2ACB216CB28}"/>
              </a:ext>
            </a:extLst>
          </p:cNvPr>
          <p:cNvSpPr txBox="1"/>
          <p:nvPr/>
        </p:nvSpPr>
        <p:spPr>
          <a:xfrm>
            <a:off x="2447278" y="4482921"/>
            <a:ext cx="864090"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01" name="テキスト ボックス 400">
            <a:extLst>
              <a:ext uri="{FF2B5EF4-FFF2-40B4-BE49-F238E27FC236}">
                <a16:creationId xmlns:a16="http://schemas.microsoft.com/office/drawing/2014/main" id="{CBF01CD2-9EB2-B867-F56F-BCA662B2AD59}"/>
              </a:ext>
            </a:extLst>
          </p:cNvPr>
          <p:cNvSpPr txBox="1"/>
          <p:nvPr/>
        </p:nvSpPr>
        <p:spPr>
          <a:xfrm>
            <a:off x="2019370" y="4685889"/>
            <a:ext cx="98641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02" name="テキスト ボックス 401">
            <a:extLst>
              <a:ext uri="{FF2B5EF4-FFF2-40B4-BE49-F238E27FC236}">
                <a16:creationId xmlns:a16="http://schemas.microsoft.com/office/drawing/2014/main" id="{05858B78-4609-9958-55D6-CBB2BA8834BB}"/>
              </a:ext>
            </a:extLst>
          </p:cNvPr>
          <p:cNvSpPr txBox="1"/>
          <p:nvPr/>
        </p:nvSpPr>
        <p:spPr>
          <a:xfrm>
            <a:off x="2386118" y="4875473"/>
            <a:ext cx="878590" cy="169277"/>
          </a:xfrm>
          <a:prstGeom prst="rect">
            <a:avLst/>
          </a:prstGeom>
          <a:noFill/>
        </p:spPr>
        <p:txBody>
          <a:bodyPr wrap="square" rtlCol="0">
            <a:spAutoFit/>
          </a:bodyPr>
          <a:lstStyle/>
          <a:p>
            <a:r>
              <a:rPr kumimoji="1" lang="en-US" altLang="ja-JP" sz="500" dirty="0">
                <a:latin typeface="+mj-lt"/>
              </a:rPr>
              <a:t>2023-09-09</a:t>
            </a:r>
          </a:p>
        </p:txBody>
      </p:sp>
      <p:sp>
        <p:nvSpPr>
          <p:cNvPr id="403" name="テキスト ボックス 402">
            <a:extLst>
              <a:ext uri="{FF2B5EF4-FFF2-40B4-BE49-F238E27FC236}">
                <a16:creationId xmlns:a16="http://schemas.microsoft.com/office/drawing/2014/main" id="{1B5F3161-1534-F95D-16C9-9A55804046BC}"/>
              </a:ext>
            </a:extLst>
          </p:cNvPr>
          <p:cNvSpPr txBox="1"/>
          <p:nvPr/>
        </p:nvSpPr>
        <p:spPr>
          <a:xfrm>
            <a:off x="2535913" y="5141100"/>
            <a:ext cx="740106" cy="169277"/>
          </a:xfrm>
          <a:prstGeom prst="rect">
            <a:avLst/>
          </a:prstGeom>
          <a:noFill/>
        </p:spPr>
        <p:txBody>
          <a:bodyPr wrap="square" rtlCol="0">
            <a:spAutoFit/>
          </a:bodyPr>
          <a:lstStyle/>
          <a:p>
            <a:r>
              <a:rPr kumimoji="1" lang="en-US" altLang="ja-JP" sz="500" dirty="0">
                <a:latin typeface="+mj-lt"/>
              </a:rPr>
              <a:t>200</a:t>
            </a:r>
          </a:p>
        </p:txBody>
      </p:sp>
      <p:pic>
        <p:nvPicPr>
          <p:cNvPr id="404" name="図 403">
            <a:extLst>
              <a:ext uri="{FF2B5EF4-FFF2-40B4-BE49-F238E27FC236}">
                <a16:creationId xmlns:a16="http://schemas.microsoft.com/office/drawing/2014/main" id="{C5F6B4B4-30A9-F8F8-B07E-1FDB0DAC2369}"/>
              </a:ext>
            </a:extLst>
          </p:cNvPr>
          <p:cNvPicPr>
            <a:picLocks noChangeAspect="1"/>
          </p:cNvPicPr>
          <p:nvPr/>
        </p:nvPicPr>
        <p:blipFill>
          <a:blip r:embed="rId8"/>
          <a:stretch>
            <a:fillRect/>
          </a:stretch>
        </p:blipFill>
        <p:spPr>
          <a:xfrm>
            <a:off x="1980674" y="5077826"/>
            <a:ext cx="1323253" cy="276635"/>
          </a:xfrm>
          <a:prstGeom prst="rect">
            <a:avLst/>
          </a:prstGeom>
        </p:spPr>
      </p:pic>
      <p:pic>
        <p:nvPicPr>
          <p:cNvPr id="405" name="図 404">
            <a:extLst>
              <a:ext uri="{FF2B5EF4-FFF2-40B4-BE49-F238E27FC236}">
                <a16:creationId xmlns:a16="http://schemas.microsoft.com/office/drawing/2014/main" id="{DCF12D5A-3AE8-02BF-BB7A-20F3B3F7C243}"/>
              </a:ext>
            </a:extLst>
          </p:cNvPr>
          <p:cNvPicPr>
            <a:picLocks noChangeAspect="1"/>
          </p:cNvPicPr>
          <p:nvPr/>
        </p:nvPicPr>
        <p:blipFill>
          <a:blip r:embed="rId8"/>
          <a:stretch>
            <a:fillRect/>
          </a:stretch>
        </p:blipFill>
        <p:spPr>
          <a:xfrm>
            <a:off x="1980304" y="5419542"/>
            <a:ext cx="421741" cy="138318"/>
          </a:xfrm>
          <a:prstGeom prst="rect">
            <a:avLst/>
          </a:prstGeom>
        </p:spPr>
      </p:pic>
      <p:sp>
        <p:nvSpPr>
          <p:cNvPr id="406" name="テキスト ボックス 405">
            <a:extLst>
              <a:ext uri="{FF2B5EF4-FFF2-40B4-BE49-F238E27FC236}">
                <a16:creationId xmlns:a16="http://schemas.microsoft.com/office/drawing/2014/main" id="{C21AF764-32F2-2819-71A9-D9D6982E23C6}"/>
              </a:ext>
            </a:extLst>
          </p:cNvPr>
          <p:cNvSpPr txBox="1"/>
          <p:nvPr/>
        </p:nvSpPr>
        <p:spPr>
          <a:xfrm>
            <a:off x="1964020" y="5371954"/>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sp>
        <p:nvSpPr>
          <p:cNvPr id="407" name="テキスト ボックス 406">
            <a:extLst>
              <a:ext uri="{FF2B5EF4-FFF2-40B4-BE49-F238E27FC236}">
                <a16:creationId xmlns:a16="http://schemas.microsoft.com/office/drawing/2014/main" id="{70220FD2-2383-BB03-177D-59750F620F9B}"/>
              </a:ext>
            </a:extLst>
          </p:cNvPr>
          <p:cNvSpPr txBox="1"/>
          <p:nvPr/>
        </p:nvSpPr>
        <p:spPr>
          <a:xfrm>
            <a:off x="1964020" y="513317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08" name="図 407">
            <a:extLst>
              <a:ext uri="{FF2B5EF4-FFF2-40B4-BE49-F238E27FC236}">
                <a16:creationId xmlns:a16="http://schemas.microsoft.com/office/drawing/2014/main" id="{5F010472-E21F-A8EC-DA3D-DF86B86DB3E5}"/>
              </a:ext>
            </a:extLst>
          </p:cNvPr>
          <p:cNvPicPr>
            <a:picLocks noChangeAspect="1"/>
          </p:cNvPicPr>
          <p:nvPr/>
        </p:nvPicPr>
        <p:blipFill>
          <a:blip r:embed="rId9"/>
          <a:stretch>
            <a:fillRect/>
          </a:stretch>
        </p:blipFill>
        <p:spPr>
          <a:xfrm>
            <a:off x="2389397" y="5118912"/>
            <a:ext cx="905173" cy="202741"/>
          </a:xfrm>
          <a:prstGeom prst="rect">
            <a:avLst/>
          </a:prstGeom>
        </p:spPr>
      </p:pic>
      <p:pic>
        <p:nvPicPr>
          <p:cNvPr id="409" name="図 408">
            <a:extLst>
              <a:ext uri="{FF2B5EF4-FFF2-40B4-BE49-F238E27FC236}">
                <a16:creationId xmlns:a16="http://schemas.microsoft.com/office/drawing/2014/main" id="{76A9A75E-197A-05C7-29D3-FB15AD8F64BE}"/>
              </a:ext>
            </a:extLst>
          </p:cNvPr>
          <p:cNvPicPr>
            <a:picLocks noChangeAspect="1"/>
          </p:cNvPicPr>
          <p:nvPr/>
        </p:nvPicPr>
        <p:blipFill>
          <a:blip r:embed="rId11"/>
          <a:stretch>
            <a:fillRect/>
          </a:stretch>
        </p:blipFill>
        <p:spPr>
          <a:xfrm>
            <a:off x="2705456" y="5174030"/>
            <a:ext cx="293040" cy="79099"/>
          </a:xfrm>
          <a:prstGeom prst="rect">
            <a:avLst/>
          </a:prstGeom>
        </p:spPr>
      </p:pic>
      <p:pic>
        <p:nvPicPr>
          <p:cNvPr id="410" name="図 409">
            <a:extLst>
              <a:ext uri="{FF2B5EF4-FFF2-40B4-BE49-F238E27FC236}">
                <a16:creationId xmlns:a16="http://schemas.microsoft.com/office/drawing/2014/main" id="{02032BF2-A508-D7E9-A48F-CAB4021FC71C}"/>
              </a:ext>
            </a:extLst>
          </p:cNvPr>
          <p:cNvPicPr>
            <a:picLocks noChangeAspect="1"/>
          </p:cNvPicPr>
          <p:nvPr/>
        </p:nvPicPr>
        <p:blipFill>
          <a:blip r:embed="rId11"/>
          <a:stretch>
            <a:fillRect/>
          </a:stretch>
        </p:blipFill>
        <p:spPr>
          <a:xfrm>
            <a:off x="2425765" y="5647298"/>
            <a:ext cx="436337" cy="79099"/>
          </a:xfrm>
          <a:prstGeom prst="rect">
            <a:avLst/>
          </a:prstGeom>
        </p:spPr>
      </p:pic>
      <p:pic>
        <p:nvPicPr>
          <p:cNvPr id="411" name="図 410">
            <a:extLst>
              <a:ext uri="{FF2B5EF4-FFF2-40B4-BE49-F238E27FC236}">
                <a16:creationId xmlns:a16="http://schemas.microsoft.com/office/drawing/2014/main" id="{00D8B04E-9624-7738-3CB2-44CED876F1E9}"/>
              </a:ext>
            </a:extLst>
          </p:cNvPr>
          <p:cNvPicPr>
            <a:picLocks noChangeAspect="1"/>
          </p:cNvPicPr>
          <p:nvPr/>
        </p:nvPicPr>
        <p:blipFill>
          <a:blip r:embed="rId8"/>
          <a:stretch>
            <a:fillRect/>
          </a:stretch>
        </p:blipFill>
        <p:spPr>
          <a:xfrm>
            <a:off x="1981502" y="5069229"/>
            <a:ext cx="1323253" cy="276635"/>
          </a:xfrm>
          <a:prstGeom prst="rect">
            <a:avLst/>
          </a:prstGeom>
        </p:spPr>
      </p:pic>
      <p:pic>
        <p:nvPicPr>
          <p:cNvPr id="412" name="図 411">
            <a:extLst>
              <a:ext uri="{FF2B5EF4-FFF2-40B4-BE49-F238E27FC236}">
                <a16:creationId xmlns:a16="http://schemas.microsoft.com/office/drawing/2014/main" id="{C3BE0CFC-A2F3-4532-14F1-309BC9CC8E32}"/>
              </a:ext>
            </a:extLst>
          </p:cNvPr>
          <p:cNvPicPr>
            <a:picLocks noChangeAspect="1"/>
          </p:cNvPicPr>
          <p:nvPr/>
        </p:nvPicPr>
        <p:blipFill>
          <a:blip r:embed="rId8"/>
          <a:stretch>
            <a:fillRect/>
          </a:stretch>
        </p:blipFill>
        <p:spPr>
          <a:xfrm>
            <a:off x="1981132" y="5410945"/>
            <a:ext cx="421741" cy="138318"/>
          </a:xfrm>
          <a:prstGeom prst="rect">
            <a:avLst/>
          </a:prstGeom>
        </p:spPr>
      </p:pic>
      <p:sp>
        <p:nvSpPr>
          <p:cNvPr id="413" name="テキスト ボックス 412">
            <a:extLst>
              <a:ext uri="{FF2B5EF4-FFF2-40B4-BE49-F238E27FC236}">
                <a16:creationId xmlns:a16="http://schemas.microsoft.com/office/drawing/2014/main" id="{06025F2C-D849-5B08-A243-1B6860ACA417}"/>
              </a:ext>
            </a:extLst>
          </p:cNvPr>
          <p:cNvSpPr txBox="1"/>
          <p:nvPr/>
        </p:nvSpPr>
        <p:spPr>
          <a:xfrm>
            <a:off x="1964848" y="536335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sp>
        <p:nvSpPr>
          <p:cNvPr id="414" name="テキスト ボックス 413">
            <a:extLst>
              <a:ext uri="{FF2B5EF4-FFF2-40B4-BE49-F238E27FC236}">
                <a16:creationId xmlns:a16="http://schemas.microsoft.com/office/drawing/2014/main" id="{8508773A-8C28-97D4-F01E-05BBF69F9D0A}"/>
              </a:ext>
            </a:extLst>
          </p:cNvPr>
          <p:cNvSpPr txBox="1"/>
          <p:nvPr/>
        </p:nvSpPr>
        <p:spPr>
          <a:xfrm>
            <a:off x="1964848" y="5124580"/>
            <a:ext cx="478016" cy="184666"/>
          </a:xfrm>
          <a:prstGeom prst="rect">
            <a:avLst/>
          </a:prstGeom>
          <a:noFill/>
        </p:spPr>
        <p:txBody>
          <a:bodyPr wrap="none" rtlCol="0">
            <a:spAutoFit/>
          </a:bodyPr>
          <a:lstStyle/>
          <a:p>
            <a:r>
              <a:rPr kumimoji="1" lang="en-US" altLang="ja-JP" sz="600" dirty="0"/>
              <a:t>Location</a:t>
            </a:r>
            <a:endParaRPr kumimoji="1" lang="ja-JP" altLang="en-US" sz="600" dirty="0"/>
          </a:p>
        </p:txBody>
      </p:sp>
      <p:pic>
        <p:nvPicPr>
          <p:cNvPr id="415" name="図 414">
            <a:extLst>
              <a:ext uri="{FF2B5EF4-FFF2-40B4-BE49-F238E27FC236}">
                <a16:creationId xmlns:a16="http://schemas.microsoft.com/office/drawing/2014/main" id="{3D977965-0C2C-EABE-2170-8EBE44BB3FBD}"/>
              </a:ext>
            </a:extLst>
          </p:cNvPr>
          <p:cNvPicPr>
            <a:picLocks noChangeAspect="1"/>
          </p:cNvPicPr>
          <p:nvPr/>
        </p:nvPicPr>
        <p:blipFill>
          <a:blip r:embed="rId9"/>
          <a:stretch>
            <a:fillRect/>
          </a:stretch>
        </p:blipFill>
        <p:spPr>
          <a:xfrm>
            <a:off x="2390225" y="5110315"/>
            <a:ext cx="905173" cy="202741"/>
          </a:xfrm>
          <a:prstGeom prst="rect">
            <a:avLst/>
          </a:prstGeom>
        </p:spPr>
      </p:pic>
      <p:pic>
        <p:nvPicPr>
          <p:cNvPr id="416" name="図 415">
            <a:extLst>
              <a:ext uri="{FF2B5EF4-FFF2-40B4-BE49-F238E27FC236}">
                <a16:creationId xmlns:a16="http://schemas.microsoft.com/office/drawing/2014/main" id="{89CFAEBC-C60B-1482-BE6F-4F8FD7164370}"/>
              </a:ext>
            </a:extLst>
          </p:cNvPr>
          <p:cNvPicPr>
            <a:picLocks noChangeAspect="1"/>
          </p:cNvPicPr>
          <p:nvPr/>
        </p:nvPicPr>
        <p:blipFill>
          <a:blip r:embed="rId11"/>
          <a:stretch>
            <a:fillRect/>
          </a:stretch>
        </p:blipFill>
        <p:spPr>
          <a:xfrm>
            <a:off x="2706284" y="5165433"/>
            <a:ext cx="293040" cy="79099"/>
          </a:xfrm>
          <a:prstGeom prst="rect">
            <a:avLst/>
          </a:prstGeom>
        </p:spPr>
      </p:pic>
      <p:pic>
        <p:nvPicPr>
          <p:cNvPr id="417" name="図 416">
            <a:extLst>
              <a:ext uri="{FF2B5EF4-FFF2-40B4-BE49-F238E27FC236}">
                <a16:creationId xmlns:a16="http://schemas.microsoft.com/office/drawing/2014/main" id="{EA9D3BD8-20F0-DC49-56AD-E159441C4B94}"/>
              </a:ext>
            </a:extLst>
          </p:cNvPr>
          <p:cNvPicPr>
            <a:picLocks noChangeAspect="1"/>
          </p:cNvPicPr>
          <p:nvPr/>
        </p:nvPicPr>
        <p:blipFill>
          <a:blip r:embed="rId11"/>
          <a:stretch>
            <a:fillRect/>
          </a:stretch>
        </p:blipFill>
        <p:spPr>
          <a:xfrm>
            <a:off x="2426593" y="5638701"/>
            <a:ext cx="436337" cy="79099"/>
          </a:xfrm>
          <a:prstGeom prst="rect">
            <a:avLst/>
          </a:prstGeom>
        </p:spPr>
      </p:pic>
      <p:pic>
        <p:nvPicPr>
          <p:cNvPr id="418" name="図 417">
            <a:extLst>
              <a:ext uri="{FF2B5EF4-FFF2-40B4-BE49-F238E27FC236}">
                <a16:creationId xmlns:a16="http://schemas.microsoft.com/office/drawing/2014/main" id="{BB4FD70C-D389-E194-09F0-475844B78769}"/>
              </a:ext>
            </a:extLst>
          </p:cNvPr>
          <p:cNvPicPr>
            <a:picLocks noChangeAspect="1"/>
          </p:cNvPicPr>
          <p:nvPr/>
        </p:nvPicPr>
        <p:blipFill>
          <a:blip r:embed="rId12"/>
          <a:stretch>
            <a:fillRect/>
          </a:stretch>
        </p:blipFill>
        <p:spPr>
          <a:xfrm>
            <a:off x="1994561" y="5613104"/>
            <a:ext cx="341257" cy="114310"/>
          </a:xfrm>
          <a:prstGeom prst="rect">
            <a:avLst/>
          </a:prstGeom>
        </p:spPr>
      </p:pic>
      <p:sp>
        <p:nvSpPr>
          <p:cNvPr id="419" name="テキスト ボックス 418">
            <a:extLst>
              <a:ext uri="{FF2B5EF4-FFF2-40B4-BE49-F238E27FC236}">
                <a16:creationId xmlns:a16="http://schemas.microsoft.com/office/drawing/2014/main" id="{F41C2A3F-6129-DAC2-32E9-42370233985D}"/>
              </a:ext>
            </a:extLst>
          </p:cNvPr>
          <p:cNvSpPr txBox="1"/>
          <p:nvPr/>
        </p:nvSpPr>
        <p:spPr>
          <a:xfrm>
            <a:off x="1974635" y="5564704"/>
            <a:ext cx="434734" cy="184666"/>
          </a:xfrm>
          <a:prstGeom prst="rect">
            <a:avLst/>
          </a:prstGeom>
          <a:noFill/>
        </p:spPr>
        <p:txBody>
          <a:bodyPr wrap="none" rtlCol="0">
            <a:spAutoFit/>
          </a:bodyPr>
          <a:lstStyle/>
          <a:p>
            <a:r>
              <a:rPr kumimoji="1" lang="en-US" altLang="ja-JP" sz="600" dirty="0"/>
              <a:t>Act Qty</a:t>
            </a:r>
            <a:endParaRPr kumimoji="1" lang="ja-JP" altLang="en-US" sz="600" dirty="0"/>
          </a:p>
        </p:txBody>
      </p:sp>
      <p:pic>
        <p:nvPicPr>
          <p:cNvPr id="420" name="図 419">
            <a:extLst>
              <a:ext uri="{FF2B5EF4-FFF2-40B4-BE49-F238E27FC236}">
                <a16:creationId xmlns:a16="http://schemas.microsoft.com/office/drawing/2014/main" id="{537731C6-F159-68C0-B802-10F4F966CDE8}"/>
              </a:ext>
            </a:extLst>
          </p:cNvPr>
          <p:cNvPicPr>
            <a:picLocks noChangeAspect="1"/>
          </p:cNvPicPr>
          <p:nvPr/>
        </p:nvPicPr>
        <p:blipFill>
          <a:blip r:embed="rId11"/>
          <a:stretch>
            <a:fillRect/>
          </a:stretch>
        </p:blipFill>
        <p:spPr>
          <a:xfrm>
            <a:off x="2996354" y="5629346"/>
            <a:ext cx="293040" cy="79099"/>
          </a:xfrm>
          <a:prstGeom prst="rect">
            <a:avLst/>
          </a:prstGeom>
        </p:spPr>
      </p:pic>
      <p:sp>
        <p:nvSpPr>
          <p:cNvPr id="421" name="テキスト ボックス 420">
            <a:extLst>
              <a:ext uri="{FF2B5EF4-FFF2-40B4-BE49-F238E27FC236}">
                <a16:creationId xmlns:a16="http://schemas.microsoft.com/office/drawing/2014/main" id="{108DC96D-4F57-5318-1101-81B68360C6E0}"/>
              </a:ext>
            </a:extLst>
          </p:cNvPr>
          <p:cNvSpPr txBox="1"/>
          <p:nvPr/>
        </p:nvSpPr>
        <p:spPr>
          <a:xfrm>
            <a:off x="2451823" y="5119967"/>
            <a:ext cx="852104" cy="169277"/>
          </a:xfrm>
          <a:prstGeom prst="rect">
            <a:avLst/>
          </a:prstGeom>
          <a:noFill/>
        </p:spPr>
        <p:txBody>
          <a:bodyPr wrap="square" rtlCol="0">
            <a:spAutoFit/>
          </a:bodyPr>
          <a:lstStyle/>
          <a:p>
            <a:r>
              <a:rPr kumimoji="1" lang="en-US" altLang="ja-JP" sz="500" dirty="0">
                <a:latin typeface="+mj-lt"/>
              </a:rPr>
              <a:t>RD07</a:t>
            </a:r>
          </a:p>
        </p:txBody>
      </p:sp>
      <p:sp>
        <p:nvSpPr>
          <p:cNvPr id="422" name="テキスト ボックス 421">
            <a:extLst>
              <a:ext uri="{FF2B5EF4-FFF2-40B4-BE49-F238E27FC236}">
                <a16:creationId xmlns:a16="http://schemas.microsoft.com/office/drawing/2014/main" id="{6B5F42FF-306B-B7ED-8942-440331EDA872}"/>
              </a:ext>
            </a:extLst>
          </p:cNvPr>
          <p:cNvSpPr txBox="1"/>
          <p:nvPr/>
        </p:nvSpPr>
        <p:spPr>
          <a:xfrm>
            <a:off x="2470754" y="5389057"/>
            <a:ext cx="852104" cy="169277"/>
          </a:xfrm>
          <a:prstGeom prst="rect">
            <a:avLst/>
          </a:prstGeom>
          <a:noFill/>
        </p:spPr>
        <p:txBody>
          <a:bodyPr wrap="square" rtlCol="0">
            <a:spAutoFit/>
          </a:bodyPr>
          <a:lstStyle/>
          <a:p>
            <a:r>
              <a:rPr kumimoji="1" lang="en-US" altLang="ja-JP" sz="500" dirty="0">
                <a:latin typeface="+mj-lt"/>
              </a:rPr>
              <a:t>300</a:t>
            </a:r>
          </a:p>
        </p:txBody>
      </p:sp>
      <p:sp>
        <p:nvSpPr>
          <p:cNvPr id="423" name="テキスト ボックス 422">
            <a:extLst>
              <a:ext uri="{FF2B5EF4-FFF2-40B4-BE49-F238E27FC236}">
                <a16:creationId xmlns:a16="http://schemas.microsoft.com/office/drawing/2014/main" id="{E4B7218E-9702-699F-E9CA-7D7C1D061FBC}"/>
              </a:ext>
            </a:extLst>
          </p:cNvPr>
          <p:cNvSpPr txBox="1"/>
          <p:nvPr/>
        </p:nvSpPr>
        <p:spPr>
          <a:xfrm>
            <a:off x="2478354" y="5613104"/>
            <a:ext cx="825573" cy="169277"/>
          </a:xfrm>
          <a:prstGeom prst="rect">
            <a:avLst/>
          </a:prstGeom>
          <a:noFill/>
        </p:spPr>
        <p:txBody>
          <a:bodyPr wrap="square" rtlCol="0">
            <a:spAutoFit/>
          </a:bodyPr>
          <a:lstStyle/>
          <a:p>
            <a:r>
              <a:rPr kumimoji="1" lang="en-US" altLang="ja-JP" sz="500" dirty="0">
                <a:latin typeface="+mj-lt"/>
              </a:rPr>
              <a:t>300</a:t>
            </a:r>
          </a:p>
        </p:txBody>
      </p:sp>
      <p:pic>
        <p:nvPicPr>
          <p:cNvPr id="6" name="Picture 5">
            <a:extLst>
              <a:ext uri="{FF2B5EF4-FFF2-40B4-BE49-F238E27FC236}">
                <a16:creationId xmlns:a16="http://schemas.microsoft.com/office/drawing/2014/main" id="{B018A5F8-7180-B9ED-73FE-FFD917B1DB20}"/>
              </a:ext>
            </a:extLst>
          </p:cNvPr>
          <p:cNvPicPr>
            <a:picLocks noChangeAspect="1"/>
          </p:cNvPicPr>
          <p:nvPr/>
        </p:nvPicPr>
        <p:blipFill rotWithShape="1">
          <a:blip r:embed="rId13">
            <a:extLst>
              <a:ext uri="{28A0092B-C50C-407E-A947-70E740481C1C}">
                <a14:useLocalDpi xmlns:a14="http://schemas.microsoft.com/office/drawing/2010/main" val="0"/>
              </a:ext>
            </a:extLst>
          </a:blip>
          <a:srcRect l="1714" t="5109" r="977" b="9993"/>
          <a:stretch/>
        </p:blipFill>
        <p:spPr>
          <a:xfrm>
            <a:off x="524783" y="1749807"/>
            <a:ext cx="1339204" cy="1912873"/>
          </a:xfrm>
          <a:prstGeom prst="rect">
            <a:avLst/>
          </a:prstGeom>
          <a:ln>
            <a:solidFill>
              <a:srgbClr val="666666"/>
            </a:solidFill>
          </a:ln>
        </p:spPr>
      </p:pic>
      <p:pic>
        <p:nvPicPr>
          <p:cNvPr id="8" name="グラフィックス 4" descr="カメラ 単色塗りつぶし">
            <a:extLst>
              <a:ext uri="{FF2B5EF4-FFF2-40B4-BE49-F238E27FC236}">
                <a16:creationId xmlns:a16="http://schemas.microsoft.com/office/drawing/2014/main" id="{D2E7BBBD-3C35-6A71-FC8D-C2060451DF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18295" y="2214377"/>
            <a:ext cx="137037" cy="137037"/>
          </a:xfrm>
          <a:prstGeom prst="rect">
            <a:avLst/>
          </a:prstGeom>
        </p:spPr>
      </p:pic>
      <p:sp>
        <p:nvSpPr>
          <p:cNvPr id="12" name="Rectangle 11">
            <a:extLst>
              <a:ext uri="{FF2B5EF4-FFF2-40B4-BE49-F238E27FC236}">
                <a16:creationId xmlns:a16="http://schemas.microsoft.com/office/drawing/2014/main" id="{0A0A163D-2F10-5E14-5442-E870A0DA0020}"/>
              </a:ext>
            </a:extLst>
          </p:cNvPr>
          <p:cNvSpPr/>
          <p:nvPr/>
        </p:nvSpPr>
        <p:spPr>
          <a:xfrm>
            <a:off x="527160" y="2542083"/>
            <a:ext cx="1330550" cy="230832"/>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3" name="TextBox 12">
            <a:extLst>
              <a:ext uri="{FF2B5EF4-FFF2-40B4-BE49-F238E27FC236}">
                <a16:creationId xmlns:a16="http://schemas.microsoft.com/office/drawing/2014/main" id="{99FEE36F-7B77-1181-E533-7AC71D64C7C9}"/>
              </a:ext>
            </a:extLst>
          </p:cNvPr>
          <p:cNvSpPr txBox="1"/>
          <p:nvPr/>
        </p:nvSpPr>
        <p:spPr>
          <a:xfrm>
            <a:off x="506570" y="2573136"/>
            <a:ext cx="258917"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Rounded Corners 13">
            <a:extLst>
              <a:ext uri="{FF2B5EF4-FFF2-40B4-BE49-F238E27FC236}">
                <a16:creationId xmlns:a16="http://schemas.microsoft.com/office/drawing/2014/main" id="{A4548BDE-5633-D05A-14D0-E5711DDEB968}"/>
              </a:ext>
            </a:extLst>
          </p:cNvPr>
          <p:cNvSpPr/>
          <p:nvPr/>
        </p:nvSpPr>
        <p:spPr>
          <a:xfrm>
            <a:off x="798195" y="2573136"/>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5" name="Rectangle: Rounded Corners 14">
            <a:extLst>
              <a:ext uri="{FF2B5EF4-FFF2-40B4-BE49-F238E27FC236}">
                <a16:creationId xmlns:a16="http://schemas.microsoft.com/office/drawing/2014/main" id="{1CA05745-4206-7B32-C475-D03BB0315782}"/>
              </a:ext>
            </a:extLst>
          </p:cNvPr>
          <p:cNvSpPr/>
          <p:nvPr/>
        </p:nvSpPr>
        <p:spPr>
          <a:xfrm>
            <a:off x="1192435" y="2573136"/>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20" name="Picture 19">
            <a:extLst>
              <a:ext uri="{FF2B5EF4-FFF2-40B4-BE49-F238E27FC236}">
                <a16:creationId xmlns:a16="http://schemas.microsoft.com/office/drawing/2014/main" id="{4CF0C335-87EC-B130-827E-BE68A836ED02}"/>
              </a:ext>
            </a:extLst>
          </p:cNvPr>
          <p:cNvPicPr>
            <a:picLocks noChangeAspect="1"/>
          </p:cNvPicPr>
          <p:nvPr/>
        </p:nvPicPr>
        <p:blipFill>
          <a:blip r:embed="rId16"/>
          <a:stretch>
            <a:fillRect/>
          </a:stretch>
        </p:blipFill>
        <p:spPr>
          <a:xfrm>
            <a:off x="528592" y="2749832"/>
            <a:ext cx="1330504" cy="208891"/>
          </a:xfrm>
          <a:prstGeom prst="rect">
            <a:avLst/>
          </a:prstGeom>
        </p:spPr>
      </p:pic>
      <p:pic>
        <p:nvPicPr>
          <p:cNvPr id="24" name="Picture 23">
            <a:extLst>
              <a:ext uri="{FF2B5EF4-FFF2-40B4-BE49-F238E27FC236}">
                <a16:creationId xmlns:a16="http://schemas.microsoft.com/office/drawing/2014/main" id="{8C58BDB3-8550-660B-07F5-5EE4139DD0CD}"/>
              </a:ext>
            </a:extLst>
          </p:cNvPr>
          <p:cNvPicPr/>
          <p:nvPr/>
        </p:nvPicPr>
        <p:blipFill rotWithShape="1">
          <a:blip r:embed="rId17"/>
          <a:srcRect l="891" t="5166" b="9736"/>
          <a:stretch/>
        </p:blipFill>
        <p:spPr>
          <a:xfrm>
            <a:off x="2038475" y="1751139"/>
            <a:ext cx="1297605" cy="1953450"/>
          </a:xfrm>
          <a:prstGeom prst="rect">
            <a:avLst/>
          </a:prstGeom>
          <a:ln>
            <a:solidFill>
              <a:srgbClr val="666666"/>
            </a:solidFill>
          </a:ln>
        </p:spPr>
      </p:pic>
      <p:sp>
        <p:nvSpPr>
          <p:cNvPr id="32" name="TextBox 31">
            <a:extLst>
              <a:ext uri="{FF2B5EF4-FFF2-40B4-BE49-F238E27FC236}">
                <a16:creationId xmlns:a16="http://schemas.microsoft.com/office/drawing/2014/main" id="{884E8B41-3C70-7D43-1ECC-0DA7F2492367}"/>
              </a:ext>
            </a:extLst>
          </p:cNvPr>
          <p:cNvSpPr txBox="1"/>
          <p:nvPr/>
        </p:nvSpPr>
        <p:spPr>
          <a:xfrm>
            <a:off x="2046274" y="2327035"/>
            <a:ext cx="1276172" cy="581698"/>
          </a:xfrm>
          <a:prstGeom prst="rect">
            <a:avLst/>
          </a:prstGeom>
          <a:solidFill>
            <a:srgbClr val="ADF9CB"/>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M2041223</a:t>
            </a:r>
          </a:p>
          <a:p>
            <a:r>
              <a:rPr lang="en-US" sz="550" dirty="0">
                <a:latin typeface="Tahoma" panose="020B0604030504040204" pitchFamily="34" charset="0"/>
                <a:ea typeface="Tahoma" panose="020B0604030504040204" pitchFamily="34" charset="0"/>
                <a:cs typeface="Tahoma" panose="020B0604030504040204" pitchFamily="34" charset="0"/>
              </a:rPr>
              <a:t>Parts No  :	808-0210031-00</a:t>
            </a:r>
          </a:p>
          <a:p>
            <a:r>
              <a:rPr lang="en-US" sz="550" dirty="0">
                <a:latin typeface="Tahoma" panose="020B0604030504040204" pitchFamily="34" charset="0"/>
                <a:ea typeface="Tahoma" panose="020B0604030504040204" pitchFamily="34" charset="0"/>
                <a:cs typeface="Tahoma" panose="020B0604030504040204" pitchFamily="34" charset="0"/>
              </a:rPr>
              <a:t>Parts Name : 	A91-400 CLAMPER CORD</a:t>
            </a:r>
          </a:p>
          <a:p>
            <a:r>
              <a:rPr lang="en-US" sz="550" dirty="0">
                <a:latin typeface="Tahoma" panose="020B0604030504040204" pitchFamily="34" charset="0"/>
                <a:ea typeface="Tahoma" panose="020B0604030504040204" pitchFamily="34" charset="0"/>
                <a:cs typeface="Tahoma" panose="020B0604030504040204" pitchFamily="34" charset="0"/>
              </a:rPr>
              <a:t>Model     :	FA8</a:t>
            </a:r>
          </a:p>
          <a:p>
            <a:r>
              <a:rPr lang="en-US" sz="550" dirty="0">
                <a:latin typeface="Tahoma" panose="020B0604030504040204" pitchFamily="34" charset="0"/>
                <a:ea typeface="Tahoma" panose="020B0604030504040204" pitchFamily="34" charset="0"/>
                <a:cs typeface="Tahoma" panose="020B0604030504040204" pitchFamily="34" charset="0"/>
              </a:rPr>
              <a:t>Color :	Silver</a:t>
            </a:r>
          </a:p>
          <a:p>
            <a:pPr algn="r"/>
            <a:r>
              <a:rPr lang="en-US" sz="550" dirty="0">
                <a:latin typeface="Tahoma" panose="020B0604030504040204" pitchFamily="34" charset="0"/>
                <a:ea typeface="Tahoma" panose="020B0604030504040204" pitchFamily="34" charset="0"/>
                <a:cs typeface="Tahoma" panose="020B0604030504040204" pitchFamily="34" charset="0"/>
              </a:rPr>
              <a:t>109.00/109.00 PCS</a:t>
            </a:r>
          </a:p>
        </p:txBody>
      </p:sp>
      <p:sp>
        <p:nvSpPr>
          <p:cNvPr id="33" name="TextBox 32">
            <a:extLst>
              <a:ext uri="{FF2B5EF4-FFF2-40B4-BE49-F238E27FC236}">
                <a16:creationId xmlns:a16="http://schemas.microsoft.com/office/drawing/2014/main" id="{64646502-9A49-6A0A-1179-D83A554D0535}"/>
              </a:ext>
            </a:extLst>
          </p:cNvPr>
          <p:cNvSpPr txBox="1"/>
          <p:nvPr/>
        </p:nvSpPr>
        <p:spPr>
          <a:xfrm>
            <a:off x="2046067" y="2930015"/>
            <a:ext cx="1276172" cy="581698"/>
          </a:xfrm>
          <a:prstGeom prst="rect">
            <a:avLst/>
          </a:prstGeom>
          <a:solidFill>
            <a:srgbClr val="D1E9F5"/>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M2058922</a:t>
            </a:r>
          </a:p>
          <a:p>
            <a:r>
              <a:rPr lang="en-US" sz="550" dirty="0">
                <a:latin typeface="Tahoma" panose="020B0604030504040204" pitchFamily="34" charset="0"/>
                <a:ea typeface="Tahoma" panose="020B0604030504040204" pitchFamily="34" charset="0"/>
                <a:cs typeface="Tahoma" panose="020B0604030504040204" pitchFamily="34" charset="0"/>
              </a:rPr>
              <a:t>Parts No  :	808-0210389-00</a:t>
            </a:r>
          </a:p>
          <a:p>
            <a:r>
              <a:rPr lang="en-US" sz="550" dirty="0">
                <a:latin typeface="Tahoma" panose="020B0604030504040204" pitchFamily="34" charset="0"/>
                <a:ea typeface="Tahoma" panose="020B0604030504040204" pitchFamily="34" charset="0"/>
                <a:cs typeface="Tahoma" panose="020B0604030504040204" pitchFamily="34" charset="0"/>
              </a:rPr>
              <a:t>Parts Name : 	</a:t>
            </a: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lang="en-US" sz="550" dirty="0">
              <a:latin typeface="Tahoma" panose="020B0604030504040204" pitchFamily="34" charset="0"/>
              <a:ea typeface="Tahoma" panose="020B0604030504040204" pitchFamily="34" charset="0"/>
              <a:cs typeface="Tahoma" panose="020B0604030504040204" pitchFamily="34" charset="0"/>
            </a:endParaRPr>
          </a:p>
          <a:p>
            <a:r>
              <a:rPr lang="en-US" sz="550" dirty="0">
                <a:latin typeface="Tahoma" panose="020B0604030504040204" pitchFamily="34" charset="0"/>
                <a:ea typeface="Tahoma" panose="020B0604030504040204" pitchFamily="34" charset="0"/>
                <a:cs typeface="Tahoma" panose="020B0604030504040204" pitchFamily="34" charset="0"/>
              </a:rPr>
              <a:t>Model     :	382</a:t>
            </a:r>
          </a:p>
          <a:p>
            <a:r>
              <a:rPr lang="en-US" sz="550" dirty="0">
                <a:latin typeface="Tahoma" panose="020B0604030504040204" pitchFamily="34" charset="0"/>
                <a:ea typeface="Tahoma" panose="020B0604030504040204" pitchFamily="34" charset="0"/>
                <a:cs typeface="Tahoma" panose="020B0604030504040204" pitchFamily="34" charset="0"/>
              </a:rPr>
              <a:t>Color :	Black</a:t>
            </a:r>
          </a:p>
          <a:p>
            <a:pPr algn="r"/>
            <a:r>
              <a:rPr lang="en-US" sz="550" dirty="0">
                <a:latin typeface="Tahoma" panose="020B0604030504040204" pitchFamily="34" charset="0"/>
                <a:ea typeface="Tahoma" panose="020B0604030504040204" pitchFamily="34" charset="0"/>
                <a:cs typeface="Tahoma" panose="020B0604030504040204" pitchFamily="34" charset="0"/>
              </a:rPr>
              <a:t>.00/60.00 PCS</a:t>
            </a:r>
          </a:p>
        </p:txBody>
      </p:sp>
      <p:sp>
        <p:nvSpPr>
          <p:cNvPr id="34" name="TextBox 33">
            <a:extLst>
              <a:ext uri="{FF2B5EF4-FFF2-40B4-BE49-F238E27FC236}">
                <a16:creationId xmlns:a16="http://schemas.microsoft.com/office/drawing/2014/main" id="{35A7DC82-2B8B-D236-C2C2-67BBA1E8D7EA}"/>
              </a:ext>
            </a:extLst>
          </p:cNvPr>
          <p:cNvSpPr txBox="1"/>
          <p:nvPr/>
        </p:nvSpPr>
        <p:spPr>
          <a:xfrm>
            <a:off x="2334085" y="1780680"/>
            <a:ext cx="848823" cy="110800"/>
          </a:xfrm>
          <a:prstGeom prst="rect">
            <a:avLst/>
          </a:prstGeom>
          <a:solidFill>
            <a:srgbClr val="02468F"/>
          </a:solidFill>
        </p:spPr>
        <p:txBody>
          <a:bodyPr wrap="none" lIns="9144" tIns="9144" rIns="9144" bIns="9144" rtlCol="0">
            <a:spAutoFit/>
          </a:bodyP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Production Outbound</a:t>
            </a:r>
            <a:endParaRPr lang="th-TH" sz="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a16="http://schemas.microsoft.com/office/drawing/2014/main" id="{C7DE6917-86E4-CC76-CF38-2187975ECCF2}"/>
              </a:ext>
            </a:extLst>
          </p:cNvPr>
          <p:cNvPicPr>
            <a:picLocks noChangeAspect="1"/>
          </p:cNvPicPr>
          <p:nvPr/>
        </p:nvPicPr>
        <p:blipFill rotWithShape="1">
          <a:blip r:embed="rId13">
            <a:extLst>
              <a:ext uri="{28A0092B-C50C-407E-A947-70E740481C1C}">
                <a14:useLocalDpi xmlns:a14="http://schemas.microsoft.com/office/drawing/2010/main" val="0"/>
              </a:ext>
            </a:extLst>
          </a:blip>
          <a:srcRect l="1714" t="5109" r="977" b="9993"/>
          <a:stretch/>
        </p:blipFill>
        <p:spPr>
          <a:xfrm>
            <a:off x="3531324" y="1750305"/>
            <a:ext cx="1339204" cy="1912873"/>
          </a:xfrm>
          <a:prstGeom prst="rect">
            <a:avLst/>
          </a:prstGeom>
          <a:ln>
            <a:solidFill>
              <a:srgbClr val="666666"/>
            </a:solidFill>
          </a:ln>
        </p:spPr>
      </p:pic>
      <p:pic>
        <p:nvPicPr>
          <p:cNvPr id="38" name="グラフィックス 4" descr="カメラ 単色塗りつぶし">
            <a:extLst>
              <a:ext uri="{FF2B5EF4-FFF2-40B4-BE49-F238E27FC236}">
                <a16:creationId xmlns:a16="http://schemas.microsoft.com/office/drawing/2014/main" id="{E46C583B-2D85-816C-429C-D9B9D1656FE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24836" y="2214875"/>
            <a:ext cx="137037" cy="137037"/>
          </a:xfrm>
          <a:prstGeom prst="rect">
            <a:avLst/>
          </a:prstGeom>
        </p:spPr>
      </p:pic>
      <p:sp>
        <p:nvSpPr>
          <p:cNvPr id="39" name="Rectangle 38">
            <a:extLst>
              <a:ext uri="{FF2B5EF4-FFF2-40B4-BE49-F238E27FC236}">
                <a16:creationId xmlns:a16="http://schemas.microsoft.com/office/drawing/2014/main" id="{FD8B3299-0671-B686-C13D-534F6C53CE89}"/>
              </a:ext>
            </a:extLst>
          </p:cNvPr>
          <p:cNvSpPr/>
          <p:nvPr/>
        </p:nvSpPr>
        <p:spPr>
          <a:xfrm>
            <a:off x="3533701" y="2542581"/>
            <a:ext cx="1330550" cy="230832"/>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3" name="TextBox 42">
            <a:extLst>
              <a:ext uri="{FF2B5EF4-FFF2-40B4-BE49-F238E27FC236}">
                <a16:creationId xmlns:a16="http://schemas.microsoft.com/office/drawing/2014/main" id="{0D88F0CB-9893-AE01-77DD-355B6679514B}"/>
              </a:ext>
            </a:extLst>
          </p:cNvPr>
          <p:cNvSpPr txBox="1"/>
          <p:nvPr/>
        </p:nvSpPr>
        <p:spPr>
          <a:xfrm>
            <a:off x="3513111" y="2573634"/>
            <a:ext cx="258917"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4" name="Rectangle: Rounded Corners 43">
            <a:extLst>
              <a:ext uri="{FF2B5EF4-FFF2-40B4-BE49-F238E27FC236}">
                <a16:creationId xmlns:a16="http://schemas.microsoft.com/office/drawing/2014/main" id="{C319DAB7-5CDD-4F26-ECA5-666DFB669803}"/>
              </a:ext>
            </a:extLst>
          </p:cNvPr>
          <p:cNvSpPr/>
          <p:nvPr/>
        </p:nvSpPr>
        <p:spPr>
          <a:xfrm>
            <a:off x="3804736" y="2573634"/>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47" name="Rectangle: Rounded Corners 46">
            <a:extLst>
              <a:ext uri="{FF2B5EF4-FFF2-40B4-BE49-F238E27FC236}">
                <a16:creationId xmlns:a16="http://schemas.microsoft.com/office/drawing/2014/main" id="{24070317-2C94-3E28-61DC-CFFA91040498}"/>
              </a:ext>
            </a:extLst>
          </p:cNvPr>
          <p:cNvSpPr/>
          <p:nvPr/>
        </p:nvSpPr>
        <p:spPr>
          <a:xfrm>
            <a:off x="4198976" y="2573634"/>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51" name="Picture 50">
            <a:extLst>
              <a:ext uri="{FF2B5EF4-FFF2-40B4-BE49-F238E27FC236}">
                <a16:creationId xmlns:a16="http://schemas.microsoft.com/office/drawing/2014/main" id="{2FD671BB-DC66-B66E-D84D-A8CA44BC3BEC}"/>
              </a:ext>
            </a:extLst>
          </p:cNvPr>
          <p:cNvPicPr>
            <a:picLocks noChangeAspect="1"/>
          </p:cNvPicPr>
          <p:nvPr/>
        </p:nvPicPr>
        <p:blipFill>
          <a:blip r:embed="rId16"/>
          <a:stretch>
            <a:fillRect/>
          </a:stretch>
        </p:blipFill>
        <p:spPr>
          <a:xfrm>
            <a:off x="3535133" y="2750330"/>
            <a:ext cx="1330504" cy="208891"/>
          </a:xfrm>
          <a:prstGeom prst="rect">
            <a:avLst/>
          </a:prstGeom>
        </p:spPr>
      </p:pic>
      <p:sp>
        <p:nvSpPr>
          <p:cNvPr id="54" name="TextBox 53">
            <a:extLst>
              <a:ext uri="{FF2B5EF4-FFF2-40B4-BE49-F238E27FC236}">
                <a16:creationId xmlns:a16="http://schemas.microsoft.com/office/drawing/2014/main" id="{2323A3A5-021F-C7F8-0069-006123142F67}"/>
              </a:ext>
            </a:extLst>
          </p:cNvPr>
          <p:cNvSpPr txBox="1"/>
          <p:nvPr/>
        </p:nvSpPr>
        <p:spPr>
          <a:xfrm>
            <a:off x="3874547" y="1781856"/>
            <a:ext cx="848823" cy="110800"/>
          </a:xfrm>
          <a:prstGeom prst="rect">
            <a:avLst/>
          </a:prstGeom>
          <a:solidFill>
            <a:srgbClr val="02468F"/>
          </a:solidFill>
        </p:spPr>
        <p:txBody>
          <a:bodyPr wrap="none" lIns="9144" tIns="9144" rIns="9144" bIns="9144" rtlCol="0">
            <a:spAutoFit/>
          </a:bodyP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Production Outbound</a:t>
            </a:r>
            <a:endParaRPr lang="th-TH" sz="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5" name="Picture 54">
            <a:extLst>
              <a:ext uri="{FF2B5EF4-FFF2-40B4-BE49-F238E27FC236}">
                <a16:creationId xmlns:a16="http://schemas.microsoft.com/office/drawing/2014/main" id="{8C034387-3BC1-7D0B-555A-31B094433F14}"/>
              </a:ext>
            </a:extLst>
          </p:cNvPr>
          <p:cNvPicPr/>
          <p:nvPr/>
        </p:nvPicPr>
        <p:blipFill rotWithShape="1">
          <a:blip r:embed="rId18"/>
          <a:srcRect l="1165" t="5493" r="841" b="10356"/>
          <a:stretch/>
        </p:blipFill>
        <p:spPr>
          <a:xfrm>
            <a:off x="5051650" y="1751232"/>
            <a:ext cx="1342502" cy="1953357"/>
          </a:xfrm>
          <a:prstGeom prst="rect">
            <a:avLst/>
          </a:prstGeom>
          <a:ln>
            <a:solidFill>
              <a:srgbClr val="666666"/>
            </a:solidFill>
          </a:ln>
        </p:spPr>
      </p:pic>
      <p:pic>
        <p:nvPicPr>
          <p:cNvPr id="57" name="グラフィックス 4" descr="カメラ 単色塗りつぶし">
            <a:extLst>
              <a:ext uri="{FF2B5EF4-FFF2-40B4-BE49-F238E27FC236}">
                <a16:creationId xmlns:a16="http://schemas.microsoft.com/office/drawing/2014/main" id="{4EBFE4D7-4CB4-E8CC-4F70-5B43AD115C5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49476" y="2214377"/>
            <a:ext cx="137037" cy="137037"/>
          </a:xfrm>
          <a:prstGeom prst="rect">
            <a:avLst/>
          </a:prstGeom>
        </p:spPr>
      </p:pic>
      <p:pic>
        <p:nvPicPr>
          <p:cNvPr id="58" name="Picture 57">
            <a:extLst>
              <a:ext uri="{FF2B5EF4-FFF2-40B4-BE49-F238E27FC236}">
                <a16:creationId xmlns:a16="http://schemas.microsoft.com/office/drawing/2014/main" id="{D4E58C2F-FAB5-9D98-7E71-61375E1043F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56927" y="4077408"/>
            <a:ext cx="1426983" cy="2010146"/>
          </a:xfrm>
          <a:prstGeom prst="rect">
            <a:avLst/>
          </a:prstGeom>
          <a:ln>
            <a:solidFill>
              <a:srgbClr val="666666"/>
            </a:solidFill>
          </a:ln>
        </p:spPr>
      </p:pic>
      <p:pic>
        <p:nvPicPr>
          <p:cNvPr id="61" name="Picture 60">
            <a:extLst>
              <a:ext uri="{FF2B5EF4-FFF2-40B4-BE49-F238E27FC236}">
                <a16:creationId xmlns:a16="http://schemas.microsoft.com/office/drawing/2014/main" id="{8A250B1F-C73F-8E76-4C32-58538E744893}"/>
              </a:ext>
            </a:extLst>
          </p:cNvPr>
          <p:cNvPicPr>
            <a:picLocks noChangeAspect="1"/>
          </p:cNvPicPr>
          <p:nvPr/>
        </p:nvPicPr>
        <p:blipFill rotWithShape="1">
          <a:blip r:embed="rId20">
            <a:extLst>
              <a:ext uri="{28A0092B-C50C-407E-A947-70E740481C1C}">
                <a14:useLocalDpi xmlns:a14="http://schemas.microsoft.com/office/drawing/2010/main" val="0"/>
              </a:ext>
            </a:extLst>
          </a:blip>
          <a:srcRect l="1424" t="5405" r="2476" b="12253"/>
          <a:stretch/>
        </p:blipFill>
        <p:spPr>
          <a:xfrm>
            <a:off x="5012622" y="4074346"/>
            <a:ext cx="1438978" cy="2027476"/>
          </a:xfrm>
          <a:prstGeom prst="rect">
            <a:avLst/>
          </a:prstGeom>
          <a:ln>
            <a:solidFill>
              <a:srgbClr val="666666"/>
            </a:solidFill>
          </a:ln>
        </p:spPr>
      </p:pic>
      <p:sp>
        <p:nvSpPr>
          <p:cNvPr id="197" name="テキスト ボックス 233">
            <a:extLst>
              <a:ext uri="{FF2B5EF4-FFF2-40B4-BE49-F238E27FC236}">
                <a16:creationId xmlns:a16="http://schemas.microsoft.com/office/drawing/2014/main" id="{868EAA2A-C644-8DF6-4EF0-04F74CDEB2DA}"/>
              </a:ext>
            </a:extLst>
          </p:cNvPr>
          <p:cNvSpPr txBox="1"/>
          <p:nvPr/>
        </p:nvSpPr>
        <p:spPr>
          <a:xfrm>
            <a:off x="4990963" y="3822440"/>
            <a:ext cx="1360088" cy="230832"/>
          </a:xfrm>
          <a:prstGeom prst="rect">
            <a:avLst/>
          </a:prstGeom>
          <a:noFill/>
        </p:spPr>
        <p:txBody>
          <a:bodyPr wrap="square" rtlCol="0">
            <a:spAutoFit/>
          </a:bodyPr>
          <a:lstStyle/>
          <a:p>
            <a:pPr algn="ctr"/>
            <a:r>
              <a:rPr kumimoji="1" lang="en-US" altLang="ja-JP" sz="900" dirty="0"/>
              <a:t>20. Printer Setting</a:t>
            </a:r>
            <a:endParaRPr kumimoji="1" lang="ja-JP" altLang="en-US" sz="900" dirty="0"/>
          </a:p>
        </p:txBody>
      </p:sp>
      <p:pic>
        <p:nvPicPr>
          <p:cNvPr id="199" name="グラフィックス 4" descr="カメラ 単色塗りつぶし">
            <a:extLst>
              <a:ext uri="{FF2B5EF4-FFF2-40B4-BE49-F238E27FC236}">
                <a16:creationId xmlns:a16="http://schemas.microsoft.com/office/drawing/2014/main" id="{E01507E9-5387-3C1C-89B2-44E9900F6B6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69166" y="4483611"/>
            <a:ext cx="137037" cy="137037"/>
          </a:xfrm>
          <a:prstGeom prst="rect">
            <a:avLst/>
          </a:prstGeom>
        </p:spPr>
      </p:pic>
      <p:pic>
        <p:nvPicPr>
          <p:cNvPr id="200" name="グラフィックス 4" descr="カメラ 単色塗りつぶし">
            <a:extLst>
              <a:ext uri="{FF2B5EF4-FFF2-40B4-BE49-F238E27FC236}">
                <a16:creationId xmlns:a16="http://schemas.microsoft.com/office/drawing/2014/main" id="{B2E9C562-C6ED-3324-F8E1-A1AB19A81E7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17466" y="4451346"/>
            <a:ext cx="137037" cy="137037"/>
          </a:xfrm>
          <a:prstGeom prst="rect">
            <a:avLst/>
          </a:prstGeom>
        </p:spPr>
      </p:pic>
      <p:pic>
        <p:nvPicPr>
          <p:cNvPr id="201" name="グラフィックス 4" descr="カメラ 単色塗りつぶし">
            <a:extLst>
              <a:ext uri="{FF2B5EF4-FFF2-40B4-BE49-F238E27FC236}">
                <a16:creationId xmlns:a16="http://schemas.microsoft.com/office/drawing/2014/main" id="{F692B515-406E-196F-C876-3C043F358F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12697" y="4392792"/>
            <a:ext cx="137037" cy="137037"/>
          </a:xfrm>
          <a:prstGeom prst="rect">
            <a:avLst/>
          </a:prstGeom>
        </p:spPr>
      </p:pic>
      <p:sp>
        <p:nvSpPr>
          <p:cNvPr id="208" name="Rectangle 207">
            <a:extLst>
              <a:ext uri="{FF2B5EF4-FFF2-40B4-BE49-F238E27FC236}">
                <a16:creationId xmlns:a16="http://schemas.microsoft.com/office/drawing/2014/main" id="{70724FC6-9221-8A93-8EF7-88913DF9ECD4}"/>
              </a:ext>
            </a:extLst>
          </p:cNvPr>
          <p:cNvSpPr/>
          <p:nvPr/>
        </p:nvSpPr>
        <p:spPr>
          <a:xfrm>
            <a:off x="5059773" y="2562760"/>
            <a:ext cx="1330550" cy="230832"/>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210" name="TextBox 209">
            <a:extLst>
              <a:ext uri="{FF2B5EF4-FFF2-40B4-BE49-F238E27FC236}">
                <a16:creationId xmlns:a16="http://schemas.microsoft.com/office/drawing/2014/main" id="{E9D91CCC-1A97-48B5-2394-9B274F21F132}"/>
              </a:ext>
            </a:extLst>
          </p:cNvPr>
          <p:cNvSpPr txBox="1"/>
          <p:nvPr/>
        </p:nvSpPr>
        <p:spPr>
          <a:xfrm>
            <a:off x="5039182" y="2593813"/>
            <a:ext cx="258917"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236" name="Rectangle: Rounded Corners 235">
            <a:extLst>
              <a:ext uri="{FF2B5EF4-FFF2-40B4-BE49-F238E27FC236}">
                <a16:creationId xmlns:a16="http://schemas.microsoft.com/office/drawing/2014/main" id="{6A74A756-69FA-37E8-5FC3-9E8764829197}"/>
              </a:ext>
            </a:extLst>
          </p:cNvPr>
          <p:cNvSpPr/>
          <p:nvPr/>
        </p:nvSpPr>
        <p:spPr>
          <a:xfrm>
            <a:off x="5330808" y="2593813"/>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238" name="Rectangle: Rounded Corners 237">
            <a:extLst>
              <a:ext uri="{FF2B5EF4-FFF2-40B4-BE49-F238E27FC236}">
                <a16:creationId xmlns:a16="http://schemas.microsoft.com/office/drawing/2014/main" id="{6E0D6D3E-A05C-5044-B624-B049BC100816}"/>
              </a:ext>
            </a:extLst>
          </p:cNvPr>
          <p:cNvSpPr/>
          <p:nvPr/>
        </p:nvSpPr>
        <p:spPr>
          <a:xfrm>
            <a:off x="5725048" y="2593813"/>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239" name="Picture 238">
            <a:extLst>
              <a:ext uri="{FF2B5EF4-FFF2-40B4-BE49-F238E27FC236}">
                <a16:creationId xmlns:a16="http://schemas.microsoft.com/office/drawing/2014/main" id="{FDE10A6E-246A-73D1-2DB9-4EC2A89A9FA6}"/>
              </a:ext>
            </a:extLst>
          </p:cNvPr>
          <p:cNvPicPr>
            <a:picLocks noChangeAspect="1"/>
          </p:cNvPicPr>
          <p:nvPr/>
        </p:nvPicPr>
        <p:blipFill>
          <a:blip r:embed="rId21"/>
          <a:stretch>
            <a:fillRect/>
          </a:stretch>
        </p:blipFill>
        <p:spPr>
          <a:xfrm>
            <a:off x="5051186" y="2758088"/>
            <a:ext cx="1335327" cy="222554"/>
          </a:xfrm>
          <a:prstGeom prst="rect">
            <a:avLst/>
          </a:prstGeom>
        </p:spPr>
      </p:pic>
      <p:sp>
        <p:nvSpPr>
          <p:cNvPr id="244" name="Rectangle 243">
            <a:extLst>
              <a:ext uri="{FF2B5EF4-FFF2-40B4-BE49-F238E27FC236}">
                <a16:creationId xmlns:a16="http://schemas.microsoft.com/office/drawing/2014/main" id="{E8625364-8E2D-9701-A4E3-F008FECBB38F}"/>
              </a:ext>
            </a:extLst>
          </p:cNvPr>
          <p:cNvSpPr/>
          <p:nvPr/>
        </p:nvSpPr>
        <p:spPr>
          <a:xfrm>
            <a:off x="549330" y="4749030"/>
            <a:ext cx="1309766" cy="1000339"/>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245" name="Picture 244">
            <a:extLst>
              <a:ext uri="{FF2B5EF4-FFF2-40B4-BE49-F238E27FC236}">
                <a16:creationId xmlns:a16="http://schemas.microsoft.com/office/drawing/2014/main" id="{8677C6F9-02FB-4166-660F-64C21B7CB84A}"/>
              </a:ext>
            </a:extLst>
          </p:cNvPr>
          <p:cNvPicPr>
            <a:picLocks noChangeAspect="1"/>
          </p:cNvPicPr>
          <p:nvPr/>
        </p:nvPicPr>
        <p:blipFill>
          <a:blip r:embed="rId22"/>
          <a:stretch>
            <a:fillRect/>
          </a:stretch>
        </p:blipFill>
        <p:spPr>
          <a:xfrm>
            <a:off x="543000" y="4798535"/>
            <a:ext cx="1327411" cy="164640"/>
          </a:xfrm>
          <a:prstGeom prst="rect">
            <a:avLst/>
          </a:prstGeom>
        </p:spPr>
      </p:pic>
      <p:pic>
        <p:nvPicPr>
          <p:cNvPr id="248" name="Picture 247">
            <a:extLst>
              <a:ext uri="{FF2B5EF4-FFF2-40B4-BE49-F238E27FC236}">
                <a16:creationId xmlns:a16="http://schemas.microsoft.com/office/drawing/2014/main" id="{EC491331-EA11-E78A-924C-915D15D1E88A}"/>
              </a:ext>
            </a:extLst>
          </p:cNvPr>
          <p:cNvPicPr>
            <a:picLocks noChangeAspect="1"/>
          </p:cNvPicPr>
          <p:nvPr/>
        </p:nvPicPr>
        <p:blipFill>
          <a:blip r:embed="rId23"/>
          <a:stretch>
            <a:fillRect/>
          </a:stretch>
        </p:blipFill>
        <p:spPr>
          <a:xfrm>
            <a:off x="546125" y="5004420"/>
            <a:ext cx="1324846" cy="547301"/>
          </a:xfrm>
          <a:prstGeom prst="rect">
            <a:avLst/>
          </a:prstGeom>
        </p:spPr>
      </p:pic>
      <p:pic>
        <p:nvPicPr>
          <p:cNvPr id="4" name="図 32">
            <a:extLst>
              <a:ext uri="{FF2B5EF4-FFF2-40B4-BE49-F238E27FC236}">
                <a16:creationId xmlns:a16="http://schemas.microsoft.com/office/drawing/2014/main" id="{FA03AD82-D947-7096-0D8C-D1E535846765}"/>
              </a:ext>
            </a:extLst>
          </p:cNvPr>
          <p:cNvPicPr>
            <a:picLocks noChangeAspect="1"/>
          </p:cNvPicPr>
          <p:nvPr/>
        </p:nvPicPr>
        <p:blipFill rotWithShape="1">
          <a:blip r:embed="rId24"/>
          <a:srcRect b="79932"/>
          <a:stretch/>
        </p:blipFill>
        <p:spPr>
          <a:xfrm>
            <a:off x="524780" y="6506362"/>
            <a:ext cx="1360089" cy="405207"/>
          </a:xfrm>
          <a:prstGeom prst="rect">
            <a:avLst/>
          </a:prstGeom>
        </p:spPr>
      </p:pic>
      <p:sp>
        <p:nvSpPr>
          <p:cNvPr id="5" name="テキスト ボックス 33">
            <a:extLst>
              <a:ext uri="{FF2B5EF4-FFF2-40B4-BE49-F238E27FC236}">
                <a16:creationId xmlns:a16="http://schemas.microsoft.com/office/drawing/2014/main" id="{4E3DC0F7-8CED-7D62-9F3D-C41095477ED0}"/>
              </a:ext>
            </a:extLst>
          </p:cNvPr>
          <p:cNvSpPr txBox="1"/>
          <p:nvPr/>
        </p:nvSpPr>
        <p:spPr>
          <a:xfrm>
            <a:off x="524779" y="6262846"/>
            <a:ext cx="1360091" cy="230832"/>
          </a:xfrm>
          <a:prstGeom prst="rect">
            <a:avLst/>
          </a:prstGeom>
          <a:noFill/>
        </p:spPr>
        <p:txBody>
          <a:bodyPr wrap="square" lIns="0" rIns="0" rtlCol="0">
            <a:spAutoFit/>
          </a:bodyPr>
          <a:lstStyle/>
          <a:p>
            <a:pPr algn="ctr"/>
            <a:r>
              <a:rPr kumimoji="1" lang="en-US" altLang="ja-JP" sz="900" dirty="0"/>
              <a:t>21. Inventory Fluctuation</a:t>
            </a:r>
            <a:endParaRPr kumimoji="1" lang="ja-JP" altLang="en-US" sz="900" dirty="0"/>
          </a:p>
        </p:txBody>
      </p:sp>
      <p:pic>
        <p:nvPicPr>
          <p:cNvPr id="10" name="図 250">
            <a:extLst>
              <a:ext uri="{FF2B5EF4-FFF2-40B4-BE49-F238E27FC236}">
                <a16:creationId xmlns:a16="http://schemas.microsoft.com/office/drawing/2014/main" id="{4B8BF485-E77C-3834-CC37-842B9E4C225B}"/>
              </a:ext>
            </a:extLst>
          </p:cNvPr>
          <p:cNvPicPr>
            <a:picLocks noChangeAspect="1"/>
          </p:cNvPicPr>
          <p:nvPr/>
        </p:nvPicPr>
        <p:blipFill rotWithShape="1">
          <a:blip r:embed="rId25"/>
          <a:srcRect t="20856"/>
          <a:stretch/>
        </p:blipFill>
        <p:spPr>
          <a:xfrm>
            <a:off x="517547" y="6910873"/>
            <a:ext cx="1364286" cy="1614633"/>
          </a:xfrm>
          <a:prstGeom prst="rect">
            <a:avLst/>
          </a:prstGeom>
        </p:spPr>
      </p:pic>
      <p:pic>
        <p:nvPicPr>
          <p:cNvPr id="11" name="図 251">
            <a:extLst>
              <a:ext uri="{FF2B5EF4-FFF2-40B4-BE49-F238E27FC236}">
                <a16:creationId xmlns:a16="http://schemas.microsoft.com/office/drawing/2014/main" id="{5965E39C-2D62-1512-A775-3A5E44C61958}"/>
              </a:ext>
            </a:extLst>
          </p:cNvPr>
          <p:cNvPicPr>
            <a:picLocks noChangeAspect="1"/>
          </p:cNvPicPr>
          <p:nvPr/>
        </p:nvPicPr>
        <p:blipFill>
          <a:blip r:embed="rId26"/>
          <a:stretch>
            <a:fillRect/>
          </a:stretch>
        </p:blipFill>
        <p:spPr>
          <a:xfrm>
            <a:off x="1003145" y="7075399"/>
            <a:ext cx="546082" cy="198137"/>
          </a:xfrm>
          <a:prstGeom prst="rect">
            <a:avLst/>
          </a:prstGeom>
        </p:spPr>
      </p:pic>
      <p:pic>
        <p:nvPicPr>
          <p:cNvPr id="16" name="図 252">
            <a:extLst>
              <a:ext uri="{FF2B5EF4-FFF2-40B4-BE49-F238E27FC236}">
                <a16:creationId xmlns:a16="http://schemas.microsoft.com/office/drawing/2014/main" id="{C60A9F58-6332-1321-BDA0-7D414B637B5D}"/>
              </a:ext>
            </a:extLst>
          </p:cNvPr>
          <p:cNvPicPr>
            <a:picLocks noChangeAspect="1"/>
          </p:cNvPicPr>
          <p:nvPr/>
        </p:nvPicPr>
        <p:blipFill>
          <a:blip r:embed="rId26"/>
          <a:stretch>
            <a:fillRect/>
          </a:stretch>
        </p:blipFill>
        <p:spPr>
          <a:xfrm>
            <a:off x="935327" y="7419791"/>
            <a:ext cx="546082" cy="198137"/>
          </a:xfrm>
          <a:prstGeom prst="rect">
            <a:avLst/>
          </a:prstGeom>
        </p:spPr>
      </p:pic>
      <p:pic>
        <p:nvPicPr>
          <p:cNvPr id="19" name="図 257">
            <a:extLst>
              <a:ext uri="{FF2B5EF4-FFF2-40B4-BE49-F238E27FC236}">
                <a16:creationId xmlns:a16="http://schemas.microsoft.com/office/drawing/2014/main" id="{B5A05228-2E5A-38EE-88F1-1C95551ECD3E}"/>
              </a:ext>
            </a:extLst>
          </p:cNvPr>
          <p:cNvPicPr>
            <a:picLocks noChangeAspect="1"/>
          </p:cNvPicPr>
          <p:nvPr/>
        </p:nvPicPr>
        <p:blipFill>
          <a:blip r:embed="rId27"/>
          <a:stretch>
            <a:fillRect/>
          </a:stretch>
        </p:blipFill>
        <p:spPr>
          <a:xfrm>
            <a:off x="984855" y="8097757"/>
            <a:ext cx="510584" cy="178119"/>
          </a:xfrm>
          <a:prstGeom prst="rect">
            <a:avLst/>
          </a:prstGeom>
        </p:spPr>
      </p:pic>
      <p:sp>
        <p:nvSpPr>
          <p:cNvPr id="21" name="テキスト ボックス 258">
            <a:extLst>
              <a:ext uri="{FF2B5EF4-FFF2-40B4-BE49-F238E27FC236}">
                <a16:creationId xmlns:a16="http://schemas.microsoft.com/office/drawing/2014/main" id="{4340AC4F-BEC1-AF34-9109-49D9D3D9C1E7}"/>
              </a:ext>
            </a:extLst>
          </p:cNvPr>
          <p:cNvSpPr txBox="1"/>
          <p:nvPr/>
        </p:nvSpPr>
        <p:spPr>
          <a:xfrm>
            <a:off x="883554" y="8091021"/>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3" name="図 260">
            <a:extLst>
              <a:ext uri="{FF2B5EF4-FFF2-40B4-BE49-F238E27FC236}">
                <a16:creationId xmlns:a16="http://schemas.microsoft.com/office/drawing/2014/main" id="{43F82229-AD7D-4BDE-8641-EC026DF62AC1}"/>
              </a:ext>
            </a:extLst>
          </p:cNvPr>
          <p:cNvPicPr>
            <a:picLocks noChangeAspect="1"/>
          </p:cNvPicPr>
          <p:nvPr/>
        </p:nvPicPr>
        <p:blipFill>
          <a:blip r:embed="rId28"/>
          <a:stretch>
            <a:fillRect/>
          </a:stretch>
        </p:blipFill>
        <p:spPr>
          <a:xfrm>
            <a:off x="629985" y="8022439"/>
            <a:ext cx="1156765" cy="417148"/>
          </a:xfrm>
          <a:prstGeom prst="rect">
            <a:avLst/>
          </a:prstGeom>
        </p:spPr>
      </p:pic>
      <p:sp>
        <p:nvSpPr>
          <p:cNvPr id="25" name="Rectangle 24">
            <a:extLst>
              <a:ext uri="{FF2B5EF4-FFF2-40B4-BE49-F238E27FC236}">
                <a16:creationId xmlns:a16="http://schemas.microsoft.com/office/drawing/2014/main" id="{C00A4599-189D-D803-56BC-7F73D8898B5D}"/>
              </a:ext>
            </a:extLst>
          </p:cNvPr>
          <p:cNvSpPr/>
          <p:nvPr/>
        </p:nvSpPr>
        <p:spPr>
          <a:xfrm>
            <a:off x="651155" y="6923807"/>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26" name="Picture 25">
            <a:extLst>
              <a:ext uri="{FF2B5EF4-FFF2-40B4-BE49-F238E27FC236}">
                <a16:creationId xmlns:a16="http://schemas.microsoft.com/office/drawing/2014/main" id="{07AB8EFD-79DA-DF0F-AEC8-4CA8E6FCC824}"/>
              </a:ext>
            </a:extLst>
          </p:cNvPr>
          <p:cNvPicPr>
            <a:picLocks noChangeAspect="1"/>
          </p:cNvPicPr>
          <p:nvPr/>
        </p:nvPicPr>
        <p:blipFill>
          <a:blip r:embed="rId29"/>
          <a:stretch>
            <a:fillRect/>
          </a:stretch>
        </p:blipFill>
        <p:spPr>
          <a:xfrm>
            <a:off x="709010" y="6941705"/>
            <a:ext cx="981360" cy="358941"/>
          </a:xfrm>
          <a:prstGeom prst="rect">
            <a:avLst/>
          </a:prstGeom>
        </p:spPr>
      </p:pic>
      <p:pic>
        <p:nvPicPr>
          <p:cNvPr id="27" name="Picture 26">
            <a:extLst>
              <a:ext uri="{FF2B5EF4-FFF2-40B4-BE49-F238E27FC236}">
                <a16:creationId xmlns:a16="http://schemas.microsoft.com/office/drawing/2014/main" id="{0508C9C3-3C13-457F-CC91-205DF93FF1F2}"/>
              </a:ext>
            </a:extLst>
          </p:cNvPr>
          <p:cNvPicPr>
            <a:picLocks noChangeAspect="1"/>
          </p:cNvPicPr>
          <p:nvPr/>
        </p:nvPicPr>
        <p:blipFill>
          <a:blip r:embed="rId29"/>
          <a:stretch>
            <a:fillRect/>
          </a:stretch>
        </p:blipFill>
        <p:spPr>
          <a:xfrm>
            <a:off x="731052" y="7340893"/>
            <a:ext cx="981360" cy="358941"/>
          </a:xfrm>
          <a:prstGeom prst="rect">
            <a:avLst/>
          </a:prstGeom>
        </p:spPr>
      </p:pic>
      <p:sp>
        <p:nvSpPr>
          <p:cNvPr id="29" name="テキスト ボックス 253">
            <a:extLst>
              <a:ext uri="{FF2B5EF4-FFF2-40B4-BE49-F238E27FC236}">
                <a16:creationId xmlns:a16="http://schemas.microsoft.com/office/drawing/2014/main" id="{B9D78D31-C18B-AC5B-7659-5EE2C98F76AA}"/>
              </a:ext>
            </a:extLst>
          </p:cNvPr>
          <p:cNvSpPr txBox="1"/>
          <p:nvPr/>
        </p:nvSpPr>
        <p:spPr>
          <a:xfrm>
            <a:off x="847980" y="7073871"/>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Transfer in process</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เปลี่ยนคลังสินค้า</a:t>
            </a:r>
            <a:endParaRPr kumimoji="1" lang="ja-JP" altLang="en-US" sz="700" dirty="0">
              <a:latin typeface="Tahoma" panose="020B0604030504040204" pitchFamily="34" charset="0"/>
              <a:cs typeface="Tahoma" panose="020B0604030504040204" pitchFamily="34" charset="0"/>
            </a:endParaRPr>
          </a:p>
        </p:txBody>
      </p:sp>
      <p:sp>
        <p:nvSpPr>
          <p:cNvPr id="30" name="テキスト ボックス 254">
            <a:extLst>
              <a:ext uri="{FF2B5EF4-FFF2-40B4-BE49-F238E27FC236}">
                <a16:creationId xmlns:a16="http://schemas.microsoft.com/office/drawing/2014/main" id="{990D562A-E49F-D877-1166-A402B80AE740}"/>
              </a:ext>
            </a:extLst>
          </p:cNvPr>
          <p:cNvSpPr txBox="1"/>
          <p:nvPr/>
        </p:nvSpPr>
        <p:spPr>
          <a:xfrm>
            <a:off x="840986" y="7472776"/>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NG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ตรวจรับ </a:t>
            </a:r>
            <a:r>
              <a:rPr kumimoji="1" lang="en-US" altLang="ja-JP" sz="700" dirty="0">
                <a:latin typeface="Tahoma" panose="020B0604030504040204" pitchFamily="34" charset="0"/>
                <a:ea typeface="Tahoma" panose="020B0604030504040204" pitchFamily="34" charset="0"/>
                <a:cs typeface="Tahoma" panose="020B0604030504040204" pitchFamily="34" charset="0"/>
              </a:rPr>
              <a:t>NG</a:t>
            </a:r>
            <a:endParaRPr kumimoji="1" lang="ja-JP" altLang="en-US" sz="700" dirty="0">
              <a:latin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DC511689-4FC0-31C2-7365-734B706A1E81}"/>
              </a:ext>
            </a:extLst>
          </p:cNvPr>
          <p:cNvSpPr txBox="1"/>
          <p:nvPr/>
        </p:nvSpPr>
        <p:spPr>
          <a:xfrm>
            <a:off x="929298" y="6648947"/>
            <a:ext cx="864853" cy="110800"/>
          </a:xfrm>
          <a:prstGeom prst="rect">
            <a:avLst/>
          </a:prstGeom>
          <a:solidFill>
            <a:srgbClr val="02468F"/>
          </a:solidFill>
        </p:spPr>
        <p:txBody>
          <a:bodyPr wrap="none" lIns="9144" tIns="9144" rIns="9144" bIns="9144" rtlCol="0">
            <a:spAutoFit/>
          </a:bodyP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Inventory Fluctuation</a:t>
            </a:r>
            <a:endParaRPr lang="th-TH" sz="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7" name="Isosceles Triangle 36">
            <a:extLst>
              <a:ext uri="{FF2B5EF4-FFF2-40B4-BE49-F238E27FC236}">
                <a16:creationId xmlns:a16="http://schemas.microsoft.com/office/drawing/2014/main" id="{F29ECED9-5F47-D093-63E3-10A55EED2CD2}"/>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42" name="Rectangle 41">
            <a:extLst>
              <a:ext uri="{FF2B5EF4-FFF2-40B4-BE49-F238E27FC236}">
                <a16:creationId xmlns:a16="http://schemas.microsoft.com/office/drawing/2014/main" id="{D7F309F9-5CB3-3299-6790-6A2E3100D6FF}"/>
              </a:ext>
            </a:extLst>
          </p:cNvPr>
          <p:cNvSpPr/>
          <p:nvPr/>
        </p:nvSpPr>
        <p:spPr>
          <a:xfrm>
            <a:off x="1977935" y="4494623"/>
            <a:ext cx="1325992" cy="1521367"/>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46" name="Picture 45">
            <a:extLst>
              <a:ext uri="{FF2B5EF4-FFF2-40B4-BE49-F238E27FC236}">
                <a16:creationId xmlns:a16="http://schemas.microsoft.com/office/drawing/2014/main" id="{F698D29C-C6E6-0568-03D1-0D3A10624DB8}"/>
              </a:ext>
            </a:extLst>
          </p:cNvPr>
          <p:cNvPicPr>
            <a:picLocks noChangeAspect="1"/>
          </p:cNvPicPr>
          <p:nvPr/>
        </p:nvPicPr>
        <p:blipFill>
          <a:blip r:embed="rId30"/>
          <a:srcRect b="21528"/>
          <a:stretch/>
        </p:blipFill>
        <p:spPr>
          <a:xfrm>
            <a:off x="1979476" y="4696527"/>
            <a:ext cx="1317833" cy="432134"/>
          </a:xfrm>
          <a:prstGeom prst="rect">
            <a:avLst/>
          </a:prstGeom>
        </p:spPr>
      </p:pic>
      <p:sp>
        <p:nvSpPr>
          <p:cNvPr id="52" name="四角形: 角を丸くする 372">
            <a:extLst>
              <a:ext uri="{FF2B5EF4-FFF2-40B4-BE49-F238E27FC236}">
                <a16:creationId xmlns:a16="http://schemas.microsoft.com/office/drawing/2014/main" id="{4D538E6E-668E-4179-5D4A-C7AEB67CBF16}"/>
              </a:ext>
            </a:extLst>
          </p:cNvPr>
          <p:cNvSpPr/>
          <p:nvPr/>
        </p:nvSpPr>
        <p:spPr>
          <a:xfrm>
            <a:off x="2293201" y="4500508"/>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500" kern="0" dirty="0">
                <a:solidFill>
                  <a:prstClr val="black"/>
                </a:solidFill>
              </a:rPr>
              <a:t>PC01</a:t>
            </a:r>
            <a:endParaRPr kumimoji="1" lang="ja-JP" altLang="en-US" sz="500" kern="0" dirty="0">
              <a:solidFill>
                <a:prstClr val="black"/>
              </a:solidFill>
            </a:endParaRPr>
          </a:p>
        </p:txBody>
      </p:sp>
      <p:sp>
        <p:nvSpPr>
          <p:cNvPr id="53" name="テキスト ボックス 381">
            <a:extLst>
              <a:ext uri="{FF2B5EF4-FFF2-40B4-BE49-F238E27FC236}">
                <a16:creationId xmlns:a16="http://schemas.microsoft.com/office/drawing/2014/main" id="{DB350887-E862-3B93-640C-50C845EB8534}"/>
              </a:ext>
            </a:extLst>
          </p:cNvPr>
          <p:cNvSpPr txBox="1"/>
          <p:nvPr/>
        </p:nvSpPr>
        <p:spPr>
          <a:xfrm>
            <a:off x="1900995" y="4488309"/>
            <a:ext cx="425116" cy="169277"/>
          </a:xfrm>
          <a:prstGeom prst="rect">
            <a:avLst/>
          </a:prstGeom>
          <a:noFill/>
        </p:spPr>
        <p:txBody>
          <a:bodyPr wrap="none" rtlCol="0">
            <a:spAutoFit/>
          </a:bodyPr>
          <a:lstStyle/>
          <a:p>
            <a:r>
              <a:rPr kumimoji="1" lang="en-US" altLang="ja-JP" sz="500" dirty="0"/>
              <a:t>Location</a:t>
            </a:r>
            <a:endParaRPr kumimoji="1" lang="ja-JP" altLang="en-US" sz="500" dirty="0"/>
          </a:p>
        </p:txBody>
      </p:sp>
      <p:grpSp>
        <p:nvGrpSpPr>
          <p:cNvPr id="56" name="Group 55">
            <a:extLst>
              <a:ext uri="{FF2B5EF4-FFF2-40B4-BE49-F238E27FC236}">
                <a16:creationId xmlns:a16="http://schemas.microsoft.com/office/drawing/2014/main" id="{B07EF01B-E956-60F6-2AFC-7910C01B58DC}"/>
              </a:ext>
            </a:extLst>
          </p:cNvPr>
          <p:cNvGrpSpPr/>
          <p:nvPr/>
        </p:nvGrpSpPr>
        <p:grpSpPr>
          <a:xfrm>
            <a:off x="3470215" y="5854183"/>
            <a:ext cx="1412725" cy="219893"/>
            <a:chOff x="3551590" y="5975999"/>
            <a:chExt cx="1323138" cy="219893"/>
          </a:xfrm>
        </p:grpSpPr>
        <p:pic>
          <p:nvPicPr>
            <p:cNvPr id="59" name="図 193">
              <a:extLst>
                <a:ext uri="{FF2B5EF4-FFF2-40B4-BE49-F238E27FC236}">
                  <a16:creationId xmlns:a16="http://schemas.microsoft.com/office/drawing/2014/main" id="{FB520322-480A-DE2E-87EE-440DE1288F6E}"/>
                </a:ext>
              </a:extLst>
            </p:cNvPr>
            <p:cNvPicPr>
              <a:picLocks noChangeAspect="1"/>
            </p:cNvPicPr>
            <p:nvPr/>
          </p:nvPicPr>
          <p:blipFill>
            <a:blip r:embed="rId31"/>
            <a:stretch>
              <a:fillRect/>
            </a:stretch>
          </p:blipFill>
          <p:spPr>
            <a:xfrm>
              <a:off x="3551590" y="5975999"/>
              <a:ext cx="1323138" cy="219893"/>
            </a:xfrm>
            <a:prstGeom prst="rect">
              <a:avLst/>
            </a:prstGeom>
          </p:spPr>
        </p:pic>
        <p:sp>
          <p:nvSpPr>
            <p:cNvPr id="60" name="Rectangle: Rounded Corners 59">
              <a:extLst>
                <a:ext uri="{FF2B5EF4-FFF2-40B4-BE49-F238E27FC236}">
                  <a16:creationId xmlns:a16="http://schemas.microsoft.com/office/drawing/2014/main" id="{B4A4B0B1-7FAB-D914-A5D8-5548D4942FC2}"/>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62" name="Rectangle: Rounded Corners 61">
              <a:extLst>
                <a:ext uri="{FF2B5EF4-FFF2-40B4-BE49-F238E27FC236}">
                  <a16:creationId xmlns:a16="http://schemas.microsoft.com/office/drawing/2014/main" id="{37663F83-BB15-0C7C-72FF-5E857E7508AF}"/>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grpSp>
        <p:nvGrpSpPr>
          <p:cNvPr id="63" name="Group 62">
            <a:extLst>
              <a:ext uri="{FF2B5EF4-FFF2-40B4-BE49-F238E27FC236}">
                <a16:creationId xmlns:a16="http://schemas.microsoft.com/office/drawing/2014/main" id="{5B55BDBC-2BD0-2BEE-3050-77E3506438B5}"/>
              </a:ext>
            </a:extLst>
          </p:cNvPr>
          <p:cNvGrpSpPr/>
          <p:nvPr/>
        </p:nvGrpSpPr>
        <p:grpSpPr>
          <a:xfrm>
            <a:off x="5010151" y="5881662"/>
            <a:ext cx="1437640" cy="219893"/>
            <a:chOff x="3528256" y="5975999"/>
            <a:chExt cx="1346473" cy="219893"/>
          </a:xfrm>
        </p:grpSpPr>
        <p:pic>
          <p:nvPicPr>
            <p:cNvPr id="192" name="図 193">
              <a:extLst>
                <a:ext uri="{FF2B5EF4-FFF2-40B4-BE49-F238E27FC236}">
                  <a16:creationId xmlns:a16="http://schemas.microsoft.com/office/drawing/2014/main" id="{915BA87D-A5A0-D9D1-5751-91BA04C678A0}"/>
                </a:ext>
              </a:extLst>
            </p:cNvPr>
            <p:cNvPicPr>
              <a:picLocks noChangeAspect="1"/>
            </p:cNvPicPr>
            <p:nvPr/>
          </p:nvPicPr>
          <p:blipFill>
            <a:blip r:embed="rId31"/>
            <a:stretch>
              <a:fillRect/>
            </a:stretch>
          </p:blipFill>
          <p:spPr>
            <a:xfrm>
              <a:off x="3528256" y="5975999"/>
              <a:ext cx="1346473" cy="219893"/>
            </a:xfrm>
            <a:prstGeom prst="rect">
              <a:avLst/>
            </a:prstGeom>
          </p:spPr>
        </p:pic>
        <p:sp>
          <p:nvSpPr>
            <p:cNvPr id="193" name="Rectangle: Rounded Corners 192">
              <a:extLst>
                <a:ext uri="{FF2B5EF4-FFF2-40B4-BE49-F238E27FC236}">
                  <a16:creationId xmlns:a16="http://schemas.microsoft.com/office/drawing/2014/main" id="{94E7F21E-BA8E-0B8C-687C-FC3B628E9402}"/>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194" name="Rectangle: Rounded Corners 193">
              <a:extLst>
                <a:ext uri="{FF2B5EF4-FFF2-40B4-BE49-F238E27FC236}">
                  <a16:creationId xmlns:a16="http://schemas.microsoft.com/office/drawing/2014/main" id="{5C764B4F-50C4-0F5B-C37D-E4B4C976D228}"/>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pic>
        <p:nvPicPr>
          <p:cNvPr id="195" name="図 1">
            <a:extLst>
              <a:ext uri="{FF2B5EF4-FFF2-40B4-BE49-F238E27FC236}">
                <a16:creationId xmlns:a16="http://schemas.microsoft.com/office/drawing/2014/main" id="{8EAC1405-C25B-A6E9-6946-EED3DA1A3E47}"/>
              </a:ext>
            </a:extLst>
          </p:cNvPr>
          <p:cNvPicPr>
            <a:picLocks noChangeAspect="1"/>
          </p:cNvPicPr>
          <p:nvPr/>
        </p:nvPicPr>
        <p:blipFill>
          <a:blip r:embed="rId32"/>
          <a:stretch>
            <a:fillRect/>
          </a:stretch>
        </p:blipFill>
        <p:spPr>
          <a:xfrm>
            <a:off x="3459931" y="6491837"/>
            <a:ext cx="1358764" cy="2027693"/>
          </a:xfrm>
          <a:prstGeom prst="rect">
            <a:avLst/>
          </a:prstGeom>
        </p:spPr>
      </p:pic>
      <p:pic>
        <p:nvPicPr>
          <p:cNvPr id="196" name="図 4">
            <a:extLst>
              <a:ext uri="{FF2B5EF4-FFF2-40B4-BE49-F238E27FC236}">
                <a16:creationId xmlns:a16="http://schemas.microsoft.com/office/drawing/2014/main" id="{6C7A40AB-832C-B215-394C-1533B4A73050}"/>
              </a:ext>
            </a:extLst>
          </p:cNvPr>
          <p:cNvPicPr>
            <a:picLocks noChangeAspect="1"/>
          </p:cNvPicPr>
          <p:nvPr/>
        </p:nvPicPr>
        <p:blipFill>
          <a:blip r:embed="rId33"/>
          <a:stretch>
            <a:fillRect/>
          </a:stretch>
        </p:blipFill>
        <p:spPr>
          <a:xfrm>
            <a:off x="4553287" y="7787224"/>
            <a:ext cx="243861" cy="130125"/>
          </a:xfrm>
          <a:prstGeom prst="rect">
            <a:avLst/>
          </a:prstGeom>
        </p:spPr>
      </p:pic>
      <p:sp>
        <p:nvSpPr>
          <p:cNvPr id="198" name="テキスト ボックス 5">
            <a:extLst>
              <a:ext uri="{FF2B5EF4-FFF2-40B4-BE49-F238E27FC236}">
                <a16:creationId xmlns:a16="http://schemas.microsoft.com/office/drawing/2014/main" id="{0A9A33EE-AA7F-732A-C4A6-C5E6B94C8E34}"/>
              </a:ext>
            </a:extLst>
          </p:cNvPr>
          <p:cNvSpPr txBox="1"/>
          <p:nvPr/>
        </p:nvSpPr>
        <p:spPr>
          <a:xfrm>
            <a:off x="4476865" y="775483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02" name="図 6">
            <a:extLst>
              <a:ext uri="{FF2B5EF4-FFF2-40B4-BE49-F238E27FC236}">
                <a16:creationId xmlns:a16="http://schemas.microsoft.com/office/drawing/2014/main" id="{4AD6C969-F808-A9C0-8953-AFC0BA8FE82A}"/>
              </a:ext>
            </a:extLst>
          </p:cNvPr>
          <p:cNvPicPr>
            <a:picLocks noChangeAspect="1"/>
          </p:cNvPicPr>
          <p:nvPr/>
        </p:nvPicPr>
        <p:blipFill>
          <a:blip r:embed="rId34"/>
          <a:stretch>
            <a:fillRect/>
          </a:stretch>
        </p:blipFill>
        <p:spPr>
          <a:xfrm>
            <a:off x="3964618" y="6625917"/>
            <a:ext cx="805148" cy="123622"/>
          </a:xfrm>
          <a:prstGeom prst="rect">
            <a:avLst/>
          </a:prstGeom>
        </p:spPr>
      </p:pic>
      <p:sp>
        <p:nvSpPr>
          <p:cNvPr id="203" name="テキスト ボックス 8">
            <a:extLst>
              <a:ext uri="{FF2B5EF4-FFF2-40B4-BE49-F238E27FC236}">
                <a16:creationId xmlns:a16="http://schemas.microsoft.com/office/drawing/2014/main" id="{1CE37AEF-E9E6-2A98-562A-8E8041211999}"/>
              </a:ext>
            </a:extLst>
          </p:cNvPr>
          <p:cNvSpPr txBox="1"/>
          <p:nvPr/>
        </p:nvSpPr>
        <p:spPr>
          <a:xfrm>
            <a:off x="3879899" y="6612494"/>
            <a:ext cx="874330" cy="200055"/>
          </a:xfrm>
          <a:prstGeom prst="rect">
            <a:avLst/>
          </a:prstGeom>
          <a:noFill/>
        </p:spPr>
        <p:txBody>
          <a:bodyPr wrap="square" rtlCol="0">
            <a:spAutoFit/>
          </a:bodyPr>
          <a:lstStyle/>
          <a:p>
            <a:pPr algn="ctr"/>
            <a:r>
              <a:rPr kumimoji="1" lang="en-US" altLang="ja-JP" sz="700" dirty="0">
                <a:solidFill>
                  <a:schemeClr val="bg1"/>
                </a:solidFill>
              </a:rPr>
              <a:t>NG Manual</a:t>
            </a:r>
            <a:endParaRPr kumimoji="1" lang="ja-JP" altLang="en-US" sz="700" dirty="0">
              <a:solidFill>
                <a:schemeClr val="bg1"/>
              </a:solidFill>
            </a:endParaRPr>
          </a:p>
        </p:txBody>
      </p:sp>
      <p:pic>
        <p:nvPicPr>
          <p:cNvPr id="204" name="図 13">
            <a:extLst>
              <a:ext uri="{FF2B5EF4-FFF2-40B4-BE49-F238E27FC236}">
                <a16:creationId xmlns:a16="http://schemas.microsoft.com/office/drawing/2014/main" id="{9E869480-FDC3-C140-9A5D-4BFDD4989F50}"/>
              </a:ext>
            </a:extLst>
          </p:cNvPr>
          <p:cNvPicPr>
            <a:picLocks noChangeAspect="1"/>
          </p:cNvPicPr>
          <p:nvPr/>
        </p:nvPicPr>
        <p:blipFill>
          <a:blip r:embed="rId33"/>
          <a:stretch>
            <a:fillRect/>
          </a:stretch>
        </p:blipFill>
        <p:spPr>
          <a:xfrm>
            <a:off x="3601046" y="7505884"/>
            <a:ext cx="399116" cy="92870"/>
          </a:xfrm>
          <a:prstGeom prst="rect">
            <a:avLst/>
          </a:prstGeom>
        </p:spPr>
      </p:pic>
      <p:sp>
        <p:nvSpPr>
          <p:cNvPr id="205" name="テキスト ボックス 14">
            <a:extLst>
              <a:ext uri="{FF2B5EF4-FFF2-40B4-BE49-F238E27FC236}">
                <a16:creationId xmlns:a16="http://schemas.microsoft.com/office/drawing/2014/main" id="{E9B08011-4EEA-4681-9520-A1DEDC7741A0}"/>
              </a:ext>
            </a:extLst>
          </p:cNvPr>
          <p:cNvSpPr txBox="1"/>
          <p:nvPr/>
        </p:nvSpPr>
        <p:spPr>
          <a:xfrm>
            <a:off x="3536676" y="745617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6" name="図 15">
            <a:extLst>
              <a:ext uri="{FF2B5EF4-FFF2-40B4-BE49-F238E27FC236}">
                <a16:creationId xmlns:a16="http://schemas.microsoft.com/office/drawing/2014/main" id="{06286EBA-75FB-7B27-60AD-21211D8FB66E}"/>
              </a:ext>
            </a:extLst>
          </p:cNvPr>
          <p:cNvPicPr>
            <a:picLocks noChangeAspect="1"/>
          </p:cNvPicPr>
          <p:nvPr/>
        </p:nvPicPr>
        <p:blipFill>
          <a:blip r:embed="rId2"/>
          <a:stretch>
            <a:fillRect/>
          </a:stretch>
        </p:blipFill>
        <p:spPr>
          <a:xfrm>
            <a:off x="4040763" y="7940410"/>
            <a:ext cx="234871" cy="129551"/>
          </a:xfrm>
          <a:prstGeom prst="rect">
            <a:avLst/>
          </a:prstGeom>
        </p:spPr>
      </p:pic>
      <p:pic>
        <p:nvPicPr>
          <p:cNvPr id="207" name="グラフィックス 4" descr="カメラ 単色塗りつぶし">
            <a:extLst>
              <a:ext uri="{FF2B5EF4-FFF2-40B4-BE49-F238E27FC236}">
                <a16:creationId xmlns:a16="http://schemas.microsoft.com/office/drawing/2014/main" id="{913813A5-92A4-C9A9-C407-267765B477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50128" y="7120220"/>
            <a:ext cx="137037" cy="137037"/>
          </a:xfrm>
          <a:prstGeom prst="rect">
            <a:avLst/>
          </a:prstGeom>
        </p:spPr>
      </p:pic>
      <p:sp>
        <p:nvSpPr>
          <p:cNvPr id="209" name="Rectangle 208">
            <a:extLst>
              <a:ext uri="{FF2B5EF4-FFF2-40B4-BE49-F238E27FC236}">
                <a16:creationId xmlns:a16="http://schemas.microsoft.com/office/drawing/2014/main" id="{E5E265B1-3CB2-4BC6-7609-7D13A5CE27EA}"/>
              </a:ext>
            </a:extLst>
          </p:cNvPr>
          <p:cNvSpPr/>
          <p:nvPr/>
        </p:nvSpPr>
        <p:spPr>
          <a:xfrm>
            <a:off x="3481483" y="7462417"/>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211" name="TextBox 210">
            <a:extLst>
              <a:ext uri="{FF2B5EF4-FFF2-40B4-BE49-F238E27FC236}">
                <a16:creationId xmlns:a16="http://schemas.microsoft.com/office/drawing/2014/main" id="{F1F79836-114D-0215-290F-EBBE00F85DFC}"/>
              </a:ext>
            </a:extLst>
          </p:cNvPr>
          <p:cNvSpPr txBox="1"/>
          <p:nvPr/>
        </p:nvSpPr>
        <p:spPr>
          <a:xfrm>
            <a:off x="3481279" y="7493470"/>
            <a:ext cx="258917"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212" name="Rectangle: Rounded Corners 211">
            <a:extLst>
              <a:ext uri="{FF2B5EF4-FFF2-40B4-BE49-F238E27FC236}">
                <a16:creationId xmlns:a16="http://schemas.microsoft.com/office/drawing/2014/main" id="{12DB0A82-97A4-3D39-1D0C-8C714CDE1C8C}"/>
              </a:ext>
            </a:extLst>
          </p:cNvPr>
          <p:cNvSpPr/>
          <p:nvPr/>
        </p:nvSpPr>
        <p:spPr>
          <a:xfrm>
            <a:off x="3772904" y="7493470"/>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3" name="Rectangle: Rounded Corners 212">
            <a:extLst>
              <a:ext uri="{FF2B5EF4-FFF2-40B4-BE49-F238E27FC236}">
                <a16:creationId xmlns:a16="http://schemas.microsoft.com/office/drawing/2014/main" id="{014AF8D6-C71F-7D1B-1B84-CF38DA7A9A55}"/>
              </a:ext>
            </a:extLst>
          </p:cNvPr>
          <p:cNvSpPr/>
          <p:nvPr/>
        </p:nvSpPr>
        <p:spPr>
          <a:xfrm>
            <a:off x="4167144" y="7493470"/>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14" name="Picture 213">
            <a:extLst>
              <a:ext uri="{FF2B5EF4-FFF2-40B4-BE49-F238E27FC236}">
                <a16:creationId xmlns:a16="http://schemas.microsoft.com/office/drawing/2014/main" id="{30A0F5DC-8503-B724-E7A5-8A429CE373EA}"/>
              </a:ext>
            </a:extLst>
          </p:cNvPr>
          <p:cNvPicPr>
            <a:picLocks noChangeAspect="1"/>
          </p:cNvPicPr>
          <p:nvPr/>
        </p:nvPicPr>
        <p:blipFill>
          <a:blip r:embed="rId35"/>
          <a:srcRect b="6624"/>
          <a:stretch/>
        </p:blipFill>
        <p:spPr>
          <a:xfrm>
            <a:off x="3480452" y="7657814"/>
            <a:ext cx="1332659" cy="641335"/>
          </a:xfrm>
          <a:prstGeom prst="rect">
            <a:avLst/>
          </a:prstGeom>
        </p:spPr>
      </p:pic>
      <p:grpSp>
        <p:nvGrpSpPr>
          <p:cNvPr id="215" name="Group 214">
            <a:extLst>
              <a:ext uri="{FF2B5EF4-FFF2-40B4-BE49-F238E27FC236}">
                <a16:creationId xmlns:a16="http://schemas.microsoft.com/office/drawing/2014/main" id="{0AACDAFD-7C11-1835-A2B3-8782B559DB6D}"/>
              </a:ext>
            </a:extLst>
          </p:cNvPr>
          <p:cNvGrpSpPr/>
          <p:nvPr/>
        </p:nvGrpSpPr>
        <p:grpSpPr>
          <a:xfrm>
            <a:off x="3479021" y="8285300"/>
            <a:ext cx="1335494" cy="219893"/>
            <a:chOff x="4994908" y="6706393"/>
            <a:chExt cx="1335494" cy="219893"/>
          </a:xfrm>
        </p:grpSpPr>
        <p:pic>
          <p:nvPicPr>
            <p:cNvPr id="216" name="図 193">
              <a:extLst>
                <a:ext uri="{FF2B5EF4-FFF2-40B4-BE49-F238E27FC236}">
                  <a16:creationId xmlns:a16="http://schemas.microsoft.com/office/drawing/2014/main" id="{E1DEB4B7-7EE2-6B93-493C-CB4CDC603DEA}"/>
                </a:ext>
              </a:extLst>
            </p:cNvPr>
            <p:cNvPicPr>
              <a:picLocks noChangeAspect="1"/>
            </p:cNvPicPr>
            <p:nvPr/>
          </p:nvPicPr>
          <p:blipFill>
            <a:blip r:embed="rId31"/>
            <a:stretch>
              <a:fillRect/>
            </a:stretch>
          </p:blipFill>
          <p:spPr>
            <a:xfrm>
              <a:off x="4994908" y="6706393"/>
              <a:ext cx="1335494" cy="219893"/>
            </a:xfrm>
            <a:prstGeom prst="rect">
              <a:avLst/>
            </a:prstGeom>
          </p:spPr>
        </p:pic>
        <p:sp>
          <p:nvSpPr>
            <p:cNvPr id="217" name="Rectangle: Rounded Corners 216">
              <a:extLst>
                <a:ext uri="{FF2B5EF4-FFF2-40B4-BE49-F238E27FC236}">
                  <a16:creationId xmlns:a16="http://schemas.microsoft.com/office/drawing/2014/main" id="{E3C197A2-002B-E285-DC10-25E1B0C15264}"/>
                </a:ext>
              </a:extLst>
            </p:cNvPr>
            <p:cNvSpPr/>
            <p:nvPr/>
          </p:nvSpPr>
          <p:spPr>
            <a:xfrm>
              <a:off x="4999813" y="6734730"/>
              <a:ext cx="402768"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218" name="Rectangle: Rounded Corners 217">
              <a:extLst>
                <a:ext uri="{FF2B5EF4-FFF2-40B4-BE49-F238E27FC236}">
                  <a16:creationId xmlns:a16="http://schemas.microsoft.com/office/drawing/2014/main" id="{A036789B-0AF3-734E-471C-2BB8700476CE}"/>
                </a:ext>
              </a:extLst>
            </p:cNvPr>
            <p:cNvSpPr/>
            <p:nvPr/>
          </p:nvSpPr>
          <p:spPr>
            <a:xfrm>
              <a:off x="5817870" y="6734730"/>
              <a:ext cx="509174"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sp>
          <p:nvSpPr>
            <p:cNvPr id="219" name="Rectangle: Rounded Corners 218">
              <a:extLst>
                <a:ext uri="{FF2B5EF4-FFF2-40B4-BE49-F238E27FC236}">
                  <a16:creationId xmlns:a16="http://schemas.microsoft.com/office/drawing/2014/main" id="{72EBE0FD-43DB-FAA5-240E-79E2719128C4}"/>
                </a:ext>
              </a:extLst>
            </p:cNvPr>
            <p:cNvSpPr/>
            <p:nvPr/>
          </p:nvSpPr>
          <p:spPr>
            <a:xfrm>
              <a:off x="5414416" y="6734730"/>
              <a:ext cx="388214" cy="184666"/>
            </a:xfrm>
            <a:prstGeom prst="roundRect">
              <a:avLst>
                <a:gd name="adj" fmla="val 23888"/>
              </a:avLst>
            </a:prstGeom>
            <a:solidFill>
              <a:srgbClr val="6CD506"/>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Add[P2]</a:t>
              </a:r>
            </a:p>
          </p:txBody>
        </p:sp>
      </p:grpSp>
      <p:sp>
        <p:nvSpPr>
          <p:cNvPr id="220" name="テキスト ボックス 33">
            <a:extLst>
              <a:ext uri="{FF2B5EF4-FFF2-40B4-BE49-F238E27FC236}">
                <a16:creationId xmlns:a16="http://schemas.microsoft.com/office/drawing/2014/main" id="{C265BFDF-214D-3F66-7019-DA3BA154BD64}"/>
              </a:ext>
            </a:extLst>
          </p:cNvPr>
          <p:cNvSpPr txBox="1"/>
          <p:nvPr/>
        </p:nvSpPr>
        <p:spPr>
          <a:xfrm>
            <a:off x="1951277" y="6269519"/>
            <a:ext cx="1360091" cy="230832"/>
          </a:xfrm>
          <a:prstGeom prst="rect">
            <a:avLst/>
          </a:prstGeom>
          <a:noFill/>
        </p:spPr>
        <p:txBody>
          <a:bodyPr wrap="square" lIns="0" rIns="0" rtlCol="0">
            <a:spAutoFit/>
          </a:bodyPr>
          <a:lstStyle/>
          <a:p>
            <a:pPr algn="ctr"/>
            <a:r>
              <a:rPr kumimoji="1" lang="en-US" altLang="ja-JP" sz="900" dirty="0"/>
              <a:t>22. Transfer in process</a:t>
            </a:r>
            <a:endParaRPr kumimoji="1" lang="ja-JP" altLang="en-US" sz="900" dirty="0"/>
          </a:p>
        </p:txBody>
      </p:sp>
      <p:sp>
        <p:nvSpPr>
          <p:cNvPr id="221" name="テキスト ボックス 33">
            <a:extLst>
              <a:ext uri="{FF2B5EF4-FFF2-40B4-BE49-F238E27FC236}">
                <a16:creationId xmlns:a16="http://schemas.microsoft.com/office/drawing/2014/main" id="{81672812-5726-BD6D-445E-4E9911DD6539}"/>
              </a:ext>
            </a:extLst>
          </p:cNvPr>
          <p:cNvSpPr txBox="1"/>
          <p:nvPr/>
        </p:nvSpPr>
        <p:spPr>
          <a:xfrm>
            <a:off x="3457524" y="6261518"/>
            <a:ext cx="1360091" cy="230832"/>
          </a:xfrm>
          <a:prstGeom prst="rect">
            <a:avLst/>
          </a:prstGeom>
          <a:noFill/>
        </p:spPr>
        <p:txBody>
          <a:bodyPr wrap="square" lIns="0" rIns="0" rtlCol="0">
            <a:spAutoFit/>
          </a:bodyPr>
          <a:lstStyle/>
          <a:p>
            <a:pPr algn="ctr"/>
            <a:r>
              <a:rPr kumimoji="1" lang="en-US" altLang="ja-JP" sz="900" dirty="0"/>
              <a:t>23. NG Manual</a:t>
            </a:r>
            <a:endParaRPr kumimoji="1" lang="ja-JP" altLang="en-US" sz="900" dirty="0"/>
          </a:p>
        </p:txBody>
      </p:sp>
      <p:pic>
        <p:nvPicPr>
          <p:cNvPr id="222" name="図 1">
            <a:extLst>
              <a:ext uri="{FF2B5EF4-FFF2-40B4-BE49-F238E27FC236}">
                <a16:creationId xmlns:a16="http://schemas.microsoft.com/office/drawing/2014/main" id="{A3DFFFEB-D67B-BBF0-FD09-2F3B93F95EB1}"/>
              </a:ext>
            </a:extLst>
          </p:cNvPr>
          <p:cNvPicPr>
            <a:picLocks noChangeAspect="1"/>
          </p:cNvPicPr>
          <p:nvPr/>
        </p:nvPicPr>
        <p:blipFill>
          <a:blip r:embed="rId32"/>
          <a:stretch>
            <a:fillRect/>
          </a:stretch>
        </p:blipFill>
        <p:spPr>
          <a:xfrm>
            <a:off x="1964020" y="6506938"/>
            <a:ext cx="1358764" cy="2027693"/>
          </a:xfrm>
          <a:prstGeom prst="rect">
            <a:avLst/>
          </a:prstGeom>
        </p:spPr>
      </p:pic>
      <p:pic>
        <p:nvPicPr>
          <p:cNvPr id="223" name="図 6">
            <a:extLst>
              <a:ext uri="{FF2B5EF4-FFF2-40B4-BE49-F238E27FC236}">
                <a16:creationId xmlns:a16="http://schemas.microsoft.com/office/drawing/2014/main" id="{662A69B8-D822-652D-9494-E1389C64172A}"/>
              </a:ext>
            </a:extLst>
          </p:cNvPr>
          <p:cNvPicPr>
            <a:picLocks noChangeAspect="1"/>
          </p:cNvPicPr>
          <p:nvPr/>
        </p:nvPicPr>
        <p:blipFill>
          <a:blip r:embed="rId34"/>
          <a:stretch>
            <a:fillRect/>
          </a:stretch>
        </p:blipFill>
        <p:spPr>
          <a:xfrm>
            <a:off x="2468707" y="6641018"/>
            <a:ext cx="805148" cy="123622"/>
          </a:xfrm>
          <a:prstGeom prst="rect">
            <a:avLst/>
          </a:prstGeom>
        </p:spPr>
      </p:pic>
      <p:sp>
        <p:nvSpPr>
          <p:cNvPr id="224" name="テキスト ボックス 8">
            <a:extLst>
              <a:ext uri="{FF2B5EF4-FFF2-40B4-BE49-F238E27FC236}">
                <a16:creationId xmlns:a16="http://schemas.microsoft.com/office/drawing/2014/main" id="{789C8568-CCCA-1634-4A6B-38BDB23CFF14}"/>
              </a:ext>
            </a:extLst>
          </p:cNvPr>
          <p:cNvSpPr txBox="1"/>
          <p:nvPr/>
        </p:nvSpPr>
        <p:spPr>
          <a:xfrm>
            <a:off x="2383988" y="6627595"/>
            <a:ext cx="874330" cy="200055"/>
          </a:xfrm>
          <a:prstGeom prst="rect">
            <a:avLst/>
          </a:prstGeom>
          <a:noFill/>
        </p:spPr>
        <p:txBody>
          <a:bodyPr wrap="square" lIns="0" rtlCol="0">
            <a:spAutoFit/>
          </a:bodyPr>
          <a:lstStyle/>
          <a:p>
            <a:pPr algn="ctr"/>
            <a:r>
              <a:rPr kumimoji="1" lang="en-US" altLang="ja-JP" sz="700" dirty="0">
                <a:solidFill>
                  <a:schemeClr val="bg1"/>
                </a:solidFill>
              </a:rPr>
              <a:t>Transfer in process</a:t>
            </a:r>
            <a:endParaRPr kumimoji="1" lang="ja-JP" altLang="en-US" sz="700" dirty="0">
              <a:solidFill>
                <a:schemeClr val="bg1"/>
              </a:solidFill>
            </a:endParaRPr>
          </a:p>
        </p:txBody>
      </p:sp>
      <p:pic>
        <p:nvPicPr>
          <p:cNvPr id="225" name="図 20">
            <a:extLst>
              <a:ext uri="{FF2B5EF4-FFF2-40B4-BE49-F238E27FC236}">
                <a16:creationId xmlns:a16="http://schemas.microsoft.com/office/drawing/2014/main" id="{48D7AE52-81CA-BB5A-C760-B209AF1BFA5E}"/>
              </a:ext>
            </a:extLst>
          </p:cNvPr>
          <p:cNvPicPr>
            <a:picLocks noChangeAspect="1"/>
          </p:cNvPicPr>
          <p:nvPr/>
        </p:nvPicPr>
        <p:blipFill>
          <a:blip r:embed="rId2"/>
          <a:stretch>
            <a:fillRect/>
          </a:stretch>
        </p:blipFill>
        <p:spPr>
          <a:xfrm>
            <a:off x="2498896" y="8136891"/>
            <a:ext cx="234871" cy="129551"/>
          </a:xfrm>
          <a:prstGeom prst="rect">
            <a:avLst/>
          </a:prstGeom>
        </p:spPr>
      </p:pic>
      <p:sp>
        <p:nvSpPr>
          <p:cNvPr id="226" name="Rectangle 225">
            <a:extLst>
              <a:ext uri="{FF2B5EF4-FFF2-40B4-BE49-F238E27FC236}">
                <a16:creationId xmlns:a16="http://schemas.microsoft.com/office/drawing/2014/main" id="{B3E892E9-1450-AE0B-3E72-B06A85270FB6}"/>
              </a:ext>
            </a:extLst>
          </p:cNvPr>
          <p:cNvSpPr/>
          <p:nvPr/>
        </p:nvSpPr>
        <p:spPr>
          <a:xfrm>
            <a:off x="1983480" y="6913196"/>
            <a:ext cx="1335494" cy="137503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227" name="Picture 226">
            <a:extLst>
              <a:ext uri="{FF2B5EF4-FFF2-40B4-BE49-F238E27FC236}">
                <a16:creationId xmlns:a16="http://schemas.microsoft.com/office/drawing/2014/main" id="{EA56A7BE-917B-AC4C-48C6-AFD2A3358F83}"/>
              </a:ext>
            </a:extLst>
          </p:cNvPr>
          <p:cNvPicPr>
            <a:picLocks noChangeAspect="1"/>
          </p:cNvPicPr>
          <p:nvPr/>
        </p:nvPicPr>
        <p:blipFill>
          <a:blip r:embed="rId36"/>
          <a:stretch>
            <a:fillRect/>
          </a:stretch>
        </p:blipFill>
        <p:spPr>
          <a:xfrm>
            <a:off x="1988097" y="8120361"/>
            <a:ext cx="1331045" cy="187655"/>
          </a:xfrm>
          <a:prstGeom prst="rect">
            <a:avLst/>
          </a:prstGeom>
        </p:spPr>
      </p:pic>
      <p:sp>
        <p:nvSpPr>
          <p:cNvPr id="228" name="TextBox 227">
            <a:extLst>
              <a:ext uri="{FF2B5EF4-FFF2-40B4-BE49-F238E27FC236}">
                <a16:creationId xmlns:a16="http://schemas.microsoft.com/office/drawing/2014/main" id="{7B77EED8-9A5A-B5D1-F99A-78B7FFECE855}"/>
              </a:ext>
            </a:extLst>
          </p:cNvPr>
          <p:cNvSpPr txBox="1"/>
          <p:nvPr/>
        </p:nvSpPr>
        <p:spPr>
          <a:xfrm>
            <a:off x="2992745" y="8125384"/>
            <a:ext cx="396198" cy="184666"/>
          </a:xfrm>
          <a:prstGeom prst="rect">
            <a:avLst/>
          </a:prstGeom>
          <a:noFill/>
        </p:spPr>
        <p:txBody>
          <a:bodyPr wrap="square" rtlCol="0">
            <a:spAutoFit/>
          </a:bodyPr>
          <a:lstStyle/>
          <a:p>
            <a:pPr algn="r"/>
            <a:r>
              <a:rPr lang="th-TH" sz="600" dirty="0"/>
              <a:t>0</a:t>
            </a:r>
            <a:endParaRPr lang="en-US" sz="600" dirty="0"/>
          </a:p>
        </p:txBody>
      </p:sp>
      <p:pic>
        <p:nvPicPr>
          <p:cNvPr id="229" name="Picture 228">
            <a:extLst>
              <a:ext uri="{FF2B5EF4-FFF2-40B4-BE49-F238E27FC236}">
                <a16:creationId xmlns:a16="http://schemas.microsoft.com/office/drawing/2014/main" id="{5696C7FF-BA48-AD87-F628-B58073FF2AEE}"/>
              </a:ext>
            </a:extLst>
          </p:cNvPr>
          <p:cNvPicPr>
            <a:picLocks noChangeAspect="1"/>
          </p:cNvPicPr>
          <p:nvPr/>
        </p:nvPicPr>
        <p:blipFill>
          <a:blip r:embed="rId37"/>
          <a:stretch>
            <a:fillRect/>
          </a:stretch>
        </p:blipFill>
        <p:spPr>
          <a:xfrm>
            <a:off x="1988863" y="6918805"/>
            <a:ext cx="1324892" cy="965735"/>
          </a:xfrm>
          <a:prstGeom prst="rect">
            <a:avLst/>
          </a:prstGeom>
        </p:spPr>
      </p:pic>
      <p:grpSp>
        <p:nvGrpSpPr>
          <p:cNvPr id="230" name="Group 229">
            <a:extLst>
              <a:ext uri="{FF2B5EF4-FFF2-40B4-BE49-F238E27FC236}">
                <a16:creationId xmlns:a16="http://schemas.microsoft.com/office/drawing/2014/main" id="{8A3BCF89-DB32-927B-C32E-F954444ADBE3}"/>
              </a:ext>
            </a:extLst>
          </p:cNvPr>
          <p:cNvGrpSpPr/>
          <p:nvPr/>
        </p:nvGrpSpPr>
        <p:grpSpPr>
          <a:xfrm>
            <a:off x="1983838" y="8301875"/>
            <a:ext cx="1335494" cy="219893"/>
            <a:chOff x="3551589" y="5975999"/>
            <a:chExt cx="1323138" cy="219893"/>
          </a:xfrm>
        </p:grpSpPr>
        <p:pic>
          <p:nvPicPr>
            <p:cNvPr id="231" name="図 193">
              <a:extLst>
                <a:ext uri="{FF2B5EF4-FFF2-40B4-BE49-F238E27FC236}">
                  <a16:creationId xmlns:a16="http://schemas.microsoft.com/office/drawing/2014/main" id="{CB58EA78-FF07-6DD6-3A2C-FA20586A1280}"/>
                </a:ext>
              </a:extLst>
            </p:cNvPr>
            <p:cNvPicPr>
              <a:picLocks noChangeAspect="1"/>
            </p:cNvPicPr>
            <p:nvPr/>
          </p:nvPicPr>
          <p:blipFill>
            <a:blip r:embed="rId31"/>
            <a:stretch>
              <a:fillRect/>
            </a:stretch>
          </p:blipFill>
          <p:spPr>
            <a:xfrm>
              <a:off x="3551589" y="5975999"/>
              <a:ext cx="1323138" cy="219893"/>
            </a:xfrm>
            <a:prstGeom prst="rect">
              <a:avLst/>
            </a:prstGeom>
          </p:spPr>
        </p:pic>
        <p:sp>
          <p:nvSpPr>
            <p:cNvPr id="232" name="Rectangle: Rounded Corners 231">
              <a:extLst>
                <a:ext uri="{FF2B5EF4-FFF2-40B4-BE49-F238E27FC236}">
                  <a16:creationId xmlns:a16="http://schemas.microsoft.com/office/drawing/2014/main" id="{4E15EBDB-486E-BBCD-AFBB-54D89085231C}"/>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233" name="Rectangle: Rounded Corners 232">
              <a:extLst>
                <a:ext uri="{FF2B5EF4-FFF2-40B4-BE49-F238E27FC236}">
                  <a16:creationId xmlns:a16="http://schemas.microsoft.com/office/drawing/2014/main" id="{64076583-3066-D13B-6131-0C2CA9DDE43E}"/>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spTree>
    <p:extLst>
      <p:ext uri="{BB962C8B-B14F-4D97-AF65-F5344CB8AC3E}">
        <p14:creationId xmlns:p14="http://schemas.microsoft.com/office/powerpoint/2010/main" val="3945134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29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5-1. Handy terminal function</a:t>
            </a:r>
          </a:p>
          <a:p>
            <a:r>
              <a:rPr kumimoji="1" lang="en-US" altLang="ja-JP" sz="1100" b="1" dirty="0"/>
              <a:t>5-1-1. User Login</a:t>
            </a:r>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2051163" y="1463022"/>
            <a:ext cx="1360089" cy="2040133"/>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3"/>
          <a:stretch>
            <a:fillRect/>
          </a:stretch>
        </p:blipFill>
        <p:spPr>
          <a:xfrm>
            <a:off x="1057033" y="3581278"/>
            <a:ext cx="792993" cy="121931"/>
          </a:xfrm>
          <a:prstGeom prst="rect">
            <a:avLst/>
          </a:prstGeom>
        </p:spPr>
      </p:pic>
      <p:sp>
        <p:nvSpPr>
          <p:cNvPr id="2" name="テキスト ボックス 1">
            <a:extLst>
              <a:ext uri="{FF2B5EF4-FFF2-40B4-BE49-F238E27FC236}">
                <a16:creationId xmlns:a16="http://schemas.microsoft.com/office/drawing/2014/main" id="{EFAF783C-3910-C07A-E55D-F60D8673EBFD}"/>
              </a:ext>
            </a:extLst>
          </p:cNvPr>
          <p:cNvSpPr txBox="1"/>
          <p:nvPr/>
        </p:nvSpPr>
        <p:spPr>
          <a:xfrm>
            <a:off x="3835186" y="1430284"/>
            <a:ext cx="2538272" cy="2554545"/>
          </a:xfrm>
          <a:prstGeom prst="rect">
            <a:avLst/>
          </a:prstGeom>
          <a:noFill/>
        </p:spPr>
        <p:txBody>
          <a:bodyPr wrap="square" rtlCol="0">
            <a:spAutoFit/>
          </a:bodyPr>
          <a:lstStyle/>
          <a:p>
            <a:r>
              <a:rPr kumimoji="1" lang="en-US" altLang="ja-JP" sz="800" dirty="0">
                <a:latin typeface="+mj-lt"/>
              </a:rPr>
              <a:t>This is the screen that transitions after icon app click from home screen.</a:t>
            </a:r>
          </a:p>
          <a:p>
            <a:endParaRPr kumimoji="1" lang="en-US" altLang="ja-JP" sz="800" b="1" dirty="0">
              <a:latin typeface="+mj-lt"/>
            </a:endParaRPr>
          </a:p>
          <a:p>
            <a:r>
              <a:rPr kumimoji="1" lang="en-US" altLang="ja-JP" sz="800" b="1" dirty="0">
                <a:latin typeface="+mj-lt"/>
              </a:rPr>
              <a:t>User name:</a:t>
            </a:r>
            <a:r>
              <a:rPr kumimoji="1" lang="en-US" altLang="ja-JP" sz="800" dirty="0">
                <a:latin typeface="+mj-lt"/>
              </a:rPr>
              <a:t> Information is referenced from the User master.</a:t>
            </a:r>
          </a:p>
          <a:p>
            <a:r>
              <a:rPr kumimoji="1" lang="en-US" altLang="ja-JP" sz="800" dirty="0">
                <a:latin typeface="+mj-lt"/>
              </a:rPr>
              <a:t>Enter the User code of User master.</a:t>
            </a:r>
          </a:p>
          <a:p>
            <a:r>
              <a:rPr kumimoji="1" lang="en-US" altLang="ja-JP" sz="800" dirty="0">
                <a:latin typeface="+mj-lt"/>
              </a:rPr>
              <a:t>If it enter a code that does not exist, an error screen will be displayed. *1</a:t>
            </a:r>
          </a:p>
          <a:p>
            <a:endParaRPr kumimoji="1" lang="en-US" altLang="ja-JP" sz="800" dirty="0">
              <a:latin typeface="+mj-lt"/>
            </a:endParaRPr>
          </a:p>
          <a:p>
            <a:r>
              <a:rPr kumimoji="1" lang="en-US" altLang="ja-JP" sz="800" b="1" dirty="0">
                <a:latin typeface="+mj-lt"/>
              </a:rPr>
              <a:t>Pass word:</a:t>
            </a:r>
            <a:r>
              <a:rPr kumimoji="1" lang="en-US" altLang="ja-JP" sz="800" dirty="0">
                <a:latin typeface="+mj-lt"/>
              </a:rPr>
              <a:t> Information is referenced from the User credential master.</a:t>
            </a:r>
          </a:p>
          <a:p>
            <a:r>
              <a:rPr kumimoji="1" lang="en-US" altLang="ja-JP" sz="800" dirty="0">
                <a:latin typeface="+mj-lt"/>
              </a:rPr>
              <a:t>The User code of User master is linked to the User code of User credential master. User credential Enter the master password.</a:t>
            </a:r>
          </a:p>
          <a:p>
            <a:r>
              <a:rPr kumimoji="1" lang="en-US" altLang="ja-JP" sz="800" dirty="0">
                <a:latin typeface="+mj-lt"/>
              </a:rPr>
              <a:t>If it enter a code that does not exist, an error screen will be displayed. *1</a:t>
            </a:r>
          </a:p>
          <a:p>
            <a:endParaRPr kumimoji="1" lang="en-US" altLang="ja-JP" sz="800" dirty="0">
              <a:latin typeface="+mj-lt"/>
            </a:endParaRPr>
          </a:p>
          <a:p>
            <a:r>
              <a:rPr kumimoji="1" lang="en-US" altLang="ja-JP" sz="800" b="1" dirty="0">
                <a:latin typeface="+mj-lt"/>
              </a:rPr>
              <a:t>Login button: </a:t>
            </a:r>
            <a:r>
              <a:rPr kumimoji="1" lang="en-US" altLang="ja-JP" sz="800" dirty="0">
                <a:latin typeface="+mj-lt"/>
              </a:rPr>
              <a:t>If the information is correct, it will be redirected to the Main menu.</a:t>
            </a:r>
          </a:p>
          <a:p>
            <a:endParaRPr kumimoji="1" lang="en-US" altLang="ja-JP" sz="800" dirty="0">
              <a:latin typeface="+mj-lt"/>
            </a:endParaRPr>
          </a:p>
        </p:txBody>
      </p:sp>
      <p:pic>
        <p:nvPicPr>
          <p:cNvPr id="7" name="図 6">
            <a:extLst>
              <a:ext uri="{FF2B5EF4-FFF2-40B4-BE49-F238E27FC236}">
                <a16:creationId xmlns:a16="http://schemas.microsoft.com/office/drawing/2014/main" id="{392B94DE-80DD-B64C-9887-585DBFA3F0CF}"/>
              </a:ext>
            </a:extLst>
          </p:cNvPr>
          <p:cNvPicPr>
            <a:picLocks noChangeAspect="1"/>
          </p:cNvPicPr>
          <p:nvPr/>
        </p:nvPicPr>
        <p:blipFill>
          <a:blip r:embed="rId4"/>
          <a:stretch>
            <a:fillRect/>
          </a:stretch>
        </p:blipFill>
        <p:spPr>
          <a:xfrm>
            <a:off x="518600" y="5070081"/>
            <a:ext cx="4150815" cy="1289642"/>
          </a:xfrm>
          <a:prstGeom prst="rect">
            <a:avLst/>
          </a:prstGeom>
        </p:spPr>
      </p:pic>
      <p:pic>
        <p:nvPicPr>
          <p:cNvPr id="14" name="図 13">
            <a:extLst>
              <a:ext uri="{FF2B5EF4-FFF2-40B4-BE49-F238E27FC236}">
                <a16:creationId xmlns:a16="http://schemas.microsoft.com/office/drawing/2014/main" id="{1B9A1801-CC09-4C37-FABF-61B5161D88DA}"/>
              </a:ext>
            </a:extLst>
          </p:cNvPr>
          <p:cNvPicPr>
            <a:picLocks noChangeAspect="1"/>
          </p:cNvPicPr>
          <p:nvPr/>
        </p:nvPicPr>
        <p:blipFill>
          <a:blip r:embed="rId5"/>
          <a:stretch>
            <a:fillRect/>
          </a:stretch>
        </p:blipFill>
        <p:spPr>
          <a:xfrm>
            <a:off x="518600" y="6606605"/>
            <a:ext cx="4169861" cy="1960898"/>
          </a:xfrm>
          <a:prstGeom prst="rect">
            <a:avLst/>
          </a:prstGeom>
        </p:spPr>
      </p:pic>
      <p:sp>
        <p:nvSpPr>
          <p:cNvPr id="16" name="テキスト ボックス 15">
            <a:extLst>
              <a:ext uri="{FF2B5EF4-FFF2-40B4-BE49-F238E27FC236}">
                <a16:creationId xmlns:a16="http://schemas.microsoft.com/office/drawing/2014/main" id="{6CFF7B55-EF3F-7B80-EB81-37EC35280BAA}"/>
              </a:ext>
            </a:extLst>
          </p:cNvPr>
          <p:cNvSpPr txBox="1"/>
          <p:nvPr/>
        </p:nvSpPr>
        <p:spPr>
          <a:xfrm>
            <a:off x="499554" y="4848076"/>
            <a:ext cx="4150815" cy="215444"/>
          </a:xfrm>
          <a:prstGeom prst="rect">
            <a:avLst/>
          </a:prstGeom>
          <a:noFill/>
        </p:spPr>
        <p:txBody>
          <a:bodyPr wrap="square" rtlCol="0">
            <a:spAutoFit/>
          </a:bodyPr>
          <a:lstStyle/>
          <a:p>
            <a:r>
              <a:rPr kumimoji="1" lang="en-US" altLang="ja-JP" sz="800" dirty="0">
                <a:latin typeface="+mj-lt"/>
              </a:rPr>
              <a:t>User master</a:t>
            </a:r>
          </a:p>
        </p:txBody>
      </p:sp>
      <p:sp>
        <p:nvSpPr>
          <p:cNvPr id="56" name="テキスト ボックス 55">
            <a:extLst>
              <a:ext uri="{FF2B5EF4-FFF2-40B4-BE49-F238E27FC236}">
                <a16:creationId xmlns:a16="http://schemas.microsoft.com/office/drawing/2014/main" id="{8AF953F1-6B05-AF9C-E0DD-9CCC66E950ED}"/>
              </a:ext>
            </a:extLst>
          </p:cNvPr>
          <p:cNvSpPr txBox="1"/>
          <p:nvPr/>
        </p:nvSpPr>
        <p:spPr>
          <a:xfrm>
            <a:off x="499554" y="6393844"/>
            <a:ext cx="4150815" cy="215444"/>
          </a:xfrm>
          <a:prstGeom prst="rect">
            <a:avLst/>
          </a:prstGeom>
          <a:noFill/>
        </p:spPr>
        <p:txBody>
          <a:bodyPr wrap="square" rtlCol="0">
            <a:spAutoFit/>
          </a:bodyPr>
          <a:lstStyle/>
          <a:p>
            <a:r>
              <a:rPr kumimoji="1" lang="en-US" altLang="ja-JP" sz="800" dirty="0">
                <a:latin typeface="+mj-lt"/>
              </a:rPr>
              <a:t>User credential master</a:t>
            </a:r>
          </a:p>
        </p:txBody>
      </p:sp>
      <p:pic>
        <p:nvPicPr>
          <p:cNvPr id="58" name="図 57">
            <a:extLst>
              <a:ext uri="{FF2B5EF4-FFF2-40B4-BE49-F238E27FC236}">
                <a16:creationId xmlns:a16="http://schemas.microsoft.com/office/drawing/2014/main" id="{3861C01D-E95F-55FD-733E-ACB4DD8EEAE8}"/>
              </a:ext>
            </a:extLst>
          </p:cNvPr>
          <p:cNvPicPr>
            <a:picLocks noChangeAspect="1"/>
          </p:cNvPicPr>
          <p:nvPr/>
        </p:nvPicPr>
        <p:blipFill>
          <a:blip r:embed="rId6"/>
          <a:stretch>
            <a:fillRect/>
          </a:stretch>
        </p:blipFill>
        <p:spPr>
          <a:xfrm>
            <a:off x="2062099" y="3828259"/>
            <a:ext cx="1561014" cy="1081931"/>
          </a:xfrm>
          <a:prstGeom prst="rect">
            <a:avLst/>
          </a:prstGeom>
        </p:spPr>
      </p:pic>
      <p:sp>
        <p:nvSpPr>
          <p:cNvPr id="59" name="テキスト ボックス 58">
            <a:extLst>
              <a:ext uri="{FF2B5EF4-FFF2-40B4-BE49-F238E27FC236}">
                <a16:creationId xmlns:a16="http://schemas.microsoft.com/office/drawing/2014/main" id="{8AD3CC38-8D8B-7FC2-1BCF-0AE39972687F}"/>
              </a:ext>
            </a:extLst>
          </p:cNvPr>
          <p:cNvSpPr txBox="1"/>
          <p:nvPr/>
        </p:nvSpPr>
        <p:spPr>
          <a:xfrm>
            <a:off x="3835186" y="3951345"/>
            <a:ext cx="2606623" cy="584775"/>
          </a:xfrm>
          <a:prstGeom prst="rect">
            <a:avLst/>
          </a:prstGeom>
          <a:noFill/>
        </p:spPr>
        <p:txBody>
          <a:bodyPr wrap="square" rtlCol="0">
            <a:spAutoFit/>
          </a:bodyPr>
          <a:lstStyle/>
          <a:p>
            <a:r>
              <a:rPr kumimoji="1" lang="en-US" altLang="ja-JP" sz="800" dirty="0">
                <a:latin typeface="+mj-lt"/>
              </a:rPr>
              <a:t>*1: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1" name="図 60">
            <a:extLst>
              <a:ext uri="{FF2B5EF4-FFF2-40B4-BE49-F238E27FC236}">
                <a16:creationId xmlns:a16="http://schemas.microsoft.com/office/drawing/2014/main" id="{B8FFAEF5-5B6E-0E1A-4C72-E889E3E1C661}"/>
              </a:ext>
            </a:extLst>
          </p:cNvPr>
          <p:cNvPicPr>
            <a:picLocks noChangeAspect="1"/>
          </p:cNvPicPr>
          <p:nvPr/>
        </p:nvPicPr>
        <p:blipFill>
          <a:blip r:embed="rId7"/>
          <a:stretch>
            <a:fillRect/>
          </a:stretch>
        </p:blipFill>
        <p:spPr>
          <a:xfrm>
            <a:off x="518600" y="1417636"/>
            <a:ext cx="1386059" cy="2062103"/>
          </a:xfrm>
          <a:prstGeom prst="rect">
            <a:avLst/>
          </a:prstGeom>
        </p:spPr>
      </p:pic>
      <p:sp>
        <p:nvSpPr>
          <p:cNvPr id="62" name="正方形/長方形 61">
            <a:extLst>
              <a:ext uri="{FF2B5EF4-FFF2-40B4-BE49-F238E27FC236}">
                <a16:creationId xmlns:a16="http://schemas.microsoft.com/office/drawing/2014/main" id="{82646CA1-EEF9-CDB4-C74B-1A629AE42FC3}"/>
              </a:ext>
            </a:extLst>
          </p:cNvPr>
          <p:cNvSpPr/>
          <p:nvPr/>
        </p:nvSpPr>
        <p:spPr>
          <a:xfrm>
            <a:off x="889861" y="1589021"/>
            <a:ext cx="316639"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3" name="グラフィックス 62" descr="右向き指示マーク">
            <a:extLst>
              <a:ext uri="{FF2B5EF4-FFF2-40B4-BE49-F238E27FC236}">
                <a16:creationId xmlns:a16="http://schemas.microsoft.com/office/drawing/2014/main" id="{B77ED805-C4A2-0A1D-42B8-3D0A8EEEC0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124117" y="1832944"/>
            <a:ext cx="253626" cy="253626"/>
          </a:xfrm>
          <a:prstGeom prst="rect">
            <a:avLst/>
          </a:prstGeom>
        </p:spPr>
      </p:pic>
      <p:sp>
        <p:nvSpPr>
          <p:cNvPr id="192" name="矢印: 右 191">
            <a:extLst>
              <a:ext uri="{FF2B5EF4-FFF2-40B4-BE49-F238E27FC236}">
                <a16:creationId xmlns:a16="http://schemas.microsoft.com/office/drawing/2014/main" id="{DB8C510E-49E2-8555-6279-D356DFF6DE58}"/>
              </a:ext>
            </a:extLst>
          </p:cNvPr>
          <p:cNvSpPr/>
          <p:nvPr/>
        </p:nvSpPr>
        <p:spPr>
          <a:xfrm>
            <a:off x="1861818" y="190085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F166EC14-0BF8-9BEB-5AE4-F9C1983A0635}"/>
              </a:ext>
            </a:extLst>
          </p:cNvPr>
          <p:cNvPicPr>
            <a:picLocks noChangeAspect="1"/>
          </p:cNvPicPr>
          <p:nvPr/>
        </p:nvPicPr>
        <p:blipFill>
          <a:blip r:embed="rId3"/>
          <a:stretch>
            <a:fillRect/>
          </a:stretch>
        </p:blipFill>
        <p:spPr>
          <a:xfrm>
            <a:off x="2611150" y="3421224"/>
            <a:ext cx="792993" cy="121931"/>
          </a:xfrm>
          <a:prstGeom prst="rect">
            <a:avLst/>
          </a:prstGeom>
        </p:spPr>
      </p:pic>
      <p:sp>
        <p:nvSpPr>
          <p:cNvPr id="5" name="Isosceles Triangle 36">
            <a:extLst>
              <a:ext uri="{FF2B5EF4-FFF2-40B4-BE49-F238E27FC236}">
                <a16:creationId xmlns:a16="http://schemas.microsoft.com/office/drawing/2014/main" id="{04B65902-71C6-09C8-500B-8B4BD5811FB7}"/>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6" name="正方形/長方形 5">
            <a:extLst>
              <a:ext uri="{FF2B5EF4-FFF2-40B4-BE49-F238E27FC236}">
                <a16:creationId xmlns:a16="http://schemas.microsoft.com/office/drawing/2014/main" id="{AAD3EDCC-3453-9E34-325A-F07521C01A4C}"/>
              </a:ext>
            </a:extLst>
          </p:cNvPr>
          <p:cNvSpPr/>
          <p:nvPr/>
        </p:nvSpPr>
        <p:spPr>
          <a:xfrm>
            <a:off x="4753355" y="5086256"/>
            <a:ext cx="1686167" cy="605503"/>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a:solidFill>
                  <a:srgbClr val="FF0000"/>
                </a:solidFill>
              </a:rPr>
              <a:t>The information about the procurement warehouse will not be visible. Create it as a separate application.</a:t>
            </a:r>
            <a:endParaRPr kumimoji="1" lang="ja-JP" altLang="en-US" sz="700" kern="0" dirty="0">
              <a:solidFill>
                <a:srgbClr val="FF0000"/>
              </a:solidFill>
            </a:endParaRPr>
          </a:p>
        </p:txBody>
      </p:sp>
    </p:spTree>
    <p:extLst>
      <p:ext uri="{BB962C8B-B14F-4D97-AF65-F5344CB8AC3E}">
        <p14:creationId xmlns:p14="http://schemas.microsoft.com/office/powerpoint/2010/main" val="189685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a:t>
            </a:r>
            <a:r>
              <a:rPr kumimoji="1" lang="en-US" altLang="ja-JP" sz="1400" b="1" dirty="0">
                <a:solidFill>
                  <a:schemeClr val="tx1"/>
                </a:solidFill>
              </a:rPr>
              <a:t>Contents</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5678478"/>
          </a:xfrm>
          <a:prstGeom prst="rect">
            <a:avLst/>
          </a:prstGeom>
          <a:noFill/>
        </p:spPr>
        <p:txBody>
          <a:bodyPr wrap="square" rtlCol="0">
            <a:spAutoFit/>
          </a:bodyPr>
          <a:lstStyle/>
          <a:p>
            <a:r>
              <a:rPr kumimoji="1" lang="en-US" altLang="ja-JP" sz="1100" dirty="0"/>
              <a:t>1. Overview</a:t>
            </a:r>
          </a:p>
          <a:p>
            <a:r>
              <a:rPr kumimoji="1" lang="en-US" altLang="ja-JP" sz="1100" dirty="0"/>
              <a:t>2. Overall configuration diagram</a:t>
            </a:r>
          </a:p>
          <a:p>
            <a:r>
              <a:rPr kumimoji="1" lang="en-US" altLang="ja-JP" sz="1100" dirty="0"/>
              <a:t>3. Document image</a:t>
            </a:r>
          </a:p>
          <a:p>
            <a:r>
              <a:rPr kumimoji="1" lang="ja-JP" altLang="en-US" sz="1100" dirty="0"/>
              <a:t>　</a:t>
            </a:r>
            <a:r>
              <a:rPr kumimoji="1" lang="en-US" altLang="ja-JP" sz="1100" dirty="0"/>
              <a:t>3-1. Linkage data</a:t>
            </a:r>
          </a:p>
          <a:p>
            <a:r>
              <a:rPr kumimoji="1" lang="ja-JP" altLang="en-US" sz="1100" dirty="0"/>
              <a:t>　　</a:t>
            </a:r>
            <a:r>
              <a:rPr kumimoji="1" lang="en-US" altLang="ja-JP" sz="1100" dirty="0"/>
              <a:t>3-1-1. </a:t>
            </a:r>
            <a:r>
              <a:rPr kumimoji="1" lang="en-US" altLang="ja-JP" sz="1100" dirty="0" err="1"/>
              <a:t>MRP</a:t>
            </a:r>
            <a:r>
              <a:rPr kumimoji="1" lang="en-US" altLang="ja-JP" sz="1100" dirty="0"/>
              <a:t> Factory Master</a:t>
            </a:r>
          </a:p>
          <a:p>
            <a:r>
              <a:rPr kumimoji="1" lang="ja-JP" altLang="en-US" sz="1100" dirty="0"/>
              <a:t>　　</a:t>
            </a:r>
            <a:r>
              <a:rPr kumimoji="1" lang="en-US" altLang="ja-JP" sz="1100" dirty="0"/>
              <a:t>3-1-2. Supplier name information</a:t>
            </a:r>
          </a:p>
          <a:p>
            <a:r>
              <a:rPr kumimoji="1" lang="ja-JP" altLang="en-US" sz="1100" dirty="0"/>
              <a:t>　　</a:t>
            </a:r>
            <a:r>
              <a:rPr kumimoji="1" lang="en-US" altLang="ja-JP" sz="1100" dirty="0"/>
              <a:t>3-1-3. Item master information</a:t>
            </a:r>
          </a:p>
          <a:p>
            <a:r>
              <a:rPr kumimoji="1" lang="ja-JP" altLang="en-US" sz="1100" dirty="0"/>
              <a:t>　　</a:t>
            </a:r>
            <a:r>
              <a:rPr kumimoji="1" lang="en-US" altLang="ja-JP" sz="1100" dirty="0"/>
              <a:t>3-1-4. Bucket quantity information</a:t>
            </a:r>
          </a:p>
          <a:p>
            <a:r>
              <a:rPr kumimoji="1" lang="ja-JP" altLang="en-US" sz="1100" dirty="0"/>
              <a:t>　　</a:t>
            </a:r>
            <a:r>
              <a:rPr kumimoji="1" lang="en-US" altLang="ja-JP" sz="1100" dirty="0"/>
              <a:t>3-1-5. Purchase order information</a:t>
            </a:r>
          </a:p>
          <a:p>
            <a:r>
              <a:rPr kumimoji="1" lang="ja-JP" altLang="en-US" sz="1100" dirty="0"/>
              <a:t>　　</a:t>
            </a:r>
            <a:r>
              <a:rPr kumimoji="1" lang="en-US" altLang="ja-JP" sz="1100" dirty="0"/>
              <a:t>3-1-6. Delivery instruction information</a:t>
            </a:r>
          </a:p>
          <a:p>
            <a:r>
              <a:rPr kumimoji="1" lang="ja-JP" altLang="en-US" sz="1100" dirty="0"/>
              <a:t>　　</a:t>
            </a:r>
            <a:r>
              <a:rPr kumimoji="1" lang="en-US" altLang="ja-JP" sz="1100" dirty="0"/>
              <a:t>3-1-7. Inbound information</a:t>
            </a:r>
          </a:p>
          <a:p>
            <a:r>
              <a:rPr kumimoji="1" lang="ja-JP" altLang="en-US" sz="1100" dirty="0"/>
              <a:t>　　</a:t>
            </a:r>
            <a:r>
              <a:rPr kumimoji="1" lang="en-US" altLang="ja-JP" sz="1100" dirty="0"/>
              <a:t>3-1-8. Outbound information</a:t>
            </a:r>
          </a:p>
          <a:p>
            <a:r>
              <a:rPr kumimoji="1" lang="ja-JP" altLang="en-US" sz="1100" dirty="0"/>
              <a:t>　　</a:t>
            </a:r>
            <a:r>
              <a:rPr kumimoji="1" lang="en-US" altLang="ja-JP" sz="1100" dirty="0"/>
              <a:t>3-1-9. Inventory information</a:t>
            </a:r>
          </a:p>
          <a:p>
            <a:r>
              <a:rPr kumimoji="1" lang="ja-JP" altLang="en-US" sz="1100" dirty="0"/>
              <a:t>　</a:t>
            </a:r>
            <a:r>
              <a:rPr kumimoji="1" lang="en-US" altLang="ja-JP" sz="1100" dirty="0"/>
              <a:t>3-2. Print label information</a:t>
            </a:r>
          </a:p>
          <a:p>
            <a:r>
              <a:rPr kumimoji="1" lang="en-US" altLang="ja-JP" sz="1100" dirty="0"/>
              <a:t>4. Operation flow</a:t>
            </a:r>
          </a:p>
          <a:p>
            <a:r>
              <a:rPr kumimoji="1" lang="ja-JP" altLang="en-US" sz="1100" dirty="0"/>
              <a:t>　</a:t>
            </a:r>
            <a:r>
              <a:rPr kumimoji="1" lang="en-US" altLang="ja-JP" sz="1100" dirty="0"/>
              <a:t>4-1. Inbound</a:t>
            </a:r>
          </a:p>
          <a:p>
            <a:r>
              <a:rPr kumimoji="1" lang="ja-JP" altLang="en-US" sz="1100" dirty="0"/>
              <a:t>　</a:t>
            </a:r>
            <a:r>
              <a:rPr kumimoji="1" lang="en-US" altLang="ja-JP" sz="1100" dirty="0"/>
              <a:t>4-2. Stock management</a:t>
            </a:r>
          </a:p>
          <a:p>
            <a:r>
              <a:rPr kumimoji="1" lang="ja-JP" altLang="en-US" sz="1100" dirty="0"/>
              <a:t>　</a:t>
            </a:r>
            <a:r>
              <a:rPr kumimoji="1" lang="en-US" altLang="ja-JP" sz="1100" dirty="0"/>
              <a:t>4-3. Outbound</a:t>
            </a:r>
          </a:p>
          <a:p>
            <a:r>
              <a:rPr kumimoji="1" lang="ja-JP" altLang="en-US" sz="1100" dirty="0"/>
              <a:t>　</a:t>
            </a:r>
            <a:r>
              <a:rPr kumimoji="1" lang="en-US" altLang="ja-JP" sz="1100" dirty="0"/>
              <a:t>4-4. Master management</a:t>
            </a:r>
          </a:p>
          <a:p>
            <a:r>
              <a:rPr kumimoji="1" lang="en-US" altLang="ja-JP" sz="1100" dirty="0"/>
              <a:t>5. System functional specifications</a:t>
            </a:r>
          </a:p>
          <a:p>
            <a:r>
              <a:rPr kumimoji="1" lang="en-US" altLang="ja-JP" sz="1100" dirty="0"/>
              <a:t>  5-1. Handy terminal function</a:t>
            </a:r>
          </a:p>
          <a:p>
            <a:r>
              <a:rPr kumimoji="1" lang="en-US" altLang="ja-JP" sz="1100" dirty="0"/>
              <a:t>  5-2. Handy terminal function Inbound</a:t>
            </a:r>
          </a:p>
          <a:p>
            <a:r>
              <a:rPr kumimoji="1" lang="en-US" altLang="ja-JP" sz="1100" dirty="0"/>
              <a:t>  5-3. Handy terminal function Outbound</a:t>
            </a:r>
          </a:p>
          <a:p>
            <a:r>
              <a:rPr kumimoji="1" lang="en-US" altLang="ja-JP" sz="1100" dirty="0"/>
              <a:t>  5-4. Handy terminal function Stock Management</a:t>
            </a:r>
          </a:p>
          <a:p>
            <a:r>
              <a:rPr kumimoji="1" lang="en-US" altLang="ja-JP" sz="1100" dirty="0"/>
              <a:t>  5-5. PC operation flow Basic</a:t>
            </a:r>
          </a:p>
          <a:p>
            <a:r>
              <a:rPr kumimoji="1" lang="en-US" altLang="ja-JP" sz="1100" dirty="0"/>
              <a:t>  5-6. PC operation flow Schedule </a:t>
            </a:r>
          </a:p>
          <a:p>
            <a:r>
              <a:rPr kumimoji="1" lang="en-US" altLang="ja-JP" sz="1100" dirty="0"/>
              <a:t>  5-7. PC operation flow Inbound </a:t>
            </a:r>
          </a:p>
          <a:p>
            <a:r>
              <a:rPr kumimoji="1" lang="en-US" altLang="ja-JP" sz="1100" dirty="0"/>
              <a:t>  5-8. PC operation flow Outbound</a:t>
            </a:r>
          </a:p>
          <a:p>
            <a:r>
              <a:rPr kumimoji="1" lang="en-US" altLang="ja-JP" sz="1100" dirty="0"/>
              <a:t>  5-9. PC operation flow Stock management </a:t>
            </a:r>
          </a:p>
          <a:p>
            <a:r>
              <a:rPr kumimoji="1" lang="en-US" altLang="ja-JP" sz="1100" dirty="0"/>
              <a:t>  5-10. PC operation flow Master management </a:t>
            </a:r>
          </a:p>
          <a:p>
            <a:r>
              <a:rPr kumimoji="1" lang="en-US" altLang="ja-JP" sz="1100" dirty="0"/>
              <a:t>6. Q&amp;A</a:t>
            </a:r>
          </a:p>
          <a:p>
            <a:r>
              <a:rPr kumimoji="1" lang="en-US" altLang="ja-JP" sz="1100" dirty="0"/>
              <a:t>7. Sign off</a:t>
            </a:r>
          </a:p>
        </p:txBody>
      </p:sp>
      <p:sp>
        <p:nvSpPr>
          <p:cNvPr id="3" name="スライド番号プレースホルダー 2">
            <a:extLst>
              <a:ext uri="{FF2B5EF4-FFF2-40B4-BE49-F238E27FC236}">
                <a16:creationId xmlns:a16="http://schemas.microsoft.com/office/drawing/2014/main" id="{67CAA9A5-8087-4AD4-B09F-ABE2347EA125}"/>
              </a:ext>
            </a:extLst>
          </p:cNvPr>
          <p:cNvSpPr>
            <a:spLocks noGrp="1"/>
          </p:cNvSpPr>
          <p:nvPr>
            <p:ph type="sldNum" sz="quarter" idx="12"/>
          </p:nvPr>
        </p:nvSpPr>
        <p:spPr/>
        <p:txBody>
          <a:bodyPr/>
          <a:lstStyle/>
          <a:p>
            <a:fld id="{FABEA90D-F275-432F-8053-456A4E092F4A}" type="slidenum">
              <a:rPr kumimoji="1" lang="ja-JP" altLang="en-US" smtClean="0"/>
              <a:t>3</a:t>
            </a:fld>
            <a:endParaRPr kumimoji="1" lang="ja-JP" altLang="en-US" dirty="0"/>
          </a:p>
        </p:txBody>
      </p:sp>
    </p:spTree>
    <p:extLst>
      <p:ext uri="{BB962C8B-B14F-4D97-AF65-F5344CB8AC3E}">
        <p14:creationId xmlns:p14="http://schemas.microsoft.com/office/powerpoint/2010/main" val="3508431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5-1. Handy terminal function</a:t>
            </a:r>
          </a:p>
          <a:p>
            <a:r>
              <a:rPr kumimoji="1" lang="en-US" altLang="ja-JP" sz="1100" b="1" dirty="0"/>
              <a:t>5-1-2. Main menu</a:t>
            </a:r>
          </a:p>
        </p:txBody>
      </p:sp>
      <p:pic>
        <p:nvPicPr>
          <p:cNvPr id="25" name="図 24">
            <a:extLst>
              <a:ext uri="{FF2B5EF4-FFF2-40B4-BE49-F238E27FC236}">
                <a16:creationId xmlns:a16="http://schemas.microsoft.com/office/drawing/2014/main" id="{9CD65FE0-CD41-E0BF-868F-71A7B20AE07B}"/>
              </a:ext>
            </a:extLst>
          </p:cNvPr>
          <p:cNvPicPr>
            <a:picLocks noChangeAspect="1"/>
          </p:cNvPicPr>
          <p:nvPr/>
        </p:nvPicPr>
        <p:blipFill>
          <a:blip r:embed="rId2"/>
          <a:stretch>
            <a:fillRect/>
          </a:stretch>
        </p:blipFill>
        <p:spPr>
          <a:xfrm>
            <a:off x="499554" y="1662007"/>
            <a:ext cx="1360089" cy="2040133"/>
          </a:xfrm>
          <a:prstGeom prst="rect">
            <a:avLst/>
          </a:prstGeom>
        </p:spPr>
      </p:pic>
      <p:pic>
        <p:nvPicPr>
          <p:cNvPr id="263" name="図 262">
            <a:extLst>
              <a:ext uri="{FF2B5EF4-FFF2-40B4-BE49-F238E27FC236}">
                <a16:creationId xmlns:a16="http://schemas.microsoft.com/office/drawing/2014/main" id="{A6CBDC8F-1EAF-B274-3B37-D5FA3D76EFA0}"/>
              </a:ext>
            </a:extLst>
          </p:cNvPr>
          <p:cNvPicPr>
            <a:picLocks noChangeAspect="1"/>
          </p:cNvPicPr>
          <p:nvPr/>
        </p:nvPicPr>
        <p:blipFill>
          <a:blip r:embed="rId3"/>
          <a:stretch>
            <a:fillRect/>
          </a:stretch>
        </p:blipFill>
        <p:spPr>
          <a:xfrm>
            <a:off x="1057033" y="3581278"/>
            <a:ext cx="792993" cy="121931"/>
          </a:xfrm>
          <a:prstGeom prst="rect">
            <a:avLst/>
          </a:prstGeom>
        </p:spPr>
      </p:pic>
      <p:pic>
        <p:nvPicPr>
          <p:cNvPr id="10" name="図 9">
            <a:extLst>
              <a:ext uri="{FF2B5EF4-FFF2-40B4-BE49-F238E27FC236}">
                <a16:creationId xmlns:a16="http://schemas.microsoft.com/office/drawing/2014/main" id="{F3590541-0AF3-62B4-9418-2A24BB129CB6}"/>
              </a:ext>
            </a:extLst>
          </p:cNvPr>
          <p:cNvPicPr>
            <a:picLocks noChangeAspect="1"/>
          </p:cNvPicPr>
          <p:nvPr/>
        </p:nvPicPr>
        <p:blipFill>
          <a:blip r:embed="rId4"/>
          <a:stretch>
            <a:fillRect/>
          </a:stretch>
        </p:blipFill>
        <p:spPr>
          <a:xfrm>
            <a:off x="634503" y="2413765"/>
            <a:ext cx="458788" cy="114310"/>
          </a:xfrm>
          <a:prstGeom prst="rect">
            <a:avLst/>
          </a:prstGeom>
        </p:spPr>
      </p:pic>
      <p:sp>
        <p:nvSpPr>
          <p:cNvPr id="8" name="テキスト ボックス 7">
            <a:extLst>
              <a:ext uri="{FF2B5EF4-FFF2-40B4-BE49-F238E27FC236}">
                <a16:creationId xmlns:a16="http://schemas.microsoft.com/office/drawing/2014/main" id="{DC808F80-FDEE-D75E-0BF7-7F1FB151C90D}"/>
              </a:ext>
            </a:extLst>
          </p:cNvPr>
          <p:cNvSpPr txBox="1"/>
          <p:nvPr/>
        </p:nvSpPr>
        <p:spPr>
          <a:xfrm>
            <a:off x="548196" y="2349051"/>
            <a:ext cx="631402" cy="215444"/>
          </a:xfrm>
          <a:prstGeom prst="rect">
            <a:avLst/>
          </a:prstGeom>
          <a:noFill/>
        </p:spPr>
        <p:txBody>
          <a:bodyPr wrap="square" rtlCol="0">
            <a:spAutoFit/>
          </a:bodyPr>
          <a:lstStyle/>
          <a:p>
            <a:r>
              <a:rPr kumimoji="1" lang="en-US" altLang="ja-JP" sz="800" dirty="0">
                <a:latin typeface="+mj-lt"/>
              </a:rPr>
              <a:t>admin</a:t>
            </a:r>
          </a:p>
        </p:txBody>
      </p:sp>
      <p:pic>
        <p:nvPicPr>
          <p:cNvPr id="11" name="図 10">
            <a:extLst>
              <a:ext uri="{FF2B5EF4-FFF2-40B4-BE49-F238E27FC236}">
                <a16:creationId xmlns:a16="http://schemas.microsoft.com/office/drawing/2014/main" id="{EAEC6A30-6C29-9646-7D82-1B948C64C68B}"/>
              </a:ext>
            </a:extLst>
          </p:cNvPr>
          <p:cNvPicPr>
            <a:picLocks noChangeAspect="1"/>
          </p:cNvPicPr>
          <p:nvPr/>
        </p:nvPicPr>
        <p:blipFill>
          <a:blip r:embed="rId4"/>
          <a:stretch>
            <a:fillRect/>
          </a:stretch>
        </p:blipFill>
        <p:spPr>
          <a:xfrm>
            <a:off x="634503" y="2727617"/>
            <a:ext cx="458788" cy="114310"/>
          </a:xfrm>
          <a:prstGeom prst="rect">
            <a:avLst/>
          </a:prstGeom>
        </p:spPr>
      </p:pic>
      <p:sp>
        <p:nvSpPr>
          <p:cNvPr id="12" name="テキスト ボックス 11">
            <a:extLst>
              <a:ext uri="{FF2B5EF4-FFF2-40B4-BE49-F238E27FC236}">
                <a16:creationId xmlns:a16="http://schemas.microsoft.com/office/drawing/2014/main" id="{D4301FD4-18E4-CAF6-6DDC-8F3F2C1B3B54}"/>
              </a:ext>
            </a:extLst>
          </p:cNvPr>
          <p:cNvSpPr txBox="1"/>
          <p:nvPr/>
        </p:nvSpPr>
        <p:spPr>
          <a:xfrm>
            <a:off x="548196" y="2662903"/>
            <a:ext cx="631402" cy="215444"/>
          </a:xfrm>
          <a:prstGeom prst="rect">
            <a:avLst/>
          </a:prstGeom>
          <a:noFill/>
        </p:spPr>
        <p:txBody>
          <a:bodyPr wrap="square" rtlCol="0">
            <a:spAutoFit/>
          </a:bodyPr>
          <a:lstStyle/>
          <a:p>
            <a:r>
              <a:rPr kumimoji="1" lang="en-US" altLang="ja-JP" sz="800" dirty="0">
                <a:latin typeface="+mj-lt"/>
              </a:rPr>
              <a:t>1234</a:t>
            </a:r>
          </a:p>
        </p:txBody>
      </p:sp>
      <p:sp>
        <p:nvSpPr>
          <p:cNvPr id="13" name="正方形/長方形 12">
            <a:extLst>
              <a:ext uri="{FF2B5EF4-FFF2-40B4-BE49-F238E27FC236}">
                <a16:creationId xmlns:a16="http://schemas.microsoft.com/office/drawing/2014/main" id="{479CE12D-1E64-F973-0792-45A4408C7498}"/>
              </a:ext>
            </a:extLst>
          </p:cNvPr>
          <p:cNvSpPr/>
          <p:nvPr/>
        </p:nvSpPr>
        <p:spPr>
          <a:xfrm>
            <a:off x="548196" y="3078480"/>
            <a:ext cx="1301830"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8"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754202">
            <a:off x="1658447" y="3272169"/>
            <a:ext cx="253626" cy="253626"/>
          </a:xfrm>
          <a:prstGeom prst="rect">
            <a:avLst/>
          </a:prstGeom>
        </p:spPr>
      </p:pic>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569660"/>
          </a:xfrm>
          <a:prstGeom prst="rect">
            <a:avLst/>
          </a:prstGeom>
          <a:noFill/>
        </p:spPr>
        <p:txBody>
          <a:bodyPr wrap="square" rtlCol="0">
            <a:spAutoFit/>
          </a:bodyPr>
          <a:lstStyle/>
          <a:p>
            <a:r>
              <a:rPr kumimoji="1" lang="en-US" altLang="ja-JP" sz="800" dirty="0">
                <a:latin typeface="+mj-lt"/>
              </a:rPr>
              <a:t>This is the screen that transitions after logging in from User Login.</a:t>
            </a:r>
          </a:p>
          <a:p>
            <a:endParaRPr kumimoji="1" lang="en-US" altLang="ja-JP" sz="800" dirty="0">
              <a:latin typeface="+mj-lt"/>
            </a:endParaRPr>
          </a:p>
          <a:p>
            <a:r>
              <a:rPr kumimoji="1" lang="en-US" altLang="ja-JP" sz="800" b="1" dirty="0">
                <a:latin typeface="+mj-lt"/>
              </a:rPr>
              <a:t>Inbound button: </a:t>
            </a:r>
            <a:r>
              <a:rPr kumimoji="1" lang="en-US" altLang="ja-JP" sz="800" dirty="0">
                <a:latin typeface="+mj-lt"/>
              </a:rPr>
              <a:t>Transitions to the Inbound screen.</a:t>
            </a:r>
          </a:p>
          <a:p>
            <a:r>
              <a:rPr kumimoji="1" lang="en-US" altLang="ja-JP" sz="800" b="1" dirty="0">
                <a:latin typeface="+mj-lt"/>
              </a:rPr>
              <a:t>Change Location:</a:t>
            </a:r>
            <a:r>
              <a:rPr kumimoji="1" lang="en-US" altLang="ja-JP" sz="800" dirty="0">
                <a:latin typeface="+mj-lt"/>
              </a:rPr>
              <a:t> Transitions to the Change location screen.</a:t>
            </a:r>
          </a:p>
          <a:p>
            <a:r>
              <a:rPr kumimoji="1" lang="en-US" altLang="ja-JP" sz="800" b="1" dirty="0">
                <a:latin typeface="+mj-lt"/>
              </a:rPr>
              <a:t>Outbound button: </a:t>
            </a:r>
            <a:r>
              <a:rPr kumimoji="1" lang="en-US" altLang="ja-JP" sz="800" dirty="0">
                <a:latin typeface="+mj-lt"/>
              </a:rPr>
              <a:t>Transitions to the Outbound screen.</a:t>
            </a:r>
          </a:p>
          <a:p>
            <a:r>
              <a:rPr kumimoji="1" lang="en-US" altLang="ja-JP" sz="800" b="1" dirty="0">
                <a:latin typeface="+mj-lt"/>
              </a:rPr>
              <a:t>Stock Management button: </a:t>
            </a:r>
            <a:r>
              <a:rPr kumimoji="1" lang="en-US" altLang="ja-JP" sz="800" dirty="0">
                <a:latin typeface="+mj-lt"/>
              </a:rPr>
              <a:t>Transitions to the Stock Management screen.</a:t>
            </a:r>
          </a:p>
          <a:p>
            <a:r>
              <a:rPr kumimoji="1" lang="en-US" altLang="ja-JP" sz="800" b="1" dirty="0">
                <a:latin typeface="+mj-lt"/>
              </a:rPr>
              <a:t>Printer Setting button: </a:t>
            </a:r>
            <a:r>
              <a:rPr kumimoji="1" lang="en-US" altLang="ja-JP" sz="800" dirty="0">
                <a:latin typeface="+mj-lt"/>
              </a:rPr>
              <a:t>Transitions to the Printer Setting screen.</a:t>
            </a:r>
          </a:p>
          <a:p>
            <a:r>
              <a:rPr kumimoji="1" lang="en-US" altLang="ja-JP" sz="800" b="1" dirty="0">
                <a:latin typeface="+mj-lt"/>
              </a:rPr>
              <a:t>&lt;[P1]: </a:t>
            </a:r>
            <a:r>
              <a:rPr kumimoji="1" lang="en-US" altLang="ja-JP" sz="800" dirty="0">
                <a:latin typeface="+mj-lt"/>
              </a:rPr>
              <a:t>Closes the application.</a:t>
            </a:r>
          </a:p>
        </p:txBody>
      </p:sp>
      <p:pic>
        <p:nvPicPr>
          <p:cNvPr id="30" name="図 26">
            <a:extLst>
              <a:ext uri="{FF2B5EF4-FFF2-40B4-BE49-F238E27FC236}">
                <a16:creationId xmlns:a16="http://schemas.microsoft.com/office/drawing/2014/main" id="{0D6DBE53-8FE8-E9F6-A086-5003A8C213B6}"/>
              </a:ext>
            </a:extLst>
          </p:cNvPr>
          <p:cNvPicPr>
            <a:picLocks noChangeAspect="1"/>
          </p:cNvPicPr>
          <p:nvPr/>
        </p:nvPicPr>
        <p:blipFill>
          <a:blip r:embed="rId7"/>
          <a:stretch>
            <a:fillRect/>
          </a:stretch>
        </p:blipFill>
        <p:spPr>
          <a:xfrm>
            <a:off x="2038243" y="1661992"/>
            <a:ext cx="1378354" cy="2040133"/>
          </a:xfrm>
          <a:prstGeom prst="rect">
            <a:avLst/>
          </a:prstGeom>
        </p:spPr>
      </p:pic>
      <p:sp>
        <p:nvSpPr>
          <p:cNvPr id="31" name="Rectangle 30">
            <a:extLst>
              <a:ext uri="{FF2B5EF4-FFF2-40B4-BE49-F238E27FC236}">
                <a16:creationId xmlns:a16="http://schemas.microsoft.com/office/drawing/2014/main" id="{6626A2E4-E413-EB70-4887-9E6A704981F5}"/>
              </a:ext>
            </a:extLst>
          </p:cNvPr>
          <p:cNvSpPr/>
          <p:nvPr/>
        </p:nvSpPr>
        <p:spPr>
          <a:xfrm>
            <a:off x="2176610" y="2106689"/>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2" name="Picture 31">
            <a:extLst>
              <a:ext uri="{FF2B5EF4-FFF2-40B4-BE49-F238E27FC236}">
                <a16:creationId xmlns:a16="http://schemas.microsoft.com/office/drawing/2014/main" id="{741CBBA7-4037-9976-4557-C636C5B5D751}"/>
              </a:ext>
            </a:extLst>
          </p:cNvPr>
          <p:cNvPicPr>
            <a:picLocks noChangeAspect="1"/>
          </p:cNvPicPr>
          <p:nvPr/>
        </p:nvPicPr>
        <p:blipFill>
          <a:blip r:embed="rId8"/>
          <a:stretch>
            <a:fillRect/>
          </a:stretch>
        </p:blipFill>
        <p:spPr>
          <a:xfrm>
            <a:off x="2210253" y="3038887"/>
            <a:ext cx="1032067" cy="356082"/>
          </a:xfrm>
          <a:prstGeom prst="rect">
            <a:avLst/>
          </a:prstGeom>
        </p:spPr>
      </p:pic>
      <p:pic>
        <p:nvPicPr>
          <p:cNvPr id="33" name="Picture 32">
            <a:extLst>
              <a:ext uri="{FF2B5EF4-FFF2-40B4-BE49-F238E27FC236}">
                <a16:creationId xmlns:a16="http://schemas.microsoft.com/office/drawing/2014/main" id="{CC9A1047-2335-901D-D04C-3F81B15415D1}"/>
              </a:ext>
            </a:extLst>
          </p:cNvPr>
          <p:cNvPicPr>
            <a:picLocks noChangeAspect="1"/>
          </p:cNvPicPr>
          <p:nvPr/>
        </p:nvPicPr>
        <p:blipFill>
          <a:blip r:embed="rId9"/>
          <a:stretch>
            <a:fillRect/>
          </a:stretch>
        </p:blipFill>
        <p:spPr>
          <a:xfrm>
            <a:off x="2238764" y="2738168"/>
            <a:ext cx="981360" cy="358941"/>
          </a:xfrm>
          <a:prstGeom prst="rect">
            <a:avLst/>
          </a:prstGeom>
        </p:spPr>
      </p:pic>
      <p:pic>
        <p:nvPicPr>
          <p:cNvPr id="34" name="Picture 33">
            <a:extLst>
              <a:ext uri="{FF2B5EF4-FFF2-40B4-BE49-F238E27FC236}">
                <a16:creationId xmlns:a16="http://schemas.microsoft.com/office/drawing/2014/main" id="{14E2E164-CD7D-C4EE-C5FA-4F8A8DC28198}"/>
              </a:ext>
            </a:extLst>
          </p:cNvPr>
          <p:cNvPicPr>
            <a:picLocks noChangeAspect="1"/>
          </p:cNvPicPr>
          <p:nvPr/>
        </p:nvPicPr>
        <p:blipFill>
          <a:blip r:embed="rId10"/>
          <a:stretch>
            <a:fillRect/>
          </a:stretch>
        </p:blipFill>
        <p:spPr>
          <a:xfrm>
            <a:off x="2221230" y="2480636"/>
            <a:ext cx="1008362" cy="338686"/>
          </a:xfrm>
          <a:prstGeom prst="rect">
            <a:avLst/>
          </a:prstGeom>
        </p:spPr>
      </p:pic>
      <p:pic>
        <p:nvPicPr>
          <p:cNvPr id="35" name="Picture 34">
            <a:extLst>
              <a:ext uri="{FF2B5EF4-FFF2-40B4-BE49-F238E27FC236}">
                <a16:creationId xmlns:a16="http://schemas.microsoft.com/office/drawing/2014/main" id="{10CA73CD-B643-1CED-8706-07594C7B39E9}"/>
              </a:ext>
            </a:extLst>
          </p:cNvPr>
          <p:cNvPicPr>
            <a:picLocks noChangeAspect="1"/>
          </p:cNvPicPr>
          <p:nvPr/>
        </p:nvPicPr>
        <p:blipFill>
          <a:blip r:embed="rId11"/>
          <a:stretch>
            <a:fillRect/>
          </a:stretch>
        </p:blipFill>
        <p:spPr>
          <a:xfrm>
            <a:off x="2568352" y="2247353"/>
            <a:ext cx="315818" cy="146355"/>
          </a:xfrm>
          <a:prstGeom prst="rect">
            <a:avLst/>
          </a:prstGeom>
        </p:spPr>
      </p:pic>
      <p:pic>
        <p:nvPicPr>
          <p:cNvPr id="36" name="Picture 35">
            <a:extLst>
              <a:ext uri="{FF2B5EF4-FFF2-40B4-BE49-F238E27FC236}">
                <a16:creationId xmlns:a16="http://schemas.microsoft.com/office/drawing/2014/main" id="{24D73594-3D29-100B-0BBD-0569E4969613}"/>
              </a:ext>
            </a:extLst>
          </p:cNvPr>
          <p:cNvPicPr>
            <a:picLocks noChangeAspect="1"/>
          </p:cNvPicPr>
          <p:nvPr/>
        </p:nvPicPr>
        <p:blipFill>
          <a:blip r:embed="rId12"/>
          <a:stretch>
            <a:fillRect/>
          </a:stretch>
        </p:blipFill>
        <p:spPr>
          <a:xfrm>
            <a:off x="2407920" y="2574738"/>
            <a:ext cx="647700" cy="147991"/>
          </a:xfrm>
          <a:prstGeom prst="rect">
            <a:avLst/>
          </a:prstGeom>
        </p:spPr>
      </p:pic>
      <p:pic>
        <p:nvPicPr>
          <p:cNvPr id="38" name="Picture 37">
            <a:extLst>
              <a:ext uri="{FF2B5EF4-FFF2-40B4-BE49-F238E27FC236}">
                <a16:creationId xmlns:a16="http://schemas.microsoft.com/office/drawing/2014/main" id="{E65A9EEC-DC56-1EF9-BD05-3E0996E46CBD}"/>
              </a:ext>
            </a:extLst>
          </p:cNvPr>
          <p:cNvPicPr>
            <a:picLocks noChangeAspect="1"/>
          </p:cNvPicPr>
          <p:nvPr/>
        </p:nvPicPr>
        <p:blipFill>
          <a:blip r:embed="rId13"/>
          <a:stretch>
            <a:fillRect/>
          </a:stretch>
        </p:blipFill>
        <p:spPr>
          <a:xfrm>
            <a:off x="2550795" y="2876529"/>
            <a:ext cx="364613" cy="154914"/>
          </a:xfrm>
          <a:prstGeom prst="rect">
            <a:avLst/>
          </a:prstGeom>
        </p:spPr>
      </p:pic>
      <p:sp>
        <p:nvSpPr>
          <p:cNvPr id="39" name="TextBox 38">
            <a:extLst>
              <a:ext uri="{FF2B5EF4-FFF2-40B4-BE49-F238E27FC236}">
                <a16:creationId xmlns:a16="http://schemas.microsoft.com/office/drawing/2014/main" id="{383F921E-CEF0-FE59-F5FC-5622282E0035}"/>
              </a:ext>
            </a:extLst>
          </p:cNvPr>
          <p:cNvSpPr txBox="1"/>
          <p:nvPr/>
        </p:nvSpPr>
        <p:spPr>
          <a:xfrm>
            <a:off x="2509102" y="2954387"/>
            <a:ext cx="430439"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นำออกคลัง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41" name="Picture 40">
            <a:extLst>
              <a:ext uri="{FF2B5EF4-FFF2-40B4-BE49-F238E27FC236}">
                <a16:creationId xmlns:a16="http://schemas.microsoft.com/office/drawing/2014/main" id="{55C3FF75-A0C0-4713-C0B3-4B1730232765}"/>
              </a:ext>
            </a:extLst>
          </p:cNvPr>
          <p:cNvPicPr>
            <a:picLocks noChangeAspect="1"/>
          </p:cNvPicPr>
          <p:nvPr/>
        </p:nvPicPr>
        <p:blipFill>
          <a:blip r:embed="rId14"/>
          <a:stretch>
            <a:fillRect/>
          </a:stretch>
        </p:blipFill>
        <p:spPr>
          <a:xfrm>
            <a:off x="2357428" y="3177012"/>
            <a:ext cx="787975" cy="154744"/>
          </a:xfrm>
          <a:prstGeom prst="rect">
            <a:avLst/>
          </a:prstGeom>
        </p:spPr>
      </p:pic>
      <p:sp>
        <p:nvSpPr>
          <p:cNvPr id="42" name="TextBox 41">
            <a:extLst>
              <a:ext uri="{FF2B5EF4-FFF2-40B4-BE49-F238E27FC236}">
                <a16:creationId xmlns:a16="http://schemas.microsoft.com/office/drawing/2014/main" id="{07A5913F-F62A-CD28-B383-75E5D3927903}"/>
              </a:ext>
            </a:extLst>
          </p:cNvPr>
          <p:cNvSpPr txBox="1"/>
          <p:nvPr/>
        </p:nvSpPr>
        <p:spPr>
          <a:xfrm>
            <a:off x="2483702" y="3244690"/>
            <a:ext cx="472117"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จัดการสต๊อก</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43" name="Picture 42">
            <a:extLst>
              <a:ext uri="{FF2B5EF4-FFF2-40B4-BE49-F238E27FC236}">
                <a16:creationId xmlns:a16="http://schemas.microsoft.com/office/drawing/2014/main" id="{F45BDF3E-AE17-B698-668B-4CC4AD766D46}"/>
              </a:ext>
            </a:extLst>
          </p:cNvPr>
          <p:cNvPicPr>
            <a:picLocks noChangeAspect="1"/>
          </p:cNvPicPr>
          <p:nvPr/>
        </p:nvPicPr>
        <p:blipFill>
          <a:blip r:embed="rId10"/>
          <a:stretch>
            <a:fillRect/>
          </a:stretch>
        </p:blipFill>
        <p:spPr>
          <a:xfrm>
            <a:off x="2199497" y="2178817"/>
            <a:ext cx="1008362" cy="338686"/>
          </a:xfrm>
          <a:prstGeom prst="rect">
            <a:avLst/>
          </a:prstGeom>
        </p:spPr>
      </p:pic>
      <p:sp>
        <p:nvSpPr>
          <p:cNvPr id="44" name="テキスト ボックス 253">
            <a:extLst>
              <a:ext uri="{FF2B5EF4-FFF2-40B4-BE49-F238E27FC236}">
                <a16:creationId xmlns:a16="http://schemas.microsoft.com/office/drawing/2014/main" id="{A4B2CE4C-4B1E-CA8B-C0B0-CD05FEA61EC3}"/>
              </a:ext>
            </a:extLst>
          </p:cNvPr>
          <p:cNvSpPr txBox="1"/>
          <p:nvPr/>
        </p:nvSpPr>
        <p:spPr>
          <a:xfrm>
            <a:off x="2357334" y="2246439"/>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45" name="Picture 44">
            <a:extLst>
              <a:ext uri="{FF2B5EF4-FFF2-40B4-BE49-F238E27FC236}">
                <a16:creationId xmlns:a16="http://schemas.microsoft.com/office/drawing/2014/main" id="{648272A0-E2C9-1AA2-33F0-C7E809CEDED6}"/>
              </a:ext>
            </a:extLst>
          </p:cNvPr>
          <p:cNvPicPr>
            <a:picLocks noChangeAspect="1"/>
          </p:cNvPicPr>
          <p:nvPr/>
        </p:nvPicPr>
        <p:blipFill>
          <a:blip r:embed="rId9"/>
          <a:srcRect t="28188" b="-1"/>
          <a:stretch/>
        </p:blipFill>
        <p:spPr>
          <a:xfrm>
            <a:off x="2246042" y="3411855"/>
            <a:ext cx="981360" cy="257764"/>
          </a:xfrm>
          <a:prstGeom prst="rect">
            <a:avLst/>
          </a:prstGeom>
        </p:spPr>
      </p:pic>
      <p:sp>
        <p:nvSpPr>
          <p:cNvPr id="46" name="TextBox 45">
            <a:extLst>
              <a:ext uri="{FF2B5EF4-FFF2-40B4-BE49-F238E27FC236}">
                <a16:creationId xmlns:a16="http://schemas.microsoft.com/office/drawing/2014/main" id="{DA138FF0-A28C-A17C-C5F0-24C2D16C6BBC}"/>
              </a:ext>
            </a:extLst>
          </p:cNvPr>
          <p:cNvSpPr txBox="1"/>
          <p:nvPr/>
        </p:nvSpPr>
        <p:spPr>
          <a:xfrm>
            <a:off x="2412935" y="3434150"/>
            <a:ext cx="661271" cy="218521"/>
          </a:xfrm>
          <a:prstGeom prst="rect">
            <a:avLst/>
          </a:prstGeom>
          <a:solidFill>
            <a:srgbClr val="FAFAFA"/>
          </a:solidFill>
        </p:spPr>
        <p:txBody>
          <a:bodyPr wrap="none" lIns="9144" tIns="9144" rIns="9144" bIns="9144" rtlCol="0">
            <a:spAutoFit/>
          </a:bodyPr>
          <a:lstStyle/>
          <a:p>
            <a:pPr algn="ctr"/>
            <a:r>
              <a:rPr lang="en-US"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Printer Setting</a:t>
            </a:r>
            <a:endParaRPr lang="th-TH"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จัดการเครื่องพิมพ์</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47" name="矢印: 右 18">
            <a:extLst>
              <a:ext uri="{FF2B5EF4-FFF2-40B4-BE49-F238E27FC236}">
                <a16:creationId xmlns:a16="http://schemas.microsoft.com/office/drawing/2014/main" id="{BA72EB67-22CC-7778-2C71-4AC4CEB32234}"/>
              </a:ext>
            </a:extLst>
          </p:cNvPr>
          <p:cNvSpPr/>
          <p:nvPr/>
        </p:nvSpPr>
        <p:spPr>
          <a:xfrm>
            <a:off x="1850026" y="26629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TextBox 47">
            <a:extLst>
              <a:ext uri="{FF2B5EF4-FFF2-40B4-BE49-F238E27FC236}">
                <a16:creationId xmlns:a16="http://schemas.microsoft.com/office/drawing/2014/main" id="{6A25024F-8701-E8E7-BF47-72384F5A0074}"/>
              </a:ext>
            </a:extLst>
          </p:cNvPr>
          <p:cNvSpPr txBox="1"/>
          <p:nvPr/>
        </p:nvSpPr>
        <p:spPr>
          <a:xfrm>
            <a:off x="2009158" y="1775284"/>
            <a:ext cx="417102" cy="200055"/>
          </a:xfrm>
          <a:prstGeom prst="rect">
            <a:avLst/>
          </a:prstGeom>
          <a:noFill/>
        </p:spPr>
        <p:txBody>
          <a:bodyPr wrap="none" rtlCol="0">
            <a:spAutoFit/>
          </a:bodyPr>
          <a:lstStyle/>
          <a:p>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&lt;[P1]</a:t>
            </a:r>
          </a:p>
        </p:txBody>
      </p:sp>
      <p:sp>
        <p:nvSpPr>
          <p:cNvPr id="2" name="テキスト ボックス 253">
            <a:extLst>
              <a:ext uri="{FF2B5EF4-FFF2-40B4-BE49-F238E27FC236}">
                <a16:creationId xmlns:a16="http://schemas.microsoft.com/office/drawing/2014/main" id="{E2C8F260-06A9-CB8A-AF0F-90411CA03B4D}"/>
              </a:ext>
            </a:extLst>
          </p:cNvPr>
          <p:cNvSpPr txBox="1"/>
          <p:nvPr/>
        </p:nvSpPr>
        <p:spPr>
          <a:xfrm>
            <a:off x="2325045" y="2556348"/>
            <a:ext cx="789477"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Inventory Fluctuation</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สต็อกผันผวน</a:t>
            </a:r>
            <a:endParaRPr kumimoji="1" lang="ja-JP" altLang="en-US" sz="700" dirty="0">
              <a:latin typeface="Tahoma" panose="020B0604030504040204" pitchFamily="34" charset="0"/>
              <a:cs typeface="Tahoma" panose="020B0604030504040204" pitchFamily="34" charset="0"/>
            </a:endParaRPr>
          </a:p>
        </p:txBody>
      </p:sp>
      <p:sp>
        <p:nvSpPr>
          <p:cNvPr id="4" name="Isosceles Triangle 3">
            <a:extLst>
              <a:ext uri="{FF2B5EF4-FFF2-40B4-BE49-F238E27FC236}">
                <a16:creationId xmlns:a16="http://schemas.microsoft.com/office/drawing/2014/main" id="{675506FA-B06D-A933-5E8D-6804F589A57E}"/>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554404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EB907-EB3C-47E0-F9C9-18FA6078E40E}"/>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E555F9F-D041-2A57-EB20-0AF8757D791D}"/>
              </a:ext>
            </a:extLst>
          </p:cNvPr>
          <p:cNvSpPr>
            <a:spLocks noGrp="1"/>
          </p:cNvSpPr>
          <p:nvPr>
            <p:ph type="sldNum" sz="quarter" idx="12"/>
          </p:nvPr>
        </p:nvSpPr>
        <p:spPr/>
        <p:txBody>
          <a:bodyPr/>
          <a:lstStyle/>
          <a:p>
            <a:fld id="{FABEA90D-F275-432F-8053-456A4E092F4A}" type="slidenum">
              <a:rPr kumimoji="1" lang="ja-JP" altLang="en-US" smtClean="0"/>
              <a:t>31</a:t>
            </a:fld>
            <a:endParaRPr kumimoji="1" lang="ja-JP" altLang="en-US"/>
          </a:p>
        </p:txBody>
      </p:sp>
      <p:sp>
        <p:nvSpPr>
          <p:cNvPr id="17" name="正方形/長方形 16">
            <a:extLst>
              <a:ext uri="{FF2B5EF4-FFF2-40B4-BE49-F238E27FC236}">
                <a16:creationId xmlns:a16="http://schemas.microsoft.com/office/drawing/2014/main" id="{1E20301B-4114-84A1-AC15-9411C5ED7669}"/>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3099524E-FA6C-708D-6CF4-8538F460051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BEF05D39-F447-7BE5-3EA6-84A7EDF507A8}"/>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5-1. Handy terminal function</a:t>
            </a:r>
          </a:p>
          <a:p>
            <a:r>
              <a:rPr kumimoji="1" lang="en-US" altLang="ja-JP" sz="1100" b="1" dirty="0"/>
              <a:t>5-1-3. Printer Setting</a:t>
            </a:r>
          </a:p>
        </p:txBody>
      </p:sp>
      <p:sp>
        <p:nvSpPr>
          <p:cNvPr id="11" name="テキスト ボックス 10">
            <a:extLst>
              <a:ext uri="{FF2B5EF4-FFF2-40B4-BE49-F238E27FC236}">
                <a16:creationId xmlns:a16="http://schemas.microsoft.com/office/drawing/2014/main" id="{CAEA82FE-CE06-EAF2-ADC6-77B7EFD1A63B}"/>
              </a:ext>
            </a:extLst>
          </p:cNvPr>
          <p:cNvSpPr txBox="1"/>
          <p:nvPr/>
        </p:nvSpPr>
        <p:spPr>
          <a:xfrm>
            <a:off x="3499137" y="1508379"/>
            <a:ext cx="3024322" cy="1077218"/>
          </a:xfrm>
          <a:prstGeom prst="rect">
            <a:avLst/>
          </a:prstGeom>
          <a:noFill/>
        </p:spPr>
        <p:txBody>
          <a:bodyPr wrap="square" rtlCol="0">
            <a:spAutoFit/>
          </a:bodyPr>
          <a:lstStyle/>
          <a:p>
            <a:r>
              <a:rPr kumimoji="1" lang="en-US" altLang="ja-JP" sz="800" dirty="0">
                <a:latin typeface="+mj-lt"/>
              </a:rPr>
              <a:t>This is the screen that transitions after select Change Location  from Stock management menu.</a:t>
            </a:r>
          </a:p>
          <a:p>
            <a:endParaRPr kumimoji="1" lang="en-US" altLang="ja-JP" sz="800" dirty="0">
              <a:latin typeface="+mj-lt"/>
            </a:endParaRPr>
          </a:p>
          <a:p>
            <a:r>
              <a:rPr kumimoji="1" lang="en-US" altLang="ja-JP" sz="800" b="1" dirty="0" err="1">
                <a:latin typeface="+mj-lt"/>
              </a:rPr>
              <a:t>PrinterName</a:t>
            </a:r>
            <a:r>
              <a:rPr kumimoji="1" lang="en-US" altLang="ja-JP" sz="800" b="1" dirty="0">
                <a:latin typeface="+mj-lt"/>
              </a:rPr>
              <a:t>:</a:t>
            </a:r>
            <a:r>
              <a:rPr kumimoji="1" lang="en-US" altLang="ja-JP" sz="800" dirty="0">
                <a:latin typeface="Arial 本文"/>
              </a:rPr>
              <a:t> Printer name</a:t>
            </a:r>
            <a:r>
              <a:rPr kumimoji="1" lang="en-US" altLang="ja-JP" sz="800" dirty="0">
                <a:solidFill>
                  <a:srgbClr val="FF0000"/>
                </a:solidFill>
                <a:latin typeface="Arial 本文"/>
              </a:rPr>
              <a:t>* Can be changed manually or scan label</a:t>
            </a:r>
          </a:p>
          <a:p>
            <a:endParaRPr kumimoji="1" lang="en-US" altLang="ja-JP" sz="800" b="1" dirty="0">
              <a:latin typeface="+mj-lt"/>
            </a:endParaRPr>
          </a:p>
          <a:p>
            <a:r>
              <a:rPr kumimoji="1" lang="en-US" altLang="ja-JP" sz="800" b="1" dirty="0">
                <a:latin typeface="+mj-lt"/>
              </a:rPr>
              <a:t>Cancel</a:t>
            </a:r>
            <a:r>
              <a:rPr kumimoji="1" lang="en-US" altLang="ja-JP" sz="800" dirty="0">
                <a:latin typeface="+mj-lt"/>
              </a:rPr>
              <a:t>: Clear input contents</a:t>
            </a:r>
          </a:p>
          <a:p>
            <a:r>
              <a:rPr kumimoji="1" lang="en-US" altLang="ja-JP" sz="800" b="1" dirty="0">
                <a:latin typeface="+mj-lt"/>
              </a:rPr>
              <a:t>OK</a:t>
            </a:r>
            <a:r>
              <a:rPr kumimoji="1" lang="en-US" altLang="ja-JP" sz="800" dirty="0">
                <a:latin typeface="+mj-lt"/>
              </a:rPr>
              <a:t>: Confirmation processing. </a:t>
            </a:r>
          </a:p>
        </p:txBody>
      </p:sp>
      <p:pic>
        <p:nvPicPr>
          <p:cNvPr id="15" name="図 14">
            <a:extLst>
              <a:ext uri="{FF2B5EF4-FFF2-40B4-BE49-F238E27FC236}">
                <a16:creationId xmlns:a16="http://schemas.microsoft.com/office/drawing/2014/main" id="{DE696D7F-6AB6-2616-08FE-5556F2E06A2A}"/>
              </a:ext>
            </a:extLst>
          </p:cNvPr>
          <p:cNvPicPr>
            <a:picLocks noChangeAspect="1"/>
          </p:cNvPicPr>
          <p:nvPr/>
        </p:nvPicPr>
        <p:blipFill>
          <a:blip r:embed="rId2"/>
          <a:stretch>
            <a:fillRect/>
          </a:stretch>
        </p:blipFill>
        <p:spPr>
          <a:xfrm>
            <a:off x="2711375" y="2437276"/>
            <a:ext cx="381033" cy="112377"/>
          </a:xfrm>
          <a:prstGeom prst="rect">
            <a:avLst/>
          </a:prstGeom>
        </p:spPr>
      </p:pic>
      <p:pic>
        <p:nvPicPr>
          <p:cNvPr id="21" name="図 20">
            <a:extLst>
              <a:ext uri="{FF2B5EF4-FFF2-40B4-BE49-F238E27FC236}">
                <a16:creationId xmlns:a16="http://schemas.microsoft.com/office/drawing/2014/main" id="{5A930631-A306-2624-018A-887CC11B5396}"/>
              </a:ext>
            </a:extLst>
          </p:cNvPr>
          <p:cNvPicPr>
            <a:picLocks noChangeAspect="1"/>
          </p:cNvPicPr>
          <p:nvPr/>
        </p:nvPicPr>
        <p:blipFill>
          <a:blip r:embed="rId2"/>
          <a:stretch>
            <a:fillRect/>
          </a:stretch>
        </p:blipFill>
        <p:spPr>
          <a:xfrm>
            <a:off x="2066360" y="2199975"/>
            <a:ext cx="381033" cy="112377"/>
          </a:xfrm>
          <a:prstGeom prst="rect">
            <a:avLst/>
          </a:prstGeom>
        </p:spPr>
      </p:pic>
      <p:pic>
        <p:nvPicPr>
          <p:cNvPr id="25" name="図 24">
            <a:extLst>
              <a:ext uri="{FF2B5EF4-FFF2-40B4-BE49-F238E27FC236}">
                <a16:creationId xmlns:a16="http://schemas.microsoft.com/office/drawing/2014/main" id="{6BD3EE19-4DC0-5265-7347-2A2A8C8C3455}"/>
              </a:ext>
            </a:extLst>
          </p:cNvPr>
          <p:cNvPicPr>
            <a:picLocks noChangeAspect="1"/>
          </p:cNvPicPr>
          <p:nvPr/>
        </p:nvPicPr>
        <p:blipFill>
          <a:blip r:embed="rId2"/>
          <a:stretch>
            <a:fillRect/>
          </a:stretch>
        </p:blipFill>
        <p:spPr>
          <a:xfrm>
            <a:off x="2728872" y="1996948"/>
            <a:ext cx="381033" cy="112377"/>
          </a:xfrm>
          <a:prstGeom prst="rect">
            <a:avLst/>
          </a:prstGeom>
        </p:spPr>
      </p:pic>
      <p:pic>
        <p:nvPicPr>
          <p:cNvPr id="5" name="図 26">
            <a:extLst>
              <a:ext uri="{FF2B5EF4-FFF2-40B4-BE49-F238E27FC236}">
                <a16:creationId xmlns:a16="http://schemas.microsoft.com/office/drawing/2014/main" id="{5E1D5FF9-158E-687D-BB60-42576222E1E9}"/>
              </a:ext>
            </a:extLst>
          </p:cNvPr>
          <p:cNvPicPr>
            <a:picLocks noChangeAspect="1"/>
          </p:cNvPicPr>
          <p:nvPr/>
        </p:nvPicPr>
        <p:blipFill>
          <a:blip r:embed="rId3"/>
          <a:stretch>
            <a:fillRect/>
          </a:stretch>
        </p:blipFill>
        <p:spPr>
          <a:xfrm>
            <a:off x="507869" y="1494182"/>
            <a:ext cx="1378354" cy="2040133"/>
          </a:xfrm>
          <a:prstGeom prst="rect">
            <a:avLst/>
          </a:prstGeom>
        </p:spPr>
      </p:pic>
      <p:sp>
        <p:nvSpPr>
          <p:cNvPr id="6" name="Rectangle 5">
            <a:extLst>
              <a:ext uri="{FF2B5EF4-FFF2-40B4-BE49-F238E27FC236}">
                <a16:creationId xmlns:a16="http://schemas.microsoft.com/office/drawing/2014/main" id="{EA731028-D72D-445D-D177-9D6ACA63E3C8}"/>
              </a:ext>
            </a:extLst>
          </p:cNvPr>
          <p:cNvSpPr/>
          <p:nvPr/>
        </p:nvSpPr>
        <p:spPr>
          <a:xfrm>
            <a:off x="646236" y="1938879"/>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7" name="Picture 6">
            <a:extLst>
              <a:ext uri="{FF2B5EF4-FFF2-40B4-BE49-F238E27FC236}">
                <a16:creationId xmlns:a16="http://schemas.microsoft.com/office/drawing/2014/main" id="{F4E91CDB-7425-7D85-841A-316526C4E3A9}"/>
              </a:ext>
            </a:extLst>
          </p:cNvPr>
          <p:cNvPicPr>
            <a:picLocks noChangeAspect="1"/>
          </p:cNvPicPr>
          <p:nvPr/>
        </p:nvPicPr>
        <p:blipFill>
          <a:blip r:embed="rId4"/>
          <a:stretch>
            <a:fillRect/>
          </a:stretch>
        </p:blipFill>
        <p:spPr>
          <a:xfrm>
            <a:off x="679879" y="2871077"/>
            <a:ext cx="1032067" cy="356082"/>
          </a:xfrm>
          <a:prstGeom prst="rect">
            <a:avLst/>
          </a:prstGeom>
        </p:spPr>
      </p:pic>
      <p:pic>
        <p:nvPicPr>
          <p:cNvPr id="14" name="Picture 13">
            <a:extLst>
              <a:ext uri="{FF2B5EF4-FFF2-40B4-BE49-F238E27FC236}">
                <a16:creationId xmlns:a16="http://schemas.microsoft.com/office/drawing/2014/main" id="{C005BA05-AB4F-F029-2F1D-95DE4365E34B}"/>
              </a:ext>
            </a:extLst>
          </p:cNvPr>
          <p:cNvPicPr>
            <a:picLocks noChangeAspect="1"/>
          </p:cNvPicPr>
          <p:nvPr/>
        </p:nvPicPr>
        <p:blipFill>
          <a:blip r:embed="rId5"/>
          <a:stretch>
            <a:fillRect/>
          </a:stretch>
        </p:blipFill>
        <p:spPr>
          <a:xfrm>
            <a:off x="708390" y="2570358"/>
            <a:ext cx="981360" cy="358941"/>
          </a:xfrm>
          <a:prstGeom prst="rect">
            <a:avLst/>
          </a:prstGeom>
        </p:spPr>
      </p:pic>
      <p:pic>
        <p:nvPicPr>
          <p:cNvPr id="27" name="Picture 26">
            <a:extLst>
              <a:ext uri="{FF2B5EF4-FFF2-40B4-BE49-F238E27FC236}">
                <a16:creationId xmlns:a16="http://schemas.microsoft.com/office/drawing/2014/main" id="{652D785E-49FA-B96B-6F7F-9811DEC18BF6}"/>
              </a:ext>
            </a:extLst>
          </p:cNvPr>
          <p:cNvPicPr>
            <a:picLocks noChangeAspect="1"/>
          </p:cNvPicPr>
          <p:nvPr/>
        </p:nvPicPr>
        <p:blipFill>
          <a:blip r:embed="rId6"/>
          <a:stretch>
            <a:fillRect/>
          </a:stretch>
        </p:blipFill>
        <p:spPr>
          <a:xfrm>
            <a:off x="690856" y="2312826"/>
            <a:ext cx="1008362" cy="338686"/>
          </a:xfrm>
          <a:prstGeom prst="rect">
            <a:avLst/>
          </a:prstGeom>
        </p:spPr>
      </p:pic>
      <p:pic>
        <p:nvPicPr>
          <p:cNvPr id="28" name="Picture 27">
            <a:extLst>
              <a:ext uri="{FF2B5EF4-FFF2-40B4-BE49-F238E27FC236}">
                <a16:creationId xmlns:a16="http://schemas.microsoft.com/office/drawing/2014/main" id="{2F00892C-5EBA-C931-8192-CFD472FF731F}"/>
              </a:ext>
            </a:extLst>
          </p:cNvPr>
          <p:cNvPicPr>
            <a:picLocks noChangeAspect="1"/>
          </p:cNvPicPr>
          <p:nvPr/>
        </p:nvPicPr>
        <p:blipFill>
          <a:blip r:embed="rId7"/>
          <a:stretch>
            <a:fillRect/>
          </a:stretch>
        </p:blipFill>
        <p:spPr>
          <a:xfrm>
            <a:off x="1037978" y="2079543"/>
            <a:ext cx="315818" cy="146355"/>
          </a:xfrm>
          <a:prstGeom prst="rect">
            <a:avLst/>
          </a:prstGeom>
        </p:spPr>
      </p:pic>
      <p:pic>
        <p:nvPicPr>
          <p:cNvPr id="29" name="Picture 28">
            <a:extLst>
              <a:ext uri="{FF2B5EF4-FFF2-40B4-BE49-F238E27FC236}">
                <a16:creationId xmlns:a16="http://schemas.microsoft.com/office/drawing/2014/main" id="{1BB62072-8B94-9041-807B-C8C84776DE4B}"/>
              </a:ext>
            </a:extLst>
          </p:cNvPr>
          <p:cNvPicPr>
            <a:picLocks noChangeAspect="1"/>
          </p:cNvPicPr>
          <p:nvPr/>
        </p:nvPicPr>
        <p:blipFill>
          <a:blip r:embed="rId8"/>
          <a:stretch>
            <a:fillRect/>
          </a:stretch>
        </p:blipFill>
        <p:spPr>
          <a:xfrm>
            <a:off x="877546" y="2406928"/>
            <a:ext cx="647700" cy="147991"/>
          </a:xfrm>
          <a:prstGeom prst="rect">
            <a:avLst/>
          </a:prstGeom>
        </p:spPr>
      </p:pic>
      <p:pic>
        <p:nvPicPr>
          <p:cNvPr id="33" name="Picture 32">
            <a:extLst>
              <a:ext uri="{FF2B5EF4-FFF2-40B4-BE49-F238E27FC236}">
                <a16:creationId xmlns:a16="http://schemas.microsoft.com/office/drawing/2014/main" id="{4A515786-431C-EE8F-ABC2-2B1300291FD2}"/>
              </a:ext>
            </a:extLst>
          </p:cNvPr>
          <p:cNvPicPr>
            <a:picLocks noChangeAspect="1"/>
          </p:cNvPicPr>
          <p:nvPr/>
        </p:nvPicPr>
        <p:blipFill>
          <a:blip r:embed="rId9"/>
          <a:stretch>
            <a:fillRect/>
          </a:stretch>
        </p:blipFill>
        <p:spPr>
          <a:xfrm>
            <a:off x="1020421" y="2708719"/>
            <a:ext cx="364613" cy="154914"/>
          </a:xfrm>
          <a:prstGeom prst="rect">
            <a:avLst/>
          </a:prstGeom>
        </p:spPr>
      </p:pic>
      <p:sp>
        <p:nvSpPr>
          <p:cNvPr id="34" name="TextBox 33">
            <a:extLst>
              <a:ext uri="{FF2B5EF4-FFF2-40B4-BE49-F238E27FC236}">
                <a16:creationId xmlns:a16="http://schemas.microsoft.com/office/drawing/2014/main" id="{94B8CD48-70FA-A206-014F-B9830C996F70}"/>
              </a:ext>
            </a:extLst>
          </p:cNvPr>
          <p:cNvSpPr txBox="1"/>
          <p:nvPr/>
        </p:nvSpPr>
        <p:spPr>
          <a:xfrm>
            <a:off x="978728" y="2786577"/>
            <a:ext cx="430439"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นำออกคลัง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a16="http://schemas.microsoft.com/office/drawing/2014/main" id="{F8208CD7-B611-096C-1DBD-28749A9237F1}"/>
              </a:ext>
            </a:extLst>
          </p:cNvPr>
          <p:cNvPicPr>
            <a:picLocks noChangeAspect="1"/>
          </p:cNvPicPr>
          <p:nvPr/>
        </p:nvPicPr>
        <p:blipFill>
          <a:blip r:embed="rId10"/>
          <a:stretch>
            <a:fillRect/>
          </a:stretch>
        </p:blipFill>
        <p:spPr>
          <a:xfrm>
            <a:off x="827054" y="3009202"/>
            <a:ext cx="787975" cy="154744"/>
          </a:xfrm>
          <a:prstGeom prst="rect">
            <a:avLst/>
          </a:prstGeom>
        </p:spPr>
      </p:pic>
      <p:sp>
        <p:nvSpPr>
          <p:cNvPr id="36" name="TextBox 35">
            <a:extLst>
              <a:ext uri="{FF2B5EF4-FFF2-40B4-BE49-F238E27FC236}">
                <a16:creationId xmlns:a16="http://schemas.microsoft.com/office/drawing/2014/main" id="{7ED4A145-D850-24F3-0B5B-AAA162081897}"/>
              </a:ext>
            </a:extLst>
          </p:cNvPr>
          <p:cNvSpPr txBox="1"/>
          <p:nvPr/>
        </p:nvSpPr>
        <p:spPr>
          <a:xfrm>
            <a:off x="953328" y="3076880"/>
            <a:ext cx="472117"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จัดการสต๊อก</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37" name="Picture 36">
            <a:extLst>
              <a:ext uri="{FF2B5EF4-FFF2-40B4-BE49-F238E27FC236}">
                <a16:creationId xmlns:a16="http://schemas.microsoft.com/office/drawing/2014/main" id="{7393FC24-73C6-3B33-9228-10A4B06EA47A}"/>
              </a:ext>
            </a:extLst>
          </p:cNvPr>
          <p:cNvPicPr>
            <a:picLocks noChangeAspect="1"/>
          </p:cNvPicPr>
          <p:nvPr/>
        </p:nvPicPr>
        <p:blipFill>
          <a:blip r:embed="rId6"/>
          <a:stretch>
            <a:fillRect/>
          </a:stretch>
        </p:blipFill>
        <p:spPr>
          <a:xfrm>
            <a:off x="669123" y="2011007"/>
            <a:ext cx="1008362" cy="338686"/>
          </a:xfrm>
          <a:prstGeom prst="rect">
            <a:avLst/>
          </a:prstGeom>
        </p:spPr>
      </p:pic>
      <p:sp>
        <p:nvSpPr>
          <p:cNvPr id="43" name="テキスト ボックス 253">
            <a:extLst>
              <a:ext uri="{FF2B5EF4-FFF2-40B4-BE49-F238E27FC236}">
                <a16:creationId xmlns:a16="http://schemas.microsoft.com/office/drawing/2014/main" id="{F8CEDAEF-EFE8-E8E2-B8E0-BF9ABA6D6A6A}"/>
              </a:ext>
            </a:extLst>
          </p:cNvPr>
          <p:cNvSpPr txBox="1"/>
          <p:nvPr/>
        </p:nvSpPr>
        <p:spPr>
          <a:xfrm>
            <a:off x="826960" y="2078629"/>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44" name="Picture 43">
            <a:extLst>
              <a:ext uri="{FF2B5EF4-FFF2-40B4-BE49-F238E27FC236}">
                <a16:creationId xmlns:a16="http://schemas.microsoft.com/office/drawing/2014/main" id="{7FB440B8-72BF-5BC4-BA4E-27AE028E709A}"/>
              </a:ext>
            </a:extLst>
          </p:cNvPr>
          <p:cNvPicPr>
            <a:picLocks noChangeAspect="1"/>
          </p:cNvPicPr>
          <p:nvPr/>
        </p:nvPicPr>
        <p:blipFill>
          <a:blip r:embed="rId5"/>
          <a:srcRect t="28188" b="-1"/>
          <a:stretch/>
        </p:blipFill>
        <p:spPr>
          <a:xfrm>
            <a:off x="715668" y="3244045"/>
            <a:ext cx="981360" cy="257764"/>
          </a:xfrm>
          <a:prstGeom prst="rect">
            <a:avLst/>
          </a:prstGeom>
        </p:spPr>
      </p:pic>
      <p:sp>
        <p:nvSpPr>
          <p:cNvPr id="51" name="TextBox 50">
            <a:extLst>
              <a:ext uri="{FF2B5EF4-FFF2-40B4-BE49-F238E27FC236}">
                <a16:creationId xmlns:a16="http://schemas.microsoft.com/office/drawing/2014/main" id="{F176E04C-30B7-E524-080C-DC105B3D490A}"/>
              </a:ext>
            </a:extLst>
          </p:cNvPr>
          <p:cNvSpPr txBox="1"/>
          <p:nvPr/>
        </p:nvSpPr>
        <p:spPr>
          <a:xfrm>
            <a:off x="882561" y="3266340"/>
            <a:ext cx="661271" cy="218521"/>
          </a:xfrm>
          <a:prstGeom prst="rect">
            <a:avLst/>
          </a:prstGeom>
          <a:solidFill>
            <a:srgbClr val="FAFAFA"/>
          </a:solidFill>
        </p:spPr>
        <p:txBody>
          <a:bodyPr wrap="none" lIns="9144" tIns="9144" rIns="9144" bIns="9144" rtlCol="0">
            <a:spAutoFit/>
          </a:bodyPr>
          <a:lstStyle/>
          <a:p>
            <a:pPr algn="ctr"/>
            <a:r>
              <a:rPr lang="en-US"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Printer Setting</a:t>
            </a:r>
            <a:endParaRPr lang="th-TH"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จัดการเครื่องพิมพ์</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58" name="TextBox 57">
            <a:extLst>
              <a:ext uri="{FF2B5EF4-FFF2-40B4-BE49-F238E27FC236}">
                <a16:creationId xmlns:a16="http://schemas.microsoft.com/office/drawing/2014/main" id="{16D9709E-618D-E836-6171-28A3A8EFD9E8}"/>
              </a:ext>
            </a:extLst>
          </p:cNvPr>
          <p:cNvSpPr txBox="1"/>
          <p:nvPr/>
        </p:nvSpPr>
        <p:spPr>
          <a:xfrm>
            <a:off x="478784" y="1607474"/>
            <a:ext cx="417102" cy="200055"/>
          </a:xfrm>
          <a:prstGeom prst="rect">
            <a:avLst/>
          </a:prstGeom>
          <a:noFill/>
        </p:spPr>
        <p:txBody>
          <a:bodyPr wrap="none" rtlCol="0">
            <a:spAutoFit/>
          </a:bodyPr>
          <a:lstStyle/>
          <a:p>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&lt;[P1]</a:t>
            </a:r>
          </a:p>
        </p:txBody>
      </p:sp>
      <p:sp>
        <p:nvSpPr>
          <p:cNvPr id="59" name="矢印: 右 17">
            <a:extLst>
              <a:ext uri="{FF2B5EF4-FFF2-40B4-BE49-F238E27FC236}">
                <a16:creationId xmlns:a16="http://schemas.microsoft.com/office/drawing/2014/main" id="{C775F126-F2CE-36D3-7426-FC5524A20B5C}"/>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61" name="Group 60">
            <a:extLst>
              <a:ext uri="{FF2B5EF4-FFF2-40B4-BE49-F238E27FC236}">
                <a16:creationId xmlns:a16="http://schemas.microsoft.com/office/drawing/2014/main" id="{7E262D05-73BA-CA5C-1688-F33B48C4FA5C}"/>
              </a:ext>
            </a:extLst>
          </p:cNvPr>
          <p:cNvGrpSpPr/>
          <p:nvPr/>
        </p:nvGrpSpPr>
        <p:grpSpPr>
          <a:xfrm>
            <a:off x="585182" y="3200932"/>
            <a:ext cx="1276100" cy="456486"/>
            <a:chOff x="-1500036" y="2386317"/>
            <a:chExt cx="1276100" cy="456486"/>
          </a:xfrm>
        </p:grpSpPr>
        <p:sp>
          <p:nvSpPr>
            <p:cNvPr id="62" name="正方形/長方形 8">
              <a:extLst>
                <a:ext uri="{FF2B5EF4-FFF2-40B4-BE49-F238E27FC236}">
                  <a16:creationId xmlns:a16="http://schemas.microsoft.com/office/drawing/2014/main" id="{0A2CCD7C-2B5F-9929-70F9-E350E222A6F7}"/>
                </a:ext>
              </a:extLst>
            </p:cNvPr>
            <p:cNvSpPr/>
            <p:nvPr/>
          </p:nvSpPr>
          <p:spPr>
            <a:xfrm>
              <a:off x="-1500036" y="2386317"/>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3" name="グラフィックス 9" descr="右向き指示マーク">
              <a:extLst>
                <a:ext uri="{FF2B5EF4-FFF2-40B4-BE49-F238E27FC236}">
                  <a16:creationId xmlns:a16="http://schemas.microsoft.com/office/drawing/2014/main" id="{6DA8EB7D-B2D3-25C0-663C-7C5B186A1FB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754202">
              <a:off x="-477562" y="2589177"/>
              <a:ext cx="253626" cy="253626"/>
            </a:xfrm>
            <a:prstGeom prst="rect">
              <a:avLst/>
            </a:prstGeom>
          </p:spPr>
        </p:pic>
      </p:grpSp>
      <p:pic>
        <p:nvPicPr>
          <p:cNvPr id="2" name="Picture 1">
            <a:extLst>
              <a:ext uri="{FF2B5EF4-FFF2-40B4-BE49-F238E27FC236}">
                <a16:creationId xmlns:a16="http://schemas.microsoft.com/office/drawing/2014/main" id="{1F00E27A-79AA-206B-0A20-2DFF2E09B1AC}"/>
              </a:ext>
            </a:extLst>
          </p:cNvPr>
          <p:cNvPicPr>
            <a:picLocks noChangeAspect="1"/>
          </p:cNvPicPr>
          <p:nvPr/>
        </p:nvPicPr>
        <p:blipFill rotWithShape="1">
          <a:blip r:embed="rId13">
            <a:extLst>
              <a:ext uri="{28A0092B-C50C-407E-A947-70E740481C1C}">
                <a14:useLocalDpi xmlns:a14="http://schemas.microsoft.com/office/drawing/2010/main" val="0"/>
              </a:ext>
            </a:extLst>
          </a:blip>
          <a:srcRect l="1424" t="5405" r="2476" b="12253"/>
          <a:stretch/>
        </p:blipFill>
        <p:spPr>
          <a:xfrm>
            <a:off x="2017021" y="1545740"/>
            <a:ext cx="1438978" cy="2027476"/>
          </a:xfrm>
          <a:prstGeom prst="rect">
            <a:avLst/>
          </a:prstGeom>
          <a:ln>
            <a:solidFill>
              <a:srgbClr val="666666"/>
            </a:solidFill>
          </a:ln>
        </p:spPr>
      </p:pic>
      <p:sp>
        <p:nvSpPr>
          <p:cNvPr id="4" name="テキスト ボックス 253">
            <a:extLst>
              <a:ext uri="{FF2B5EF4-FFF2-40B4-BE49-F238E27FC236}">
                <a16:creationId xmlns:a16="http://schemas.microsoft.com/office/drawing/2014/main" id="{74460103-7302-FDC2-7BA6-215264244467}"/>
              </a:ext>
            </a:extLst>
          </p:cNvPr>
          <p:cNvSpPr txBox="1"/>
          <p:nvPr/>
        </p:nvSpPr>
        <p:spPr>
          <a:xfrm>
            <a:off x="807988" y="2382026"/>
            <a:ext cx="789477"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Inventory Fluctuation</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สต็อกผันผวน</a:t>
            </a:r>
            <a:endParaRPr kumimoji="1" lang="ja-JP" altLang="en-US" sz="700" dirty="0">
              <a:latin typeface="Tahoma" panose="020B0604030504040204" pitchFamily="34" charset="0"/>
              <a:cs typeface="Tahoma" panose="020B0604030504040204" pitchFamily="34" charset="0"/>
            </a:endParaRPr>
          </a:p>
        </p:txBody>
      </p:sp>
      <p:sp>
        <p:nvSpPr>
          <p:cNvPr id="8" name="Isosceles Triangle 7">
            <a:extLst>
              <a:ext uri="{FF2B5EF4-FFF2-40B4-BE49-F238E27FC236}">
                <a16:creationId xmlns:a16="http://schemas.microsoft.com/office/drawing/2014/main" id="{621A6ED9-125B-2FB7-5DFC-4A662B3B85B1}"/>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725322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5-2-1. Inbound</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3024322" cy="954107"/>
          </a:xfrm>
          <a:prstGeom prst="rect">
            <a:avLst/>
          </a:prstGeom>
          <a:noFill/>
        </p:spPr>
        <p:txBody>
          <a:bodyPr wrap="square" rtlCol="0">
            <a:spAutoFit/>
          </a:bodyPr>
          <a:lstStyle/>
          <a:p>
            <a:r>
              <a:rPr kumimoji="1" lang="en-US" altLang="ja-JP" sz="800" dirty="0">
                <a:latin typeface="+mj-lt"/>
              </a:rPr>
              <a:t>This is the screen that transitions after select inbound from Main menu.</a:t>
            </a:r>
          </a:p>
          <a:p>
            <a:endParaRPr kumimoji="1" lang="en-US" altLang="ja-JP" sz="800" dirty="0">
              <a:latin typeface="+mj-lt"/>
            </a:endParaRPr>
          </a:p>
          <a:p>
            <a:r>
              <a:rPr kumimoji="1" lang="en-US" altLang="ja-JP" sz="800" b="1" dirty="0">
                <a:latin typeface="+mj-lt"/>
              </a:rPr>
              <a:t>Label Manual button</a:t>
            </a:r>
            <a:r>
              <a:rPr kumimoji="1" lang="en-US" altLang="ja-JP" sz="800" dirty="0">
                <a:latin typeface="+mj-lt"/>
              </a:rPr>
              <a:t>: Transitions to the Label screen.</a:t>
            </a:r>
          </a:p>
          <a:p>
            <a:r>
              <a:rPr kumimoji="1" lang="en-US" altLang="ja-JP" sz="800" b="1" dirty="0">
                <a:latin typeface="+mj-lt"/>
              </a:rPr>
              <a:t>Inbound Manual button</a:t>
            </a:r>
            <a:r>
              <a:rPr kumimoji="1" lang="en-US" altLang="ja-JP" sz="800" dirty="0">
                <a:latin typeface="+mj-lt"/>
              </a:rPr>
              <a:t>: Transitions to the Inbound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026" name="Picture 2" descr="Receiving Icons - Free SVG &amp; PNG Receiving Images - Noun Project">
            <a:extLst>
              <a:ext uri="{FF2B5EF4-FFF2-40B4-BE49-F238E27FC236}">
                <a16:creationId xmlns:a16="http://schemas.microsoft.com/office/drawing/2014/main" id="{0B192E55-72A5-8795-D071-F8E8E537E0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47" t="20363" r="17413" b="19925"/>
          <a:stretch/>
        </p:blipFill>
        <p:spPr bwMode="auto">
          <a:xfrm>
            <a:off x="-810967" y="4260985"/>
            <a:ext cx="332069" cy="300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BBF1F30-6A36-E228-9D7F-929B8D4944DA}"/>
              </a:ext>
            </a:extLst>
          </p:cNvPr>
          <p:cNvPicPr>
            <a:picLocks noChangeAspect="1"/>
          </p:cNvPicPr>
          <p:nvPr/>
        </p:nvPicPr>
        <p:blipFill>
          <a:blip r:embed="rId3"/>
          <a:stretch>
            <a:fillRect/>
          </a:stretch>
        </p:blipFill>
        <p:spPr>
          <a:xfrm>
            <a:off x="-1245049" y="4316803"/>
            <a:ext cx="283328" cy="293447"/>
          </a:xfrm>
          <a:prstGeom prst="rect">
            <a:avLst/>
          </a:prstGeom>
        </p:spPr>
      </p:pic>
      <p:pic>
        <p:nvPicPr>
          <p:cNvPr id="1030" name="Picture 6" descr="Label Icon Png #260257 - Free Icons Library">
            <a:extLst>
              <a:ext uri="{FF2B5EF4-FFF2-40B4-BE49-F238E27FC236}">
                <a16:creationId xmlns:a16="http://schemas.microsoft.com/office/drawing/2014/main" id="{5467D646-0304-104A-3F60-33709428C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049" y="5716270"/>
            <a:ext cx="260350" cy="26035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26">
            <a:extLst>
              <a:ext uri="{FF2B5EF4-FFF2-40B4-BE49-F238E27FC236}">
                <a16:creationId xmlns:a16="http://schemas.microsoft.com/office/drawing/2014/main" id="{88220FA7-8B49-5798-E3D2-F97CBBF3DFA9}"/>
              </a:ext>
            </a:extLst>
          </p:cNvPr>
          <p:cNvPicPr>
            <a:picLocks noChangeAspect="1"/>
          </p:cNvPicPr>
          <p:nvPr/>
        </p:nvPicPr>
        <p:blipFill>
          <a:blip r:embed="rId5"/>
          <a:stretch>
            <a:fillRect/>
          </a:stretch>
        </p:blipFill>
        <p:spPr>
          <a:xfrm>
            <a:off x="519366" y="1680063"/>
            <a:ext cx="1378354" cy="2040133"/>
          </a:xfrm>
          <a:prstGeom prst="rect">
            <a:avLst/>
          </a:prstGeom>
        </p:spPr>
      </p:pic>
      <p:sp>
        <p:nvSpPr>
          <p:cNvPr id="26" name="Rectangle 25">
            <a:extLst>
              <a:ext uri="{FF2B5EF4-FFF2-40B4-BE49-F238E27FC236}">
                <a16:creationId xmlns:a16="http://schemas.microsoft.com/office/drawing/2014/main" id="{081A7C6A-1876-C9F5-AA2E-EC5FE2267346}"/>
              </a:ext>
            </a:extLst>
          </p:cNvPr>
          <p:cNvSpPr/>
          <p:nvPr/>
        </p:nvSpPr>
        <p:spPr>
          <a:xfrm>
            <a:off x="657733" y="2124760"/>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27" name="Picture 26">
            <a:extLst>
              <a:ext uri="{FF2B5EF4-FFF2-40B4-BE49-F238E27FC236}">
                <a16:creationId xmlns:a16="http://schemas.microsoft.com/office/drawing/2014/main" id="{DF60D07C-64C5-A72E-90CB-54DC76B4235A}"/>
              </a:ext>
            </a:extLst>
          </p:cNvPr>
          <p:cNvPicPr>
            <a:picLocks noChangeAspect="1"/>
          </p:cNvPicPr>
          <p:nvPr/>
        </p:nvPicPr>
        <p:blipFill>
          <a:blip r:embed="rId6"/>
          <a:stretch>
            <a:fillRect/>
          </a:stretch>
        </p:blipFill>
        <p:spPr>
          <a:xfrm>
            <a:off x="691376" y="3056958"/>
            <a:ext cx="1032067" cy="356082"/>
          </a:xfrm>
          <a:prstGeom prst="rect">
            <a:avLst/>
          </a:prstGeom>
        </p:spPr>
      </p:pic>
      <p:pic>
        <p:nvPicPr>
          <p:cNvPr id="28" name="Picture 27">
            <a:extLst>
              <a:ext uri="{FF2B5EF4-FFF2-40B4-BE49-F238E27FC236}">
                <a16:creationId xmlns:a16="http://schemas.microsoft.com/office/drawing/2014/main" id="{4B518145-E6F4-F35D-C085-9C2271F118B5}"/>
              </a:ext>
            </a:extLst>
          </p:cNvPr>
          <p:cNvPicPr>
            <a:picLocks noChangeAspect="1"/>
          </p:cNvPicPr>
          <p:nvPr/>
        </p:nvPicPr>
        <p:blipFill>
          <a:blip r:embed="rId7"/>
          <a:stretch>
            <a:fillRect/>
          </a:stretch>
        </p:blipFill>
        <p:spPr>
          <a:xfrm>
            <a:off x="719887" y="2756239"/>
            <a:ext cx="981360" cy="358941"/>
          </a:xfrm>
          <a:prstGeom prst="rect">
            <a:avLst/>
          </a:prstGeom>
        </p:spPr>
      </p:pic>
      <p:pic>
        <p:nvPicPr>
          <p:cNvPr id="35" name="Picture 34">
            <a:extLst>
              <a:ext uri="{FF2B5EF4-FFF2-40B4-BE49-F238E27FC236}">
                <a16:creationId xmlns:a16="http://schemas.microsoft.com/office/drawing/2014/main" id="{C46F7CCE-5BD9-5C6F-8231-F9927C1208FD}"/>
              </a:ext>
            </a:extLst>
          </p:cNvPr>
          <p:cNvPicPr>
            <a:picLocks noChangeAspect="1"/>
          </p:cNvPicPr>
          <p:nvPr/>
        </p:nvPicPr>
        <p:blipFill>
          <a:blip r:embed="rId8"/>
          <a:stretch>
            <a:fillRect/>
          </a:stretch>
        </p:blipFill>
        <p:spPr>
          <a:xfrm>
            <a:off x="702353" y="2498707"/>
            <a:ext cx="1008362" cy="338686"/>
          </a:xfrm>
          <a:prstGeom prst="rect">
            <a:avLst/>
          </a:prstGeom>
        </p:spPr>
      </p:pic>
      <p:pic>
        <p:nvPicPr>
          <p:cNvPr id="36" name="Picture 35">
            <a:extLst>
              <a:ext uri="{FF2B5EF4-FFF2-40B4-BE49-F238E27FC236}">
                <a16:creationId xmlns:a16="http://schemas.microsoft.com/office/drawing/2014/main" id="{A7090740-F592-4C51-E774-FF9DF133ACF7}"/>
              </a:ext>
            </a:extLst>
          </p:cNvPr>
          <p:cNvPicPr>
            <a:picLocks noChangeAspect="1"/>
          </p:cNvPicPr>
          <p:nvPr/>
        </p:nvPicPr>
        <p:blipFill>
          <a:blip r:embed="rId9"/>
          <a:stretch>
            <a:fillRect/>
          </a:stretch>
        </p:blipFill>
        <p:spPr>
          <a:xfrm>
            <a:off x="1049475" y="2265424"/>
            <a:ext cx="315818" cy="146355"/>
          </a:xfrm>
          <a:prstGeom prst="rect">
            <a:avLst/>
          </a:prstGeom>
        </p:spPr>
      </p:pic>
      <p:pic>
        <p:nvPicPr>
          <p:cNvPr id="57" name="Picture 56">
            <a:extLst>
              <a:ext uri="{FF2B5EF4-FFF2-40B4-BE49-F238E27FC236}">
                <a16:creationId xmlns:a16="http://schemas.microsoft.com/office/drawing/2014/main" id="{14DED700-00CA-B9B8-637E-BCBFDF552CDA}"/>
              </a:ext>
            </a:extLst>
          </p:cNvPr>
          <p:cNvPicPr>
            <a:picLocks noChangeAspect="1"/>
          </p:cNvPicPr>
          <p:nvPr/>
        </p:nvPicPr>
        <p:blipFill>
          <a:blip r:embed="rId10"/>
          <a:stretch>
            <a:fillRect/>
          </a:stretch>
        </p:blipFill>
        <p:spPr>
          <a:xfrm>
            <a:off x="889043" y="2592809"/>
            <a:ext cx="647700" cy="147991"/>
          </a:xfrm>
          <a:prstGeom prst="rect">
            <a:avLst/>
          </a:prstGeom>
        </p:spPr>
      </p:pic>
      <p:pic>
        <p:nvPicPr>
          <p:cNvPr id="63" name="Picture 62">
            <a:extLst>
              <a:ext uri="{FF2B5EF4-FFF2-40B4-BE49-F238E27FC236}">
                <a16:creationId xmlns:a16="http://schemas.microsoft.com/office/drawing/2014/main" id="{2CE42389-0F6A-5E7F-E0F3-066B0D7CFFD8}"/>
              </a:ext>
            </a:extLst>
          </p:cNvPr>
          <p:cNvPicPr>
            <a:picLocks noChangeAspect="1"/>
          </p:cNvPicPr>
          <p:nvPr/>
        </p:nvPicPr>
        <p:blipFill>
          <a:blip r:embed="rId11"/>
          <a:stretch>
            <a:fillRect/>
          </a:stretch>
        </p:blipFill>
        <p:spPr>
          <a:xfrm>
            <a:off x="1031918" y="2894600"/>
            <a:ext cx="364613" cy="154914"/>
          </a:xfrm>
          <a:prstGeom prst="rect">
            <a:avLst/>
          </a:prstGeom>
        </p:spPr>
      </p:pic>
      <p:sp>
        <p:nvSpPr>
          <p:cNvPr id="1028" name="TextBox 1027">
            <a:extLst>
              <a:ext uri="{FF2B5EF4-FFF2-40B4-BE49-F238E27FC236}">
                <a16:creationId xmlns:a16="http://schemas.microsoft.com/office/drawing/2014/main" id="{AD803465-5FEF-D83C-A198-D3D9474E70EB}"/>
              </a:ext>
            </a:extLst>
          </p:cNvPr>
          <p:cNvSpPr txBox="1"/>
          <p:nvPr/>
        </p:nvSpPr>
        <p:spPr>
          <a:xfrm>
            <a:off x="990225" y="2972458"/>
            <a:ext cx="430439"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นำออกคลัง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1031" name="Picture 1030">
            <a:extLst>
              <a:ext uri="{FF2B5EF4-FFF2-40B4-BE49-F238E27FC236}">
                <a16:creationId xmlns:a16="http://schemas.microsoft.com/office/drawing/2014/main" id="{6983E538-74E2-B88C-465E-1FAFAF7F5DB9}"/>
              </a:ext>
            </a:extLst>
          </p:cNvPr>
          <p:cNvPicPr>
            <a:picLocks noChangeAspect="1"/>
          </p:cNvPicPr>
          <p:nvPr/>
        </p:nvPicPr>
        <p:blipFill>
          <a:blip r:embed="rId12"/>
          <a:stretch>
            <a:fillRect/>
          </a:stretch>
        </p:blipFill>
        <p:spPr>
          <a:xfrm>
            <a:off x="838551" y="3195083"/>
            <a:ext cx="787975" cy="154744"/>
          </a:xfrm>
          <a:prstGeom prst="rect">
            <a:avLst/>
          </a:prstGeom>
        </p:spPr>
      </p:pic>
      <p:sp>
        <p:nvSpPr>
          <p:cNvPr id="1033" name="TextBox 1032">
            <a:extLst>
              <a:ext uri="{FF2B5EF4-FFF2-40B4-BE49-F238E27FC236}">
                <a16:creationId xmlns:a16="http://schemas.microsoft.com/office/drawing/2014/main" id="{D633D4E1-30AE-B20A-BCA8-8B7C383B4634}"/>
              </a:ext>
            </a:extLst>
          </p:cNvPr>
          <p:cNvSpPr txBox="1"/>
          <p:nvPr/>
        </p:nvSpPr>
        <p:spPr>
          <a:xfrm>
            <a:off x="964825" y="3262761"/>
            <a:ext cx="472117"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จัดการสต๊อก</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1035" name="Picture 1034">
            <a:extLst>
              <a:ext uri="{FF2B5EF4-FFF2-40B4-BE49-F238E27FC236}">
                <a16:creationId xmlns:a16="http://schemas.microsoft.com/office/drawing/2014/main" id="{2B9B1D7A-E9AA-074B-A35C-2F9882A06636}"/>
              </a:ext>
            </a:extLst>
          </p:cNvPr>
          <p:cNvPicPr>
            <a:picLocks noChangeAspect="1"/>
          </p:cNvPicPr>
          <p:nvPr/>
        </p:nvPicPr>
        <p:blipFill>
          <a:blip r:embed="rId8"/>
          <a:stretch>
            <a:fillRect/>
          </a:stretch>
        </p:blipFill>
        <p:spPr>
          <a:xfrm>
            <a:off x="680620" y="2196888"/>
            <a:ext cx="1008362" cy="338686"/>
          </a:xfrm>
          <a:prstGeom prst="rect">
            <a:avLst/>
          </a:prstGeom>
        </p:spPr>
      </p:pic>
      <p:sp>
        <p:nvSpPr>
          <p:cNvPr id="1037" name="テキスト ボックス 253">
            <a:extLst>
              <a:ext uri="{FF2B5EF4-FFF2-40B4-BE49-F238E27FC236}">
                <a16:creationId xmlns:a16="http://schemas.microsoft.com/office/drawing/2014/main" id="{D3C7AAA3-303C-0779-9002-685B1484B977}"/>
              </a:ext>
            </a:extLst>
          </p:cNvPr>
          <p:cNvSpPr txBox="1"/>
          <p:nvPr/>
        </p:nvSpPr>
        <p:spPr>
          <a:xfrm>
            <a:off x="838457" y="2264510"/>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1039" name="Picture 1038">
            <a:extLst>
              <a:ext uri="{FF2B5EF4-FFF2-40B4-BE49-F238E27FC236}">
                <a16:creationId xmlns:a16="http://schemas.microsoft.com/office/drawing/2014/main" id="{4B3C27C1-AD73-152A-3C42-AB67A49CAA16}"/>
              </a:ext>
            </a:extLst>
          </p:cNvPr>
          <p:cNvPicPr>
            <a:picLocks noChangeAspect="1"/>
          </p:cNvPicPr>
          <p:nvPr/>
        </p:nvPicPr>
        <p:blipFill>
          <a:blip r:embed="rId7"/>
          <a:srcRect t="28188" b="-1"/>
          <a:stretch/>
        </p:blipFill>
        <p:spPr>
          <a:xfrm>
            <a:off x="727165" y="3429926"/>
            <a:ext cx="981360" cy="257764"/>
          </a:xfrm>
          <a:prstGeom prst="rect">
            <a:avLst/>
          </a:prstGeom>
        </p:spPr>
      </p:pic>
      <p:sp>
        <p:nvSpPr>
          <p:cNvPr id="1040" name="TextBox 1039">
            <a:extLst>
              <a:ext uri="{FF2B5EF4-FFF2-40B4-BE49-F238E27FC236}">
                <a16:creationId xmlns:a16="http://schemas.microsoft.com/office/drawing/2014/main" id="{69AF3D94-C485-25A5-BB32-ADAB78A36054}"/>
              </a:ext>
            </a:extLst>
          </p:cNvPr>
          <p:cNvSpPr txBox="1"/>
          <p:nvPr/>
        </p:nvSpPr>
        <p:spPr>
          <a:xfrm>
            <a:off x="894058" y="3452221"/>
            <a:ext cx="661271" cy="218521"/>
          </a:xfrm>
          <a:prstGeom prst="rect">
            <a:avLst/>
          </a:prstGeom>
          <a:solidFill>
            <a:srgbClr val="FAFAFA"/>
          </a:solidFill>
        </p:spPr>
        <p:txBody>
          <a:bodyPr wrap="none" lIns="9144" tIns="9144" rIns="9144" bIns="9144" rtlCol="0">
            <a:spAutoFit/>
          </a:bodyPr>
          <a:lstStyle/>
          <a:p>
            <a:pPr algn="ctr"/>
            <a:r>
              <a:rPr lang="en-US"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Printer Setting</a:t>
            </a:r>
            <a:endParaRPr lang="th-TH"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จัดการเครื่องพิมพ์</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1041" name="TextBox 1040">
            <a:extLst>
              <a:ext uri="{FF2B5EF4-FFF2-40B4-BE49-F238E27FC236}">
                <a16:creationId xmlns:a16="http://schemas.microsoft.com/office/drawing/2014/main" id="{2B834734-555F-E826-81D3-FAD33DD4887A}"/>
              </a:ext>
            </a:extLst>
          </p:cNvPr>
          <p:cNvSpPr txBox="1"/>
          <p:nvPr/>
        </p:nvSpPr>
        <p:spPr>
          <a:xfrm>
            <a:off x="490281" y="1793355"/>
            <a:ext cx="417102" cy="200055"/>
          </a:xfrm>
          <a:prstGeom prst="rect">
            <a:avLst/>
          </a:prstGeom>
          <a:noFill/>
        </p:spPr>
        <p:txBody>
          <a:bodyPr wrap="none" rtlCol="0">
            <a:spAutoFit/>
          </a:bodyPr>
          <a:lstStyle/>
          <a:p>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&lt;[P1]</a:t>
            </a:r>
          </a:p>
        </p:txBody>
      </p:sp>
      <p:sp>
        <p:nvSpPr>
          <p:cNvPr id="1042"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1044" name="Group 1043">
            <a:extLst>
              <a:ext uri="{FF2B5EF4-FFF2-40B4-BE49-F238E27FC236}">
                <a16:creationId xmlns:a16="http://schemas.microsoft.com/office/drawing/2014/main" id="{1B58CF0E-2B43-E279-8F8C-66CE1CB8D08A}"/>
              </a:ext>
            </a:extLst>
          </p:cNvPr>
          <p:cNvGrpSpPr/>
          <p:nvPr/>
        </p:nvGrpSpPr>
        <p:grpSpPr>
          <a:xfrm>
            <a:off x="608826" y="2201401"/>
            <a:ext cx="1279985" cy="447315"/>
            <a:chOff x="2376492" y="5236726"/>
            <a:chExt cx="1279985" cy="447315"/>
          </a:xfrm>
        </p:grpSpPr>
        <p:sp>
          <p:nvSpPr>
            <p:cNvPr id="1045" name="正方形/長方形 12">
              <a:extLst>
                <a:ext uri="{FF2B5EF4-FFF2-40B4-BE49-F238E27FC236}">
                  <a16:creationId xmlns:a16="http://schemas.microsoft.com/office/drawing/2014/main" id="{479CE12D-1E64-F973-0792-45A4408C7498}"/>
                </a:ext>
              </a:extLst>
            </p:cNvPr>
            <p:cNvSpPr/>
            <p:nvPr/>
          </p:nvSpPr>
          <p:spPr>
            <a:xfrm>
              <a:off x="2376492" y="5236726"/>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46"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3402851" y="5430415"/>
              <a:ext cx="253626" cy="253626"/>
            </a:xfrm>
            <a:prstGeom prst="rect">
              <a:avLst/>
            </a:prstGeom>
          </p:spPr>
        </p:pic>
      </p:grpSp>
      <p:pic>
        <p:nvPicPr>
          <p:cNvPr id="1047" name="図 230">
            <a:extLst>
              <a:ext uri="{FF2B5EF4-FFF2-40B4-BE49-F238E27FC236}">
                <a16:creationId xmlns:a16="http://schemas.microsoft.com/office/drawing/2014/main" id="{5CB66858-43F6-8605-764E-79EBC0AC2415}"/>
              </a:ext>
            </a:extLst>
          </p:cNvPr>
          <p:cNvPicPr>
            <a:picLocks noChangeAspect="1"/>
          </p:cNvPicPr>
          <p:nvPr/>
        </p:nvPicPr>
        <p:blipFill>
          <a:blip r:embed="rId15"/>
          <a:stretch>
            <a:fillRect/>
          </a:stretch>
        </p:blipFill>
        <p:spPr>
          <a:xfrm>
            <a:off x="2594229" y="2259622"/>
            <a:ext cx="546082" cy="198137"/>
          </a:xfrm>
          <a:prstGeom prst="rect">
            <a:avLst/>
          </a:prstGeom>
        </p:spPr>
      </p:pic>
      <p:pic>
        <p:nvPicPr>
          <p:cNvPr id="1048" name="図 231">
            <a:extLst>
              <a:ext uri="{FF2B5EF4-FFF2-40B4-BE49-F238E27FC236}">
                <a16:creationId xmlns:a16="http://schemas.microsoft.com/office/drawing/2014/main" id="{E7F01563-0DE5-0B25-16A2-17ED1F1C5A8D}"/>
              </a:ext>
            </a:extLst>
          </p:cNvPr>
          <p:cNvPicPr>
            <a:picLocks noChangeAspect="1"/>
          </p:cNvPicPr>
          <p:nvPr/>
        </p:nvPicPr>
        <p:blipFill>
          <a:blip r:embed="rId15"/>
          <a:stretch>
            <a:fillRect/>
          </a:stretch>
        </p:blipFill>
        <p:spPr>
          <a:xfrm>
            <a:off x="2526411" y="2604014"/>
            <a:ext cx="546082" cy="198137"/>
          </a:xfrm>
          <a:prstGeom prst="rect">
            <a:avLst/>
          </a:prstGeom>
        </p:spPr>
      </p:pic>
      <p:pic>
        <p:nvPicPr>
          <p:cNvPr id="1049" name="図 236">
            <a:extLst>
              <a:ext uri="{FF2B5EF4-FFF2-40B4-BE49-F238E27FC236}">
                <a16:creationId xmlns:a16="http://schemas.microsoft.com/office/drawing/2014/main" id="{F28B8EA4-9422-C1F7-E2BE-A20B69623136}"/>
              </a:ext>
            </a:extLst>
          </p:cNvPr>
          <p:cNvPicPr>
            <a:picLocks noChangeAspect="1"/>
          </p:cNvPicPr>
          <p:nvPr/>
        </p:nvPicPr>
        <p:blipFill>
          <a:blip r:embed="rId16"/>
          <a:stretch>
            <a:fillRect/>
          </a:stretch>
        </p:blipFill>
        <p:spPr>
          <a:xfrm>
            <a:off x="2575177" y="2946751"/>
            <a:ext cx="510584" cy="178119"/>
          </a:xfrm>
          <a:prstGeom prst="rect">
            <a:avLst/>
          </a:prstGeom>
        </p:spPr>
      </p:pic>
      <p:pic>
        <p:nvPicPr>
          <p:cNvPr id="1050" name="図 240">
            <a:extLst>
              <a:ext uri="{FF2B5EF4-FFF2-40B4-BE49-F238E27FC236}">
                <a16:creationId xmlns:a16="http://schemas.microsoft.com/office/drawing/2014/main" id="{C30966F5-3E31-9712-F952-9812216E4630}"/>
              </a:ext>
            </a:extLst>
          </p:cNvPr>
          <p:cNvPicPr>
            <a:picLocks noChangeAspect="1"/>
          </p:cNvPicPr>
          <p:nvPr/>
        </p:nvPicPr>
        <p:blipFill>
          <a:blip r:embed="rId16"/>
          <a:stretch>
            <a:fillRect/>
          </a:stretch>
        </p:blipFill>
        <p:spPr>
          <a:xfrm>
            <a:off x="2575939" y="3281980"/>
            <a:ext cx="510584" cy="178119"/>
          </a:xfrm>
          <a:prstGeom prst="rect">
            <a:avLst/>
          </a:prstGeom>
        </p:spPr>
      </p:pic>
      <p:pic>
        <p:nvPicPr>
          <p:cNvPr id="1051" name="図 1">
            <a:extLst>
              <a:ext uri="{FF2B5EF4-FFF2-40B4-BE49-F238E27FC236}">
                <a16:creationId xmlns:a16="http://schemas.microsoft.com/office/drawing/2014/main" id="{270C8899-E3B4-401A-20F0-953A147947FF}"/>
              </a:ext>
            </a:extLst>
          </p:cNvPr>
          <p:cNvPicPr>
            <a:picLocks noChangeAspect="1"/>
          </p:cNvPicPr>
          <p:nvPr/>
        </p:nvPicPr>
        <p:blipFill>
          <a:blip r:embed="rId17"/>
          <a:stretch>
            <a:fillRect/>
          </a:stretch>
        </p:blipFill>
        <p:spPr>
          <a:xfrm>
            <a:off x="2105519" y="1680063"/>
            <a:ext cx="1364286" cy="2040133"/>
          </a:xfrm>
          <a:prstGeom prst="rect">
            <a:avLst/>
          </a:prstGeom>
        </p:spPr>
      </p:pic>
      <p:pic>
        <p:nvPicPr>
          <p:cNvPr id="1052" name="図 6">
            <a:extLst>
              <a:ext uri="{FF2B5EF4-FFF2-40B4-BE49-F238E27FC236}">
                <a16:creationId xmlns:a16="http://schemas.microsoft.com/office/drawing/2014/main" id="{5749A34F-E596-E5F0-7F48-93B94D2A3CE4}"/>
              </a:ext>
            </a:extLst>
          </p:cNvPr>
          <p:cNvPicPr>
            <a:picLocks noChangeAspect="1"/>
          </p:cNvPicPr>
          <p:nvPr/>
        </p:nvPicPr>
        <p:blipFill>
          <a:blip r:embed="rId15"/>
          <a:stretch>
            <a:fillRect/>
          </a:stretch>
        </p:blipFill>
        <p:spPr>
          <a:xfrm>
            <a:off x="2560601" y="2267162"/>
            <a:ext cx="546082" cy="198137"/>
          </a:xfrm>
          <a:prstGeom prst="rect">
            <a:avLst/>
          </a:prstGeom>
        </p:spPr>
      </p:pic>
      <p:pic>
        <p:nvPicPr>
          <p:cNvPr id="1053" name="図 13">
            <a:extLst>
              <a:ext uri="{FF2B5EF4-FFF2-40B4-BE49-F238E27FC236}">
                <a16:creationId xmlns:a16="http://schemas.microsoft.com/office/drawing/2014/main" id="{F6377C98-1800-6187-38C3-7254154E2AB0}"/>
              </a:ext>
            </a:extLst>
          </p:cNvPr>
          <p:cNvPicPr>
            <a:picLocks noChangeAspect="1"/>
          </p:cNvPicPr>
          <p:nvPr/>
        </p:nvPicPr>
        <p:blipFill>
          <a:blip r:embed="rId15"/>
          <a:stretch>
            <a:fillRect/>
          </a:stretch>
        </p:blipFill>
        <p:spPr>
          <a:xfrm>
            <a:off x="2492783" y="2611554"/>
            <a:ext cx="546082" cy="198137"/>
          </a:xfrm>
          <a:prstGeom prst="rect">
            <a:avLst/>
          </a:prstGeom>
        </p:spPr>
      </p:pic>
      <p:sp>
        <p:nvSpPr>
          <p:cNvPr id="1054" name="テキスト ボックス 15">
            <a:extLst>
              <a:ext uri="{FF2B5EF4-FFF2-40B4-BE49-F238E27FC236}">
                <a16:creationId xmlns:a16="http://schemas.microsoft.com/office/drawing/2014/main" id="{8FFD3736-08BA-9F4E-F6BF-BC42BA8CB9FC}"/>
              </a:ext>
            </a:extLst>
          </p:cNvPr>
          <p:cNvSpPr txBox="1"/>
          <p:nvPr/>
        </p:nvSpPr>
        <p:spPr>
          <a:xfrm>
            <a:off x="2428723" y="2273897"/>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1055" name="テキスト ボックス 204">
            <a:extLst>
              <a:ext uri="{FF2B5EF4-FFF2-40B4-BE49-F238E27FC236}">
                <a16:creationId xmlns:a16="http://schemas.microsoft.com/office/drawing/2014/main" id="{48A4A3C5-CBC6-6A9F-A0BC-DB308083CC66}"/>
              </a:ext>
            </a:extLst>
          </p:cNvPr>
          <p:cNvSpPr txBox="1"/>
          <p:nvPr/>
        </p:nvSpPr>
        <p:spPr>
          <a:xfrm>
            <a:off x="2424098" y="2614094"/>
            <a:ext cx="718146" cy="184666"/>
          </a:xfrm>
          <a:prstGeom prst="rect">
            <a:avLst/>
          </a:prstGeom>
          <a:noFill/>
        </p:spPr>
        <p:txBody>
          <a:bodyPr wrap="square" rtlCol="0">
            <a:spAutoFit/>
          </a:bodyPr>
          <a:lstStyle/>
          <a:p>
            <a:pPr algn="ctr"/>
            <a:r>
              <a:rPr kumimoji="1" lang="en-US" altLang="ja-JP" sz="600" dirty="0"/>
              <a:t>Label Manual</a:t>
            </a:r>
          </a:p>
        </p:txBody>
      </p:sp>
      <p:pic>
        <p:nvPicPr>
          <p:cNvPr id="1056" name="図 205">
            <a:extLst>
              <a:ext uri="{FF2B5EF4-FFF2-40B4-BE49-F238E27FC236}">
                <a16:creationId xmlns:a16="http://schemas.microsoft.com/office/drawing/2014/main" id="{304A9E27-EA5A-DA6F-DC76-75CF31926215}"/>
              </a:ext>
            </a:extLst>
          </p:cNvPr>
          <p:cNvPicPr>
            <a:picLocks noChangeAspect="1"/>
          </p:cNvPicPr>
          <p:nvPr/>
        </p:nvPicPr>
        <p:blipFill>
          <a:blip r:embed="rId16"/>
          <a:stretch>
            <a:fillRect/>
          </a:stretch>
        </p:blipFill>
        <p:spPr>
          <a:xfrm>
            <a:off x="2541549" y="2954291"/>
            <a:ext cx="510584" cy="178119"/>
          </a:xfrm>
          <a:prstGeom prst="rect">
            <a:avLst/>
          </a:prstGeom>
        </p:spPr>
      </p:pic>
      <p:sp>
        <p:nvSpPr>
          <p:cNvPr id="1057" name="テキスト ボックス 206">
            <a:extLst>
              <a:ext uri="{FF2B5EF4-FFF2-40B4-BE49-F238E27FC236}">
                <a16:creationId xmlns:a16="http://schemas.microsoft.com/office/drawing/2014/main" id="{79489A61-A800-6C92-9C5F-31530683F041}"/>
              </a:ext>
            </a:extLst>
          </p:cNvPr>
          <p:cNvSpPr txBox="1"/>
          <p:nvPr/>
        </p:nvSpPr>
        <p:spPr>
          <a:xfrm>
            <a:off x="2391923" y="2947555"/>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058" name="図 207">
            <a:extLst>
              <a:ext uri="{FF2B5EF4-FFF2-40B4-BE49-F238E27FC236}">
                <a16:creationId xmlns:a16="http://schemas.microsoft.com/office/drawing/2014/main" id="{F5AC2BA7-6061-8990-FE4C-AB5E0C906A87}"/>
              </a:ext>
            </a:extLst>
          </p:cNvPr>
          <p:cNvPicPr>
            <a:picLocks noChangeAspect="1"/>
          </p:cNvPicPr>
          <p:nvPr/>
        </p:nvPicPr>
        <p:blipFill>
          <a:blip r:embed="rId16"/>
          <a:stretch>
            <a:fillRect/>
          </a:stretch>
        </p:blipFill>
        <p:spPr>
          <a:xfrm>
            <a:off x="2542311" y="3289520"/>
            <a:ext cx="510584" cy="178119"/>
          </a:xfrm>
          <a:prstGeom prst="rect">
            <a:avLst/>
          </a:prstGeom>
        </p:spPr>
      </p:pic>
      <p:sp>
        <p:nvSpPr>
          <p:cNvPr id="1059" name="テキスト ボックス 208">
            <a:extLst>
              <a:ext uri="{FF2B5EF4-FFF2-40B4-BE49-F238E27FC236}">
                <a16:creationId xmlns:a16="http://schemas.microsoft.com/office/drawing/2014/main" id="{E2A56416-9691-D68D-7484-170405B1C1A7}"/>
              </a:ext>
            </a:extLst>
          </p:cNvPr>
          <p:cNvSpPr txBox="1"/>
          <p:nvPr/>
        </p:nvSpPr>
        <p:spPr>
          <a:xfrm>
            <a:off x="2393384" y="3282784"/>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1060" name="図 209">
            <a:extLst>
              <a:ext uri="{FF2B5EF4-FFF2-40B4-BE49-F238E27FC236}">
                <a16:creationId xmlns:a16="http://schemas.microsoft.com/office/drawing/2014/main" id="{FD755B9A-37AC-9203-CCEE-9EC21F3369A6}"/>
              </a:ext>
            </a:extLst>
          </p:cNvPr>
          <p:cNvPicPr>
            <a:picLocks noChangeAspect="1"/>
          </p:cNvPicPr>
          <p:nvPr/>
        </p:nvPicPr>
        <p:blipFill>
          <a:blip r:embed="rId18"/>
          <a:stretch>
            <a:fillRect/>
          </a:stretch>
        </p:blipFill>
        <p:spPr>
          <a:xfrm>
            <a:off x="2168315" y="2199715"/>
            <a:ext cx="1294738" cy="1336429"/>
          </a:xfrm>
          <a:prstGeom prst="rect">
            <a:avLst/>
          </a:prstGeom>
        </p:spPr>
      </p:pic>
      <p:pic>
        <p:nvPicPr>
          <p:cNvPr id="1061" name="図 210">
            <a:extLst>
              <a:ext uri="{FF2B5EF4-FFF2-40B4-BE49-F238E27FC236}">
                <a16:creationId xmlns:a16="http://schemas.microsoft.com/office/drawing/2014/main" id="{5FF6FD32-6E51-AD0C-22B1-685C308F7FA4}"/>
              </a:ext>
            </a:extLst>
          </p:cNvPr>
          <p:cNvPicPr>
            <a:picLocks noChangeAspect="1"/>
          </p:cNvPicPr>
          <p:nvPr/>
        </p:nvPicPr>
        <p:blipFill>
          <a:blip r:embed="rId19"/>
          <a:stretch>
            <a:fillRect/>
          </a:stretch>
        </p:blipFill>
        <p:spPr>
          <a:xfrm>
            <a:off x="2239162" y="2193670"/>
            <a:ext cx="1114748" cy="178120"/>
          </a:xfrm>
          <a:prstGeom prst="rect">
            <a:avLst/>
          </a:prstGeom>
        </p:spPr>
      </p:pic>
      <p:pic>
        <p:nvPicPr>
          <p:cNvPr id="1062" name="図 211">
            <a:extLst>
              <a:ext uri="{FF2B5EF4-FFF2-40B4-BE49-F238E27FC236}">
                <a16:creationId xmlns:a16="http://schemas.microsoft.com/office/drawing/2014/main" id="{10F2B56C-4DAD-632F-4002-159527091736}"/>
              </a:ext>
            </a:extLst>
          </p:cNvPr>
          <p:cNvPicPr>
            <a:picLocks noChangeAspect="1"/>
          </p:cNvPicPr>
          <p:nvPr/>
        </p:nvPicPr>
        <p:blipFill>
          <a:blip r:embed="rId20"/>
          <a:stretch>
            <a:fillRect/>
          </a:stretch>
        </p:blipFill>
        <p:spPr>
          <a:xfrm>
            <a:off x="2407010" y="2230147"/>
            <a:ext cx="809836" cy="97172"/>
          </a:xfrm>
          <a:prstGeom prst="rect">
            <a:avLst/>
          </a:prstGeom>
        </p:spPr>
      </p:pic>
      <p:sp>
        <p:nvSpPr>
          <p:cNvPr id="1063" name="テキスト ボックス 212">
            <a:extLst>
              <a:ext uri="{FF2B5EF4-FFF2-40B4-BE49-F238E27FC236}">
                <a16:creationId xmlns:a16="http://schemas.microsoft.com/office/drawing/2014/main" id="{B134C52B-3060-EF87-5C38-C34F31C2EF2A}"/>
              </a:ext>
            </a:extLst>
          </p:cNvPr>
          <p:cNvSpPr txBox="1"/>
          <p:nvPr/>
        </p:nvSpPr>
        <p:spPr>
          <a:xfrm>
            <a:off x="2397878" y="2190397"/>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1064" name="図 213">
            <a:extLst>
              <a:ext uri="{FF2B5EF4-FFF2-40B4-BE49-F238E27FC236}">
                <a16:creationId xmlns:a16="http://schemas.microsoft.com/office/drawing/2014/main" id="{2EF30317-A1CC-4288-8DAD-FC1DCF6FD58D}"/>
              </a:ext>
            </a:extLst>
          </p:cNvPr>
          <p:cNvPicPr>
            <a:picLocks noChangeAspect="1"/>
          </p:cNvPicPr>
          <p:nvPr/>
        </p:nvPicPr>
        <p:blipFill>
          <a:blip r:embed="rId19"/>
          <a:stretch>
            <a:fillRect/>
          </a:stretch>
        </p:blipFill>
        <p:spPr>
          <a:xfrm>
            <a:off x="2239585" y="2354301"/>
            <a:ext cx="1114748" cy="178120"/>
          </a:xfrm>
          <a:prstGeom prst="rect">
            <a:avLst/>
          </a:prstGeom>
        </p:spPr>
      </p:pic>
      <p:pic>
        <p:nvPicPr>
          <p:cNvPr id="1065" name="図 214">
            <a:extLst>
              <a:ext uri="{FF2B5EF4-FFF2-40B4-BE49-F238E27FC236}">
                <a16:creationId xmlns:a16="http://schemas.microsoft.com/office/drawing/2014/main" id="{5AA1AC6D-2B48-C446-6D91-A83184DC7090}"/>
              </a:ext>
            </a:extLst>
          </p:cNvPr>
          <p:cNvPicPr>
            <a:picLocks noChangeAspect="1"/>
          </p:cNvPicPr>
          <p:nvPr/>
        </p:nvPicPr>
        <p:blipFill>
          <a:blip r:embed="rId20"/>
          <a:stretch>
            <a:fillRect/>
          </a:stretch>
        </p:blipFill>
        <p:spPr>
          <a:xfrm>
            <a:off x="2407433" y="2390778"/>
            <a:ext cx="809836" cy="97172"/>
          </a:xfrm>
          <a:prstGeom prst="rect">
            <a:avLst/>
          </a:prstGeom>
        </p:spPr>
      </p:pic>
      <p:sp>
        <p:nvSpPr>
          <p:cNvPr id="1066" name="テキスト ボックス 215">
            <a:extLst>
              <a:ext uri="{FF2B5EF4-FFF2-40B4-BE49-F238E27FC236}">
                <a16:creationId xmlns:a16="http://schemas.microsoft.com/office/drawing/2014/main" id="{B410E738-57B2-58D4-2430-CA78DE468C40}"/>
              </a:ext>
            </a:extLst>
          </p:cNvPr>
          <p:cNvSpPr txBox="1"/>
          <p:nvPr/>
        </p:nvSpPr>
        <p:spPr>
          <a:xfrm>
            <a:off x="2398301" y="2351028"/>
            <a:ext cx="809835" cy="184666"/>
          </a:xfrm>
          <a:prstGeom prst="rect">
            <a:avLst/>
          </a:prstGeom>
          <a:noFill/>
        </p:spPr>
        <p:txBody>
          <a:bodyPr wrap="square" rtlCol="0">
            <a:spAutoFit/>
          </a:bodyPr>
          <a:lstStyle/>
          <a:p>
            <a:pPr algn="ctr"/>
            <a:r>
              <a:rPr kumimoji="1" lang="en-US" altLang="ja-JP" sz="600" dirty="0"/>
              <a:t>Label Manual</a:t>
            </a:r>
          </a:p>
        </p:txBody>
      </p:sp>
      <p:pic>
        <p:nvPicPr>
          <p:cNvPr id="1067" name="図 216">
            <a:extLst>
              <a:ext uri="{FF2B5EF4-FFF2-40B4-BE49-F238E27FC236}">
                <a16:creationId xmlns:a16="http://schemas.microsoft.com/office/drawing/2014/main" id="{D1CDE82C-4965-2525-44A3-0D5B7D5C8FB3}"/>
              </a:ext>
            </a:extLst>
          </p:cNvPr>
          <p:cNvPicPr>
            <a:picLocks noChangeAspect="1"/>
          </p:cNvPicPr>
          <p:nvPr/>
        </p:nvPicPr>
        <p:blipFill>
          <a:blip r:embed="rId19"/>
          <a:stretch>
            <a:fillRect/>
          </a:stretch>
        </p:blipFill>
        <p:spPr>
          <a:xfrm>
            <a:off x="2239162" y="2522766"/>
            <a:ext cx="1114748" cy="178120"/>
          </a:xfrm>
          <a:prstGeom prst="rect">
            <a:avLst/>
          </a:prstGeom>
        </p:spPr>
      </p:pic>
      <p:pic>
        <p:nvPicPr>
          <p:cNvPr id="1068" name="図 217">
            <a:extLst>
              <a:ext uri="{FF2B5EF4-FFF2-40B4-BE49-F238E27FC236}">
                <a16:creationId xmlns:a16="http://schemas.microsoft.com/office/drawing/2014/main" id="{4175C1AE-BD12-6FE1-6C46-991D5152590B}"/>
              </a:ext>
            </a:extLst>
          </p:cNvPr>
          <p:cNvPicPr>
            <a:picLocks noChangeAspect="1"/>
          </p:cNvPicPr>
          <p:nvPr/>
        </p:nvPicPr>
        <p:blipFill>
          <a:blip r:embed="rId20"/>
          <a:stretch>
            <a:fillRect/>
          </a:stretch>
        </p:blipFill>
        <p:spPr>
          <a:xfrm>
            <a:off x="2407010" y="2559243"/>
            <a:ext cx="809836" cy="97172"/>
          </a:xfrm>
          <a:prstGeom prst="rect">
            <a:avLst/>
          </a:prstGeom>
        </p:spPr>
      </p:pic>
      <p:sp>
        <p:nvSpPr>
          <p:cNvPr id="1069" name="テキスト ボックス 218">
            <a:extLst>
              <a:ext uri="{FF2B5EF4-FFF2-40B4-BE49-F238E27FC236}">
                <a16:creationId xmlns:a16="http://schemas.microsoft.com/office/drawing/2014/main" id="{3A94A916-BE8A-F50C-D057-16FD52EC9FA7}"/>
              </a:ext>
            </a:extLst>
          </p:cNvPr>
          <p:cNvSpPr txBox="1"/>
          <p:nvPr/>
        </p:nvSpPr>
        <p:spPr>
          <a:xfrm>
            <a:off x="2397878" y="2519493"/>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070" name="図 219">
            <a:extLst>
              <a:ext uri="{FF2B5EF4-FFF2-40B4-BE49-F238E27FC236}">
                <a16:creationId xmlns:a16="http://schemas.microsoft.com/office/drawing/2014/main" id="{725513C6-9C27-D32A-9E1C-C285883988DF}"/>
              </a:ext>
            </a:extLst>
          </p:cNvPr>
          <p:cNvPicPr>
            <a:picLocks noChangeAspect="1"/>
          </p:cNvPicPr>
          <p:nvPr/>
        </p:nvPicPr>
        <p:blipFill>
          <a:blip r:embed="rId19"/>
          <a:stretch>
            <a:fillRect/>
          </a:stretch>
        </p:blipFill>
        <p:spPr>
          <a:xfrm>
            <a:off x="2238739" y="2689538"/>
            <a:ext cx="1114748" cy="178120"/>
          </a:xfrm>
          <a:prstGeom prst="rect">
            <a:avLst/>
          </a:prstGeom>
        </p:spPr>
      </p:pic>
      <p:pic>
        <p:nvPicPr>
          <p:cNvPr id="1071" name="図 220">
            <a:extLst>
              <a:ext uri="{FF2B5EF4-FFF2-40B4-BE49-F238E27FC236}">
                <a16:creationId xmlns:a16="http://schemas.microsoft.com/office/drawing/2014/main" id="{47553FDA-3C94-8EA0-F487-E6521E9FAA6D}"/>
              </a:ext>
            </a:extLst>
          </p:cNvPr>
          <p:cNvPicPr>
            <a:picLocks noChangeAspect="1"/>
          </p:cNvPicPr>
          <p:nvPr/>
        </p:nvPicPr>
        <p:blipFill>
          <a:blip r:embed="rId20"/>
          <a:stretch>
            <a:fillRect/>
          </a:stretch>
        </p:blipFill>
        <p:spPr>
          <a:xfrm>
            <a:off x="2406587" y="2726015"/>
            <a:ext cx="809836" cy="97172"/>
          </a:xfrm>
          <a:prstGeom prst="rect">
            <a:avLst/>
          </a:prstGeom>
        </p:spPr>
      </p:pic>
      <p:sp>
        <p:nvSpPr>
          <p:cNvPr id="1072" name="テキスト ボックス 221">
            <a:extLst>
              <a:ext uri="{FF2B5EF4-FFF2-40B4-BE49-F238E27FC236}">
                <a16:creationId xmlns:a16="http://schemas.microsoft.com/office/drawing/2014/main" id="{EEE5728A-EEF5-6707-4CAB-1A9C1CFCA4BC}"/>
              </a:ext>
            </a:extLst>
          </p:cNvPr>
          <p:cNvSpPr txBox="1"/>
          <p:nvPr/>
        </p:nvSpPr>
        <p:spPr>
          <a:xfrm>
            <a:off x="2397455" y="2686265"/>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1073" name="図 222">
            <a:extLst>
              <a:ext uri="{FF2B5EF4-FFF2-40B4-BE49-F238E27FC236}">
                <a16:creationId xmlns:a16="http://schemas.microsoft.com/office/drawing/2014/main" id="{E53BF3F0-B528-D8C5-4793-F6FC67EB6262}"/>
              </a:ext>
            </a:extLst>
          </p:cNvPr>
          <p:cNvPicPr>
            <a:picLocks noChangeAspect="1"/>
          </p:cNvPicPr>
          <p:nvPr/>
        </p:nvPicPr>
        <p:blipFill>
          <a:blip r:embed="rId19"/>
          <a:stretch>
            <a:fillRect/>
          </a:stretch>
        </p:blipFill>
        <p:spPr>
          <a:xfrm>
            <a:off x="2239162" y="2850169"/>
            <a:ext cx="1114748" cy="178120"/>
          </a:xfrm>
          <a:prstGeom prst="rect">
            <a:avLst/>
          </a:prstGeom>
        </p:spPr>
      </p:pic>
      <p:pic>
        <p:nvPicPr>
          <p:cNvPr id="1074" name="図 223">
            <a:extLst>
              <a:ext uri="{FF2B5EF4-FFF2-40B4-BE49-F238E27FC236}">
                <a16:creationId xmlns:a16="http://schemas.microsoft.com/office/drawing/2014/main" id="{52FA81BE-909E-9725-1057-51D99A2EDD93}"/>
              </a:ext>
            </a:extLst>
          </p:cNvPr>
          <p:cNvPicPr>
            <a:picLocks noChangeAspect="1"/>
          </p:cNvPicPr>
          <p:nvPr/>
        </p:nvPicPr>
        <p:blipFill>
          <a:blip r:embed="rId20"/>
          <a:stretch>
            <a:fillRect/>
          </a:stretch>
        </p:blipFill>
        <p:spPr>
          <a:xfrm>
            <a:off x="2407010" y="2886646"/>
            <a:ext cx="809836" cy="97172"/>
          </a:xfrm>
          <a:prstGeom prst="rect">
            <a:avLst/>
          </a:prstGeom>
        </p:spPr>
      </p:pic>
      <p:sp>
        <p:nvSpPr>
          <p:cNvPr id="1075" name="テキスト ボックス 224">
            <a:extLst>
              <a:ext uri="{FF2B5EF4-FFF2-40B4-BE49-F238E27FC236}">
                <a16:creationId xmlns:a16="http://schemas.microsoft.com/office/drawing/2014/main" id="{D1C5DB4E-A8E7-6AE7-8BAB-E3BA500C05CE}"/>
              </a:ext>
            </a:extLst>
          </p:cNvPr>
          <p:cNvSpPr txBox="1"/>
          <p:nvPr/>
        </p:nvSpPr>
        <p:spPr>
          <a:xfrm>
            <a:off x="2397878" y="2846896"/>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1076" name="図 227">
            <a:extLst>
              <a:ext uri="{FF2B5EF4-FFF2-40B4-BE49-F238E27FC236}">
                <a16:creationId xmlns:a16="http://schemas.microsoft.com/office/drawing/2014/main" id="{3089B75C-578A-6A6A-51BF-FFB2036E51B8}"/>
              </a:ext>
            </a:extLst>
          </p:cNvPr>
          <p:cNvPicPr>
            <a:picLocks noChangeAspect="1"/>
          </p:cNvPicPr>
          <p:nvPr/>
        </p:nvPicPr>
        <p:blipFill>
          <a:blip r:embed="rId19"/>
          <a:stretch>
            <a:fillRect/>
          </a:stretch>
        </p:blipFill>
        <p:spPr>
          <a:xfrm>
            <a:off x="2238739" y="3018634"/>
            <a:ext cx="1114748" cy="178120"/>
          </a:xfrm>
          <a:prstGeom prst="rect">
            <a:avLst/>
          </a:prstGeom>
        </p:spPr>
      </p:pic>
      <p:pic>
        <p:nvPicPr>
          <p:cNvPr id="1077" name="図 228">
            <a:extLst>
              <a:ext uri="{FF2B5EF4-FFF2-40B4-BE49-F238E27FC236}">
                <a16:creationId xmlns:a16="http://schemas.microsoft.com/office/drawing/2014/main" id="{A1BFCAA2-6F2F-7A96-58D6-3D31F4691EBD}"/>
              </a:ext>
            </a:extLst>
          </p:cNvPr>
          <p:cNvPicPr>
            <a:picLocks noChangeAspect="1"/>
          </p:cNvPicPr>
          <p:nvPr/>
        </p:nvPicPr>
        <p:blipFill>
          <a:blip r:embed="rId20"/>
          <a:stretch>
            <a:fillRect/>
          </a:stretch>
        </p:blipFill>
        <p:spPr>
          <a:xfrm>
            <a:off x="2406587" y="3055111"/>
            <a:ext cx="809836" cy="97172"/>
          </a:xfrm>
          <a:prstGeom prst="rect">
            <a:avLst/>
          </a:prstGeom>
        </p:spPr>
      </p:pic>
      <p:sp>
        <p:nvSpPr>
          <p:cNvPr id="1078" name="テキスト ボックス 229">
            <a:extLst>
              <a:ext uri="{FF2B5EF4-FFF2-40B4-BE49-F238E27FC236}">
                <a16:creationId xmlns:a16="http://schemas.microsoft.com/office/drawing/2014/main" id="{DC0B1C23-B532-E5B6-FBD9-C06AAD344127}"/>
              </a:ext>
            </a:extLst>
          </p:cNvPr>
          <p:cNvSpPr txBox="1"/>
          <p:nvPr/>
        </p:nvSpPr>
        <p:spPr>
          <a:xfrm>
            <a:off x="2397455" y="3015361"/>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grpSp>
        <p:nvGrpSpPr>
          <p:cNvPr id="1079" name="Group 1078">
            <a:extLst>
              <a:ext uri="{FF2B5EF4-FFF2-40B4-BE49-F238E27FC236}">
                <a16:creationId xmlns:a16="http://schemas.microsoft.com/office/drawing/2014/main" id="{24E9A6AB-E76A-F034-1895-C55552818E40}"/>
              </a:ext>
            </a:extLst>
          </p:cNvPr>
          <p:cNvGrpSpPr/>
          <p:nvPr/>
        </p:nvGrpSpPr>
        <p:grpSpPr>
          <a:xfrm>
            <a:off x="2273857" y="2094708"/>
            <a:ext cx="1125921" cy="1612808"/>
            <a:chOff x="3594494" y="3457932"/>
            <a:chExt cx="1248969" cy="1857017"/>
          </a:xfrm>
        </p:grpSpPr>
        <p:sp>
          <p:nvSpPr>
            <p:cNvPr id="1080" name="Rectangle 1079">
              <a:extLst>
                <a:ext uri="{FF2B5EF4-FFF2-40B4-BE49-F238E27FC236}">
                  <a16:creationId xmlns:a16="http://schemas.microsoft.com/office/drawing/2014/main" id="{F8F6ED83-BC66-7929-53E8-7138817B95A5}"/>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450" kern="0" dirty="0">
                <a:solidFill>
                  <a:prstClr val="black"/>
                </a:solidFill>
              </a:endParaRPr>
            </a:p>
          </p:txBody>
        </p:sp>
        <p:sp>
          <p:nvSpPr>
            <p:cNvPr id="1081" name="Rectangle: Rounded Corners 1080">
              <a:extLst>
                <a:ext uri="{FF2B5EF4-FFF2-40B4-BE49-F238E27FC236}">
                  <a16:creationId xmlns:a16="http://schemas.microsoft.com/office/drawing/2014/main" id="{D289DA42-D098-C60C-1C9E-F3DE5AF8FF04}"/>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1082" name="TextBox 1081">
              <a:extLst>
                <a:ext uri="{FF2B5EF4-FFF2-40B4-BE49-F238E27FC236}">
                  <a16:creationId xmlns:a16="http://schemas.microsoft.com/office/drawing/2014/main" id="{82DA5E79-2C1F-EF92-AA2F-D4EA5CECF6D4}"/>
                </a:ext>
              </a:extLst>
            </p:cNvPr>
            <p:cNvSpPr txBox="1"/>
            <p:nvPr/>
          </p:nvSpPr>
          <p:spPr>
            <a:xfrm>
              <a:off x="3596972" y="4475301"/>
              <a:ext cx="605863" cy="190929"/>
            </a:xfrm>
            <a:prstGeom prst="rect">
              <a:avLst/>
            </a:prstGeom>
            <a:noFill/>
          </p:spPr>
          <p:txBody>
            <a:bodyPr wrap="square" rtlCol="0">
              <a:spAutoFit/>
            </a:bodyPr>
            <a:lstStyle/>
            <a:p>
              <a:pPr algn="ctr"/>
              <a:r>
                <a:rPr lang="en-US" sz="450" b="1" dirty="0"/>
                <a:t>SCHEDULE</a:t>
              </a:r>
            </a:p>
          </p:txBody>
        </p:sp>
        <p:sp>
          <p:nvSpPr>
            <p:cNvPr id="1083" name="Rectangle: Rounded Corners 1082">
              <a:extLst>
                <a:ext uri="{FF2B5EF4-FFF2-40B4-BE49-F238E27FC236}">
                  <a16:creationId xmlns:a16="http://schemas.microsoft.com/office/drawing/2014/main" id="{A0714F74-3FAA-DF09-6CAA-FCA3FBDEB7EE}"/>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pic>
          <p:nvPicPr>
            <p:cNvPr id="1084" name="Picture 1083">
              <a:extLst>
                <a:ext uri="{FF2B5EF4-FFF2-40B4-BE49-F238E27FC236}">
                  <a16:creationId xmlns:a16="http://schemas.microsoft.com/office/drawing/2014/main" id="{C05FA65A-EA81-74B7-5FFA-7B9E29DFB6ED}"/>
                </a:ext>
              </a:extLst>
            </p:cNvPr>
            <p:cNvPicPr>
              <a:picLocks noChangeAspect="1"/>
            </p:cNvPicPr>
            <p:nvPr/>
          </p:nvPicPr>
          <p:blipFill>
            <a:blip r:embed="rId21"/>
            <a:stretch>
              <a:fillRect/>
            </a:stretch>
          </p:blipFill>
          <p:spPr>
            <a:xfrm>
              <a:off x="4334916" y="4179959"/>
              <a:ext cx="361439" cy="335127"/>
            </a:xfrm>
            <a:prstGeom prst="rect">
              <a:avLst/>
            </a:prstGeom>
          </p:spPr>
        </p:pic>
        <p:sp>
          <p:nvSpPr>
            <p:cNvPr id="1085" name="TextBox 1084">
              <a:extLst>
                <a:ext uri="{FF2B5EF4-FFF2-40B4-BE49-F238E27FC236}">
                  <a16:creationId xmlns:a16="http://schemas.microsoft.com/office/drawing/2014/main" id="{8C886F79-B8C9-CF69-EF09-7919D178DFA3}"/>
                </a:ext>
              </a:extLst>
            </p:cNvPr>
            <p:cNvSpPr txBox="1"/>
            <p:nvPr/>
          </p:nvSpPr>
          <p:spPr>
            <a:xfrm>
              <a:off x="4205386" y="4479062"/>
              <a:ext cx="605863" cy="190929"/>
            </a:xfrm>
            <a:prstGeom prst="rect">
              <a:avLst/>
            </a:prstGeom>
            <a:noFill/>
          </p:spPr>
          <p:txBody>
            <a:bodyPr wrap="square" rtlCol="0">
              <a:spAutoFit/>
            </a:bodyPr>
            <a:lstStyle/>
            <a:p>
              <a:pPr algn="ctr"/>
              <a:r>
                <a:rPr lang="en-US" sz="450" b="1" dirty="0"/>
                <a:t>MANUAL</a:t>
              </a:r>
            </a:p>
          </p:txBody>
        </p:sp>
        <p:sp>
          <p:nvSpPr>
            <p:cNvPr id="1086" name="Rectangle: Rounded Corners 1085">
              <a:extLst>
                <a:ext uri="{FF2B5EF4-FFF2-40B4-BE49-F238E27FC236}">
                  <a16:creationId xmlns:a16="http://schemas.microsoft.com/office/drawing/2014/main" id="{53DAC348-E1EA-2B6D-5D0E-EB95455CED21}"/>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1087" name="TextBox 1086">
              <a:extLst>
                <a:ext uri="{FF2B5EF4-FFF2-40B4-BE49-F238E27FC236}">
                  <a16:creationId xmlns:a16="http://schemas.microsoft.com/office/drawing/2014/main" id="{037E9A95-A416-F6CB-30CC-6D49947E413E}"/>
                </a:ext>
              </a:extLst>
            </p:cNvPr>
            <p:cNvSpPr txBox="1"/>
            <p:nvPr/>
          </p:nvSpPr>
          <p:spPr>
            <a:xfrm>
              <a:off x="3594494" y="3873012"/>
              <a:ext cx="605863" cy="190929"/>
            </a:xfrm>
            <a:prstGeom prst="rect">
              <a:avLst/>
            </a:prstGeom>
            <a:noFill/>
          </p:spPr>
          <p:txBody>
            <a:bodyPr wrap="square" rtlCol="0">
              <a:spAutoFit/>
            </a:bodyPr>
            <a:lstStyle/>
            <a:p>
              <a:pPr algn="ctr"/>
              <a:r>
                <a:rPr lang="en-US" sz="450" b="1" dirty="0"/>
                <a:t>SCHEDULE</a:t>
              </a:r>
            </a:p>
          </p:txBody>
        </p:sp>
        <p:sp>
          <p:nvSpPr>
            <p:cNvPr id="1088" name="Rectangle: Rounded Corners 1087">
              <a:extLst>
                <a:ext uri="{FF2B5EF4-FFF2-40B4-BE49-F238E27FC236}">
                  <a16:creationId xmlns:a16="http://schemas.microsoft.com/office/drawing/2014/main" id="{55478BA4-3EA9-FF05-32D3-9D65B48B612E}"/>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1089" name="TextBox 1088">
              <a:extLst>
                <a:ext uri="{FF2B5EF4-FFF2-40B4-BE49-F238E27FC236}">
                  <a16:creationId xmlns:a16="http://schemas.microsoft.com/office/drawing/2014/main" id="{DAEA8650-C989-03E4-1E20-A8214DC0B84D}"/>
                </a:ext>
              </a:extLst>
            </p:cNvPr>
            <p:cNvSpPr txBox="1"/>
            <p:nvPr/>
          </p:nvSpPr>
          <p:spPr>
            <a:xfrm>
              <a:off x="4202908" y="3876773"/>
              <a:ext cx="605863" cy="190929"/>
            </a:xfrm>
            <a:prstGeom prst="rect">
              <a:avLst/>
            </a:prstGeom>
            <a:noFill/>
          </p:spPr>
          <p:txBody>
            <a:bodyPr wrap="square" rtlCol="0">
              <a:spAutoFit/>
            </a:bodyPr>
            <a:lstStyle/>
            <a:p>
              <a:pPr algn="ctr"/>
              <a:r>
                <a:rPr lang="en-US" sz="450" b="1" dirty="0"/>
                <a:t>MANUAL</a:t>
              </a:r>
            </a:p>
          </p:txBody>
        </p:sp>
        <p:sp>
          <p:nvSpPr>
            <p:cNvPr id="1090" name="Rectangle: Rounded Corners 1089">
              <a:extLst>
                <a:ext uri="{FF2B5EF4-FFF2-40B4-BE49-F238E27FC236}">
                  <a16:creationId xmlns:a16="http://schemas.microsoft.com/office/drawing/2014/main" id="{50741614-9F98-E3C5-778E-79CB68F9E562}"/>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1091" name="TextBox 1090">
              <a:extLst>
                <a:ext uri="{FF2B5EF4-FFF2-40B4-BE49-F238E27FC236}">
                  <a16:creationId xmlns:a16="http://schemas.microsoft.com/office/drawing/2014/main" id="{CFDF3E83-8A40-E224-EF23-F3B3CBA7E67E}"/>
                </a:ext>
              </a:extLst>
            </p:cNvPr>
            <p:cNvSpPr txBox="1"/>
            <p:nvPr/>
          </p:nvSpPr>
          <p:spPr>
            <a:xfrm>
              <a:off x="3594494" y="5073829"/>
              <a:ext cx="605863" cy="190929"/>
            </a:xfrm>
            <a:prstGeom prst="rect">
              <a:avLst/>
            </a:prstGeom>
            <a:noFill/>
          </p:spPr>
          <p:txBody>
            <a:bodyPr wrap="square" rtlCol="0">
              <a:spAutoFit/>
            </a:bodyPr>
            <a:lstStyle/>
            <a:p>
              <a:pPr algn="ctr"/>
              <a:r>
                <a:rPr lang="en-US" sz="450" b="1" dirty="0"/>
                <a:t>QC Check</a:t>
              </a:r>
            </a:p>
          </p:txBody>
        </p:sp>
        <p:sp>
          <p:nvSpPr>
            <p:cNvPr id="1092" name="Rectangle: Rounded Corners 1091">
              <a:extLst>
                <a:ext uri="{FF2B5EF4-FFF2-40B4-BE49-F238E27FC236}">
                  <a16:creationId xmlns:a16="http://schemas.microsoft.com/office/drawing/2014/main" id="{720A9158-6808-F367-2A34-F6B4036A62A8}"/>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1093" name="TextBox 1092">
              <a:extLst>
                <a:ext uri="{FF2B5EF4-FFF2-40B4-BE49-F238E27FC236}">
                  <a16:creationId xmlns:a16="http://schemas.microsoft.com/office/drawing/2014/main" id="{6E917902-F6A8-4D88-5BFB-8322DD4168DE}"/>
                </a:ext>
              </a:extLst>
            </p:cNvPr>
            <p:cNvSpPr txBox="1"/>
            <p:nvPr/>
          </p:nvSpPr>
          <p:spPr>
            <a:xfrm>
              <a:off x="4202908" y="5077590"/>
              <a:ext cx="605863" cy="190929"/>
            </a:xfrm>
            <a:prstGeom prst="rect">
              <a:avLst/>
            </a:prstGeom>
            <a:noFill/>
          </p:spPr>
          <p:txBody>
            <a:bodyPr wrap="square" rtlCol="0">
              <a:spAutoFit/>
            </a:bodyPr>
            <a:lstStyle/>
            <a:p>
              <a:pPr algn="ctr"/>
              <a:r>
                <a:rPr lang="en-US" sz="450" b="1" dirty="0"/>
                <a:t>PHOTO</a:t>
              </a:r>
            </a:p>
          </p:txBody>
        </p:sp>
        <p:pic>
          <p:nvPicPr>
            <p:cNvPr id="1094" name="Picture 8" descr="Home delivery - Free shipping and delivery icons">
              <a:extLst>
                <a:ext uri="{FF2B5EF4-FFF2-40B4-BE49-F238E27FC236}">
                  <a16:creationId xmlns:a16="http://schemas.microsoft.com/office/drawing/2014/main" id="{6591E75C-FC57-F92F-D7CD-3909B34FB4D0}"/>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10" descr="Clip Art Freeuse Stock Label Price Sale Png Icon Free - Sale Svg Icon  Transparent Png - Large Size Png Image - PikPng">
              <a:extLst>
                <a:ext uri="{FF2B5EF4-FFF2-40B4-BE49-F238E27FC236}">
                  <a16:creationId xmlns:a16="http://schemas.microsoft.com/office/drawing/2014/main" id="{01B7A45A-AAD8-2B6A-763C-F60070D38E9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1095">
              <a:extLst>
                <a:ext uri="{FF2B5EF4-FFF2-40B4-BE49-F238E27FC236}">
                  <a16:creationId xmlns:a16="http://schemas.microsoft.com/office/drawing/2014/main" id="{E91C461C-8774-EF29-907A-A6A2AF57D933}"/>
                </a:ext>
              </a:extLst>
            </p:cNvPr>
            <p:cNvPicPr>
              <a:picLocks noChangeAspect="1"/>
            </p:cNvPicPr>
            <p:nvPr/>
          </p:nvPicPr>
          <p:blipFill>
            <a:blip r:embed="rId24"/>
            <a:stretch>
              <a:fillRect/>
            </a:stretch>
          </p:blipFill>
          <p:spPr>
            <a:xfrm>
              <a:off x="3655746" y="3532481"/>
              <a:ext cx="213913" cy="196165"/>
            </a:xfrm>
            <a:prstGeom prst="rect">
              <a:avLst/>
            </a:prstGeom>
          </p:spPr>
        </p:pic>
        <p:pic>
          <p:nvPicPr>
            <p:cNvPr id="1097" name="Picture 10" descr="Clip Art Freeuse Stock Label Price Sale Png Icon Free - Sale Svg Icon  Transparent Png - Large Size Png Image - PikPng">
              <a:extLst>
                <a:ext uri="{FF2B5EF4-FFF2-40B4-BE49-F238E27FC236}">
                  <a16:creationId xmlns:a16="http://schemas.microsoft.com/office/drawing/2014/main" id="{8CB33CD9-2822-25BA-D2CC-4B727FAFD42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12" descr="inventory Icon - Free PNG &amp; SVG 3233864 - Noun Project">
              <a:extLst>
                <a:ext uri="{FF2B5EF4-FFF2-40B4-BE49-F238E27FC236}">
                  <a16:creationId xmlns:a16="http://schemas.microsoft.com/office/drawing/2014/main" id="{51B9390A-F0B2-8A72-6493-DB31F04F737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14" descr="Image - Free web icons">
              <a:extLst>
                <a:ext uri="{FF2B5EF4-FFF2-40B4-BE49-F238E27FC236}">
                  <a16:creationId xmlns:a16="http://schemas.microsoft.com/office/drawing/2014/main" id="{4238612F-6154-5722-C3EF-1F34D55A505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sp>
        <p:nvSpPr>
          <p:cNvPr id="1100" name="Rectangle 1099">
            <a:extLst>
              <a:ext uri="{FF2B5EF4-FFF2-40B4-BE49-F238E27FC236}">
                <a16:creationId xmlns:a16="http://schemas.microsoft.com/office/drawing/2014/main" id="{9C06CA96-E99F-D571-B39A-62F1778E9C2F}"/>
              </a:ext>
            </a:extLst>
          </p:cNvPr>
          <p:cNvSpPr/>
          <p:nvPr/>
        </p:nvSpPr>
        <p:spPr>
          <a:xfrm>
            <a:off x="2252624" y="2117219"/>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1101" name="Picture 1100">
            <a:extLst>
              <a:ext uri="{FF2B5EF4-FFF2-40B4-BE49-F238E27FC236}">
                <a16:creationId xmlns:a16="http://schemas.microsoft.com/office/drawing/2014/main" id="{14FFC83F-E04D-7E3E-7D07-3DCBCBC6B94E}"/>
              </a:ext>
            </a:extLst>
          </p:cNvPr>
          <p:cNvPicPr>
            <a:picLocks noChangeAspect="1"/>
          </p:cNvPicPr>
          <p:nvPr/>
        </p:nvPicPr>
        <p:blipFill>
          <a:blip r:embed="rId7"/>
          <a:stretch>
            <a:fillRect/>
          </a:stretch>
        </p:blipFill>
        <p:spPr>
          <a:xfrm>
            <a:off x="2305156" y="2124185"/>
            <a:ext cx="981360" cy="358941"/>
          </a:xfrm>
          <a:prstGeom prst="rect">
            <a:avLst/>
          </a:prstGeom>
        </p:spPr>
      </p:pic>
      <p:sp>
        <p:nvSpPr>
          <p:cNvPr id="1102" name="TextBox 1101">
            <a:extLst>
              <a:ext uri="{FF2B5EF4-FFF2-40B4-BE49-F238E27FC236}">
                <a16:creationId xmlns:a16="http://schemas.microsoft.com/office/drawing/2014/main" id="{2E3D6D2D-D38E-24D7-F3AA-2867831B768C}"/>
              </a:ext>
            </a:extLst>
          </p:cNvPr>
          <p:cNvSpPr txBox="1"/>
          <p:nvPr/>
        </p:nvSpPr>
        <p:spPr>
          <a:xfrm>
            <a:off x="2569833" y="2247657"/>
            <a:ext cx="465704" cy="218521"/>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Label Manual</a:t>
            </a:r>
            <a:endParaRPr lang="th-TH"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1103" name="Picture 1102">
            <a:extLst>
              <a:ext uri="{FF2B5EF4-FFF2-40B4-BE49-F238E27FC236}">
                <a16:creationId xmlns:a16="http://schemas.microsoft.com/office/drawing/2014/main" id="{A442A78B-8302-7770-D4BB-E2E410B8D592}"/>
              </a:ext>
            </a:extLst>
          </p:cNvPr>
          <p:cNvPicPr>
            <a:picLocks noChangeAspect="1"/>
          </p:cNvPicPr>
          <p:nvPr/>
        </p:nvPicPr>
        <p:blipFill>
          <a:blip r:embed="rId7"/>
          <a:stretch>
            <a:fillRect/>
          </a:stretch>
        </p:blipFill>
        <p:spPr>
          <a:xfrm>
            <a:off x="2318363" y="2499035"/>
            <a:ext cx="981360" cy="358941"/>
          </a:xfrm>
          <a:prstGeom prst="rect">
            <a:avLst/>
          </a:prstGeom>
        </p:spPr>
      </p:pic>
      <p:sp>
        <p:nvSpPr>
          <p:cNvPr id="1104" name="TextBox 1103">
            <a:extLst>
              <a:ext uri="{FF2B5EF4-FFF2-40B4-BE49-F238E27FC236}">
                <a16:creationId xmlns:a16="http://schemas.microsoft.com/office/drawing/2014/main" id="{AD6AFFD6-D663-B7CB-2502-6A298077CFD5}"/>
              </a:ext>
            </a:extLst>
          </p:cNvPr>
          <p:cNvSpPr txBox="1"/>
          <p:nvPr/>
        </p:nvSpPr>
        <p:spPr>
          <a:xfrm>
            <a:off x="2529339" y="2622507"/>
            <a:ext cx="573106" cy="218521"/>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Inbound Manual</a:t>
            </a:r>
            <a:endParaRPr lang="th-TH"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2" name="テキスト ボックス 253">
            <a:extLst>
              <a:ext uri="{FF2B5EF4-FFF2-40B4-BE49-F238E27FC236}">
                <a16:creationId xmlns:a16="http://schemas.microsoft.com/office/drawing/2014/main" id="{9B923ABF-B2CE-8437-8448-554DC1CD9FA7}"/>
              </a:ext>
            </a:extLst>
          </p:cNvPr>
          <p:cNvSpPr txBox="1"/>
          <p:nvPr/>
        </p:nvSpPr>
        <p:spPr>
          <a:xfrm>
            <a:off x="808274" y="2568003"/>
            <a:ext cx="789477"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Inventory Fluctuation</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สต็อกผันผวน</a:t>
            </a:r>
            <a:endParaRPr kumimoji="1" lang="ja-JP" altLang="en-US" sz="700" dirty="0">
              <a:latin typeface="Tahoma" panose="020B0604030504040204" pitchFamily="34" charset="0"/>
              <a:cs typeface="Tahoma" panose="020B0604030504040204" pitchFamily="34" charset="0"/>
            </a:endParaRPr>
          </a:p>
        </p:txBody>
      </p:sp>
      <p:sp>
        <p:nvSpPr>
          <p:cNvPr id="4" name="Isosceles Triangle 3">
            <a:extLst>
              <a:ext uri="{FF2B5EF4-FFF2-40B4-BE49-F238E27FC236}">
                <a16:creationId xmlns:a16="http://schemas.microsoft.com/office/drawing/2014/main" id="{899AF56C-F8B1-7605-BCEF-8FDFE1753D65}"/>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3949462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5-2-2. Label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200329"/>
          </a:xfrm>
          <a:prstGeom prst="rect">
            <a:avLst/>
          </a:prstGeom>
          <a:noFill/>
        </p:spPr>
        <p:txBody>
          <a:bodyPr wrap="square" rtlCol="0">
            <a:spAutoFit/>
          </a:bodyPr>
          <a:lstStyle/>
          <a:p>
            <a:r>
              <a:rPr kumimoji="1" lang="en-US" altLang="ja-JP" sz="800" dirty="0">
                <a:latin typeface="+mj-lt"/>
              </a:rPr>
              <a:t>This is the screen that transitions after select label manual from Inbound screen.</a:t>
            </a:r>
          </a:p>
          <a:p>
            <a:endParaRPr kumimoji="1" lang="en-US" altLang="ja-JP" sz="800" dirty="0">
              <a:latin typeface="+mj-lt"/>
            </a:endParaRPr>
          </a:p>
          <a:p>
            <a:r>
              <a:rPr kumimoji="1" lang="en-US" altLang="ja-JP" sz="800" b="1" dirty="0">
                <a:latin typeface="+mj-lt"/>
              </a:rPr>
              <a:t>Label Manual: </a:t>
            </a:r>
            <a:r>
              <a:rPr kumimoji="1" lang="en-US" altLang="ja-JP" sz="800" dirty="0">
                <a:latin typeface="+mj-lt"/>
              </a:rPr>
              <a:t>Transitions to the Label Manual screen.</a:t>
            </a:r>
          </a:p>
          <a:p>
            <a:r>
              <a:rPr kumimoji="1" lang="en-US" altLang="ja-JP" sz="800" b="1" dirty="0">
                <a:latin typeface="+mj-lt"/>
              </a:rPr>
              <a:t>Relabeling button</a:t>
            </a:r>
            <a:r>
              <a:rPr kumimoji="1" lang="en-US" altLang="ja-JP" sz="800" dirty="0">
                <a:latin typeface="+mj-lt"/>
              </a:rPr>
              <a:t>: Transitions to the Relabeling screen.</a:t>
            </a:r>
          </a:p>
          <a:p>
            <a:r>
              <a:rPr kumimoji="1" lang="en-US" altLang="ja-JP" sz="800" b="1" dirty="0">
                <a:latin typeface="+mj-lt"/>
              </a:rPr>
              <a:t>Re-Print Label button</a:t>
            </a:r>
            <a:r>
              <a:rPr kumimoji="1" lang="en-US" altLang="ja-JP" sz="800" dirty="0">
                <a:latin typeface="+mj-lt"/>
              </a:rPr>
              <a:t>: Transitions to the Reprint Label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Inbound menu</a:t>
            </a:r>
          </a:p>
        </p:txBody>
      </p:sp>
      <p:pic>
        <p:nvPicPr>
          <p:cNvPr id="323" name="図 230">
            <a:extLst>
              <a:ext uri="{FF2B5EF4-FFF2-40B4-BE49-F238E27FC236}">
                <a16:creationId xmlns:a16="http://schemas.microsoft.com/office/drawing/2014/main" id="{38523F72-3592-8413-FBDD-11D88BD027B7}"/>
              </a:ext>
            </a:extLst>
          </p:cNvPr>
          <p:cNvPicPr>
            <a:picLocks noChangeAspect="1"/>
          </p:cNvPicPr>
          <p:nvPr/>
        </p:nvPicPr>
        <p:blipFill>
          <a:blip r:embed="rId2"/>
          <a:stretch>
            <a:fillRect/>
          </a:stretch>
        </p:blipFill>
        <p:spPr>
          <a:xfrm>
            <a:off x="1011331" y="2215520"/>
            <a:ext cx="546082" cy="198137"/>
          </a:xfrm>
          <a:prstGeom prst="rect">
            <a:avLst/>
          </a:prstGeom>
        </p:spPr>
      </p:pic>
      <p:pic>
        <p:nvPicPr>
          <p:cNvPr id="324" name="図 231">
            <a:extLst>
              <a:ext uri="{FF2B5EF4-FFF2-40B4-BE49-F238E27FC236}">
                <a16:creationId xmlns:a16="http://schemas.microsoft.com/office/drawing/2014/main" id="{5B9879D6-D918-5A9E-5A42-4BD3C74DFBB4}"/>
              </a:ext>
            </a:extLst>
          </p:cNvPr>
          <p:cNvPicPr>
            <a:picLocks noChangeAspect="1"/>
          </p:cNvPicPr>
          <p:nvPr/>
        </p:nvPicPr>
        <p:blipFill>
          <a:blip r:embed="rId2"/>
          <a:stretch>
            <a:fillRect/>
          </a:stretch>
        </p:blipFill>
        <p:spPr>
          <a:xfrm>
            <a:off x="943513" y="2559912"/>
            <a:ext cx="546082" cy="198137"/>
          </a:xfrm>
          <a:prstGeom prst="rect">
            <a:avLst/>
          </a:prstGeom>
        </p:spPr>
      </p:pic>
      <p:pic>
        <p:nvPicPr>
          <p:cNvPr id="325" name="図 236">
            <a:extLst>
              <a:ext uri="{FF2B5EF4-FFF2-40B4-BE49-F238E27FC236}">
                <a16:creationId xmlns:a16="http://schemas.microsoft.com/office/drawing/2014/main" id="{3214809D-C990-0811-09D9-0C49354D48CB}"/>
              </a:ext>
            </a:extLst>
          </p:cNvPr>
          <p:cNvPicPr>
            <a:picLocks noChangeAspect="1"/>
          </p:cNvPicPr>
          <p:nvPr/>
        </p:nvPicPr>
        <p:blipFill>
          <a:blip r:embed="rId3"/>
          <a:stretch>
            <a:fillRect/>
          </a:stretch>
        </p:blipFill>
        <p:spPr>
          <a:xfrm>
            <a:off x="992279" y="2902649"/>
            <a:ext cx="510584" cy="178119"/>
          </a:xfrm>
          <a:prstGeom prst="rect">
            <a:avLst/>
          </a:prstGeom>
        </p:spPr>
      </p:pic>
      <p:pic>
        <p:nvPicPr>
          <p:cNvPr id="326" name="図 240">
            <a:extLst>
              <a:ext uri="{FF2B5EF4-FFF2-40B4-BE49-F238E27FC236}">
                <a16:creationId xmlns:a16="http://schemas.microsoft.com/office/drawing/2014/main" id="{AAE6EC77-1977-5195-4C39-C29B5363EB2E}"/>
              </a:ext>
            </a:extLst>
          </p:cNvPr>
          <p:cNvPicPr>
            <a:picLocks noChangeAspect="1"/>
          </p:cNvPicPr>
          <p:nvPr/>
        </p:nvPicPr>
        <p:blipFill>
          <a:blip r:embed="rId3"/>
          <a:stretch>
            <a:fillRect/>
          </a:stretch>
        </p:blipFill>
        <p:spPr>
          <a:xfrm>
            <a:off x="993041" y="3237878"/>
            <a:ext cx="510584" cy="178119"/>
          </a:xfrm>
          <a:prstGeom prst="rect">
            <a:avLst/>
          </a:prstGeom>
        </p:spPr>
      </p:pic>
      <p:pic>
        <p:nvPicPr>
          <p:cNvPr id="327" name="図 1">
            <a:extLst>
              <a:ext uri="{FF2B5EF4-FFF2-40B4-BE49-F238E27FC236}">
                <a16:creationId xmlns:a16="http://schemas.microsoft.com/office/drawing/2014/main" id="{D71463E5-FD1D-969A-61C6-EE4CFCEB5669}"/>
              </a:ext>
            </a:extLst>
          </p:cNvPr>
          <p:cNvPicPr>
            <a:picLocks noChangeAspect="1"/>
          </p:cNvPicPr>
          <p:nvPr/>
        </p:nvPicPr>
        <p:blipFill>
          <a:blip r:embed="rId4"/>
          <a:stretch>
            <a:fillRect/>
          </a:stretch>
        </p:blipFill>
        <p:spPr>
          <a:xfrm>
            <a:off x="522621" y="1635961"/>
            <a:ext cx="1364286" cy="2040133"/>
          </a:xfrm>
          <a:prstGeom prst="rect">
            <a:avLst/>
          </a:prstGeom>
        </p:spPr>
      </p:pic>
      <p:pic>
        <p:nvPicPr>
          <p:cNvPr id="328" name="図 6">
            <a:extLst>
              <a:ext uri="{FF2B5EF4-FFF2-40B4-BE49-F238E27FC236}">
                <a16:creationId xmlns:a16="http://schemas.microsoft.com/office/drawing/2014/main" id="{C111C0F3-90CB-424D-631C-584D171FECB8}"/>
              </a:ext>
            </a:extLst>
          </p:cNvPr>
          <p:cNvPicPr>
            <a:picLocks noChangeAspect="1"/>
          </p:cNvPicPr>
          <p:nvPr/>
        </p:nvPicPr>
        <p:blipFill>
          <a:blip r:embed="rId2"/>
          <a:stretch>
            <a:fillRect/>
          </a:stretch>
        </p:blipFill>
        <p:spPr>
          <a:xfrm>
            <a:off x="977703" y="2223060"/>
            <a:ext cx="546082" cy="198137"/>
          </a:xfrm>
          <a:prstGeom prst="rect">
            <a:avLst/>
          </a:prstGeom>
        </p:spPr>
      </p:pic>
      <p:pic>
        <p:nvPicPr>
          <p:cNvPr id="329" name="図 13">
            <a:extLst>
              <a:ext uri="{FF2B5EF4-FFF2-40B4-BE49-F238E27FC236}">
                <a16:creationId xmlns:a16="http://schemas.microsoft.com/office/drawing/2014/main" id="{50F2979E-7376-C7B3-4D4B-BE2EDCDA3F79}"/>
              </a:ext>
            </a:extLst>
          </p:cNvPr>
          <p:cNvPicPr>
            <a:picLocks noChangeAspect="1"/>
          </p:cNvPicPr>
          <p:nvPr/>
        </p:nvPicPr>
        <p:blipFill>
          <a:blip r:embed="rId2"/>
          <a:stretch>
            <a:fillRect/>
          </a:stretch>
        </p:blipFill>
        <p:spPr>
          <a:xfrm>
            <a:off x="909885" y="2567452"/>
            <a:ext cx="546082" cy="198137"/>
          </a:xfrm>
          <a:prstGeom prst="rect">
            <a:avLst/>
          </a:prstGeom>
        </p:spPr>
      </p:pic>
      <p:sp>
        <p:nvSpPr>
          <p:cNvPr id="330" name="テキスト ボックス 15">
            <a:extLst>
              <a:ext uri="{FF2B5EF4-FFF2-40B4-BE49-F238E27FC236}">
                <a16:creationId xmlns:a16="http://schemas.microsoft.com/office/drawing/2014/main" id="{949056FF-7E48-1DDE-561B-6FE601D84CF4}"/>
              </a:ext>
            </a:extLst>
          </p:cNvPr>
          <p:cNvSpPr txBox="1"/>
          <p:nvPr/>
        </p:nvSpPr>
        <p:spPr>
          <a:xfrm>
            <a:off x="845825" y="2229795"/>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331" name="テキスト ボックス 204">
            <a:extLst>
              <a:ext uri="{FF2B5EF4-FFF2-40B4-BE49-F238E27FC236}">
                <a16:creationId xmlns:a16="http://schemas.microsoft.com/office/drawing/2014/main" id="{FF0AA8F2-940D-7F7B-54B6-6F53C479A3BD}"/>
              </a:ext>
            </a:extLst>
          </p:cNvPr>
          <p:cNvSpPr txBox="1"/>
          <p:nvPr/>
        </p:nvSpPr>
        <p:spPr>
          <a:xfrm>
            <a:off x="841200" y="2569992"/>
            <a:ext cx="718146" cy="184666"/>
          </a:xfrm>
          <a:prstGeom prst="rect">
            <a:avLst/>
          </a:prstGeom>
          <a:noFill/>
        </p:spPr>
        <p:txBody>
          <a:bodyPr wrap="square" rtlCol="0">
            <a:spAutoFit/>
          </a:bodyPr>
          <a:lstStyle/>
          <a:p>
            <a:pPr algn="ctr"/>
            <a:r>
              <a:rPr kumimoji="1" lang="en-US" altLang="ja-JP" sz="600" dirty="0"/>
              <a:t>Label Manual</a:t>
            </a:r>
          </a:p>
        </p:txBody>
      </p:sp>
      <p:pic>
        <p:nvPicPr>
          <p:cNvPr id="332" name="図 205">
            <a:extLst>
              <a:ext uri="{FF2B5EF4-FFF2-40B4-BE49-F238E27FC236}">
                <a16:creationId xmlns:a16="http://schemas.microsoft.com/office/drawing/2014/main" id="{9C6AC763-6DE9-70F2-158A-2D60487B3028}"/>
              </a:ext>
            </a:extLst>
          </p:cNvPr>
          <p:cNvPicPr>
            <a:picLocks noChangeAspect="1"/>
          </p:cNvPicPr>
          <p:nvPr/>
        </p:nvPicPr>
        <p:blipFill>
          <a:blip r:embed="rId3"/>
          <a:stretch>
            <a:fillRect/>
          </a:stretch>
        </p:blipFill>
        <p:spPr>
          <a:xfrm>
            <a:off x="958651" y="2910189"/>
            <a:ext cx="510584" cy="178119"/>
          </a:xfrm>
          <a:prstGeom prst="rect">
            <a:avLst/>
          </a:prstGeom>
        </p:spPr>
      </p:pic>
      <p:sp>
        <p:nvSpPr>
          <p:cNvPr id="333" name="テキスト ボックス 206">
            <a:extLst>
              <a:ext uri="{FF2B5EF4-FFF2-40B4-BE49-F238E27FC236}">
                <a16:creationId xmlns:a16="http://schemas.microsoft.com/office/drawing/2014/main" id="{E50303E1-41C6-BABE-5963-A784F994AA41}"/>
              </a:ext>
            </a:extLst>
          </p:cNvPr>
          <p:cNvSpPr txBox="1"/>
          <p:nvPr/>
        </p:nvSpPr>
        <p:spPr>
          <a:xfrm>
            <a:off x="809025" y="2903453"/>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43" name="図 207">
            <a:extLst>
              <a:ext uri="{FF2B5EF4-FFF2-40B4-BE49-F238E27FC236}">
                <a16:creationId xmlns:a16="http://schemas.microsoft.com/office/drawing/2014/main" id="{420BA075-9A6E-A960-0832-F31DD9529215}"/>
              </a:ext>
            </a:extLst>
          </p:cNvPr>
          <p:cNvPicPr>
            <a:picLocks noChangeAspect="1"/>
          </p:cNvPicPr>
          <p:nvPr/>
        </p:nvPicPr>
        <p:blipFill>
          <a:blip r:embed="rId3"/>
          <a:stretch>
            <a:fillRect/>
          </a:stretch>
        </p:blipFill>
        <p:spPr>
          <a:xfrm>
            <a:off x="959413" y="3245418"/>
            <a:ext cx="510584" cy="178119"/>
          </a:xfrm>
          <a:prstGeom prst="rect">
            <a:avLst/>
          </a:prstGeom>
        </p:spPr>
      </p:pic>
      <p:sp>
        <p:nvSpPr>
          <p:cNvPr id="344" name="テキスト ボックス 208">
            <a:extLst>
              <a:ext uri="{FF2B5EF4-FFF2-40B4-BE49-F238E27FC236}">
                <a16:creationId xmlns:a16="http://schemas.microsoft.com/office/drawing/2014/main" id="{770628A8-E84B-A411-9150-3D046C9CFC95}"/>
              </a:ext>
            </a:extLst>
          </p:cNvPr>
          <p:cNvSpPr txBox="1"/>
          <p:nvPr/>
        </p:nvSpPr>
        <p:spPr>
          <a:xfrm>
            <a:off x="810486" y="3238682"/>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345" name="図 209">
            <a:extLst>
              <a:ext uri="{FF2B5EF4-FFF2-40B4-BE49-F238E27FC236}">
                <a16:creationId xmlns:a16="http://schemas.microsoft.com/office/drawing/2014/main" id="{966D9F3E-2DAF-33D7-1A4E-8804885B086C}"/>
              </a:ext>
            </a:extLst>
          </p:cNvPr>
          <p:cNvPicPr>
            <a:picLocks noChangeAspect="1"/>
          </p:cNvPicPr>
          <p:nvPr/>
        </p:nvPicPr>
        <p:blipFill>
          <a:blip r:embed="rId5"/>
          <a:stretch>
            <a:fillRect/>
          </a:stretch>
        </p:blipFill>
        <p:spPr>
          <a:xfrm>
            <a:off x="585417" y="2155613"/>
            <a:ext cx="1294738" cy="1336429"/>
          </a:xfrm>
          <a:prstGeom prst="rect">
            <a:avLst/>
          </a:prstGeom>
        </p:spPr>
      </p:pic>
      <p:pic>
        <p:nvPicPr>
          <p:cNvPr id="350" name="図 210">
            <a:extLst>
              <a:ext uri="{FF2B5EF4-FFF2-40B4-BE49-F238E27FC236}">
                <a16:creationId xmlns:a16="http://schemas.microsoft.com/office/drawing/2014/main" id="{BEE72DF9-01F0-EEB9-7655-40C60DFFEDE5}"/>
              </a:ext>
            </a:extLst>
          </p:cNvPr>
          <p:cNvPicPr>
            <a:picLocks noChangeAspect="1"/>
          </p:cNvPicPr>
          <p:nvPr/>
        </p:nvPicPr>
        <p:blipFill>
          <a:blip r:embed="rId6"/>
          <a:stretch>
            <a:fillRect/>
          </a:stretch>
        </p:blipFill>
        <p:spPr>
          <a:xfrm>
            <a:off x="656264" y="2149568"/>
            <a:ext cx="1114748" cy="178120"/>
          </a:xfrm>
          <a:prstGeom prst="rect">
            <a:avLst/>
          </a:prstGeom>
        </p:spPr>
      </p:pic>
      <p:pic>
        <p:nvPicPr>
          <p:cNvPr id="351" name="図 211">
            <a:extLst>
              <a:ext uri="{FF2B5EF4-FFF2-40B4-BE49-F238E27FC236}">
                <a16:creationId xmlns:a16="http://schemas.microsoft.com/office/drawing/2014/main" id="{90BED895-9A82-B303-3862-38C081BA2A61}"/>
              </a:ext>
            </a:extLst>
          </p:cNvPr>
          <p:cNvPicPr>
            <a:picLocks noChangeAspect="1"/>
          </p:cNvPicPr>
          <p:nvPr/>
        </p:nvPicPr>
        <p:blipFill>
          <a:blip r:embed="rId7"/>
          <a:stretch>
            <a:fillRect/>
          </a:stretch>
        </p:blipFill>
        <p:spPr>
          <a:xfrm>
            <a:off x="824112" y="2186045"/>
            <a:ext cx="809836" cy="97172"/>
          </a:xfrm>
          <a:prstGeom prst="rect">
            <a:avLst/>
          </a:prstGeom>
        </p:spPr>
      </p:pic>
      <p:sp>
        <p:nvSpPr>
          <p:cNvPr id="352" name="テキスト ボックス 212">
            <a:extLst>
              <a:ext uri="{FF2B5EF4-FFF2-40B4-BE49-F238E27FC236}">
                <a16:creationId xmlns:a16="http://schemas.microsoft.com/office/drawing/2014/main" id="{B06F931C-101A-11A5-ABD5-DE21A065E264}"/>
              </a:ext>
            </a:extLst>
          </p:cNvPr>
          <p:cNvSpPr txBox="1"/>
          <p:nvPr/>
        </p:nvSpPr>
        <p:spPr>
          <a:xfrm>
            <a:off x="814980" y="2146295"/>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353" name="図 213">
            <a:extLst>
              <a:ext uri="{FF2B5EF4-FFF2-40B4-BE49-F238E27FC236}">
                <a16:creationId xmlns:a16="http://schemas.microsoft.com/office/drawing/2014/main" id="{2DE83A59-6F02-A670-C1AD-2026E71C6743}"/>
              </a:ext>
            </a:extLst>
          </p:cNvPr>
          <p:cNvPicPr>
            <a:picLocks noChangeAspect="1"/>
          </p:cNvPicPr>
          <p:nvPr/>
        </p:nvPicPr>
        <p:blipFill>
          <a:blip r:embed="rId6"/>
          <a:stretch>
            <a:fillRect/>
          </a:stretch>
        </p:blipFill>
        <p:spPr>
          <a:xfrm>
            <a:off x="656687" y="2310199"/>
            <a:ext cx="1114748" cy="178120"/>
          </a:xfrm>
          <a:prstGeom prst="rect">
            <a:avLst/>
          </a:prstGeom>
        </p:spPr>
      </p:pic>
      <p:pic>
        <p:nvPicPr>
          <p:cNvPr id="354" name="図 214">
            <a:extLst>
              <a:ext uri="{FF2B5EF4-FFF2-40B4-BE49-F238E27FC236}">
                <a16:creationId xmlns:a16="http://schemas.microsoft.com/office/drawing/2014/main" id="{3858F0BD-9130-379F-76D8-80A54C9D399C}"/>
              </a:ext>
            </a:extLst>
          </p:cNvPr>
          <p:cNvPicPr>
            <a:picLocks noChangeAspect="1"/>
          </p:cNvPicPr>
          <p:nvPr/>
        </p:nvPicPr>
        <p:blipFill>
          <a:blip r:embed="rId7"/>
          <a:stretch>
            <a:fillRect/>
          </a:stretch>
        </p:blipFill>
        <p:spPr>
          <a:xfrm>
            <a:off x="824535" y="2346676"/>
            <a:ext cx="809836" cy="97172"/>
          </a:xfrm>
          <a:prstGeom prst="rect">
            <a:avLst/>
          </a:prstGeom>
        </p:spPr>
      </p:pic>
      <p:sp>
        <p:nvSpPr>
          <p:cNvPr id="355" name="テキスト ボックス 215">
            <a:extLst>
              <a:ext uri="{FF2B5EF4-FFF2-40B4-BE49-F238E27FC236}">
                <a16:creationId xmlns:a16="http://schemas.microsoft.com/office/drawing/2014/main" id="{189C8E35-70C9-C60B-08F8-4B294B638FCC}"/>
              </a:ext>
            </a:extLst>
          </p:cNvPr>
          <p:cNvSpPr txBox="1"/>
          <p:nvPr/>
        </p:nvSpPr>
        <p:spPr>
          <a:xfrm>
            <a:off x="815403" y="2306926"/>
            <a:ext cx="809835" cy="184666"/>
          </a:xfrm>
          <a:prstGeom prst="rect">
            <a:avLst/>
          </a:prstGeom>
          <a:noFill/>
        </p:spPr>
        <p:txBody>
          <a:bodyPr wrap="square" rtlCol="0">
            <a:spAutoFit/>
          </a:bodyPr>
          <a:lstStyle/>
          <a:p>
            <a:pPr algn="ctr"/>
            <a:r>
              <a:rPr kumimoji="1" lang="en-US" altLang="ja-JP" sz="600" dirty="0"/>
              <a:t>Label Manual</a:t>
            </a:r>
          </a:p>
        </p:txBody>
      </p:sp>
      <p:pic>
        <p:nvPicPr>
          <p:cNvPr id="356" name="図 216">
            <a:extLst>
              <a:ext uri="{FF2B5EF4-FFF2-40B4-BE49-F238E27FC236}">
                <a16:creationId xmlns:a16="http://schemas.microsoft.com/office/drawing/2014/main" id="{18C52482-DB94-37BA-1EF4-33DC0F923EEF}"/>
              </a:ext>
            </a:extLst>
          </p:cNvPr>
          <p:cNvPicPr>
            <a:picLocks noChangeAspect="1"/>
          </p:cNvPicPr>
          <p:nvPr/>
        </p:nvPicPr>
        <p:blipFill>
          <a:blip r:embed="rId6"/>
          <a:stretch>
            <a:fillRect/>
          </a:stretch>
        </p:blipFill>
        <p:spPr>
          <a:xfrm>
            <a:off x="656264" y="2478664"/>
            <a:ext cx="1114748" cy="178120"/>
          </a:xfrm>
          <a:prstGeom prst="rect">
            <a:avLst/>
          </a:prstGeom>
        </p:spPr>
      </p:pic>
      <p:pic>
        <p:nvPicPr>
          <p:cNvPr id="357" name="図 217">
            <a:extLst>
              <a:ext uri="{FF2B5EF4-FFF2-40B4-BE49-F238E27FC236}">
                <a16:creationId xmlns:a16="http://schemas.microsoft.com/office/drawing/2014/main" id="{120A7FB5-B2C4-01AC-B9D5-9828AEF4DD90}"/>
              </a:ext>
            </a:extLst>
          </p:cNvPr>
          <p:cNvPicPr>
            <a:picLocks noChangeAspect="1"/>
          </p:cNvPicPr>
          <p:nvPr/>
        </p:nvPicPr>
        <p:blipFill>
          <a:blip r:embed="rId7"/>
          <a:stretch>
            <a:fillRect/>
          </a:stretch>
        </p:blipFill>
        <p:spPr>
          <a:xfrm>
            <a:off x="824112" y="2515141"/>
            <a:ext cx="809836" cy="97172"/>
          </a:xfrm>
          <a:prstGeom prst="rect">
            <a:avLst/>
          </a:prstGeom>
        </p:spPr>
      </p:pic>
      <p:sp>
        <p:nvSpPr>
          <p:cNvPr id="358" name="テキスト ボックス 218">
            <a:extLst>
              <a:ext uri="{FF2B5EF4-FFF2-40B4-BE49-F238E27FC236}">
                <a16:creationId xmlns:a16="http://schemas.microsoft.com/office/drawing/2014/main" id="{225BF696-E45C-93B3-0079-0BBE444F5EB6}"/>
              </a:ext>
            </a:extLst>
          </p:cNvPr>
          <p:cNvSpPr txBox="1"/>
          <p:nvPr/>
        </p:nvSpPr>
        <p:spPr>
          <a:xfrm>
            <a:off x="814980" y="2475391"/>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359" name="図 219">
            <a:extLst>
              <a:ext uri="{FF2B5EF4-FFF2-40B4-BE49-F238E27FC236}">
                <a16:creationId xmlns:a16="http://schemas.microsoft.com/office/drawing/2014/main" id="{5385BFCE-89E4-C52C-115A-BE07812BB7BD}"/>
              </a:ext>
            </a:extLst>
          </p:cNvPr>
          <p:cNvPicPr>
            <a:picLocks noChangeAspect="1"/>
          </p:cNvPicPr>
          <p:nvPr/>
        </p:nvPicPr>
        <p:blipFill>
          <a:blip r:embed="rId6"/>
          <a:stretch>
            <a:fillRect/>
          </a:stretch>
        </p:blipFill>
        <p:spPr>
          <a:xfrm>
            <a:off x="655841" y="2645436"/>
            <a:ext cx="1114748" cy="178120"/>
          </a:xfrm>
          <a:prstGeom prst="rect">
            <a:avLst/>
          </a:prstGeom>
        </p:spPr>
      </p:pic>
      <p:pic>
        <p:nvPicPr>
          <p:cNvPr id="360" name="図 220">
            <a:extLst>
              <a:ext uri="{FF2B5EF4-FFF2-40B4-BE49-F238E27FC236}">
                <a16:creationId xmlns:a16="http://schemas.microsoft.com/office/drawing/2014/main" id="{5585505B-3A0A-7E59-F75D-D5B67390FD10}"/>
              </a:ext>
            </a:extLst>
          </p:cNvPr>
          <p:cNvPicPr>
            <a:picLocks noChangeAspect="1"/>
          </p:cNvPicPr>
          <p:nvPr/>
        </p:nvPicPr>
        <p:blipFill>
          <a:blip r:embed="rId7"/>
          <a:stretch>
            <a:fillRect/>
          </a:stretch>
        </p:blipFill>
        <p:spPr>
          <a:xfrm>
            <a:off x="823689" y="2681913"/>
            <a:ext cx="809836" cy="97172"/>
          </a:xfrm>
          <a:prstGeom prst="rect">
            <a:avLst/>
          </a:prstGeom>
        </p:spPr>
      </p:pic>
      <p:sp>
        <p:nvSpPr>
          <p:cNvPr id="361" name="テキスト ボックス 221">
            <a:extLst>
              <a:ext uri="{FF2B5EF4-FFF2-40B4-BE49-F238E27FC236}">
                <a16:creationId xmlns:a16="http://schemas.microsoft.com/office/drawing/2014/main" id="{325DFD3A-EB2B-0F9C-DFF8-DD46D648CAC4}"/>
              </a:ext>
            </a:extLst>
          </p:cNvPr>
          <p:cNvSpPr txBox="1"/>
          <p:nvPr/>
        </p:nvSpPr>
        <p:spPr>
          <a:xfrm>
            <a:off x="814557" y="2642163"/>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362" name="図 222">
            <a:extLst>
              <a:ext uri="{FF2B5EF4-FFF2-40B4-BE49-F238E27FC236}">
                <a16:creationId xmlns:a16="http://schemas.microsoft.com/office/drawing/2014/main" id="{301FA072-3F95-ADB7-7B61-C62009B092BF}"/>
              </a:ext>
            </a:extLst>
          </p:cNvPr>
          <p:cNvPicPr>
            <a:picLocks noChangeAspect="1"/>
          </p:cNvPicPr>
          <p:nvPr/>
        </p:nvPicPr>
        <p:blipFill>
          <a:blip r:embed="rId6"/>
          <a:stretch>
            <a:fillRect/>
          </a:stretch>
        </p:blipFill>
        <p:spPr>
          <a:xfrm>
            <a:off x="656264" y="2806067"/>
            <a:ext cx="1114748" cy="178120"/>
          </a:xfrm>
          <a:prstGeom prst="rect">
            <a:avLst/>
          </a:prstGeom>
        </p:spPr>
      </p:pic>
      <p:pic>
        <p:nvPicPr>
          <p:cNvPr id="363" name="図 223">
            <a:extLst>
              <a:ext uri="{FF2B5EF4-FFF2-40B4-BE49-F238E27FC236}">
                <a16:creationId xmlns:a16="http://schemas.microsoft.com/office/drawing/2014/main" id="{3B36C23F-CE8B-4915-4721-6BEA5F8E0D0B}"/>
              </a:ext>
            </a:extLst>
          </p:cNvPr>
          <p:cNvPicPr>
            <a:picLocks noChangeAspect="1"/>
          </p:cNvPicPr>
          <p:nvPr/>
        </p:nvPicPr>
        <p:blipFill>
          <a:blip r:embed="rId7"/>
          <a:stretch>
            <a:fillRect/>
          </a:stretch>
        </p:blipFill>
        <p:spPr>
          <a:xfrm>
            <a:off x="824112" y="2842544"/>
            <a:ext cx="809836" cy="97172"/>
          </a:xfrm>
          <a:prstGeom prst="rect">
            <a:avLst/>
          </a:prstGeom>
        </p:spPr>
      </p:pic>
      <p:sp>
        <p:nvSpPr>
          <p:cNvPr id="364" name="テキスト ボックス 224">
            <a:extLst>
              <a:ext uri="{FF2B5EF4-FFF2-40B4-BE49-F238E27FC236}">
                <a16:creationId xmlns:a16="http://schemas.microsoft.com/office/drawing/2014/main" id="{C58388D3-6676-6313-9514-323EA61E6B02}"/>
              </a:ext>
            </a:extLst>
          </p:cNvPr>
          <p:cNvSpPr txBox="1"/>
          <p:nvPr/>
        </p:nvSpPr>
        <p:spPr>
          <a:xfrm>
            <a:off x="814980" y="2802794"/>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365" name="図 227">
            <a:extLst>
              <a:ext uri="{FF2B5EF4-FFF2-40B4-BE49-F238E27FC236}">
                <a16:creationId xmlns:a16="http://schemas.microsoft.com/office/drawing/2014/main" id="{C8EB0624-9508-A94B-9D24-5A08A48ED470}"/>
              </a:ext>
            </a:extLst>
          </p:cNvPr>
          <p:cNvPicPr>
            <a:picLocks noChangeAspect="1"/>
          </p:cNvPicPr>
          <p:nvPr/>
        </p:nvPicPr>
        <p:blipFill>
          <a:blip r:embed="rId6"/>
          <a:stretch>
            <a:fillRect/>
          </a:stretch>
        </p:blipFill>
        <p:spPr>
          <a:xfrm>
            <a:off x="655841" y="2974532"/>
            <a:ext cx="1114748" cy="178120"/>
          </a:xfrm>
          <a:prstGeom prst="rect">
            <a:avLst/>
          </a:prstGeom>
        </p:spPr>
      </p:pic>
      <p:pic>
        <p:nvPicPr>
          <p:cNvPr id="366" name="図 228">
            <a:extLst>
              <a:ext uri="{FF2B5EF4-FFF2-40B4-BE49-F238E27FC236}">
                <a16:creationId xmlns:a16="http://schemas.microsoft.com/office/drawing/2014/main" id="{6822E2FC-D301-F6B3-9725-E870586D0A07}"/>
              </a:ext>
            </a:extLst>
          </p:cNvPr>
          <p:cNvPicPr>
            <a:picLocks noChangeAspect="1"/>
          </p:cNvPicPr>
          <p:nvPr/>
        </p:nvPicPr>
        <p:blipFill>
          <a:blip r:embed="rId7"/>
          <a:stretch>
            <a:fillRect/>
          </a:stretch>
        </p:blipFill>
        <p:spPr>
          <a:xfrm>
            <a:off x="823689" y="3011009"/>
            <a:ext cx="809836" cy="97172"/>
          </a:xfrm>
          <a:prstGeom prst="rect">
            <a:avLst/>
          </a:prstGeom>
        </p:spPr>
      </p:pic>
      <p:sp>
        <p:nvSpPr>
          <p:cNvPr id="367" name="テキスト ボックス 229">
            <a:extLst>
              <a:ext uri="{FF2B5EF4-FFF2-40B4-BE49-F238E27FC236}">
                <a16:creationId xmlns:a16="http://schemas.microsoft.com/office/drawing/2014/main" id="{3BD8490E-4180-A31C-D8AD-48CFE178D9E5}"/>
              </a:ext>
            </a:extLst>
          </p:cNvPr>
          <p:cNvSpPr txBox="1"/>
          <p:nvPr/>
        </p:nvSpPr>
        <p:spPr>
          <a:xfrm>
            <a:off x="814557" y="2971259"/>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grpSp>
        <p:nvGrpSpPr>
          <p:cNvPr id="368" name="Group 367">
            <a:extLst>
              <a:ext uri="{FF2B5EF4-FFF2-40B4-BE49-F238E27FC236}">
                <a16:creationId xmlns:a16="http://schemas.microsoft.com/office/drawing/2014/main" id="{C9F60792-1079-9976-14A1-407566491012}"/>
              </a:ext>
            </a:extLst>
          </p:cNvPr>
          <p:cNvGrpSpPr/>
          <p:nvPr/>
        </p:nvGrpSpPr>
        <p:grpSpPr>
          <a:xfrm>
            <a:off x="690959" y="2050606"/>
            <a:ext cx="1125921" cy="1612808"/>
            <a:chOff x="3594494" y="3457932"/>
            <a:chExt cx="1248969" cy="1857017"/>
          </a:xfrm>
        </p:grpSpPr>
        <p:sp>
          <p:nvSpPr>
            <p:cNvPr id="369" name="Rectangle 368">
              <a:extLst>
                <a:ext uri="{FF2B5EF4-FFF2-40B4-BE49-F238E27FC236}">
                  <a16:creationId xmlns:a16="http://schemas.microsoft.com/office/drawing/2014/main" id="{E0B1C6C6-3E00-EA44-AC82-265317DA8989}"/>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450" kern="0" dirty="0">
                <a:solidFill>
                  <a:prstClr val="black"/>
                </a:solidFill>
              </a:endParaRPr>
            </a:p>
          </p:txBody>
        </p:sp>
        <p:sp>
          <p:nvSpPr>
            <p:cNvPr id="370" name="Rectangle: Rounded Corners 369">
              <a:extLst>
                <a:ext uri="{FF2B5EF4-FFF2-40B4-BE49-F238E27FC236}">
                  <a16:creationId xmlns:a16="http://schemas.microsoft.com/office/drawing/2014/main" id="{43689F89-693C-D6DE-2085-60BEA9A40930}"/>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71" name="TextBox 370">
              <a:extLst>
                <a:ext uri="{FF2B5EF4-FFF2-40B4-BE49-F238E27FC236}">
                  <a16:creationId xmlns:a16="http://schemas.microsoft.com/office/drawing/2014/main" id="{F5A63EFE-8870-FB54-6F40-5E836B92B075}"/>
                </a:ext>
              </a:extLst>
            </p:cNvPr>
            <p:cNvSpPr txBox="1"/>
            <p:nvPr/>
          </p:nvSpPr>
          <p:spPr>
            <a:xfrm>
              <a:off x="3596972" y="4475301"/>
              <a:ext cx="605863" cy="190929"/>
            </a:xfrm>
            <a:prstGeom prst="rect">
              <a:avLst/>
            </a:prstGeom>
            <a:noFill/>
          </p:spPr>
          <p:txBody>
            <a:bodyPr wrap="square" rtlCol="0">
              <a:spAutoFit/>
            </a:bodyPr>
            <a:lstStyle/>
            <a:p>
              <a:pPr algn="ctr"/>
              <a:r>
                <a:rPr lang="en-US" sz="450" b="1" dirty="0"/>
                <a:t>SCHEDULE</a:t>
              </a:r>
            </a:p>
          </p:txBody>
        </p:sp>
        <p:sp>
          <p:nvSpPr>
            <p:cNvPr id="372" name="Rectangle: Rounded Corners 371">
              <a:extLst>
                <a:ext uri="{FF2B5EF4-FFF2-40B4-BE49-F238E27FC236}">
                  <a16:creationId xmlns:a16="http://schemas.microsoft.com/office/drawing/2014/main" id="{C521EB02-D91E-7A48-59F1-58C0365D9B53}"/>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pic>
          <p:nvPicPr>
            <p:cNvPr id="373" name="Picture 372">
              <a:extLst>
                <a:ext uri="{FF2B5EF4-FFF2-40B4-BE49-F238E27FC236}">
                  <a16:creationId xmlns:a16="http://schemas.microsoft.com/office/drawing/2014/main" id="{BF1CB972-2E0B-30FB-F39D-C33295327F67}"/>
                </a:ext>
              </a:extLst>
            </p:cNvPr>
            <p:cNvPicPr>
              <a:picLocks noChangeAspect="1"/>
            </p:cNvPicPr>
            <p:nvPr/>
          </p:nvPicPr>
          <p:blipFill>
            <a:blip r:embed="rId8"/>
            <a:stretch>
              <a:fillRect/>
            </a:stretch>
          </p:blipFill>
          <p:spPr>
            <a:xfrm>
              <a:off x="4334916" y="4179959"/>
              <a:ext cx="361439" cy="335127"/>
            </a:xfrm>
            <a:prstGeom prst="rect">
              <a:avLst/>
            </a:prstGeom>
          </p:spPr>
        </p:pic>
        <p:sp>
          <p:nvSpPr>
            <p:cNvPr id="374" name="TextBox 373">
              <a:extLst>
                <a:ext uri="{FF2B5EF4-FFF2-40B4-BE49-F238E27FC236}">
                  <a16:creationId xmlns:a16="http://schemas.microsoft.com/office/drawing/2014/main" id="{1221C2C5-7665-9EFA-8C02-FFCAB37CF9ED}"/>
                </a:ext>
              </a:extLst>
            </p:cNvPr>
            <p:cNvSpPr txBox="1"/>
            <p:nvPr/>
          </p:nvSpPr>
          <p:spPr>
            <a:xfrm>
              <a:off x="4205386" y="4479062"/>
              <a:ext cx="605863" cy="190929"/>
            </a:xfrm>
            <a:prstGeom prst="rect">
              <a:avLst/>
            </a:prstGeom>
            <a:noFill/>
          </p:spPr>
          <p:txBody>
            <a:bodyPr wrap="square" rtlCol="0">
              <a:spAutoFit/>
            </a:bodyPr>
            <a:lstStyle/>
            <a:p>
              <a:pPr algn="ctr"/>
              <a:r>
                <a:rPr lang="en-US" sz="450" b="1" dirty="0"/>
                <a:t>MANUAL</a:t>
              </a:r>
            </a:p>
          </p:txBody>
        </p:sp>
        <p:sp>
          <p:nvSpPr>
            <p:cNvPr id="375" name="Rectangle: Rounded Corners 374">
              <a:extLst>
                <a:ext uri="{FF2B5EF4-FFF2-40B4-BE49-F238E27FC236}">
                  <a16:creationId xmlns:a16="http://schemas.microsoft.com/office/drawing/2014/main" id="{07513CE7-820B-188E-2B18-13C0539F259A}"/>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76" name="TextBox 375">
              <a:extLst>
                <a:ext uri="{FF2B5EF4-FFF2-40B4-BE49-F238E27FC236}">
                  <a16:creationId xmlns:a16="http://schemas.microsoft.com/office/drawing/2014/main" id="{2C8D25BE-5631-2956-AB1A-14654D22B59E}"/>
                </a:ext>
              </a:extLst>
            </p:cNvPr>
            <p:cNvSpPr txBox="1"/>
            <p:nvPr/>
          </p:nvSpPr>
          <p:spPr>
            <a:xfrm>
              <a:off x="3594494" y="3873012"/>
              <a:ext cx="605863" cy="190929"/>
            </a:xfrm>
            <a:prstGeom prst="rect">
              <a:avLst/>
            </a:prstGeom>
            <a:noFill/>
          </p:spPr>
          <p:txBody>
            <a:bodyPr wrap="square" rtlCol="0">
              <a:spAutoFit/>
            </a:bodyPr>
            <a:lstStyle/>
            <a:p>
              <a:pPr algn="ctr"/>
              <a:r>
                <a:rPr lang="en-US" sz="450" b="1" dirty="0"/>
                <a:t>SCHEDULE</a:t>
              </a:r>
            </a:p>
          </p:txBody>
        </p:sp>
        <p:sp>
          <p:nvSpPr>
            <p:cNvPr id="377" name="Rectangle: Rounded Corners 376">
              <a:extLst>
                <a:ext uri="{FF2B5EF4-FFF2-40B4-BE49-F238E27FC236}">
                  <a16:creationId xmlns:a16="http://schemas.microsoft.com/office/drawing/2014/main" id="{6B44DFF9-4453-B0C7-C979-12021A354F3A}"/>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78" name="TextBox 377">
              <a:extLst>
                <a:ext uri="{FF2B5EF4-FFF2-40B4-BE49-F238E27FC236}">
                  <a16:creationId xmlns:a16="http://schemas.microsoft.com/office/drawing/2014/main" id="{17E564CA-077D-B3F8-441C-20621A0A0E20}"/>
                </a:ext>
              </a:extLst>
            </p:cNvPr>
            <p:cNvSpPr txBox="1"/>
            <p:nvPr/>
          </p:nvSpPr>
          <p:spPr>
            <a:xfrm>
              <a:off x="4202908" y="3876773"/>
              <a:ext cx="605863" cy="190929"/>
            </a:xfrm>
            <a:prstGeom prst="rect">
              <a:avLst/>
            </a:prstGeom>
            <a:noFill/>
          </p:spPr>
          <p:txBody>
            <a:bodyPr wrap="square" rtlCol="0">
              <a:spAutoFit/>
            </a:bodyPr>
            <a:lstStyle/>
            <a:p>
              <a:pPr algn="ctr"/>
              <a:r>
                <a:rPr lang="en-US" sz="450" b="1" dirty="0"/>
                <a:t>MANUAL</a:t>
              </a:r>
            </a:p>
          </p:txBody>
        </p:sp>
        <p:sp>
          <p:nvSpPr>
            <p:cNvPr id="379" name="Rectangle: Rounded Corners 378">
              <a:extLst>
                <a:ext uri="{FF2B5EF4-FFF2-40B4-BE49-F238E27FC236}">
                  <a16:creationId xmlns:a16="http://schemas.microsoft.com/office/drawing/2014/main" id="{EDD8C9D1-4F71-F799-5DB6-72CE1C801166}"/>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80" name="TextBox 379">
              <a:extLst>
                <a:ext uri="{FF2B5EF4-FFF2-40B4-BE49-F238E27FC236}">
                  <a16:creationId xmlns:a16="http://schemas.microsoft.com/office/drawing/2014/main" id="{89A08D28-7C60-E77A-FB5E-BB09E6148726}"/>
                </a:ext>
              </a:extLst>
            </p:cNvPr>
            <p:cNvSpPr txBox="1"/>
            <p:nvPr/>
          </p:nvSpPr>
          <p:spPr>
            <a:xfrm>
              <a:off x="3594494" y="5073829"/>
              <a:ext cx="605863" cy="190929"/>
            </a:xfrm>
            <a:prstGeom prst="rect">
              <a:avLst/>
            </a:prstGeom>
            <a:noFill/>
          </p:spPr>
          <p:txBody>
            <a:bodyPr wrap="square" rtlCol="0">
              <a:spAutoFit/>
            </a:bodyPr>
            <a:lstStyle/>
            <a:p>
              <a:pPr algn="ctr"/>
              <a:r>
                <a:rPr lang="en-US" sz="450" b="1" dirty="0"/>
                <a:t>QC Check</a:t>
              </a:r>
            </a:p>
          </p:txBody>
        </p:sp>
        <p:sp>
          <p:nvSpPr>
            <p:cNvPr id="381" name="Rectangle: Rounded Corners 380">
              <a:extLst>
                <a:ext uri="{FF2B5EF4-FFF2-40B4-BE49-F238E27FC236}">
                  <a16:creationId xmlns:a16="http://schemas.microsoft.com/office/drawing/2014/main" id="{EACA3990-39A3-3F68-07C3-3636EE61DBA1}"/>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82" name="TextBox 381">
              <a:extLst>
                <a:ext uri="{FF2B5EF4-FFF2-40B4-BE49-F238E27FC236}">
                  <a16:creationId xmlns:a16="http://schemas.microsoft.com/office/drawing/2014/main" id="{093996AC-333B-695A-534B-A937A4EE5965}"/>
                </a:ext>
              </a:extLst>
            </p:cNvPr>
            <p:cNvSpPr txBox="1"/>
            <p:nvPr/>
          </p:nvSpPr>
          <p:spPr>
            <a:xfrm>
              <a:off x="4202908" y="5077590"/>
              <a:ext cx="605863" cy="190929"/>
            </a:xfrm>
            <a:prstGeom prst="rect">
              <a:avLst/>
            </a:prstGeom>
            <a:noFill/>
          </p:spPr>
          <p:txBody>
            <a:bodyPr wrap="square" rtlCol="0">
              <a:spAutoFit/>
            </a:bodyPr>
            <a:lstStyle/>
            <a:p>
              <a:pPr algn="ctr"/>
              <a:r>
                <a:rPr lang="en-US" sz="450" b="1" dirty="0"/>
                <a:t>PHOTO</a:t>
              </a:r>
            </a:p>
          </p:txBody>
        </p:sp>
        <p:pic>
          <p:nvPicPr>
            <p:cNvPr id="383" name="Picture 8" descr="Home delivery - Free shipping and delivery icons">
              <a:extLst>
                <a:ext uri="{FF2B5EF4-FFF2-40B4-BE49-F238E27FC236}">
                  <a16:creationId xmlns:a16="http://schemas.microsoft.com/office/drawing/2014/main" id="{8F117F37-644D-C3DA-9293-1C4D2E679BD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10" descr="Clip Art Freeuse Stock Label Price Sale Png Icon Free - Sale Svg Icon  Transparent Png - Large Size Png Image - PikPng">
              <a:extLst>
                <a:ext uri="{FF2B5EF4-FFF2-40B4-BE49-F238E27FC236}">
                  <a16:creationId xmlns:a16="http://schemas.microsoft.com/office/drawing/2014/main" id="{228B5AF2-42B6-7576-E972-DD71DA74FF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385">
              <a:extLst>
                <a:ext uri="{FF2B5EF4-FFF2-40B4-BE49-F238E27FC236}">
                  <a16:creationId xmlns:a16="http://schemas.microsoft.com/office/drawing/2014/main" id="{F44663EC-D6A1-64E3-21A3-1B5779EDCF1F}"/>
                </a:ext>
              </a:extLst>
            </p:cNvPr>
            <p:cNvPicPr>
              <a:picLocks noChangeAspect="1"/>
            </p:cNvPicPr>
            <p:nvPr/>
          </p:nvPicPr>
          <p:blipFill>
            <a:blip r:embed="rId11"/>
            <a:stretch>
              <a:fillRect/>
            </a:stretch>
          </p:blipFill>
          <p:spPr>
            <a:xfrm>
              <a:off x="3655746" y="3532481"/>
              <a:ext cx="213913" cy="196165"/>
            </a:xfrm>
            <a:prstGeom prst="rect">
              <a:avLst/>
            </a:prstGeom>
          </p:spPr>
        </p:pic>
        <p:pic>
          <p:nvPicPr>
            <p:cNvPr id="387" name="Picture 10" descr="Clip Art Freeuse Stock Label Price Sale Png Icon Free - Sale Svg Icon  Transparent Png - Large Size Png Image - PikPng">
              <a:extLst>
                <a:ext uri="{FF2B5EF4-FFF2-40B4-BE49-F238E27FC236}">
                  <a16:creationId xmlns:a16="http://schemas.microsoft.com/office/drawing/2014/main" id="{6CCD2AC0-2B58-667E-D272-12030881F2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88" name="Picture 12" descr="inventory Icon - Free PNG &amp; SVG 3233864 - Noun Project">
              <a:extLst>
                <a:ext uri="{FF2B5EF4-FFF2-40B4-BE49-F238E27FC236}">
                  <a16:creationId xmlns:a16="http://schemas.microsoft.com/office/drawing/2014/main" id="{CF229A66-8703-F83E-1CD9-44C0D1086E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389" name="Picture 14" descr="Image - Free web icons">
              <a:extLst>
                <a:ext uri="{FF2B5EF4-FFF2-40B4-BE49-F238E27FC236}">
                  <a16:creationId xmlns:a16="http://schemas.microsoft.com/office/drawing/2014/main" id="{1F9F2248-4DD7-D610-2A1F-6E9C00BEAA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sp>
        <p:nvSpPr>
          <p:cNvPr id="390" name="Rectangle 389">
            <a:extLst>
              <a:ext uri="{FF2B5EF4-FFF2-40B4-BE49-F238E27FC236}">
                <a16:creationId xmlns:a16="http://schemas.microsoft.com/office/drawing/2014/main" id="{435F7930-8535-E65F-0F2E-0B1EFDE4323B}"/>
              </a:ext>
            </a:extLst>
          </p:cNvPr>
          <p:cNvSpPr/>
          <p:nvPr/>
        </p:nvSpPr>
        <p:spPr>
          <a:xfrm>
            <a:off x="669726" y="2073116"/>
            <a:ext cx="1157633" cy="156543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91" name="Picture 390">
            <a:extLst>
              <a:ext uri="{FF2B5EF4-FFF2-40B4-BE49-F238E27FC236}">
                <a16:creationId xmlns:a16="http://schemas.microsoft.com/office/drawing/2014/main" id="{08D51F70-A585-D7E2-345C-2B6AB2470E9B}"/>
              </a:ext>
            </a:extLst>
          </p:cNvPr>
          <p:cNvPicPr>
            <a:picLocks noChangeAspect="1"/>
          </p:cNvPicPr>
          <p:nvPr/>
        </p:nvPicPr>
        <p:blipFill>
          <a:blip r:embed="rId14"/>
          <a:stretch>
            <a:fillRect/>
          </a:stretch>
        </p:blipFill>
        <p:spPr>
          <a:xfrm>
            <a:off x="722258" y="2080083"/>
            <a:ext cx="981360" cy="358941"/>
          </a:xfrm>
          <a:prstGeom prst="rect">
            <a:avLst/>
          </a:prstGeom>
        </p:spPr>
      </p:pic>
      <p:sp>
        <p:nvSpPr>
          <p:cNvPr id="392" name="TextBox 391">
            <a:extLst>
              <a:ext uri="{FF2B5EF4-FFF2-40B4-BE49-F238E27FC236}">
                <a16:creationId xmlns:a16="http://schemas.microsoft.com/office/drawing/2014/main" id="{9BA4A252-09AD-8125-6D69-9517E621FCED}"/>
              </a:ext>
            </a:extLst>
          </p:cNvPr>
          <p:cNvSpPr txBox="1"/>
          <p:nvPr/>
        </p:nvSpPr>
        <p:spPr>
          <a:xfrm>
            <a:off x="986935" y="2203555"/>
            <a:ext cx="465704" cy="218521"/>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Label Manual</a:t>
            </a:r>
            <a:endParaRPr lang="th-TH"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393" name="Picture 392">
            <a:extLst>
              <a:ext uri="{FF2B5EF4-FFF2-40B4-BE49-F238E27FC236}">
                <a16:creationId xmlns:a16="http://schemas.microsoft.com/office/drawing/2014/main" id="{3C4993F8-1AC8-86C4-7462-827DFA1DD8AD}"/>
              </a:ext>
            </a:extLst>
          </p:cNvPr>
          <p:cNvPicPr>
            <a:picLocks noChangeAspect="1"/>
          </p:cNvPicPr>
          <p:nvPr/>
        </p:nvPicPr>
        <p:blipFill>
          <a:blip r:embed="rId14"/>
          <a:stretch>
            <a:fillRect/>
          </a:stretch>
        </p:blipFill>
        <p:spPr>
          <a:xfrm>
            <a:off x="735465" y="2454933"/>
            <a:ext cx="981360" cy="358941"/>
          </a:xfrm>
          <a:prstGeom prst="rect">
            <a:avLst/>
          </a:prstGeom>
        </p:spPr>
      </p:pic>
      <p:sp>
        <p:nvSpPr>
          <p:cNvPr id="394" name="TextBox 393">
            <a:extLst>
              <a:ext uri="{FF2B5EF4-FFF2-40B4-BE49-F238E27FC236}">
                <a16:creationId xmlns:a16="http://schemas.microsoft.com/office/drawing/2014/main" id="{E69E4171-76EE-B91F-6633-777AB6089D1F}"/>
              </a:ext>
            </a:extLst>
          </p:cNvPr>
          <p:cNvSpPr txBox="1"/>
          <p:nvPr/>
        </p:nvSpPr>
        <p:spPr>
          <a:xfrm>
            <a:off x="946441" y="2578405"/>
            <a:ext cx="573106" cy="218521"/>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Inbound Manual</a:t>
            </a:r>
            <a:endParaRPr lang="th-TH"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grpSp>
        <p:nvGrpSpPr>
          <p:cNvPr id="395" name="Group 394">
            <a:extLst>
              <a:ext uri="{FF2B5EF4-FFF2-40B4-BE49-F238E27FC236}">
                <a16:creationId xmlns:a16="http://schemas.microsoft.com/office/drawing/2014/main" id="{BC2030DF-EFA3-760D-69F9-0840D9B2A7AA}"/>
              </a:ext>
            </a:extLst>
          </p:cNvPr>
          <p:cNvGrpSpPr/>
          <p:nvPr/>
        </p:nvGrpSpPr>
        <p:grpSpPr>
          <a:xfrm>
            <a:off x="606707" y="2152526"/>
            <a:ext cx="1279985" cy="447315"/>
            <a:chOff x="2376492" y="5236726"/>
            <a:chExt cx="1279985" cy="447315"/>
          </a:xfrm>
        </p:grpSpPr>
        <p:sp>
          <p:nvSpPr>
            <p:cNvPr id="396" name="正方形/長方形 12">
              <a:extLst>
                <a:ext uri="{FF2B5EF4-FFF2-40B4-BE49-F238E27FC236}">
                  <a16:creationId xmlns:a16="http://schemas.microsoft.com/office/drawing/2014/main" id="{25D68CD1-4B3A-159A-FC90-8509E3161DCF}"/>
                </a:ext>
              </a:extLst>
            </p:cNvPr>
            <p:cNvSpPr/>
            <p:nvPr/>
          </p:nvSpPr>
          <p:spPr>
            <a:xfrm>
              <a:off x="2376492" y="5236726"/>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97" name="グラフィックス 17" descr="右向き指示マーク">
              <a:extLst>
                <a:ext uri="{FF2B5EF4-FFF2-40B4-BE49-F238E27FC236}">
                  <a16:creationId xmlns:a16="http://schemas.microsoft.com/office/drawing/2014/main" id="{6DA6CE17-95A7-EC5C-4B9F-66CF516AD8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3402851" y="5430415"/>
              <a:ext cx="253626" cy="253626"/>
            </a:xfrm>
            <a:prstGeom prst="rect">
              <a:avLst/>
            </a:prstGeom>
          </p:spPr>
        </p:pic>
      </p:grpSp>
      <p:sp>
        <p:nvSpPr>
          <p:cNvPr id="398" name="矢印: 右 18">
            <a:extLst>
              <a:ext uri="{FF2B5EF4-FFF2-40B4-BE49-F238E27FC236}">
                <a16:creationId xmlns:a16="http://schemas.microsoft.com/office/drawing/2014/main" id="{FCD542D0-18D2-7E31-EFED-FCED955DCE46}"/>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14" name="図 51">
            <a:extLst>
              <a:ext uri="{FF2B5EF4-FFF2-40B4-BE49-F238E27FC236}">
                <a16:creationId xmlns:a16="http://schemas.microsoft.com/office/drawing/2014/main" id="{5192084E-E94F-E16F-7490-5B62B1D1839E}"/>
              </a:ext>
            </a:extLst>
          </p:cNvPr>
          <p:cNvPicPr>
            <a:picLocks noChangeAspect="1"/>
          </p:cNvPicPr>
          <p:nvPr/>
        </p:nvPicPr>
        <p:blipFill>
          <a:blip r:embed="rId4"/>
          <a:stretch>
            <a:fillRect/>
          </a:stretch>
        </p:blipFill>
        <p:spPr>
          <a:xfrm>
            <a:off x="2119437" y="1636717"/>
            <a:ext cx="1364286" cy="2040133"/>
          </a:xfrm>
          <a:prstGeom prst="rect">
            <a:avLst/>
          </a:prstGeom>
        </p:spPr>
      </p:pic>
      <p:pic>
        <p:nvPicPr>
          <p:cNvPr id="415" name="図 52">
            <a:extLst>
              <a:ext uri="{FF2B5EF4-FFF2-40B4-BE49-F238E27FC236}">
                <a16:creationId xmlns:a16="http://schemas.microsoft.com/office/drawing/2014/main" id="{0E72997F-513A-9A4D-5639-9D8512DABD21}"/>
              </a:ext>
            </a:extLst>
          </p:cNvPr>
          <p:cNvPicPr>
            <a:picLocks noChangeAspect="1"/>
          </p:cNvPicPr>
          <p:nvPr/>
        </p:nvPicPr>
        <p:blipFill>
          <a:blip r:embed="rId2"/>
          <a:stretch>
            <a:fillRect/>
          </a:stretch>
        </p:blipFill>
        <p:spPr>
          <a:xfrm>
            <a:off x="2574519" y="2223816"/>
            <a:ext cx="546082" cy="198137"/>
          </a:xfrm>
          <a:prstGeom prst="rect">
            <a:avLst/>
          </a:prstGeom>
        </p:spPr>
      </p:pic>
      <p:pic>
        <p:nvPicPr>
          <p:cNvPr id="416" name="図 55">
            <a:extLst>
              <a:ext uri="{FF2B5EF4-FFF2-40B4-BE49-F238E27FC236}">
                <a16:creationId xmlns:a16="http://schemas.microsoft.com/office/drawing/2014/main" id="{99CF6C00-B7EF-EA19-F204-307ED5FA3D9A}"/>
              </a:ext>
            </a:extLst>
          </p:cNvPr>
          <p:cNvPicPr>
            <a:picLocks noChangeAspect="1"/>
          </p:cNvPicPr>
          <p:nvPr/>
        </p:nvPicPr>
        <p:blipFill>
          <a:blip r:embed="rId2"/>
          <a:stretch>
            <a:fillRect/>
          </a:stretch>
        </p:blipFill>
        <p:spPr>
          <a:xfrm>
            <a:off x="2506701" y="2568208"/>
            <a:ext cx="546082" cy="198137"/>
          </a:xfrm>
          <a:prstGeom prst="rect">
            <a:avLst/>
          </a:prstGeom>
        </p:spPr>
      </p:pic>
      <p:sp>
        <p:nvSpPr>
          <p:cNvPr id="417" name="テキスト ボックス 58">
            <a:extLst>
              <a:ext uri="{FF2B5EF4-FFF2-40B4-BE49-F238E27FC236}">
                <a16:creationId xmlns:a16="http://schemas.microsoft.com/office/drawing/2014/main" id="{3CE03C66-2E83-973E-C7EC-2444DF5721B0}"/>
              </a:ext>
            </a:extLst>
          </p:cNvPr>
          <p:cNvSpPr txBox="1"/>
          <p:nvPr/>
        </p:nvSpPr>
        <p:spPr>
          <a:xfrm>
            <a:off x="2477106" y="2230551"/>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418" name="テキスト ボックス 59">
            <a:extLst>
              <a:ext uri="{FF2B5EF4-FFF2-40B4-BE49-F238E27FC236}">
                <a16:creationId xmlns:a16="http://schemas.microsoft.com/office/drawing/2014/main" id="{8C8F398D-3DF6-BE0C-9255-A48CB5D95DC7}"/>
              </a:ext>
            </a:extLst>
          </p:cNvPr>
          <p:cNvSpPr txBox="1"/>
          <p:nvPr/>
        </p:nvSpPr>
        <p:spPr>
          <a:xfrm>
            <a:off x="2438016" y="2570748"/>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419" name="図 61">
            <a:extLst>
              <a:ext uri="{FF2B5EF4-FFF2-40B4-BE49-F238E27FC236}">
                <a16:creationId xmlns:a16="http://schemas.microsoft.com/office/drawing/2014/main" id="{60DE8E03-55E8-84B4-63EB-4108E6182881}"/>
              </a:ext>
            </a:extLst>
          </p:cNvPr>
          <p:cNvPicPr>
            <a:picLocks noChangeAspect="1"/>
          </p:cNvPicPr>
          <p:nvPr/>
        </p:nvPicPr>
        <p:blipFill>
          <a:blip r:embed="rId3"/>
          <a:stretch>
            <a:fillRect/>
          </a:stretch>
        </p:blipFill>
        <p:spPr>
          <a:xfrm>
            <a:off x="2555467" y="2910945"/>
            <a:ext cx="510584" cy="178119"/>
          </a:xfrm>
          <a:prstGeom prst="rect">
            <a:avLst/>
          </a:prstGeom>
        </p:spPr>
      </p:pic>
      <p:sp>
        <p:nvSpPr>
          <p:cNvPr id="420" name="テキスト ボックス 62">
            <a:extLst>
              <a:ext uri="{FF2B5EF4-FFF2-40B4-BE49-F238E27FC236}">
                <a16:creationId xmlns:a16="http://schemas.microsoft.com/office/drawing/2014/main" id="{0D77E965-AD64-0BD1-4211-280A71B5FB49}"/>
              </a:ext>
            </a:extLst>
          </p:cNvPr>
          <p:cNvSpPr txBox="1"/>
          <p:nvPr/>
        </p:nvSpPr>
        <p:spPr>
          <a:xfrm>
            <a:off x="2405841" y="2904209"/>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421" name="図 191">
            <a:extLst>
              <a:ext uri="{FF2B5EF4-FFF2-40B4-BE49-F238E27FC236}">
                <a16:creationId xmlns:a16="http://schemas.microsoft.com/office/drawing/2014/main" id="{618D5C8F-F595-172C-6520-BB358796BF5A}"/>
              </a:ext>
            </a:extLst>
          </p:cNvPr>
          <p:cNvPicPr>
            <a:picLocks noChangeAspect="1"/>
          </p:cNvPicPr>
          <p:nvPr/>
        </p:nvPicPr>
        <p:blipFill>
          <a:blip r:embed="rId3"/>
          <a:stretch>
            <a:fillRect/>
          </a:stretch>
        </p:blipFill>
        <p:spPr>
          <a:xfrm>
            <a:off x="2556229" y="3246174"/>
            <a:ext cx="510584" cy="178119"/>
          </a:xfrm>
          <a:prstGeom prst="rect">
            <a:avLst/>
          </a:prstGeom>
        </p:spPr>
      </p:pic>
      <p:sp>
        <p:nvSpPr>
          <p:cNvPr id="422" name="テキスト ボックス 192">
            <a:extLst>
              <a:ext uri="{FF2B5EF4-FFF2-40B4-BE49-F238E27FC236}">
                <a16:creationId xmlns:a16="http://schemas.microsoft.com/office/drawing/2014/main" id="{35526433-F92B-A989-069C-E1EF5E3BC757}"/>
              </a:ext>
            </a:extLst>
          </p:cNvPr>
          <p:cNvSpPr txBox="1"/>
          <p:nvPr/>
        </p:nvSpPr>
        <p:spPr>
          <a:xfrm>
            <a:off x="2454928" y="3239438"/>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423" name="図 193">
            <a:extLst>
              <a:ext uri="{FF2B5EF4-FFF2-40B4-BE49-F238E27FC236}">
                <a16:creationId xmlns:a16="http://schemas.microsoft.com/office/drawing/2014/main" id="{68961F92-04DC-0487-B734-F839DB89D37D}"/>
              </a:ext>
            </a:extLst>
          </p:cNvPr>
          <p:cNvPicPr>
            <a:picLocks noChangeAspect="1"/>
          </p:cNvPicPr>
          <p:nvPr/>
        </p:nvPicPr>
        <p:blipFill>
          <a:blip r:embed="rId17"/>
          <a:stretch>
            <a:fillRect/>
          </a:stretch>
        </p:blipFill>
        <p:spPr>
          <a:xfrm>
            <a:off x="2295341" y="3159971"/>
            <a:ext cx="1096457" cy="435043"/>
          </a:xfrm>
          <a:prstGeom prst="rect">
            <a:avLst/>
          </a:prstGeom>
        </p:spPr>
      </p:pic>
      <p:pic>
        <p:nvPicPr>
          <p:cNvPr id="424" name="図 194">
            <a:extLst>
              <a:ext uri="{FF2B5EF4-FFF2-40B4-BE49-F238E27FC236}">
                <a16:creationId xmlns:a16="http://schemas.microsoft.com/office/drawing/2014/main" id="{AFB42C17-7CAB-944E-EA58-C5C55C688FD3}"/>
              </a:ext>
            </a:extLst>
          </p:cNvPr>
          <p:cNvPicPr>
            <a:picLocks noChangeAspect="1"/>
          </p:cNvPicPr>
          <p:nvPr/>
        </p:nvPicPr>
        <p:blipFill>
          <a:blip r:embed="rId18"/>
          <a:stretch>
            <a:fillRect/>
          </a:stretch>
        </p:blipFill>
        <p:spPr>
          <a:xfrm>
            <a:off x="2574519" y="1775413"/>
            <a:ext cx="805148" cy="123622"/>
          </a:xfrm>
          <a:prstGeom prst="rect">
            <a:avLst/>
          </a:prstGeom>
        </p:spPr>
      </p:pic>
      <p:sp>
        <p:nvSpPr>
          <p:cNvPr id="425" name="テキスト ボックス 195">
            <a:extLst>
              <a:ext uri="{FF2B5EF4-FFF2-40B4-BE49-F238E27FC236}">
                <a16:creationId xmlns:a16="http://schemas.microsoft.com/office/drawing/2014/main" id="{376186BC-591E-F979-EEDE-C81B021EDE5B}"/>
              </a:ext>
            </a:extLst>
          </p:cNvPr>
          <p:cNvSpPr txBox="1"/>
          <p:nvPr/>
        </p:nvSpPr>
        <p:spPr>
          <a:xfrm>
            <a:off x="2489800" y="1761990"/>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sp>
        <p:nvSpPr>
          <p:cNvPr id="426" name="テキスト ボックス 254">
            <a:extLst>
              <a:ext uri="{FF2B5EF4-FFF2-40B4-BE49-F238E27FC236}">
                <a16:creationId xmlns:a16="http://schemas.microsoft.com/office/drawing/2014/main" id="{188AC4F5-A76E-412D-E20D-C608791E4009}"/>
              </a:ext>
            </a:extLst>
          </p:cNvPr>
          <p:cNvSpPr txBox="1"/>
          <p:nvPr/>
        </p:nvSpPr>
        <p:spPr>
          <a:xfrm>
            <a:off x="2418068" y="2216055"/>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Label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427" name="テキスト ボックス 254">
            <a:extLst>
              <a:ext uri="{FF2B5EF4-FFF2-40B4-BE49-F238E27FC236}">
                <a16:creationId xmlns:a16="http://schemas.microsoft.com/office/drawing/2014/main" id="{44051AE3-A714-B0EB-E392-36A4A76D3F34}"/>
              </a:ext>
            </a:extLst>
          </p:cNvPr>
          <p:cNvSpPr txBox="1"/>
          <p:nvPr/>
        </p:nvSpPr>
        <p:spPr>
          <a:xfrm>
            <a:off x="2420822" y="2546000"/>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Relabeling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แก้ไขลาเบล</a:t>
            </a:r>
            <a:endParaRPr kumimoji="1" lang="ja-JP" altLang="en-US" sz="700" dirty="0">
              <a:latin typeface="Tahoma" panose="020B0604030504040204" pitchFamily="34" charset="0"/>
              <a:cs typeface="Tahoma" panose="020B0604030504040204" pitchFamily="34" charset="0"/>
            </a:endParaRPr>
          </a:p>
        </p:txBody>
      </p:sp>
      <p:sp>
        <p:nvSpPr>
          <p:cNvPr id="428" name="テキスト ボックス 254">
            <a:extLst>
              <a:ext uri="{FF2B5EF4-FFF2-40B4-BE49-F238E27FC236}">
                <a16:creationId xmlns:a16="http://schemas.microsoft.com/office/drawing/2014/main" id="{8BA39FE9-8DAA-5185-3B25-15BA6702EA49}"/>
              </a:ext>
            </a:extLst>
          </p:cNvPr>
          <p:cNvSpPr txBox="1"/>
          <p:nvPr/>
        </p:nvSpPr>
        <p:spPr>
          <a:xfrm>
            <a:off x="2451921" y="2890497"/>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Re-Print Label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ทดแทนลาเบล</a:t>
            </a:r>
            <a:endParaRPr kumimoji="1" lang="ja-JP" altLang="en-US" sz="7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3223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5-2-3. Label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2200602"/>
          </a:xfrm>
          <a:prstGeom prst="rect">
            <a:avLst/>
          </a:prstGeom>
          <a:noFill/>
        </p:spPr>
        <p:txBody>
          <a:bodyPr wrap="square" rtlCol="0">
            <a:spAutoFit/>
          </a:bodyPr>
          <a:lstStyle/>
          <a:p>
            <a:r>
              <a:rPr kumimoji="1" lang="en-US" altLang="ja-JP" sz="800" dirty="0">
                <a:latin typeface="+mj-lt"/>
              </a:rPr>
              <a:t>This is the screen that transitions after select label manual from label manual screen.</a:t>
            </a:r>
          </a:p>
          <a:p>
            <a:r>
              <a:rPr kumimoji="1" lang="en-US" altLang="ja-JP" sz="800" b="1" dirty="0">
                <a:latin typeface="+mj-lt"/>
              </a:rPr>
              <a:t>Date : </a:t>
            </a:r>
            <a:r>
              <a:rPr kumimoji="1" lang="en-US" altLang="ja-JP" sz="800" dirty="0">
                <a:latin typeface="Arial 本文"/>
              </a:rPr>
              <a:t>Today’s date</a:t>
            </a:r>
          </a:p>
          <a:p>
            <a:r>
              <a:rPr kumimoji="1" lang="en-US" altLang="ja-JP" sz="800" b="1" dirty="0">
                <a:latin typeface="Arial 本文"/>
              </a:rPr>
              <a:t>Part No.</a:t>
            </a:r>
            <a:r>
              <a:rPr kumimoji="1" lang="en-US" altLang="ja-JP" sz="800" dirty="0">
                <a:latin typeface="Arial 本文"/>
              </a:rPr>
              <a:t>: List selection from Item master</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:List selection from Item master</a:t>
            </a:r>
          </a:p>
          <a:p>
            <a:r>
              <a:rPr kumimoji="1" lang="en-US" altLang="ja-JP" sz="800" b="1" dirty="0">
                <a:latin typeface="+mj-lt"/>
              </a:rPr>
              <a:t>Model: </a:t>
            </a:r>
            <a:r>
              <a:rPr kumimoji="1" lang="en-US" altLang="ja-JP" sz="800" dirty="0">
                <a:latin typeface="+mj-lt"/>
              </a:rPr>
              <a:t>Model no </a:t>
            </a:r>
            <a:r>
              <a:rPr kumimoji="1" lang="en-US" altLang="ja-JP" sz="700" dirty="0">
                <a:solidFill>
                  <a:srgbClr val="FF0000"/>
                </a:solidFill>
                <a:latin typeface="+mj-lt"/>
              </a:rPr>
              <a:t>* HL DWG NO. PI</a:t>
            </a:r>
            <a:r>
              <a:rPr kumimoji="1" lang="ja-JP" altLang="en-US" sz="700" dirty="0">
                <a:solidFill>
                  <a:srgbClr val="FF0000"/>
                </a:solidFill>
                <a:latin typeface="+mj-lt"/>
              </a:rPr>
              <a:t> </a:t>
            </a:r>
            <a:r>
              <a:rPr lang="en-US" altLang="ja-JP" sz="800" b="0" i="0" u="none" strike="noStrike" baseline="0" dirty="0">
                <a:solidFill>
                  <a:srgbClr val="FF0000"/>
                </a:solidFill>
                <a:latin typeface="+mj-lt"/>
                <a:ea typeface="ＭＳ Ｐ明朝" panose="02020600040205080304" pitchFamily="18" charset="-128"/>
              </a:rPr>
              <a:t>CT8208 left 3digits</a:t>
            </a:r>
            <a:endParaRPr kumimoji="1" lang="en-US" altLang="ja-JP" sz="800" dirty="0">
              <a:solidFill>
                <a:srgbClr val="FF0000"/>
              </a:solidFill>
              <a:latin typeface="+mj-lt"/>
            </a:endParaRPr>
          </a:p>
          <a:p>
            <a:r>
              <a:rPr kumimoji="1" lang="en-US" altLang="ja-JP" sz="800" b="1" dirty="0">
                <a:latin typeface="+mj-lt"/>
              </a:rPr>
              <a:t>Color:</a:t>
            </a:r>
            <a:r>
              <a:rPr kumimoji="1" lang="en-US" altLang="ja-JP" sz="800" dirty="0">
                <a:latin typeface="+mj-lt"/>
              </a:rPr>
              <a:t> </a:t>
            </a:r>
            <a:r>
              <a:rPr kumimoji="1" lang="en-US" altLang="ja-JP" sz="800" dirty="0">
                <a:latin typeface="Arial 本文"/>
              </a:rPr>
              <a:t>Part Color No </a:t>
            </a:r>
            <a:r>
              <a:rPr kumimoji="1" lang="en-US" altLang="ja-JP" sz="800" dirty="0">
                <a:solidFill>
                  <a:srgbClr val="FF0000"/>
                </a:solidFill>
                <a:latin typeface="Arial 本文"/>
              </a:rPr>
              <a:t>*</a:t>
            </a:r>
            <a:r>
              <a:rPr kumimoji="1" lang="en-US" altLang="ja-JP" sz="800" dirty="0">
                <a:solidFill>
                  <a:srgbClr val="FF0000"/>
                </a:solidFill>
                <a:latin typeface="+mj-lt"/>
              </a:rPr>
              <a:t> </a:t>
            </a:r>
            <a:r>
              <a:rPr lang="en-US" altLang="ja-JP" sz="700" b="0" i="0" u="none" strike="noStrike" baseline="0" dirty="0">
                <a:solidFill>
                  <a:srgbClr val="FF0000"/>
                </a:solidFill>
                <a:latin typeface="+mj-lt"/>
                <a:ea typeface="ＭＳ Ｐ明朝" panose="02020600040205080304" pitchFamily="18" charset="-128"/>
              </a:rPr>
              <a:t>CT8210 all digits</a:t>
            </a:r>
            <a:endParaRPr kumimoji="1" lang="en-US" altLang="ja-JP" sz="800" dirty="0">
              <a:solidFill>
                <a:srgbClr val="FF0000"/>
              </a:solidFill>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Today’s date </a:t>
            </a:r>
            <a:r>
              <a:rPr kumimoji="1" lang="en-US" altLang="ja-JP" sz="800" dirty="0">
                <a:solidFill>
                  <a:srgbClr val="FF0000"/>
                </a:solidFill>
                <a:latin typeface="Arial 本文"/>
              </a:rPr>
              <a:t>* Can be changed manually</a:t>
            </a:r>
            <a:endParaRPr kumimoji="1" lang="en-US" altLang="ja-JP" sz="800" dirty="0">
              <a:solidFill>
                <a:srgbClr val="FF0000"/>
              </a:solidFill>
              <a:latin typeface="+mj-lt"/>
            </a:endParaRPr>
          </a:p>
          <a:p>
            <a:r>
              <a:rPr kumimoji="1" lang="en-US" altLang="ja-JP" sz="800" b="1" dirty="0">
                <a:latin typeface="+mj-lt"/>
              </a:rPr>
              <a:t>Qty</a:t>
            </a:r>
            <a:r>
              <a:rPr kumimoji="1" lang="en-US" altLang="ja-JP" sz="800" dirty="0">
                <a:latin typeface="+mj-lt"/>
              </a:rPr>
              <a:t>: No initial value information</a:t>
            </a:r>
          </a:p>
          <a:p>
            <a:r>
              <a:rPr kumimoji="1" lang="en-US" altLang="ja-JP" sz="800" b="1" dirty="0">
                <a:latin typeface="+mj-lt"/>
              </a:rPr>
              <a:t>Actual total Qty</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Qty per Box:</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Label printing processing *1. Warning: Warning screen display *2</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98" name="図 97">
            <a:extLst>
              <a:ext uri="{FF2B5EF4-FFF2-40B4-BE49-F238E27FC236}">
                <a16:creationId xmlns:a16="http://schemas.microsoft.com/office/drawing/2014/main" id="{D7B64B82-6E3A-0F50-60B6-5635D3286093}"/>
              </a:ext>
            </a:extLst>
          </p:cNvPr>
          <p:cNvPicPr>
            <a:picLocks noChangeAspect="1"/>
          </p:cNvPicPr>
          <p:nvPr/>
        </p:nvPicPr>
        <p:blipFill>
          <a:blip r:embed="rId2"/>
          <a:stretch>
            <a:fillRect/>
          </a:stretch>
        </p:blipFill>
        <p:spPr>
          <a:xfrm>
            <a:off x="2303134" y="7193433"/>
            <a:ext cx="767534" cy="496491"/>
          </a:xfrm>
          <a:prstGeom prst="rect">
            <a:avLst/>
          </a:prstGeom>
          <a:solidFill>
            <a:schemeClr val="bg1"/>
          </a:solidFill>
        </p:spPr>
      </p:pic>
      <p:pic>
        <p:nvPicPr>
          <p:cNvPr id="99" name="図 98">
            <a:extLst>
              <a:ext uri="{FF2B5EF4-FFF2-40B4-BE49-F238E27FC236}">
                <a16:creationId xmlns:a16="http://schemas.microsoft.com/office/drawing/2014/main" id="{554D014E-93FC-A18C-154F-DC4FBE1D1E83}"/>
              </a:ext>
            </a:extLst>
          </p:cNvPr>
          <p:cNvPicPr>
            <a:picLocks noChangeAspect="1"/>
          </p:cNvPicPr>
          <p:nvPr/>
        </p:nvPicPr>
        <p:blipFill>
          <a:blip r:embed="rId2"/>
          <a:stretch>
            <a:fillRect/>
          </a:stretch>
        </p:blipFill>
        <p:spPr>
          <a:xfrm>
            <a:off x="2455534" y="7345833"/>
            <a:ext cx="767534" cy="496491"/>
          </a:xfrm>
          <a:prstGeom prst="rect">
            <a:avLst/>
          </a:prstGeom>
          <a:solidFill>
            <a:schemeClr val="bg1"/>
          </a:solidFill>
        </p:spPr>
      </p:pic>
      <p:sp>
        <p:nvSpPr>
          <p:cNvPr id="100" name="テキスト ボックス 99">
            <a:extLst>
              <a:ext uri="{FF2B5EF4-FFF2-40B4-BE49-F238E27FC236}">
                <a16:creationId xmlns:a16="http://schemas.microsoft.com/office/drawing/2014/main" id="{D2EDE8E0-CB33-15C4-235C-4DE1614F796B}"/>
              </a:ext>
            </a:extLst>
          </p:cNvPr>
          <p:cNvSpPr txBox="1"/>
          <p:nvPr/>
        </p:nvSpPr>
        <p:spPr>
          <a:xfrm>
            <a:off x="2261106" y="7842271"/>
            <a:ext cx="974926" cy="276999"/>
          </a:xfrm>
          <a:prstGeom prst="rect">
            <a:avLst/>
          </a:prstGeom>
          <a:noFill/>
        </p:spPr>
        <p:txBody>
          <a:bodyPr wrap="square" rtlCol="0">
            <a:spAutoFit/>
          </a:bodyPr>
          <a:lstStyle/>
          <a:p>
            <a:r>
              <a:rPr kumimoji="1" lang="en-US" altLang="ja-JP" sz="600" dirty="0"/>
              <a:t>Qty per box = 10pcs</a:t>
            </a:r>
          </a:p>
          <a:p>
            <a:r>
              <a:rPr kumimoji="1" lang="en-US" altLang="ja-JP" sz="600" dirty="0"/>
              <a:t>Label 60pieces</a:t>
            </a:r>
            <a:endParaRPr kumimoji="1" lang="ja-JP" altLang="en-US" sz="600" dirty="0"/>
          </a:p>
        </p:txBody>
      </p:sp>
      <p:sp>
        <p:nvSpPr>
          <p:cNvPr id="101" name="矢印: 右 100">
            <a:extLst>
              <a:ext uri="{FF2B5EF4-FFF2-40B4-BE49-F238E27FC236}">
                <a16:creationId xmlns:a16="http://schemas.microsoft.com/office/drawing/2014/main" id="{8C41535D-0C10-E906-8736-AE683C871354}"/>
              </a:ext>
            </a:extLst>
          </p:cNvPr>
          <p:cNvSpPr/>
          <p:nvPr/>
        </p:nvSpPr>
        <p:spPr>
          <a:xfrm>
            <a:off x="2059388" y="72993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9" name="図 18">
            <a:extLst>
              <a:ext uri="{FF2B5EF4-FFF2-40B4-BE49-F238E27FC236}">
                <a16:creationId xmlns:a16="http://schemas.microsoft.com/office/drawing/2014/main" id="{18737275-8F11-2A07-E639-27A3D45673EF}"/>
              </a:ext>
            </a:extLst>
          </p:cNvPr>
          <p:cNvPicPr>
            <a:picLocks noChangeAspect="1"/>
          </p:cNvPicPr>
          <p:nvPr/>
        </p:nvPicPr>
        <p:blipFill>
          <a:blip r:embed="rId3"/>
          <a:stretch>
            <a:fillRect/>
          </a:stretch>
        </p:blipFill>
        <p:spPr>
          <a:xfrm>
            <a:off x="3593387" y="3840414"/>
            <a:ext cx="1075165" cy="745191"/>
          </a:xfrm>
          <a:prstGeom prst="rect">
            <a:avLst/>
          </a:prstGeom>
        </p:spPr>
      </p:pic>
      <p:sp>
        <p:nvSpPr>
          <p:cNvPr id="21" name="テキスト ボックス 20">
            <a:extLst>
              <a:ext uri="{FF2B5EF4-FFF2-40B4-BE49-F238E27FC236}">
                <a16:creationId xmlns:a16="http://schemas.microsoft.com/office/drawing/2014/main" id="{9B21503F-F8F9-36F5-B812-B2A86E675281}"/>
              </a:ext>
            </a:extLst>
          </p:cNvPr>
          <p:cNvSpPr txBox="1"/>
          <p:nvPr/>
        </p:nvSpPr>
        <p:spPr>
          <a:xfrm>
            <a:off x="4694884" y="3817273"/>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23" name="四角形: 角を丸くする 22">
            <a:extLst>
              <a:ext uri="{FF2B5EF4-FFF2-40B4-BE49-F238E27FC236}">
                <a16:creationId xmlns:a16="http://schemas.microsoft.com/office/drawing/2014/main" id="{B9728CB2-4E62-2D01-E808-DE4780D9E0AF}"/>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AFE389CF-34D4-98CD-770F-C55467EB94EA}"/>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61" name="図 60">
            <a:extLst>
              <a:ext uri="{FF2B5EF4-FFF2-40B4-BE49-F238E27FC236}">
                <a16:creationId xmlns:a16="http://schemas.microsoft.com/office/drawing/2014/main" id="{9C81A475-BC8A-F9DE-FC38-8C94834A4670}"/>
              </a:ext>
            </a:extLst>
          </p:cNvPr>
          <p:cNvPicPr>
            <a:picLocks noChangeAspect="1"/>
          </p:cNvPicPr>
          <p:nvPr/>
        </p:nvPicPr>
        <p:blipFill>
          <a:blip r:embed="rId3"/>
          <a:stretch>
            <a:fillRect/>
          </a:stretch>
        </p:blipFill>
        <p:spPr>
          <a:xfrm>
            <a:off x="3640903" y="7299794"/>
            <a:ext cx="1075165" cy="745191"/>
          </a:xfrm>
          <a:prstGeom prst="rect">
            <a:avLst/>
          </a:prstGeom>
        </p:spPr>
      </p:pic>
      <p:sp>
        <p:nvSpPr>
          <p:cNvPr id="62" name="テキスト ボックス 61">
            <a:extLst>
              <a:ext uri="{FF2B5EF4-FFF2-40B4-BE49-F238E27FC236}">
                <a16:creationId xmlns:a16="http://schemas.microsoft.com/office/drawing/2014/main" id="{162D8397-3CE9-36F2-C730-B668CB51FBDF}"/>
              </a:ext>
            </a:extLst>
          </p:cNvPr>
          <p:cNvSpPr txBox="1"/>
          <p:nvPr/>
        </p:nvSpPr>
        <p:spPr>
          <a:xfrm>
            <a:off x="4742400" y="7276653"/>
            <a:ext cx="1367498" cy="707886"/>
          </a:xfrm>
          <a:prstGeom prst="rect">
            <a:avLst/>
          </a:prstGeom>
          <a:noFill/>
        </p:spPr>
        <p:txBody>
          <a:bodyPr wrap="square" rtlCol="0">
            <a:spAutoFit/>
          </a:bodyPr>
          <a:lstStyle/>
          <a:p>
            <a:r>
              <a:rPr kumimoji="1" lang="en-US" altLang="ja-JP" sz="800" dirty="0">
                <a:latin typeface="+mj-lt"/>
              </a:rPr>
              <a:t>*3: If </a:t>
            </a:r>
            <a:r>
              <a:rPr kumimoji="1" lang="en-US" altLang="ja-JP" sz="700" dirty="0"/>
              <a:t>enter an invalid Qty</a:t>
            </a:r>
            <a:r>
              <a:rPr kumimoji="1" lang="en-US" altLang="ja-JP" sz="800" dirty="0">
                <a:latin typeface="+mj-lt"/>
              </a:rPr>
              <a: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63" name="図 62">
            <a:extLst>
              <a:ext uri="{FF2B5EF4-FFF2-40B4-BE49-F238E27FC236}">
                <a16:creationId xmlns:a16="http://schemas.microsoft.com/office/drawing/2014/main" id="{9B44EB4F-1A65-477D-7434-67151649D8CA}"/>
              </a:ext>
            </a:extLst>
          </p:cNvPr>
          <p:cNvPicPr>
            <a:picLocks noChangeAspect="1"/>
          </p:cNvPicPr>
          <p:nvPr/>
        </p:nvPicPr>
        <p:blipFill>
          <a:blip r:embed="rId4"/>
          <a:stretch>
            <a:fillRect/>
          </a:stretch>
        </p:blipFill>
        <p:spPr>
          <a:xfrm>
            <a:off x="3762842" y="7689924"/>
            <a:ext cx="847293" cy="112175"/>
          </a:xfrm>
          <a:prstGeom prst="rect">
            <a:avLst/>
          </a:prstGeom>
        </p:spPr>
      </p:pic>
      <p:sp>
        <p:nvSpPr>
          <p:cNvPr id="64" name="テキスト ボックス 63">
            <a:extLst>
              <a:ext uri="{FF2B5EF4-FFF2-40B4-BE49-F238E27FC236}">
                <a16:creationId xmlns:a16="http://schemas.microsoft.com/office/drawing/2014/main" id="{199F4356-B3E2-F3BE-9C0A-AD5ACFD8B9B6}"/>
              </a:ext>
            </a:extLst>
          </p:cNvPr>
          <p:cNvSpPr txBox="1"/>
          <p:nvPr/>
        </p:nvSpPr>
        <p:spPr>
          <a:xfrm>
            <a:off x="3676178" y="7650621"/>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in error.</a:t>
            </a:r>
          </a:p>
        </p:txBody>
      </p:sp>
      <p:sp>
        <p:nvSpPr>
          <p:cNvPr id="11" name="正方形/長方形 10">
            <a:extLst>
              <a:ext uri="{FF2B5EF4-FFF2-40B4-BE49-F238E27FC236}">
                <a16:creationId xmlns:a16="http://schemas.microsoft.com/office/drawing/2014/main" id="{2F01D5CD-6547-5881-4B46-A8CACE5573ED}"/>
              </a:ext>
            </a:extLst>
          </p:cNvPr>
          <p:cNvSpPr/>
          <p:nvPr/>
        </p:nvSpPr>
        <p:spPr>
          <a:xfrm>
            <a:off x="2171334" y="8232411"/>
            <a:ext cx="4215179" cy="859610"/>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500" dirty="0">
                <a:latin typeface="+mj-lt"/>
              </a:rPr>
              <a:t>Allows partial search. If worker enter "DD" during input, only the next candidate will be displayed.</a:t>
            </a: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en-US" altLang="ja-JP" sz="500" dirty="0">
              <a:latin typeface="+mj-lt"/>
            </a:endParaRPr>
          </a:p>
          <a:p>
            <a:endParaRPr kumimoji="1" lang="ja-JP" altLang="en-US" sz="500" dirty="0"/>
          </a:p>
        </p:txBody>
      </p:sp>
      <p:sp>
        <p:nvSpPr>
          <p:cNvPr id="28" name="正方形/長方形 27">
            <a:extLst>
              <a:ext uri="{FF2B5EF4-FFF2-40B4-BE49-F238E27FC236}">
                <a16:creationId xmlns:a16="http://schemas.microsoft.com/office/drawing/2014/main" id="{E9BE4B1F-380C-465E-1CEF-D95F380B272A}"/>
              </a:ext>
            </a:extLst>
          </p:cNvPr>
          <p:cNvSpPr/>
          <p:nvPr/>
        </p:nvSpPr>
        <p:spPr>
          <a:xfrm>
            <a:off x="2320050" y="8558784"/>
            <a:ext cx="823355" cy="516209"/>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300" dirty="0">
                <a:latin typeface="+mj-lt"/>
              </a:rPr>
              <a:t>DEMO-PARTS-</a:t>
            </a:r>
            <a:r>
              <a:rPr kumimoji="1" lang="en-US" altLang="ja-JP" sz="300" dirty="0" err="1">
                <a:latin typeface="+mj-lt"/>
              </a:rPr>
              <a:t>NO_A</a:t>
            </a:r>
            <a:endParaRPr kumimoji="1" lang="en-US" altLang="ja-JP" sz="300" dirty="0">
              <a:latin typeface="+mj-lt"/>
            </a:endParaRPr>
          </a:p>
          <a:p>
            <a:r>
              <a:rPr kumimoji="1" lang="en-US" altLang="ja-JP" sz="300" dirty="0">
                <a:latin typeface="+mj-lt"/>
              </a:rPr>
              <a:t>DEMO-PARTS-</a:t>
            </a:r>
            <a:r>
              <a:rPr kumimoji="1" lang="en-US" altLang="ja-JP" sz="300" dirty="0" err="1">
                <a:latin typeface="+mj-lt"/>
              </a:rPr>
              <a:t>NO_B</a:t>
            </a:r>
            <a:endParaRPr kumimoji="1" lang="ja-JP" altLang="en-US" sz="300" dirty="0"/>
          </a:p>
          <a:p>
            <a:r>
              <a:rPr kumimoji="1" lang="en-US" altLang="ja-JP" sz="300" dirty="0">
                <a:latin typeface="+mj-lt"/>
              </a:rPr>
              <a:t>DEMO-PARTS-</a:t>
            </a:r>
            <a:r>
              <a:rPr kumimoji="1" lang="en-US" altLang="ja-JP" sz="300" dirty="0" err="1">
                <a:latin typeface="+mj-lt"/>
              </a:rPr>
              <a:t>NO_C</a:t>
            </a:r>
            <a:endParaRPr kumimoji="1" lang="ja-JP" altLang="en-US" sz="300" dirty="0"/>
          </a:p>
          <a:p>
            <a:r>
              <a:rPr kumimoji="1" lang="en-US" altLang="ja-JP" sz="300" dirty="0">
                <a:latin typeface="+mj-lt"/>
              </a:rPr>
              <a:t>DEMO-PARTS-</a:t>
            </a:r>
            <a:r>
              <a:rPr kumimoji="1" lang="en-US" altLang="ja-JP" sz="300" dirty="0" err="1">
                <a:latin typeface="+mj-lt"/>
              </a:rPr>
              <a:t>NO_D</a:t>
            </a:r>
            <a:endParaRPr kumimoji="1" lang="ja-JP" altLang="en-US" sz="300" dirty="0"/>
          </a:p>
          <a:p>
            <a:r>
              <a:rPr kumimoji="1" lang="en-US" altLang="ja-JP" sz="300" dirty="0">
                <a:latin typeface="+mj-lt"/>
              </a:rPr>
              <a:t>DEMO-PARTS-</a:t>
            </a:r>
            <a:r>
              <a:rPr kumimoji="1" lang="en-US" altLang="ja-JP" sz="300" dirty="0" err="1">
                <a:latin typeface="+mj-lt"/>
              </a:rPr>
              <a:t>NO_E</a:t>
            </a:r>
            <a:endParaRPr kumimoji="1" lang="ja-JP" altLang="en-US" sz="300" dirty="0"/>
          </a:p>
          <a:p>
            <a:r>
              <a:rPr kumimoji="1" lang="en-US" altLang="ja-JP" sz="300" dirty="0">
                <a:latin typeface="+mj-lt"/>
              </a:rPr>
              <a:t>DEMO-PARTS-</a:t>
            </a:r>
            <a:r>
              <a:rPr kumimoji="1" lang="en-US" altLang="ja-JP" sz="300" dirty="0" err="1">
                <a:latin typeface="+mj-lt"/>
              </a:rPr>
              <a:t>NO_F</a:t>
            </a:r>
            <a:endParaRPr kumimoji="1" lang="ja-JP" altLang="en-US" sz="300" dirty="0"/>
          </a:p>
          <a:p>
            <a:r>
              <a:rPr kumimoji="1" lang="en-US" altLang="ja-JP" sz="300" dirty="0">
                <a:latin typeface="+mj-lt"/>
              </a:rPr>
              <a:t>DEMO-PARTS-</a:t>
            </a:r>
            <a:r>
              <a:rPr kumimoji="1" lang="en-US" altLang="ja-JP" sz="300" dirty="0" err="1">
                <a:latin typeface="+mj-lt"/>
              </a:rPr>
              <a:t>NO_G</a:t>
            </a:r>
            <a:endParaRPr kumimoji="1" lang="ja-JP" altLang="en-US" sz="300" dirty="0"/>
          </a:p>
          <a:p>
            <a:r>
              <a:rPr kumimoji="1" lang="en-US" altLang="ja-JP" sz="300" dirty="0">
                <a:latin typeface="+mj-lt"/>
              </a:rPr>
              <a:t>DEMO-PARTS-</a:t>
            </a:r>
            <a:r>
              <a:rPr kumimoji="1" lang="en-US" altLang="ja-JP" sz="300" dirty="0" err="1">
                <a:latin typeface="+mj-lt"/>
              </a:rPr>
              <a:t>NO_H</a:t>
            </a:r>
            <a:endParaRPr kumimoji="1" lang="ja-JP" altLang="en-US" sz="300" dirty="0"/>
          </a:p>
          <a:p>
            <a:r>
              <a:rPr kumimoji="1" lang="en-US" altLang="ja-JP" sz="300" dirty="0" err="1">
                <a:latin typeface="+mj-lt"/>
              </a:rPr>
              <a:t>DD_ITEM_AAAA</a:t>
            </a:r>
            <a:endParaRPr kumimoji="1" lang="ja-JP" altLang="en-US" sz="300" dirty="0"/>
          </a:p>
        </p:txBody>
      </p:sp>
      <p:sp>
        <p:nvSpPr>
          <p:cNvPr id="29" name="テキスト ボックス 28">
            <a:extLst>
              <a:ext uri="{FF2B5EF4-FFF2-40B4-BE49-F238E27FC236}">
                <a16:creationId xmlns:a16="http://schemas.microsoft.com/office/drawing/2014/main" id="{7002ABC0-9BD7-7E5D-DF10-5913D89EF7DF}"/>
              </a:ext>
            </a:extLst>
          </p:cNvPr>
          <p:cNvSpPr txBox="1"/>
          <p:nvPr/>
        </p:nvSpPr>
        <p:spPr>
          <a:xfrm>
            <a:off x="2326564" y="8405080"/>
            <a:ext cx="823354" cy="184666"/>
          </a:xfrm>
          <a:prstGeom prst="rect">
            <a:avLst/>
          </a:prstGeom>
          <a:noFill/>
        </p:spPr>
        <p:txBody>
          <a:bodyPr wrap="square" rtlCol="0">
            <a:spAutoFit/>
          </a:bodyPr>
          <a:lstStyle/>
          <a:p>
            <a:pPr algn="ctr"/>
            <a:r>
              <a:rPr kumimoji="1" lang="en-US" altLang="ja-JP" sz="600" dirty="0">
                <a:latin typeface="+mj-lt"/>
              </a:rPr>
              <a:t>Display All recode</a:t>
            </a:r>
          </a:p>
        </p:txBody>
      </p:sp>
      <p:sp>
        <p:nvSpPr>
          <p:cNvPr id="34" name="正方形/長方形 33">
            <a:extLst>
              <a:ext uri="{FF2B5EF4-FFF2-40B4-BE49-F238E27FC236}">
                <a16:creationId xmlns:a16="http://schemas.microsoft.com/office/drawing/2014/main" id="{97190F51-719B-E829-E6D2-D50140CA42EC}"/>
              </a:ext>
            </a:extLst>
          </p:cNvPr>
          <p:cNvSpPr/>
          <p:nvPr/>
        </p:nvSpPr>
        <p:spPr>
          <a:xfrm>
            <a:off x="3601497" y="8558784"/>
            <a:ext cx="823355" cy="516209"/>
          </a:xfrm>
          <a:prstGeom prst="rect">
            <a:avLst/>
          </a:prstGeom>
          <a:solidFill>
            <a:schemeClr val="bg1"/>
          </a:solidFill>
          <a:ln w="3175" cap="flat" cmpd="sng" algn="ctr">
            <a:solidFill>
              <a:sysClr val="windowText" lastClr="000000"/>
            </a:solidFill>
            <a:prstDash val="solid"/>
          </a:ln>
          <a:effectLst/>
        </p:spPr>
        <p:txBody>
          <a:bodyPr rtlCol="0" anchor="ctr"/>
          <a:lstStyle/>
          <a:p>
            <a:r>
              <a:rPr kumimoji="1" lang="en-US" altLang="ja-JP" sz="300" dirty="0" err="1">
                <a:latin typeface="+mj-lt"/>
              </a:rPr>
              <a:t>DD_ITEM_AAAA</a:t>
            </a:r>
            <a:endParaRPr kumimoji="1" lang="ja-JP" altLang="en-US" sz="300" dirty="0"/>
          </a:p>
        </p:txBody>
      </p:sp>
      <p:sp>
        <p:nvSpPr>
          <p:cNvPr id="35" name="テキスト ボックス 34">
            <a:extLst>
              <a:ext uri="{FF2B5EF4-FFF2-40B4-BE49-F238E27FC236}">
                <a16:creationId xmlns:a16="http://schemas.microsoft.com/office/drawing/2014/main" id="{139683D7-E58F-9723-4848-02333B425E7D}"/>
              </a:ext>
            </a:extLst>
          </p:cNvPr>
          <p:cNvSpPr txBox="1"/>
          <p:nvPr/>
        </p:nvSpPr>
        <p:spPr>
          <a:xfrm>
            <a:off x="3445450" y="8405080"/>
            <a:ext cx="1060541" cy="184666"/>
          </a:xfrm>
          <a:prstGeom prst="rect">
            <a:avLst/>
          </a:prstGeom>
          <a:noFill/>
        </p:spPr>
        <p:txBody>
          <a:bodyPr wrap="square" rtlCol="0">
            <a:spAutoFit/>
          </a:bodyPr>
          <a:lstStyle/>
          <a:p>
            <a:pPr algn="ctr"/>
            <a:r>
              <a:rPr kumimoji="1" lang="en-US" altLang="ja-JP" sz="600" dirty="0">
                <a:latin typeface="+mj-lt"/>
              </a:rPr>
              <a:t>Display start “DD” recode</a:t>
            </a:r>
          </a:p>
        </p:txBody>
      </p:sp>
      <p:sp>
        <p:nvSpPr>
          <p:cNvPr id="36" name="矢印: 右 35">
            <a:extLst>
              <a:ext uri="{FF2B5EF4-FFF2-40B4-BE49-F238E27FC236}">
                <a16:creationId xmlns:a16="http://schemas.microsoft.com/office/drawing/2014/main" id="{7EFFD8BA-1E78-6470-A416-B3207C705E86}"/>
              </a:ext>
            </a:extLst>
          </p:cNvPr>
          <p:cNvSpPr/>
          <p:nvPr/>
        </p:nvSpPr>
        <p:spPr>
          <a:xfrm>
            <a:off x="3249290" y="87069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 name="図 51">
            <a:extLst>
              <a:ext uri="{FF2B5EF4-FFF2-40B4-BE49-F238E27FC236}">
                <a16:creationId xmlns:a16="http://schemas.microsoft.com/office/drawing/2014/main" id="{E6DEDDF9-DDDB-745E-C019-99AC21ADE9C2}"/>
              </a:ext>
            </a:extLst>
          </p:cNvPr>
          <p:cNvPicPr>
            <a:picLocks noChangeAspect="1"/>
          </p:cNvPicPr>
          <p:nvPr/>
        </p:nvPicPr>
        <p:blipFill>
          <a:blip r:embed="rId5"/>
          <a:stretch>
            <a:fillRect/>
          </a:stretch>
        </p:blipFill>
        <p:spPr>
          <a:xfrm>
            <a:off x="502560" y="1659644"/>
            <a:ext cx="1364286" cy="2040133"/>
          </a:xfrm>
          <a:prstGeom prst="rect">
            <a:avLst/>
          </a:prstGeom>
        </p:spPr>
      </p:pic>
      <p:pic>
        <p:nvPicPr>
          <p:cNvPr id="57" name="図 52">
            <a:extLst>
              <a:ext uri="{FF2B5EF4-FFF2-40B4-BE49-F238E27FC236}">
                <a16:creationId xmlns:a16="http://schemas.microsoft.com/office/drawing/2014/main" id="{34988E78-B499-EBC3-E905-73E1F070A8E3}"/>
              </a:ext>
            </a:extLst>
          </p:cNvPr>
          <p:cNvPicPr>
            <a:picLocks noChangeAspect="1"/>
          </p:cNvPicPr>
          <p:nvPr/>
        </p:nvPicPr>
        <p:blipFill>
          <a:blip r:embed="rId6"/>
          <a:stretch>
            <a:fillRect/>
          </a:stretch>
        </p:blipFill>
        <p:spPr>
          <a:xfrm>
            <a:off x="957642" y="2246743"/>
            <a:ext cx="546082" cy="198137"/>
          </a:xfrm>
          <a:prstGeom prst="rect">
            <a:avLst/>
          </a:prstGeom>
        </p:spPr>
      </p:pic>
      <p:pic>
        <p:nvPicPr>
          <p:cNvPr id="66" name="図 55">
            <a:extLst>
              <a:ext uri="{FF2B5EF4-FFF2-40B4-BE49-F238E27FC236}">
                <a16:creationId xmlns:a16="http://schemas.microsoft.com/office/drawing/2014/main" id="{CA0C2BE9-BCBA-2EFC-BC88-E5859DF6E2F0}"/>
              </a:ext>
            </a:extLst>
          </p:cNvPr>
          <p:cNvPicPr>
            <a:picLocks noChangeAspect="1"/>
          </p:cNvPicPr>
          <p:nvPr/>
        </p:nvPicPr>
        <p:blipFill>
          <a:blip r:embed="rId6"/>
          <a:stretch>
            <a:fillRect/>
          </a:stretch>
        </p:blipFill>
        <p:spPr>
          <a:xfrm>
            <a:off x="889824" y="2591135"/>
            <a:ext cx="546082" cy="198137"/>
          </a:xfrm>
          <a:prstGeom prst="rect">
            <a:avLst/>
          </a:prstGeom>
        </p:spPr>
      </p:pic>
      <p:sp>
        <p:nvSpPr>
          <p:cNvPr id="67" name="テキスト ボックス 58">
            <a:extLst>
              <a:ext uri="{FF2B5EF4-FFF2-40B4-BE49-F238E27FC236}">
                <a16:creationId xmlns:a16="http://schemas.microsoft.com/office/drawing/2014/main" id="{B20792F9-0C4B-A829-40F2-5D449848AE8C}"/>
              </a:ext>
            </a:extLst>
          </p:cNvPr>
          <p:cNvSpPr txBox="1"/>
          <p:nvPr/>
        </p:nvSpPr>
        <p:spPr>
          <a:xfrm>
            <a:off x="860229" y="225347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68" name="テキスト ボックス 59">
            <a:extLst>
              <a:ext uri="{FF2B5EF4-FFF2-40B4-BE49-F238E27FC236}">
                <a16:creationId xmlns:a16="http://schemas.microsoft.com/office/drawing/2014/main" id="{B88429D9-9FFD-505F-8EE7-27E90036340B}"/>
              </a:ext>
            </a:extLst>
          </p:cNvPr>
          <p:cNvSpPr txBox="1"/>
          <p:nvPr/>
        </p:nvSpPr>
        <p:spPr>
          <a:xfrm>
            <a:off x="821139" y="259367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69" name="図 61">
            <a:extLst>
              <a:ext uri="{FF2B5EF4-FFF2-40B4-BE49-F238E27FC236}">
                <a16:creationId xmlns:a16="http://schemas.microsoft.com/office/drawing/2014/main" id="{FBB1219E-B08C-F1C3-F377-A75544AD1D46}"/>
              </a:ext>
            </a:extLst>
          </p:cNvPr>
          <p:cNvPicPr>
            <a:picLocks noChangeAspect="1"/>
          </p:cNvPicPr>
          <p:nvPr/>
        </p:nvPicPr>
        <p:blipFill>
          <a:blip r:embed="rId7"/>
          <a:stretch>
            <a:fillRect/>
          </a:stretch>
        </p:blipFill>
        <p:spPr>
          <a:xfrm>
            <a:off x="938590" y="2933872"/>
            <a:ext cx="510584" cy="178119"/>
          </a:xfrm>
          <a:prstGeom prst="rect">
            <a:avLst/>
          </a:prstGeom>
        </p:spPr>
      </p:pic>
      <p:sp>
        <p:nvSpPr>
          <p:cNvPr id="70" name="テキスト ボックス 62">
            <a:extLst>
              <a:ext uri="{FF2B5EF4-FFF2-40B4-BE49-F238E27FC236}">
                <a16:creationId xmlns:a16="http://schemas.microsoft.com/office/drawing/2014/main" id="{0CA29C5F-98F0-A1C8-1587-4CCD303F10DB}"/>
              </a:ext>
            </a:extLst>
          </p:cNvPr>
          <p:cNvSpPr txBox="1"/>
          <p:nvPr/>
        </p:nvSpPr>
        <p:spPr>
          <a:xfrm>
            <a:off x="788964" y="2927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71" name="図 191">
            <a:extLst>
              <a:ext uri="{FF2B5EF4-FFF2-40B4-BE49-F238E27FC236}">
                <a16:creationId xmlns:a16="http://schemas.microsoft.com/office/drawing/2014/main" id="{15C69B93-8A2C-10E2-4C4A-046A9C4A640A}"/>
              </a:ext>
            </a:extLst>
          </p:cNvPr>
          <p:cNvPicPr>
            <a:picLocks noChangeAspect="1"/>
          </p:cNvPicPr>
          <p:nvPr/>
        </p:nvPicPr>
        <p:blipFill>
          <a:blip r:embed="rId7"/>
          <a:stretch>
            <a:fillRect/>
          </a:stretch>
        </p:blipFill>
        <p:spPr>
          <a:xfrm>
            <a:off x="939352" y="3269101"/>
            <a:ext cx="510584" cy="178119"/>
          </a:xfrm>
          <a:prstGeom prst="rect">
            <a:avLst/>
          </a:prstGeom>
        </p:spPr>
      </p:pic>
      <p:sp>
        <p:nvSpPr>
          <p:cNvPr id="72" name="テキスト ボックス 192">
            <a:extLst>
              <a:ext uri="{FF2B5EF4-FFF2-40B4-BE49-F238E27FC236}">
                <a16:creationId xmlns:a16="http://schemas.microsoft.com/office/drawing/2014/main" id="{957FDED4-EB91-E01B-7950-DF4B434240B4}"/>
              </a:ext>
            </a:extLst>
          </p:cNvPr>
          <p:cNvSpPr txBox="1"/>
          <p:nvPr/>
        </p:nvSpPr>
        <p:spPr>
          <a:xfrm>
            <a:off x="838051" y="326236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73" name="図 193">
            <a:extLst>
              <a:ext uri="{FF2B5EF4-FFF2-40B4-BE49-F238E27FC236}">
                <a16:creationId xmlns:a16="http://schemas.microsoft.com/office/drawing/2014/main" id="{E5922D86-FE13-529C-F279-030EC8652F8D}"/>
              </a:ext>
            </a:extLst>
          </p:cNvPr>
          <p:cNvPicPr>
            <a:picLocks noChangeAspect="1"/>
          </p:cNvPicPr>
          <p:nvPr/>
        </p:nvPicPr>
        <p:blipFill>
          <a:blip r:embed="rId8"/>
          <a:stretch>
            <a:fillRect/>
          </a:stretch>
        </p:blipFill>
        <p:spPr>
          <a:xfrm>
            <a:off x="678464" y="3182898"/>
            <a:ext cx="1096457" cy="435043"/>
          </a:xfrm>
          <a:prstGeom prst="rect">
            <a:avLst/>
          </a:prstGeom>
        </p:spPr>
      </p:pic>
      <p:pic>
        <p:nvPicPr>
          <p:cNvPr id="74" name="図 194">
            <a:extLst>
              <a:ext uri="{FF2B5EF4-FFF2-40B4-BE49-F238E27FC236}">
                <a16:creationId xmlns:a16="http://schemas.microsoft.com/office/drawing/2014/main" id="{9B22C8AB-02F2-E94A-9826-D5A8805A9261}"/>
              </a:ext>
            </a:extLst>
          </p:cNvPr>
          <p:cNvPicPr>
            <a:picLocks noChangeAspect="1"/>
          </p:cNvPicPr>
          <p:nvPr/>
        </p:nvPicPr>
        <p:blipFill>
          <a:blip r:embed="rId9"/>
          <a:stretch>
            <a:fillRect/>
          </a:stretch>
        </p:blipFill>
        <p:spPr>
          <a:xfrm>
            <a:off x="957642" y="1798340"/>
            <a:ext cx="805148" cy="123622"/>
          </a:xfrm>
          <a:prstGeom prst="rect">
            <a:avLst/>
          </a:prstGeom>
        </p:spPr>
      </p:pic>
      <p:sp>
        <p:nvSpPr>
          <p:cNvPr id="75" name="テキスト ボックス 195">
            <a:extLst>
              <a:ext uri="{FF2B5EF4-FFF2-40B4-BE49-F238E27FC236}">
                <a16:creationId xmlns:a16="http://schemas.microsoft.com/office/drawing/2014/main" id="{EC85DB4B-601E-2060-F145-DCA2DA438290}"/>
              </a:ext>
            </a:extLst>
          </p:cNvPr>
          <p:cNvSpPr txBox="1"/>
          <p:nvPr/>
        </p:nvSpPr>
        <p:spPr>
          <a:xfrm>
            <a:off x="872923" y="178491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sp>
        <p:nvSpPr>
          <p:cNvPr id="76" name="テキスト ボックス 254">
            <a:extLst>
              <a:ext uri="{FF2B5EF4-FFF2-40B4-BE49-F238E27FC236}">
                <a16:creationId xmlns:a16="http://schemas.microsoft.com/office/drawing/2014/main" id="{A4A4561C-8E0F-B4FC-E25D-715CB0EB3863}"/>
              </a:ext>
            </a:extLst>
          </p:cNvPr>
          <p:cNvSpPr txBox="1"/>
          <p:nvPr/>
        </p:nvSpPr>
        <p:spPr>
          <a:xfrm>
            <a:off x="801191" y="2238982"/>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Label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77" name="テキスト ボックス 254">
            <a:extLst>
              <a:ext uri="{FF2B5EF4-FFF2-40B4-BE49-F238E27FC236}">
                <a16:creationId xmlns:a16="http://schemas.microsoft.com/office/drawing/2014/main" id="{2BA56C39-45FA-4033-E34C-0A9B036E34B6}"/>
              </a:ext>
            </a:extLst>
          </p:cNvPr>
          <p:cNvSpPr txBox="1"/>
          <p:nvPr/>
        </p:nvSpPr>
        <p:spPr>
          <a:xfrm>
            <a:off x="803945" y="2568927"/>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Relabeling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แก้ไขลาเบล</a:t>
            </a:r>
            <a:endParaRPr kumimoji="1" lang="ja-JP" altLang="en-US" sz="700" dirty="0">
              <a:latin typeface="Tahoma" panose="020B0604030504040204" pitchFamily="34" charset="0"/>
              <a:cs typeface="Tahoma" panose="020B0604030504040204" pitchFamily="34" charset="0"/>
            </a:endParaRPr>
          </a:p>
        </p:txBody>
      </p:sp>
      <p:sp>
        <p:nvSpPr>
          <p:cNvPr id="78" name="テキスト ボックス 254">
            <a:extLst>
              <a:ext uri="{FF2B5EF4-FFF2-40B4-BE49-F238E27FC236}">
                <a16:creationId xmlns:a16="http://schemas.microsoft.com/office/drawing/2014/main" id="{0C7EA90B-A5E3-6134-ECB4-504CF6BAAC53}"/>
              </a:ext>
            </a:extLst>
          </p:cNvPr>
          <p:cNvSpPr txBox="1"/>
          <p:nvPr/>
        </p:nvSpPr>
        <p:spPr>
          <a:xfrm>
            <a:off x="835044" y="2913424"/>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Re-Print Label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ทดแทนลาเบล</a:t>
            </a:r>
            <a:endParaRPr kumimoji="1" lang="ja-JP" altLang="en-US" sz="700" dirty="0">
              <a:latin typeface="Tahoma" panose="020B0604030504040204" pitchFamily="34" charset="0"/>
              <a:cs typeface="Tahoma" panose="020B0604030504040204" pitchFamily="34" charset="0"/>
            </a:endParaRPr>
          </a:p>
        </p:txBody>
      </p:sp>
      <p:grpSp>
        <p:nvGrpSpPr>
          <p:cNvPr id="79" name="Group 78">
            <a:extLst>
              <a:ext uri="{FF2B5EF4-FFF2-40B4-BE49-F238E27FC236}">
                <a16:creationId xmlns:a16="http://schemas.microsoft.com/office/drawing/2014/main" id="{C6F9C618-B27A-2BAB-CC20-7B82CFBA995B}"/>
              </a:ext>
            </a:extLst>
          </p:cNvPr>
          <p:cNvGrpSpPr/>
          <p:nvPr/>
        </p:nvGrpSpPr>
        <p:grpSpPr>
          <a:xfrm>
            <a:off x="574591" y="2170547"/>
            <a:ext cx="1279985" cy="447315"/>
            <a:chOff x="586766" y="2167561"/>
            <a:chExt cx="1279985" cy="447315"/>
          </a:xfrm>
        </p:grpSpPr>
        <p:sp>
          <p:nvSpPr>
            <p:cNvPr id="80" name="正方形/長方形 57">
              <a:extLst>
                <a:ext uri="{FF2B5EF4-FFF2-40B4-BE49-F238E27FC236}">
                  <a16:creationId xmlns:a16="http://schemas.microsoft.com/office/drawing/2014/main" id="{328A2A39-1CA5-838A-3B86-4911BF01B56E}"/>
                </a:ext>
              </a:extLst>
            </p:cNvPr>
            <p:cNvSpPr/>
            <p:nvPr/>
          </p:nvSpPr>
          <p:spPr>
            <a:xfrm>
              <a:off x="586766" y="2167561"/>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81" name="グラフィックス 58" descr="右向き指示マーク">
              <a:extLst>
                <a:ext uri="{FF2B5EF4-FFF2-40B4-BE49-F238E27FC236}">
                  <a16:creationId xmlns:a16="http://schemas.microsoft.com/office/drawing/2014/main" id="{588FE91D-3066-2931-3F5C-23ABAD8169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13125" y="2361250"/>
              <a:ext cx="253626" cy="253626"/>
            </a:xfrm>
            <a:prstGeom prst="rect">
              <a:avLst/>
            </a:prstGeom>
          </p:spPr>
        </p:pic>
      </p:grpSp>
      <p:pic>
        <p:nvPicPr>
          <p:cNvPr id="107" name="図 55">
            <a:extLst>
              <a:ext uri="{FF2B5EF4-FFF2-40B4-BE49-F238E27FC236}">
                <a16:creationId xmlns:a16="http://schemas.microsoft.com/office/drawing/2014/main" id="{280DD62A-340F-0036-6089-201445722F21}"/>
              </a:ext>
            </a:extLst>
          </p:cNvPr>
          <p:cNvPicPr>
            <a:picLocks noChangeAspect="1"/>
          </p:cNvPicPr>
          <p:nvPr/>
        </p:nvPicPr>
        <p:blipFill>
          <a:blip r:embed="rId12"/>
          <a:stretch>
            <a:fillRect/>
          </a:stretch>
        </p:blipFill>
        <p:spPr>
          <a:xfrm>
            <a:off x="2087664" y="1653827"/>
            <a:ext cx="1358764" cy="2027693"/>
          </a:xfrm>
          <a:prstGeom prst="rect">
            <a:avLst/>
          </a:prstGeom>
        </p:spPr>
      </p:pic>
      <p:pic>
        <p:nvPicPr>
          <p:cNvPr id="108" name="図 56">
            <a:extLst>
              <a:ext uri="{FF2B5EF4-FFF2-40B4-BE49-F238E27FC236}">
                <a16:creationId xmlns:a16="http://schemas.microsoft.com/office/drawing/2014/main" id="{F3DDA114-E9A0-BD00-3201-DC4849544D2F}"/>
              </a:ext>
            </a:extLst>
          </p:cNvPr>
          <p:cNvPicPr>
            <a:picLocks noChangeAspect="1"/>
          </p:cNvPicPr>
          <p:nvPr/>
        </p:nvPicPr>
        <p:blipFill>
          <a:blip r:embed="rId13"/>
          <a:stretch>
            <a:fillRect/>
          </a:stretch>
        </p:blipFill>
        <p:spPr>
          <a:xfrm>
            <a:off x="3181020" y="2931434"/>
            <a:ext cx="243861" cy="130125"/>
          </a:xfrm>
          <a:prstGeom prst="rect">
            <a:avLst/>
          </a:prstGeom>
        </p:spPr>
      </p:pic>
      <p:pic>
        <p:nvPicPr>
          <p:cNvPr id="109" name="図 57">
            <a:extLst>
              <a:ext uri="{FF2B5EF4-FFF2-40B4-BE49-F238E27FC236}">
                <a16:creationId xmlns:a16="http://schemas.microsoft.com/office/drawing/2014/main" id="{AC0877EF-B244-27FC-8528-898B31169937}"/>
              </a:ext>
            </a:extLst>
          </p:cNvPr>
          <p:cNvPicPr>
            <a:picLocks noChangeAspect="1"/>
          </p:cNvPicPr>
          <p:nvPr/>
        </p:nvPicPr>
        <p:blipFill>
          <a:blip r:embed="rId9"/>
          <a:stretch>
            <a:fillRect/>
          </a:stretch>
        </p:blipFill>
        <p:spPr>
          <a:xfrm>
            <a:off x="2592351" y="1787907"/>
            <a:ext cx="805148" cy="123622"/>
          </a:xfrm>
          <a:prstGeom prst="rect">
            <a:avLst/>
          </a:prstGeom>
        </p:spPr>
      </p:pic>
      <p:sp>
        <p:nvSpPr>
          <p:cNvPr id="110" name="テキスト ボックス 58">
            <a:extLst>
              <a:ext uri="{FF2B5EF4-FFF2-40B4-BE49-F238E27FC236}">
                <a16:creationId xmlns:a16="http://schemas.microsoft.com/office/drawing/2014/main" id="{62F7ACCB-0BD9-7ADC-D8DD-BE9526F8CF81}"/>
              </a:ext>
            </a:extLst>
          </p:cNvPr>
          <p:cNvSpPr txBox="1"/>
          <p:nvPr/>
        </p:nvSpPr>
        <p:spPr>
          <a:xfrm>
            <a:off x="2507632" y="1774484"/>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111" name="図 59">
            <a:extLst>
              <a:ext uri="{FF2B5EF4-FFF2-40B4-BE49-F238E27FC236}">
                <a16:creationId xmlns:a16="http://schemas.microsoft.com/office/drawing/2014/main" id="{4E61AE67-0C3F-72AB-436C-C5B515A418DF}"/>
              </a:ext>
            </a:extLst>
          </p:cNvPr>
          <p:cNvPicPr>
            <a:picLocks noChangeAspect="1"/>
          </p:cNvPicPr>
          <p:nvPr/>
        </p:nvPicPr>
        <p:blipFill>
          <a:blip r:embed="rId14"/>
          <a:stretch>
            <a:fillRect/>
          </a:stretch>
        </p:blipFill>
        <p:spPr>
          <a:xfrm>
            <a:off x="2105855" y="2248985"/>
            <a:ext cx="1338862" cy="1192892"/>
          </a:xfrm>
          <a:prstGeom prst="rect">
            <a:avLst/>
          </a:prstGeom>
        </p:spPr>
      </p:pic>
      <p:pic>
        <p:nvPicPr>
          <p:cNvPr id="112" name="図 61">
            <a:extLst>
              <a:ext uri="{FF2B5EF4-FFF2-40B4-BE49-F238E27FC236}">
                <a16:creationId xmlns:a16="http://schemas.microsoft.com/office/drawing/2014/main" id="{2D9EA825-1F56-EFA9-AEF5-C6D7954D6C2B}"/>
              </a:ext>
            </a:extLst>
          </p:cNvPr>
          <p:cNvPicPr>
            <a:picLocks noChangeAspect="1"/>
          </p:cNvPicPr>
          <p:nvPr/>
        </p:nvPicPr>
        <p:blipFill>
          <a:blip r:embed="rId15"/>
          <a:stretch>
            <a:fillRect/>
          </a:stretch>
        </p:blipFill>
        <p:spPr>
          <a:xfrm>
            <a:off x="2122340" y="2252379"/>
            <a:ext cx="1303166" cy="382735"/>
          </a:xfrm>
          <a:prstGeom prst="rect">
            <a:avLst/>
          </a:prstGeom>
        </p:spPr>
      </p:pic>
      <p:pic>
        <p:nvPicPr>
          <p:cNvPr id="113" name="図 191">
            <a:extLst>
              <a:ext uri="{FF2B5EF4-FFF2-40B4-BE49-F238E27FC236}">
                <a16:creationId xmlns:a16="http://schemas.microsoft.com/office/drawing/2014/main" id="{50201BA1-9E4F-DAB5-FAA0-5CDBA5431826}"/>
              </a:ext>
            </a:extLst>
          </p:cNvPr>
          <p:cNvPicPr>
            <a:picLocks noChangeAspect="1"/>
          </p:cNvPicPr>
          <p:nvPr/>
        </p:nvPicPr>
        <p:blipFill rotWithShape="1">
          <a:blip r:embed="rId16"/>
          <a:srcRect t="6527" r="1567" b="-1"/>
          <a:stretch/>
        </p:blipFill>
        <p:spPr>
          <a:xfrm>
            <a:off x="2578868" y="2800019"/>
            <a:ext cx="856034" cy="172570"/>
          </a:xfrm>
          <a:prstGeom prst="rect">
            <a:avLst/>
          </a:prstGeom>
        </p:spPr>
      </p:pic>
      <p:sp>
        <p:nvSpPr>
          <p:cNvPr id="114" name="テキスト ボックス 192">
            <a:extLst>
              <a:ext uri="{FF2B5EF4-FFF2-40B4-BE49-F238E27FC236}">
                <a16:creationId xmlns:a16="http://schemas.microsoft.com/office/drawing/2014/main" id="{2CEC51E9-7BC2-8D07-08A3-120079F18056}"/>
              </a:ext>
            </a:extLst>
          </p:cNvPr>
          <p:cNvSpPr txBox="1"/>
          <p:nvPr/>
        </p:nvSpPr>
        <p:spPr>
          <a:xfrm>
            <a:off x="2062046" y="2956670"/>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15" name="テキスト ボックス 196">
            <a:extLst>
              <a:ext uri="{FF2B5EF4-FFF2-40B4-BE49-F238E27FC236}">
                <a16:creationId xmlns:a16="http://schemas.microsoft.com/office/drawing/2014/main" id="{5C10E3FB-4CFB-D778-9976-8BD154AEA665}"/>
              </a:ext>
            </a:extLst>
          </p:cNvPr>
          <p:cNvSpPr txBox="1"/>
          <p:nvPr/>
        </p:nvSpPr>
        <p:spPr>
          <a:xfrm>
            <a:off x="2039795" y="3120945"/>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16" name="図 197">
            <a:extLst>
              <a:ext uri="{FF2B5EF4-FFF2-40B4-BE49-F238E27FC236}">
                <a16:creationId xmlns:a16="http://schemas.microsoft.com/office/drawing/2014/main" id="{663F4C0F-9F96-1C08-5C91-2747F8CADAFF}"/>
              </a:ext>
            </a:extLst>
          </p:cNvPr>
          <p:cNvPicPr>
            <a:picLocks noChangeAspect="1"/>
          </p:cNvPicPr>
          <p:nvPr/>
        </p:nvPicPr>
        <p:blipFill rotWithShape="1">
          <a:blip r:embed="rId16"/>
          <a:srcRect t="1" r="1567" b="-1"/>
          <a:stretch/>
        </p:blipFill>
        <p:spPr>
          <a:xfrm>
            <a:off x="2587661" y="2953861"/>
            <a:ext cx="856034" cy="184617"/>
          </a:xfrm>
          <a:prstGeom prst="rect">
            <a:avLst/>
          </a:prstGeom>
        </p:spPr>
      </p:pic>
      <p:sp>
        <p:nvSpPr>
          <p:cNvPr id="117" name="テキスト ボックス 200">
            <a:extLst>
              <a:ext uri="{FF2B5EF4-FFF2-40B4-BE49-F238E27FC236}">
                <a16:creationId xmlns:a16="http://schemas.microsoft.com/office/drawing/2014/main" id="{8FD3113B-B386-D7FB-82B8-539F677753F6}"/>
              </a:ext>
            </a:extLst>
          </p:cNvPr>
          <p:cNvSpPr txBox="1"/>
          <p:nvPr/>
        </p:nvSpPr>
        <p:spPr>
          <a:xfrm>
            <a:off x="2054946" y="3288962"/>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pic>
        <p:nvPicPr>
          <p:cNvPr id="118" name="図 198">
            <a:extLst>
              <a:ext uri="{FF2B5EF4-FFF2-40B4-BE49-F238E27FC236}">
                <a16:creationId xmlns:a16="http://schemas.microsoft.com/office/drawing/2014/main" id="{7E6DA9E7-F257-CA08-F5B2-1A44EFEEB4A4}"/>
              </a:ext>
            </a:extLst>
          </p:cNvPr>
          <p:cNvPicPr>
            <a:picLocks noChangeAspect="1"/>
          </p:cNvPicPr>
          <p:nvPr/>
        </p:nvPicPr>
        <p:blipFill rotWithShape="1">
          <a:blip r:embed="rId16"/>
          <a:srcRect t="1" r="1567" b="-1"/>
          <a:stretch/>
        </p:blipFill>
        <p:spPr>
          <a:xfrm>
            <a:off x="2573531" y="2614354"/>
            <a:ext cx="851350" cy="184617"/>
          </a:xfrm>
          <a:prstGeom prst="rect">
            <a:avLst/>
          </a:prstGeom>
        </p:spPr>
      </p:pic>
      <p:sp>
        <p:nvSpPr>
          <p:cNvPr id="119" name="テキスト ボックス 194">
            <a:extLst>
              <a:ext uri="{FF2B5EF4-FFF2-40B4-BE49-F238E27FC236}">
                <a16:creationId xmlns:a16="http://schemas.microsoft.com/office/drawing/2014/main" id="{F9E4A174-00E4-FA4C-9BBB-D2BD779672DF}"/>
              </a:ext>
            </a:extLst>
          </p:cNvPr>
          <p:cNvSpPr txBox="1"/>
          <p:nvPr/>
        </p:nvSpPr>
        <p:spPr>
          <a:xfrm>
            <a:off x="2672895" y="2975620"/>
            <a:ext cx="762007" cy="141577"/>
          </a:xfrm>
          <a:prstGeom prst="rect">
            <a:avLst/>
          </a:prstGeom>
          <a:noFill/>
        </p:spPr>
        <p:txBody>
          <a:bodyPr wrap="square" lIns="9144" tIns="9144" rIns="9144" bIns="9144"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20" name="テキスト ボックス 192">
            <a:extLst>
              <a:ext uri="{FF2B5EF4-FFF2-40B4-BE49-F238E27FC236}">
                <a16:creationId xmlns:a16="http://schemas.microsoft.com/office/drawing/2014/main" id="{021F426B-C732-9B89-BA22-768C5D4105B2}"/>
              </a:ext>
            </a:extLst>
          </p:cNvPr>
          <p:cNvSpPr txBox="1"/>
          <p:nvPr/>
        </p:nvSpPr>
        <p:spPr>
          <a:xfrm>
            <a:off x="2041156" y="2776805"/>
            <a:ext cx="535380" cy="184666"/>
          </a:xfrm>
          <a:prstGeom prst="rect">
            <a:avLst/>
          </a:prstGeom>
          <a:noFill/>
        </p:spPr>
        <p:txBody>
          <a:bodyPr wrap="square" rtlCol="0">
            <a:spAutoFit/>
          </a:bodyPr>
          <a:lstStyle/>
          <a:p>
            <a:r>
              <a:rPr kumimoji="1" lang="en-US" altLang="ja-JP" sz="600" dirty="0"/>
              <a:t>Color</a:t>
            </a:r>
            <a:endParaRPr kumimoji="1" lang="ja-JP" altLang="en-US" sz="600" dirty="0"/>
          </a:p>
        </p:txBody>
      </p:sp>
      <p:sp>
        <p:nvSpPr>
          <p:cNvPr id="121" name="テキスト ボックス 192">
            <a:extLst>
              <a:ext uri="{FF2B5EF4-FFF2-40B4-BE49-F238E27FC236}">
                <a16:creationId xmlns:a16="http://schemas.microsoft.com/office/drawing/2014/main" id="{46635DAC-094F-921E-FCE7-8083CC206D00}"/>
              </a:ext>
            </a:extLst>
          </p:cNvPr>
          <p:cNvSpPr txBox="1"/>
          <p:nvPr/>
        </p:nvSpPr>
        <p:spPr>
          <a:xfrm>
            <a:off x="2039795" y="2606375"/>
            <a:ext cx="535380" cy="184666"/>
          </a:xfrm>
          <a:prstGeom prst="rect">
            <a:avLst/>
          </a:prstGeom>
          <a:noFill/>
        </p:spPr>
        <p:txBody>
          <a:bodyPr wrap="square" rtlCol="0">
            <a:spAutoFit/>
          </a:bodyPr>
          <a:lstStyle/>
          <a:p>
            <a:r>
              <a:rPr kumimoji="1" lang="en-US" altLang="ja-JP" sz="600" dirty="0"/>
              <a:t>Model</a:t>
            </a:r>
            <a:endParaRPr kumimoji="1" lang="ja-JP" altLang="en-US" sz="600" dirty="0"/>
          </a:p>
        </p:txBody>
      </p:sp>
      <p:sp>
        <p:nvSpPr>
          <p:cNvPr id="122" name="Rectangle: Rounded Corners 121">
            <a:extLst>
              <a:ext uri="{FF2B5EF4-FFF2-40B4-BE49-F238E27FC236}">
                <a16:creationId xmlns:a16="http://schemas.microsoft.com/office/drawing/2014/main" id="{365979B7-E3EE-5F43-8485-018F1C99E3E0}"/>
              </a:ext>
            </a:extLst>
          </p:cNvPr>
          <p:cNvSpPr/>
          <p:nvPr/>
        </p:nvSpPr>
        <p:spPr>
          <a:xfrm>
            <a:off x="2875087" y="3139918"/>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23" name="Rectangle: Rounded Corners 122">
            <a:extLst>
              <a:ext uri="{FF2B5EF4-FFF2-40B4-BE49-F238E27FC236}">
                <a16:creationId xmlns:a16="http://schemas.microsoft.com/office/drawing/2014/main" id="{50743F17-D1E7-0C37-6B3A-7F200367A130}"/>
              </a:ext>
            </a:extLst>
          </p:cNvPr>
          <p:cNvSpPr/>
          <p:nvPr/>
        </p:nvSpPr>
        <p:spPr>
          <a:xfrm>
            <a:off x="2875087" y="3292320"/>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26" name="二等辺三角形 242">
            <a:extLst>
              <a:ext uri="{FF2B5EF4-FFF2-40B4-BE49-F238E27FC236}">
                <a16:creationId xmlns:a16="http://schemas.microsoft.com/office/drawing/2014/main" id="{18EFEDDC-B0E6-C13C-CE63-6E58DC8DD99F}"/>
              </a:ext>
            </a:extLst>
          </p:cNvPr>
          <p:cNvSpPr/>
          <p:nvPr/>
        </p:nvSpPr>
        <p:spPr>
          <a:xfrm flipV="1">
            <a:off x="3300808" y="2309800"/>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28" name="図 55">
            <a:extLst>
              <a:ext uri="{FF2B5EF4-FFF2-40B4-BE49-F238E27FC236}">
                <a16:creationId xmlns:a16="http://schemas.microsoft.com/office/drawing/2014/main" id="{1AD329FE-94D1-F97D-55C5-7E9CD19C04DA}"/>
              </a:ext>
            </a:extLst>
          </p:cNvPr>
          <p:cNvPicPr>
            <a:picLocks noChangeAspect="1"/>
          </p:cNvPicPr>
          <p:nvPr/>
        </p:nvPicPr>
        <p:blipFill>
          <a:blip r:embed="rId12"/>
          <a:stretch>
            <a:fillRect/>
          </a:stretch>
        </p:blipFill>
        <p:spPr>
          <a:xfrm>
            <a:off x="513348" y="4957648"/>
            <a:ext cx="1358764" cy="2027693"/>
          </a:xfrm>
          <a:prstGeom prst="rect">
            <a:avLst/>
          </a:prstGeom>
        </p:spPr>
      </p:pic>
      <p:pic>
        <p:nvPicPr>
          <p:cNvPr id="129" name="図 56">
            <a:extLst>
              <a:ext uri="{FF2B5EF4-FFF2-40B4-BE49-F238E27FC236}">
                <a16:creationId xmlns:a16="http://schemas.microsoft.com/office/drawing/2014/main" id="{3C42DB89-0C72-40A1-7394-AAEA6C56F01C}"/>
              </a:ext>
            </a:extLst>
          </p:cNvPr>
          <p:cNvPicPr>
            <a:picLocks noChangeAspect="1"/>
          </p:cNvPicPr>
          <p:nvPr/>
        </p:nvPicPr>
        <p:blipFill>
          <a:blip r:embed="rId13"/>
          <a:stretch>
            <a:fillRect/>
          </a:stretch>
        </p:blipFill>
        <p:spPr>
          <a:xfrm>
            <a:off x="1606704" y="6235255"/>
            <a:ext cx="243861" cy="130125"/>
          </a:xfrm>
          <a:prstGeom prst="rect">
            <a:avLst/>
          </a:prstGeom>
        </p:spPr>
      </p:pic>
      <p:pic>
        <p:nvPicPr>
          <p:cNvPr id="131" name="図 57">
            <a:extLst>
              <a:ext uri="{FF2B5EF4-FFF2-40B4-BE49-F238E27FC236}">
                <a16:creationId xmlns:a16="http://schemas.microsoft.com/office/drawing/2014/main" id="{386B59D7-A80B-CDA0-08A3-E6685969D2D1}"/>
              </a:ext>
            </a:extLst>
          </p:cNvPr>
          <p:cNvPicPr>
            <a:picLocks noChangeAspect="1"/>
          </p:cNvPicPr>
          <p:nvPr/>
        </p:nvPicPr>
        <p:blipFill>
          <a:blip r:embed="rId9"/>
          <a:stretch>
            <a:fillRect/>
          </a:stretch>
        </p:blipFill>
        <p:spPr>
          <a:xfrm>
            <a:off x="1018035" y="5091728"/>
            <a:ext cx="805148" cy="123622"/>
          </a:xfrm>
          <a:prstGeom prst="rect">
            <a:avLst/>
          </a:prstGeom>
        </p:spPr>
      </p:pic>
      <p:sp>
        <p:nvSpPr>
          <p:cNvPr id="132" name="テキスト ボックス 58">
            <a:extLst>
              <a:ext uri="{FF2B5EF4-FFF2-40B4-BE49-F238E27FC236}">
                <a16:creationId xmlns:a16="http://schemas.microsoft.com/office/drawing/2014/main" id="{D5A58E84-A9D4-7BCD-6E28-36661BE5DA72}"/>
              </a:ext>
            </a:extLst>
          </p:cNvPr>
          <p:cNvSpPr txBox="1"/>
          <p:nvPr/>
        </p:nvSpPr>
        <p:spPr>
          <a:xfrm>
            <a:off x="933316" y="5078305"/>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133" name="図 59">
            <a:extLst>
              <a:ext uri="{FF2B5EF4-FFF2-40B4-BE49-F238E27FC236}">
                <a16:creationId xmlns:a16="http://schemas.microsoft.com/office/drawing/2014/main" id="{E4CC3B0A-0A48-CF8C-1F70-4B5E61E4B332}"/>
              </a:ext>
            </a:extLst>
          </p:cNvPr>
          <p:cNvPicPr>
            <a:picLocks noChangeAspect="1"/>
          </p:cNvPicPr>
          <p:nvPr/>
        </p:nvPicPr>
        <p:blipFill>
          <a:blip r:embed="rId14"/>
          <a:stretch>
            <a:fillRect/>
          </a:stretch>
        </p:blipFill>
        <p:spPr>
          <a:xfrm>
            <a:off x="531539" y="5552806"/>
            <a:ext cx="1338862" cy="1192892"/>
          </a:xfrm>
          <a:prstGeom prst="rect">
            <a:avLst/>
          </a:prstGeom>
        </p:spPr>
      </p:pic>
      <p:pic>
        <p:nvPicPr>
          <p:cNvPr id="134" name="図 61">
            <a:extLst>
              <a:ext uri="{FF2B5EF4-FFF2-40B4-BE49-F238E27FC236}">
                <a16:creationId xmlns:a16="http://schemas.microsoft.com/office/drawing/2014/main" id="{92F43094-B38E-E973-0896-E5837C6D1612}"/>
              </a:ext>
            </a:extLst>
          </p:cNvPr>
          <p:cNvPicPr>
            <a:picLocks noChangeAspect="1"/>
          </p:cNvPicPr>
          <p:nvPr/>
        </p:nvPicPr>
        <p:blipFill>
          <a:blip r:embed="rId15"/>
          <a:stretch>
            <a:fillRect/>
          </a:stretch>
        </p:blipFill>
        <p:spPr>
          <a:xfrm>
            <a:off x="548024" y="5556200"/>
            <a:ext cx="1303166" cy="382735"/>
          </a:xfrm>
          <a:prstGeom prst="rect">
            <a:avLst/>
          </a:prstGeom>
        </p:spPr>
      </p:pic>
      <p:pic>
        <p:nvPicPr>
          <p:cNvPr id="135" name="図 191">
            <a:extLst>
              <a:ext uri="{FF2B5EF4-FFF2-40B4-BE49-F238E27FC236}">
                <a16:creationId xmlns:a16="http://schemas.microsoft.com/office/drawing/2014/main" id="{B8A65525-E68B-F7B1-6BFF-0CFA3E5086E1}"/>
              </a:ext>
            </a:extLst>
          </p:cNvPr>
          <p:cNvPicPr>
            <a:picLocks noChangeAspect="1"/>
          </p:cNvPicPr>
          <p:nvPr/>
        </p:nvPicPr>
        <p:blipFill rotWithShape="1">
          <a:blip r:embed="rId16"/>
          <a:srcRect t="6527" r="1567" b="-1"/>
          <a:stretch/>
        </p:blipFill>
        <p:spPr>
          <a:xfrm>
            <a:off x="1004552" y="6103840"/>
            <a:ext cx="856034" cy="172570"/>
          </a:xfrm>
          <a:prstGeom prst="rect">
            <a:avLst/>
          </a:prstGeom>
        </p:spPr>
      </p:pic>
      <p:sp>
        <p:nvSpPr>
          <p:cNvPr id="136" name="テキスト ボックス 192">
            <a:extLst>
              <a:ext uri="{FF2B5EF4-FFF2-40B4-BE49-F238E27FC236}">
                <a16:creationId xmlns:a16="http://schemas.microsoft.com/office/drawing/2014/main" id="{8C132161-0CF3-6A46-B121-AB7C9C956FC0}"/>
              </a:ext>
            </a:extLst>
          </p:cNvPr>
          <p:cNvSpPr txBox="1"/>
          <p:nvPr/>
        </p:nvSpPr>
        <p:spPr>
          <a:xfrm>
            <a:off x="487730" y="6260491"/>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37" name="テキスト ボックス 196">
            <a:extLst>
              <a:ext uri="{FF2B5EF4-FFF2-40B4-BE49-F238E27FC236}">
                <a16:creationId xmlns:a16="http://schemas.microsoft.com/office/drawing/2014/main" id="{7DDA35DB-C460-06D3-FE65-5B37F10FDABE}"/>
              </a:ext>
            </a:extLst>
          </p:cNvPr>
          <p:cNvSpPr txBox="1"/>
          <p:nvPr/>
        </p:nvSpPr>
        <p:spPr>
          <a:xfrm>
            <a:off x="465479" y="6424766"/>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38" name="図 197">
            <a:extLst>
              <a:ext uri="{FF2B5EF4-FFF2-40B4-BE49-F238E27FC236}">
                <a16:creationId xmlns:a16="http://schemas.microsoft.com/office/drawing/2014/main" id="{00DF46CB-D944-900E-92E8-AE706D3E42A8}"/>
              </a:ext>
            </a:extLst>
          </p:cNvPr>
          <p:cNvPicPr>
            <a:picLocks noChangeAspect="1"/>
          </p:cNvPicPr>
          <p:nvPr/>
        </p:nvPicPr>
        <p:blipFill rotWithShape="1">
          <a:blip r:embed="rId16"/>
          <a:srcRect t="1" r="1567" b="-1"/>
          <a:stretch/>
        </p:blipFill>
        <p:spPr>
          <a:xfrm>
            <a:off x="1013345" y="6257682"/>
            <a:ext cx="856034" cy="184617"/>
          </a:xfrm>
          <a:prstGeom prst="rect">
            <a:avLst/>
          </a:prstGeom>
        </p:spPr>
      </p:pic>
      <p:sp>
        <p:nvSpPr>
          <p:cNvPr id="139" name="テキスト ボックス 200">
            <a:extLst>
              <a:ext uri="{FF2B5EF4-FFF2-40B4-BE49-F238E27FC236}">
                <a16:creationId xmlns:a16="http://schemas.microsoft.com/office/drawing/2014/main" id="{519E0AFE-6D7B-0738-EFDF-60F0448D783E}"/>
              </a:ext>
            </a:extLst>
          </p:cNvPr>
          <p:cNvSpPr txBox="1"/>
          <p:nvPr/>
        </p:nvSpPr>
        <p:spPr>
          <a:xfrm>
            <a:off x="480630" y="6592783"/>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pic>
        <p:nvPicPr>
          <p:cNvPr id="140" name="図 198">
            <a:extLst>
              <a:ext uri="{FF2B5EF4-FFF2-40B4-BE49-F238E27FC236}">
                <a16:creationId xmlns:a16="http://schemas.microsoft.com/office/drawing/2014/main" id="{B14B8F41-0E2A-BE3A-CCEC-EB1B25BAD183}"/>
              </a:ext>
            </a:extLst>
          </p:cNvPr>
          <p:cNvPicPr>
            <a:picLocks noChangeAspect="1"/>
          </p:cNvPicPr>
          <p:nvPr/>
        </p:nvPicPr>
        <p:blipFill rotWithShape="1">
          <a:blip r:embed="rId16"/>
          <a:srcRect t="1" r="1567" b="-1"/>
          <a:stretch/>
        </p:blipFill>
        <p:spPr>
          <a:xfrm>
            <a:off x="999215" y="5918175"/>
            <a:ext cx="851350" cy="184617"/>
          </a:xfrm>
          <a:prstGeom prst="rect">
            <a:avLst/>
          </a:prstGeom>
        </p:spPr>
      </p:pic>
      <p:sp>
        <p:nvSpPr>
          <p:cNvPr id="141" name="テキスト ボックス 194">
            <a:extLst>
              <a:ext uri="{FF2B5EF4-FFF2-40B4-BE49-F238E27FC236}">
                <a16:creationId xmlns:a16="http://schemas.microsoft.com/office/drawing/2014/main" id="{FBB708CF-8E3E-F877-B7DB-C495493B3940}"/>
              </a:ext>
            </a:extLst>
          </p:cNvPr>
          <p:cNvSpPr txBox="1"/>
          <p:nvPr/>
        </p:nvSpPr>
        <p:spPr>
          <a:xfrm>
            <a:off x="1098579" y="6279441"/>
            <a:ext cx="762007" cy="141577"/>
          </a:xfrm>
          <a:prstGeom prst="rect">
            <a:avLst/>
          </a:prstGeom>
          <a:noFill/>
        </p:spPr>
        <p:txBody>
          <a:bodyPr wrap="square" lIns="9144" tIns="9144" rIns="9144" bIns="9144"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42" name="テキスト ボックス 192">
            <a:extLst>
              <a:ext uri="{FF2B5EF4-FFF2-40B4-BE49-F238E27FC236}">
                <a16:creationId xmlns:a16="http://schemas.microsoft.com/office/drawing/2014/main" id="{FE874B6E-89B2-0460-64D4-DE735C35ABE9}"/>
              </a:ext>
            </a:extLst>
          </p:cNvPr>
          <p:cNvSpPr txBox="1"/>
          <p:nvPr/>
        </p:nvSpPr>
        <p:spPr>
          <a:xfrm>
            <a:off x="466840" y="6080626"/>
            <a:ext cx="535380" cy="184666"/>
          </a:xfrm>
          <a:prstGeom prst="rect">
            <a:avLst/>
          </a:prstGeom>
          <a:noFill/>
        </p:spPr>
        <p:txBody>
          <a:bodyPr wrap="square" rtlCol="0">
            <a:spAutoFit/>
          </a:bodyPr>
          <a:lstStyle/>
          <a:p>
            <a:r>
              <a:rPr kumimoji="1" lang="en-US" altLang="ja-JP" sz="600" dirty="0"/>
              <a:t>Color</a:t>
            </a:r>
            <a:endParaRPr kumimoji="1" lang="ja-JP" altLang="en-US" sz="600" dirty="0"/>
          </a:p>
        </p:txBody>
      </p:sp>
      <p:sp>
        <p:nvSpPr>
          <p:cNvPr id="143" name="テキスト ボックス 192">
            <a:extLst>
              <a:ext uri="{FF2B5EF4-FFF2-40B4-BE49-F238E27FC236}">
                <a16:creationId xmlns:a16="http://schemas.microsoft.com/office/drawing/2014/main" id="{04762610-AE82-C39A-C0DA-267AFFD3A691}"/>
              </a:ext>
            </a:extLst>
          </p:cNvPr>
          <p:cNvSpPr txBox="1"/>
          <p:nvPr/>
        </p:nvSpPr>
        <p:spPr>
          <a:xfrm>
            <a:off x="465479" y="5910196"/>
            <a:ext cx="535380" cy="184666"/>
          </a:xfrm>
          <a:prstGeom prst="rect">
            <a:avLst/>
          </a:prstGeom>
          <a:noFill/>
        </p:spPr>
        <p:txBody>
          <a:bodyPr wrap="square" rtlCol="0">
            <a:spAutoFit/>
          </a:bodyPr>
          <a:lstStyle/>
          <a:p>
            <a:r>
              <a:rPr kumimoji="1" lang="en-US" altLang="ja-JP" sz="600" dirty="0"/>
              <a:t>Model</a:t>
            </a:r>
            <a:endParaRPr kumimoji="1" lang="ja-JP" altLang="en-US" sz="600" dirty="0"/>
          </a:p>
        </p:txBody>
      </p:sp>
      <p:sp>
        <p:nvSpPr>
          <p:cNvPr id="144" name="Rectangle: Rounded Corners 143">
            <a:extLst>
              <a:ext uri="{FF2B5EF4-FFF2-40B4-BE49-F238E27FC236}">
                <a16:creationId xmlns:a16="http://schemas.microsoft.com/office/drawing/2014/main" id="{95F20F1F-95AC-91BD-8340-4B695DD0F566}"/>
              </a:ext>
            </a:extLst>
          </p:cNvPr>
          <p:cNvSpPr/>
          <p:nvPr/>
        </p:nvSpPr>
        <p:spPr>
          <a:xfrm>
            <a:off x="1300771" y="6443739"/>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45" name="Rectangle: Rounded Corners 144">
            <a:extLst>
              <a:ext uri="{FF2B5EF4-FFF2-40B4-BE49-F238E27FC236}">
                <a16:creationId xmlns:a16="http://schemas.microsoft.com/office/drawing/2014/main" id="{4C4D777D-F682-9299-0BDB-5A8819C76134}"/>
              </a:ext>
            </a:extLst>
          </p:cNvPr>
          <p:cNvSpPr/>
          <p:nvPr/>
        </p:nvSpPr>
        <p:spPr>
          <a:xfrm>
            <a:off x="1300771" y="6596141"/>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46" name="二等辺三角形 242">
            <a:extLst>
              <a:ext uri="{FF2B5EF4-FFF2-40B4-BE49-F238E27FC236}">
                <a16:creationId xmlns:a16="http://schemas.microsoft.com/office/drawing/2014/main" id="{84C70A24-43B6-8687-7F79-0C15AEE75A24}"/>
              </a:ext>
            </a:extLst>
          </p:cNvPr>
          <p:cNvSpPr/>
          <p:nvPr/>
        </p:nvSpPr>
        <p:spPr>
          <a:xfrm flipV="1">
            <a:off x="1726492" y="5613621"/>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7" name="矢印: 右 243">
            <a:extLst>
              <a:ext uri="{FF2B5EF4-FFF2-40B4-BE49-F238E27FC236}">
                <a16:creationId xmlns:a16="http://schemas.microsoft.com/office/drawing/2014/main" id="{5146E33C-519B-90FB-B0B7-322E3F2D94F6}"/>
              </a:ext>
            </a:extLst>
          </p:cNvPr>
          <p:cNvSpPr/>
          <p:nvPr/>
        </p:nvSpPr>
        <p:spPr>
          <a:xfrm>
            <a:off x="1933964" y="552199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48" name="Picture 147">
            <a:extLst>
              <a:ext uri="{FF2B5EF4-FFF2-40B4-BE49-F238E27FC236}">
                <a16:creationId xmlns:a16="http://schemas.microsoft.com/office/drawing/2014/main" id="{E783492E-6673-F07A-14B7-0DB724F2BADB}"/>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359553" y="4969138"/>
            <a:ext cx="1434933" cy="2032078"/>
          </a:xfrm>
          <a:prstGeom prst="rect">
            <a:avLst/>
          </a:prstGeom>
          <a:ln>
            <a:solidFill>
              <a:srgbClr val="666666"/>
            </a:solidFill>
          </a:ln>
        </p:spPr>
      </p:pic>
      <p:sp>
        <p:nvSpPr>
          <p:cNvPr id="149" name="TextBox 148">
            <a:extLst>
              <a:ext uri="{FF2B5EF4-FFF2-40B4-BE49-F238E27FC236}">
                <a16:creationId xmlns:a16="http://schemas.microsoft.com/office/drawing/2014/main" id="{3F1068A3-7883-19CC-7271-3780DA4DBA38}"/>
              </a:ext>
            </a:extLst>
          </p:cNvPr>
          <p:cNvSpPr txBox="1"/>
          <p:nvPr/>
        </p:nvSpPr>
        <p:spPr>
          <a:xfrm>
            <a:off x="2123169" y="6753173"/>
            <a:ext cx="2240280" cy="461665"/>
          </a:xfrm>
          <a:prstGeom prst="rect">
            <a:avLst/>
          </a:prstGeom>
          <a:solidFill>
            <a:srgbClr val="FFFF00"/>
          </a:solidFill>
        </p:spPr>
        <p:txBody>
          <a:bodyPr wrap="square">
            <a:spAutoFit/>
          </a:bodyPr>
          <a:lstStyle/>
          <a:p>
            <a:r>
              <a:rPr lang="en-US" sz="800" dirty="0">
                <a:solidFill>
                  <a:srgbClr val="FF0000"/>
                </a:solidFill>
              </a:rPr>
              <a:t>Able to search by scrolling, typing or </a:t>
            </a:r>
          </a:p>
          <a:p>
            <a:r>
              <a:rPr lang="en-US" sz="800" dirty="0">
                <a:solidFill>
                  <a:srgbClr val="FF0000"/>
                </a:solidFill>
              </a:rPr>
              <a:t>scan QR code(normal label) or barcode (only part no).</a:t>
            </a:r>
          </a:p>
        </p:txBody>
      </p:sp>
      <p:cxnSp>
        <p:nvCxnSpPr>
          <p:cNvPr id="150" name="Straight Arrow Connector 149">
            <a:extLst>
              <a:ext uri="{FF2B5EF4-FFF2-40B4-BE49-F238E27FC236}">
                <a16:creationId xmlns:a16="http://schemas.microsoft.com/office/drawing/2014/main" id="{DB40FAE1-334D-BAC9-230D-5DA63DA65D21}"/>
              </a:ext>
            </a:extLst>
          </p:cNvPr>
          <p:cNvCxnSpPr>
            <a:cxnSpLocks/>
          </p:cNvCxnSpPr>
          <p:nvPr/>
        </p:nvCxnSpPr>
        <p:spPr>
          <a:xfrm>
            <a:off x="3555287" y="5816600"/>
            <a:ext cx="0" cy="786500"/>
          </a:xfrm>
          <a:prstGeom prst="straightConnector1">
            <a:avLst/>
          </a:prstGeom>
          <a:ln w="19050" cmpd="sng">
            <a:solidFill>
              <a:srgbClr val="FF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矢印: 右 243">
            <a:extLst>
              <a:ext uri="{FF2B5EF4-FFF2-40B4-BE49-F238E27FC236}">
                <a16:creationId xmlns:a16="http://schemas.microsoft.com/office/drawing/2014/main" id="{AE826B8D-8B68-998E-A982-6E9F511ACB3E}"/>
              </a:ext>
            </a:extLst>
          </p:cNvPr>
          <p:cNvSpPr/>
          <p:nvPr/>
        </p:nvSpPr>
        <p:spPr>
          <a:xfrm>
            <a:off x="3935008" y="55199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53" name="図 55">
            <a:extLst>
              <a:ext uri="{FF2B5EF4-FFF2-40B4-BE49-F238E27FC236}">
                <a16:creationId xmlns:a16="http://schemas.microsoft.com/office/drawing/2014/main" id="{F26918B2-FAFE-F907-E706-9A4D15EFABC7}"/>
              </a:ext>
            </a:extLst>
          </p:cNvPr>
          <p:cNvPicPr>
            <a:picLocks noChangeAspect="1"/>
          </p:cNvPicPr>
          <p:nvPr/>
        </p:nvPicPr>
        <p:blipFill>
          <a:blip r:embed="rId12"/>
          <a:stretch>
            <a:fillRect/>
          </a:stretch>
        </p:blipFill>
        <p:spPr>
          <a:xfrm>
            <a:off x="4505991" y="4957441"/>
            <a:ext cx="1358764" cy="2027693"/>
          </a:xfrm>
          <a:prstGeom prst="rect">
            <a:avLst/>
          </a:prstGeom>
        </p:spPr>
      </p:pic>
      <p:pic>
        <p:nvPicPr>
          <p:cNvPr id="154" name="図 56">
            <a:extLst>
              <a:ext uri="{FF2B5EF4-FFF2-40B4-BE49-F238E27FC236}">
                <a16:creationId xmlns:a16="http://schemas.microsoft.com/office/drawing/2014/main" id="{80441015-8D9C-F01F-29C6-5831F0F6CC43}"/>
              </a:ext>
            </a:extLst>
          </p:cNvPr>
          <p:cNvPicPr>
            <a:picLocks noChangeAspect="1"/>
          </p:cNvPicPr>
          <p:nvPr/>
        </p:nvPicPr>
        <p:blipFill>
          <a:blip r:embed="rId13"/>
          <a:stretch>
            <a:fillRect/>
          </a:stretch>
        </p:blipFill>
        <p:spPr>
          <a:xfrm>
            <a:off x="5599347" y="6235048"/>
            <a:ext cx="243861" cy="130125"/>
          </a:xfrm>
          <a:prstGeom prst="rect">
            <a:avLst/>
          </a:prstGeom>
        </p:spPr>
      </p:pic>
      <p:pic>
        <p:nvPicPr>
          <p:cNvPr id="158" name="図 57">
            <a:extLst>
              <a:ext uri="{FF2B5EF4-FFF2-40B4-BE49-F238E27FC236}">
                <a16:creationId xmlns:a16="http://schemas.microsoft.com/office/drawing/2014/main" id="{730E5836-239B-34E9-709C-0B5C5CECE386}"/>
              </a:ext>
            </a:extLst>
          </p:cNvPr>
          <p:cNvPicPr>
            <a:picLocks noChangeAspect="1"/>
          </p:cNvPicPr>
          <p:nvPr/>
        </p:nvPicPr>
        <p:blipFill>
          <a:blip r:embed="rId9"/>
          <a:stretch>
            <a:fillRect/>
          </a:stretch>
        </p:blipFill>
        <p:spPr>
          <a:xfrm>
            <a:off x="5010678" y="5091521"/>
            <a:ext cx="805148" cy="123622"/>
          </a:xfrm>
          <a:prstGeom prst="rect">
            <a:avLst/>
          </a:prstGeom>
        </p:spPr>
      </p:pic>
      <p:sp>
        <p:nvSpPr>
          <p:cNvPr id="159" name="テキスト ボックス 58">
            <a:extLst>
              <a:ext uri="{FF2B5EF4-FFF2-40B4-BE49-F238E27FC236}">
                <a16:creationId xmlns:a16="http://schemas.microsoft.com/office/drawing/2014/main" id="{667A06B1-2B7D-0C5A-27FE-0D2BA710228A}"/>
              </a:ext>
            </a:extLst>
          </p:cNvPr>
          <p:cNvSpPr txBox="1"/>
          <p:nvPr/>
        </p:nvSpPr>
        <p:spPr>
          <a:xfrm>
            <a:off x="4925959" y="5078098"/>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160" name="図 59">
            <a:extLst>
              <a:ext uri="{FF2B5EF4-FFF2-40B4-BE49-F238E27FC236}">
                <a16:creationId xmlns:a16="http://schemas.microsoft.com/office/drawing/2014/main" id="{A6F3D76A-B9A9-83BD-E729-4FA3E9E6F795}"/>
              </a:ext>
            </a:extLst>
          </p:cNvPr>
          <p:cNvPicPr>
            <a:picLocks noChangeAspect="1"/>
          </p:cNvPicPr>
          <p:nvPr/>
        </p:nvPicPr>
        <p:blipFill>
          <a:blip r:embed="rId14"/>
          <a:stretch>
            <a:fillRect/>
          </a:stretch>
        </p:blipFill>
        <p:spPr>
          <a:xfrm>
            <a:off x="4524182" y="5552599"/>
            <a:ext cx="1338862" cy="1192892"/>
          </a:xfrm>
          <a:prstGeom prst="rect">
            <a:avLst/>
          </a:prstGeom>
        </p:spPr>
      </p:pic>
      <p:pic>
        <p:nvPicPr>
          <p:cNvPr id="161" name="図 61">
            <a:extLst>
              <a:ext uri="{FF2B5EF4-FFF2-40B4-BE49-F238E27FC236}">
                <a16:creationId xmlns:a16="http://schemas.microsoft.com/office/drawing/2014/main" id="{028062A3-5DC5-392C-06E6-03FD228F0B9A}"/>
              </a:ext>
            </a:extLst>
          </p:cNvPr>
          <p:cNvPicPr>
            <a:picLocks noChangeAspect="1"/>
          </p:cNvPicPr>
          <p:nvPr/>
        </p:nvPicPr>
        <p:blipFill>
          <a:blip r:embed="rId15"/>
          <a:stretch>
            <a:fillRect/>
          </a:stretch>
        </p:blipFill>
        <p:spPr>
          <a:xfrm>
            <a:off x="4540667" y="5555993"/>
            <a:ext cx="1303166" cy="382735"/>
          </a:xfrm>
          <a:prstGeom prst="rect">
            <a:avLst/>
          </a:prstGeom>
        </p:spPr>
      </p:pic>
      <p:pic>
        <p:nvPicPr>
          <p:cNvPr id="162" name="図 191">
            <a:extLst>
              <a:ext uri="{FF2B5EF4-FFF2-40B4-BE49-F238E27FC236}">
                <a16:creationId xmlns:a16="http://schemas.microsoft.com/office/drawing/2014/main" id="{68C66FA6-68BD-2305-28EA-5620CD1738BE}"/>
              </a:ext>
            </a:extLst>
          </p:cNvPr>
          <p:cNvPicPr>
            <a:picLocks noChangeAspect="1"/>
          </p:cNvPicPr>
          <p:nvPr/>
        </p:nvPicPr>
        <p:blipFill rotWithShape="1">
          <a:blip r:embed="rId16"/>
          <a:srcRect t="6527" r="1567" b="-1"/>
          <a:stretch/>
        </p:blipFill>
        <p:spPr>
          <a:xfrm>
            <a:off x="4997195" y="6103633"/>
            <a:ext cx="856034" cy="172570"/>
          </a:xfrm>
          <a:prstGeom prst="rect">
            <a:avLst/>
          </a:prstGeom>
        </p:spPr>
      </p:pic>
      <p:sp>
        <p:nvSpPr>
          <p:cNvPr id="163" name="テキスト ボックス 192">
            <a:extLst>
              <a:ext uri="{FF2B5EF4-FFF2-40B4-BE49-F238E27FC236}">
                <a16:creationId xmlns:a16="http://schemas.microsoft.com/office/drawing/2014/main" id="{8FE73282-E841-78D4-65CC-655DB9058A88}"/>
              </a:ext>
            </a:extLst>
          </p:cNvPr>
          <p:cNvSpPr txBox="1"/>
          <p:nvPr/>
        </p:nvSpPr>
        <p:spPr>
          <a:xfrm>
            <a:off x="4480373" y="6260284"/>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64" name="テキスト ボックス 196">
            <a:extLst>
              <a:ext uri="{FF2B5EF4-FFF2-40B4-BE49-F238E27FC236}">
                <a16:creationId xmlns:a16="http://schemas.microsoft.com/office/drawing/2014/main" id="{A0E807DF-061D-BA88-1A14-41FA15AC0BF2}"/>
              </a:ext>
            </a:extLst>
          </p:cNvPr>
          <p:cNvSpPr txBox="1"/>
          <p:nvPr/>
        </p:nvSpPr>
        <p:spPr>
          <a:xfrm>
            <a:off x="4458122" y="6424559"/>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65" name="図 197">
            <a:extLst>
              <a:ext uri="{FF2B5EF4-FFF2-40B4-BE49-F238E27FC236}">
                <a16:creationId xmlns:a16="http://schemas.microsoft.com/office/drawing/2014/main" id="{D8660BB6-287A-51B5-6D4E-2BCE91DB52FF}"/>
              </a:ext>
            </a:extLst>
          </p:cNvPr>
          <p:cNvPicPr>
            <a:picLocks noChangeAspect="1"/>
          </p:cNvPicPr>
          <p:nvPr/>
        </p:nvPicPr>
        <p:blipFill rotWithShape="1">
          <a:blip r:embed="rId16"/>
          <a:srcRect t="1" r="1567" b="-1"/>
          <a:stretch/>
        </p:blipFill>
        <p:spPr>
          <a:xfrm>
            <a:off x="5005988" y="6257475"/>
            <a:ext cx="856034" cy="184617"/>
          </a:xfrm>
          <a:prstGeom prst="rect">
            <a:avLst/>
          </a:prstGeom>
        </p:spPr>
      </p:pic>
      <p:sp>
        <p:nvSpPr>
          <p:cNvPr id="166" name="テキスト ボックス 200">
            <a:extLst>
              <a:ext uri="{FF2B5EF4-FFF2-40B4-BE49-F238E27FC236}">
                <a16:creationId xmlns:a16="http://schemas.microsoft.com/office/drawing/2014/main" id="{F1FAC23D-9122-7775-989E-4B99BE926E0D}"/>
              </a:ext>
            </a:extLst>
          </p:cNvPr>
          <p:cNvSpPr txBox="1"/>
          <p:nvPr/>
        </p:nvSpPr>
        <p:spPr>
          <a:xfrm>
            <a:off x="4473273" y="6592576"/>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pic>
        <p:nvPicPr>
          <p:cNvPr id="167" name="図 198">
            <a:extLst>
              <a:ext uri="{FF2B5EF4-FFF2-40B4-BE49-F238E27FC236}">
                <a16:creationId xmlns:a16="http://schemas.microsoft.com/office/drawing/2014/main" id="{3F4C9BBA-FDFB-7556-B3E3-700866A47EC3}"/>
              </a:ext>
            </a:extLst>
          </p:cNvPr>
          <p:cNvPicPr>
            <a:picLocks noChangeAspect="1"/>
          </p:cNvPicPr>
          <p:nvPr/>
        </p:nvPicPr>
        <p:blipFill rotWithShape="1">
          <a:blip r:embed="rId16"/>
          <a:srcRect t="1" r="1567" b="-1"/>
          <a:stretch/>
        </p:blipFill>
        <p:spPr>
          <a:xfrm>
            <a:off x="4991858" y="5917968"/>
            <a:ext cx="851350" cy="184617"/>
          </a:xfrm>
          <a:prstGeom prst="rect">
            <a:avLst/>
          </a:prstGeom>
        </p:spPr>
      </p:pic>
      <p:sp>
        <p:nvSpPr>
          <p:cNvPr id="168" name="テキスト ボックス 194">
            <a:extLst>
              <a:ext uri="{FF2B5EF4-FFF2-40B4-BE49-F238E27FC236}">
                <a16:creationId xmlns:a16="http://schemas.microsoft.com/office/drawing/2014/main" id="{940ADA83-0AD9-7B12-AD6A-506A2EA10393}"/>
              </a:ext>
            </a:extLst>
          </p:cNvPr>
          <p:cNvSpPr txBox="1"/>
          <p:nvPr/>
        </p:nvSpPr>
        <p:spPr>
          <a:xfrm>
            <a:off x="5091222" y="6279234"/>
            <a:ext cx="762007" cy="141577"/>
          </a:xfrm>
          <a:prstGeom prst="rect">
            <a:avLst/>
          </a:prstGeom>
          <a:noFill/>
        </p:spPr>
        <p:txBody>
          <a:bodyPr wrap="square" lIns="9144" tIns="9144" rIns="9144" bIns="9144"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169" name="テキスト ボックス 192">
            <a:extLst>
              <a:ext uri="{FF2B5EF4-FFF2-40B4-BE49-F238E27FC236}">
                <a16:creationId xmlns:a16="http://schemas.microsoft.com/office/drawing/2014/main" id="{37147C10-CFEF-2FF0-7B17-D01DB92F7C9F}"/>
              </a:ext>
            </a:extLst>
          </p:cNvPr>
          <p:cNvSpPr txBox="1"/>
          <p:nvPr/>
        </p:nvSpPr>
        <p:spPr>
          <a:xfrm>
            <a:off x="4459483" y="6080419"/>
            <a:ext cx="535380" cy="184666"/>
          </a:xfrm>
          <a:prstGeom prst="rect">
            <a:avLst/>
          </a:prstGeom>
          <a:noFill/>
        </p:spPr>
        <p:txBody>
          <a:bodyPr wrap="square" rtlCol="0">
            <a:spAutoFit/>
          </a:bodyPr>
          <a:lstStyle/>
          <a:p>
            <a:r>
              <a:rPr kumimoji="1" lang="en-US" altLang="ja-JP" sz="600" dirty="0"/>
              <a:t>Color</a:t>
            </a:r>
            <a:endParaRPr kumimoji="1" lang="ja-JP" altLang="en-US" sz="600" dirty="0"/>
          </a:p>
        </p:txBody>
      </p:sp>
      <p:sp>
        <p:nvSpPr>
          <p:cNvPr id="170" name="テキスト ボックス 192">
            <a:extLst>
              <a:ext uri="{FF2B5EF4-FFF2-40B4-BE49-F238E27FC236}">
                <a16:creationId xmlns:a16="http://schemas.microsoft.com/office/drawing/2014/main" id="{8D791A97-AA9C-FA80-8DDD-BF5D1709578A}"/>
              </a:ext>
            </a:extLst>
          </p:cNvPr>
          <p:cNvSpPr txBox="1"/>
          <p:nvPr/>
        </p:nvSpPr>
        <p:spPr>
          <a:xfrm>
            <a:off x="4458122" y="5909989"/>
            <a:ext cx="535380" cy="184666"/>
          </a:xfrm>
          <a:prstGeom prst="rect">
            <a:avLst/>
          </a:prstGeom>
          <a:noFill/>
        </p:spPr>
        <p:txBody>
          <a:bodyPr wrap="square" rtlCol="0">
            <a:spAutoFit/>
          </a:bodyPr>
          <a:lstStyle/>
          <a:p>
            <a:r>
              <a:rPr kumimoji="1" lang="en-US" altLang="ja-JP" sz="600" dirty="0"/>
              <a:t>Model</a:t>
            </a:r>
            <a:endParaRPr kumimoji="1" lang="ja-JP" altLang="en-US" sz="600" dirty="0"/>
          </a:p>
        </p:txBody>
      </p:sp>
      <p:sp>
        <p:nvSpPr>
          <p:cNvPr id="171" name="Rectangle: Rounded Corners 170">
            <a:extLst>
              <a:ext uri="{FF2B5EF4-FFF2-40B4-BE49-F238E27FC236}">
                <a16:creationId xmlns:a16="http://schemas.microsoft.com/office/drawing/2014/main" id="{5D44C459-290B-1AAA-4CF0-B056B27CC0D6}"/>
              </a:ext>
            </a:extLst>
          </p:cNvPr>
          <p:cNvSpPr/>
          <p:nvPr/>
        </p:nvSpPr>
        <p:spPr>
          <a:xfrm>
            <a:off x="5293414" y="6443532"/>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72" name="Rectangle: Rounded Corners 171">
            <a:extLst>
              <a:ext uri="{FF2B5EF4-FFF2-40B4-BE49-F238E27FC236}">
                <a16:creationId xmlns:a16="http://schemas.microsoft.com/office/drawing/2014/main" id="{7E7F39F3-4B11-F6EE-DEC2-C254AC467BAB}"/>
              </a:ext>
            </a:extLst>
          </p:cNvPr>
          <p:cNvSpPr/>
          <p:nvPr/>
        </p:nvSpPr>
        <p:spPr>
          <a:xfrm>
            <a:off x="5293414" y="6595934"/>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173" name="二等辺三角形 242">
            <a:extLst>
              <a:ext uri="{FF2B5EF4-FFF2-40B4-BE49-F238E27FC236}">
                <a16:creationId xmlns:a16="http://schemas.microsoft.com/office/drawing/2014/main" id="{FB4349CF-AA6E-6BCF-7E5D-005859B908CF}"/>
              </a:ext>
            </a:extLst>
          </p:cNvPr>
          <p:cNvSpPr/>
          <p:nvPr/>
        </p:nvSpPr>
        <p:spPr>
          <a:xfrm flipV="1">
            <a:off x="5719135" y="5613414"/>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74" name="テキスト ボックス 329">
            <a:extLst>
              <a:ext uri="{FF2B5EF4-FFF2-40B4-BE49-F238E27FC236}">
                <a16:creationId xmlns:a16="http://schemas.microsoft.com/office/drawing/2014/main" id="{BD74A8E5-9001-0D1D-AB3E-FED69500CE76}"/>
              </a:ext>
            </a:extLst>
          </p:cNvPr>
          <p:cNvSpPr txBox="1"/>
          <p:nvPr/>
        </p:nvSpPr>
        <p:spPr>
          <a:xfrm>
            <a:off x="5017313" y="558032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75" name="テキスト ボックス 330">
            <a:extLst>
              <a:ext uri="{FF2B5EF4-FFF2-40B4-BE49-F238E27FC236}">
                <a16:creationId xmlns:a16="http://schemas.microsoft.com/office/drawing/2014/main" id="{0F1F2D3F-2633-C697-3BBA-C87BBE171EC9}"/>
              </a:ext>
            </a:extLst>
          </p:cNvPr>
          <p:cNvSpPr txBox="1"/>
          <p:nvPr/>
        </p:nvSpPr>
        <p:spPr>
          <a:xfrm>
            <a:off x="4842624" y="5756272"/>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76" name="テキスト ボックス 331">
            <a:extLst>
              <a:ext uri="{FF2B5EF4-FFF2-40B4-BE49-F238E27FC236}">
                <a16:creationId xmlns:a16="http://schemas.microsoft.com/office/drawing/2014/main" id="{C1D101A7-7116-670B-05DE-F36FCCF2E3D7}"/>
              </a:ext>
            </a:extLst>
          </p:cNvPr>
          <p:cNvSpPr txBox="1"/>
          <p:nvPr/>
        </p:nvSpPr>
        <p:spPr>
          <a:xfrm>
            <a:off x="5308438" y="6415926"/>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177" name="テキスト ボックス 332">
            <a:extLst>
              <a:ext uri="{FF2B5EF4-FFF2-40B4-BE49-F238E27FC236}">
                <a16:creationId xmlns:a16="http://schemas.microsoft.com/office/drawing/2014/main" id="{9B8A1460-BBBD-BB44-7E2D-D5F8F03F6613}"/>
              </a:ext>
            </a:extLst>
          </p:cNvPr>
          <p:cNvSpPr txBox="1"/>
          <p:nvPr/>
        </p:nvSpPr>
        <p:spPr>
          <a:xfrm>
            <a:off x="5313698" y="6568516"/>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178" name="テキスト ボックス 331">
            <a:extLst>
              <a:ext uri="{FF2B5EF4-FFF2-40B4-BE49-F238E27FC236}">
                <a16:creationId xmlns:a16="http://schemas.microsoft.com/office/drawing/2014/main" id="{752AD81F-476F-0CE6-3D4C-FC7908434E0F}"/>
              </a:ext>
            </a:extLst>
          </p:cNvPr>
          <p:cNvSpPr txBox="1"/>
          <p:nvPr/>
        </p:nvSpPr>
        <p:spPr>
          <a:xfrm>
            <a:off x="5156038" y="5910153"/>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ABC</a:t>
            </a:r>
            <a:endParaRPr kumimoji="1" lang="ja-JP" altLang="en-US" sz="600" dirty="0"/>
          </a:p>
        </p:txBody>
      </p:sp>
      <p:sp>
        <p:nvSpPr>
          <p:cNvPr id="179" name="テキスト ボックス 332">
            <a:extLst>
              <a:ext uri="{FF2B5EF4-FFF2-40B4-BE49-F238E27FC236}">
                <a16:creationId xmlns:a16="http://schemas.microsoft.com/office/drawing/2014/main" id="{25B566C6-72F2-810C-2817-8C0AC61367CE}"/>
              </a:ext>
            </a:extLst>
          </p:cNvPr>
          <p:cNvSpPr txBox="1"/>
          <p:nvPr/>
        </p:nvSpPr>
        <p:spPr>
          <a:xfrm>
            <a:off x="5127914" y="6081500"/>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Black</a:t>
            </a:r>
            <a:endParaRPr kumimoji="1" lang="ja-JP" altLang="en-US" sz="600" dirty="0"/>
          </a:p>
        </p:txBody>
      </p:sp>
      <p:pic>
        <p:nvPicPr>
          <p:cNvPr id="180" name="図 55">
            <a:extLst>
              <a:ext uri="{FF2B5EF4-FFF2-40B4-BE49-F238E27FC236}">
                <a16:creationId xmlns:a16="http://schemas.microsoft.com/office/drawing/2014/main" id="{11BAD473-7062-FBDD-CF8C-A2FC8C84B2D6}"/>
              </a:ext>
            </a:extLst>
          </p:cNvPr>
          <p:cNvPicPr>
            <a:picLocks noChangeAspect="1"/>
          </p:cNvPicPr>
          <p:nvPr/>
        </p:nvPicPr>
        <p:blipFill>
          <a:blip r:embed="rId12"/>
          <a:stretch>
            <a:fillRect/>
          </a:stretch>
        </p:blipFill>
        <p:spPr>
          <a:xfrm>
            <a:off x="513348" y="7059580"/>
            <a:ext cx="1358764" cy="2027693"/>
          </a:xfrm>
          <a:prstGeom prst="rect">
            <a:avLst/>
          </a:prstGeom>
        </p:spPr>
      </p:pic>
      <p:pic>
        <p:nvPicPr>
          <p:cNvPr id="181" name="図 56">
            <a:extLst>
              <a:ext uri="{FF2B5EF4-FFF2-40B4-BE49-F238E27FC236}">
                <a16:creationId xmlns:a16="http://schemas.microsoft.com/office/drawing/2014/main" id="{F6DA2758-D6F6-6DCD-9627-B4C953F3D064}"/>
              </a:ext>
            </a:extLst>
          </p:cNvPr>
          <p:cNvPicPr>
            <a:picLocks noChangeAspect="1"/>
          </p:cNvPicPr>
          <p:nvPr/>
        </p:nvPicPr>
        <p:blipFill>
          <a:blip r:embed="rId13"/>
          <a:stretch>
            <a:fillRect/>
          </a:stretch>
        </p:blipFill>
        <p:spPr>
          <a:xfrm>
            <a:off x="1606704" y="8337187"/>
            <a:ext cx="243861" cy="130125"/>
          </a:xfrm>
          <a:prstGeom prst="rect">
            <a:avLst/>
          </a:prstGeom>
        </p:spPr>
      </p:pic>
      <p:pic>
        <p:nvPicPr>
          <p:cNvPr id="185" name="図 57">
            <a:extLst>
              <a:ext uri="{FF2B5EF4-FFF2-40B4-BE49-F238E27FC236}">
                <a16:creationId xmlns:a16="http://schemas.microsoft.com/office/drawing/2014/main" id="{2B25BACC-AA4F-148C-310D-E5DDF8C594B5}"/>
              </a:ext>
            </a:extLst>
          </p:cNvPr>
          <p:cNvPicPr>
            <a:picLocks noChangeAspect="1"/>
          </p:cNvPicPr>
          <p:nvPr/>
        </p:nvPicPr>
        <p:blipFill>
          <a:blip r:embed="rId9"/>
          <a:stretch>
            <a:fillRect/>
          </a:stretch>
        </p:blipFill>
        <p:spPr>
          <a:xfrm>
            <a:off x="1018035" y="7193660"/>
            <a:ext cx="805148" cy="123622"/>
          </a:xfrm>
          <a:prstGeom prst="rect">
            <a:avLst/>
          </a:prstGeom>
        </p:spPr>
      </p:pic>
      <p:sp>
        <p:nvSpPr>
          <p:cNvPr id="188" name="テキスト ボックス 58">
            <a:extLst>
              <a:ext uri="{FF2B5EF4-FFF2-40B4-BE49-F238E27FC236}">
                <a16:creationId xmlns:a16="http://schemas.microsoft.com/office/drawing/2014/main" id="{BF0DBAD1-5432-8311-58D1-E3BBE8595B47}"/>
              </a:ext>
            </a:extLst>
          </p:cNvPr>
          <p:cNvSpPr txBox="1"/>
          <p:nvPr/>
        </p:nvSpPr>
        <p:spPr>
          <a:xfrm>
            <a:off x="933316" y="718023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pic>
        <p:nvPicPr>
          <p:cNvPr id="194" name="図 59">
            <a:extLst>
              <a:ext uri="{FF2B5EF4-FFF2-40B4-BE49-F238E27FC236}">
                <a16:creationId xmlns:a16="http://schemas.microsoft.com/office/drawing/2014/main" id="{1100CA21-EC74-3F59-8A8B-0820120DA683}"/>
              </a:ext>
            </a:extLst>
          </p:cNvPr>
          <p:cNvPicPr>
            <a:picLocks noChangeAspect="1"/>
          </p:cNvPicPr>
          <p:nvPr/>
        </p:nvPicPr>
        <p:blipFill>
          <a:blip r:embed="rId14"/>
          <a:stretch>
            <a:fillRect/>
          </a:stretch>
        </p:blipFill>
        <p:spPr>
          <a:xfrm>
            <a:off x="531539" y="7654738"/>
            <a:ext cx="1338862" cy="1192892"/>
          </a:xfrm>
          <a:prstGeom prst="rect">
            <a:avLst/>
          </a:prstGeom>
        </p:spPr>
      </p:pic>
      <p:pic>
        <p:nvPicPr>
          <p:cNvPr id="195" name="図 61">
            <a:extLst>
              <a:ext uri="{FF2B5EF4-FFF2-40B4-BE49-F238E27FC236}">
                <a16:creationId xmlns:a16="http://schemas.microsoft.com/office/drawing/2014/main" id="{63B5073C-2D8F-E80F-9708-37AE22D98EBF}"/>
              </a:ext>
            </a:extLst>
          </p:cNvPr>
          <p:cNvPicPr>
            <a:picLocks noChangeAspect="1"/>
          </p:cNvPicPr>
          <p:nvPr/>
        </p:nvPicPr>
        <p:blipFill>
          <a:blip r:embed="rId15"/>
          <a:stretch>
            <a:fillRect/>
          </a:stretch>
        </p:blipFill>
        <p:spPr>
          <a:xfrm>
            <a:off x="548024" y="7658132"/>
            <a:ext cx="1303166" cy="382735"/>
          </a:xfrm>
          <a:prstGeom prst="rect">
            <a:avLst/>
          </a:prstGeom>
        </p:spPr>
      </p:pic>
      <p:pic>
        <p:nvPicPr>
          <p:cNvPr id="196" name="図 191">
            <a:extLst>
              <a:ext uri="{FF2B5EF4-FFF2-40B4-BE49-F238E27FC236}">
                <a16:creationId xmlns:a16="http://schemas.microsoft.com/office/drawing/2014/main" id="{CD8347E2-0F48-B0D9-E045-F4B0602B272A}"/>
              </a:ext>
            </a:extLst>
          </p:cNvPr>
          <p:cNvPicPr>
            <a:picLocks noChangeAspect="1"/>
          </p:cNvPicPr>
          <p:nvPr/>
        </p:nvPicPr>
        <p:blipFill rotWithShape="1">
          <a:blip r:embed="rId16"/>
          <a:srcRect t="6527" r="1567" b="-1"/>
          <a:stretch/>
        </p:blipFill>
        <p:spPr>
          <a:xfrm>
            <a:off x="1004552" y="8205772"/>
            <a:ext cx="856034" cy="172570"/>
          </a:xfrm>
          <a:prstGeom prst="rect">
            <a:avLst/>
          </a:prstGeom>
        </p:spPr>
      </p:pic>
      <p:sp>
        <p:nvSpPr>
          <p:cNvPr id="197" name="テキスト ボックス 192">
            <a:extLst>
              <a:ext uri="{FF2B5EF4-FFF2-40B4-BE49-F238E27FC236}">
                <a16:creationId xmlns:a16="http://schemas.microsoft.com/office/drawing/2014/main" id="{DE2962F0-8A45-78D5-F301-51B112689FC0}"/>
              </a:ext>
            </a:extLst>
          </p:cNvPr>
          <p:cNvSpPr txBox="1"/>
          <p:nvPr/>
        </p:nvSpPr>
        <p:spPr>
          <a:xfrm>
            <a:off x="487730" y="8362423"/>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198" name="テキスト ボックス 196">
            <a:extLst>
              <a:ext uri="{FF2B5EF4-FFF2-40B4-BE49-F238E27FC236}">
                <a16:creationId xmlns:a16="http://schemas.microsoft.com/office/drawing/2014/main" id="{FE73704A-3675-DE4C-DF4C-A5B8317390BB}"/>
              </a:ext>
            </a:extLst>
          </p:cNvPr>
          <p:cNvSpPr txBox="1"/>
          <p:nvPr/>
        </p:nvSpPr>
        <p:spPr>
          <a:xfrm>
            <a:off x="465479" y="8526698"/>
            <a:ext cx="811716" cy="184666"/>
          </a:xfrm>
          <a:prstGeom prst="rect">
            <a:avLst/>
          </a:prstGeom>
          <a:noFill/>
        </p:spPr>
        <p:txBody>
          <a:bodyPr wrap="square" rtlCol="0">
            <a:spAutoFit/>
          </a:bodyPr>
          <a:lstStyle/>
          <a:p>
            <a:r>
              <a:rPr kumimoji="1" lang="en-US" altLang="ja-JP" sz="600" dirty="0"/>
              <a:t>Actual total Qty</a:t>
            </a:r>
            <a:endParaRPr kumimoji="1" lang="ja-JP" altLang="en-US" sz="600" dirty="0"/>
          </a:p>
        </p:txBody>
      </p:sp>
      <p:pic>
        <p:nvPicPr>
          <p:cNvPr id="199" name="図 197">
            <a:extLst>
              <a:ext uri="{FF2B5EF4-FFF2-40B4-BE49-F238E27FC236}">
                <a16:creationId xmlns:a16="http://schemas.microsoft.com/office/drawing/2014/main" id="{77173A0E-FEB5-BC63-11A1-12B0A9795C1D}"/>
              </a:ext>
            </a:extLst>
          </p:cNvPr>
          <p:cNvPicPr>
            <a:picLocks noChangeAspect="1"/>
          </p:cNvPicPr>
          <p:nvPr/>
        </p:nvPicPr>
        <p:blipFill rotWithShape="1">
          <a:blip r:embed="rId16"/>
          <a:srcRect t="1" r="1567" b="-1"/>
          <a:stretch/>
        </p:blipFill>
        <p:spPr>
          <a:xfrm>
            <a:off x="1013345" y="8359614"/>
            <a:ext cx="856034" cy="184617"/>
          </a:xfrm>
          <a:prstGeom prst="rect">
            <a:avLst/>
          </a:prstGeom>
        </p:spPr>
      </p:pic>
      <p:sp>
        <p:nvSpPr>
          <p:cNvPr id="200" name="テキスト ボックス 200">
            <a:extLst>
              <a:ext uri="{FF2B5EF4-FFF2-40B4-BE49-F238E27FC236}">
                <a16:creationId xmlns:a16="http://schemas.microsoft.com/office/drawing/2014/main" id="{C376DB42-A044-5883-1D86-EF4D90E9A7A4}"/>
              </a:ext>
            </a:extLst>
          </p:cNvPr>
          <p:cNvSpPr txBox="1"/>
          <p:nvPr/>
        </p:nvSpPr>
        <p:spPr>
          <a:xfrm>
            <a:off x="480630" y="8694715"/>
            <a:ext cx="774410" cy="184666"/>
          </a:xfrm>
          <a:prstGeom prst="rect">
            <a:avLst/>
          </a:prstGeom>
          <a:noFill/>
        </p:spPr>
        <p:txBody>
          <a:bodyPr wrap="square" rtlCol="0">
            <a:spAutoFit/>
          </a:bodyPr>
          <a:lstStyle/>
          <a:p>
            <a:r>
              <a:rPr kumimoji="1" lang="en-US" altLang="ja-JP" sz="600" dirty="0"/>
              <a:t>Qty per Box</a:t>
            </a:r>
            <a:endParaRPr kumimoji="1" lang="ja-JP" altLang="en-US" sz="600" dirty="0"/>
          </a:p>
        </p:txBody>
      </p:sp>
      <p:pic>
        <p:nvPicPr>
          <p:cNvPr id="204" name="図 198">
            <a:extLst>
              <a:ext uri="{FF2B5EF4-FFF2-40B4-BE49-F238E27FC236}">
                <a16:creationId xmlns:a16="http://schemas.microsoft.com/office/drawing/2014/main" id="{ADE96A34-9519-91E9-490B-4E367210F80D}"/>
              </a:ext>
            </a:extLst>
          </p:cNvPr>
          <p:cNvPicPr>
            <a:picLocks noChangeAspect="1"/>
          </p:cNvPicPr>
          <p:nvPr/>
        </p:nvPicPr>
        <p:blipFill rotWithShape="1">
          <a:blip r:embed="rId16"/>
          <a:srcRect t="1" r="1567" b="-1"/>
          <a:stretch/>
        </p:blipFill>
        <p:spPr>
          <a:xfrm>
            <a:off x="999215" y="8020107"/>
            <a:ext cx="851350" cy="184617"/>
          </a:xfrm>
          <a:prstGeom prst="rect">
            <a:avLst/>
          </a:prstGeom>
        </p:spPr>
      </p:pic>
      <p:sp>
        <p:nvSpPr>
          <p:cNvPr id="205" name="テキスト ボックス 194">
            <a:extLst>
              <a:ext uri="{FF2B5EF4-FFF2-40B4-BE49-F238E27FC236}">
                <a16:creationId xmlns:a16="http://schemas.microsoft.com/office/drawing/2014/main" id="{46D745E5-BA14-1E9C-915C-3F5E1F7E26D2}"/>
              </a:ext>
            </a:extLst>
          </p:cNvPr>
          <p:cNvSpPr txBox="1"/>
          <p:nvPr/>
        </p:nvSpPr>
        <p:spPr>
          <a:xfrm>
            <a:off x="1098579" y="8381373"/>
            <a:ext cx="762007" cy="141577"/>
          </a:xfrm>
          <a:prstGeom prst="rect">
            <a:avLst/>
          </a:prstGeom>
          <a:noFill/>
        </p:spPr>
        <p:txBody>
          <a:bodyPr wrap="square" lIns="9144" tIns="9144" rIns="9144" bIns="9144"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206" name="テキスト ボックス 192">
            <a:extLst>
              <a:ext uri="{FF2B5EF4-FFF2-40B4-BE49-F238E27FC236}">
                <a16:creationId xmlns:a16="http://schemas.microsoft.com/office/drawing/2014/main" id="{FF8A79B2-0DB2-B2D4-885F-C1AED88EDD8A}"/>
              </a:ext>
            </a:extLst>
          </p:cNvPr>
          <p:cNvSpPr txBox="1"/>
          <p:nvPr/>
        </p:nvSpPr>
        <p:spPr>
          <a:xfrm>
            <a:off x="466840" y="8182558"/>
            <a:ext cx="535380" cy="184666"/>
          </a:xfrm>
          <a:prstGeom prst="rect">
            <a:avLst/>
          </a:prstGeom>
          <a:noFill/>
        </p:spPr>
        <p:txBody>
          <a:bodyPr wrap="square" rtlCol="0">
            <a:spAutoFit/>
          </a:bodyPr>
          <a:lstStyle/>
          <a:p>
            <a:r>
              <a:rPr kumimoji="1" lang="en-US" altLang="ja-JP" sz="600" dirty="0"/>
              <a:t>Color</a:t>
            </a:r>
            <a:endParaRPr kumimoji="1" lang="ja-JP" altLang="en-US" sz="600" dirty="0"/>
          </a:p>
        </p:txBody>
      </p:sp>
      <p:sp>
        <p:nvSpPr>
          <p:cNvPr id="207" name="テキスト ボックス 192">
            <a:extLst>
              <a:ext uri="{FF2B5EF4-FFF2-40B4-BE49-F238E27FC236}">
                <a16:creationId xmlns:a16="http://schemas.microsoft.com/office/drawing/2014/main" id="{9F9B2F88-0AE7-DE2C-E4DE-DC5590054617}"/>
              </a:ext>
            </a:extLst>
          </p:cNvPr>
          <p:cNvSpPr txBox="1"/>
          <p:nvPr/>
        </p:nvSpPr>
        <p:spPr>
          <a:xfrm>
            <a:off x="465479" y="8012128"/>
            <a:ext cx="535380" cy="184666"/>
          </a:xfrm>
          <a:prstGeom prst="rect">
            <a:avLst/>
          </a:prstGeom>
          <a:noFill/>
        </p:spPr>
        <p:txBody>
          <a:bodyPr wrap="square" rtlCol="0">
            <a:spAutoFit/>
          </a:bodyPr>
          <a:lstStyle/>
          <a:p>
            <a:r>
              <a:rPr kumimoji="1" lang="en-US" altLang="ja-JP" sz="600" dirty="0"/>
              <a:t>Model</a:t>
            </a:r>
            <a:endParaRPr kumimoji="1" lang="ja-JP" altLang="en-US" sz="600" dirty="0"/>
          </a:p>
        </p:txBody>
      </p:sp>
      <p:sp>
        <p:nvSpPr>
          <p:cNvPr id="208" name="Rectangle: Rounded Corners 207">
            <a:extLst>
              <a:ext uri="{FF2B5EF4-FFF2-40B4-BE49-F238E27FC236}">
                <a16:creationId xmlns:a16="http://schemas.microsoft.com/office/drawing/2014/main" id="{8FD936F5-47EE-7E95-4E85-13F1D1B3F558}"/>
              </a:ext>
            </a:extLst>
          </p:cNvPr>
          <p:cNvSpPr/>
          <p:nvPr/>
        </p:nvSpPr>
        <p:spPr>
          <a:xfrm>
            <a:off x="1300771" y="8545671"/>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09" name="Rectangle: Rounded Corners 208">
            <a:extLst>
              <a:ext uri="{FF2B5EF4-FFF2-40B4-BE49-F238E27FC236}">
                <a16:creationId xmlns:a16="http://schemas.microsoft.com/office/drawing/2014/main" id="{D8E5B666-7E30-9D2C-D2E9-46A4B451C5B5}"/>
              </a:ext>
            </a:extLst>
          </p:cNvPr>
          <p:cNvSpPr/>
          <p:nvPr/>
        </p:nvSpPr>
        <p:spPr>
          <a:xfrm>
            <a:off x="1300771" y="8698073"/>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10" name="二等辺三角形 242">
            <a:extLst>
              <a:ext uri="{FF2B5EF4-FFF2-40B4-BE49-F238E27FC236}">
                <a16:creationId xmlns:a16="http://schemas.microsoft.com/office/drawing/2014/main" id="{F21B8DF6-F763-EF87-8957-C024AC74B959}"/>
              </a:ext>
            </a:extLst>
          </p:cNvPr>
          <p:cNvSpPr/>
          <p:nvPr/>
        </p:nvSpPr>
        <p:spPr>
          <a:xfrm flipV="1">
            <a:off x="1726492" y="7715553"/>
            <a:ext cx="81095" cy="79796"/>
          </a:xfrm>
          <a:prstGeom prst="triangle">
            <a:avLst/>
          </a:prstGeom>
          <a:no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テキスト ボックス 329">
            <a:extLst>
              <a:ext uri="{FF2B5EF4-FFF2-40B4-BE49-F238E27FC236}">
                <a16:creationId xmlns:a16="http://schemas.microsoft.com/office/drawing/2014/main" id="{80397B35-BFCE-9848-F69A-E8D58B5E5077}"/>
              </a:ext>
            </a:extLst>
          </p:cNvPr>
          <p:cNvSpPr txBox="1"/>
          <p:nvPr/>
        </p:nvSpPr>
        <p:spPr>
          <a:xfrm>
            <a:off x="1024670" y="768246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3" name="テキスト ボックス 330">
            <a:extLst>
              <a:ext uri="{FF2B5EF4-FFF2-40B4-BE49-F238E27FC236}">
                <a16:creationId xmlns:a16="http://schemas.microsoft.com/office/drawing/2014/main" id="{8A985666-423C-81D5-BE44-CEDBDA2C01AB}"/>
              </a:ext>
            </a:extLst>
          </p:cNvPr>
          <p:cNvSpPr txBox="1"/>
          <p:nvPr/>
        </p:nvSpPr>
        <p:spPr>
          <a:xfrm>
            <a:off x="849981" y="7858411"/>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14" name="テキスト ボックス 331">
            <a:extLst>
              <a:ext uri="{FF2B5EF4-FFF2-40B4-BE49-F238E27FC236}">
                <a16:creationId xmlns:a16="http://schemas.microsoft.com/office/drawing/2014/main" id="{E51922DE-E1F7-1600-6CCB-06A9FCA885BF}"/>
              </a:ext>
            </a:extLst>
          </p:cNvPr>
          <p:cNvSpPr txBox="1"/>
          <p:nvPr/>
        </p:nvSpPr>
        <p:spPr>
          <a:xfrm>
            <a:off x="1315795" y="8518065"/>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215" name="テキスト ボックス 332">
            <a:extLst>
              <a:ext uri="{FF2B5EF4-FFF2-40B4-BE49-F238E27FC236}">
                <a16:creationId xmlns:a16="http://schemas.microsoft.com/office/drawing/2014/main" id="{867775CE-A735-3E27-42F4-AC1299A172A8}"/>
              </a:ext>
            </a:extLst>
          </p:cNvPr>
          <p:cNvSpPr txBox="1"/>
          <p:nvPr/>
        </p:nvSpPr>
        <p:spPr>
          <a:xfrm>
            <a:off x="1321055" y="8670655"/>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292" name="テキスト ボックス 331">
            <a:extLst>
              <a:ext uri="{FF2B5EF4-FFF2-40B4-BE49-F238E27FC236}">
                <a16:creationId xmlns:a16="http://schemas.microsoft.com/office/drawing/2014/main" id="{EA1A6F6B-5E6C-810D-FA8D-AFD35A3274AA}"/>
              </a:ext>
            </a:extLst>
          </p:cNvPr>
          <p:cNvSpPr txBox="1"/>
          <p:nvPr/>
        </p:nvSpPr>
        <p:spPr>
          <a:xfrm>
            <a:off x="1163395" y="8012292"/>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ABC</a:t>
            </a:r>
            <a:endParaRPr kumimoji="1" lang="ja-JP" altLang="en-US" sz="600" dirty="0"/>
          </a:p>
        </p:txBody>
      </p:sp>
      <p:sp>
        <p:nvSpPr>
          <p:cNvPr id="293" name="テキスト ボックス 332">
            <a:extLst>
              <a:ext uri="{FF2B5EF4-FFF2-40B4-BE49-F238E27FC236}">
                <a16:creationId xmlns:a16="http://schemas.microsoft.com/office/drawing/2014/main" id="{E71B4376-8DEF-0BA0-C18D-A3F39D9CFD56}"/>
              </a:ext>
            </a:extLst>
          </p:cNvPr>
          <p:cNvSpPr txBox="1"/>
          <p:nvPr/>
        </p:nvSpPr>
        <p:spPr>
          <a:xfrm>
            <a:off x="1135271" y="8183639"/>
            <a:ext cx="596470" cy="215444"/>
          </a:xfrm>
          <a:prstGeom prst="rect">
            <a:avLst/>
          </a:prstGeom>
          <a:noFill/>
        </p:spPr>
        <p:txBody>
          <a:bodyPr wrap="square" rtlCol="0">
            <a:spAutoFit/>
          </a:bodyPr>
          <a:lstStyle/>
          <a:p>
            <a:r>
              <a:rPr kumimoji="1" lang="en-US" altLang="ja-JP" sz="800" dirty="0">
                <a:latin typeface="Consolas" panose="020B0609020204030204" pitchFamily="49" charset="0"/>
              </a:rPr>
              <a:t>Black</a:t>
            </a:r>
            <a:endParaRPr kumimoji="1" lang="ja-JP" altLang="en-US" sz="600" dirty="0"/>
          </a:p>
        </p:txBody>
      </p:sp>
      <p:grpSp>
        <p:nvGrpSpPr>
          <p:cNvPr id="294" name="Group 293">
            <a:extLst>
              <a:ext uri="{FF2B5EF4-FFF2-40B4-BE49-F238E27FC236}">
                <a16:creationId xmlns:a16="http://schemas.microsoft.com/office/drawing/2014/main" id="{214E4E84-EA14-EFB5-D44F-28B29675E40D}"/>
              </a:ext>
            </a:extLst>
          </p:cNvPr>
          <p:cNvGrpSpPr/>
          <p:nvPr/>
        </p:nvGrpSpPr>
        <p:grpSpPr>
          <a:xfrm>
            <a:off x="1193801" y="8857969"/>
            <a:ext cx="851995" cy="382821"/>
            <a:chOff x="1206883" y="5708428"/>
            <a:chExt cx="851995" cy="382821"/>
          </a:xfrm>
        </p:grpSpPr>
        <p:sp>
          <p:nvSpPr>
            <p:cNvPr id="295" name="正方形/長方形 240">
              <a:extLst>
                <a:ext uri="{FF2B5EF4-FFF2-40B4-BE49-F238E27FC236}">
                  <a16:creationId xmlns:a16="http://schemas.microsoft.com/office/drawing/2014/main" id="{A7267BD0-C242-7689-0AAB-FA4F09A2CE39}"/>
                </a:ext>
              </a:extLst>
            </p:cNvPr>
            <p:cNvSpPr/>
            <p:nvPr/>
          </p:nvSpPr>
          <p:spPr>
            <a:xfrm>
              <a:off x="1206883" y="5708428"/>
              <a:ext cx="666008" cy="20688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96" name="グラフィックス 241" descr="右向き指示マーク">
              <a:extLst>
                <a:ext uri="{FF2B5EF4-FFF2-40B4-BE49-F238E27FC236}">
                  <a16:creationId xmlns:a16="http://schemas.microsoft.com/office/drawing/2014/main" id="{D33D2324-C046-82D9-183E-EA8827BF9C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805252" y="5837623"/>
              <a:ext cx="253626" cy="253626"/>
            </a:xfrm>
            <a:prstGeom prst="rect">
              <a:avLst/>
            </a:prstGeom>
          </p:spPr>
        </p:pic>
      </p:grpSp>
      <p:sp>
        <p:nvSpPr>
          <p:cNvPr id="2" name="Isosceles Triangle 1">
            <a:extLst>
              <a:ext uri="{FF2B5EF4-FFF2-40B4-BE49-F238E27FC236}">
                <a16:creationId xmlns:a16="http://schemas.microsoft.com/office/drawing/2014/main" id="{5EB2C39B-79C1-A9FD-8D6A-E44AE1F52031}"/>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1032402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5-2-4. Relabeling</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2062103"/>
          </a:xfrm>
          <a:prstGeom prst="rect">
            <a:avLst/>
          </a:prstGeom>
          <a:noFill/>
        </p:spPr>
        <p:txBody>
          <a:bodyPr wrap="square" rtlCol="0">
            <a:spAutoFit/>
          </a:bodyPr>
          <a:lstStyle/>
          <a:p>
            <a:r>
              <a:rPr kumimoji="1" lang="en-US" altLang="ja-JP" sz="800" dirty="0">
                <a:latin typeface="+mj-lt"/>
              </a:rPr>
              <a:t>This is the screen that transitions after select Relabeling from label manual screen.</a:t>
            </a:r>
          </a:p>
          <a:p>
            <a:r>
              <a:rPr kumimoji="1" lang="en-US" altLang="ja-JP" sz="800" b="1" dirty="0">
                <a:latin typeface="+mj-lt"/>
              </a:rPr>
              <a:t>Date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:List selection from Item master</a:t>
            </a:r>
          </a:p>
          <a:p>
            <a:r>
              <a:rPr kumimoji="1" lang="en-US" altLang="ja-JP" sz="800" b="1" dirty="0">
                <a:latin typeface="+mj-lt"/>
              </a:rPr>
              <a:t>Model: </a:t>
            </a:r>
            <a:r>
              <a:rPr kumimoji="1" lang="en-US" altLang="ja-JP" sz="800" dirty="0">
                <a:latin typeface="+mj-lt"/>
              </a:rPr>
              <a:t>Model no </a:t>
            </a:r>
            <a:r>
              <a:rPr kumimoji="1" lang="en-US" altLang="ja-JP" sz="700" dirty="0">
                <a:solidFill>
                  <a:srgbClr val="FF0000"/>
                </a:solidFill>
                <a:latin typeface="+mj-lt"/>
              </a:rPr>
              <a:t>* HL DWG NO. PI</a:t>
            </a:r>
            <a:r>
              <a:rPr kumimoji="1" lang="ja-JP" altLang="en-US" sz="700" dirty="0">
                <a:solidFill>
                  <a:srgbClr val="FF0000"/>
                </a:solidFill>
                <a:latin typeface="+mj-lt"/>
              </a:rPr>
              <a:t> </a:t>
            </a:r>
            <a:r>
              <a:rPr lang="en-US" altLang="ja-JP" sz="800" b="0" i="0" u="none" strike="noStrike" baseline="0" dirty="0">
                <a:solidFill>
                  <a:srgbClr val="FF0000"/>
                </a:solidFill>
                <a:latin typeface="+mj-lt"/>
                <a:ea typeface="ＭＳ Ｐ明朝" panose="02020600040205080304" pitchFamily="18" charset="-128"/>
              </a:rPr>
              <a:t>CT8208 left 3digits</a:t>
            </a:r>
            <a:endParaRPr kumimoji="1" lang="en-US" altLang="ja-JP" sz="800" dirty="0">
              <a:solidFill>
                <a:srgbClr val="FF0000"/>
              </a:solidFill>
              <a:latin typeface="+mj-lt"/>
            </a:endParaRPr>
          </a:p>
          <a:p>
            <a:r>
              <a:rPr kumimoji="1" lang="en-US" altLang="ja-JP" sz="800" b="1" dirty="0">
                <a:latin typeface="+mj-lt"/>
              </a:rPr>
              <a:t>Color:</a:t>
            </a:r>
            <a:r>
              <a:rPr kumimoji="1" lang="en-US" altLang="ja-JP" sz="800" dirty="0">
                <a:latin typeface="+mj-lt"/>
              </a:rPr>
              <a:t> </a:t>
            </a:r>
            <a:r>
              <a:rPr kumimoji="1" lang="en-US" altLang="ja-JP" sz="800" dirty="0">
                <a:latin typeface="Arial 本文"/>
              </a:rPr>
              <a:t>Part Color No </a:t>
            </a:r>
            <a:r>
              <a:rPr kumimoji="1" lang="en-US" altLang="ja-JP" sz="800" dirty="0">
                <a:solidFill>
                  <a:srgbClr val="FF0000"/>
                </a:solidFill>
                <a:latin typeface="Arial 本文"/>
              </a:rPr>
              <a:t>*</a:t>
            </a:r>
            <a:r>
              <a:rPr kumimoji="1" lang="en-US" altLang="ja-JP" sz="800" dirty="0">
                <a:solidFill>
                  <a:srgbClr val="FF0000"/>
                </a:solidFill>
                <a:latin typeface="+mj-lt"/>
              </a:rPr>
              <a:t> </a:t>
            </a:r>
            <a:r>
              <a:rPr lang="en-US" altLang="ja-JP" sz="700" b="0" i="0" u="none" strike="noStrike" baseline="0" dirty="0">
                <a:solidFill>
                  <a:srgbClr val="FF0000"/>
                </a:solidFill>
                <a:latin typeface="+mj-lt"/>
                <a:ea typeface="ＭＳ Ｐ明朝" panose="02020600040205080304" pitchFamily="18" charset="-128"/>
              </a:rPr>
              <a:t>CT8210 all digits</a:t>
            </a:r>
            <a:endParaRPr kumimoji="1" lang="en-US" altLang="ja-JP" sz="800" dirty="0">
              <a:solidFill>
                <a:srgbClr val="FF0000"/>
              </a:solidFill>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a:t>
            </a:r>
            <a:endParaRPr kumimoji="1" lang="en-US" altLang="ja-JP" sz="800" dirty="0">
              <a:solidFill>
                <a:srgbClr val="FF0000"/>
              </a:solidFill>
              <a:latin typeface="+mj-lt"/>
            </a:endParaRPr>
          </a:p>
          <a:p>
            <a:r>
              <a:rPr kumimoji="1" lang="en-US" altLang="ja-JP" sz="800" b="1" dirty="0">
                <a:latin typeface="+mj-lt"/>
              </a:rPr>
              <a:t>Qty</a:t>
            </a:r>
            <a:r>
              <a:rPr kumimoji="1" lang="en-US" altLang="ja-JP" sz="800" dirty="0">
                <a:latin typeface="+mj-lt"/>
              </a:rPr>
              <a:t>: No initial value information</a:t>
            </a:r>
          </a:p>
          <a:p>
            <a:r>
              <a:rPr kumimoji="1" lang="en-US" altLang="ja-JP" sz="800" b="1" dirty="0">
                <a:latin typeface="+mj-lt"/>
              </a:rPr>
              <a:t>Qty per Box Old</a:t>
            </a:r>
            <a:r>
              <a:rPr kumimoji="1" lang="en-US" altLang="ja-JP" sz="800" dirty="0">
                <a:latin typeface="+mj-lt"/>
              </a:rPr>
              <a:t>: No initial value information</a:t>
            </a:r>
          </a:p>
          <a:p>
            <a:r>
              <a:rPr kumimoji="1" lang="en-US" altLang="ja-JP" sz="800" b="1" dirty="0">
                <a:latin typeface="+mj-lt"/>
              </a:rPr>
              <a:t>Outbound Qty:</a:t>
            </a:r>
            <a:r>
              <a:rPr kumimoji="1" lang="en-US" altLang="ja-JP" sz="800" dirty="0">
                <a:latin typeface="+mj-lt"/>
              </a:rPr>
              <a:t>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Label printing processing*1. Warning: Warning screen display *2</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1" name="図 10">
            <a:extLst>
              <a:ext uri="{FF2B5EF4-FFF2-40B4-BE49-F238E27FC236}">
                <a16:creationId xmlns:a16="http://schemas.microsoft.com/office/drawing/2014/main" id="{A0C86445-319E-FC0E-BD37-A341FC883957}"/>
              </a:ext>
            </a:extLst>
          </p:cNvPr>
          <p:cNvPicPr>
            <a:picLocks noChangeAspect="1"/>
          </p:cNvPicPr>
          <p:nvPr/>
        </p:nvPicPr>
        <p:blipFill>
          <a:blip r:embed="rId2"/>
          <a:stretch>
            <a:fillRect/>
          </a:stretch>
        </p:blipFill>
        <p:spPr>
          <a:xfrm>
            <a:off x="3593387" y="3840414"/>
            <a:ext cx="1075165" cy="745191"/>
          </a:xfrm>
          <a:prstGeom prst="rect">
            <a:avLst/>
          </a:prstGeom>
        </p:spPr>
      </p:pic>
      <p:sp>
        <p:nvSpPr>
          <p:cNvPr id="12" name="テキスト ボックス 11">
            <a:extLst>
              <a:ext uri="{FF2B5EF4-FFF2-40B4-BE49-F238E27FC236}">
                <a16:creationId xmlns:a16="http://schemas.microsoft.com/office/drawing/2014/main" id="{A76C7C5C-4799-FB4E-D35B-7CE95613DE08}"/>
              </a:ext>
            </a:extLst>
          </p:cNvPr>
          <p:cNvSpPr txBox="1"/>
          <p:nvPr/>
        </p:nvSpPr>
        <p:spPr>
          <a:xfrm>
            <a:off x="4694884" y="3817273"/>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60" name="矢印: 右 59">
            <a:extLst>
              <a:ext uri="{FF2B5EF4-FFF2-40B4-BE49-F238E27FC236}">
                <a16:creationId xmlns:a16="http://schemas.microsoft.com/office/drawing/2014/main" id="{13ED3893-E38B-7EA2-5099-135B7AC8BA78}"/>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0" name="図 69">
            <a:extLst>
              <a:ext uri="{FF2B5EF4-FFF2-40B4-BE49-F238E27FC236}">
                <a16:creationId xmlns:a16="http://schemas.microsoft.com/office/drawing/2014/main" id="{F3A2D61F-0E09-6E1C-01D0-9BDB2A7BEACF}"/>
              </a:ext>
            </a:extLst>
          </p:cNvPr>
          <p:cNvPicPr>
            <a:picLocks noChangeAspect="1"/>
          </p:cNvPicPr>
          <p:nvPr/>
        </p:nvPicPr>
        <p:blipFill>
          <a:blip r:embed="rId3"/>
          <a:stretch>
            <a:fillRect/>
          </a:stretch>
        </p:blipFill>
        <p:spPr>
          <a:xfrm>
            <a:off x="2193707" y="5486119"/>
            <a:ext cx="767534" cy="496491"/>
          </a:xfrm>
          <a:prstGeom prst="rect">
            <a:avLst/>
          </a:prstGeom>
          <a:solidFill>
            <a:schemeClr val="bg1"/>
          </a:solidFill>
        </p:spPr>
      </p:pic>
      <p:sp>
        <p:nvSpPr>
          <p:cNvPr id="71" name="テキスト ボックス 70">
            <a:extLst>
              <a:ext uri="{FF2B5EF4-FFF2-40B4-BE49-F238E27FC236}">
                <a16:creationId xmlns:a16="http://schemas.microsoft.com/office/drawing/2014/main" id="{DDF0C10D-F3C0-22A2-B595-AB85BFBD5360}"/>
              </a:ext>
            </a:extLst>
          </p:cNvPr>
          <p:cNvSpPr txBox="1"/>
          <p:nvPr/>
        </p:nvSpPr>
        <p:spPr>
          <a:xfrm>
            <a:off x="2129991" y="5993157"/>
            <a:ext cx="974926" cy="276999"/>
          </a:xfrm>
          <a:prstGeom prst="rect">
            <a:avLst/>
          </a:prstGeom>
          <a:noFill/>
        </p:spPr>
        <p:txBody>
          <a:bodyPr wrap="square" rtlCol="0">
            <a:spAutoFit/>
          </a:bodyPr>
          <a:lstStyle/>
          <a:p>
            <a:r>
              <a:rPr kumimoji="1" lang="en-US" altLang="ja-JP" sz="600" dirty="0"/>
              <a:t>Qty per box = 10pcs</a:t>
            </a:r>
          </a:p>
          <a:p>
            <a:r>
              <a:rPr kumimoji="1" lang="en-US" altLang="ja-JP" sz="600" dirty="0"/>
              <a:t>Label 60pieces</a:t>
            </a:r>
            <a:endParaRPr kumimoji="1" lang="ja-JP" altLang="en-US" sz="600" dirty="0"/>
          </a:p>
        </p:txBody>
      </p:sp>
      <p:pic>
        <p:nvPicPr>
          <p:cNvPr id="73" name="図 72">
            <a:extLst>
              <a:ext uri="{FF2B5EF4-FFF2-40B4-BE49-F238E27FC236}">
                <a16:creationId xmlns:a16="http://schemas.microsoft.com/office/drawing/2014/main" id="{F0AD6563-3DAC-1356-46B6-A2ECF63B1B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81814">
            <a:off x="3014834" y="5719827"/>
            <a:ext cx="193980" cy="422448"/>
          </a:xfrm>
          <a:prstGeom prst="rect">
            <a:avLst/>
          </a:prstGeom>
        </p:spPr>
      </p:pic>
      <p:sp>
        <p:nvSpPr>
          <p:cNvPr id="74" name="台形 73">
            <a:extLst>
              <a:ext uri="{FF2B5EF4-FFF2-40B4-BE49-F238E27FC236}">
                <a16:creationId xmlns:a16="http://schemas.microsoft.com/office/drawing/2014/main" id="{782FEF9C-EDA5-B97F-DF42-A552359519AB}"/>
              </a:ext>
            </a:extLst>
          </p:cNvPr>
          <p:cNvSpPr/>
          <p:nvPr/>
        </p:nvSpPr>
        <p:spPr>
          <a:xfrm rot="9223765">
            <a:off x="2853064" y="550101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2" name="矢印: 右 71">
            <a:extLst>
              <a:ext uri="{FF2B5EF4-FFF2-40B4-BE49-F238E27FC236}">
                <a16:creationId xmlns:a16="http://schemas.microsoft.com/office/drawing/2014/main" id="{DAED046D-EACE-FE5B-45E4-99A89422A0F1}"/>
              </a:ext>
            </a:extLst>
          </p:cNvPr>
          <p:cNvSpPr/>
          <p:nvPr/>
        </p:nvSpPr>
        <p:spPr>
          <a:xfrm>
            <a:off x="3159418" y="568132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9" name="矢印: 右 348">
            <a:extLst>
              <a:ext uri="{FF2B5EF4-FFF2-40B4-BE49-F238E27FC236}">
                <a16:creationId xmlns:a16="http://schemas.microsoft.com/office/drawing/2014/main" id="{8620F808-E1D0-5C28-81AC-C5CC51271115}"/>
              </a:ext>
            </a:extLst>
          </p:cNvPr>
          <p:cNvSpPr/>
          <p:nvPr/>
        </p:nvSpPr>
        <p:spPr>
          <a:xfrm>
            <a:off x="1936019" y="748479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59" name="図 358">
            <a:extLst>
              <a:ext uri="{FF2B5EF4-FFF2-40B4-BE49-F238E27FC236}">
                <a16:creationId xmlns:a16="http://schemas.microsoft.com/office/drawing/2014/main" id="{E12484D6-906D-AE7E-D87A-DD65F563B5E7}"/>
              </a:ext>
            </a:extLst>
          </p:cNvPr>
          <p:cNvPicPr>
            <a:picLocks noChangeAspect="1"/>
          </p:cNvPicPr>
          <p:nvPr/>
        </p:nvPicPr>
        <p:blipFill>
          <a:blip r:embed="rId3"/>
          <a:stretch>
            <a:fillRect/>
          </a:stretch>
        </p:blipFill>
        <p:spPr>
          <a:xfrm>
            <a:off x="2333486" y="7353775"/>
            <a:ext cx="767534" cy="496491"/>
          </a:xfrm>
          <a:prstGeom prst="rect">
            <a:avLst/>
          </a:prstGeom>
          <a:solidFill>
            <a:schemeClr val="bg1"/>
          </a:solidFill>
        </p:spPr>
      </p:pic>
      <p:sp>
        <p:nvSpPr>
          <p:cNvPr id="360" name="テキスト ボックス 359">
            <a:extLst>
              <a:ext uri="{FF2B5EF4-FFF2-40B4-BE49-F238E27FC236}">
                <a16:creationId xmlns:a16="http://schemas.microsoft.com/office/drawing/2014/main" id="{7F13D739-62CD-F19F-057D-7813DE4735D1}"/>
              </a:ext>
            </a:extLst>
          </p:cNvPr>
          <p:cNvSpPr txBox="1"/>
          <p:nvPr/>
        </p:nvSpPr>
        <p:spPr>
          <a:xfrm>
            <a:off x="2269769" y="7860813"/>
            <a:ext cx="1806963" cy="369332"/>
          </a:xfrm>
          <a:prstGeom prst="rect">
            <a:avLst/>
          </a:prstGeom>
          <a:noFill/>
        </p:spPr>
        <p:txBody>
          <a:bodyPr wrap="square" rtlCol="0">
            <a:spAutoFit/>
          </a:bodyPr>
          <a:lstStyle/>
          <a:p>
            <a:r>
              <a:rPr kumimoji="1" lang="en-US" altLang="ja-JP" sz="600" dirty="0"/>
              <a:t>Qty per box = 8pcs</a:t>
            </a:r>
          </a:p>
          <a:p>
            <a:r>
              <a:rPr kumimoji="1" lang="en-US" altLang="ja-JP" sz="600" dirty="0"/>
              <a:t>Label 1 piece</a:t>
            </a:r>
          </a:p>
          <a:p>
            <a:r>
              <a:rPr kumimoji="1" lang="en-US" altLang="ja-JP" sz="600" dirty="0">
                <a:solidFill>
                  <a:srgbClr val="FF0000"/>
                </a:solidFill>
              </a:rPr>
              <a:t>*Label for Outbound</a:t>
            </a:r>
            <a:endParaRPr kumimoji="1" lang="ja-JP" altLang="en-US" sz="600" dirty="0">
              <a:solidFill>
                <a:srgbClr val="FF0000"/>
              </a:solidFill>
            </a:endParaRPr>
          </a:p>
        </p:txBody>
      </p:sp>
      <p:sp>
        <p:nvSpPr>
          <p:cNvPr id="364" name="四角形: 角を丸くする 363">
            <a:extLst>
              <a:ext uri="{FF2B5EF4-FFF2-40B4-BE49-F238E27FC236}">
                <a16:creationId xmlns:a16="http://schemas.microsoft.com/office/drawing/2014/main" id="{DD52EC0D-5004-4687-21A9-16B14219207C}"/>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DA78437B-4C9F-EB0F-A7A1-BA18CA1006C9}"/>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367" name="図 366">
            <a:extLst>
              <a:ext uri="{FF2B5EF4-FFF2-40B4-BE49-F238E27FC236}">
                <a16:creationId xmlns:a16="http://schemas.microsoft.com/office/drawing/2014/main" id="{861C2371-807B-A993-63E6-005F3F0783FE}"/>
              </a:ext>
            </a:extLst>
          </p:cNvPr>
          <p:cNvPicPr>
            <a:picLocks noChangeAspect="1"/>
          </p:cNvPicPr>
          <p:nvPr/>
        </p:nvPicPr>
        <p:blipFill>
          <a:blip r:embed="rId2"/>
          <a:stretch>
            <a:fillRect/>
          </a:stretch>
        </p:blipFill>
        <p:spPr>
          <a:xfrm>
            <a:off x="3640903" y="7299794"/>
            <a:ext cx="1075165" cy="745191"/>
          </a:xfrm>
          <a:prstGeom prst="rect">
            <a:avLst/>
          </a:prstGeom>
        </p:spPr>
      </p:pic>
      <p:sp>
        <p:nvSpPr>
          <p:cNvPr id="368" name="テキスト ボックス 367">
            <a:extLst>
              <a:ext uri="{FF2B5EF4-FFF2-40B4-BE49-F238E27FC236}">
                <a16:creationId xmlns:a16="http://schemas.microsoft.com/office/drawing/2014/main" id="{BD4DFC26-F145-4DA6-CD07-2CBCCB7D01B9}"/>
              </a:ext>
            </a:extLst>
          </p:cNvPr>
          <p:cNvSpPr txBox="1"/>
          <p:nvPr/>
        </p:nvSpPr>
        <p:spPr>
          <a:xfrm>
            <a:off x="4742400" y="7276653"/>
            <a:ext cx="1367498" cy="954107"/>
          </a:xfrm>
          <a:prstGeom prst="rect">
            <a:avLst/>
          </a:prstGeom>
          <a:noFill/>
        </p:spPr>
        <p:txBody>
          <a:bodyPr wrap="square" rtlCol="0">
            <a:spAutoFit/>
          </a:bodyPr>
          <a:lstStyle/>
          <a:p>
            <a:r>
              <a:rPr kumimoji="1" lang="en-US" altLang="ja-JP" sz="800" dirty="0">
                <a:latin typeface="+mj-lt"/>
              </a:rPr>
              <a:t>*3: If Qty per Box Old &gt; Outbound Qty, a warning will be displayed.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370" name="図 369">
            <a:extLst>
              <a:ext uri="{FF2B5EF4-FFF2-40B4-BE49-F238E27FC236}">
                <a16:creationId xmlns:a16="http://schemas.microsoft.com/office/drawing/2014/main" id="{BB4E8D16-901C-2539-C497-6F65813DB450}"/>
              </a:ext>
            </a:extLst>
          </p:cNvPr>
          <p:cNvPicPr>
            <a:picLocks noChangeAspect="1"/>
          </p:cNvPicPr>
          <p:nvPr/>
        </p:nvPicPr>
        <p:blipFill>
          <a:blip r:embed="rId5"/>
          <a:stretch>
            <a:fillRect/>
          </a:stretch>
        </p:blipFill>
        <p:spPr>
          <a:xfrm>
            <a:off x="3762842" y="7689924"/>
            <a:ext cx="847293" cy="112175"/>
          </a:xfrm>
          <a:prstGeom prst="rect">
            <a:avLst/>
          </a:prstGeom>
        </p:spPr>
      </p:pic>
      <p:sp>
        <p:nvSpPr>
          <p:cNvPr id="371" name="テキスト ボックス 370">
            <a:extLst>
              <a:ext uri="{FF2B5EF4-FFF2-40B4-BE49-F238E27FC236}">
                <a16:creationId xmlns:a16="http://schemas.microsoft.com/office/drawing/2014/main" id="{B8903436-A264-23C7-F23E-AA5801F338E8}"/>
              </a:ext>
            </a:extLst>
          </p:cNvPr>
          <p:cNvSpPr txBox="1"/>
          <p:nvPr/>
        </p:nvSpPr>
        <p:spPr>
          <a:xfrm>
            <a:off x="3676178" y="7650621"/>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in error.</a:t>
            </a:r>
          </a:p>
        </p:txBody>
      </p:sp>
      <p:pic>
        <p:nvPicPr>
          <p:cNvPr id="10" name="図 9">
            <a:extLst>
              <a:ext uri="{FF2B5EF4-FFF2-40B4-BE49-F238E27FC236}">
                <a16:creationId xmlns:a16="http://schemas.microsoft.com/office/drawing/2014/main" id="{788431B9-C9DF-A62F-DF3D-404194DE37B8}"/>
              </a:ext>
            </a:extLst>
          </p:cNvPr>
          <p:cNvPicPr>
            <a:picLocks noChangeAspect="1"/>
          </p:cNvPicPr>
          <p:nvPr/>
        </p:nvPicPr>
        <p:blipFill>
          <a:blip r:embed="rId3"/>
          <a:stretch>
            <a:fillRect/>
          </a:stretch>
        </p:blipFill>
        <p:spPr>
          <a:xfrm>
            <a:off x="2346023" y="8248678"/>
            <a:ext cx="767534" cy="496491"/>
          </a:xfrm>
          <a:prstGeom prst="rect">
            <a:avLst/>
          </a:prstGeom>
          <a:solidFill>
            <a:schemeClr val="bg1"/>
          </a:solidFill>
        </p:spPr>
      </p:pic>
      <p:sp>
        <p:nvSpPr>
          <p:cNvPr id="48" name="テキスト ボックス 47">
            <a:extLst>
              <a:ext uri="{FF2B5EF4-FFF2-40B4-BE49-F238E27FC236}">
                <a16:creationId xmlns:a16="http://schemas.microsoft.com/office/drawing/2014/main" id="{C84153CC-245A-DD5B-0EE3-091D913AD1ED}"/>
              </a:ext>
            </a:extLst>
          </p:cNvPr>
          <p:cNvSpPr txBox="1"/>
          <p:nvPr/>
        </p:nvSpPr>
        <p:spPr>
          <a:xfrm>
            <a:off x="2282306" y="8755716"/>
            <a:ext cx="1806963" cy="369332"/>
          </a:xfrm>
          <a:prstGeom prst="rect">
            <a:avLst/>
          </a:prstGeom>
          <a:noFill/>
        </p:spPr>
        <p:txBody>
          <a:bodyPr wrap="square" rtlCol="0">
            <a:spAutoFit/>
          </a:bodyPr>
          <a:lstStyle/>
          <a:p>
            <a:r>
              <a:rPr kumimoji="1" lang="en-US" altLang="ja-JP" sz="600" dirty="0"/>
              <a:t>Qty per box = 2pcs</a:t>
            </a:r>
          </a:p>
          <a:p>
            <a:r>
              <a:rPr kumimoji="1" lang="en-US" altLang="ja-JP" sz="600" dirty="0"/>
              <a:t>Label 1 piece</a:t>
            </a:r>
          </a:p>
          <a:p>
            <a:r>
              <a:rPr kumimoji="1" lang="en-US" altLang="ja-JP" sz="600" dirty="0">
                <a:solidFill>
                  <a:srgbClr val="FF0000"/>
                </a:solidFill>
              </a:rPr>
              <a:t>*Label for Stock</a:t>
            </a:r>
            <a:endParaRPr kumimoji="1" lang="ja-JP" altLang="en-US" sz="600" dirty="0">
              <a:solidFill>
                <a:srgbClr val="FF0000"/>
              </a:solidFill>
            </a:endParaRPr>
          </a:p>
        </p:txBody>
      </p:sp>
      <p:sp>
        <p:nvSpPr>
          <p:cNvPr id="96" name="テキスト ボックス 95">
            <a:extLst>
              <a:ext uri="{FF2B5EF4-FFF2-40B4-BE49-F238E27FC236}">
                <a16:creationId xmlns:a16="http://schemas.microsoft.com/office/drawing/2014/main" id="{6E2C5012-9A44-7A17-1C07-4466F02E4122}"/>
              </a:ext>
            </a:extLst>
          </p:cNvPr>
          <p:cNvSpPr txBox="1"/>
          <p:nvPr/>
        </p:nvSpPr>
        <p:spPr>
          <a:xfrm>
            <a:off x="2170941" y="7143461"/>
            <a:ext cx="971854" cy="184666"/>
          </a:xfrm>
          <a:prstGeom prst="rect">
            <a:avLst/>
          </a:prstGeom>
          <a:noFill/>
        </p:spPr>
        <p:txBody>
          <a:bodyPr wrap="square" rtlCol="0">
            <a:spAutoFit/>
          </a:bodyPr>
          <a:lstStyle/>
          <a:p>
            <a:r>
              <a:rPr kumimoji="1" lang="en-US" altLang="ja-JP" sz="600" dirty="0">
                <a:solidFill>
                  <a:srgbClr val="FF0000"/>
                </a:solidFill>
              </a:rPr>
              <a:t>** Printing 2 labels</a:t>
            </a:r>
            <a:endParaRPr kumimoji="1" lang="ja-JP" altLang="en-US" sz="600" dirty="0">
              <a:solidFill>
                <a:srgbClr val="FF0000"/>
              </a:solidFill>
            </a:endParaRPr>
          </a:p>
        </p:txBody>
      </p:sp>
      <p:pic>
        <p:nvPicPr>
          <p:cNvPr id="100" name="図 51">
            <a:extLst>
              <a:ext uri="{FF2B5EF4-FFF2-40B4-BE49-F238E27FC236}">
                <a16:creationId xmlns:a16="http://schemas.microsoft.com/office/drawing/2014/main" id="{833D8BD6-A201-2C53-149E-1FB5E015F224}"/>
              </a:ext>
            </a:extLst>
          </p:cNvPr>
          <p:cNvPicPr>
            <a:picLocks noChangeAspect="1"/>
          </p:cNvPicPr>
          <p:nvPr/>
        </p:nvPicPr>
        <p:blipFill>
          <a:blip r:embed="rId6"/>
          <a:stretch>
            <a:fillRect/>
          </a:stretch>
        </p:blipFill>
        <p:spPr>
          <a:xfrm>
            <a:off x="502560" y="1659644"/>
            <a:ext cx="1364286" cy="2040133"/>
          </a:xfrm>
          <a:prstGeom prst="rect">
            <a:avLst/>
          </a:prstGeom>
        </p:spPr>
      </p:pic>
      <p:pic>
        <p:nvPicPr>
          <p:cNvPr id="101" name="図 52">
            <a:extLst>
              <a:ext uri="{FF2B5EF4-FFF2-40B4-BE49-F238E27FC236}">
                <a16:creationId xmlns:a16="http://schemas.microsoft.com/office/drawing/2014/main" id="{58BA6995-75CF-3F97-D1B2-F94737F0426D}"/>
              </a:ext>
            </a:extLst>
          </p:cNvPr>
          <p:cNvPicPr>
            <a:picLocks noChangeAspect="1"/>
          </p:cNvPicPr>
          <p:nvPr/>
        </p:nvPicPr>
        <p:blipFill>
          <a:blip r:embed="rId7"/>
          <a:stretch>
            <a:fillRect/>
          </a:stretch>
        </p:blipFill>
        <p:spPr>
          <a:xfrm>
            <a:off x="957642" y="2246743"/>
            <a:ext cx="546082" cy="198137"/>
          </a:xfrm>
          <a:prstGeom prst="rect">
            <a:avLst/>
          </a:prstGeom>
        </p:spPr>
      </p:pic>
      <p:pic>
        <p:nvPicPr>
          <p:cNvPr id="112" name="図 55">
            <a:extLst>
              <a:ext uri="{FF2B5EF4-FFF2-40B4-BE49-F238E27FC236}">
                <a16:creationId xmlns:a16="http://schemas.microsoft.com/office/drawing/2014/main" id="{C34EE685-EE43-18C1-37A9-642708B09DD2}"/>
              </a:ext>
            </a:extLst>
          </p:cNvPr>
          <p:cNvPicPr>
            <a:picLocks noChangeAspect="1"/>
          </p:cNvPicPr>
          <p:nvPr/>
        </p:nvPicPr>
        <p:blipFill>
          <a:blip r:embed="rId7"/>
          <a:stretch>
            <a:fillRect/>
          </a:stretch>
        </p:blipFill>
        <p:spPr>
          <a:xfrm>
            <a:off x="889824" y="2591135"/>
            <a:ext cx="546082" cy="198137"/>
          </a:xfrm>
          <a:prstGeom prst="rect">
            <a:avLst/>
          </a:prstGeom>
        </p:spPr>
      </p:pic>
      <p:sp>
        <p:nvSpPr>
          <p:cNvPr id="113" name="テキスト ボックス 58">
            <a:extLst>
              <a:ext uri="{FF2B5EF4-FFF2-40B4-BE49-F238E27FC236}">
                <a16:creationId xmlns:a16="http://schemas.microsoft.com/office/drawing/2014/main" id="{241C4536-FAAD-7F37-1008-6D556902159E}"/>
              </a:ext>
            </a:extLst>
          </p:cNvPr>
          <p:cNvSpPr txBox="1"/>
          <p:nvPr/>
        </p:nvSpPr>
        <p:spPr>
          <a:xfrm>
            <a:off x="860229" y="225347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130" name="テキスト ボックス 59">
            <a:extLst>
              <a:ext uri="{FF2B5EF4-FFF2-40B4-BE49-F238E27FC236}">
                <a16:creationId xmlns:a16="http://schemas.microsoft.com/office/drawing/2014/main" id="{C635F4BB-C98D-988E-B159-58F1CF46FDA8}"/>
              </a:ext>
            </a:extLst>
          </p:cNvPr>
          <p:cNvSpPr txBox="1"/>
          <p:nvPr/>
        </p:nvSpPr>
        <p:spPr>
          <a:xfrm>
            <a:off x="821139" y="259367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145" name="図 61">
            <a:extLst>
              <a:ext uri="{FF2B5EF4-FFF2-40B4-BE49-F238E27FC236}">
                <a16:creationId xmlns:a16="http://schemas.microsoft.com/office/drawing/2014/main" id="{7C161BA1-3DE0-3557-7636-B5AF973CC7BF}"/>
              </a:ext>
            </a:extLst>
          </p:cNvPr>
          <p:cNvPicPr>
            <a:picLocks noChangeAspect="1"/>
          </p:cNvPicPr>
          <p:nvPr/>
        </p:nvPicPr>
        <p:blipFill>
          <a:blip r:embed="rId8"/>
          <a:stretch>
            <a:fillRect/>
          </a:stretch>
        </p:blipFill>
        <p:spPr>
          <a:xfrm>
            <a:off x="938590" y="2933872"/>
            <a:ext cx="510584" cy="178119"/>
          </a:xfrm>
          <a:prstGeom prst="rect">
            <a:avLst/>
          </a:prstGeom>
        </p:spPr>
      </p:pic>
      <p:sp>
        <p:nvSpPr>
          <p:cNvPr id="146" name="テキスト ボックス 62">
            <a:extLst>
              <a:ext uri="{FF2B5EF4-FFF2-40B4-BE49-F238E27FC236}">
                <a16:creationId xmlns:a16="http://schemas.microsoft.com/office/drawing/2014/main" id="{938E26ED-0C3F-3B17-85CC-7CB2910BB0C6}"/>
              </a:ext>
            </a:extLst>
          </p:cNvPr>
          <p:cNvSpPr txBox="1"/>
          <p:nvPr/>
        </p:nvSpPr>
        <p:spPr>
          <a:xfrm>
            <a:off x="788964" y="2927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48" name="図 191">
            <a:extLst>
              <a:ext uri="{FF2B5EF4-FFF2-40B4-BE49-F238E27FC236}">
                <a16:creationId xmlns:a16="http://schemas.microsoft.com/office/drawing/2014/main" id="{A4F9983C-7587-A77A-3275-F4F298330D06}"/>
              </a:ext>
            </a:extLst>
          </p:cNvPr>
          <p:cNvPicPr>
            <a:picLocks noChangeAspect="1"/>
          </p:cNvPicPr>
          <p:nvPr/>
        </p:nvPicPr>
        <p:blipFill>
          <a:blip r:embed="rId8"/>
          <a:stretch>
            <a:fillRect/>
          </a:stretch>
        </p:blipFill>
        <p:spPr>
          <a:xfrm>
            <a:off x="939352" y="3269101"/>
            <a:ext cx="510584" cy="178119"/>
          </a:xfrm>
          <a:prstGeom prst="rect">
            <a:avLst/>
          </a:prstGeom>
        </p:spPr>
      </p:pic>
      <p:sp>
        <p:nvSpPr>
          <p:cNvPr id="149" name="テキスト ボックス 192">
            <a:extLst>
              <a:ext uri="{FF2B5EF4-FFF2-40B4-BE49-F238E27FC236}">
                <a16:creationId xmlns:a16="http://schemas.microsoft.com/office/drawing/2014/main" id="{F96035BF-E678-B203-0FC5-2101D3150402}"/>
              </a:ext>
            </a:extLst>
          </p:cNvPr>
          <p:cNvSpPr txBox="1"/>
          <p:nvPr/>
        </p:nvSpPr>
        <p:spPr>
          <a:xfrm>
            <a:off x="838051" y="326236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50" name="図 193">
            <a:extLst>
              <a:ext uri="{FF2B5EF4-FFF2-40B4-BE49-F238E27FC236}">
                <a16:creationId xmlns:a16="http://schemas.microsoft.com/office/drawing/2014/main" id="{AD135120-D9F4-E629-87A7-C9EF92C678EA}"/>
              </a:ext>
            </a:extLst>
          </p:cNvPr>
          <p:cNvPicPr>
            <a:picLocks noChangeAspect="1"/>
          </p:cNvPicPr>
          <p:nvPr/>
        </p:nvPicPr>
        <p:blipFill>
          <a:blip r:embed="rId9"/>
          <a:stretch>
            <a:fillRect/>
          </a:stretch>
        </p:blipFill>
        <p:spPr>
          <a:xfrm>
            <a:off x="678464" y="3182898"/>
            <a:ext cx="1096457" cy="435043"/>
          </a:xfrm>
          <a:prstGeom prst="rect">
            <a:avLst/>
          </a:prstGeom>
        </p:spPr>
      </p:pic>
      <p:pic>
        <p:nvPicPr>
          <p:cNvPr id="151" name="図 194">
            <a:extLst>
              <a:ext uri="{FF2B5EF4-FFF2-40B4-BE49-F238E27FC236}">
                <a16:creationId xmlns:a16="http://schemas.microsoft.com/office/drawing/2014/main" id="{EA30D1D6-59AB-7B74-D0FB-81BA29DA5E8D}"/>
              </a:ext>
            </a:extLst>
          </p:cNvPr>
          <p:cNvPicPr>
            <a:picLocks noChangeAspect="1"/>
          </p:cNvPicPr>
          <p:nvPr/>
        </p:nvPicPr>
        <p:blipFill>
          <a:blip r:embed="rId10"/>
          <a:stretch>
            <a:fillRect/>
          </a:stretch>
        </p:blipFill>
        <p:spPr>
          <a:xfrm>
            <a:off x="957642" y="1798340"/>
            <a:ext cx="805148" cy="123622"/>
          </a:xfrm>
          <a:prstGeom prst="rect">
            <a:avLst/>
          </a:prstGeom>
        </p:spPr>
      </p:pic>
      <p:sp>
        <p:nvSpPr>
          <p:cNvPr id="152" name="テキスト ボックス 195">
            <a:extLst>
              <a:ext uri="{FF2B5EF4-FFF2-40B4-BE49-F238E27FC236}">
                <a16:creationId xmlns:a16="http://schemas.microsoft.com/office/drawing/2014/main" id="{542B4381-6FD8-2571-D1B0-467755AE768E}"/>
              </a:ext>
            </a:extLst>
          </p:cNvPr>
          <p:cNvSpPr txBox="1"/>
          <p:nvPr/>
        </p:nvSpPr>
        <p:spPr>
          <a:xfrm>
            <a:off x="872923" y="178491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sp>
        <p:nvSpPr>
          <p:cNvPr id="153" name="テキスト ボックス 254">
            <a:extLst>
              <a:ext uri="{FF2B5EF4-FFF2-40B4-BE49-F238E27FC236}">
                <a16:creationId xmlns:a16="http://schemas.microsoft.com/office/drawing/2014/main" id="{F8C223E7-BD26-0119-808C-630B83DB70FA}"/>
              </a:ext>
            </a:extLst>
          </p:cNvPr>
          <p:cNvSpPr txBox="1"/>
          <p:nvPr/>
        </p:nvSpPr>
        <p:spPr>
          <a:xfrm>
            <a:off x="801191" y="2238982"/>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Label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154" name="テキスト ボックス 254">
            <a:extLst>
              <a:ext uri="{FF2B5EF4-FFF2-40B4-BE49-F238E27FC236}">
                <a16:creationId xmlns:a16="http://schemas.microsoft.com/office/drawing/2014/main" id="{E654FEE8-3EED-8503-6477-AC7A3A025705}"/>
              </a:ext>
            </a:extLst>
          </p:cNvPr>
          <p:cNvSpPr txBox="1"/>
          <p:nvPr/>
        </p:nvSpPr>
        <p:spPr>
          <a:xfrm>
            <a:off x="803945" y="2568927"/>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Relabeling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แก้ไขลาเบล</a:t>
            </a:r>
            <a:endParaRPr kumimoji="1" lang="ja-JP" altLang="en-US" sz="700" dirty="0">
              <a:latin typeface="Tahoma" panose="020B0604030504040204" pitchFamily="34" charset="0"/>
              <a:cs typeface="Tahoma" panose="020B0604030504040204" pitchFamily="34" charset="0"/>
            </a:endParaRPr>
          </a:p>
        </p:txBody>
      </p:sp>
      <p:sp>
        <p:nvSpPr>
          <p:cNvPr id="155" name="テキスト ボックス 254">
            <a:extLst>
              <a:ext uri="{FF2B5EF4-FFF2-40B4-BE49-F238E27FC236}">
                <a16:creationId xmlns:a16="http://schemas.microsoft.com/office/drawing/2014/main" id="{064117E6-EBD3-33B9-66AF-9596FCDADBD1}"/>
              </a:ext>
            </a:extLst>
          </p:cNvPr>
          <p:cNvSpPr txBox="1"/>
          <p:nvPr/>
        </p:nvSpPr>
        <p:spPr>
          <a:xfrm>
            <a:off x="835044" y="2913424"/>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Re-Print Label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ทดแทนลาเบล</a:t>
            </a:r>
            <a:endParaRPr kumimoji="1" lang="ja-JP" altLang="en-US" sz="700" dirty="0">
              <a:latin typeface="Tahoma" panose="020B0604030504040204" pitchFamily="34" charset="0"/>
              <a:cs typeface="Tahoma" panose="020B0604030504040204" pitchFamily="34" charset="0"/>
            </a:endParaRPr>
          </a:p>
        </p:txBody>
      </p:sp>
      <p:sp>
        <p:nvSpPr>
          <p:cNvPr id="157" name="正方形/長方形 57">
            <a:extLst>
              <a:ext uri="{FF2B5EF4-FFF2-40B4-BE49-F238E27FC236}">
                <a16:creationId xmlns:a16="http://schemas.microsoft.com/office/drawing/2014/main" id="{A6A66194-C430-95B9-7244-E4DB95513B74}"/>
              </a:ext>
            </a:extLst>
          </p:cNvPr>
          <p:cNvSpPr/>
          <p:nvPr/>
        </p:nvSpPr>
        <p:spPr>
          <a:xfrm>
            <a:off x="580908" y="2527442"/>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58" name="グラフィックス 58" descr="右向き指示マーク">
            <a:extLst>
              <a:ext uri="{FF2B5EF4-FFF2-40B4-BE49-F238E27FC236}">
                <a16:creationId xmlns:a16="http://schemas.microsoft.com/office/drawing/2014/main" id="{F72C01A7-3159-B45A-3612-E8575043D8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754202">
            <a:off x="1607267" y="2721131"/>
            <a:ext cx="253626" cy="253626"/>
          </a:xfrm>
          <a:prstGeom prst="rect">
            <a:avLst/>
          </a:prstGeom>
        </p:spPr>
      </p:pic>
      <p:pic>
        <p:nvPicPr>
          <p:cNvPr id="260" name="図 55">
            <a:extLst>
              <a:ext uri="{FF2B5EF4-FFF2-40B4-BE49-F238E27FC236}">
                <a16:creationId xmlns:a16="http://schemas.microsoft.com/office/drawing/2014/main" id="{89617B17-3AF6-6348-B256-C745F515C83B}"/>
              </a:ext>
            </a:extLst>
          </p:cNvPr>
          <p:cNvPicPr>
            <a:picLocks noChangeAspect="1"/>
          </p:cNvPicPr>
          <p:nvPr/>
        </p:nvPicPr>
        <p:blipFill>
          <a:blip r:embed="rId13"/>
          <a:stretch>
            <a:fillRect/>
          </a:stretch>
        </p:blipFill>
        <p:spPr>
          <a:xfrm>
            <a:off x="472727" y="4966497"/>
            <a:ext cx="1358764" cy="2027693"/>
          </a:xfrm>
          <a:prstGeom prst="rect">
            <a:avLst/>
          </a:prstGeom>
        </p:spPr>
      </p:pic>
      <p:pic>
        <p:nvPicPr>
          <p:cNvPr id="261" name="図 56">
            <a:extLst>
              <a:ext uri="{FF2B5EF4-FFF2-40B4-BE49-F238E27FC236}">
                <a16:creationId xmlns:a16="http://schemas.microsoft.com/office/drawing/2014/main" id="{92B24C78-15CE-8782-C0B2-D621A25BB38A}"/>
              </a:ext>
            </a:extLst>
          </p:cNvPr>
          <p:cNvPicPr>
            <a:picLocks noChangeAspect="1"/>
          </p:cNvPicPr>
          <p:nvPr/>
        </p:nvPicPr>
        <p:blipFill>
          <a:blip r:embed="rId14"/>
          <a:stretch>
            <a:fillRect/>
          </a:stretch>
        </p:blipFill>
        <p:spPr>
          <a:xfrm>
            <a:off x="1566083" y="6244104"/>
            <a:ext cx="243861" cy="130125"/>
          </a:xfrm>
          <a:prstGeom prst="rect">
            <a:avLst/>
          </a:prstGeom>
        </p:spPr>
      </p:pic>
      <p:pic>
        <p:nvPicPr>
          <p:cNvPr id="262" name="図 57">
            <a:extLst>
              <a:ext uri="{FF2B5EF4-FFF2-40B4-BE49-F238E27FC236}">
                <a16:creationId xmlns:a16="http://schemas.microsoft.com/office/drawing/2014/main" id="{37A1E372-9655-ED8E-AFAE-4CCD755F9869}"/>
              </a:ext>
            </a:extLst>
          </p:cNvPr>
          <p:cNvPicPr>
            <a:picLocks noChangeAspect="1"/>
          </p:cNvPicPr>
          <p:nvPr/>
        </p:nvPicPr>
        <p:blipFill>
          <a:blip r:embed="rId10"/>
          <a:stretch>
            <a:fillRect/>
          </a:stretch>
        </p:blipFill>
        <p:spPr>
          <a:xfrm>
            <a:off x="977414" y="5100577"/>
            <a:ext cx="805148" cy="123622"/>
          </a:xfrm>
          <a:prstGeom prst="rect">
            <a:avLst/>
          </a:prstGeom>
        </p:spPr>
      </p:pic>
      <p:sp>
        <p:nvSpPr>
          <p:cNvPr id="263" name="テキスト ボックス 58">
            <a:extLst>
              <a:ext uri="{FF2B5EF4-FFF2-40B4-BE49-F238E27FC236}">
                <a16:creationId xmlns:a16="http://schemas.microsoft.com/office/drawing/2014/main" id="{45A424F2-4F05-A528-AA36-98C0E22D0776}"/>
              </a:ext>
            </a:extLst>
          </p:cNvPr>
          <p:cNvSpPr txBox="1"/>
          <p:nvPr/>
        </p:nvSpPr>
        <p:spPr>
          <a:xfrm>
            <a:off x="892695" y="5087154"/>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264" name="図 59">
            <a:extLst>
              <a:ext uri="{FF2B5EF4-FFF2-40B4-BE49-F238E27FC236}">
                <a16:creationId xmlns:a16="http://schemas.microsoft.com/office/drawing/2014/main" id="{EFC4954E-B4AB-C397-60DC-F6ACCF0C4957}"/>
              </a:ext>
            </a:extLst>
          </p:cNvPr>
          <p:cNvPicPr>
            <a:picLocks noChangeAspect="1"/>
          </p:cNvPicPr>
          <p:nvPr/>
        </p:nvPicPr>
        <p:blipFill>
          <a:blip r:embed="rId15"/>
          <a:stretch>
            <a:fillRect/>
          </a:stretch>
        </p:blipFill>
        <p:spPr>
          <a:xfrm>
            <a:off x="490918" y="5561655"/>
            <a:ext cx="1338862" cy="1192892"/>
          </a:xfrm>
          <a:prstGeom prst="rect">
            <a:avLst/>
          </a:prstGeom>
        </p:spPr>
      </p:pic>
      <p:sp>
        <p:nvSpPr>
          <p:cNvPr id="265" name="テキスト ボックス 192">
            <a:extLst>
              <a:ext uri="{FF2B5EF4-FFF2-40B4-BE49-F238E27FC236}">
                <a16:creationId xmlns:a16="http://schemas.microsoft.com/office/drawing/2014/main" id="{B615545B-E8A2-993C-BA1A-C2889AB0081D}"/>
              </a:ext>
            </a:extLst>
          </p:cNvPr>
          <p:cNvSpPr txBox="1"/>
          <p:nvPr/>
        </p:nvSpPr>
        <p:spPr>
          <a:xfrm>
            <a:off x="447109" y="6269340"/>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266" name="テキスト ボックス 196">
            <a:extLst>
              <a:ext uri="{FF2B5EF4-FFF2-40B4-BE49-F238E27FC236}">
                <a16:creationId xmlns:a16="http://schemas.microsoft.com/office/drawing/2014/main" id="{E1152E3F-371E-C9E3-334F-ADEFA5660FD9}"/>
              </a:ext>
            </a:extLst>
          </p:cNvPr>
          <p:cNvSpPr txBox="1"/>
          <p:nvPr/>
        </p:nvSpPr>
        <p:spPr>
          <a:xfrm>
            <a:off x="424858" y="6433615"/>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sp>
        <p:nvSpPr>
          <p:cNvPr id="267" name="テキスト ボックス 200">
            <a:extLst>
              <a:ext uri="{FF2B5EF4-FFF2-40B4-BE49-F238E27FC236}">
                <a16:creationId xmlns:a16="http://schemas.microsoft.com/office/drawing/2014/main" id="{C26D4605-372E-FC0E-3AC4-84DF4FB17308}"/>
              </a:ext>
            </a:extLst>
          </p:cNvPr>
          <p:cNvSpPr txBox="1"/>
          <p:nvPr/>
        </p:nvSpPr>
        <p:spPr>
          <a:xfrm>
            <a:off x="440009" y="6601632"/>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268" name="テキスト ボックス 192">
            <a:extLst>
              <a:ext uri="{FF2B5EF4-FFF2-40B4-BE49-F238E27FC236}">
                <a16:creationId xmlns:a16="http://schemas.microsoft.com/office/drawing/2014/main" id="{DD1F3699-6A5A-2EFD-5246-1919CC934F38}"/>
              </a:ext>
            </a:extLst>
          </p:cNvPr>
          <p:cNvSpPr txBox="1"/>
          <p:nvPr/>
        </p:nvSpPr>
        <p:spPr>
          <a:xfrm>
            <a:off x="426219" y="6089475"/>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269" name="テキスト ボックス 192">
            <a:extLst>
              <a:ext uri="{FF2B5EF4-FFF2-40B4-BE49-F238E27FC236}">
                <a16:creationId xmlns:a16="http://schemas.microsoft.com/office/drawing/2014/main" id="{CDEBEB9F-FAAF-0B03-A618-9DBF76D4704F}"/>
              </a:ext>
            </a:extLst>
          </p:cNvPr>
          <p:cNvSpPr txBox="1"/>
          <p:nvPr/>
        </p:nvSpPr>
        <p:spPr>
          <a:xfrm>
            <a:off x="424858" y="5919045"/>
            <a:ext cx="535380" cy="184666"/>
          </a:xfrm>
          <a:prstGeom prst="rect">
            <a:avLst/>
          </a:prstGeom>
          <a:noFill/>
        </p:spPr>
        <p:txBody>
          <a:bodyPr wrap="square" rtlCol="0">
            <a:spAutoFit/>
          </a:bodyPr>
          <a:lstStyle/>
          <a:p>
            <a:r>
              <a:rPr kumimoji="1" lang="en-US" altLang="ja-JP" sz="600" dirty="0" err="1"/>
              <a:t>Mdl</a:t>
            </a:r>
            <a:r>
              <a:rPr kumimoji="1" lang="en-US" altLang="ja-JP" sz="600" dirty="0"/>
              <a:t>/</a:t>
            </a:r>
            <a:r>
              <a:rPr kumimoji="1" lang="en-US" altLang="ja-JP" sz="600" dirty="0" err="1"/>
              <a:t>Clr</a:t>
            </a:r>
            <a:endParaRPr kumimoji="1" lang="ja-JP" altLang="en-US" sz="600" dirty="0"/>
          </a:p>
        </p:txBody>
      </p:sp>
      <p:sp>
        <p:nvSpPr>
          <p:cNvPr id="270" name="Rectangle: Rounded Corners 269">
            <a:extLst>
              <a:ext uri="{FF2B5EF4-FFF2-40B4-BE49-F238E27FC236}">
                <a16:creationId xmlns:a16="http://schemas.microsoft.com/office/drawing/2014/main" id="{F9864213-16CF-5BFC-BCC1-D835764C45D6}"/>
              </a:ext>
            </a:extLst>
          </p:cNvPr>
          <p:cNvSpPr/>
          <p:nvPr/>
        </p:nvSpPr>
        <p:spPr>
          <a:xfrm>
            <a:off x="1259763" y="6455860"/>
            <a:ext cx="549794" cy="141418"/>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71" name="Rectangle: Rounded Corners 270">
            <a:extLst>
              <a:ext uri="{FF2B5EF4-FFF2-40B4-BE49-F238E27FC236}">
                <a16:creationId xmlns:a16="http://schemas.microsoft.com/office/drawing/2014/main" id="{90ED2A5E-958B-27A9-6398-0012078E8303}"/>
              </a:ext>
            </a:extLst>
          </p:cNvPr>
          <p:cNvSpPr/>
          <p:nvPr/>
        </p:nvSpPr>
        <p:spPr>
          <a:xfrm>
            <a:off x="1255890" y="6607347"/>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72" name="テキスト ボックス 192">
            <a:extLst>
              <a:ext uri="{FF2B5EF4-FFF2-40B4-BE49-F238E27FC236}">
                <a16:creationId xmlns:a16="http://schemas.microsoft.com/office/drawing/2014/main" id="{5119A9E9-F1C0-61E2-5441-814981A67196}"/>
              </a:ext>
            </a:extLst>
          </p:cNvPr>
          <p:cNvSpPr txBox="1"/>
          <p:nvPr/>
        </p:nvSpPr>
        <p:spPr>
          <a:xfrm>
            <a:off x="424858" y="5547531"/>
            <a:ext cx="535380" cy="184666"/>
          </a:xfrm>
          <a:prstGeom prst="rect">
            <a:avLst/>
          </a:prstGeom>
          <a:noFill/>
        </p:spPr>
        <p:txBody>
          <a:bodyPr wrap="square" rtlCol="0">
            <a:spAutoFit/>
          </a:bodyPr>
          <a:lstStyle/>
          <a:p>
            <a:r>
              <a:rPr kumimoji="1" lang="en-US" altLang="ja-JP" sz="600" dirty="0"/>
              <a:t>Parts No</a:t>
            </a:r>
            <a:endParaRPr kumimoji="1" lang="ja-JP" altLang="en-US" sz="600" dirty="0"/>
          </a:p>
        </p:txBody>
      </p:sp>
      <p:sp>
        <p:nvSpPr>
          <p:cNvPr id="273" name="テキスト ボックス 192">
            <a:extLst>
              <a:ext uri="{FF2B5EF4-FFF2-40B4-BE49-F238E27FC236}">
                <a16:creationId xmlns:a16="http://schemas.microsoft.com/office/drawing/2014/main" id="{2D33D9A4-ABB5-760E-58AD-D09D763013EA}"/>
              </a:ext>
            </a:extLst>
          </p:cNvPr>
          <p:cNvSpPr txBox="1"/>
          <p:nvPr/>
        </p:nvSpPr>
        <p:spPr>
          <a:xfrm>
            <a:off x="420618" y="5729930"/>
            <a:ext cx="619136" cy="184666"/>
          </a:xfrm>
          <a:prstGeom prst="rect">
            <a:avLst/>
          </a:prstGeom>
          <a:noFill/>
        </p:spPr>
        <p:txBody>
          <a:bodyPr wrap="square" rtlCol="0">
            <a:spAutoFit/>
          </a:bodyPr>
          <a:lstStyle/>
          <a:p>
            <a:r>
              <a:rPr kumimoji="1" lang="en-US" altLang="ja-JP" sz="600" dirty="0"/>
              <a:t>Parts Name</a:t>
            </a:r>
            <a:endParaRPr kumimoji="1" lang="ja-JP" altLang="en-US" sz="600" dirty="0"/>
          </a:p>
        </p:txBody>
      </p:sp>
      <p:sp>
        <p:nvSpPr>
          <p:cNvPr id="274" name="Rectangle: Rounded Corners 273">
            <a:extLst>
              <a:ext uri="{FF2B5EF4-FFF2-40B4-BE49-F238E27FC236}">
                <a16:creationId xmlns:a16="http://schemas.microsoft.com/office/drawing/2014/main" id="{86648480-EF66-BD90-96D3-609AA5E1C78C}"/>
              </a:ext>
            </a:extLst>
          </p:cNvPr>
          <p:cNvSpPr/>
          <p:nvPr/>
        </p:nvSpPr>
        <p:spPr>
          <a:xfrm>
            <a:off x="982636" y="5586516"/>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75" name="Rectangle: Rounded Corners 274">
            <a:extLst>
              <a:ext uri="{FF2B5EF4-FFF2-40B4-BE49-F238E27FC236}">
                <a16:creationId xmlns:a16="http://schemas.microsoft.com/office/drawing/2014/main" id="{AF71E300-CA44-11D6-837C-C5D717A6CADE}"/>
              </a:ext>
            </a:extLst>
          </p:cNvPr>
          <p:cNvSpPr/>
          <p:nvPr/>
        </p:nvSpPr>
        <p:spPr>
          <a:xfrm>
            <a:off x="978878" y="5770772"/>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76" name="Rectangle: Rounded Corners 275">
            <a:extLst>
              <a:ext uri="{FF2B5EF4-FFF2-40B4-BE49-F238E27FC236}">
                <a16:creationId xmlns:a16="http://schemas.microsoft.com/office/drawing/2014/main" id="{FDCD1715-AFF9-FD26-5E3E-6EBBB9B90068}"/>
              </a:ext>
            </a:extLst>
          </p:cNvPr>
          <p:cNvSpPr/>
          <p:nvPr/>
        </p:nvSpPr>
        <p:spPr>
          <a:xfrm>
            <a:off x="978156" y="5952220"/>
            <a:ext cx="347080" cy="126223"/>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77" name="Rectangle: Rounded Corners 276">
            <a:extLst>
              <a:ext uri="{FF2B5EF4-FFF2-40B4-BE49-F238E27FC236}">
                <a16:creationId xmlns:a16="http://schemas.microsoft.com/office/drawing/2014/main" id="{B8882996-2C47-168F-369D-8EACBD990A64}"/>
              </a:ext>
            </a:extLst>
          </p:cNvPr>
          <p:cNvSpPr/>
          <p:nvPr/>
        </p:nvSpPr>
        <p:spPr>
          <a:xfrm>
            <a:off x="980218" y="6127119"/>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78" name="Rectangle: Rounded Corners 277">
            <a:extLst>
              <a:ext uri="{FF2B5EF4-FFF2-40B4-BE49-F238E27FC236}">
                <a16:creationId xmlns:a16="http://schemas.microsoft.com/office/drawing/2014/main" id="{556A5E8F-5839-AE9E-8CFB-8C1D6BEB5359}"/>
              </a:ext>
            </a:extLst>
          </p:cNvPr>
          <p:cNvSpPr/>
          <p:nvPr/>
        </p:nvSpPr>
        <p:spPr>
          <a:xfrm>
            <a:off x="982636" y="6298138"/>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79" name="矢印: 右 105">
            <a:extLst>
              <a:ext uri="{FF2B5EF4-FFF2-40B4-BE49-F238E27FC236}">
                <a16:creationId xmlns:a16="http://schemas.microsoft.com/office/drawing/2014/main" id="{F1662262-29B3-200F-6460-8B4D4964BCD2}"/>
              </a:ext>
            </a:extLst>
          </p:cNvPr>
          <p:cNvSpPr/>
          <p:nvPr/>
        </p:nvSpPr>
        <p:spPr>
          <a:xfrm>
            <a:off x="1942616" y="566747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0" name="Rectangle: Rounded Corners 279">
            <a:extLst>
              <a:ext uri="{FF2B5EF4-FFF2-40B4-BE49-F238E27FC236}">
                <a16:creationId xmlns:a16="http://schemas.microsoft.com/office/drawing/2014/main" id="{40432ADE-FC2A-2102-2037-E767D83088BC}"/>
              </a:ext>
            </a:extLst>
          </p:cNvPr>
          <p:cNvSpPr/>
          <p:nvPr/>
        </p:nvSpPr>
        <p:spPr>
          <a:xfrm>
            <a:off x="983719" y="5404278"/>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282" name="図 55">
            <a:extLst>
              <a:ext uri="{FF2B5EF4-FFF2-40B4-BE49-F238E27FC236}">
                <a16:creationId xmlns:a16="http://schemas.microsoft.com/office/drawing/2014/main" id="{AD7ED01A-50B4-7F4D-8451-D41B77BEE646}"/>
              </a:ext>
            </a:extLst>
          </p:cNvPr>
          <p:cNvPicPr>
            <a:picLocks noChangeAspect="1"/>
          </p:cNvPicPr>
          <p:nvPr/>
        </p:nvPicPr>
        <p:blipFill>
          <a:blip r:embed="rId13"/>
          <a:stretch>
            <a:fillRect/>
          </a:stretch>
        </p:blipFill>
        <p:spPr>
          <a:xfrm>
            <a:off x="3564790" y="4948601"/>
            <a:ext cx="1358764" cy="2027693"/>
          </a:xfrm>
          <a:prstGeom prst="rect">
            <a:avLst/>
          </a:prstGeom>
        </p:spPr>
      </p:pic>
      <p:pic>
        <p:nvPicPr>
          <p:cNvPr id="283" name="図 56">
            <a:extLst>
              <a:ext uri="{FF2B5EF4-FFF2-40B4-BE49-F238E27FC236}">
                <a16:creationId xmlns:a16="http://schemas.microsoft.com/office/drawing/2014/main" id="{EFD76258-4CED-CA0E-7509-D73B76BAB8C6}"/>
              </a:ext>
            </a:extLst>
          </p:cNvPr>
          <p:cNvPicPr>
            <a:picLocks noChangeAspect="1"/>
          </p:cNvPicPr>
          <p:nvPr/>
        </p:nvPicPr>
        <p:blipFill>
          <a:blip r:embed="rId14"/>
          <a:stretch>
            <a:fillRect/>
          </a:stretch>
        </p:blipFill>
        <p:spPr>
          <a:xfrm>
            <a:off x="4658146" y="6226208"/>
            <a:ext cx="243861" cy="130125"/>
          </a:xfrm>
          <a:prstGeom prst="rect">
            <a:avLst/>
          </a:prstGeom>
        </p:spPr>
      </p:pic>
      <p:pic>
        <p:nvPicPr>
          <p:cNvPr id="284" name="図 57">
            <a:extLst>
              <a:ext uri="{FF2B5EF4-FFF2-40B4-BE49-F238E27FC236}">
                <a16:creationId xmlns:a16="http://schemas.microsoft.com/office/drawing/2014/main" id="{37E8620C-7E3E-E8DE-9448-09CF1135C4D8}"/>
              </a:ext>
            </a:extLst>
          </p:cNvPr>
          <p:cNvPicPr>
            <a:picLocks noChangeAspect="1"/>
          </p:cNvPicPr>
          <p:nvPr/>
        </p:nvPicPr>
        <p:blipFill>
          <a:blip r:embed="rId10"/>
          <a:stretch>
            <a:fillRect/>
          </a:stretch>
        </p:blipFill>
        <p:spPr>
          <a:xfrm>
            <a:off x="4069477" y="5082681"/>
            <a:ext cx="805148" cy="123622"/>
          </a:xfrm>
          <a:prstGeom prst="rect">
            <a:avLst/>
          </a:prstGeom>
        </p:spPr>
      </p:pic>
      <p:sp>
        <p:nvSpPr>
          <p:cNvPr id="285" name="テキスト ボックス 58">
            <a:extLst>
              <a:ext uri="{FF2B5EF4-FFF2-40B4-BE49-F238E27FC236}">
                <a16:creationId xmlns:a16="http://schemas.microsoft.com/office/drawing/2014/main" id="{39AA2DBB-68B0-83FD-C75D-4DD427B9C0BA}"/>
              </a:ext>
            </a:extLst>
          </p:cNvPr>
          <p:cNvSpPr txBox="1"/>
          <p:nvPr/>
        </p:nvSpPr>
        <p:spPr>
          <a:xfrm>
            <a:off x="3984758" y="5069258"/>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286" name="図 59">
            <a:extLst>
              <a:ext uri="{FF2B5EF4-FFF2-40B4-BE49-F238E27FC236}">
                <a16:creationId xmlns:a16="http://schemas.microsoft.com/office/drawing/2014/main" id="{598FE3C9-89A4-E9D8-8FB1-7F1D01C5F63E}"/>
              </a:ext>
            </a:extLst>
          </p:cNvPr>
          <p:cNvPicPr>
            <a:picLocks noChangeAspect="1"/>
          </p:cNvPicPr>
          <p:nvPr/>
        </p:nvPicPr>
        <p:blipFill>
          <a:blip r:embed="rId15"/>
          <a:stretch>
            <a:fillRect/>
          </a:stretch>
        </p:blipFill>
        <p:spPr>
          <a:xfrm>
            <a:off x="3582981" y="5543759"/>
            <a:ext cx="1338862" cy="1192892"/>
          </a:xfrm>
          <a:prstGeom prst="rect">
            <a:avLst/>
          </a:prstGeom>
        </p:spPr>
      </p:pic>
      <p:sp>
        <p:nvSpPr>
          <p:cNvPr id="287" name="テキスト ボックス 192">
            <a:extLst>
              <a:ext uri="{FF2B5EF4-FFF2-40B4-BE49-F238E27FC236}">
                <a16:creationId xmlns:a16="http://schemas.microsoft.com/office/drawing/2014/main" id="{D00D66EA-E48B-6392-95C1-7806FFD2D0C6}"/>
              </a:ext>
            </a:extLst>
          </p:cNvPr>
          <p:cNvSpPr txBox="1"/>
          <p:nvPr/>
        </p:nvSpPr>
        <p:spPr>
          <a:xfrm>
            <a:off x="3539172" y="6251444"/>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288" name="テキスト ボックス 196">
            <a:extLst>
              <a:ext uri="{FF2B5EF4-FFF2-40B4-BE49-F238E27FC236}">
                <a16:creationId xmlns:a16="http://schemas.microsoft.com/office/drawing/2014/main" id="{2C701DBC-0E74-E47A-BCCE-36EE9A5320E3}"/>
              </a:ext>
            </a:extLst>
          </p:cNvPr>
          <p:cNvSpPr txBox="1"/>
          <p:nvPr/>
        </p:nvSpPr>
        <p:spPr>
          <a:xfrm>
            <a:off x="3516921" y="6415719"/>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sp>
        <p:nvSpPr>
          <p:cNvPr id="289" name="テキスト ボックス 200">
            <a:extLst>
              <a:ext uri="{FF2B5EF4-FFF2-40B4-BE49-F238E27FC236}">
                <a16:creationId xmlns:a16="http://schemas.microsoft.com/office/drawing/2014/main" id="{A7736AD6-1EF7-08FB-E1B6-79ACD9BD3DCC}"/>
              </a:ext>
            </a:extLst>
          </p:cNvPr>
          <p:cNvSpPr txBox="1"/>
          <p:nvPr/>
        </p:nvSpPr>
        <p:spPr>
          <a:xfrm>
            <a:off x="3532072" y="6583736"/>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291" name="テキスト ボックス 192">
            <a:extLst>
              <a:ext uri="{FF2B5EF4-FFF2-40B4-BE49-F238E27FC236}">
                <a16:creationId xmlns:a16="http://schemas.microsoft.com/office/drawing/2014/main" id="{47C2DD00-35AE-E262-E167-63E1D670241E}"/>
              </a:ext>
            </a:extLst>
          </p:cNvPr>
          <p:cNvSpPr txBox="1"/>
          <p:nvPr/>
        </p:nvSpPr>
        <p:spPr>
          <a:xfrm>
            <a:off x="3516921" y="5901149"/>
            <a:ext cx="535380" cy="184666"/>
          </a:xfrm>
          <a:prstGeom prst="rect">
            <a:avLst/>
          </a:prstGeom>
          <a:noFill/>
        </p:spPr>
        <p:txBody>
          <a:bodyPr wrap="square" rtlCol="0">
            <a:spAutoFit/>
          </a:bodyPr>
          <a:lstStyle/>
          <a:p>
            <a:r>
              <a:rPr kumimoji="1" lang="en-US" altLang="ja-JP" sz="600" dirty="0" err="1"/>
              <a:t>Mdl</a:t>
            </a:r>
            <a:r>
              <a:rPr kumimoji="1" lang="en-US" altLang="ja-JP" sz="600" dirty="0"/>
              <a:t>/</a:t>
            </a:r>
            <a:r>
              <a:rPr kumimoji="1" lang="en-US" altLang="ja-JP" sz="600" dirty="0" err="1"/>
              <a:t>Clr</a:t>
            </a:r>
            <a:endParaRPr kumimoji="1" lang="ja-JP" altLang="en-US" sz="600" dirty="0"/>
          </a:p>
        </p:txBody>
      </p:sp>
      <p:sp>
        <p:nvSpPr>
          <p:cNvPr id="292" name="Rectangle: Rounded Corners 291">
            <a:extLst>
              <a:ext uri="{FF2B5EF4-FFF2-40B4-BE49-F238E27FC236}">
                <a16:creationId xmlns:a16="http://schemas.microsoft.com/office/drawing/2014/main" id="{A4ED1F80-997C-1C98-0790-3146D92DE381}"/>
              </a:ext>
            </a:extLst>
          </p:cNvPr>
          <p:cNvSpPr/>
          <p:nvPr/>
        </p:nvSpPr>
        <p:spPr>
          <a:xfrm>
            <a:off x="4351826" y="6437964"/>
            <a:ext cx="549794" cy="141418"/>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93" name="Rectangle: Rounded Corners 292">
            <a:extLst>
              <a:ext uri="{FF2B5EF4-FFF2-40B4-BE49-F238E27FC236}">
                <a16:creationId xmlns:a16="http://schemas.microsoft.com/office/drawing/2014/main" id="{A7C6261F-4B07-0832-7E37-1D36880A7099}"/>
              </a:ext>
            </a:extLst>
          </p:cNvPr>
          <p:cNvSpPr/>
          <p:nvPr/>
        </p:nvSpPr>
        <p:spPr>
          <a:xfrm>
            <a:off x="4347953" y="6589451"/>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94" name="テキスト ボックス 192">
            <a:extLst>
              <a:ext uri="{FF2B5EF4-FFF2-40B4-BE49-F238E27FC236}">
                <a16:creationId xmlns:a16="http://schemas.microsoft.com/office/drawing/2014/main" id="{BB30E355-74E6-BFEC-B5B3-4E3D6BF05C38}"/>
              </a:ext>
            </a:extLst>
          </p:cNvPr>
          <p:cNvSpPr txBox="1"/>
          <p:nvPr/>
        </p:nvSpPr>
        <p:spPr>
          <a:xfrm>
            <a:off x="3516921" y="5529635"/>
            <a:ext cx="535380" cy="184666"/>
          </a:xfrm>
          <a:prstGeom prst="rect">
            <a:avLst/>
          </a:prstGeom>
          <a:noFill/>
        </p:spPr>
        <p:txBody>
          <a:bodyPr wrap="square" rtlCol="0">
            <a:spAutoFit/>
          </a:bodyPr>
          <a:lstStyle/>
          <a:p>
            <a:r>
              <a:rPr kumimoji="1" lang="en-US" altLang="ja-JP" sz="600" dirty="0"/>
              <a:t>Parts No</a:t>
            </a:r>
            <a:endParaRPr kumimoji="1" lang="ja-JP" altLang="en-US" sz="600" dirty="0"/>
          </a:p>
        </p:txBody>
      </p:sp>
      <p:sp>
        <p:nvSpPr>
          <p:cNvPr id="295" name="テキスト ボックス 192">
            <a:extLst>
              <a:ext uri="{FF2B5EF4-FFF2-40B4-BE49-F238E27FC236}">
                <a16:creationId xmlns:a16="http://schemas.microsoft.com/office/drawing/2014/main" id="{23EF4002-7CA3-7EF5-4B99-979102EC08F3}"/>
              </a:ext>
            </a:extLst>
          </p:cNvPr>
          <p:cNvSpPr txBox="1"/>
          <p:nvPr/>
        </p:nvSpPr>
        <p:spPr>
          <a:xfrm>
            <a:off x="3512681" y="5712034"/>
            <a:ext cx="619136" cy="184666"/>
          </a:xfrm>
          <a:prstGeom prst="rect">
            <a:avLst/>
          </a:prstGeom>
          <a:noFill/>
        </p:spPr>
        <p:txBody>
          <a:bodyPr wrap="square" rtlCol="0">
            <a:spAutoFit/>
          </a:bodyPr>
          <a:lstStyle/>
          <a:p>
            <a:r>
              <a:rPr kumimoji="1" lang="en-US" altLang="ja-JP" sz="600" dirty="0"/>
              <a:t>Parts Name</a:t>
            </a:r>
            <a:endParaRPr kumimoji="1" lang="ja-JP" altLang="en-US" sz="600" dirty="0"/>
          </a:p>
        </p:txBody>
      </p:sp>
      <p:sp>
        <p:nvSpPr>
          <p:cNvPr id="296" name="Rectangle: Rounded Corners 295">
            <a:extLst>
              <a:ext uri="{FF2B5EF4-FFF2-40B4-BE49-F238E27FC236}">
                <a16:creationId xmlns:a16="http://schemas.microsoft.com/office/drawing/2014/main" id="{3853275F-2E91-E420-6B15-CF30310DCED8}"/>
              </a:ext>
            </a:extLst>
          </p:cNvPr>
          <p:cNvSpPr/>
          <p:nvPr/>
        </p:nvSpPr>
        <p:spPr>
          <a:xfrm>
            <a:off x="4074699" y="5568620"/>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13" name="Rectangle: Rounded Corners 312">
            <a:extLst>
              <a:ext uri="{FF2B5EF4-FFF2-40B4-BE49-F238E27FC236}">
                <a16:creationId xmlns:a16="http://schemas.microsoft.com/office/drawing/2014/main" id="{D39D5821-39AF-F437-5659-509D7D113DA0}"/>
              </a:ext>
            </a:extLst>
          </p:cNvPr>
          <p:cNvSpPr/>
          <p:nvPr/>
        </p:nvSpPr>
        <p:spPr>
          <a:xfrm>
            <a:off x="4070941" y="5752876"/>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14" name="Rectangle: Rounded Corners 313">
            <a:extLst>
              <a:ext uri="{FF2B5EF4-FFF2-40B4-BE49-F238E27FC236}">
                <a16:creationId xmlns:a16="http://schemas.microsoft.com/office/drawing/2014/main" id="{9A9CA206-C81F-4928-9894-69255E33AFBA}"/>
              </a:ext>
            </a:extLst>
          </p:cNvPr>
          <p:cNvSpPr/>
          <p:nvPr/>
        </p:nvSpPr>
        <p:spPr>
          <a:xfrm>
            <a:off x="4070219" y="5934324"/>
            <a:ext cx="347080" cy="138548"/>
          </a:xfrm>
          <a:prstGeom prst="roundRect">
            <a:avLst/>
          </a:prstGeom>
          <a:solidFill>
            <a:schemeClr val="bg1">
              <a:lumMod val="75000"/>
            </a:schemeClr>
          </a:solidFill>
          <a:ln w="3175" cap="flat" cmpd="sng" algn="ctr">
            <a:solidFill>
              <a:sysClr val="windowText" lastClr="000000"/>
            </a:solidFill>
            <a:prstDash val="solid"/>
          </a:ln>
          <a:effectLst/>
        </p:spPr>
        <p:txBody>
          <a:bodyPr lIns="9144" tIns="9144" rIns="9144" bIns="9144" rtlCol="0" anchor="ctr"/>
          <a:lstStyle/>
          <a:p>
            <a:pPr algn="l" defTabSz="914400"/>
            <a:r>
              <a:rPr kumimoji="1" lang="en-US" sz="700" kern="0" dirty="0">
                <a:solidFill>
                  <a:prstClr val="black"/>
                </a:solidFill>
              </a:rPr>
              <a:t>ABC</a:t>
            </a:r>
          </a:p>
        </p:txBody>
      </p:sp>
      <p:sp>
        <p:nvSpPr>
          <p:cNvPr id="315" name="Rectangle: Rounded Corners 314">
            <a:extLst>
              <a:ext uri="{FF2B5EF4-FFF2-40B4-BE49-F238E27FC236}">
                <a16:creationId xmlns:a16="http://schemas.microsoft.com/office/drawing/2014/main" id="{1CD4280E-36D6-A495-B89C-13936B7C06C9}"/>
              </a:ext>
            </a:extLst>
          </p:cNvPr>
          <p:cNvSpPr/>
          <p:nvPr/>
        </p:nvSpPr>
        <p:spPr>
          <a:xfrm>
            <a:off x="4485122" y="5935542"/>
            <a:ext cx="419523" cy="144257"/>
          </a:xfrm>
          <a:prstGeom prst="roundRect">
            <a:avLst/>
          </a:prstGeom>
          <a:solidFill>
            <a:schemeClr val="bg1">
              <a:lumMod val="75000"/>
            </a:schemeClr>
          </a:solidFill>
          <a:ln w="3175" cap="flat" cmpd="sng" algn="ctr">
            <a:solidFill>
              <a:sysClr val="windowText" lastClr="000000"/>
            </a:solidFill>
            <a:prstDash val="solid"/>
          </a:ln>
          <a:effectLst/>
        </p:spPr>
        <p:txBody>
          <a:bodyPr lIns="9144" tIns="9144" rIns="9144" bIns="9144" rtlCol="0" anchor="ctr"/>
          <a:lstStyle/>
          <a:p>
            <a:pPr algn="l" defTabSz="914400"/>
            <a:r>
              <a:rPr kumimoji="1" lang="en-US" sz="700" kern="0" dirty="0">
                <a:solidFill>
                  <a:prstClr val="black"/>
                </a:solidFill>
              </a:rPr>
              <a:t>BLACK</a:t>
            </a:r>
          </a:p>
        </p:txBody>
      </p:sp>
      <p:sp>
        <p:nvSpPr>
          <p:cNvPr id="316" name="Rectangle: Rounded Corners 315">
            <a:extLst>
              <a:ext uri="{FF2B5EF4-FFF2-40B4-BE49-F238E27FC236}">
                <a16:creationId xmlns:a16="http://schemas.microsoft.com/office/drawing/2014/main" id="{76321A0B-595A-D93F-B694-7A76D243DF47}"/>
              </a:ext>
            </a:extLst>
          </p:cNvPr>
          <p:cNvSpPr/>
          <p:nvPr/>
        </p:nvSpPr>
        <p:spPr>
          <a:xfrm>
            <a:off x="4074699" y="6280242"/>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17" name="Rectangle: Rounded Corners 316">
            <a:extLst>
              <a:ext uri="{FF2B5EF4-FFF2-40B4-BE49-F238E27FC236}">
                <a16:creationId xmlns:a16="http://schemas.microsoft.com/office/drawing/2014/main" id="{C311B18E-1B19-8211-E7C1-A0687DCD14D9}"/>
              </a:ext>
            </a:extLst>
          </p:cNvPr>
          <p:cNvSpPr/>
          <p:nvPr/>
        </p:nvSpPr>
        <p:spPr>
          <a:xfrm>
            <a:off x="4080566" y="5386685"/>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18" name="テキスト ボックス 107">
            <a:extLst>
              <a:ext uri="{FF2B5EF4-FFF2-40B4-BE49-F238E27FC236}">
                <a16:creationId xmlns:a16="http://schemas.microsoft.com/office/drawing/2014/main" id="{83B1239F-97BF-9E28-77D0-A08A5B06E2F6}"/>
              </a:ext>
            </a:extLst>
          </p:cNvPr>
          <p:cNvSpPr txBox="1"/>
          <p:nvPr/>
        </p:nvSpPr>
        <p:spPr>
          <a:xfrm>
            <a:off x="4048117" y="555915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19" name="テキスト ボックス 108">
            <a:extLst>
              <a:ext uri="{FF2B5EF4-FFF2-40B4-BE49-F238E27FC236}">
                <a16:creationId xmlns:a16="http://schemas.microsoft.com/office/drawing/2014/main" id="{A19735F5-021E-41BA-F987-19A3010229DB}"/>
              </a:ext>
            </a:extLst>
          </p:cNvPr>
          <p:cNvSpPr txBox="1"/>
          <p:nvPr/>
        </p:nvSpPr>
        <p:spPr>
          <a:xfrm>
            <a:off x="4006176" y="5727282"/>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20" name="テキスト ボックス 109">
            <a:extLst>
              <a:ext uri="{FF2B5EF4-FFF2-40B4-BE49-F238E27FC236}">
                <a16:creationId xmlns:a16="http://schemas.microsoft.com/office/drawing/2014/main" id="{0A2C57F2-82FA-1A5F-208E-8820CD112250}"/>
              </a:ext>
            </a:extLst>
          </p:cNvPr>
          <p:cNvSpPr txBox="1"/>
          <p:nvPr/>
        </p:nvSpPr>
        <p:spPr>
          <a:xfrm>
            <a:off x="4081456" y="6238866"/>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322" name="テキスト ボックス 113">
            <a:extLst>
              <a:ext uri="{FF2B5EF4-FFF2-40B4-BE49-F238E27FC236}">
                <a16:creationId xmlns:a16="http://schemas.microsoft.com/office/drawing/2014/main" id="{96E6A8F4-F4F1-9ED1-993B-F40B73759734}"/>
              </a:ext>
            </a:extLst>
          </p:cNvPr>
          <p:cNvSpPr txBox="1"/>
          <p:nvPr/>
        </p:nvSpPr>
        <p:spPr>
          <a:xfrm>
            <a:off x="4151157" y="5375037"/>
            <a:ext cx="716669" cy="169277"/>
          </a:xfrm>
          <a:prstGeom prst="rect">
            <a:avLst/>
          </a:prstGeom>
          <a:noFill/>
        </p:spPr>
        <p:txBody>
          <a:bodyPr wrap="square" rtlCol="0">
            <a:spAutoFit/>
          </a:bodyPr>
          <a:lstStyle/>
          <a:p>
            <a:r>
              <a:rPr kumimoji="1" lang="en-US" altLang="ja-JP" sz="500" dirty="0">
                <a:latin typeface="+mj-lt"/>
              </a:rPr>
              <a:t>09/09/2023</a:t>
            </a:r>
          </a:p>
        </p:txBody>
      </p:sp>
      <p:sp>
        <p:nvSpPr>
          <p:cNvPr id="323" name="テキスト ボックス 353">
            <a:extLst>
              <a:ext uri="{FF2B5EF4-FFF2-40B4-BE49-F238E27FC236}">
                <a16:creationId xmlns:a16="http://schemas.microsoft.com/office/drawing/2014/main" id="{523CCFF5-4DAB-A74F-A62B-9F1348E6BBB6}"/>
              </a:ext>
            </a:extLst>
          </p:cNvPr>
          <p:cNvSpPr txBox="1"/>
          <p:nvPr/>
        </p:nvSpPr>
        <p:spPr>
          <a:xfrm>
            <a:off x="4382948" y="6391645"/>
            <a:ext cx="571208"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324" name="テキスト ボックス 192">
            <a:extLst>
              <a:ext uri="{FF2B5EF4-FFF2-40B4-BE49-F238E27FC236}">
                <a16:creationId xmlns:a16="http://schemas.microsoft.com/office/drawing/2014/main" id="{17E1D9F9-D24B-45CB-6718-DE53B9886D97}"/>
              </a:ext>
            </a:extLst>
          </p:cNvPr>
          <p:cNvSpPr txBox="1"/>
          <p:nvPr/>
        </p:nvSpPr>
        <p:spPr>
          <a:xfrm>
            <a:off x="3533357" y="6078801"/>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325" name="Rectangle: Rounded Corners 324">
            <a:extLst>
              <a:ext uri="{FF2B5EF4-FFF2-40B4-BE49-F238E27FC236}">
                <a16:creationId xmlns:a16="http://schemas.microsoft.com/office/drawing/2014/main" id="{819FEB48-EE36-6823-E357-1081A2D0B467}"/>
              </a:ext>
            </a:extLst>
          </p:cNvPr>
          <p:cNvSpPr/>
          <p:nvPr/>
        </p:nvSpPr>
        <p:spPr>
          <a:xfrm>
            <a:off x="4068884" y="6107599"/>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26" name="テキスト ボックス 109">
            <a:extLst>
              <a:ext uri="{FF2B5EF4-FFF2-40B4-BE49-F238E27FC236}">
                <a16:creationId xmlns:a16="http://schemas.microsoft.com/office/drawing/2014/main" id="{F3328A33-DD7E-5494-1C42-E76F11A3A58D}"/>
              </a:ext>
            </a:extLst>
          </p:cNvPr>
          <p:cNvSpPr txBox="1"/>
          <p:nvPr/>
        </p:nvSpPr>
        <p:spPr>
          <a:xfrm>
            <a:off x="4075641" y="6066223"/>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327" name="Rectangle: Rounded Corners 326">
            <a:extLst>
              <a:ext uri="{FF2B5EF4-FFF2-40B4-BE49-F238E27FC236}">
                <a16:creationId xmlns:a16="http://schemas.microsoft.com/office/drawing/2014/main" id="{565924BC-935F-CFE5-381A-B0D598A05E64}"/>
              </a:ext>
            </a:extLst>
          </p:cNvPr>
          <p:cNvSpPr/>
          <p:nvPr/>
        </p:nvSpPr>
        <p:spPr>
          <a:xfrm>
            <a:off x="1390541" y="5946956"/>
            <a:ext cx="419523" cy="144257"/>
          </a:xfrm>
          <a:prstGeom prst="roundRect">
            <a:avLst/>
          </a:prstGeom>
          <a:solidFill>
            <a:schemeClr val="bg1">
              <a:lumMod val="75000"/>
            </a:schemeClr>
          </a:solidFill>
          <a:ln w="3175" cap="flat" cmpd="sng" algn="ctr">
            <a:solidFill>
              <a:sysClr val="windowText" lastClr="000000"/>
            </a:solidFill>
            <a:prstDash val="solid"/>
          </a:ln>
          <a:effectLst/>
        </p:spPr>
        <p:txBody>
          <a:bodyPr lIns="9144" tIns="9144" rIns="9144" bIns="9144" rtlCol="0" anchor="ctr"/>
          <a:lstStyle/>
          <a:p>
            <a:pPr algn="l" defTabSz="914400"/>
            <a:endParaRPr kumimoji="1" lang="en-US" sz="700" kern="0" dirty="0">
              <a:solidFill>
                <a:prstClr val="black"/>
              </a:solidFill>
            </a:endParaRPr>
          </a:p>
        </p:txBody>
      </p:sp>
      <p:pic>
        <p:nvPicPr>
          <p:cNvPr id="328" name="図 55">
            <a:extLst>
              <a:ext uri="{FF2B5EF4-FFF2-40B4-BE49-F238E27FC236}">
                <a16:creationId xmlns:a16="http://schemas.microsoft.com/office/drawing/2014/main" id="{F9FF85DF-7C8B-532D-53A6-156BD999E133}"/>
              </a:ext>
            </a:extLst>
          </p:cNvPr>
          <p:cNvPicPr>
            <a:picLocks noChangeAspect="1"/>
          </p:cNvPicPr>
          <p:nvPr/>
        </p:nvPicPr>
        <p:blipFill>
          <a:blip r:embed="rId13"/>
          <a:stretch>
            <a:fillRect/>
          </a:stretch>
        </p:blipFill>
        <p:spPr>
          <a:xfrm>
            <a:off x="2096389" y="1666976"/>
            <a:ext cx="1358764" cy="2027693"/>
          </a:xfrm>
          <a:prstGeom prst="rect">
            <a:avLst/>
          </a:prstGeom>
        </p:spPr>
      </p:pic>
      <p:pic>
        <p:nvPicPr>
          <p:cNvPr id="329" name="図 56">
            <a:extLst>
              <a:ext uri="{FF2B5EF4-FFF2-40B4-BE49-F238E27FC236}">
                <a16:creationId xmlns:a16="http://schemas.microsoft.com/office/drawing/2014/main" id="{F13682F6-C623-B489-E561-412D7F29A1FB}"/>
              </a:ext>
            </a:extLst>
          </p:cNvPr>
          <p:cNvPicPr>
            <a:picLocks noChangeAspect="1"/>
          </p:cNvPicPr>
          <p:nvPr/>
        </p:nvPicPr>
        <p:blipFill>
          <a:blip r:embed="rId14"/>
          <a:stretch>
            <a:fillRect/>
          </a:stretch>
        </p:blipFill>
        <p:spPr>
          <a:xfrm>
            <a:off x="3189745" y="2944583"/>
            <a:ext cx="243861" cy="130125"/>
          </a:xfrm>
          <a:prstGeom prst="rect">
            <a:avLst/>
          </a:prstGeom>
        </p:spPr>
      </p:pic>
      <p:pic>
        <p:nvPicPr>
          <p:cNvPr id="330" name="図 57">
            <a:extLst>
              <a:ext uri="{FF2B5EF4-FFF2-40B4-BE49-F238E27FC236}">
                <a16:creationId xmlns:a16="http://schemas.microsoft.com/office/drawing/2014/main" id="{560CBC8F-A479-9661-7535-82290F59D895}"/>
              </a:ext>
            </a:extLst>
          </p:cNvPr>
          <p:cNvPicPr>
            <a:picLocks noChangeAspect="1"/>
          </p:cNvPicPr>
          <p:nvPr/>
        </p:nvPicPr>
        <p:blipFill>
          <a:blip r:embed="rId10"/>
          <a:stretch>
            <a:fillRect/>
          </a:stretch>
        </p:blipFill>
        <p:spPr>
          <a:xfrm>
            <a:off x="2601076" y="1801056"/>
            <a:ext cx="805148" cy="123622"/>
          </a:xfrm>
          <a:prstGeom prst="rect">
            <a:avLst/>
          </a:prstGeom>
        </p:spPr>
      </p:pic>
      <p:sp>
        <p:nvSpPr>
          <p:cNvPr id="331" name="テキスト ボックス 58">
            <a:extLst>
              <a:ext uri="{FF2B5EF4-FFF2-40B4-BE49-F238E27FC236}">
                <a16:creationId xmlns:a16="http://schemas.microsoft.com/office/drawing/2014/main" id="{A6E11417-8C43-1E31-A9D2-92A9E84BB86D}"/>
              </a:ext>
            </a:extLst>
          </p:cNvPr>
          <p:cNvSpPr txBox="1"/>
          <p:nvPr/>
        </p:nvSpPr>
        <p:spPr>
          <a:xfrm>
            <a:off x="2516357" y="1787633"/>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332" name="図 59">
            <a:extLst>
              <a:ext uri="{FF2B5EF4-FFF2-40B4-BE49-F238E27FC236}">
                <a16:creationId xmlns:a16="http://schemas.microsoft.com/office/drawing/2014/main" id="{810C1F85-6343-77CF-3133-81320BE6B63C}"/>
              </a:ext>
            </a:extLst>
          </p:cNvPr>
          <p:cNvPicPr>
            <a:picLocks noChangeAspect="1"/>
          </p:cNvPicPr>
          <p:nvPr/>
        </p:nvPicPr>
        <p:blipFill>
          <a:blip r:embed="rId15"/>
          <a:stretch>
            <a:fillRect/>
          </a:stretch>
        </p:blipFill>
        <p:spPr>
          <a:xfrm>
            <a:off x="2114580" y="2262134"/>
            <a:ext cx="1338862" cy="1192892"/>
          </a:xfrm>
          <a:prstGeom prst="rect">
            <a:avLst/>
          </a:prstGeom>
        </p:spPr>
      </p:pic>
      <p:sp>
        <p:nvSpPr>
          <p:cNvPr id="333" name="テキスト ボックス 192">
            <a:extLst>
              <a:ext uri="{FF2B5EF4-FFF2-40B4-BE49-F238E27FC236}">
                <a16:creationId xmlns:a16="http://schemas.microsoft.com/office/drawing/2014/main" id="{EB921FF7-B60E-483C-98F9-27E0989D5673}"/>
              </a:ext>
            </a:extLst>
          </p:cNvPr>
          <p:cNvSpPr txBox="1"/>
          <p:nvPr/>
        </p:nvSpPr>
        <p:spPr>
          <a:xfrm>
            <a:off x="2070771" y="2969819"/>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346" name="テキスト ボックス 196">
            <a:extLst>
              <a:ext uri="{FF2B5EF4-FFF2-40B4-BE49-F238E27FC236}">
                <a16:creationId xmlns:a16="http://schemas.microsoft.com/office/drawing/2014/main" id="{1E78D75D-90E2-9811-D7B5-1A791B132446}"/>
              </a:ext>
            </a:extLst>
          </p:cNvPr>
          <p:cNvSpPr txBox="1"/>
          <p:nvPr/>
        </p:nvSpPr>
        <p:spPr>
          <a:xfrm>
            <a:off x="2048520" y="3134094"/>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sp>
        <p:nvSpPr>
          <p:cNvPr id="347" name="テキスト ボックス 200">
            <a:extLst>
              <a:ext uri="{FF2B5EF4-FFF2-40B4-BE49-F238E27FC236}">
                <a16:creationId xmlns:a16="http://schemas.microsoft.com/office/drawing/2014/main" id="{33BE3F2B-FBB7-11E0-FB4B-9BF2CD98EA0C}"/>
              </a:ext>
            </a:extLst>
          </p:cNvPr>
          <p:cNvSpPr txBox="1"/>
          <p:nvPr/>
        </p:nvSpPr>
        <p:spPr>
          <a:xfrm>
            <a:off x="2063671" y="3302111"/>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361" name="テキスト ボックス 192">
            <a:extLst>
              <a:ext uri="{FF2B5EF4-FFF2-40B4-BE49-F238E27FC236}">
                <a16:creationId xmlns:a16="http://schemas.microsoft.com/office/drawing/2014/main" id="{11CB58DC-A770-C979-C397-5CF0805D0048}"/>
              </a:ext>
            </a:extLst>
          </p:cNvPr>
          <p:cNvSpPr txBox="1"/>
          <p:nvPr/>
        </p:nvSpPr>
        <p:spPr>
          <a:xfrm>
            <a:off x="2049881" y="2789954"/>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362" name="テキスト ボックス 192">
            <a:extLst>
              <a:ext uri="{FF2B5EF4-FFF2-40B4-BE49-F238E27FC236}">
                <a16:creationId xmlns:a16="http://schemas.microsoft.com/office/drawing/2014/main" id="{5533B107-AD64-D1DF-B465-14AD6483CAD1}"/>
              </a:ext>
            </a:extLst>
          </p:cNvPr>
          <p:cNvSpPr txBox="1"/>
          <p:nvPr/>
        </p:nvSpPr>
        <p:spPr>
          <a:xfrm>
            <a:off x="2048520" y="2619524"/>
            <a:ext cx="535380" cy="184666"/>
          </a:xfrm>
          <a:prstGeom prst="rect">
            <a:avLst/>
          </a:prstGeom>
          <a:noFill/>
        </p:spPr>
        <p:txBody>
          <a:bodyPr wrap="square" rtlCol="0">
            <a:spAutoFit/>
          </a:bodyPr>
          <a:lstStyle/>
          <a:p>
            <a:r>
              <a:rPr kumimoji="1" lang="en-US" altLang="ja-JP" sz="600" dirty="0" err="1"/>
              <a:t>Mdl</a:t>
            </a:r>
            <a:r>
              <a:rPr kumimoji="1" lang="en-US" altLang="ja-JP" sz="600" dirty="0"/>
              <a:t> / </a:t>
            </a:r>
            <a:r>
              <a:rPr kumimoji="1" lang="en-US" altLang="ja-JP" sz="600" dirty="0" err="1"/>
              <a:t>Clr</a:t>
            </a:r>
            <a:endParaRPr kumimoji="1" lang="ja-JP" altLang="en-US" sz="600" dirty="0"/>
          </a:p>
        </p:txBody>
      </p:sp>
      <p:sp>
        <p:nvSpPr>
          <p:cNvPr id="363" name="Rectangle: Rounded Corners 362">
            <a:extLst>
              <a:ext uri="{FF2B5EF4-FFF2-40B4-BE49-F238E27FC236}">
                <a16:creationId xmlns:a16="http://schemas.microsoft.com/office/drawing/2014/main" id="{2FF6005D-3D59-A811-3681-4FC559CF22FD}"/>
              </a:ext>
            </a:extLst>
          </p:cNvPr>
          <p:cNvSpPr/>
          <p:nvPr/>
        </p:nvSpPr>
        <p:spPr>
          <a:xfrm>
            <a:off x="2883425" y="3156339"/>
            <a:ext cx="549794" cy="141418"/>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65" name="Rectangle: Rounded Corners 364">
            <a:extLst>
              <a:ext uri="{FF2B5EF4-FFF2-40B4-BE49-F238E27FC236}">
                <a16:creationId xmlns:a16="http://schemas.microsoft.com/office/drawing/2014/main" id="{5DB22C2C-F3B7-7339-712B-7B7B511F4480}"/>
              </a:ext>
            </a:extLst>
          </p:cNvPr>
          <p:cNvSpPr/>
          <p:nvPr/>
        </p:nvSpPr>
        <p:spPr>
          <a:xfrm>
            <a:off x="2879552" y="3307826"/>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69" name="テキスト ボックス 192">
            <a:extLst>
              <a:ext uri="{FF2B5EF4-FFF2-40B4-BE49-F238E27FC236}">
                <a16:creationId xmlns:a16="http://schemas.microsoft.com/office/drawing/2014/main" id="{92457DFD-7C29-D3FC-0662-3FCB5E601204}"/>
              </a:ext>
            </a:extLst>
          </p:cNvPr>
          <p:cNvSpPr txBox="1"/>
          <p:nvPr/>
        </p:nvSpPr>
        <p:spPr>
          <a:xfrm>
            <a:off x="2048520" y="2248010"/>
            <a:ext cx="535380" cy="184666"/>
          </a:xfrm>
          <a:prstGeom prst="rect">
            <a:avLst/>
          </a:prstGeom>
          <a:noFill/>
        </p:spPr>
        <p:txBody>
          <a:bodyPr wrap="square" rtlCol="0">
            <a:spAutoFit/>
          </a:bodyPr>
          <a:lstStyle/>
          <a:p>
            <a:r>
              <a:rPr kumimoji="1" lang="en-US" altLang="ja-JP" sz="600" dirty="0"/>
              <a:t>Parts No</a:t>
            </a:r>
            <a:endParaRPr kumimoji="1" lang="ja-JP" altLang="en-US" sz="600" dirty="0"/>
          </a:p>
        </p:txBody>
      </p:sp>
      <p:sp>
        <p:nvSpPr>
          <p:cNvPr id="373" name="テキスト ボックス 192">
            <a:extLst>
              <a:ext uri="{FF2B5EF4-FFF2-40B4-BE49-F238E27FC236}">
                <a16:creationId xmlns:a16="http://schemas.microsoft.com/office/drawing/2014/main" id="{3B370513-25A3-D90A-8BBC-F6CEBCF9B149}"/>
              </a:ext>
            </a:extLst>
          </p:cNvPr>
          <p:cNvSpPr txBox="1"/>
          <p:nvPr/>
        </p:nvSpPr>
        <p:spPr>
          <a:xfrm>
            <a:off x="2044280" y="2430409"/>
            <a:ext cx="619136" cy="184666"/>
          </a:xfrm>
          <a:prstGeom prst="rect">
            <a:avLst/>
          </a:prstGeom>
          <a:noFill/>
        </p:spPr>
        <p:txBody>
          <a:bodyPr wrap="square" rtlCol="0">
            <a:spAutoFit/>
          </a:bodyPr>
          <a:lstStyle/>
          <a:p>
            <a:r>
              <a:rPr kumimoji="1" lang="en-US" altLang="ja-JP" sz="600" dirty="0"/>
              <a:t>Parts Name</a:t>
            </a:r>
            <a:endParaRPr kumimoji="1" lang="ja-JP" altLang="en-US" sz="600" dirty="0"/>
          </a:p>
        </p:txBody>
      </p:sp>
      <p:sp>
        <p:nvSpPr>
          <p:cNvPr id="374" name="Rectangle: Rounded Corners 373">
            <a:extLst>
              <a:ext uri="{FF2B5EF4-FFF2-40B4-BE49-F238E27FC236}">
                <a16:creationId xmlns:a16="http://schemas.microsoft.com/office/drawing/2014/main" id="{83447BF8-49DA-DF3A-DA24-1A053202522D}"/>
              </a:ext>
            </a:extLst>
          </p:cNvPr>
          <p:cNvSpPr/>
          <p:nvPr/>
        </p:nvSpPr>
        <p:spPr>
          <a:xfrm>
            <a:off x="2606298" y="2286995"/>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75" name="Rectangle: Rounded Corners 374">
            <a:extLst>
              <a:ext uri="{FF2B5EF4-FFF2-40B4-BE49-F238E27FC236}">
                <a16:creationId xmlns:a16="http://schemas.microsoft.com/office/drawing/2014/main" id="{3A10354F-0964-9510-51D3-3B784F6C4686}"/>
              </a:ext>
            </a:extLst>
          </p:cNvPr>
          <p:cNvSpPr/>
          <p:nvPr/>
        </p:nvSpPr>
        <p:spPr>
          <a:xfrm>
            <a:off x="2602540" y="2471251"/>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76" name="Rectangle: Rounded Corners 375">
            <a:extLst>
              <a:ext uri="{FF2B5EF4-FFF2-40B4-BE49-F238E27FC236}">
                <a16:creationId xmlns:a16="http://schemas.microsoft.com/office/drawing/2014/main" id="{991DEDAD-37D3-E06D-733B-9877AD9C8286}"/>
              </a:ext>
            </a:extLst>
          </p:cNvPr>
          <p:cNvSpPr/>
          <p:nvPr/>
        </p:nvSpPr>
        <p:spPr>
          <a:xfrm>
            <a:off x="2601818" y="2652699"/>
            <a:ext cx="347080" cy="126223"/>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77" name="Rectangle: Rounded Corners 376">
            <a:extLst>
              <a:ext uri="{FF2B5EF4-FFF2-40B4-BE49-F238E27FC236}">
                <a16:creationId xmlns:a16="http://schemas.microsoft.com/office/drawing/2014/main" id="{808E1824-A4D2-D04B-CAEB-D46257DA8093}"/>
              </a:ext>
            </a:extLst>
          </p:cNvPr>
          <p:cNvSpPr/>
          <p:nvPr/>
        </p:nvSpPr>
        <p:spPr>
          <a:xfrm>
            <a:off x="2603880" y="2827598"/>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78" name="Rectangle: Rounded Corners 377">
            <a:extLst>
              <a:ext uri="{FF2B5EF4-FFF2-40B4-BE49-F238E27FC236}">
                <a16:creationId xmlns:a16="http://schemas.microsoft.com/office/drawing/2014/main" id="{69A65010-3369-4709-AD17-9DAA00B8CCA8}"/>
              </a:ext>
            </a:extLst>
          </p:cNvPr>
          <p:cNvSpPr/>
          <p:nvPr/>
        </p:nvSpPr>
        <p:spPr>
          <a:xfrm>
            <a:off x="2606298" y="2998617"/>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79" name="Rectangle: Rounded Corners 378">
            <a:extLst>
              <a:ext uri="{FF2B5EF4-FFF2-40B4-BE49-F238E27FC236}">
                <a16:creationId xmlns:a16="http://schemas.microsoft.com/office/drawing/2014/main" id="{AD731ECC-22B2-3718-26FF-65A182FC725B}"/>
              </a:ext>
            </a:extLst>
          </p:cNvPr>
          <p:cNvSpPr/>
          <p:nvPr/>
        </p:nvSpPr>
        <p:spPr>
          <a:xfrm>
            <a:off x="2607381" y="2104757"/>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80" name="Rectangle: Rounded Corners 379">
            <a:extLst>
              <a:ext uri="{FF2B5EF4-FFF2-40B4-BE49-F238E27FC236}">
                <a16:creationId xmlns:a16="http://schemas.microsoft.com/office/drawing/2014/main" id="{345A50E5-111D-F767-FD90-E80774445ACD}"/>
              </a:ext>
            </a:extLst>
          </p:cNvPr>
          <p:cNvSpPr/>
          <p:nvPr/>
        </p:nvSpPr>
        <p:spPr>
          <a:xfrm>
            <a:off x="3014203" y="2647435"/>
            <a:ext cx="419523" cy="144257"/>
          </a:xfrm>
          <a:prstGeom prst="roundRect">
            <a:avLst/>
          </a:prstGeom>
          <a:solidFill>
            <a:schemeClr val="bg1">
              <a:lumMod val="75000"/>
            </a:schemeClr>
          </a:solidFill>
          <a:ln w="3175" cap="flat" cmpd="sng" algn="ctr">
            <a:solidFill>
              <a:sysClr val="windowText" lastClr="000000"/>
            </a:solidFill>
            <a:prstDash val="solid"/>
          </a:ln>
          <a:effectLst/>
        </p:spPr>
        <p:txBody>
          <a:bodyPr lIns="9144" tIns="9144" rIns="9144" bIns="9144" rtlCol="0" anchor="ctr"/>
          <a:lstStyle/>
          <a:p>
            <a:pPr algn="l" defTabSz="914400"/>
            <a:endParaRPr kumimoji="1" lang="en-US" sz="700" kern="0" dirty="0">
              <a:solidFill>
                <a:prstClr val="black"/>
              </a:solidFill>
            </a:endParaRPr>
          </a:p>
        </p:txBody>
      </p:sp>
      <p:pic>
        <p:nvPicPr>
          <p:cNvPr id="381" name="図 55">
            <a:extLst>
              <a:ext uri="{FF2B5EF4-FFF2-40B4-BE49-F238E27FC236}">
                <a16:creationId xmlns:a16="http://schemas.microsoft.com/office/drawing/2014/main" id="{C0B9FEDD-47EA-5BB6-E3B0-C18069D7D32C}"/>
              </a:ext>
            </a:extLst>
          </p:cNvPr>
          <p:cNvPicPr>
            <a:picLocks noChangeAspect="1"/>
          </p:cNvPicPr>
          <p:nvPr/>
        </p:nvPicPr>
        <p:blipFill>
          <a:blip r:embed="rId13"/>
          <a:stretch>
            <a:fillRect/>
          </a:stretch>
        </p:blipFill>
        <p:spPr>
          <a:xfrm>
            <a:off x="471016" y="7097355"/>
            <a:ext cx="1358764" cy="2027693"/>
          </a:xfrm>
          <a:prstGeom prst="rect">
            <a:avLst/>
          </a:prstGeom>
        </p:spPr>
      </p:pic>
      <p:pic>
        <p:nvPicPr>
          <p:cNvPr id="382" name="図 56">
            <a:extLst>
              <a:ext uri="{FF2B5EF4-FFF2-40B4-BE49-F238E27FC236}">
                <a16:creationId xmlns:a16="http://schemas.microsoft.com/office/drawing/2014/main" id="{485BF5B6-5B7E-407E-D079-984A30708063}"/>
              </a:ext>
            </a:extLst>
          </p:cNvPr>
          <p:cNvPicPr>
            <a:picLocks noChangeAspect="1"/>
          </p:cNvPicPr>
          <p:nvPr/>
        </p:nvPicPr>
        <p:blipFill>
          <a:blip r:embed="rId14"/>
          <a:stretch>
            <a:fillRect/>
          </a:stretch>
        </p:blipFill>
        <p:spPr>
          <a:xfrm>
            <a:off x="1564372" y="8374962"/>
            <a:ext cx="243861" cy="130125"/>
          </a:xfrm>
          <a:prstGeom prst="rect">
            <a:avLst/>
          </a:prstGeom>
        </p:spPr>
      </p:pic>
      <p:pic>
        <p:nvPicPr>
          <p:cNvPr id="383" name="図 57">
            <a:extLst>
              <a:ext uri="{FF2B5EF4-FFF2-40B4-BE49-F238E27FC236}">
                <a16:creationId xmlns:a16="http://schemas.microsoft.com/office/drawing/2014/main" id="{9D2A6CAD-83FF-B50B-461C-767DEEFE51A2}"/>
              </a:ext>
            </a:extLst>
          </p:cNvPr>
          <p:cNvPicPr>
            <a:picLocks noChangeAspect="1"/>
          </p:cNvPicPr>
          <p:nvPr/>
        </p:nvPicPr>
        <p:blipFill>
          <a:blip r:embed="rId10"/>
          <a:stretch>
            <a:fillRect/>
          </a:stretch>
        </p:blipFill>
        <p:spPr>
          <a:xfrm>
            <a:off x="975703" y="7231435"/>
            <a:ext cx="805148" cy="123622"/>
          </a:xfrm>
          <a:prstGeom prst="rect">
            <a:avLst/>
          </a:prstGeom>
        </p:spPr>
      </p:pic>
      <p:sp>
        <p:nvSpPr>
          <p:cNvPr id="384" name="テキスト ボックス 58">
            <a:extLst>
              <a:ext uri="{FF2B5EF4-FFF2-40B4-BE49-F238E27FC236}">
                <a16:creationId xmlns:a16="http://schemas.microsoft.com/office/drawing/2014/main" id="{463EAF1B-799E-EE51-E7E5-44B39B1DA1E4}"/>
              </a:ext>
            </a:extLst>
          </p:cNvPr>
          <p:cNvSpPr txBox="1"/>
          <p:nvPr/>
        </p:nvSpPr>
        <p:spPr>
          <a:xfrm>
            <a:off x="890984" y="7218012"/>
            <a:ext cx="874330" cy="200055"/>
          </a:xfrm>
          <a:prstGeom prst="rect">
            <a:avLst/>
          </a:prstGeom>
          <a:noFill/>
        </p:spPr>
        <p:txBody>
          <a:bodyPr wrap="square" rtlCol="0">
            <a:spAutoFit/>
          </a:bodyPr>
          <a:lstStyle/>
          <a:p>
            <a:pPr algn="ctr"/>
            <a:r>
              <a:rPr kumimoji="1" lang="en-US" altLang="ja-JP" sz="700" dirty="0">
                <a:solidFill>
                  <a:schemeClr val="bg1"/>
                </a:solidFill>
              </a:rPr>
              <a:t>Relabeling</a:t>
            </a:r>
          </a:p>
        </p:txBody>
      </p:sp>
      <p:pic>
        <p:nvPicPr>
          <p:cNvPr id="385" name="図 59">
            <a:extLst>
              <a:ext uri="{FF2B5EF4-FFF2-40B4-BE49-F238E27FC236}">
                <a16:creationId xmlns:a16="http://schemas.microsoft.com/office/drawing/2014/main" id="{341B4D84-7EC6-AE27-3A3F-985CEC165CAA}"/>
              </a:ext>
            </a:extLst>
          </p:cNvPr>
          <p:cNvPicPr>
            <a:picLocks noChangeAspect="1"/>
          </p:cNvPicPr>
          <p:nvPr/>
        </p:nvPicPr>
        <p:blipFill>
          <a:blip r:embed="rId15"/>
          <a:stretch>
            <a:fillRect/>
          </a:stretch>
        </p:blipFill>
        <p:spPr>
          <a:xfrm>
            <a:off x="489207" y="7692513"/>
            <a:ext cx="1338862" cy="1192892"/>
          </a:xfrm>
          <a:prstGeom prst="rect">
            <a:avLst/>
          </a:prstGeom>
        </p:spPr>
      </p:pic>
      <p:sp>
        <p:nvSpPr>
          <p:cNvPr id="386" name="テキスト ボックス 192">
            <a:extLst>
              <a:ext uri="{FF2B5EF4-FFF2-40B4-BE49-F238E27FC236}">
                <a16:creationId xmlns:a16="http://schemas.microsoft.com/office/drawing/2014/main" id="{55E91566-6604-8E5B-B1D1-A1622D7D0982}"/>
              </a:ext>
            </a:extLst>
          </p:cNvPr>
          <p:cNvSpPr txBox="1"/>
          <p:nvPr/>
        </p:nvSpPr>
        <p:spPr>
          <a:xfrm>
            <a:off x="445398" y="8400198"/>
            <a:ext cx="535380" cy="184666"/>
          </a:xfrm>
          <a:prstGeom prst="rect">
            <a:avLst/>
          </a:prstGeom>
          <a:noFill/>
        </p:spPr>
        <p:txBody>
          <a:bodyPr wrap="square" rtlCol="0">
            <a:spAutoFit/>
          </a:bodyPr>
          <a:lstStyle/>
          <a:p>
            <a:r>
              <a:rPr kumimoji="1" lang="en-US" altLang="ja-JP" sz="600" dirty="0"/>
              <a:t>Qty</a:t>
            </a:r>
            <a:endParaRPr kumimoji="1" lang="ja-JP" altLang="en-US" sz="600" dirty="0"/>
          </a:p>
        </p:txBody>
      </p:sp>
      <p:sp>
        <p:nvSpPr>
          <p:cNvPr id="387" name="テキスト ボックス 196">
            <a:extLst>
              <a:ext uri="{FF2B5EF4-FFF2-40B4-BE49-F238E27FC236}">
                <a16:creationId xmlns:a16="http://schemas.microsoft.com/office/drawing/2014/main" id="{83EE9532-7E62-65E9-6355-AF5A18D7BC3E}"/>
              </a:ext>
            </a:extLst>
          </p:cNvPr>
          <p:cNvSpPr txBox="1"/>
          <p:nvPr/>
        </p:nvSpPr>
        <p:spPr>
          <a:xfrm>
            <a:off x="423147" y="8564473"/>
            <a:ext cx="811716" cy="184666"/>
          </a:xfrm>
          <a:prstGeom prst="rect">
            <a:avLst/>
          </a:prstGeom>
          <a:noFill/>
        </p:spPr>
        <p:txBody>
          <a:bodyPr wrap="square" rtlCol="0">
            <a:spAutoFit/>
          </a:bodyPr>
          <a:lstStyle/>
          <a:p>
            <a:r>
              <a:rPr kumimoji="1" lang="en-US" altLang="ja-JP" sz="600" dirty="0"/>
              <a:t>Qty per Box Old</a:t>
            </a:r>
            <a:endParaRPr kumimoji="1" lang="ja-JP" altLang="en-US" sz="600" dirty="0"/>
          </a:p>
        </p:txBody>
      </p:sp>
      <p:sp>
        <p:nvSpPr>
          <p:cNvPr id="388" name="テキスト ボックス 200">
            <a:extLst>
              <a:ext uri="{FF2B5EF4-FFF2-40B4-BE49-F238E27FC236}">
                <a16:creationId xmlns:a16="http://schemas.microsoft.com/office/drawing/2014/main" id="{193D52FB-862A-62EE-817A-E56F88748101}"/>
              </a:ext>
            </a:extLst>
          </p:cNvPr>
          <p:cNvSpPr txBox="1"/>
          <p:nvPr/>
        </p:nvSpPr>
        <p:spPr>
          <a:xfrm>
            <a:off x="438298" y="8732490"/>
            <a:ext cx="774410" cy="184666"/>
          </a:xfrm>
          <a:prstGeom prst="rect">
            <a:avLst/>
          </a:prstGeom>
          <a:noFill/>
        </p:spPr>
        <p:txBody>
          <a:bodyPr wrap="square" rtlCol="0">
            <a:spAutoFit/>
          </a:bodyPr>
          <a:lstStyle/>
          <a:p>
            <a:r>
              <a:rPr kumimoji="1" lang="en-US" altLang="ja-JP" sz="600" dirty="0"/>
              <a:t>Outbound Qty</a:t>
            </a:r>
            <a:endParaRPr kumimoji="1" lang="ja-JP" altLang="en-US" sz="600" dirty="0"/>
          </a:p>
        </p:txBody>
      </p:sp>
      <p:sp>
        <p:nvSpPr>
          <p:cNvPr id="389" name="テキスト ボックス 192">
            <a:extLst>
              <a:ext uri="{FF2B5EF4-FFF2-40B4-BE49-F238E27FC236}">
                <a16:creationId xmlns:a16="http://schemas.microsoft.com/office/drawing/2014/main" id="{34F59C8E-EA5F-0AB8-BB07-2F8A7CDB9571}"/>
              </a:ext>
            </a:extLst>
          </p:cNvPr>
          <p:cNvSpPr txBox="1"/>
          <p:nvPr/>
        </p:nvSpPr>
        <p:spPr>
          <a:xfrm>
            <a:off x="423147" y="8049903"/>
            <a:ext cx="535380" cy="184666"/>
          </a:xfrm>
          <a:prstGeom prst="rect">
            <a:avLst/>
          </a:prstGeom>
          <a:noFill/>
        </p:spPr>
        <p:txBody>
          <a:bodyPr wrap="square" rtlCol="0">
            <a:spAutoFit/>
          </a:bodyPr>
          <a:lstStyle/>
          <a:p>
            <a:r>
              <a:rPr kumimoji="1" lang="en-US" altLang="ja-JP" sz="600" dirty="0" err="1"/>
              <a:t>Mdl</a:t>
            </a:r>
            <a:r>
              <a:rPr kumimoji="1" lang="en-US" altLang="ja-JP" sz="600" dirty="0"/>
              <a:t>/</a:t>
            </a:r>
            <a:r>
              <a:rPr kumimoji="1" lang="en-US" altLang="ja-JP" sz="600" dirty="0" err="1"/>
              <a:t>Clr</a:t>
            </a:r>
            <a:endParaRPr kumimoji="1" lang="ja-JP" altLang="en-US" sz="600" dirty="0"/>
          </a:p>
        </p:txBody>
      </p:sp>
      <p:sp>
        <p:nvSpPr>
          <p:cNvPr id="390" name="Rectangle: Rounded Corners 389">
            <a:extLst>
              <a:ext uri="{FF2B5EF4-FFF2-40B4-BE49-F238E27FC236}">
                <a16:creationId xmlns:a16="http://schemas.microsoft.com/office/drawing/2014/main" id="{13CA9F0D-75B0-A850-573E-036D163C2873}"/>
              </a:ext>
            </a:extLst>
          </p:cNvPr>
          <p:cNvSpPr/>
          <p:nvPr/>
        </p:nvSpPr>
        <p:spPr>
          <a:xfrm>
            <a:off x="1258052" y="8586718"/>
            <a:ext cx="549794" cy="141418"/>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91" name="Rectangle: Rounded Corners 390">
            <a:extLst>
              <a:ext uri="{FF2B5EF4-FFF2-40B4-BE49-F238E27FC236}">
                <a16:creationId xmlns:a16="http://schemas.microsoft.com/office/drawing/2014/main" id="{6D78507A-483C-E90F-3334-0601F4C9BD98}"/>
              </a:ext>
            </a:extLst>
          </p:cNvPr>
          <p:cNvSpPr/>
          <p:nvPr/>
        </p:nvSpPr>
        <p:spPr>
          <a:xfrm>
            <a:off x="1254179" y="8738205"/>
            <a:ext cx="549794" cy="141418"/>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sz="700" kern="0" dirty="0">
                <a:solidFill>
                  <a:prstClr val="black"/>
                </a:solidFill>
              </a:rPr>
              <a:t>8.00</a:t>
            </a:r>
          </a:p>
        </p:txBody>
      </p:sp>
      <p:sp>
        <p:nvSpPr>
          <p:cNvPr id="392" name="テキスト ボックス 192">
            <a:extLst>
              <a:ext uri="{FF2B5EF4-FFF2-40B4-BE49-F238E27FC236}">
                <a16:creationId xmlns:a16="http://schemas.microsoft.com/office/drawing/2014/main" id="{884520A0-76C6-BF85-4255-67D37798DCED}"/>
              </a:ext>
            </a:extLst>
          </p:cNvPr>
          <p:cNvSpPr txBox="1"/>
          <p:nvPr/>
        </p:nvSpPr>
        <p:spPr>
          <a:xfrm>
            <a:off x="423147" y="7678389"/>
            <a:ext cx="535380" cy="184666"/>
          </a:xfrm>
          <a:prstGeom prst="rect">
            <a:avLst/>
          </a:prstGeom>
          <a:noFill/>
        </p:spPr>
        <p:txBody>
          <a:bodyPr wrap="square" rtlCol="0">
            <a:spAutoFit/>
          </a:bodyPr>
          <a:lstStyle/>
          <a:p>
            <a:r>
              <a:rPr kumimoji="1" lang="en-US" altLang="ja-JP" sz="600" dirty="0"/>
              <a:t>Parts No</a:t>
            </a:r>
            <a:endParaRPr kumimoji="1" lang="ja-JP" altLang="en-US" sz="600" dirty="0"/>
          </a:p>
        </p:txBody>
      </p:sp>
      <p:sp>
        <p:nvSpPr>
          <p:cNvPr id="393" name="テキスト ボックス 192">
            <a:extLst>
              <a:ext uri="{FF2B5EF4-FFF2-40B4-BE49-F238E27FC236}">
                <a16:creationId xmlns:a16="http://schemas.microsoft.com/office/drawing/2014/main" id="{5160C84B-E32D-EAAD-CADA-2E4A6E27AE3A}"/>
              </a:ext>
            </a:extLst>
          </p:cNvPr>
          <p:cNvSpPr txBox="1"/>
          <p:nvPr/>
        </p:nvSpPr>
        <p:spPr>
          <a:xfrm>
            <a:off x="418907" y="7860788"/>
            <a:ext cx="619136" cy="184666"/>
          </a:xfrm>
          <a:prstGeom prst="rect">
            <a:avLst/>
          </a:prstGeom>
          <a:noFill/>
        </p:spPr>
        <p:txBody>
          <a:bodyPr wrap="square" rtlCol="0">
            <a:spAutoFit/>
          </a:bodyPr>
          <a:lstStyle/>
          <a:p>
            <a:r>
              <a:rPr kumimoji="1" lang="en-US" altLang="ja-JP" sz="600" dirty="0"/>
              <a:t>Parts Name</a:t>
            </a:r>
            <a:endParaRPr kumimoji="1" lang="ja-JP" altLang="en-US" sz="600" dirty="0"/>
          </a:p>
        </p:txBody>
      </p:sp>
      <p:sp>
        <p:nvSpPr>
          <p:cNvPr id="394" name="Rectangle: Rounded Corners 393">
            <a:extLst>
              <a:ext uri="{FF2B5EF4-FFF2-40B4-BE49-F238E27FC236}">
                <a16:creationId xmlns:a16="http://schemas.microsoft.com/office/drawing/2014/main" id="{76EA2815-EAA9-9770-51D1-13B9D6BFA16D}"/>
              </a:ext>
            </a:extLst>
          </p:cNvPr>
          <p:cNvSpPr/>
          <p:nvPr/>
        </p:nvSpPr>
        <p:spPr>
          <a:xfrm>
            <a:off x="980925" y="7717374"/>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95" name="Rectangle: Rounded Corners 394">
            <a:extLst>
              <a:ext uri="{FF2B5EF4-FFF2-40B4-BE49-F238E27FC236}">
                <a16:creationId xmlns:a16="http://schemas.microsoft.com/office/drawing/2014/main" id="{8F9D84D2-5008-4457-C54A-51FDCF29476D}"/>
              </a:ext>
            </a:extLst>
          </p:cNvPr>
          <p:cNvSpPr/>
          <p:nvPr/>
        </p:nvSpPr>
        <p:spPr>
          <a:xfrm>
            <a:off x="977167" y="7901630"/>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96" name="Rectangle: Rounded Corners 395">
            <a:extLst>
              <a:ext uri="{FF2B5EF4-FFF2-40B4-BE49-F238E27FC236}">
                <a16:creationId xmlns:a16="http://schemas.microsoft.com/office/drawing/2014/main" id="{4271C9D5-5A5F-E6D2-DC30-BDD735D19D62}"/>
              </a:ext>
            </a:extLst>
          </p:cNvPr>
          <p:cNvSpPr/>
          <p:nvPr/>
        </p:nvSpPr>
        <p:spPr>
          <a:xfrm>
            <a:off x="976445" y="8083078"/>
            <a:ext cx="347080" cy="138548"/>
          </a:xfrm>
          <a:prstGeom prst="roundRect">
            <a:avLst/>
          </a:prstGeom>
          <a:solidFill>
            <a:schemeClr val="bg1">
              <a:lumMod val="75000"/>
            </a:schemeClr>
          </a:solidFill>
          <a:ln w="3175" cap="flat" cmpd="sng" algn="ctr">
            <a:solidFill>
              <a:sysClr val="windowText" lastClr="000000"/>
            </a:solidFill>
            <a:prstDash val="solid"/>
          </a:ln>
          <a:effectLst/>
        </p:spPr>
        <p:txBody>
          <a:bodyPr lIns="9144" tIns="9144" rIns="9144" bIns="9144" rtlCol="0" anchor="ctr"/>
          <a:lstStyle/>
          <a:p>
            <a:pPr algn="l" defTabSz="914400"/>
            <a:r>
              <a:rPr kumimoji="1" lang="en-US" sz="700" kern="0" dirty="0">
                <a:solidFill>
                  <a:prstClr val="black"/>
                </a:solidFill>
              </a:rPr>
              <a:t>ABC</a:t>
            </a:r>
          </a:p>
        </p:txBody>
      </p:sp>
      <p:sp>
        <p:nvSpPr>
          <p:cNvPr id="397" name="Rectangle: Rounded Corners 396">
            <a:extLst>
              <a:ext uri="{FF2B5EF4-FFF2-40B4-BE49-F238E27FC236}">
                <a16:creationId xmlns:a16="http://schemas.microsoft.com/office/drawing/2014/main" id="{E9588E70-C8FC-4F17-ECDB-A60C34378826}"/>
              </a:ext>
            </a:extLst>
          </p:cNvPr>
          <p:cNvSpPr/>
          <p:nvPr/>
        </p:nvSpPr>
        <p:spPr>
          <a:xfrm>
            <a:off x="1391348" y="8084296"/>
            <a:ext cx="419523" cy="144257"/>
          </a:xfrm>
          <a:prstGeom prst="roundRect">
            <a:avLst/>
          </a:prstGeom>
          <a:solidFill>
            <a:schemeClr val="bg1">
              <a:lumMod val="75000"/>
            </a:schemeClr>
          </a:solidFill>
          <a:ln w="3175" cap="flat" cmpd="sng" algn="ctr">
            <a:solidFill>
              <a:sysClr val="windowText" lastClr="000000"/>
            </a:solidFill>
            <a:prstDash val="solid"/>
          </a:ln>
          <a:effectLst/>
        </p:spPr>
        <p:txBody>
          <a:bodyPr lIns="9144" tIns="9144" rIns="9144" bIns="9144" rtlCol="0" anchor="ctr"/>
          <a:lstStyle/>
          <a:p>
            <a:pPr algn="l" defTabSz="914400"/>
            <a:r>
              <a:rPr kumimoji="1" lang="en-US" sz="700" kern="0" dirty="0">
                <a:solidFill>
                  <a:prstClr val="black"/>
                </a:solidFill>
              </a:rPr>
              <a:t>BLACK</a:t>
            </a:r>
          </a:p>
        </p:txBody>
      </p:sp>
      <p:sp>
        <p:nvSpPr>
          <p:cNvPr id="398" name="Rectangle: Rounded Corners 397">
            <a:extLst>
              <a:ext uri="{FF2B5EF4-FFF2-40B4-BE49-F238E27FC236}">
                <a16:creationId xmlns:a16="http://schemas.microsoft.com/office/drawing/2014/main" id="{656FDB4E-73C6-E77F-9D59-0D0472659A1E}"/>
              </a:ext>
            </a:extLst>
          </p:cNvPr>
          <p:cNvSpPr/>
          <p:nvPr/>
        </p:nvSpPr>
        <p:spPr>
          <a:xfrm>
            <a:off x="980925" y="8428996"/>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99" name="Rectangle: Rounded Corners 398">
            <a:extLst>
              <a:ext uri="{FF2B5EF4-FFF2-40B4-BE49-F238E27FC236}">
                <a16:creationId xmlns:a16="http://schemas.microsoft.com/office/drawing/2014/main" id="{5CF59943-482B-11EC-99B0-D85D414D4163}"/>
              </a:ext>
            </a:extLst>
          </p:cNvPr>
          <p:cNvSpPr/>
          <p:nvPr/>
        </p:nvSpPr>
        <p:spPr>
          <a:xfrm>
            <a:off x="986792" y="7535439"/>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00" name="テキスト ボックス 107">
            <a:extLst>
              <a:ext uri="{FF2B5EF4-FFF2-40B4-BE49-F238E27FC236}">
                <a16:creationId xmlns:a16="http://schemas.microsoft.com/office/drawing/2014/main" id="{9EBE01E7-0053-F137-A6FF-5E54E77E9B20}"/>
              </a:ext>
            </a:extLst>
          </p:cNvPr>
          <p:cNvSpPr txBox="1"/>
          <p:nvPr/>
        </p:nvSpPr>
        <p:spPr>
          <a:xfrm>
            <a:off x="954343" y="770790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01" name="テキスト ボックス 108">
            <a:extLst>
              <a:ext uri="{FF2B5EF4-FFF2-40B4-BE49-F238E27FC236}">
                <a16:creationId xmlns:a16="http://schemas.microsoft.com/office/drawing/2014/main" id="{3F5621E1-9228-7CB2-3F5B-97CA95007347}"/>
              </a:ext>
            </a:extLst>
          </p:cNvPr>
          <p:cNvSpPr txBox="1"/>
          <p:nvPr/>
        </p:nvSpPr>
        <p:spPr>
          <a:xfrm>
            <a:off x="912402" y="7876036"/>
            <a:ext cx="1119780"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02" name="テキスト ボックス 109">
            <a:extLst>
              <a:ext uri="{FF2B5EF4-FFF2-40B4-BE49-F238E27FC236}">
                <a16:creationId xmlns:a16="http://schemas.microsoft.com/office/drawing/2014/main" id="{25E71862-4648-244F-752A-AAF33F47C615}"/>
              </a:ext>
            </a:extLst>
          </p:cNvPr>
          <p:cNvSpPr txBox="1"/>
          <p:nvPr/>
        </p:nvSpPr>
        <p:spPr>
          <a:xfrm>
            <a:off x="987682" y="8387620"/>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600.00</a:t>
            </a:r>
            <a:endParaRPr kumimoji="1" lang="ja-JP" altLang="en-US" sz="600" dirty="0"/>
          </a:p>
        </p:txBody>
      </p:sp>
      <p:sp>
        <p:nvSpPr>
          <p:cNvPr id="403" name="テキスト ボックス 113">
            <a:extLst>
              <a:ext uri="{FF2B5EF4-FFF2-40B4-BE49-F238E27FC236}">
                <a16:creationId xmlns:a16="http://schemas.microsoft.com/office/drawing/2014/main" id="{8067FE71-756A-ADE7-6F50-885FC1BD7AAE}"/>
              </a:ext>
            </a:extLst>
          </p:cNvPr>
          <p:cNvSpPr txBox="1"/>
          <p:nvPr/>
        </p:nvSpPr>
        <p:spPr>
          <a:xfrm>
            <a:off x="1057383" y="7523791"/>
            <a:ext cx="716669" cy="169277"/>
          </a:xfrm>
          <a:prstGeom prst="rect">
            <a:avLst/>
          </a:prstGeom>
          <a:noFill/>
        </p:spPr>
        <p:txBody>
          <a:bodyPr wrap="square" rtlCol="0">
            <a:spAutoFit/>
          </a:bodyPr>
          <a:lstStyle/>
          <a:p>
            <a:r>
              <a:rPr kumimoji="1" lang="en-US" altLang="ja-JP" sz="500" dirty="0">
                <a:latin typeface="+mj-lt"/>
              </a:rPr>
              <a:t>09/09/2023</a:t>
            </a:r>
          </a:p>
        </p:txBody>
      </p:sp>
      <p:sp>
        <p:nvSpPr>
          <p:cNvPr id="404" name="テキスト ボックス 353">
            <a:extLst>
              <a:ext uri="{FF2B5EF4-FFF2-40B4-BE49-F238E27FC236}">
                <a16:creationId xmlns:a16="http://schemas.microsoft.com/office/drawing/2014/main" id="{A15DFF4A-8A31-3217-BD44-6008A4E29142}"/>
              </a:ext>
            </a:extLst>
          </p:cNvPr>
          <p:cNvSpPr txBox="1"/>
          <p:nvPr/>
        </p:nvSpPr>
        <p:spPr>
          <a:xfrm>
            <a:off x="1289174" y="8540399"/>
            <a:ext cx="571208" cy="215444"/>
          </a:xfrm>
          <a:prstGeom prst="rect">
            <a:avLst/>
          </a:prstGeom>
          <a:noFill/>
        </p:spPr>
        <p:txBody>
          <a:bodyPr wrap="square" rtlCol="0">
            <a:spAutoFit/>
          </a:bodyPr>
          <a:lstStyle/>
          <a:p>
            <a:r>
              <a:rPr kumimoji="1" lang="en-US" altLang="ja-JP" sz="800" dirty="0">
                <a:latin typeface="Consolas" panose="020B0609020204030204" pitchFamily="49" charset="0"/>
              </a:rPr>
              <a:t>10.00</a:t>
            </a:r>
            <a:endParaRPr kumimoji="1" lang="ja-JP" altLang="en-US" sz="600" dirty="0"/>
          </a:p>
        </p:txBody>
      </p:sp>
      <p:sp>
        <p:nvSpPr>
          <p:cNvPr id="405" name="テキスト ボックス 192">
            <a:extLst>
              <a:ext uri="{FF2B5EF4-FFF2-40B4-BE49-F238E27FC236}">
                <a16:creationId xmlns:a16="http://schemas.microsoft.com/office/drawing/2014/main" id="{8DA90EA9-CFF7-4D17-C2F7-5F84DD9C8E0B}"/>
              </a:ext>
            </a:extLst>
          </p:cNvPr>
          <p:cNvSpPr txBox="1"/>
          <p:nvPr/>
        </p:nvSpPr>
        <p:spPr>
          <a:xfrm>
            <a:off x="439583" y="8227555"/>
            <a:ext cx="535380" cy="184666"/>
          </a:xfrm>
          <a:prstGeom prst="rect">
            <a:avLst/>
          </a:prstGeom>
          <a:noFill/>
        </p:spPr>
        <p:txBody>
          <a:bodyPr wrap="square" rtlCol="0">
            <a:spAutoFit/>
          </a:bodyPr>
          <a:lstStyle/>
          <a:p>
            <a:r>
              <a:rPr kumimoji="1" lang="en-US" altLang="ja-JP" sz="600" dirty="0"/>
              <a:t>Lot No</a:t>
            </a:r>
            <a:endParaRPr kumimoji="1" lang="ja-JP" altLang="en-US" sz="600" dirty="0"/>
          </a:p>
        </p:txBody>
      </p:sp>
      <p:sp>
        <p:nvSpPr>
          <p:cNvPr id="406" name="Rectangle: Rounded Corners 405">
            <a:extLst>
              <a:ext uri="{FF2B5EF4-FFF2-40B4-BE49-F238E27FC236}">
                <a16:creationId xmlns:a16="http://schemas.microsoft.com/office/drawing/2014/main" id="{EE726FC2-93DE-E785-2AFE-B880145C2F4F}"/>
              </a:ext>
            </a:extLst>
          </p:cNvPr>
          <p:cNvSpPr/>
          <p:nvPr/>
        </p:nvSpPr>
        <p:spPr>
          <a:xfrm>
            <a:off x="975110" y="8256353"/>
            <a:ext cx="837962" cy="143824"/>
          </a:xfrm>
          <a:prstGeom prst="roundRect">
            <a:avLst/>
          </a:prstGeom>
          <a:solidFill>
            <a:schemeClr val="bg1">
              <a:lumMod val="75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07" name="テキスト ボックス 109">
            <a:extLst>
              <a:ext uri="{FF2B5EF4-FFF2-40B4-BE49-F238E27FC236}">
                <a16:creationId xmlns:a16="http://schemas.microsoft.com/office/drawing/2014/main" id="{D8ABA861-E403-0E19-0FA1-A9F5A20F6B1B}"/>
              </a:ext>
            </a:extLst>
          </p:cNvPr>
          <p:cNvSpPr txBox="1"/>
          <p:nvPr/>
        </p:nvSpPr>
        <p:spPr>
          <a:xfrm>
            <a:off x="981867" y="8214977"/>
            <a:ext cx="762007" cy="215444"/>
          </a:xfrm>
          <a:prstGeom prst="rect">
            <a:avLst/>
          </a:prstGeom>
          <a:noFill/>
        </p:spPr>
        <p:txBody>
          <a:bodyPr wrap="square" rtlCol="0">
            <a:spAutoFit/>
          </a:bodyPr>
          <a:lstStyle/>
          <a:p>
            <a:r>
              <a:rPr kumimoji="1" lang="en-US" altLang="ja-JP" sz="800" dirty="0">
                <a:latin typeface="Consolas" panose="020B0609020204030204" pitchFamily="49" charset="0"/>
              </a:rPr>
              <a:t>2023-09-09</a:t>
            </a:r>
            <a:endParaRPr kumimoji="1" lang="ja-JP" altLang="en-US" sz="600" dirty="0"/>
          </a:p>
        </p:txBody>
      </p:sp>
      <p:sp>
        <p:nvSpPr>
          <p:cNvPr id="4" name="吹き出し: 四角形 3">
            <a:extLst>
              <a:ext uri="{FF2B5EF4-FFF2-40B4-BE49-F238E27FC236}">
                <a16:creationId xmlns:a16="http://schemas.microsoft.com/office/drawing/2014/main" id="{5268580A-9FEC-EA49-8F65-20C7563D530A}"/>
              </a:ext>
            </a:extLst>
          </p:cNvPr>
          <p:cNvSpPr/>
          <p:nvPr/>
        </p:nvSpPr>
        <p:spPr>
          <a:xfrm>
            <a:off x="7249886" y="2539961"/>
            <a:ext cx="1433793" cy="642937"/>
          </a:xfrm>
          <a:prstGeom prst="wedgeRectCallout">
            <a:avLst>
              <a:gd name="adj1" fmla="val -74311"/>
              <a:gd name="adj2" fmla="val -29500"/>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レイアウトを確認　→</a:t>
            </a:r>
            <a:r>
              <a:rPr kumimoji="1" lang="en-US" altLang="ja-JP" sz="700" kern="0" dirty="0">
                <a:solidFill>
                  <a:prstClr val="black"/>
                </a:solidFill>
              </a:rPr>
              <a:t>TT</a:t>
            </a: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ja-JP" altLang="en-US" sz="700" kern="0" dirty="0">
              <a:solidFill>
                <a:prstClr val="black"/>
              </a:solidFill>
            </a:endParaRPr>
          </a:p>
        </p:txBody>
      </p:sp>
      <p:sp>
        <p:nvSpPr>
          <p:cNvPr id="2" name="テキスト ボックス 192">
            <a:extLst>
              <a:ext uri="{FF2B5EF4-FFF2-40B4-BE49-F238E27FC236}">
                <a16:creationId xmlns:a16="http://schemas.microsoft.com/office/drawing/2014/main" id="{07AB3BAB-2A1E-AFCC-1305-738DB6CE7E6B}"/>
              </a:ext>
            </a:extLst>
          </p:cNvPr>
          <p:cNvSpPr txBox="1"/>
          <p:nvPr/>
        </p:nvSpPr>
        <p:spPr>
          <a:xfrm>
            <a:off x="7299923" y="2728535"/>
            <a:ext cx="535380" cy="276999"/>
          </a:xfrm>
          <a:prstGeom prst="rect">
            <a:avLst/>
          </a:prstGeom>
          <a:noFill/>
        </p:spPr>
        <p:txBody>
          <a:bodyPr wrap="square" rtlCol="0">
            <a:spAutoFit/>
          </a:bodyPr>
          <a:lstStyle/>
          <a:p>
            <a:r>
              <a:rPr kumimoji="1" lang="en-US" altLang="ja-JP" sz="600" dirty="0"/>
              <a:t>Model Color</a:t>
            </a:r>
            <a:endParaRPr kumimoji="1" lang="ja-JP" altLang="en-US" sz="600" dirty="0"/>
          </a:p>
        </p:txBody>
      </p:sp>
      <p:sp>
        <p:nvSpPr>
          <p:cNvPr id="6" name="Isosceles Triangle 5">
            <a:extLst>
              <a:ext uri="{FF2B5EF4-FFF2-40B4-BE49-F238E27FC236}">
                <a16:creationId xmlns:a16="http://schemas.microsoft.com/office/drawing/2014/main" id="{0973F72F-67A7-C807-F5F2-B3DB2F43BD18}"/>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pic>
        <p:nvPicPr>
          <p:cNvPr id="8" name="図 7">
            <a:extLst>
              <a:ext uri="{FF2B5EF4-FFF2-40B4-BE49-F238E27FC236}">
                <a16:creationId xmlns:a16="http://schemas.microsoft.com/office/drawing/2014/main" id="{DD5BB960-ADFF-9366-5CC5-C6A110FA6720}"/>
              </a:ext>
            </a:extLst>
          </p:cNvPr>
          <p:cNvPicPr>
            <a:picLocks noChangeAspect="1"/>
          </p:cNvPicPr>
          <p:nvPr/>
        </p:nvPicPr>
        <p:blipFill>
          <a:blip r:embed="rId16"/>
          <a:stretch>
            <a:fillRect/>
          </a:stretch>
        </p:blipFill>
        <p:spPr>
          <a:xfrm>
            <a:off x="3471775" y="8297756"/>
            <a:ext cx="2805699" cy="776796"/>
          </a:xfrm>
          <a:prstGeom prst="rect">
            <a:avLst/>
          </a:prstGeom>
        </p:spPr>
      </p:pic>
      <p:sp>
        <p:nvSpPr>
          <p:cNvPr id="9" name="正方形/長方形 57">
            <a:extLst>
              <a:ext uri="{FF2B5EF4-FFF2-40B4-BE49-F238E27FC236}">
                <a16:creationId xmlns:a16="http://schemas.microsoft.com/office/drawing/2014/main" id="{53793A1F-0BB9-6BC9-E7FD-9231B724661A}"/>
              </a:ext>
            </a:extLst>
          </p:cNvPr>
          <p:cNvSpPr/>
          <p:nvPr/>
        </p:nvSpPr>
        <p:spPr>
          <a:xfrm>
            <a:off x="3398812" y="8620369"/>
            <a:ext cx="2880068" cy="20867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5" name="吹き出し: 四角形 4">
            <a:extLst>
              <a:ext uri="{FF2B5EF4-FFF2-40B4-BE49-F238E27FC236}">
                <a16:creationId xmlns:a16="http://schemas.microsoft.com/office/drawing/2014/main" id="{ED0C3544-758C-B07B-BE22-161607151730}"/>
              </a:ext>
            </a:extLst>
          </p:cNvPr>
          <p:cNvSpPr/>
          <p:nvPr/>
        </p:nvSpPr>
        <p:spPr>
          <a:xfrm>
            <a:off x="2890352" y="9258550"/>
            <a:ext cx="2707640" cy="486260"/>
          </a:xfrm>
          <a:prstGeom prst="wedgeRectCallout">
            <a:avLst>
              <a:gd name="adj1" fmla="val -9928"/>
              <a:gd name="adj2" fmla="val -117890"/>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700" kern="0" dirty="0">
                <a:solidFill>
                  <a:srgbClr val="FF0000"/>
                </a:solidFill>
              </a:rPr>
              <a:t>For each automatically issued label (NG, Outbound, Stock),</a:t>
            </a:r>
          </a:p>
          <a:p>
            <a:pPr defTabSz="914400"/>
            <a:r>
              <a:rPr kumimoji="1" lang="en-US" altLang="ja-JP" sz="700" kern="0" dirty="0">
                <a:solidFill>
                  <a:srgbClr val="FF0000"/>
                </a:solidFill>
              </a:rPr>
              <a:t>the issue status is managed on the master.</a:t>
            </a:r>
            <a:endParaRPr kumimoji="1" lang="ja-JP" altLang="en-US" sz="700" kern="0" dirty="0">
              <a:solidFill>
                <a:srgbClr val="FF0000"/>
              </a:solidFill>
            </a:endParaRPr>
          </a:p>
        </p:txBody>
      </p:sp>
    </p:spTree>
    <p:extLst>
      <p:ext uri="{BB962C8B-B14F-4D97-AF65-F5344CB8AC3E}">
        <p14:creationId xmlns:p14="http://schemas.microsoft.com/office/powerpoint/2010/main" val="2950303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0C755-097C-5CDB-7B2D-E0AF290CCD97}"/>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05697AF-3001-8B04-DE75-6A83E4AD22EA}"/>
              </a:ext>
            </a:extLst>
          </p:cNvPr>
          <p:cNvSpPr>
            <a:spLocks noGrp="1"/>
          </p:cNvSpPr>
          <p:nvPr>
            <p:ph type="sldNum" sz="quarter" idx="12"/>
          </p:nvPr>
        </p:nvSpPr>
        <p:spPr/>
        <p:txBody>
          <a:bodyPr/>
          <a:lstStyle/>
          <a:p>
            <a:fld id="{FABEA90D-F275-432F-8053-456A4E092F4A}" type="slidenum">
              <a:rPr kumimoji="1" lang="ja-JP" altLang="en-US" smtClean="0"/>
              <a:t>36</a:t>
            </a:fld>
            <a:endParaRPr kumimoji="1" lang="ja-JP" altLang="en-US"/>
          </a:p>
        </p:txBody>
      </p:sp>
      <p:sp>
        <p:nvSpPr>
          <p:cNvPr id="17" name="正方形/長方形 16">
            <a:extLst>
              <a:ext uri="{FF2B5EF4-FFF2-40B4-BE49-F238E27FC236}">
                <a16:creationId xmlns:a16="http://schemas.microsoft.com/office/drawing/2014/main" id="{0F9F0A79-7AAC-5ADE-15FB-5846AA654080}"/>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F6A1936E-A4D8-0D58-65FB-81287D17AC52}"/>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7EF8053A-D4A4-D63B-02F5-52FD2EAF0EA8}"/>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5-2-5. Re-Print Label</a:t>
            </a:r>
          </a:p>
        </p:txBody>
      </p:sp>
      <p:sp>
        <p:nvSpPr>
          <p:cNvPr id="20" name="テキスト ボックス 19">
            <a:extLst>
              <a:ext uri="{FF2B5EF4-FFF2-40B4-BE49-F238E27FC236}">
                <a16:creationId xmlns:a16="http://schemas.microsoft.com/office/drawing/2014/main" id="{E21B7D84-25B9-D3AA-503E-034FCC003925}"/>
              </a:ext>
            </a:extLst>
          </p:cNvPr>
          <p:cNvSpPr txBox="1"/>
          <p:nvPr/>
        </p:nvSpPr>
        <p:spPr>
          <a:xfrm>
            <a:off x="3530985" y="1678018"/>
            <a:ext cx="2920615" cy="1323439"/>
          </a:xfrm>
          <a:prstGeom prst="rect">
            <a:avLst/>
          </a:prstGeom>
          <a:noFill/>
        </p:spPr>
        <p:txBody>
          <a:bodyPr wrap="square" rtlCol="0">
            <a:spAutoFit/>
          </a:bodyPr>
          <a:lstStyle/>
          <a:p>
            <a:r>
              <a:rPr kumimoji="1" lang="en-US" altLang="ja-JP" sz="800" dirty="0">
                <a:latin typeface="+mj-lt"/>
              </a:rPr>
              <a:t>This is the screen that transitions after select Relabeling from label manual screen.</a:t>
            </a:r>
          </a:p>
          <a:p>
            <a:r>
              <a:rPr kumimoji="1" lang="en-US" altLang="ja-JP" sz="800" b="1" dirty="0">
                <a:latin typeface="+mj-lt"/>
              </a:rPr>
              <a:t>ID : </a:t>
            </a:r>
            <a:r>
              <a:rPr kumimoji="1" lang="en-US" altLang="ja-JP" sz="800" dirty="0">
                <a:latin typeface="Arial 本文"/>
              </a:rPr>
              <a:t>Label identity number</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a:t>
            </a:r>
            <a:endParaRPr kumimoji="1" lang="en-US" altLang="ja-JP" sz="800"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a:t>
            </a:r>
            <a:endParaRPr kumimoji="1" lang="en-US" altLang="ja-JP" sz="800" dirty="0">
              <a:solidFill>
                <a:srgbClr val="FF0000"/>
              </a:solidFill>
              <a:latin typeface="+mj-lt"/>
            </a:endParaRPr>
          </a:p>
          <a:p>
            <a:r>
              <a:rPr kumimoji="1" lang="en-US" altLang="ja-JP" sz="800" b="1" dirty="0">
                <a:latin typeface="+mj-lt"/>
              </a:rPr>
              <a:t>Box</a:t>
            </a:r>
            <a:r>
              <a:rPr kumimoji="1" lang="en-US" altLang="ja-JP" sz="800" dirty="0">
                <a:latin typeface="+mj-lt"/>
              </a:rPr>
              <a:t>: Box number</a:t>
            </a: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11" name="図 10">
            <a:extLst>
              <a:ext uri="{FF2B5EF4-FFF2-40B4-BE49-F238E27FC236}">
                <a16:creationId xmlns:a16="http://schemas.microsoft.com/office/drawing/2014/main" id="{C6B1D38F-229F-FCCF-5C0E-E3576CA820CB}"/>
              </a:ext>
            </a:extLst>
          </p:cNvPr>
          <p:cNvPicPr>
            <a:picLocks noChangeAspect="1"/>
          </p:cNvPicPr>
          <p:nvPr/>
        </p:nvPicPr>
        <p:blipFill>
          <a:blip r:embed="rId2"/>
          <a:stretch>
            <a:fillRect/>
          </a:stretch>
        </p:blipFill>
        <p:spPr>
          <a:xfrm>
            <a:off x="3593387" y="3840414"/>
            <a:ext cx="1075165" cy="745191"/>
          </a:xfrm>
          <a:prstGeom prst="rect">
            <a:avLst/>
          </a:prstGeom>
        </p:spPr>
      </p:pic>
      <p:sp>
        <p:nvSpPr>
          <p:cNvPr id="12" name="テキスト ボックス 11">
            <a:extLst>
              <a:ext uri="{FF2B5EF4-FFF2-40B4-BE49-F238E27FC236}">
                <a16:creationId xmlns:a16="http://schemas.microsoft.com/office/drawing/2014/main" id="{9CA50F8E-2D2E-2F96-4469-926A38554E61}"/>
              </a:ext>
            </a:extLst>
          </p:cNvPr>
          <p:cNvSpPr txBox="1"/>
          <p:nvPr/>
        </p:nvSpPr>
        <p:spPr>
          <a:xfrm>
            <a:off x="4694884" y="3817273"/>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60" name="矢印: 右 59">
            <a:extLst>
              <a:ext uri="{FF2B5EF4-FFF2-40B4-BE49-F238E27FC236}">
                <a16:creationId xmlns:a16="http://schemas.microsoft.com/office/drawing/2014/main" id="{C77F9638-5A40-9F53-5CCD-EA8AD0CE919D}"/>
              </a:ext>
            </a:extLst>
          </p:cNvPr>
          <p:cNvSpPr/>
          <p:nvPr/>
        </p:nvSpPr>
        <p:spPr>
          <a:xfrm>
            <a:off x="1844187" y="27593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0" name="図 69">
            <a:extLst>
              <a:ext uri="{FF2B5EF4-FFF2-40B4-BE49-F238E27FC236}">
                <a16:creationId xmlns:a16="http://schemas.microsoft.com/office/drawing/2014/main" id="{192DCD1A-3F8C-0598-1CE4-11AE8A5E56CA}"/>
              </a:ext>
            </a:extLst>
          </p:cNvPr>
          <p:cNvPicPr>
            <a:picLocks noChangeAspect="1"/>
          </p:cNvPicPr>
          <p:nvPr/>
        </p:nvPicPr>
        <p:blipFill>
          <a:blip r:embed="rId3"/>
          <a:stretch>
            <a:fillRect/>
          </a:stretch>
        </p:blipFill>
        <p:spPr>
          <a:xfrm>
            <a:off x="2193707" y="5486119"/>
            <a:ext cx="767534" cy="496491"/>
          </a:xfrm>
          <a:prstGeom prst="rect">
            <a:avLst/>
          </a:prstGeom>
          <a:solidFill>
            <a:schemeClr val="bg1"/>
          </a:solidFill>
        </p:spPr>
      </p:pic>
      <p:pic>
        <p:nvPicPr>
          <p:cNvPr id="73" name="図 72">
            <a:extLst>
              <a:ext uri="{FF2B5EF4-FFF2-40B4-BE49-F238E27FC236}">
                <a16:creationId xmlns:a16="http://schemas.microsoft.com/office/drawing/2014/main" id="{3297433F-755F-4F24-F682-3CED97FA0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81814">
            <a:off x="3014834" y="5719827"/>
            <a:ext cx="193980" cy="422448"/>
          </a:xfrm>
          <a:prstGeom prst="rect">
            <a:avLst/>
          </a:prstGeom>
        </p:spPr>
      </p:pic>
      <p:sp>
        <p:nvSpPr>
          <p:cNvPr id="74" name="台形 73">
            <a:extLst>
              <a:ext uri="{FF2B5EF4-FFF2-40B4-BE49-F238E27FC236}">
                <a16:creationId xmlns:a16="http://schemas.microsoft.com/office/drawing/2014/main" id="{D48165E4-2B77-D8BD-437A-6029DC7E9B2A}"/>
              </a:ext>
            </a:extLst>
          </p:cNvPr>
          <p:cNvSpPr/>
          <p:nvPr/>
        </p:nvSpPr>
        <p:spPr>
          <a:xfrm rot="9223765">
            <a:off x="2853064" y="550101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2" name="矢印: 右 71">
            <a:extLst>
              <a:ext uri="{FF2B5EF4-FFF2-40B4-BE49-F238E27FC236}">
                <a16:creationId xmlns:a16="http://schemas.microsoft.com/office/drawing/2014/main" id="{AEE3A295-53C4-71A5-718E-945ADE20BD7D}"/>
              </a:ext>
            </a:extLst>
          </p:cNvPr>
          <p:cNvSpPr/>
          <p:nvPr/>
        </p:nvSpPr>
        <p:spPr>
          <a:xfrm>
            <a:off x="3159418" y="568132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9" name="矢印: 右 348">
            <a:extLst>
              <a:ext uri="{FF2B5EF4-FFF2-40B4-BE49-F238E27FC236}">
                <a16:creationId xmlns:a16="http://schemas.microsoft.com/office/drawing/2014/main" id="{6A2878C7-4480-0085-6674-5A9C8374C31F}"/>
              </a:ext>
            </a:extLst>
          </p:cNvPr>
          <p:cNvSpPr/>
          <p:nvPr/>
        </p:nvSpPr>
        <p:spPr>
          <a:xfrm>
            <a:off x="5070645" y="568142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59" name="図 358">
            <a:extLst>
              <a:ext uri="{FF2B5EF4-FFF2-40B4-BE49-F238E27FC236}">
                <a16:creationId xmlns:a16="http://schemas.microsoft.com/office/drawing/2014/main" id="{89182355-5F1A-679B-74A1-60965288D3D2}"/>
              </a:ext>
            </a:extLst>
          </p:cNvPr>
          <p:cNvPicPr>
            <a:picLocks noChangeAspect="1"/>
          </p:cNvPicPr>
          <p:nvPr/>
        </p:nvPicPr>
        <p:blipFill>
          <a:blip r:embed="rId3"/>
          <a:stretch>
            <a:fillRect/>
          </a:stretch>
        </p:blipFill>
        <p:spPr>
          <a:xfrm>
            <a:off x="5468112" y="5550409"/>
            <a:ext cx="767534" cy="496491"/>
          </a:xfrm>
          <a:prstGeom prst="rect">
            <a:avLst/>
          </a:prstGeom>
          <a:solidFill>
            <a:schemeClr val="bg1"/>
          </a:solidFill>
        </p:spPr>
      </p:pic>
      <p:sp>
        <p:nvSpPr>
          <p:cNvPr id="364" name="四角形: 角を丸くする 363">
            <a:extLst>
              <a:ext uri="{FF2B5EF4-FFF2-40B4-BE49-F238E27FC236}">
                <a16:creationId xmlns:a16="http://schemas.microsoft.com/office/drawing/2014/main" id="{E30CDA95-337D-9544-7F14-12BACF39B6E0}"/>
              </a:ext>
            </a:extLst>
          </p:cNvPr>
          <p:cNvSpPr/>
          <p:nvPr/>
        </p:nvSpPr>
        <p:spPr>
          <a:xfrm>
            <a:off x="476028" y="3827397"/>
            <a:ext cx="1220449" cy="365465"/>
          </a:xfrm>
          <a:prstGeom prst="roundRect">
            <a:avLst/>
          </a:prstGeom>
          <a:solidFill>
            <a:schemeClr val="bg2">
              <a:lumMod val="90000"/>
              <a:alpha val="18000"/>
            </a:schemeClr>
          </a:solidFill>
          <a:ln w="3175" cap="flat" cmpd="sng" algn="ctr">
            <a:noFill/>
            <a:prstDash val="solid"/>
          </a:ln>
          <a:effectLst/>
        </p:spPr>
        <p:txBody>
          <a:bodyPr rtlCol="0" anchor="ctr"/>
          <a:lstStyle/>
          <a:p>
            <a:pPr algn="ctr" defTabSz="914400"/>
            <a:r>
              <a:rPr kumimoji="1" lang="en-US" altLang="ja-JP" sz="700" kern="0" dirty="0">
                <a:solidFill>
                  <a:prstClr val="black"/>
                </a:solidFill>
              </a:rPr>
              <a:t>Label issuance completed successfully</a:t>
            </a:r>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FB0CAE4C-B88D-8A80-AA92-28B9B67E0918}"/>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sp>
        <p:nvSpPr>
          <p:cNvPr id="96" name="テキスト ボックス 95">
            <a:extLst>
              <a:ext uri="{FF2B5EF4-FFF2-40B4-BE49-F238E27FC236}">
                <a16:creationId xmlns:a16="http://schemas.microsoft.com/office/drawing/2014/main" id="{FF36885C-0DBA-3D7C-462E-AEACF1C8B6FD}"/>
              </a:ext>
            </a:extLst>
          </p:cNvPr>
          <p:cNvSpPr txBox="1"/>
          <p:nvPr/>
        </p:nvSpPr>
        <p:spPr>
          <a:xfrm>
            <a:off x="5305567" y="5340095"/>
            <a:ext cx="971854" cy="184666"/>
          </a:xfrm>
          <a:prstGeom prst="rect">
            <a:avLst/>
          </a:prstGeom>
          <a:noFill/>
        </p:spPr>
        <p:txBody>
          <a:bodyPr wrap="square" rtlCol="0">
            <a:spAutoFit/>
          </a:bodyPr>
          <a:lstStyle/>
          <a:p>
            <a:r>
              <a:rPr kumimoji="1" lang="en-US" altLang="ja-JP" sz="600" dirty="0">
                <a:solidFill>
                  <a:srgbClr val="FF0000"/>
                </a:solidFill>
              </a:rPr>
              <a:t>** Printing label</a:t>
            </a:r>
            <a:endParaRPr kumimoji="1" lang="ja-JP" altLang="en-US" sz="600" dirty="0">
              <a:solidFill>
                <a:srgbClr val="FF0000"/>
              </a:solidFill>
            </a:endParaRPr>
          </a:p>
        </p:txBody>
      </p:sp>
      <p:pic>
        <p:nvPicPr>
          <p:cNvPr id="100" name="図 51">
            <a:extLst>
              <a:ext uri="{FF2B5EF4-FFF2-40B4-BE49-F238E27FC236}">
                <a16:creationId xmlns:a16="http://schemas.microsoft.com/office/drawing/2014/main" id="{4CA06506-A52A-D336-913B-BB424937E4AE}"/>
              </a:ext>
            </a:extLst>
          </p:cNvPr>
          <p:cNvPicPr>
            <a:picLocks noChangeAspect="1"/>
          </p:cNvPicPr>
          <p:nvPr/>
        </p:nvPicPr>
        <p:blipFill>
          <a:blip r:embed="rId5"/>
          <a:stretch>
            <a:fillRect/>
          </a:stretch>
        </p:blipFill>
        <p:spPr>
          <a:xfrm>
            <a:off x="502560" y="1659644"/>
            <a:ext cx="1364286" cy="2040133"/>
          </a:xfrm>
          <a:prstGeom prst="rect">
            <a:avLst/>
          </a:prstGeom>
        </p:spPr>
      </p:pic>
      <p:pic>
        <p:nvPicPr>
          <p:cNvPr id="101" name="図 52">
            <a:extLst>
              <a:ext uri="{FF2B5EF4-FFF2-40B4-BE49-F238E27FC236}">
                <a16:creationId xmlns:a16="http://schemas.microsoft.com/office/drawing/2014/main" id="{DE92F1AE-B8D6-3B79-0371-737C29827923}"/>
              </a:ext>
            </a:extLst>
          </p:cNvPr>
          <p:cNvPicPr>
            <a:picLocks noChangeAspect="1"/>
          </p:cNvPicPr>
          <p:nvPr/>
        </p:nvPicPr>
        <p:blipFill>
          <a:blip r:embed="rId6"/>
          <a:stretch>
            <a:fillRect/>
          </a:stretch>
        </p:blipFill>
        <p:spPr>
          <a:xfrm>
            <a:off x="957642" y="2246743"/>
            <a:ext cx="546082" cy="198137"/>
          </a:xfrm>
          <a:prstGeom prst="rect">
            <a:avLst/>
          </a:prstGeom>
        </p:spPr>
      </p:pic>
      <p:pic>
        <p:nvPicPr>
          <p:cNvPr id="112" name="図 55">
            <a:extLst>
              <a:ext uri="{FF2B5EF4-FFF2-40B4-BE49-F238E27FC236}">
                <a16:creationId xmlns:a16="http://schemas.microsoft.com/office/drawing/2014/main" id="{5ADE318D-BE90-1B72-0703-989C1F1DB0FB}"/>
              </a:ext>
            </a:extLst>
          </p:cNvPr>
          <p:cNvPicPr>
            <a:picLocks noChangeAspect="1"/>
          </p:cNvPicPr>
          <p:nvPr/>
        </p:nvPicPr>
        <p:blipFill>
          <a:blip r:embed="rId6"/>
          <a:stretch>
            <a:fillRect/>
          </a:stretch>
        </p:blipFill>
        <p:spPr>
          <a:xfrm>
            <a:off x="889824" y="2591135"/>
            <a:ext cx="546082" cy="198137"/>
          </a:xfrm>
          <a:prstGeom prst="rect">
            <a:avLst/>
          </a:prstGeom>
        </p:spPr>
      </p:pic>
      <p:sp>
        <p:nvSpPr>
          <p:cNvPr id="113" name="テキスト ボックス 58">
            <a:extLst>
              <a:ext uri="{FF2B5EF4-FFF2-40B4-BE49-F238E27FC236}">
                <a16:creationId xmlns:a16="http://schemas.microsoft.com/office/drawing/2014/main" id="{17872F03-F7DC-61D3-6DF7-04C7490808F7}"/>
              </a:ext>
            </a:extLst>
          </p:cNvPr>
          <p:cNvSpPr txBox="1"/>
          <p:nvPr/>
        </p:nvSpPr>
        <p:spPr>
          <a:xfrm>
            <a:off x="860229" y="2253478"/>
            <a:ext cx="651139" cy="184666"/>
          </a:xfrm>
          <a:prstGeom prst="rect">
            <a:avLst/>
          </a:prstGeom>
          <a:noFill/>
        </p:spPr>
        <p:txBody>
          <a:bodyPr wrap="none" rtlCol="0">
            <a:spAutoFit/>
          </a:bodyPr>
          <a:lstStyle/>
          <a:p>
            <a:pPr algn="ctr"/>
            <a:r>
              <a:rPr kumimoji="1" lang="en-US" altLang="ja-JP" sz="600" dirty="0"/>
              <a:t>Label Manual</a:t>
            </a:r>
            <a:endParaRPr kumimoji="1" lang="ja-JP" altLang="en-US" sz="600" dirty="0"/>
          </a:p>
        </p:txBody>
      </p:sp>
      <p:sp>
        <p:nvSpPr>
          <p:cNvPr id="130" name="テキスト ボックス 59">
            <a:extLst>
              <a:ext uri="{FF2B5EF4-FFF2-40B4-BE49-F238E27FC236}">
                <a16:creationId xmlns:a16="http://schemas.microsoft.com/office/drawing/2014/main" id="{E8821172-963B-29D2-6ED3-B17CC7F25573}"/>
              </a:ext>
            </a:extLst>
          </p:cNvPr>
          <p:cNvSpPr txBox="1"/>
          <p:nvPr/>
        </p:nvSpPr>
        <p:spPr>
          <a:xfrm>
            <a:off x="821139" y="2593675"/>
            <a:ext cx="718146" cy="184666"/>
          </a:xfrm>
          <a:prstGeom prst="rect">
            <a:avLst/>
          </a:prstGeom>
          <a:noFill/>
        </p:spPr>
        <p:txBody>
          <a:bodyPr wrap="square" rtlCol="0">
            <a:spAutoFit/>
          </a:bodyPr>
          <a:lstStyle/>
          <a:p>
            <a:pPr algn="ctr"/>
            <a:r>
              <a:rPr kumimoji="1" lang="en-US" altLang="ja-JP" sz="600" dirty="0"/>
              <a:t>Relabeling</a:t>
            </a:r>
            <a:endParaRPr kumimoji="1" lang="ja-JP" altLang="en-US" sz="600" dirty="0"/>
          </a:p>
        </p:txBody>
      </p:sp>
      <p:pic>
        <p:nvPicPr>
          <p:cNvPr id="145" name="図 61">
            <a:extLst>
              <a:ext uri="{FF2B5EF4-FFF2-40B4-BE49-F238E27FC236}">
                <a16:creationId xmlns:a16="http://schemas.microsoft.com/office/drawing/2014/main" id="{ABA94279-C312-1BD7-260A-5ACEB539823F}"/>
              </a:ext>
            </a:extLst>
          </p:cNvPr>
          <p:cNvPicPr>
            <a:picLocks noChangeAspect="1"/>
          </p:cNvPicPr>
          <p:nvPr/>
        </p:nvPicPr>
        <p:blipFill>
          <a:blip r:embed="rId7"/>
          <a:stretch>
            <a:fillRect/>
          </a:stretch>
        </p:blipFill>
        <p:spPr>
          <a:xfrm>
            <a:off x="938590" y="2933872"/>
            <a:ext cx="510584" cy="178119"/>
          </a:xfrm>
          <a:prstGeom prst="rect">
            <a:avLst/>
          </a:prstGeom>
        </p:spPr>
      </p:pic>
      <p:sp>
        <p:nvSpPr>
          <p:cNvPr id="146" name="テキスト ボックス 62">
            <a:extLst>
              <a:ext uri="{FF2B5EF4-FFF2-40B4-BE49-F238E27FC236}">
                <a16:creationId xmlns:a16="http://schemas.microsoft.com/office/drawing/2014/main" id="{31040679-2910-8C4C-6928-8294130B7583}"/>
              </a:ext>
            </a:extLst>
          </p:cNvPr>
          <p:cNvSpPr txBox="1"/>
          <p:nvPr/>
        </p:nvSpPr>
        <p:spPr>
          <a:xfrm>
            <a:off x="788964" y="2927136"/>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148" name="図 191">
            <a:extLst>
              <a:ext uri="{FF2B5EF4-FFF2-40B4-BE49-F238E27FC236}">
                <a16:creationId xmlns:a16="http://schemas.microsoft.com/office/drawing/2014/main" id="{1C26D318-DFD2-9C94-A881-0108AF3C8132}"/>
              </a:ext>
            </a:extLst>
          </p:cNvPr>
          <p:cNvPicPr>
            <a:picLocks noChangeAspect="1"/>
          </p:cNvPicPr>
          <p:nvPr/>
        </p:nvPicPr>
        <p:blipFill>
          <a:blip r:embed="rId7"/>
          <a:stretch>
            <a:fillRect/>
          </a:stretch>
        </p:blipFill>
        <p:spPr>
          <a:xfrm>
            <a:off x="939352" y="3269101"/>
            <a:ext cx="510584" cy="178119"/>
          </a:xfrm>
          <a:prstGeom prst="rect">
            <a:avLst/>
          </a:prstGeom>
        </p:spPr>
      </p:pic>
      <p:sp>
        <p:nvSpPr>
          <p:cNvPr id="149" name="テキスト ボックス 192">
            <a:extLst>
              <a:ext uri="{FF2B5EF4-FFF2-40B4-BE49-F238E27FC236}">
                <a16:creationId xmlns:a16="http://schemas.microsoft.com/office/drawing/2014/main" id="{8C15AF2C-747B-4E91-1C27-EA2FD752A1F2}"/>
              </a:ext>
            </a:extLst>
          </p:cNvPr>
          <p:cNvSpPr txBox="1"/>
          <p:nvPr/>
        </p:nvSpPr>
        <p:spPr>
          <a:xfrm>
            <a:off x="838051" y="3262365"/>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50" name="図 193">
            <a:extLst>
              <a:ext uri="{FF2B5EF4-FFF2-40B4-BE49-F238E27FC236}">
                <a16:creationId xmlns:a16="http://schemas.microsoft.com/office/drawing/2014/main" id="{10DA9FCF-CD2E-A767-3B1F-7057BF42B165}"/>
              </a:ext>
            </a:extLst>
          </p:cNvPr>
          <p:cNvPicPr>
            <a:picLocks noChangeAspect="1"/>
          </p:cNvPicPr>
          <p:nvPr/>
        </p:nvPicPr>
        <p:blipFill>
          <a:blip r:embed="rId8"/>
          <a:stretch>
            <a:fillRect/>
          </a:stretch>
        </p:blipFill>
        <p:spPr>
          <a:xfrm>
            <a:off x="678464" y="3182898"/>
            <a:ext cx="1096457" cy="435043"/>
          </a:xfrm>
          <a:prstGeom prst="rect">
            <a:avLst/>
          </a:prstGeom>
        </p:spPr>
      </p:pic>
      <p:pic>
        <p:nvPicPr>
          <p:cNvPr id="151" name="図 194">
            <a:extLst>
              <a:ext uri="{FF2B5EF4-FFF2-40B4-BE49-F238E27FC236}">
                <a16:creationId xmlns:a16="http://schemas.microsoft.com/office/drawing/2014/main" id="{12A8D261-9A2D-42A2-DA5C-1B5230E6ECD7}"/>
              </a:ext>
            </a:extLst>
          </p:cNvPr>
          <p:cNvPicPr>
            <a:picLocks noChangeAspect="1"/>
          </p:cNvPicPr>
          <p:nvPr/>
        </p:nvPicPr>
        <p:blipFill>
          <a:blip r:embed="rId9"/>
          <a:stretch>
            <a:fillRect/>
          </a:stretch>
        </p:blipFill>
        <p:spPr>
          <a:xfrm>
            <a:off x="957642" y="1798340"/>
            <a:ext cx="805148" cy="123622"/>
          </a:xfrm>
          <a:prstGeom prst="rect">
            <a:avLst/>
          </a:prstGeom>
        </p:spPr>
      </p:pic>
      <p:sp>
        <p:nvSpPr>
          <p:cNvPr id="152" name="テキスト ボックス 195">
            <a:extLst>
              <a:ext uri="{FF2B5EF4-FFF2-40B4-BE49-F238E27FC236}">
                <a16:creationId xmlns:a16="http://schemas.microsoft.com/office/drawing/2014/main" id="{CB859CFB-188A-8A07-1E8C-102AFD39D769}"/>
              </a:ext>
            </a:extLst>
          </p:cNvPr>
          <p:cNvSpPr txBox="1"/>
          <p:nvPr/>
        </p:nvSpPr>
        <p:spPr>
          <a:xfrm>
            <a:off x="872923" y="1784917"/>
            <a:ext cx="874330" cy="200055"/>
          </a:xfrm>
          <a:prstGeom prst="rect">
            <a:avLst/>
          </a:prstGeom>
          <a:noFill/>
        </p:spPr>
        <p:txBody>
          <a:bodyPr wrap="square" rtlCol="0">
            <a:spAutoFit/>
          </a:bodyPr>
          <a:lstStyle/>
          <a:p>
            <a:pPr algn="ctr"/>
            <a:r>
              <a:rPr kumimoji="1" lang="en-US" altLang="ja-JP" sz="700" dirty="0">
                <a:solidFill>
                  <a:schemeClr val="bg1"/>
                </a:solidFill>
              </a:rPr>
              <a:t>Label Manual</a:t>
            </a:r>
          </a:p>
        </p:txBody>
      </p:sp>
      <p:sp>
        <p:nvSpPr>
          <p:cNvPr id="153" name="テキスト ボックス 254">
            <a:extLst>
              <a:ext uri="{FF2B5EF4-FFF2-40B4-BE49-F238E27FC236}">
                <a16:creationId xmlns:a16="http://schemas.microsoft.com/office/drawing/2014/main" id="{08F51B96-D2A8-DEFF-E18E-EEADAA547A9B}"/>
              </a:ext>
            </a:extLst>
          </p:cNvPr>
          <p:cNvSpPr txBox="1"/>
          <p:nvPr/>
        </p:nvSpPr>
        <p:spPr>
          <a:xfrm>
            <a:off x="801191" y="2238982"/>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Label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154" name="テキスト ボックス 254">
            <a:extLst>
              <a:ext uri="{FF2B5EF4-FFF2-40B4-BE49-F238E27FC236}">
                <a16:creationId xmlns:a16="http://schemas.microsoft.com/office/drawing/2014/main" id="{17B9B2C7-465A-78B5-8F1D-3EE1AB835C5F}"/>
              </a:ext>
            </a:extLst>
          </p:cNvPr>
          <p:cNvSpPr txBox="1"/>
          <p:nvPr/>
        </p:nvSpPr>
        <p:spPr>
          <a:xfrm>
            <a:off x="803945" y="2568927"/>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Relabeling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แก้ไขลาเบล</a:t>
            </a:r>
            <a:endParaRPr kumimoji="1" lang="ja-JP" altLang="en-US" sz="700" dirty="0">
              <a:latin typeface="Tahoma" panose="020B0604030504040204" pitchFamily="34" charset="0"/>
              <a:cs typeface="Tahoma" panose="020B0604030504040204" pitchFamily="34" charset="0"/>
            </a:endParaRPr>
          </a:p>
        </p:txBody>
      </p:sp>
      <p:sp>
        <p:nvSpPr>
          <p:cNvPr id="155" name="テキスト ボックス 254">
            <a:extLst>
              <a:ext uri="{FF2B5EF4-FFF2-40B4-BE49-F238E27FC236}">
                <a16:creationId xmlns:a16="http://schemas.microsoft.com/office/drawing/2014/main" id="{7A5B6A5D-35B9-6AA7-7BEA-9B1BE2B92F4F}"/>
              </a:ext>
            </a:extLst>
          </p:cNvPr>
          <p:cNvSpPr txBox="1"/>
          <p:nvPr/>
        </p:nvSpPr>
        <p:spPr>
          <a:xfrm>
            <a:off x="835044" y="2913424"/>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Re-Print Label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ทดแทนลาเบล</a:t>
            </a:r>
            <a:endParaRPr kumimoji="1" lang="ja-JP" altLang="en-US" sz="700" dirty="0">
              <a:latin typeface="Tahoma" panose="020B0604030504040204" pitchFamily="34" charset="0"/>
              <a:cs typeface="Tahoma" panose="020B0604030504040204" pitchFamily="34" charset="0"/>
            </a:endParaRPr>
          </a:p>
        </p:txBody>
      </p:sp>
      <p:grpSp>
        <p:nvGrpSpPr>
          <p:cNvPr id="156" name="Group 155">
            <a:extLst>
              <a:ext uri="{FF2B5EF4-FFF2-40B4-BE49-F238E27FC236}">
                <a16:creationId xmlns:a16="http://schemas.microsoft.com/office/drawing/2014/main" id="{ADDA8018-71E6-7DD5-A90F-7108687D7AA3}"/>
              </a:ext>
            </a:extLst>
          </p:cNvPr>
          <p:cNvGrpSpPr/>
          <p:nvPr/>
        </p:nvGrpSpPr>
        <p:grpSpPr>
          <a:xfrm>
            <a:off x="591674" y="2863498"/>
            <a:ext cx="1279985" cy="447315"/>
            <a:chOff x="586766" y="2167561"/>
            <a:chExt cx="1279985" cy="447315"/>
          </a:xfrm>
        </p:grpSpPr>
        <p:sp>
          <p:nvSpPr>
            <p:cNvPr id="157" name="正方形/長方形 57">
              <a:extLst>
                <a:ext uri="{FF2B5EF4-FFF2-40B4-BE49-F238E27FC236}">
                  <a16:creationId xmlns:a16="http://schemas.microsoft.com/office/drawing/2014/main" id="{C09AF660-7A49-C8B6-4FE3-DF619C9097C8}"/>
                </a:ext>
              </a:extLst>
            </p:cNvPr>
            <p:cNvSpPr/>
            <p:nvPr/>
          </p:nvSpPr>
          <p:spPr>
            <a:xfrm>
              <a:off x="586766" y="2167561"/>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58" name="グラフィックス 58" descr="右向き指示マーク">
              <a:extLst>
                <a:ext uri="{FF2B5EF4-FFF2-40B4-BE49-F238E27FC236}">
                  <a16:creationId xmlns:a16="http://schemas.microsoft.com/office/drawing/2014/main" id="{D0CAD626-BC4A-BB01-A627-FEBCE57603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13125" y="2361250"/>
              <a:ext cx="253626" cy="253626"/>
            </a:xfrm>
            <a:prstGeom prst="rect">
              <a:avLst/>
            </a:prstGeom>
          </p:spPr>
        </p:pic>
      </p:grpSp>
      <p:sp>
        <p:nvSpPr>
          <p:cNvPr id="279" name="矢印: 右 105">
            <a:extLst>
              <a:ext uri="{FF2B5EF4-FFF2-40B4-BE49-F238E27FC236}">
                <a16:creationId xmlns:a16="http://schemas.microsoft.com/office/drawing/2014/main" id="{484EC502-77F8-D4A4-3ED7-BB5DB2F2908E}"/>
              </a:ext>
            </a:extLst>
          </p:cNvPr>
          <p:cNvSpPr/>
          <p:nvPr/>
        </p:nvSpPr>
        <p:spPr>
          <a:xfrm>
            <a:off x="1942616" y="566747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 name="Picture 1">
            <a:extLst>
              <a:ext uri="{FF2B5EF4-FFF2-40B4-BE49-F238E27FC236}">
                <a16:creationId xmlns:a16="http://schemas.microsoft.com/office/drawing/2014/main" id="{6BBA83A5-118C-F2FF-9F0A-341F1DDFC7DD}"/>
              </a:ext>
            </a:extLst>
          </p:cNvPr>
          <p:cNvPicPr>
            <a:picLocks noChangeAspect="1"/>
          </p:cNvPicPr>
          <p:nvPr/>
        </p:nvPicPr>
        <p:blipFill rotWithShape="1">
          <a:blip r:embed="rId12"/>
          <a:srcRect l="1270"/>
          <a:stretch/>
        </p:blipFill>
        <p:spPr>
          <a:xfrm>
            <a:off x="2104758" y="1692052"/>
            <a:ext cx="1401473" cy="2007725"/>
          </a:xfrm>
          <a:prstGeom prst="rect">
            <a:avLst/>
          </a:prstGeom>
          <a:ln>
            <a:solidFill>
              <a:srgbClr val="666666"/>
            </a:solidFill>
          </a:ln>
        </p:spPr>
      </p:pic>
      <p:pic>
        <p:nvPicPr>
          <p:cNvPr id="4" name="Picture 3">
            <a:extLst>
              <a:ext uri="{FF2B5EF4-FFF2-40B4-BE49-F238E27FC236}">
                <a16:creationId xmlns:a16="http://schemas.microsoft.com/office/drawing/2014/main" id="{A788DD7F-BB47-00E9-F971-39FF7E58585D}"/>
              </a:ext>
            </a:extLst>
          </p:cNvPr>
          <p:cNvPicPr>
            <a:picLocks noChangeAspect="1"/>
          </p:cNvPicPr>
          <p:nvPr/>
        </p:nvPicPr>
        <p:blipFill rotWithShape="1">
          <a:blip r:embed="rId12"/>
          <a:srcRect l="1270"/>
          <a:stretch/>
        </p:blipFill>
        <p:spPr>
          <a:xfrm>
            <a:off x="489207" y="4948601"/>
            <a:ext cx="1401473" cy="2007725"/>
          </a:xfrm>
          <a:prstGeom prst="rect">
            <a:avLst/>
          </a:prstGeom>
          <a:ln>
            <a:solidFill>
              <a:srgbClr val="666666"/>
            </a:solidFill>
          </a:ln>
        </p:spPr>
      </p:pic>
      <p:pic>
        <p:nvPicPr>
          <p:cNvPr id="5" name="Picture 4">
            <a:extLst>
              <a:ext uri="{FF2B5EF4-FFF2-40B4-BE49-F238E27FC236}">
                <a16:creationId xmlns:a16="http://schemas.microsoft.com/office/drawing/2014/main" id="{40F07FED-9617-C79A-75E6-978B5E052534}"/>
              </a:ext>
            </a:extLst>
          </p:cNvPr>
          <p:cNvPicPr>
            <a:picLocks noChangeAspect="1"/>
          </p:cNvPicPr>
          <p:nvPr/>
        </p:nvPicPr>
        <p:blipFill>
          <a:blip r:embed="rId13"/>
          <a:stretch>
            <a:fillRect/>
          </a:stretch>
        </p:blipFill>
        <p:spPr>
          <a:xfrm>
            <a:off x="3530986" y="4948600"/>
            <a:ext cx="1413494" cy="2007725"/>
          </a:xfrm>
          <a:prstGeom prst="rect">
            <a:avLst/>
          </a:prstGeom>
          <a:ln>
            <a:solidFill>
              <a:srgbClr val="666666"/>
            </a:solidFill>
          </a:ln>
        </p:spPr>
      </p:pic>
      <p:grpSp>
        <p:nvGrpSpPr>
          <p:cNvPr id="7" name="Group 6">
            <a:extLst>
              <a:ext uri="{FF2B5EF4-FFF2-40B4-BE49-F238E27FC236}">
                <a16:creationId xmlns:a16="http://schemas.microsoft.com/office/drawing/2014/main" id="{34D78840-E819-BB37-176C-729FA2B83379}"/>
              </a:ext>
            </a:extLst>
          </p:cNvPr>
          <p:cNvGrpSpPr/>
          <p:nvPr/>
        </p:nvGrpSpPr>
        <p:grpSpPr>
          <a:xfrm>
            <a:off x="4222090" y="6743437"/>
            <a:ext cx="806418" cy="342792"/>
            <a:chOff x="1060333" y="2272084"/>
            <a:chExt cx="806418" cy="342792"/>
          </a:xfrm>
        </p:grpSpPr>
        <p:sp>
          <p:nvSpPr>
            <p:cNvPr id="8" name="正方形/長方形 57">
              <a:extLst>
                <a:ext uri="{FF2B5EF4-FFF2-40B4-BE49-F238E27FC236}">
                  <a16:creationId xmlns:a16="http://schemas.microsoft.com/office/drawing/2014/main" id="{67E43FBD-9832-39B4-405B-EB7A11CE41AF}"/>
                </a:ext>
              </a:extLst>
            </p:cNvPr>
            <p:cNvSpPr/>
            <p:nvPr/>
          </p:nvSpPr>
          <p:spPr>
            <a:xfrm>
              <a:off x="1060333" y="2272084"/>
              <a:ext cx="737756" cy="215444"/>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9" name="グラフィックス 58" descr="右向き指示マーク">
              <a:extLst>
                <a:ext uri="{FF2B5EF4-FFF2-40B4-BE49-F238E27FC236}">
                  <a16:creationId xmlns:a16="http://schemas.microsoft.com/office/drawing/2014/main" id="{88E96B02-05A0-4A87-3F2F-67ABCCB9EA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13125" y="2361250"/>
              <a:ext cx="253626" cy="253626"/>
            </a:xfrm>
            <a:prstGeom prst="rect">
              <a:avLst/>
            </a:prstGeom>
          </p:spPr>
        </p:pic>
      </p:grpSp>
    </p:spTree>
    <p:extLst>
      <p:ext uri="{BB962C8B-B14F-4D97-AF65-F5344CB8AC3E}">
        <p14:creationId xmlns:p14="http://schemas.microsoft.com/office/powerpoint/2010/main" val="4127415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37</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5-2-6. Inbound Manual</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3046988"/>
          </a:xfrm>
          <a:prstGeom prst="rect">
            <a:avLst/>
          </a:prstGeom>
          <a:noFill/>
        </p:spPr>
        <p:txBody>
          <a:bodyPr wrap="square" rtlCol="0">
            <a:spAutoFit/>
          </a:bodyPr>
          <a:lstStyle/>
          <a:p>
            <a:r>
              <a:rPr kumimoji="1" lang="en-US" altLang="ja-JP" sz="800" dirty="0">
                <a:latin typeface="+mj-lt"/>
              </a:rPr>
              <a:t>This is the screen that transitions after select inbound manual from inbound menu.</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 </a:t>
            </a:r>
            <a:r>
              <a:rPr kumimoji="1" lang="en-US" altLang="ja-JP" sz="800" dirty="0">
                <a:solidFill>
                  <a:srgbClr val="FF0000"/>
                </a:solidFill>
                <a:latin typeface="Arial 本文"/>
              </a:rPr>
              <a:t>* Scan QR data or Can be changed manually </a:t>
            </a:r>
          </a:p>
          <a:p>
            <a:r>
              <a:rPr kumimoji="1" lang="en-US" altLang="ja-JP" sz="800" b="1" dirty="0">
                <a:latin typeface="Arial 本文"/>
              </a:rPr>
              <a:t>Part Name</a:t>
            </a:r>
            <a:r>
              <a:rPr kumimoji="1" lang="en-US" altLang="ja-JP" sz="800" dirty="0">
                <a:latin typeface="Arial 本文"/>
              </a:rPr>
              <a:t> : 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pic>
        <p:nvPicPr>
          <p:cNvPr id="2" name="図 1">
            <a:extLst>
              <a:ext uri="{FF2B5EF4-FFF2-40B4-BE49-F238E27FC236}">
                <a16:creationId xmlns:a16="http://schemas.microsoft.com/office/drawing/2014/main" id="{FF88722C-1528-37E8-5C80-C7EF8F18D4CA}"/>
              </a:ext>
            </a:extLst>
          </p:cNvPr>
          <p:cNvPicPr>
            <a:picLocks noChangeAspect="1"/>
          </p:cNvPicPr>
          <p:nvPr/>
        </p:nvPicPr>
        <p:blipFill>
          <a:blip r:embed="rId2"/>
          <a:stretch>
            <a:fillRect/>
          </a:stretch>
        </p:blipFill>
        <p:spPr>
          <a:xfrm>
            <a:off x="2133191" y="1678018"/>
            <a:ext cx="1358764" cy="2027693"/>
          </a:xfrm>
          <a:prstGeom prst="rect">
            <a:avLst/>
          </a:prstGeom>
        </p:spPr>
      </p:pic>
      <p:pic>
        <p:nvPicPr>
          <p:cNvPr id="5" name="図 4">
            <a:extLst>
              <a:ext uri="{FF2B5EF4-FFF2-40B4-BE49-F238E27FC236}">
                <a16:creationId xmlns:a16="http://schemas.microsoft.com/office/drawing/2014/main" id="{A3BD6B58-0ACB-6341-8554-BE70ABD4FF7B}"/>
              </a:ext>
            </a:extLst>
          </p:cNvPr>
          <p:cNvPicPr>
            <a:picLocks noChangeAspect="1"/>
          </p:cNvPicPr>
          <p:nvPr/>
        </p:nvPicPr>
        <p:blipFill>
          <a:blip r:embed="rId3"/>
          <a:stretch>
            <a:fillRect/>
          </a:stretch>
        </p:blipFill>
        <p:spPr>
          <a:xfrm>
            <a:off x="3226547" y="2973405"/>
            <a:ext cx="243861" cy="130125"/>
          </a:xfrm>
          <a:prstGeom prst="rect">
            <a:avLst/>
          </a:prstGeom>
        </p:spPr>
      </p:pic>
      <p:sp>
        <p:nvSpPr>
          <p:cNvPr id="6" name="テキスト ボックス 5">
            <a:extLst>
              <a:ext uri="{FF2B5EF4-FFF2-40B4-BE49-F238E27FC236}">
                <a16:creationId xmlns:a16="http://schemas.microsoft.com/office/drawing/2014/main" id="{606564E2-B7B5-96AE-1EE3-E1E6DA1F55F2}"/>
              </a:ext>
            </a:extLst>
          </p:cNvPr>
          <p:cNvSpPr txBox="1"/>
          <p:nvPr/>
        </p:nvSpPr>
        <p:spPr>
          <a:xfrm>
            <a:off x="3150125" y="294101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 name="図 6">
            <a:extLst>
              <a:ext uri="{FF2B5EF4-FFF2-40B4-BE49-F238E27FC236}">
                <a16:creationId xmlns:a16="http://schemas.microsoft.com/office/drawing/2014/main" id="{3F2E166A-A523-E1FE-352B-DE5A349F3C7F}"/>
              </a:ext>
            </a:extLst>
          </p:cNvPr>
          <p:cNvPicPr>
            <a:picLocks noChangeAspect="1"/>
          </p:cNvPicPr>
          <p:nvPr/>
        </p:nvPicPr>
        <p:blipFill>
          <a:blip r:embed="rId4"/>
          <a:stretch>
            <a:fillRect/>
          </a:stretch>
        </p:blipFill>
        <p:spPr>
          <a:xfrm>
            <a:off x="2637878" y="1812098"/>
            <a:ext cx="805148" cy="123622"/>
          </a:xfrm>
          <a:prstGeom prst="rect">
            <a:avLst/>
          </a:prstGeom>
        </p:spPr>
      </p:pic>
      <p:sp>
        <p:nvSpPr>
          <p:cNvPr id="9" name="テキスト ボックス 8">
            <a:extLst>
              <a:ext uri="{FF2B5EF4-FFF2-40B4-BE49-F238E27FC236}">
                <a16:creationId xmlns:a16="http://schemas.microsoft.com/office/drawing/2014/main" id="{14A7C00B-499E-95DF-E393-49E1BD2BB329}"/>
              </a:ext>
            </a:extLst>
          </p:cNvPr>
          <p:cNvSpPr txBox="1"/>
          <p:nvPr/>
        </p:nvSpPr>
        <p:spPr>
          <a:xfrm>
            <a:off x="2553159" y="1798675"/>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4" name="図 13">
            <a:extLst>
              <a:ext uri="{FF2B5EF4-FFF2-40B4-BE49-F238E27FC236}">
                <a16:creationId xmlns:a16="http://schemas.microsoft.com/office/drawing/2014/main" id="{5D67D8E6-52DF-1A22-D355-12025C7A18C4}"/>
              </a:ext>
            </a:extLst>
          </p:cNvPr>
          <p:cNvPicPr>
            <a:picLocks noChangeAspect="1"/>
          </p:cNvPicPr>
          <p:nvPr/>
        </p:nvPicPr>
        <p:blipFill>
          <a:blip r:embed="rId3"/>
          <a:stretch>
            <a:fillRect/>
          </a:stretch>
        </p:blipFill>
        <p:spPr>
          <a:xfrm>
            <a:off x="2274306" y="2692065"/>
            <a:ext cx="399116" cy="92870"/>
          </a:xfrm>
          <a:prstGeom prst="rect">
            <a:avLst/>
          </a:prstGeom>
        </p:spPr>
      </p:pic>
      <p:sp>
        <p:nvSpPr>
          <p:cNvPr id="15" name="テキスト ボックス 14">
            <a:extLst>
              <a:ext uri="{FF2B5EF4-FFF2-40B4-BE49-F238E27FC236}">
                <a16:creationId xmlns:a16="http://schemas.microsoft.com/office/drawing/2014/main" id="{634D8144-B1AE-881A-4162-4E4320B82733}"/>
              </a:ext>
            </a:extLst>
          </p:cNvPr>
          <p:cNvSpPr txBox="1"/>
          <p:nvPr/>
        </p:nvSpPr>
        <p:spPr>
          <a:xfrm>
            <a:off x="2209936" y="264235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 name="図 15">
            <a:extLst>
              <a:ext uri="{FF2B5EF4-FFF2-40B4-BE49-F238E27FC236}">
                <a16:creationId xmlns:a16="http://schemas.microsoft.com/office/drawing/2014/main" id="{6C0D381F-B798-7D2E-17CE-C5E6CC534B7E}"/>
              </a:ext>
            </a:extLst>
          </p:cNvPr>
          <p:cNvPicPr>
            <a:picLocks noChangeAspect="1"/>
          </p:cNvPicPr>
          <p:nvPr/>
        </p:nvPicPr>
        <p:blipFill>
          <a:blip r:embed="rId5"/>
          <a:stretch>
            <a:fillRect/>
          </a:stretch>
        </p:blipFill>
        <p:spPr>
          <a:xfrm>
            <a:off x="2714023" y="3126591"/>
            <a:ext cx="234871" cy="129551"/>
          </a:xfrm>
          <a:prstGeom prst="rect">
            <a:avLst/>
          </a:prstGeom>
        </p:spPr>
      </p:pic>
      <p:pic>
        <p:nvPicPr>
          <p:cNvPr id="21" name="図 20">
            <a:extLst>
              <a:ext uri="{FF2B5EF4-FFF2-40B4-BE49-F238E27FC236}">
                <a16:creationId xmlns:a16="http://schemas.microsoft.com/office/drawing/2014/main" id="{0C859B5F-299B-454F-ED5F-B43CEBAD5403}"/>
              </a:ext>
            </a:extLst>
          </p:cNvPr>
          <p:cNvPicPr>
            <a:picLocks noChangeAspect="1"/>
          </p:cNvPicPr>
          <p:nvPr/>
        </p:nvPicPr>
        <p:blipFill>
          <a:blip r:embed="rId5"/>
          <a:stretch>
            <a:fillRect/>
          </a:stretch>
        </p:blipFill>
        <p:spPr>
          <a:xfrm>
            <a:off x="2668067" y="3307971"/>
            <a:ext cx="234871" cy="129551"/>
          </a:xfrm>
          <a:prstGeom prst="rect">
            <a:avLst/>
          </a:prstGeom>
        </p:spPr>
      </p:pic>
      <p:pic>
        <p:nvPicPr>
          <p:cNvPr id="156" name="図 155">
            <a:extLst>
              <a:ext uri="{FF2B5EF4-FFF2-40B4-BE49-F238E27FC236}">
                <a16:creationId xmlns:a16="http://schemas.microsoft.com/office/drawing/2014/main" id="{70B174C5-CDFD-7765-79EA-5AE80F9BE12C}"/>
              </a:ext>
            </a:extLst>
          </p:cNvPr>
          <p:cNvPicPr>
            <a:picLocks noChangeAspect="1"/>
          </p:cNvPicPr>
          <p:nvPr/>
        </p:nvPicPr>
        <p:blipFill>
          <a:blip r:embed="rId2"/>
          <a:stretch>
            <a:fillRect/>
          </a:stretch>
        </p:blipFill>
        <p:spPr>
          <a:xfrm>
            <a:off x="510863" y="4903544"/>
            <a:ext cx="1358764" cy="2027693"/>
          </a:xfrm>
          <a:prstGeom prst="rect">
            <a:avLst/>
          </a:prstGeom>
        </p:spPr>
      </p:pic>
      <p:pic>
        <p:nvPicPr>
          <p:cNvPr id="157" name="図 156">
            <a:extLst>
              <a:ext uri="{FF2B5EF4-FFF2-40B4-BE49-F238E27FC236}">
                <a16:creationId xmlns:a16="http://schemas.microsoft.com/office/drawing/2014/main" id="{A773BC58-F669-46EF-2987-AD6E4147AFD4}"/>
              </a:ext>
            </a:extLst>
          </p:cNvPr>
          <p:cNvPicPr>
            <a:picLocks noChangeAspect="1"/>
          </p:cNvPicPr>
          <p:nvPr/>
        </p:nvPicPr>
        <p:blipFill>
          <a:blip r:embed="rId3"/>
          <a:stretch>
            <a:fillRect/>
          </a:stretch>
        </p:blipFill>
        <p:spPr>
          <a:xfrm>
            <a:off x="1604219" y="6198931"/>
            <a:ext cx="243861" cy="130125"/>
          </a:xfrm>
          <a:prstGeom prst="rect">
            <a:avLst/>
          </a:prstGeom>
        </p:spPr>
      </p:pic>
      <p:sp>
        <p:nvSpPr>
          <p:cNvPr id="158" name="テキスト ボックス 157">
            <a:extLst>
              <a:ext uri="{FF2B5EF4-FFF2-40B4-BE49-F238E27FC236}">
                <a16:creationId xmlns:a16="http://schemas.microsoft.com/office/drawing/2014/main" id="{A9E21458-625A-85BC-CB29-BD85CFFC86AE}"/>
              </a:ext>
            </a:extLst>
          </p:cNvPr>
          <p:cNvSpPr txBox="1"/>
          <p:nvPr/>
        </p:nvSpPr>
        <p:spPr>
          <a:xfrm>
            <a:off x="1527797" y="616654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9" name="図 158">
            <a:extLst>
              <a:ext uri="{FF2B5EF4-FFF2-40B4-BE49-F238E27FC236}">
                <a16:creationId xmlns:a16="http://schemas.microsoft.com/office/drawing/2014/main" id="{967C2C19-FC93-5438-928C-405DD72DADD5}"/>
              </a:ext>
            </a:extLst>
          </p:cNvPr>
          <p:cNvPicPr>
            <a:picLocks noChangeAspect="1"/>
          </p:cNvPicPr>
          <p:nvPr/>
        </p:nvPicPr>
        <p:blipFill>
          <a:blip r:embed="rId4"/>
          <a:stretch>
            <a:fillRect/>
          </a:stretch>
        </p:blipFill>
        <p:spPr>
          <a:xfrm>
            <a:off x="1015550" y="5037624"/>
            <a:ext cx="805148" cy="123622"/>
          </a:xfrm>
          <a:prstGeom prst="rect">
            <a:avLst/>
          </a:prstGeom>
        </p:spPr>
      </p:pic>
      <p:sp>
        <p:nvSpPr>
          <p:cNvPr id="160" name="テキスト ボックス 159">
            <a:extLst>
              <a:ext uri="{FF2B5EF4-FFF2-40B4-BE49-F238E27FC236}">
                <a16:creationId xmlns:a16="http://schemas.microsoft.com/office/drawing/2014/main" id="{4543371C-679B-DC3A-047C-3A3698F4FE4A}"/>
              </a:ext>
            </a:extLst>
          </p:cNvPr>
          <p:cNvSpPr txBox="1"/>
          <p:nvPr/>
        </p:nvSpPr>
        <p:spPr>
          <a:xfrm>
            <a:off x="930831" y="502420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61" name="図 160">
            <a:extLst>
              <a:ext uri="{FF2B5EF4-FFF2-40B4-BE49-F238E27FC236}">
                <a16:creationId xmlns:a16="http://schemas.microsoft.com/office/drawing/2014/main" id="{A63ACEA9-EB84-886C-5263-B8C125FA3CD3}"/>
              </a:ext>
            </a:extLst>
          </p:cNvPr>
          <p:cNvPicPr>
            <a:picLocks noChangeAspect="1"/>
          </p:cNvPicPr>
          <p:nvPr/>
        </p:nvPicPr>
        <p:blipFill>
          <a:blip r:embed="rId3"/>
          <a:stretch>
            <a:fillRect/>
          </a:stretch>
        </p:blipFill>
        <p:spPr>
          <a:xfrm>
            <a:off x="651978" y="5902351"/>
            <a:ext cx="399116" cy="92870"/>
          </a:xfrm>
          <a:prstGeom prst="rect">
            <a:avLst/>
          </a:prstGeom>
        </p:spPr>
      </p:pic>
      <p:sp>
        <p:nvSpPr>
          <p:cNvPr id="162" name="テキスト ボックス 161">
            <a:extLst>
              <a:ext uri="{FF2B5EF4-FFF2-40B4-BE49-F238E27FC236}">
                <a16:creationId xmlns:a16="http://schemas.microsoft.com/office/drawing/2014/main" id="{CB417FE4-509F-E657-7D7A-C5A89AB29901}"/>
              </a:ext>
            </a:extLst>
          </p:cNvPr>
          <p:cNvSpPr txBox="1"/>
          <p:nvPr/>
        </p:nvSpPr>
        <p:spPr>
          <a:xfrm>
            <a:off x="587608" y="585264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3" name="図 162">
            <a:extLst>
              <a:ext uri="{FF2B5EF4-FFF2-40B4-BE49-F238E27FC236}">
                <a16:creationId xmlns:a16="http://schemas.microsoft.com/office/drawing/2014/main" id="{986169DC-4FAF-553D-48BE-A7BC7C9ED254}"/>
              </a:ext>
            </a:extLst>
          </p:cNvPr>
          <p:cNvPicPr>
            <a:picLocks noChangeAspect="1"/>
          </p:cNvPicPr>
          <p:nvPr/>
        </p:nvPicPr>
        <p:blipFill>
          <a:blip r:embed="rId5"/>
          <a:stretch>
            <a:fillRect/>
          </a:stretch>
        </p:blipFill>
        <p:spPr>
          <a:xfrm>
            <a:off x="1091695" y="6352117"/>
            <a:ext cx="234871" cy="129551"/>
          </a:xfrm>
          <a:prstGeom prst="rect">
            <a:avLst/>
          </a:prstGeom>
        </p:spPr>
      </p:pic>
      <p:pic>
        <p:nvPicPr>
          <p:cNvPr id="164" name="図 163">
            <a:extLst>
              <a:ext uri="{FF2B5EF4-FFF2-40B4-BE49-F238E27FC236}">
                <a16:creationId xmlns:a16="http://schemas.microsoft.com/office/drawing/2014/main" id="{E16EF233-4632-D7E0-E7EE-4995A7CC5446}"/>
              </a:ext>
            </a:extLst>
          </p:cNvPr>
          <p:cNvPicPr>
            <a:picLocks noChangeAspect="1"/>
          </p:cNvPicPr>
          <p:nvPr/>
        </p:nvPicPr>
        <p:blipFill>
          <a:blip r:embed="rId5"/>
          <a:stretch>
            <a:fillRect/>
          </a:stretch>
        </p:blipFill>
        <p:spPr>
          <a:xfrm>
            <a:off x="1045739" y="6533497"/>
            <a:ext cx="234871" cy="129551"/>
          </a:xfrm>
          <a:prstGeom prst="rect">
            <a:avLst/>
          </a:prstGeom>
        </p:spPr>
      </p:pic>
      <p:pic>
        <p:nvPicPr>
          <p:cNvPr id="167" name="図 166">
            <a:extLst>
              <a:ext uri="{FF2B5EF4-FFF2-40B4-BE49-F238E27FC236}">
                <a16:creationId xmlns:a16="http://schemas.microsoft.com/office/drawing/2014/main" id="{E71BE5FE-A9F4-0FBB-E536-E153AB884964}"/>
              </a:ext>
            </a:extLst>
          </p:cNvPr>
          <p:cNvPicPr>
            <a:picLocks noChangeAspect="1"/>
          </p:cNvPicPr>
          <p:nvPr/>
        </p:nvPicPr>
        <p:blipFill>
          <a:blip r:embed="rId6"/>
          <a:stretch>
            <a:fillRect/>
          </a:stretch>
        </p:blipFill>
        <p:spPr>
          <a:xfrm>
            <a:off x="1893200" y="4874441"/>
            <a:ext cx="767534" cy="496491"/>
          </a:xfrm>
          <a:prstGeom prst="rect">
            <a:avLst/>
          </a:prstGeom>
          <a:solidFill>
            <a:schemeClr val="bg1"/>
          </a:solidFill>
        </p:spPr>
      </p:pic>
      <p:sp>
        <p:nvSpPr>
          <p:cNvPr id="168" name="テキスト ボックス 167">
            <a:extLst>
              <a:ext uri="{FF2B5EF4-FFF2-40B4-BE49-F238E27FC236}">
                <a16:creationId xmlns:a16="http://schemas.microsoft.com/office/drawing/2014/main" id="{219A169A-E833-4D67-C6AA-46FFE548CE67}"/>
              </a:ext>
            </a:extLst>
          </p:cNvPr>
          <p:cNvSpPr txBox="1"/>
          <p:nvPr/>
        </p:nvSpPr>
        <p:spPr>
          <a:xfrm>
            <a:off x="1829484" y="538147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169" name="台形 168">
            <a:extLst>
              <a:ext uri="{FF2B5EF4-FFF2-40B4-BE49-F238E27FC236}">
                <a16:creationId xmlns:a16="http://schemas.microsoft.com/office/drawing/2014/main" id="{D6A1661F-9EB2-7EBD-71A4-C3D4D3381FEB}"/>
              </a:ext>
            </a:extLst>
          </p:cNvPr>
          <p:cNvSpPr/>
          <p:nvPr/>
        </p:nvSpPr>
        <p:spPr>
          <a:xfrm rot="9223765">
            <a:off x="2507844" y="479493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70" name="矢印: 右 169">
            <a:extLst>
              <a:ext uri="{FF2B5EF4-FFF2-40B4-BE49-F238E27FC236}">
                <a16:creationId xmlns:a16="http://schemas.microsoft.com/office/drawing/2014/main" id="{BC226E51-C82C-69C8-60CF-93B67B890FD0}"/>
              </a:ext>
            </a:extLst>
          </p:cNvPr>
          <p:cNvSpPr/>
          <p:nvPr/>
        </p:nvSpPr>
        <p:spPr>
          <a:xfrm>
            <a:off x="1709346" y="531426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71" name="図 170">
            <a:extLst>
              <a:ext uri="{FF2B5EF4-FFF2-40B4-BE49-F238E27FC236}">
                <a16:creationId xmlns:a16="http://schemas.microsoft.com/office/drawing/2014/main" id="{CD5765EE-AF3F-55F8-A8BD-4C834E121B20}"/>
              </a:ext>
            </a:extLst>
          </p:cNvPr>
          <p:cNvPicPr>
            <a:picLocks noChangeAspect="1"/>
          </p:cNvPicPr>
          <p:nvPr/>
        </p:nvPicPr>
        <p:blipFill>
          <a:blip r:embed="rId2"/>
          <a:stretch>
            <a:fillRect/>
          </a:stretch>
        </p:blipFill>
        <p:spPr>
          <a:xfrm>
            <a:off x="2932264" y="4902682"/>
            <a:ext cx="1358764" cy="2027693"/>
          </a:xfrm>
          <a:prstGeom prst="rect">
            <a:avLst/>
          </a:prstGeom>
        </p:spPr>
      </p:pic>
      <p:pic>
        <p:nvPicPr>
          <p:cNvPr id="172" name="図 171">
            <a:extLst>
              <a:ext uri="{FF2B5EF4-FFF2-40B4-BE49-F238E27FC236}">
                <a16:creationId xmlns:a16="http://schemas.microsoft.com/office/drawing/2014/main" id="{828F5DE0-8C7B-6F10-14C3-5E31C02F13FF}"/>
              </a:ext>
            </a:extLst>
          </p:cNvPr>
          <p:cNvPicPr>
            <a:picLocks noChangeAspect="1"/>
          </p:cNvPicPr>
          <p:nvPr/>
        </p:nvPicPr>
        <p:blipFill>
          <a:blip r:embed="rId3"/>
          <a:stretch>
            <a:fillRect/>
          </a:stretch>
        </p:blipFill>
        <p:spPr>
          <a:xfrm>
            <a:off x="4025620" y="6198069"/>
            <a:ext cx="243861" cy="130125"/>
          </a:xfrm>
          <a:prstGeom prst="rect">
            <a:avLst/>
          </a:prstGeom>
        </p:spPr>
      </p:pic>
      <p:sp>
        <p:nvSpPr>
          <p:cNvPr id="173" name="テキスト ボックス 172">
            <a:extLst>
              <a:ext uri="{FF2B5EF4-FFF2-40B4-BE49-F238E27FC236}">
                <a16:creationId xmlns:a16="http://schemas.microsoft.com/office/drawing/2014/main" id="{5CA8E861-274A-B93D-F4B2-FE64F4A4FC0C}"/>
              </a:ext>
            </a:extLst>
          </p:cNvPr>
          <p:cNvSpPr txBox="1"/>
          <p:nvPr/>
        </p:nvSpPr>
        <p:spPr>
          <a:xfrm>
            <a:off x="3949198"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4" name="図 173">
            <a:extLst>
              <a:ext uri="{FF2B5EF4-FFF2-40B4-BE49-F238E27FC236}">
                <a16:creationId xmlns:a16="http://schemas.microsoft.com/office/drawing/2014/main" id="{D4E283F4-9016-4581-B9ED-25519021608B}"/>
              </a:ext>
            </a:extLst>
          </p:cNvPr>
          <p:cNvPicPr>
            <a:picLocks noChangeAspect="1"/>
          </p:cNvPicPr>
          <p:nvPr/>
        </p:nvPicPr>
        <p:blipFill>
          <a:blip r:embed="rId4"/>
          <a:stretch>
            <a:fillRect/>
          </a:stretch>
        </p:blipFill>
        <p:spPr>
          <a:xfrm>
            <a:off x="3436951" y="5036762"/>
            <a:ext cx="805148" cy="123622"/>
          </a:xfrm>
          <a:prstGeom prst="rect">
            <a:avLst/>
          </a:prstGeom>
        </p:spPr>
      </p:pic>
      <p:sp>
        <p:nvSpPr>
          <p:cNvPr id="175" name="テキスト ボックス 174">
            <a:extLst>
              <a:ext uri="{FF2B5EF4-FFF2-40B4-BE49-F238E27FC236}">
                <a16:creationId xmlns:a16="http://schemas.microsoft.com/office/drawing/2014/main" id="{DD5E68F4-DBE4-9F88-B5AE-7D5172433ACF}"/>
              </a:ext>
            </a:extLst>
          </p:cNvPr>
          <p:cNvSpPr txBox="1"/>
          <p:nvPr/>
        </p:nvSpPr>
        <p:spPr>
          <a:xfrm>
            <a:off x="3352232" y="502333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76" name="図 175">
            <a:extLst>
              <a:ext uri="{FF2B5EF4-FFF2-40B4-BE49-F238E27FC236}">
                <a16:creationId xmlns:a16="http://schemas.microsoft.com/office/drawing/2014/main" id="{BA0ADC70-260A-884D-2E51-4A686EACACB4}"/>
              </a:ext>
            </a:extLst>
          </p:cNvPr>
          <p:cNvPicPr>
            <a:picLocks noChangeAspect="1"/>
          </p:cNvPicPr>
          <p:nvPr/>
        </p:nvPicPr>
        <p:blipFill>
          <a:blip r:embed="rId3"/>
          <a:stretch>
            <a:fillRect/>
          </a:stretch>
        </p:blipFill>
        <p:spPr>
          <a:xfrm>
            <a:off x="3073379" y="5901489"/>
            <a:ext cx="399116" cy="92870"/>
          </a:xfrm>
          <a:prstGeom prst="rect">
            <a:avLst/>
          </a:prstGeom>
        </p:spPr>
      </p:pic>
      <p:sp>
        <p:nvSpPr>
          <p:cNvPr id="177" name="テキスト ボックス 176">
            <a:extLst>
              <a:ext uri="{FF2B5EF4-FFF2-40B4-BE49-F238E27FC236}">
                <a16:creationId xmlns:a16="http://schemas.microsoft.com/office/drawing/2014/main" id="{22BB34FF-4145-5D0E-79BA-A4EA1D9BE236}"/>
              </a:ext>
            </a:extLst>
          </p:cNvPr>
          <p:cNvSpPr txBox="1"/>
          <p:nvPr/>
        </p:nvSpPr>
        <p:spPr>
          <a:xfrm>
            <a:off x="3009009"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8" name="図 177">
            <a:extLst>
              <a:ext uri="{FF2B5EF4-FFF2-40B4-BE49-F238E27FC236}">
                <a16:creationId xmlns:a16="http://schemas.microsoft.com/office/drawing/2014/main" id="{F00F27DB-3749-7E2A-66C2-B0D47DDF57B5}"/>
              </a:ext>
            </a:extLst>
          </p:cNvPr>
          <p:cNvPicPr>
            <a:picLocks noChangeAspect="1"/>
          </p:cNvPicPr>
          <p:nvPr/>
        </p:nvPicPr>
        <p:blipFill>
          <a:blip r:embed="rId5"/>
          <a:stretch>
            <a:fillRect/>
          </a:stretch>
        </p:blipFill>
        <p:spPr>
          <a:xfrm>
            <a:off x="3513096" y="6351255"/>
            <a:ext cx="234871" cy="129551"/>
          </a:xfrm>
          <a:prstGeom prst="rect">
            <a:avLst/>
          </a:prstGeom>
        </p:spPr>
      </p:pic>
      <p:pic>
        <p:nvPicPr>
          <p:cNvPr id="179" name="図 178">
            <a:extLst>
              <a:ext uri="{FF2B5EF4-FFF2-40B4-BE49-F238E27FC236}">
                <a16:creationId xmlns:a16="http://schemas.microsoft.com/office/drawing/2014/main" id="{37F58DBC-FDE3-2622-B691-9D06EC0BA3B7}"/>
              </a:ext>
            </a:extLst>
          </p:cNvPr>
          <p:cNvPicPr>
            <a:picLocks noChangeAspect="1"/>
          </p:cNvPicPr>
          <p:nvPr/>
        </p:nvPicPr>
        <p:blipFill>
          <a:blip r:embed="rId5"/>
          <a:stretch>
            <a:fillRect/>
          </a:stretch>
        </p:blipFill>
        <p:spPr>
          <a:xfrm>
            <a:off x="3467140" y="6532635"/>
            <a:ext cx="234871" cy="129551"/>
          </a:xfrm>
          <a:prstGeom prst="rect">
            <a:avLst/>
          </a:prstGeom>
        </p:spPr>
      </p:pic>
      <p:sp>
        <p:nvSpPr>
          <p:cNvPr id="180" name="テキスト ボックス 179">
            <a:extLst>
              <a:ext uri="{FF2B5EF4-FFF2-40B4-BE49-F238E27FC236}">
                <a16:creationId xmlns:a16="http://schemas.microsoft.com/office/drawing/2014/main" id="{8F74BC73-8BEC-A663-FBA0-ED6C078AA4D1}"/>
              </a:ext>
            </a:extLst>
          </p:cNvPr>
          <p:cNvSpPr txBox="1"/>
          <p:nvPr/>
        </p:nvSpPr>
        <p:spPr>
          <a:xfrm>
            <a:off x="3456680"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81" name="テキスト ボックス 180">
            <a:extLst>
              <a:ext uri="{FF2B5EF4-FFF2-40B4-BE49-F238E27FC236}">
                <a16:creationId xmlns:a16="http://schemas.microsoft.com/office/drawing/2014/main" id="{D6D403BD-D181-E181-216E-D3D8DCAC5B15}"/>
              </a:ext>
            </a:extLst>
          </p:cNvPr>
          <p:cNvSpPr txBox="1"/>
          <p:nvPr/>
        </p:nvSpPr>
        <p:spPr>
          <a:xfrm>
            <a:off x="3281991"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82" name="矢印: 右 181">
            <a:extLst>
              <a:ext uri="{FF2B5EF4-FFF2-40B4-BE49-F238E27FC236}">
                <a16:creationId xmlns:a16="http://schemas.microsoft.com/office/drawing/2014/main" id="{BFBB7EA4-C110-E4B0-D021-F72A1DBFA322}"/>
              </a:ext>
            </a:extLst>
          </p:cNvPr>
          <p:cNvSpPr/>
          <p:nvPr/>
        </p:nvSpPr>
        <p:spPr>
          <a:xfrm>
            <a:off x="4130747"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3" name="矢印: 右 182">
            <a:extLst>
              <a:ext uri="{FF2B5EF4-FFF2-40B4-BE49-F238E27FC236}">
                <a16:creationId xmlns:a16="http://schemas.microsoft.com/office/drawing/2014/main" id="{D69F86A6-B520-ECD4-C18C-44C86C1FDE36}"/>
              </a:ext>
            </a:extLst>
          </p:cNvPr>
          <p:cNvSpPr/>
          <p:nvPr/>
        </p:nvSpPr>
        <p:spPr>
          <a:xfrm>
            <a:off x="2816141"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4" name="テキスト ボックス 183">
            <a:extLst>
              <a:ext uri="{FF2B5EF4-FFF2-40B4-BE49-F238E27FC236}">
                <a16:creationId xmlns:a16="http://schemas.microsoft.com/office/drawing/2014/main" id="{EAF04525-9B4B-2483-F732-09DEA91A5E62}"/>
              </a:ext>
            </a:extLst>
          </p:cNvPr>
          <p:cNvSpPr txBox="1"/>
          <p:nvPr/>
        </p:nvSpPr>
        <p:spPr>
          <a:xfrm>
            <a:off x="2915771"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85" name="テキスト ボックス 184">
            <a:extLst>
              <a:ext uri="{FF2B5EF4-FFF2-40B4-BE49-F238E27FC236}">
                <a16:creationId xmlns:a16="http://schemas.microsoft.com/office/drawing/2014/main" id="{73996557-A153-0F07-DF1E-6E73A1481B98}"/>
              </a:ext>
            </a:extLst>
          </p:cNvPr>
          <p:cNvSpPr txBox="1"/>
          <p:nvPr/>
        </p:nvSpPr>
        <p:spPr>
          <a:xfrm>
            <a:off x="3591572"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186" name="テキスト ボックス 185">
            <a:extLst>
              <a:ext uri="{FF2B5EF4-FFF2-40B4-BE49-F238E27FC236}">
                <a16:creationId xmlns:a16="http://schemas.microsoft.com/office/drawing/2014/main" id="{7C6FD070-50C0-7DC0-B8BF-B65283E8D233}"/>
              </a:ext>
            </a:extLst>
          </p:cNvPr>
          <p:cNvSpPr txBox="1"/>
          <p:nvPr/>
        </p:nvSpPr>
        <p:spPr>
          <a:xfrm>
            <a:off x="2969564" y="633177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87" name="テキスト ボックス 186">
            <a:extLst>
              <a:ext uri="{FF2B5EF4-FFF2-40B4-BE49-F238E27FC236}">
                <a16:creationId xmlns:a16="http://schemas.microsoft.com/office/drawing/2014/main" id="{48DF30B3-73B4-23DD-3210-D919AA642864}"/>
              </a:ext>
            </a:extLst>
          </p:cNvPr>
          <p:cNvSpPr txBox="1"/>
          <p:nvPr/>
        </p:nvSpPr>
        <p:spPr>
          <a:xfrm>
            <a:off x="3421979"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88" name="テキスト ボックス 187">
            <a:extLst>
              <a:ext uri="{FF2B5EF4-FFF2-40B4-BE49-F238E27FC236}">
                <a16:creationId xmlns:a16="http://schemas.microsoft.com/office/drawing/2014/main" id="{4E6E92E1-651B-4050-FDDF-3718FB282B3A}"/>
              </a:ext>
            </a:extLst>
          </p:cNvPr>
          <p:cNvSpPr txBox="1"/>
          <p:nvPr/>
        </p:nvSpPr>
        <p:spPr>
          <a:xfrm>
            <a:off x="3860629" y="634004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189" name="図 188">
            <a:extLst>
              <a:ext uri="{FF2B5EF4-FFF2-40B4-BE49-F238E27FC236}">
                <a16:creationId xmlns:a16="http://schemas.microsoft.com/office/drawing/2014/main" id="{59678E74-0673-17FC-AE12-FE2F17C2617C}"/>
              </a:ext>
            </a:extLst>
          </p:cNvPr>
          <p:cNvPicPr>
            <a:picLocks noChangeAspect="1"/>
          </p:cNvPicPr>
          <p:nvPr/>
        </p:nvPicPr>
        <p:blipFill>
          <a:blip r:embed="rId6"/>
          <a:stretch>
            <a:fillRect/>
          </a:stretch>
        </p:blipFill>
        <p:spPr>
          <a:xfrm>
            <a:off x="4130747" y="4836823"/>
            <a:ext cx="767534" cy="496491"/>
          </a:xfrm>
          <a:prstGeom prst="rect">
            <a:avLst/>
          </a:prstGeom>
          <a:solidFill>
            <a:schemeClr val="bg1"/>
          </a:solidFill>
        </p:spPr>
      </p:pic>
      <p:sp>
        <p:nvSpPr>
          <p:cNvPr id="190" name="台形 189">
            <a:extLst>
              <a:ext uri="{FF2B5EF4-FFF2-40B4-BE49-F238E27FC236}">
                <a16:creationId xmlns:a16="http://schemas.microsoft.com/office/drawing/2014/main" id="{DE1FFDE6-B8E8-A9B3-1254-5A0722D4116D}"/>
              </a:ext>
            </a:extLst>
          </p:cNvPr>
          <p:cNvSpPr/>
          <p:nvPr/>
        </p:nvSpPr>
        <p:spPr>
          <a:xfrm rot="9223765">
            <a:off x="4761391" y="48168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91" name="図 190">
            <a:extLst>
              <a:ext uri="{FF2B5EF4-FFF2-40B4-BE49-F238E27FC236}">
                <a16:creationId xmlns:a16="http://schemas.microsoft.com/office/drawing/2014/main" id="{ADBA2F90-EEC8-C26B-E831-37986AE25486}"/>
              </a:ext>
            </a:extLst>
          </p:cNvPr>
          <p:cNvPicPr>
            <a:picLocks noChangeAspect="1"/>
          </p:cNvPicPr>
          <p:nvPr/>
        </p:nvPicPr>
        <p:blipFill>
          <a:blip r:embed="rId2"/>
          <a:stretch>
            <a:fillRect/>
          </a:stretch>
        </p:blipFill>
        <p:spPr>
          <a:xfrm>
            <a:off x="5103295" y="4902682"/>
            <a:ext cx="1358764" cy="2027693"/>
          </a:xfrm>
          <a:prstGeom prst="rect">
            <a:avLst/>
          </a:prstGeom>
        </p:spPr>
      </p:pic>
      <p:pic>
        <p:nvPicPr>
          <p:cNvPr id="192" name="図 191">
            <a:extLst>
              <a:ext uri="{FF2B5EF4-FFF2-40B4-BE49-F238E27FC236}">
                <a16:creationId xmlns:a16="http://schemas.microsoft.com/office/drawing/2014/main" id="{982B403A-037D-BDF5-1729-3053E42DB66D}"/>
              </a:ext>
            </a:extLst>
          </p:cNvPr>
          <p:cNvPicPr>
            <a:picLocks noChangeAspect="1"/>
          </p:cNvPicPr>
          <p:nvPr/>
        </p:nvPicPr>
        <p:blipFill>
          <a:blip r:embed="rId3"/>
          <a:stretch>
            <a:fillRect/>
          </a:stretch>
        </p:blipFill>
        <p:spPr>
          <a:xfrm>
            <a:off x="6196651" y="6198069"/>
            <a:ext cx="243861" cy="130125"/>
          </a:xfrm>
          <a:prstGeom prst="rect">
            <a:avLst/>
          </a:prstGeom>
        </p:spPr>
      </p:pic>
      <p:sp>
        <p:nvSpPr>
          <p:cNvPr id="193" name="テキスト ボックス 192">
            <a:extLst>
              <a:ext uri="{FF2B5EF4-FFF2-40B4-BE49-F238E27FC236}">
                <a16:creationId xmlns:a16="http://schemas.microsoft.com/office/drawing/2014/main" id="{5AC7DDE1-8859-2D84-AEAC-7F5DFDF84698}"/>
              </a:ext>
            </a:extLst>
          </p:cNvPr>
          <p:cNvSpPr txBox="1"/>
          <p:nvPr/>
        </p:nvSpPr>
        <p:spPr>
          <a:xfrm>
            <a:off x="6120229" y="616568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4" name="図 193">
            <a:extLst>
              <a:ext uri="{FF2B5EF4-FFF2-40B4-BE49-F238E27FC236}">
                <a16:creationId xmlns:a16="http://schemas.microsoft.com/office/drawing/2014/main" id="{EEB1F6AB-DE8A-E226-DB0B-7E3C7747FEA9}"/>
              </a:ext>
            </a:extLst>
          </p:cNvPr>
          <p:cNvPicPr>
            <a:picLocks noChangeAspect="1"/>
          </p:cNvPicPr>
          <p:nvPr/>
        </p:nvPicPr>
        <p:blipFill>
          <a:blip r:embed="rId4"/>
          <a:stretch>
            <a:fillRect/>
          </a:stretch>
        </p:blipFill>
        <p:spPr>
          <a:xfrm>
            <a:off x="5607982" y="5036762"/>
            <a:ext cx="805148" cy="123622"/>
          </a:xfrm>
          <a:prstGeom prst="rect">
            <a:avLst/>
          </a:prstGeom>
        </p:spPr>
      </p:pic>
      <p:sp>
        <p:nvSpPr>
          <p:cNvPr id="195" name="テキスト ボックス 194">
            <a:extLst>
              <a:ext uri="{FF2B5EF4-FFF2-40B4-BE49-F238E27FC236}">
                <a16:creationId xmlns:a16="http://schemas.microsoft.com/office/drawing/2014/main" id="{79CBD4FA-781B-8E9A-C401-652F8C777616}"/>
              </a:ext>
            </a:extLst>
          </p:cNvPr>
          <p:cNvSpPr txBox="1"/>
          <p:nvPr/>
        </p:nvSpPr>
        <p:spPr>
          <a:xfrm>
            <a:off x="5523263" y="502333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96" name="図 195">
            <a:extLst>
              <a:ext uri="{FF2B5EF4-FFF2-40B4-BE49-F238E27FC236}">
                <a16:creationId xmlns:a16="http://schemas.microsoft.com/office/drawing/2014/main" id="{08FBC008-BA26-7F36-9D4C-B2CA768AC1A3}"/>
              </a:ext>
            </a:extLst>
          </p:cNvPr>
          <p:cNvPicPr>
            <a:picLocks noChangeAspect="1"/>
          </p:cNvPicPr>
          <p:nvPr/>
        </p:nvPicPr>
        <p:blipFill>
          <a:blip r:embed="rId3"/>
          <a:stretch>
            <a:fillRect/>
          </a:stretch>
        </p:blipFill>
        <p:spPr>
          <a:xfrm>
            <a:off x="5244410" y="5901489"/>
            <a:ext cx="399116" cy="92870"/>
          </a:xfrm>
          <a:prstGeom prst="rect">
            <a:avLst/>
          </a:prstGeom>
        </p:spPr>
      </p:pic>
      <p:sp>
        <p:nvSpPr>
          <p:cNvPr id="197" name="テキスト ボックス 196">
            <a:extLst>
              <a:ext uri="{FF2B5EF4-FFF2-40B4-BE49-F238E27FC236}">
                <a16:creationId xmlns:a16="http://schemas.microsoft.com/office/drawing/2014/main" id="{329014D7-12B0-7D9A-B7F1-AC6B580FD4B8}"/>
              </a:ext>
            </a:extLst>
          </p:cNvPr>
          <p:cNvSpPr txBox="1"/>
          <p:nvPr/>
        </p:nvSpPr>
        <p:spPr>
          <a:xfrm>
            <a:off x="5180040" y="585178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8" name="図 197">
            <a:extLst>
              <a:ext uri="{FF2B5EF4-FFF2-40B4-BE49-F238E27FC236}">
                <a16:creationId xmlns:a16="http://schemas.microsoft.com/office/drawing/2014/main" id="{7EFC8761-DEDC-FE4F-8925-0063EC028313}"/>
              </a:ext>
            </a:extLst>
          </p:cNvPr>
          <p:cNvPicPr>
            <a:picLocks noChangeAspect="1"/>
          </p:cNvPicPr>
          <p:nvPr/>
        </p:nvPicPr>
        <p:blipFill>
          <a:blip r:embed="rId5"/>
          <a:stretch>
            <a:fillRect/>
          </a:stretch>
        </p:blipFill>
        <p:spPr>
          <a:xfrm>
            <a:off x="5684127" y="6351255"/>
            <a:ext cx="234871" cy="129551"/>
          </a:xfrm>
          <a:prstGeom prst="rect">
            <a:avLst/>
          </a:prstGeom>
        </p:spPr>
      </p:pic>
      <p:pic>
        <p:nvPicPr>
          <p:cNvPr id="199" name="図 198">
            <a:extLst>
              <a:ext uri="{FF2B5EF4-FFF2-40B4-BE49-F238E27FC236}">
                <a16:creationId xmlns:a16="http://schemas.microsoft.com/office/drawing/2014/main" id="{CD5DECCE-7A7D-7302-E251-1E83CB003099}"/>
              </a:ext>
            </a:extLst>
          </p:cNvPr>
          <p:cNvPicPr>
            <a:picLocks noChangeAspect="1"/>
          </p:cNvPicPr>
          <p:nvPr/>
        </p:nvPicPr>
        <p:blipFill>
          <a:blip r:embed="rId5"/>
          <a:stretch>
            <a:fillRect/>
          </a:stretch>
        </p:blipFill>
        <p:spPr>
          <a:xfrm>
            <a:off x="5638171" y="6532635"/>
            <a:ext cx="234871" cy="129551"/>
          </a:xfrm>
          <a:prstGeom prst="rect">
            <a:avLst/>
          </a:prstGeom>
        </p:spPr>
      </p:pic>
      <p:sp>
        <p:nvSpPr>
          <p:cNvPr id="200" name="テキスト ボックス 199">
            <a:extLst>
              <a:ext uri="{FF2B5EF4-FFF2-40B4-BE49-F238E27FC236}">
                <a16:creationId xmlns:a16="http://schemas.microsoft.com/office/drawing/2014/main" id="{E6C7D805-E40D-FA50-46E3-A3FCC3A467EF}"/>
              </a:ext>
            </a:extLst>
          </p:cNvPr>
          <p:cNvSpPr txBox="1"/>
          <p:nvPr/>
        </p:nvSpPr>
        <p:spPr>
          <a:xfrm>
            <a:off x="5627711" y="552113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01" name="テキスト ボックス 200">
            <a:extLst>
              <a:ext uri="{FF2B5EF4-FFF2-40B4-BE49-F238E27FC236}">
                <a16:creationId xmlns:a16="http://schemas.microsoft.com/office/drawing/2014/main" id="{7B06BBF0-07A1-A93A-1D9F-F1C31BC58F0C}"/>
              </a:ext>
            </a:extLst>
          </p:cNvPr>
          <p:cNvSpPr txBox="1"/>
          <p:nvPr/>
        </p:nvSpPr>
        <p:spPr>
          <a:xfrm>
            <a:off x="5453022" y="569708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02" name="矢印: 右 201">
            <a:extLst>
              <a:ext uri="{FF2B5EF4-FFF2-40B4-BE49-F238E27FC236}">
                <a16:creationId xmlns:a16="http://schemas.microsoft.com/office/drawing/2014/main" id="{4301D406-95FA-6E0A-34AF-00BB31708938}"/>
              </a:ext>
            </a:extLst>
          </p:cNvPr>
          <p:cNvSpPr/>
          <p:nvPr/>
        </p:nvSpPr>
        <p:spPr>
          <a:xfrm>
            <a:off x="4987172" y="53134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3" name="テキスト ボックス 202">
            <a:extLst>
              <a:ext uri="{FF2B5EF4-FFF2-40B4-BE49-F238E27FC236}">
                <a16:creationId xmlns:a16="http://schemas.microsoft.com/office/drawing/2014/main" id="{4B8BE46A-34DC-DB9F-7FDD-DE11F371205F}"/>
              </a:ext>
            </a:extLst>
          </p:cNvPr>
          <p:cNvSpPr txBox="1"/>
          <p:nvPr/>
        </p:nvSpPr>
        <p:spPr>
          <a:xfrm>
            <a:off x="5086802" y="599842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04" name="テキスト ボックス 203">
            <a:extLst>
              <a:ext uri="{FF2B5EF4-FFF2-40B4-BE49-F238E27FC236}">
                <a16:creationId xmlns:a16="http://schemas.microsoft.com/office/drawing/2014/main" id="{60CBADAF-E6A5-0B09-C721-470F051F3F24}"/>
              </a:ext>
            </a:extLst>
          </p:cNvPr>
          <p:cNvSpPr txBox="1"/>
          <p:nvPr/>
        </p:nvSpPr>
        <p:spPr>
          <a:xfrm>
            <a:off x="5762603" y="5992898"/>
            <a:ext cx="699456" cy="169277"/>
          </a:xfrm>
          <a:prstGeom prst="rect">
            <a:avLst/>
          </a:prstGeom>
          <a:noFill/>
        </p:spPr>
        <p:txBody>
          <a:bodyPr wrap="square" rtlCol="0">
            <a:spAutoFit/>
          </a:bodyPr>
          <a:lstStyle/>
          <a:p>
            <a:r>
              <a:rPr kumimoji="1" lang="en-US" altLang="ja-JP" sz="500" dirty="0">
                <a:latin typeface="+mj-lt"/>
              </a:rPr>
              <a:t>2023-09-09</a:t>
            </a:r>
          </a:p>
        </p:txBody>
      </p:sp>
      <p:sp>
        <p:nvSpPr>
          <p:cNvPr id="205" name="テキスト ボックス 204">
            <a:extLst>
              <a:ext uri="{FF2B5EF4-FFF2-40B4-BE49-F238E27FC236}">
                <a16:creationId xmlns:a16="http://schemas.microsoft.com/office/drawing/2014/main" id="{C4FB0EB9-E5B7-AEC1-6080-EB8D15D9A1C3}"/>
              </a:ext>
            </a:extLst>
          </p:cNvPr>
          <p:cNvSpPr txBox="1"/>
          <p:nvPr/>
        </p:nvSpPr>
        <p:spPr>
          <a:xfrm>
            <a:off x="5140595" y="6331775"/>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206" name="テキスト ボックス 205">
            <a:extLst>
              <a:ext uri="{FF2B5EF4-FFF2-40B4-BE49-F238E27FC236}">
                <a16:creationId xmlns:a16="http://schemas.microsoft.com/office/drawing/2014/main" id="{2E3C5231-8A63-F04E-ED29-8553B31FBC25}"/>
              </a:ext>
            </a:extLst>
          </p:cNvPr>
          <p:cNvSpPr txBox="1"/>
          <p:nvPr/>
        </p:nvSpPr>
        <p:spPr>
          <a:xfrm>
            <a:off x="5593010" y="633433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07" name="テキスト ボックス 206">
            <a:extLst>
              <a:ext uri="{FF2B5EF4-FFF2-40B4-BE49-F238E27FC236}">
                <a16:creationId xmlns:a16="http://schemas.microsoft.com/office/drawing/2014/main" id="{DDB34289-835B-D296-56FA-E8129E77C325}"/>
              </a:ext>
            </a:extLst>
          </p:cNvPr>
          <p:cNvSpPr txBox="1"/>
          <p:nvPr/>
        </p:nvSpPr>
        <p:spPr>
          <a:xfrm>
            <a:off x="6031660" y="6340045"/>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208" name="図 207">
            <a:extLst>
              <a:ext uri="{FF2B5EF4-FFF2-40B4-BE49-F238E27FC236}">
                <a16:creationId xmlns:a16="http://schemas.microsoft.com/office/drawing/2014/main" id="{710FACCA-BBC5-104F-81F0-E7E2DED35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708819" y="4994531"/>
            <a:ext cx="193980" cy="422448"/>
          </a:xfrm>
          <a:prstGeom prst="rect">
            <a:avLst/>
          </a:prstGeom>
        </p:spPr>
      </p:pic>
      <p:pic>
        <p:nvPicPr>
          <p:cNvPr id="209" name="図 208">
            <a:extLst>
              <a:ext uri="{FF2B5EF4-FFF2-40B4-BE49-F238E27FC236}">
                <a16:creationId xmlns:a16="http://schemas.microsoft.com/office/drawing/2014/main" id="{E2D398F4-5E38-C437-ED8A-A57519B161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56852" y="4981047"/>
            <a:ext cx="193980" cy="422448"/>
          </a:xfrm>
          <a:prstGeom prst="rect">
            <a:avLst/>
          </a:prstGeom>
        </p:spPr>
      </p:pic>
      <p:sp>
        <p:nvSpPr>
          <p:cNvPr id="210" name="テキスト ボックス 209">
            <a:extLst>
              <a:ext uri="{FF2B5EF4-FFF2-40B4-BE49-F238E27FC236}">
                <a16:creationId xmlns:a16="http://schemas.microsoft.com/office/drawing/2014/main" id="{116A43FA-2E8E-E8EC-19E5-B9931170CDF9}"/>
              </a:ext>
            </a:extLst>
          </p:cNvPr>
          <p:cNvSpPr txBox="1"/>
          <p:nvPr/>
        </p:nvSpPr>
        <p:spPr>
          <a:xfrm>
            <a:off x="4242731" y="542466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pic>
        <p:nvPicPr>
          <p:cNvPr id="211" name="図 210">
            <a:extLst>
              <a:ext uri="{FF2B5EF4-FFF2-40B4-BE49-F238E27FC236}">
                <a16:creationId xmlns:a16="http://schemas.microsoft.com/office/drawing/2014/main" id="{601C7281-5E01-5153-AF2E-E5E3936E14D3}"/>
              </a:ext>
            </a:extLst>
          </p:cNvPr>
          <p:cNvPicPr>
            <a:picLocks noChangeAspect="1"/>
          </p:cNvPicPr>
          <p:nvPr/>
        </p:nvPicPr>
        <p:blipFill>
          <a:blip r:embed="rId2"/>
          <a:stretch>
            <a:fillRect/>
          </a:stretch>
        </p:blipFill>
        <p:spPr>
          <a:xfrm>
            <a:off x="493605" y="7030284"/>
            <a:ext cx="1358764" cy="2027693"/>
          </a:xfrm>
          <a:prstGeom prst="rect">
            <a:avLst/>
          </a:prstGeom>
        </p:spPr>
      </p:pic>
      <p:pic>
        <p:nvPicPr>
          <p:cNvPr id="212" name="図 211">
            <a:extLst>
              <a:ext uri="{FF2B5EF4-FFF2-40B4-BE49-F238E27FC236}">
                <a16:creationId xmlns:a16="http://schemas.microsoft.com/office/drawing/2014/main" id="{2C6CEC9B-8A51-541A-91C0-67C9A476FB4C}"/>
              </a:ext>
            </a:extLst>
          </p:cNvPr>
          <p:cNvPicPr>
            <a:picLocks noChangeAspect="1"/>
          </p:cNvPicPr>
          <p:nvPr/>
        </p:nvPicPr>
        <p:blipFill>
          <a:blip r:embed="rId3"/>
          <a:stretch>
            <a:fillRect/>
          </a:stretch>
        </p:blipFill>
        <p:spPr>
          <a:xfrm>
            <a:off x="1586961" y="8325671"/>
            <a:ext cx="243861" cy="130125"/>
          </a:xfrm>
          <a:prstGeom prst="rect">
            <a:avLst/>
          </a:prstGeom>
        </p:spPr>
      </p:pic>
      <p:sp>
        <p:nvSpPr>
          <p:cNvPr id="213" name="テキスト ボックス 212">
            <a:extLst>
              <a:ext uri="{FF2B5EF4-FFF2-40B4-BE49-F238E27FC236}">
                <a16:creationId xmlns:a16="http://schemas.microsoft.com/office/drawing/2014/main" id="{A8A82E64-07ED-1630-D7D0-B55D3E70D937}"/>
              </a:ext>
            </a:extLst>
          </p:cNvPr>
          <p:cNvSpPr txBox="1"/>
          <p:nvPr/>
        </p:nvSpPr>
        <p:spPr>
          <a:xfrm>
            <a:off x="1510539" y="829328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14" name="図 213">
            <a:extLst>
              <a:ext uri="{FF2B5EF4-FFF2-40B4-BE49-F238E27FC236}">
                <a16:creationId xmlns:a16="http://schemas.microsoft.com/office/drawing/2014/main" id="{3B83A373-4E9E-CC2B-E335-C55B05852ED3}"/>
              </a:ext>
            </a:extLst>
          </p:cNvPr>
          <p:cNvPicPr>
            <a:picLocks noChangeAspect="1"/>
          </p:cNvPicPr>
          <p:nvPr/>
        </p:nvPicPr>
        <p:blipFill>
          <a:blip r:embed="rId4"/>
          <a:stretch>
            <a:fillRect/>
          </a:stretch>
        </p:blipFill>
        <p:spPr>
          <a:xfrm>
            <a:off x="998292" y="7164364"/>
            <a:ext cx="805148" cy="123622"/>
          </a:xfrm>
          <a:prstGeom prst="rect">
            <a:avLst/>
          </a:prstGeom>
        </p:spPr>
      </p:pic>
      <p:sp>
        <p:nvSpPr>
          <p:cNvPr id="215" name="テキスト ボックス 214">
            <a:extLst>
              <a:ext uri="{FF2B5EF4-FFF2-40B4-BE49-F238E27FC236}">
                <a16:creationId xmlns:a16="http://schemas.microsoft.com/office/drawing/2014/main" id="{AA68FA05-0557-8B5E-84DE-547241CF5073}"/>
              </a:ext>
            </a:extLst>
          </p:cNvPr>
          <p:cNvSpPr txBox="1"/>
          <p:nvPr/>
        </p:nvSpPr>
        <p:spPr>
          <a:xfrm>
            <a:off x="913573" y="715094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16" name="図 215">
            <a:extLst>
              <a:ext uri="{FF2B5EF4-FFF2-40B4-BE49-F238E27FC236}">
                <a16:creationId xmlns:a16="http://schemas.microsoft.com/office/drawing/2014/main" id="{F76E9B16-7C98-2463-2E28-376C2C66C9DE}"/>
              </a:ext>
            </a:extLst>
          </p:cNvPr>
          <p:cNvPicPr>
            <a:picLocks noChangeAspect="1"/>
          </p:cNvPicPr>
          <p:nvPr/>
        </p:nvPicPr>
        <p:blipFill>
          <a:blip r:embed="rId3"/>
          <a:stretch>
            <a:fillRect/>
          </a:stretch>
        </p:blipFill>
        <p:spPr>
          <a:xfrm>
            <a:off x="634720" y="8029091"/>
            <a:ext cx="399116" cy="92870"/>
          </a:xfrm>
          <a:prstGeom prst="rect">
            <a:avLst/>
          </a:prstGeom>
        </p:spPr>
      </p:pic>
      <p:sp>
        <p:nvSpPr>
          <p:cNvPr id="217" name="テキスト ボックス 216">
            <a:extLst>
              <a:ext uri="{FF2B5EF4-FFF2-40B4-BE49-F238E27FC236}">
                <a16:creationId xmlns:a16="http://schemas.microsoft.com/office/drawing/2014/main" id="{F3DCDA40-AF9A-B446-10D4-3ACA814E87F0}"/>
              </a:ext>
            </a:extLst>
          </p:cNvPr>
          <p:cNvSpPr txBox="1"/>
          <p:nvPr/>
        </p:nvSpPr>
        <p:spPr>
          <a:xfrm>
            <a:off x="570350" y="797938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18" name="図 217">
            <a:extLst>
              <a:ext uri="{FF2B5EF4-FFF2-40B4-BE49-F238E27FC236}">
                <a16:creationId xmlns:a16="http://schemas.microsoft.com/office/drawing/2014/main" id="{F670004F-27F1-48C3-D402-B0BA4B878E79}"/>
              </a:ext>
            </a:extLst>
          </p:cNvPr>
          <p:cNvPicPr>
            <a:picLocks noChangeAspect="1"/>
          </p:cNvPicPr>
          <p:nvPr/>
        </p:nvPicPr>
        <p:blipFill>
          <a:blip r:embed="rId5"/>
          <a:stretch>
            <a:fillRect/>
          </a:stretch>
        </p:blipFill>
        <p:spPr>
          <a:xfrm>
            <a:off x="1074437" y="8478857"/>
            <a:ext cx="234871" cy="129551"/>
          </a:xfrm>
          <a:prstGeom prst="rect">
            <a:avLst/>
          </a:prstGeom>
        </p:spPr>
      </p:pic>
      <p:pic>
        <p:nvPicPr>
          <p:cNvPr id="219" name="図 218">
            <a:extLst>
              <a:ext uri="{FF2B5EF4-FFF2-40B4-BE49-F238E27FC236}">
                <a16:creationId xmlns:a16="http://schemas.microsoft.com/office/drawing/2014/main" id="{78AD85C6-FCC0-AA2B-50F3-E159D7F455B6}"/>
              </a:ext>
            </a:extLst>
          </p:cNvPr>
          <p:cNvPicPr>
            <a:picLocks noChangeAspect="1"/>
          </p:cNvPicPr>
          <p:nvPr/>
        </p:nvPicPr>
        <p:blipFill>
          <a:blip r:embed="rId5"/>
          <a:stretch>
            <a:fillRect/>
          </a:stretch>
        </p:blipFill>
        <p:spPr>
          <a:xfrm>
            <a:off x="1028481" y="8660237"/>
            <a:ext cx="234871" cy="129551"/>
          </a:xfrm>
          <a:prstGeom prst="rect">
            <a:avLst/>
          </a:prstGeom>
        </p:spPr>
      </p:pic>
      <p:pic>
        <p:nvPicPr>
          <p:cNvPr id="222" name="図 221">
            <a:extLst>
              <a:ext uri="{FF2B5EF4-FFF2-40B4-BE49-F238E27FC236}">
                <a16:creationId xmlns:a16="http://schemas.microsoft.com/office/drawing/2014/main" id="{35912AE3-A02F-7C38-41BB-FE4AE2598A0C}"/>
              </a:ext>
            </a:extLst>
          </p:cNvPr>
          <p:cNvPicPr>
            <a:picLocks noChangeAspect="1"/>
          </p:cNvPicPr>
          <p:nvPr/>
        </p:nvPicPr>
        <p:blipFill>
          <a:blip r:embed="rId6"/>
          <a:stretch>
            <a:fillRect/>
          </a:stretch>
        </p:blipFill>
        <p:spPr>
          <a:xfrm>
            <a:off x="1875942" y="7001181"/>
            <a:ext cx="767534" cy="496491"/>
          </a:xfrm>
          <a:prstGeom prst="rect">
            <a:avLst/>
          </a:prstGeom>
          <a:solidFill>
            <a:schemeClr val="bg1"/>
          </a:solidFill>
        </p:spPr>
      </p:pic>
      <p:sp>
        <p:nvSpPr>
          <p:cNvPr id="223" name="テキスト ボックス 222">
            <a:extLst>
              <a:ext uri="{FF2B5EF4-FFF2-40B4-BE49-F238E27FC236}">
                <a16:creationId xmlns:a16="http://schemas.microsoft.com/office/drawing/2014/main" id="{BBA950F3-8C24-377B-D75F-2B5AC5B935B7}"/>
              </a:ext>
            </a:extLst>
          </p:cNvPr>
          <p:cNvSpPr txBox="1"/>
          <p:nvPr/>
        </p:nvSpPr>
        <p:spPr>
          <a:xfrm>
            <a:off x="1812226" y="750821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24" name="台形 223">
            <a:extLst>
              <a:ext uri="{FF2B5EF4-FFF2-40B4-BE49-F238E27FC236}">
                <a16:creationId xmlns:a16="http://schemas.microsoft.com/office/drawing/2014/main" id="{BB464990-4B9C-A297-10D1-8FA43017CE18}"/>
              </a:ext>
            </a:extLst>
          </p:cNvPr>
          <p:cNvSpPr/>
          <p:nvPr/>
        </p:nvSpPr>
        <p:spPr>
          <a:xfrm rot="9223765">
            <a:off x="2490586" y="692167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25" name="矢印: 右 224">
            <a:extLst>
              <a:ext uri="{FF2B5EF4-FFF2-40B4-BE49-F238E27FC236}">
                <a16:creationId xmlns:a16="http://schemas.microsoft.com/office/drawing/2014/main" id="{0F0AEEE8-002B-4989-86C4-BD65B7F7625D}"/>
              </a:ext>
            </a:extLst>
          </p:cNvPr>
          <p:cNvSpPr/>
          <p:nvPr/>
        </p:nvSpPr>
        <p:spPr>
          <a:xfrm>
            <a:off x="1692088" y="744100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26" name="図 225">
            <a:extLst>
              <a:ext uri="{FF2B5EF4-FFF2-40B4-BE49-F238E27FC236}">
                <a16:creationId xmlns:a16="http://schemas.microsoft.com/office/drawing/2014/main" id="{2B6901AD-F8B4-94BC-0634-FBB101AB50B8}"/>
              </a:ext>
            </a:extLst>
          </p:cNvPr>
          <p:cNvPicPr>
            <a:picLocks noChangeAspect="1"/>
          </p:cNvPicPr>
          <p:nvPr/>
        </p:nvPicPr>
        <p:blipFill>
          <a:blip r:embed="rId2"/>
          <a:stretch>
            <a:fillRect/>
          </a:stretch>
        </p:blipFill>
        <p:spPr>
          <a:xfrm>
            <a:off x="2915006" y="7029422"/>
            <a:ext cx="1358764" cy="2027693"/>
          </a:xfrm>
          <a:prstGeom prst="rect">
            <a:avLst/>
          </a:prstGeom>
        </p:spPr>
      </p:pic>
      <p:pic>
        <p:nvPicPr>
          <p:cNvPr id="227" name="図 226">
            <a:extLst>
              <a:ext uri="{FF2B5EF4-FFF2-40B4-BE49-F238E27FC236}">
                <a16:creationId xmlns:a16="http://schemas.microsoft.com/office/drawing/2014/main" id="{88676199-EDB1-E1EB-6169-774AABE61F5A}"/>
              </a:ext>
            </a:extLst>
          </p:cNvPr>
          <p:cNvPicPr>
            <a:picLocks noChangeAspect="1"/>
          </p:cNvPicPr>
          <p:nvPr/>
        </p:nvPicPr>
        <p:blipFill>
          <a:blip r:embed="rId3"/>
          <a:stretch>
            <a:fillRect/>
          </a:stretch>
        </p:blipFill>
        <p:spPr>
          <a:xfrm>
            <a:off x="4008362" y="8324809"/>
            <a:ext cx="243861" cy="130125"/>
          </a:xfrm>
          <a:prstGeom prst="rect">
            <a:avLst/>
          </a:prstGeom>
        </p:spPr>
      </p:pic>
      <p:sp>
        <p:nvSpPr>
          <p:cNvPr id="228" name="テキスト ボックス 227">
            <a:extLst>
              <a:ext uri="{FF2B5EF4-FFF2-40B4-BE49-F238E27FC236}">
                <a16:creationId xmlns:a16="http://schemas.microsoft.com/office/drawing/2014/main" id="{10285E25-5076-6644-45A9-767BB55008A1}"/>
              </a:ext>
            </a:extLst>
          </p:cNvPr>
          <p:cNvSpPr txBox="1"/>
          <p:nvPr/>
        </p:nvSpPr>
        <p:spPr>
          <a:xfrm>
            <a:off x="3931940" y="829242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29" name="図 228">
            <a:extLst>
              <a:ext uri="{FF2B5EF4-FFF2-40B4-BE49-F238E27FC236}">
                <a16:creationId xmlns:a16="http://schemas.microsoft.com/office/drawing/2014/main" id="{AA92B5EF-D6A0-07BA-E83D-0396C845F046}"/>
              </a:ext>
            </a:extLst>
          </p:cNvPr>
          <p:cNvPicPr>
            <a:picLocks noChangeAspect="1"/>
          </p:cNvPicPr>
          <p:nvPr/>
        </p:nvPicPr>
        <p:blipFill>
          <a:blip r:embed="rId4"/>
          <a:stretch>
            <a:fillRect/>
          </a:stretch>
        </p:blipFill>
        <p:spPr>
          <a:xfrm>
            <a:off x="3419693" y="7163502"/>
            <a:ext cx="805148" cy="123622"/>
          </a:xfrm>
          <a:prstGeom prst="rect">
            <a:avLst/>
          </a:prstGeom>
        </p:spPr>
      </p:pic>
      <p:sp>
        <p:nvSpPr>
          <p:cNvPr id="230" name="テキスト ボックス 229">
            <a:extLst>
              <a:ext uri="{FF2B5EF4-FFF2-40B4-BE49-F238E27FC236}">
                <a16:creationId xmlns:a16="http://schemas.microsoft.com/office/drawing/2014/main" id="{521CD89D-F666-CFC3-BDF8-842B0090950F}"/>
              </a:ext>
            </a:extLst>
          </p:cNvPr>
          <p:cNvSpPr txBox="1"/>
          <p:nvPr/>
        </p:nvSpPr>
        <p:spPr>
          <a:xfrm>
            <a:off x="3334974" y="7150079"/>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31" name="図 230">
            <a:extLst>
              <a:ext uri="{FF2B5EF4-FFF2-40B4-BE49-F238E27FC236}">
                <a16:creationId xmlns:a16="http://schemas.microsoft.com/office/drawing/2014/main" id="{307C8FAE-49E6-51A7-93C6-CD9F369FCB4B}"/>
              </a:ext>
            </a:extLst>
          </p:cNvPr>
          <p:cNvPicPr>
            <a:picLocks noChangeAspect="1"/>
          </p:cNvPicPr>
          <p:nvPr/>
        </p:nvPicPr>
        <p:blipFill>
          <a:blip r:embed="rId3"/>
          <a:stretch>
            <a:fillRect/>
          </a:stretch>
        </p:blipFill>
        <p:spPr>
          <a:xfrm>
            <a:off x="3056121" y="8028229"/>
            <a:ext cx="399116" cy="92870"/>
          </a:xfrm>
          <a:prstGeom prst="rect">
            <a:avLst/>
          </a:prstGeom>
        </p:spPr>
      </p:pic>
      <p:sp>
        <p:nvSpPr>
          <p:cNvPr id="232" name="テキスト ボックス 231">
            <a:extLst>
              <a:ext uri="{FF2B5EF4-FFF2-40B4-BE49-F238E27FC236}">
                <a16:creationId xmlns:a16="http://schemas.microsoft.com/office/drawing/2014/main" id="{1194974E-F2E7-E6BD-6B23-3B35218F08B9}"/>
              </a:ext>
            </a:extLst>
          </p:cNvPr>
          <p:cNvSpPr txBox="1"/>
          <p:nvPr/>
        </p:nvSpPr>
        <p:spPr>
          <a:xfrm>
            <a:off x="2991751" y="797852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3" name="図 232">
            <a:extLst>
              <a:ext uri="{FF2B5EF4-FFF2-40B4-BE49-F238E27FC236}">
                <a16:creationId xmlns:a16="http://schemas.microsoft.com/office/drawing/2014/main" id="{113A4689-F6FD-B033-F975-E9CEAF5619A8}"/>
              </a:ext>
            </a:extLst>
          </p:cNvPr>
          <p:cNvPicPr>
            <a:picLocks noChangeAspect="1"/>
          </p:cNvPicPr>
          <p:nvPr/>
        </p:nvPicPr>
        <p:blipFill>
          <a:blip r:embed="rId5"/>
          <a:stretch>
            <a:fillRect/>
          </a:stretch>
        </p:blipFill>
        <p:spPr>
          <a:xfrm>
            <a:off x="3495838" y="8477995"/>
            <a:ext cx="234871" cy="129551"/>
          </a:xfrm>
          <a:prstGeom prst="rect">
            <a:avLst/>
          </a:prstGeom>
        </p:spPr>
      </p:pic>
      <p:pic>
        <p:nvPicPr>
          <p:cNvPr id="234" name="図 233">
            <a:extLst>
              <a:ext uri="{FF2B5EF4-FFF2-40B4-BE49-F238E27FC236}">
                <a16:creationId xmlns:a16="http://schemas.microsoft.com/office/drawing/2014/main" id="{B4E9FDE0-4FA8-A053-3F5B-4FB6174FFAD3}"/>
              </a:ext>
            </a:extLst>
          </p:cNvPr>
          <p:cNvPicPr>
            <a:picLocks noChangeAspect="1"/>
          </p:cNvPicPr>
          <p:nvPr/>
        </p:nvPicPr>
        <p:blipFill>
          <a:blip r:embed="rId5"/>
          <a:stretch>
            <a:fillRect/>
          </a:stretch>
        </p:blipFill>
        <p:spPr>
          <a:xfrm>
            <a:off x="3449882" y="8659375"/>
            <a:ext cx="234871" cy="129551"/>
          </a:xfrm>
          <a:prstGeom prst="rect">
            <a:avLst/>
          </a:prstGeom>
        </p:spPr>
      </p:pic>
      <p:sp>
        <p:nvSpPr>
          <p:cNvPr id="235" name="テキスト ボックス 234">
            <a:extLst>
              <a:ext uri="{FF2B5EF4-FFF2-40B4-BE49-F238E27FC236}">
                <a16:creationId xmlns:a16="http://schemas.microsoft.com/office/drawing/2014/main" id="{3EEFC149-6973-A424-D013-41A608A57BE2}"/>
              </a:ext>
            </a:extLst>
          </p:cNvPr>
          <p:cNvSpPr txBox="1"/>
          <p:nvPr/>
        </p:nvSpPr>
        <p:spPr>
          <a:xfrm>
            <a:off x="3439422" y="764787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36" name="テキスト ボックス 235">
            <a:extLst>
              <a:ext uri="{FF2B5EF4-FFF2-40B4-BE49-F238E27FC236}">
                <a16:creationId xmlns:a16="http://schemas.microsoft.com/office/drawing/2014/main" id="{514ACFA4-919B-E975-817E-DB3499A53116}"/>
              </a:ext>
            </a:extLst>
          </p:cNvPr>
          <p:cNvSpPr txBox="1"/>
          <p:nvPr/>
        </p:nvSpPr>
        <p:spPr>
          <a:xfrm>
            <a:off x="3264733" y="782382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37" name="矢印: 右 236">
            <a:extLst>
              <a:ext uri="{FF2B5EF4-FFF2-40B4-BE49-F238E27FC236}">
                <a16:creationId xmlns:a16="http://schemas.microsoft.com/office/drawing/2014/main" id="{219BE2F9-FC85-A09B-510A-CF01108941A0}"/>
              </a:ext>
            </a:extLst>
          </p:cNvPr>
          <p:cNvSpPr/>
          <p:nvPr/>
        </p:nvSpPr>
        <p:spPr>
          <a:xfrm>
            <a:off x="4113489"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8" name="矢印: 右 237">
            <a:extLst>
              <a:ext uri="{FF2B5EF4-FFF2-40B4-BE49-F238E27FC236}">
                <a16:creationId xmlns:a16="http://schemas.microsoft.com/office/drawing/2014/main" id="{C28F5A94-FD1B-3674-092A-7A04FC1FB006}"/>
              </a:ext>
            </a:extLst>
          </p:cNvPr>
          <p:cNvSpPr/>
          <p:nvPr/>
        </p:nvSpPr>
        <p:spPr>
          <a:xfrm>
            <a:off x="2798883"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テキスト ボックス 238">
            <a:extLst>
              <a:ext uri="{FF2B5EF4-FFF2-40B4-BE49-F238E27FC236}">
                <a16:creationId xmlns:a16="http://schemas.microsoft.com/office/drawing/2014/main" id="{08A20A94-CE4A-97F0-4342-CC0693223E2E}"/>
              </a:ext>
            </a:extLst>
          </p:cNvPr>
          <p:cNvSpPr txBox="1"/>
          <p:nvPr/>
        </p:nvSpPr>
        <p:spPr>
          <a:xfrm>
            <a:off x="2898513" y="8125167"/>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40" name="テキスト ボックス 239">
            <a:extLst>
              <a:ext uri="{FF2B5EF4-FFF2-40B4-BE49-F238E27FC236}">
                <a16:creationId xmlns:a16="http://schemas.microsoft.com/office/drawing/2014/main" id="{03B7BCE9-2FFD-926B-4785-11C96C6D4568}"/>
              </a:ext>
            </a:extLst>
          </p:cNvPr>
          <p:cNvSpPr txBox="1"/>
          <p:nvPr/>
        </p:nvSpPr>
        <p:spPr>
          <a:xfrm>
            <a:off x="3574314" y="8119638"/>
            <a:ext cx="699456" cy="169277"/>
          </a:xfrm>
          <a:prstGeom prst="rect">
            <a:avLst/>
          </a:prstGeom>
          <a:noFill/>
        </p:spPr>
        <p:txBody>
          <a:bodyPr wrap="square" rtlCol="0">
            <a:spAutoFit/>
          </a:bodyPr>
          <a:lstStyle/>
          <a:p>
            <a:r>
              <a:rPr kumimoji="1" lang="en-US" altLang="ja-JP" sz="500" dirty="0">
                <a:latin typeface="+mj-lt"/>
              </a:rPr>
              <a:t>2023-09-09</a:t>
            </a:r>
          </a:p>
        </p:txBody>
      </p:sp>
      <p:sp>
        <p:nvSpPr>
          <p:cNvPr id="241" name="テキスト ボックス 240">
            <a:extLst>
              <a:ext uri="{FF2B5EF4-FFF2-40B4-BE49-F238E27FC236}">
                <a16:creationId xmlns:a16="http://schemas.microsoft.com/office/drawing/2014/main" id="{76F2F1A3-DEBC-5505-B4DE-F71989466A64}"/>
              </a:ext>
            </a:extLst>
          </p:cNvPr>
          <p:cNvSpPr txBox="1"/>
          <p:nvPr/>
        </p:nvSpPr>
        <p:spPr>
          <a:xfrm>
            <a:off x="2952306" y="8458515"/>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242" name="テキスト ボックス 241">
            <a:extLst>
              <a:ext uri="{FF2B5EF4-FFF2-40B4-BE49-F238E27FC236}">
                <a16:creationId xmlns:a16="http://schemas.microsoft.com/office/drawing/2014/main" id="{C83D89C2-8C83-8446-FA0F-6A9C7A9908B7}"/>
              </a:ext>
            </a:extLst>
          </p:cNvPr>
          <p:cNvSpPr txBox="1"/>
          <p:nvPr/>
        </p:nvSpPr>
        <p:spPr>
          <a:xfrm>
            <a:off x="3404721" y="8461071"/>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43" name="テキスト ボックス 242">
            <a:extLst>
              <a:ext uri="{FF2B5EF4-FFF2-40B4-BE49-F238E27FC236}">
                <a16:creationId xmlns:a16="http://schemas.microsoft.com/office/drawing/2014/main" id="{8C22443F-65D3-B5AF-B86F-8DBBDEEA96B6}"/>
              </a:ext>
            </a:extLst>
          </p:cNvPr>
          <p:cNvSpPr txBox="1"/>
          <p:nvPr/>
        </p:nvSpPr>
        <p:spPr>
          <a:xfrm>
            <a:off x="3843371" y="8466785"/>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244" name="図 243">
            <a:extLst>
              <a:ext uri="{FF2B5EF4-FFF2-40B4-BE49-F238E27FC236}">
                <a16:creationId xmlns:a16="http://schemas.microsoft.com/office/drawing/2014/main" id="{0CF14B62-EDB0-5A22-82B1-9BC847BEE4A4}"/>
              </a:ext>
            </a:extLst>
          </p:cNvPr>
          <p:cNvPicPr>
            <a:picLocks noChangeAspect="1"/>
          </p:cNvPicPr>
          <p:nvPr/>
        </p:nvPicPr>
        <p:blipFill>
          <a:blip r:embed="rId6"/>
          <a:stretch>
            <a:fillRect/>
          </a:stretch>
        </p:blipFill>
        <p:spPr>
          <a:xfrm>
            <a:off x="4113489" y="6963563"/>
            <a:ext cx="767534" cy="496491"/>
          </a:xfrm>
          <a:prstGeom prst="rect">
            <a:avLst/>
          </a:prstGeom>
          <a:solidFill>
            <a:schemeClr val="bg1"/>
          </a:solidFill>
        </p:spPr>
      </p:pic>
      <p:sp>
        <p:nvSpPr>
          <p:cNvPr id="245" name="台形 244">
            <a:extLst>
              <a:ext uri="{FF2B5EF4-FFF2-40B4-BE49-F238E27FC236}">
                <a16:creationId xmlns:a16="http://schemas.microsoft.com/office/drawing/2014/main" id="{CC157057-A10C-A794-4D8A-A5489E4DABAC}"/>
              </a:ext>
            </a:extLst>
          </p:cNvPr>
          <p:cNvSpPr/>
          <p:nvPr/>
        </p:nvSpPr>
        <p:spPr>
          <a:xfrm rot="9223765">
            <a:off x="4744133" y="694362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46" name="矢印: 右 245">
            <a:extLst>
              <a:ext uri="{FF2B5EF4-FFF2-40B4-BE49-F238E27FC236}">
                <a16:creationId xmlns:a16="http://schemas.microsoft.com/office/drawing/2014/main" id="{060DD9C9-51CB-746C-8850-00A88698C8F4}"/>
              </a:ext>
            </a:extLst>
          </p:cNvPr>
          <p:cNvSpPr/>
          <p:nvPr/>
        </p:nvSpPr>
        <p:spPr>
          <a:xfrm>
            <a:off x="4969914" y="744014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47" name="図 246">
            <a:extLst>
              <a:ext uri="{FF2B5EF4-FFF2-40B4-BE49-F238E27FC236}">
                <a16:creationId xmlns:a16="http://schemas.microsoft.com/office/drawing/2014/main" id="{4B8A6C3E-F026-B324-E74A-258E4933F6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691561" y="7121271"/>
            <a:ext cx="193980" cy="422448"/>
          </a:xfrm>
          <a:prstGeom prst="rect">
            <a:avLst/>
          </a:prstGeom>
        </p:spPr>
      </p:pic>
      <p:pic>
        <p:nvPicPr>
          <p:cNvPr id="248" name="図 247">
            <a:extLst>
              <a:ext uri="{FF2B5EF4-FFF2-40B4-BE49-F238E27FC236}">
                <a16:creationId xmlns:a16="http://schemas.microsoft.com/office/drawing/2014/main" id="{B7A6955F-7806-63F7-7E54-8E922438CD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39594" y="7107787"/>
            <a:ext cx="193980" cy="422448"/>
          </a:xfrm>
          <a:prstGeom prst="rect">
            <a:avLst/>
          </a:prstGeom>
        </p:spPr>
      </p:pic>
      <p:sp>
        <p:nvSpPr>
          <p:cNvPr id="249" name="テキスト ボックス 248">
            <a:extLst>
              <a:ext uri="{FF2B5EF4-FFF2-40B4-BE49-F238E27FC236}">
                <a16:creationId xmlns:a16="http://schemas.microsoft.com/office/drawing/2014/main" id="{6DB87C8C-3AF7-B1C8-93D7-BBF6BCB41526}"/>
              </a:ext>
            </a:extLst>
          </p:cNvPr>
          <p:cNvSpPr txBox="1"/>
          <p:nvPr/>
        </p:nvSpPr>
        <p:spPr>
          <a:xfrm>
            <a:off x="4225473" y="755140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endParaRPr>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250" name="テキスト ボックス 249">
            <a:extLst>
              <a:ext uri="{FF2B5EF4-FFF2-40B4-BE49-F238E27FC236}">
                <a16:creationId xmlns:a16="http://schemas.microsoft.com/office/drawing/2014/main" id="{CFA3B9E4-0016-1666-9684-16E804ED5BF0}"/>
              </a:ext>
            </a:extLst>
          </p:cNvPr>
          <p:cNvSpPr txBox="1"/>
          <p:nvPr/>
        </p:nvSpPr>
        <p:spPr>
          <a:xfrm>
            <a:off x="5065035" y="8044321"/>
            <a:ext cx="1367498" cy="954107"/>
          </a:xfrm>
          <a:prstGeom prst="rect">
            <a:avLst/>
          </a:prstGeom>
          <a:noFill/>
        </p:spPr>
        <p:txBody>
          <a:bodyPr wrap="square" rtlCol="0">
            <a:spAutoFit/>
          </a:bodyPr>
          <a:lstStyle/>
          <a:p>
            <a:r>
              <a:rPr kumimoji="1" lang="en-US" altLang="ja-JP" sz="800" dirty="0">
                <a:latin typeface="+mj-lt"/>
              </a:rPr>
              <a:t>*3: If the part number does not match the last scanned part number.</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251" name="図 250">
            <a:extLst>
              <a:ext uri="{FF2B5EF4-FFF2-40B4-BE49-F238E27FC236}">
                <a16:creationId xmlns:a16="http://schemas.microsoft.com/office/drawing/2014/main" id="{22243D54-3103-CBA3-A875-5FA6C223848B}"/>
              </a:ext>
            </a:extLst>
          </p:cNvPr>
          <p:cNvPicPr>
            <a:picLocks noChangeAspect="1"/>
          </p:cNvPicPr>
          <p:nvPr/>
        </p:nvPicPr>
        <p:blipFill>
          <a:blip r:embed="rId8"/>
          <a:stretch>
            <a:fillRect/>
          </a:stretch>
        </p:blipFill>
        <p:spPr>
          <a:xfrm>
            <a:off x="5319474" y="7210864"/>
            <a:ext cx="1075165" cy="745191"/>
          </a:xfrm>
          <a:prstGeom prst="rect">
            <a:avLst/>
          </a:prstGeom>
        </p:spPr>
      </p:pic>
      <p:pic>
        <p:nvPicPr>
          <p:cNvPr id="252" name="図 251">
            <a:extLst>
              <a:ext uri="{FF2B5EF4-FFF2-40B4-BE49-F238E27FC236}">
                <a16:creationId xmlns:a16="http://schemas.microsoft.com/office/drawing/2014/main" id="{BCA49C7E-9C43-E54E-6879-706FF68CA837}"/>
              </a:ext>
            </a:extLst>
          </p:cNvPr>
          <p:cNvPicPr>
            <a:picLocks noChangeAspect="1"/>
          </p:cNvPicPr>
          <p:nvPr/>
        </p:nvPicPr>
        <p:blipFill>
          <a:blip r:embed="rId9"/>
          <a:stretch>
            <a:fillRect/>
          </a:stretch>
        </p:blipFill>
        <p:spPr>
          <a:xfrm>
            <a:off x="5441413" y="7600994"/>
            <a:ext cx="847293" cy="112175"/>
          </a:xfrm>
          <a:prstGeom prst="rect">
            <a:avLst/>
          </a:prstGeom>
        </p:spPr>
      </p:pic>
      <p:sp>
        <p:nvSpPr>
          <p:cNvPr id="253" name="テキスト ボックス 252">
            <a:extLst>
              <a:ext uri="{FF2B5EF4-FFF2-40B4-BE49-F238E27FC236}">
                <a16:creationId xmlns:a16="http://schemas.microsoft.com/office/drawing/2014/main" id="{8A8FBDBE-EEBB-21BB-2AE5-C4C459EB8F5A}"/>
              </a:ext>
            </a:extLst>
          </p:cNvPr>
          <p:cNvSpPr txBox="1"/>
          <p:nvPr/>
        </p:nvSpPr>
        <p:spPr>
          <a:xfrm>
            <a:off x="5302223" y="7518527"/>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scanned last time</a:t>
            </a:r>
          </a:p>
        </p:txBody>
      </p:sp>
      <p:sp>
        <p:nvSpPr>
          <p:cNvPr id="28" name="テキスト ボックス 27">
            <a:extLst>
              <a:ext uri="{FF2B5EF4-FFF2-40B4-BE49-F238E27FC236}">
                <a16:creationId xmlns:a16="http://schemas.microsoft.com/office/drawing/2014/main" id="{A0FAD9FC-2423-CB46-5951-83B7E314076F}"/>
              </a:ext>
            </a:extLst>
          </p:cNvPr>
          <p:cNvSpPr txBox="1"/>
          <p:nvPr/>
        </p:nvSpPr>
        <p:spPr>
          <a:xfrm>
            <a:off x="1750950" y="3818562"/>
            <a:ext cx="1367498" cy="954107"/>
          </a:xfrm>
          <a:prstGeom prst="rect">
            <a:avLst/>
          </a:prstGeom>
          <a:noFill/>
        </p:spPr>
        <p:txBody>
          <a:bodyPr wrap="square" rtlCol="0">
            <a:spAutoFit/>
          </a:bodyPr>
          <a:lstStyle/>
          <a:p>
            <a:r>
              <a:rPr kumimoji="1" lang="en-US" altLang="ja-JP" sz="800" dirty="0">
                <a:latin typeface="+mj-lt"/>
              </a:rPr>
              <a:t>*1: Display screen when information is correct</a:t>
            </a:r>
          </a:p>
          <a:p>
            <a:endParaRPr kumimoji="1" lang="en-US" altLang="ja-JP" sz="800" dirty="0">
              <a:latin typeface="+mj-lt"/>
            </a:endParaRPr>
          </a:p>
          <a:p>
            <a:r>
              <a:rPr kumimoji="1" lang="en-US" altLang="ja-JP" sz="800" dirty="0">
                <a:latin typeface="+mj-lt"/>
              </a:rPr>
              <a:t>It will disappear automatically after being displayed. The original screen will be refreshed.</a:t>
            </a:r>
          </a:p>
        </p:txBody>
      </p:sp>
      <p:pic>
        <p:nvPicPr>
          <p:cNvPr id="143" name="Picture 142">
            <a:extLst>
              <a:ext uri="{FF2B5EF4-FFF2-40B4-BE49-F238E27FC236}">
                <a16:creationId xmlns:a16="http://schemas.microsoft.com/office/drawing/2014/main" id="{D099B2F9-A149-5E7C-407E-89CB9337CF6C}"/>
              </a:ext>
            </a:extLst>
          </p:cNvPr>
          <p:cNvPicPr>
            <a:picLocks noChangeAspect="1"/>
          </p:cNvPicPr>
          <p:nvPr/>
        </p:nvPicPr>
        <p:blipFill>
          <a:blip r:embed="rId10"/>
          <a:srcRect b="21179"/>
          <a:stretch/>
        </p:blipFill>
        <p:spPr>
          <a:xfrm>
            <a:off x="2165630" y="2852519"/>
            <a:ext cx="1331656" cy="514000"/>
          </a:xfrm>
          <a:prstGeom prst="rect">
            <a:avLst/>
          </a:prstGeom>
        </p:spPr>
      </p:pic>
      <p:pic>
        <p:nvPicPr>
          <p:cNvPr id="144" name="Picture 143">
            <a:extLst>
              <a:ext uri="{FF2B5EF4-FFF2-40B4-BE49-F238E27FC236}">
                <a16:creationId xmlns:a16="http://schemas.microsoft.com/office/drawing/2014/main" id="{45838508-0BA6-602A-2425-422D89F175D8}"/>
              </a:ext>
            </a:extLst>
          </p:cNvPr>
          <p:cNvPicPr>
            <a:picLocks noChangeAspect="1"/>
          </p:cNvPicPr>
          <p:nvPr/>
        </p:nvPicPr>
        <p:blipFill>
          <a:blip r:embed="rId11"/>
          <a:stretch>
            <a:fillRect/>
          </a:stretch>
        </p:blipFill>
        <p:spPr>
          <a:xfrm>
            <a:off x="2157268" y="3291441"/>
            <a:ext cx="1331045" cy="187655"/>
          </a:xfrm>
          <a:prstGeom prst="rect">
            <a:avLst/>
          </a:prstGeom>
        </p:spPr>
      </p:pic>
      <p:sp>
        <p:nvSpPr>
          <p:cNvPr id="145" name="TextBox 144">
            <a:extLst>
              <a:ext uri="{FF2B5EF4-FFF2-40B4-BE49-F238E27FC236}">
                <a16:creationId xmlns:a16="http://schemas.microsoft.com/office/drawing/2014/main" id="{18FD382C-C8B4-CB55-FEFF-428C01B061D0}"/>
              </a:ext>
            </a:extLst>
          </p:cNvPr>
          <p:cNvSpPr txBox="1"/>
          <p:nvPr/>
        </p:nvSpPr>
        <p:spPr>
          <a:xfrm>
            <a:off x="3161916" y="3296464"/>
            <a:ext cx="396198" cy="184666"/>
          </a:xfrm>
          <a:prstGeom prst="rect">
            <a:avLst/>
          </a:prstGeom>
          <a:noFill/>
        </p:spPr>
        <p:txBody>
          <a:bodyPr wrap="square" rtlCol="0">
            <a:spAutoFit/>
          </a:bodyPr>
          <a:lstStyle/>
          <a:p>
            <a:pPr algn="r"/>
            <a:r>
              <a:rPr lang="th-TH" sz="600" dirty="0"/>
              <a:t>0</a:t>
            </a:r>
            <a:endParaRPr lang="en-US" sz="600" dirty="0"/>
          </a:p>
        </p:txBody>
      </p:sp>
      <p:pic>
        <p:nvPicPr>
          <p:cNvPr id="146" name="Picture 145">
            <a:extLst>
              <a:ext uri="{FF2B5EF4-FFF2-40B4-BE49-F238E27FC236}">
                <a16:creationId xmlns:a16="http://schemas.microsoft.com/office/drawing/2014/main" id="{F7F186A1-2AE7-E48F-91C9-936B4A8D8C63}"/>
              </a:ext>
            </a:extLst>
          </p:cNvPr>
          <p:cNvPicPr>
            <a:picLocks noChangeAspect="1"/>
          </p:cNvPicPr>
          <p:nvPr/>
        </p:nvPicPr>
        <p:blipFill>
          <a:blip r:embed="rId10"/>
          <a:srcRect b="37024"/>
          <a:stretch/>
        </p:blipFill>
        <p:spPr>
          <a:xfrm>
            <a:off x="530559" y="6098649"/>
            <a:ext cx="1331656" cy="410674"/>
          </a:xfrm>
          <a:prstGeom prst="rect">
            <a:avLst/>
          </a:prstGeom>
        </p:spPr>
      </p:pic>
      <p:pic>
        <p:nvPicPr>
          <p:cNvPr id="147" name="Picture 146">
            <a:extLst>
              <a:ext uri="{FF2B5EF4-FFF2-40B4-BE49-F238E27FC236}">
                <a16:creationId xmlns:a16="http://schemas.microsoft.com/office/drawing/2014/main" id="{59E6147B-57DC-36BC-8190-1BE34C13355D}"/>
              </a:ext>
            </a:extLst>
          </p:cNvPr>
          <p:cNvPicPr>
            <a:picLocks noChangeAspect="1"/>
          </p:cNvPicPr>
          <p:nvPr/>
        </p:nvPicPr>
        <p:blipFill>
          <a:blip r:embed="rId11"/>
          <a:stretch>
            <a:fillRect/>
          </a:stretch>
        </p:blipFill>
        <p:spPr>
          <a:xfrm>
            <a:off x="532145" y="6511017"/>
            <a:ext cx="1331045" cy="187655"/>
          </a:xfrm>
          <a:prstGeom prst="rect">
            <a:avLst/>
          </a:prstGeom>
        </p:spPr>
      </p:pic>
      <p:sp>
        <p:nvSpPr>
          <p:cNvPr id="148" name="TextBox 147">
            <a:extLst>
              <a:ext uri="{FF2B5EF4-FFF2-40B4-BE49-F238E27FC236}">
                <a16:creationId xmlns:a16="http://schemas.microsoft.com/office/drawing/2014/main" id="{F95CA381-457A-0353-84E9-5FC55D6ADF2E}"/>
              </a:ext>
            </a:extLst>
          </p:cNvPr>
          <p:cNvSpPr txBox="1"/>
          <p:nvPr/>
        </p:nvSpPr>
        <p:spPr>
          <a:xfrm>
            <a:off x="1536793" y="6516040"/>
            <a:ext cx="396198" cy="184666"/>
          </a:xfrm>
          <a:prstGeom prst="rect">
            <a:avLst/>
          </a:prstGeom>
          <a:noFill/>
        </p:spPr>
        <p:txBody>
          <a:bodyPr wrap="square" rtlCol="0">
            <a:spAutoFit/>
          </a:bodyPr>
          <a:lstStyle/>
          <a:p>
            <a:pPr algn="r"/>
            <a:r>
              <a:rPr lang="th-TH" sz="600" dirty="0"/>
              <a:t>0</a:t>
            </a:r>
            <a:endParaRPr lang="en-US" sz="600" dirty="0"/>
          </a:p>
        </p:txBody>
      </p:sp>
      <p:pic>
        <p:nvPicPr>
          <p:cNvPr id="149" name="Picture 148">
            <a:extLst>
              <a:ext uri="{FF2B5EF4-FFF2-40B4-BE49-F238E27FC236}">
                <a16:creationId xmlns:a16="http://schemas.microsoft.com/office/drawing/2014/main" id="{49D2C495-F255-E851-1E18-B8CE208E9116}"/>
              </a:ext>
            </a:extLst>
          </p:cNvPr>
          <p:cNvPicPr>
            <a:picLocks noChangeAspect="1"/>
          </p:cNvPicPr>
          <p:nvPr/>
        </p:nvPicPr>
        <p:blipFill>
          <a:blip r:embed="rId12"/>
          <a:srcRect b="30707"/>
          <a:stretch/>
        </p:blipFill>
        <p:spPr>
          <a:xfrm>
            <a:off x="2950444" y="6067615"/>
            <a:ext cx="1327355" cy="445113"/>
          </a:xfrm>
          <a:prstGeom prst="rect">
            <a:avLst/>
          </a:prstGeom>
        </p:spPr>
      </p:pic>
      <p:pic>
        <p:nvPicPr>
          <p:cNvPr id="150" name="Picture 149">
            <a:extLst>
              <a:ext uri="{FF2B5EF4-FFF2-40B4-BE49-F238E27FC236}">
                <a16:creationId xmlns:a16="http://schemas.microsoft.com/office/drawing/2014/main" id="{B8C150E4-3565-3BDD-F4CB-583715AAA595}"/>
              </a:ext>
            </a:extLst>
          </p:cNvPr>
          <p:cNvPicPr>
            <a:picLocks noChangeAspect="1"/>
          </p:cNvPicPr>
          <p:nvPr/>
        </p:nvPicPr>
        <p:blipFill>
          <a:blip r:embed="rId11"/>
          <a:stretch>
            <a:fillRect/>
          </a:stretch>
        </p:blipFill>
        <p:spPr>
          <a:xfrm>
            <a:off x="2950444" y="6509458"/>
            <a:ext cx="1331045" cy="187655"/>
          </a:xfrm>
          <a:prstGeom prst="rect">
            <a:avLst/>
          </a:prstGeom>
        </p:spPr>
      </p:pic>
      <p:sp>
        <p:nvSpPr>
          <p:cNvPr id="151" name="TextBox 150">
            <a:extLst>
              <a:ext uri="{FF2B5EF4-FFF2-40B4-BE49-F238E27FC236}">
                <a16:creationId xmlns:a16="http://schemas.microsoft.com/office/drawing/2014/main" id="{69DDA5E6-57DB-548A-5885-D0754A5A52D3}"/>
              </a:ext>
            </a:extLst>
          </p:cNvPr>
          <p:cNvSpPr txBox="1"/>
          <p:nvPr/>
        </p:nvSpPr>
        <p:spPr>
          <a:xfrm>
            <a:off x="3942909" y="6515580"/>
            <a:ext cx="396126" cy="184666"/>
          </a:xfrm>
          <a:prstGeom prst="rect">
            <a:avLst/>
          </a:prstGeom>
          <a:noFill/>
        </p:spPr>
        <p:txBody>
          <a:bodyPr wrap="square" rtlCol="0">
            <a:spAutoFit/>
          </a:bodyPr>
          <a:lstStyle/>
          <a:p>
            <a:pPr algn="r"/>
            <a:r>
              <a:rPr lang="en-US" sz="600" dirty="0"/>
              <a:t>10</a:t>
            </a:r>
          </a:p>
        </p:txBody>
      </p:sp>
      <p:pic>
        <p:nvPicPr>
          <p:cNvPr id="152" name="Picture 151">
            <a:extLst>
              <a:ext uri="{FF2B5EF4-FFF2-40B4-BE49-F238E27FC236}">
                <a16:creationId xmlns:a16="http://schemas.microsoft.com/office/drawing/2014/main" id="{331DF79B-B5A2-6DD0-E281-B8F7B6916468}"/>
              </a:ext>
            </a:extLst>
          </p:cNvPr>
          <p:cNvPicPr>
            <a:picLocks noChangeAspect="1"/>
          </p:cNvPicPr>
          <p:nvPr/>
        </p:nvPicPr>
        <p:blipFill>
          <a:blip r:embed="rId13"/>
          <a:srcRect b="32132"/>
          <a:stretch/>
        </p:blipFill>
        <p:spPr>
          <a:xfrm>
            <a:off x="5118517" y="6078201"/>
            <a:ext cx="1335148" cy="418857"/>
          </a:xfrm>
          <a:prstGeom prst="rect">
            <a:avLst/>
          </a:prstGeom>
        </p:spPr>
      </p:pic>
      <p:pic>
        <p:nvPicPr>
          <p:cNvPr id="153" name="Picture 152">
            <a:extLst>
              <a:ext uri="{FF2B5EF4-FFF2-40B4-BE49-F238E27FC236}">
                <a16:creationId xmlns:a16="http://schemas.microsoft.com/office/drawing/2014/main" id="{5AC8D6DD-904C-C782-B815-0F71FA1333E3}"/>
              </a:ext>
            </a:extLst>
          </p:cNvPr>
          <p:cNvPicPr>
            <a:picLocks noChangeAspect="1"/>
          </p:cNvPicPr>
          <p:nvPr/>
        </p:nvPicPr>
        <p:blipFill>
          <a:blip r:embed="rId11"/>
          <a:stretch>
            <a:fillRect/>
          </a:stretch>
        </p:blipFill>
        <p:spPr>
          <a:xfrm>
            <a:off x="5131014" y="6500196"/>
            <a:ext cx="1331045" cy="187655"/>
          </a:xfrm>
          <a:prstGeom prst="rect">
            <a:avLst/>
          </a:prstGeom>
        </p:spPr>
      </p:pic>
      <p:sp>
        <p:nvSpPr>
          <p:cNvPr id="154" name="TextBox 153">
            <a:extLst>
              <a:ext uri="{FF2B5EF4-FFF2-40B4-BE49-F238E27FC236}">
                <a16:creationId xmlns:a16="http://schemas.microsoft.com/office/drawing/2014/main" id="{83D35979-9093-16AE-1F9C-194149B8552C}"/>
              </a:ext>
            </a:extLst>
          </p:cNvPr>
          <p:cNvSpPr txBox="1"/>
          <p:nvPr/>
        </p:nvSpPr>
        <p:spPr>
          <a:xfrm>
            <a:off x="6102972" y="6506318"/>
            <a:ext cx="416633" cy="184666"/>
          </a:xfrm>
          <a:prstGeom prst="rect">
            <a:avLst/>
          </a:prstGeom>
          <a:noFill/>
        </p:spPr>
        <p:txBody>
          <a:bodyPr wrap="square" rtlCol="0">
            <a:spAutoFit/>
          </a:bodyPr>
          <a:lstStyle/>
          <a:p>
            <a:pPr algn="r"/>
            <a:r>
              <a:rPr lang="en-US" sz="600" dirty="0"/>
              <a:t>20</a:t>
            </a:r>
          </a:p>
        </p:txBody>
      </p:sp>
      <p:pic>
        <p:nvPicPr>
          <p:cNvPr id="165" name="Picture 164">
            <a:extLst>
              <a:ext uri="{FF2B5EF4-FFF2-40B4-BE49-F238E27FC236}">
                <a16:creationId xmlns:a16="http://schemas.microsoft.com/office/drawing/2014/main" id="{95935B76-31B1-BFED-0CB7-06DC74092BA9}"/>
              </a:ext>
            </a:extLst>
          </p:cNvPr>
          <p:cNvPicPr>
            <a:picLocks noChangeAspect="1"/>
          </p:cNvPicPr>
          <p:nvPr/>
        </p:nvPicPr>
        <p:blipFill>
          <a:blip r:embed="rId11"/>
          <a:stretch>
            <a:fillRect/>
          </a:stretch>
        </p:blipFill>
        <p:spPr>
          <a:xfrm>
            <a:off x="515619" y="8638916"/>
            <a:ext cx="1331045" cy="187655"/>
          </a:xfrm>
          <a:prstGeom prst="rect">
            <a:avLst/>
          </a:prstGeom>
        </p:spPr>
      </p:pic>
      <p:sp>
        <p:nvSpPr>
          <p:cNvPr id="166" name="TextBox 165">
            <a:extLst>
              <a:ext uri="{FF2B5EF4-FFF2-40B4-BE49-F238E27FC236}">
                <a16:creationId xmlns:a16="http://schemas.microsoft.com/office/drawing/2014/main" id="{60E98E0A-6390-F5CA-4265-1E0D799BB99C}"/>
              </a:ext>
            </a:extLst>
          </p:cNvPr>
          <p:cNvSpPr txBox="1"/>
          <p:nvPr/>
        </p:nvSpPr>
        <p:spPr>
          <a:xfrm>
            <a:off x="1520267" y="8643939"/>
            <a:ext cx="396198" cy="184666"/>
          </a:xfrm>
          <a:prstGeom prst="rect">
            <a:avLst/>
          </a:prstGeom>
          <a:noFill/>
        </p:spPr>
        <p:txBody>
          <a:bodyPr wrap="square" rtlCol="0">
            <a:spAutoFit/>
          </a:bodyPr>
          <a:lstStyle/>
          <a:p>
            <a:pPr algn="r"/>
            <a:r>
              <a:rPr lang="th-TH" sz="600" dirty="0"/>
              <a:t>0</a:t>
            </a:r>
            <a:endParaRPr lang="en-US" sz="600" dirty="0"/>
          </a:p>
        </p:txBody>
      </p:sp>
      <p:pic>
        <p:nvPicPr>
          <p:cNvPr id="221" name="Picture 220">
            <a:extLst>
              <a:ext uri="{FF2B5EF4-FFF2-40B4-BE49-F238E27FC236}">
                <a16:creationId xmlns:a16="http://schemas.microsoft.com/office/drawing/2014/main" id="{D48CA05F-AE39-1A84-4AA5-4C2AA990496A}"/>
              </a:ext>
            </a:extLst>
          </p:cNvPr>
          <p:cNvPicPr>
            <a:picLocks noChangeAspect="1"/>
          </p:cNvPicPr>
          <p:nvPr/>
        </p:nvPicPr>
        <p:blipFill>
          <a:blip r:embed="rId11"/>
          <a:stretch>
            <a:fillRect/>
          </a:stretch>
        </p:blipFill>
        <p:spPr>
          <a:xfrm>
            <a:off x="2933918" y="8637357"/>
            <a:ext cx="1331045" cy="187655"/>
          </a:xfrm>
          <a:prstGeom prst="rect">
            <a:avLst/>
          </a:prstGeom>
        </p:spPr>
      </p:pic>
      <p:sp>
        <p:nvSpPr>
          <p:cNvPr id="254" name="TextBox 253">
            <a:extLst>
              <a:ext uri="{FF2B5EF4-FFF2-40B4-BE49-F238E27FC236}">
                <a16:creationId xmlns:a16="http://schemas.microsoft.com/office/drawing/2014/main" id="{E3C66D61-A332-9889-718B-84C1CDDF1CDA}"/>
              </a:ext>
            </a:extLst>
          </p:cNvPr>
          <p:cNvSpPr txBox="1"/>
          <p:nvPr/>
        </p:nvSpPr>
        <p:spPr>
          <a:xfrm>
            <a:off x="3926383" y="8643479"/>
            <a:ext cx="396126" cy="184666"/>
          </a:xfrm>
          <a:prstGeom prst="rect">
            <a:avLst/>
          </a:prstGeom>
          <a:noFill/>
        </p:spPr>
        <p:txBody>
          <a:bodyPr wrap="square" rtlCol="0">
            <a:spAutoFit/>
          </a:bodyPr>
          <a:lstStyle/>
          <a:p>
            <a:pPr algn="r"/>
            <a:r>
              <a:rPr lang="en-US" sz="600" dirty="0"/>
              <a:t>10</a:t>
            </a:r>
          </a:p>
        </p:txBody>
      </p:sp>
      <p:pic>
        <p:nvPicPr>
          <p:cNvPr id="4" name="図 230">
            <a:extLst>
              <a:ext uri="{FF2B5EF4-FFF2-40B4-BE49-F238E27FC236}">
                <a16:creationId xmlns:a16="http://schemas.microsoft.com/office/drawing/2014/main" id="{43EA0283-C613-9D2D-B4EE-DA9C8C434CAA}"/>
              </a:ext>
            </a:extLst>
          </p:cNvPr>
          <p:cNvPicPr>
            <a:picLocks noChangeAspect="1"/>
          </p:cNvPicPr>
          <p:nvPr/>
        </p:nvPicPr>
        <p:blipFill>
          <a:blip r:embed="rId14"/>
          <a:stretch>
            <a:fillRect/>
          </a:stretch>
        </p:blipFill>
        <p:spPr>
          <a:xfrm>
            <a:off x="1011331" y="2215520"/>
            <a:ext cx="546082" cy="198137"/>
          </a:xfrm>
          <a:prstGeom prst="rect">
            <a:avLst/>
          </a:prstGeom>
        </p:spPr>
      </p:pic>
      <p:pic>
        <p:nvPicPr>
          <p:cNvPr id="255" name="図 231">
            <a:extLst>
              <a:ext uri="{FF2B5EF4-FFF2-40B4-BE49-F238E27FC236}">
                <a16:creationId xmlns:a16="http://schemas.microsoft.com/office/drawing/2014/main" id="{0B4482B6-99F6-C9B1-50D9-700EE615A5CB}"/>
              </a:ext>
            </a:extLst>
          </p:cNvPr>
          <p:cNvPicPr>
            <a:picLocks noChangeAspect="1"/>
          </p:cNvPicPr>
          <p:nvPr/>
        </p:nvPicPr>
        <p:blipFill>
          <a:blip r:embed="rId14"/>
          <a:stretch>
            <a:fillRect/>
          </a:stretch>
        </p:blipFill>
        <p:spPr>
          <a:xfrm>
            <a:off x="943513" y="2559912"/>
            <a:ext cx="546082" cy="198137"/>
          </a:xfrm>
          <a:prstGeom prst="rect">
            <a:avLst/>
          </a:prstGeom>
        </p:spPr>
      </p:pic>
      <p:pic>
        <p:nvPicPr>
          <p:cNvPr id="256" name="図 236">
            <a:extLst>
              <a:ext uri="{FF2B5EF4-FFF2-40B4-BE49-F238E27FC236}">
                <a16:creationId xmlns:a16="http://schemas.microsoft.com/office/drawing/2014/main" id="{153485CA-E872-2E0C-B72D-E525CE42EF0A}"/>
              </a:ext>
            </a:extLst>
          </p:cNvPr>
          <p:cNvPicPr>
            <a:picLocks noChangeAspect="1"/>
          </p:cNvPicPr>
          <p:nvPr/>
        </p:nvPicPr>
        <p:blipFill>
          <a:blip r:embed="rId15"/>
          <a:stretch>
            <a:fillRect/>
          </a:stretch>
        </p:blipFill>
        <p:spPr>
          <a:xfrm>
            <a:off x="992279" y="2902649"/>
            <a:ext cx="510584" cy="178119"/>
          </a:xfrm>
          <a:prstGeom prst="rect">
            <a:avLst/>
          </a:prstGeom>
        </p:spPr>
      </p:pic>
      <p:pic>
        <p:nvPicPr>
          <p:cNvPr id="257" name="図 240">
            <a:extLst>
              <a:ext uri="{FF2B5EF4-FFF2-40B4-BE49-F238E27FC236}">
                <a16:creationId xmlns:a16="http://schemas.microsoft.com/office/drawing/2014/main" id="{67C8BDAD-E773-3296-CE34-3383C0C97591}"/>
              </a:ext>
            </a:extLst>
          </p:cNvPr>
          <p:cNvPicPr>
            <a:picLocks noChangeAspect="1"/>
          </p:cNvPicPr>
          <p:nvPr/>
        </p:nvPicPr>
        <p:blipFill>
          <a:blip r:embed="rId15"/>
          <a:stretch>
            <a:fillRect/>
          </a:stretch>
        </p:blipFill>
        <p:spPr>
          <a:xfrm>
            <a:off x="993041" y="3237878"/>
            <a:ext cx="510584" cy="178119"/>
          </a:xfrm>
          <a:prstGeom prst="rect">
            <a:avLst/>
          </a:prstGeom>
        </p:spPr>
      </p:pic>
      <p:pic>
        <p:nvPicPr>
          <p:cNvPr id="258" name="図 1">
            <a:extLst>
              <a:ext uri="{FF2B5EF4-FFF2-40B4-BE49-F238E27FC236}">
                <a16:creationId xmlns:a16="http://schemas.microsoft.com/office/drawing/2014/main" id="{36E44E23-A7FA-6397-2C3B-21040D1E9529}"/>
              </a:ext>
            </a:extLst>
          </p:cNvPr>
          <p:cNvPicPr>
            <a:picLocks noChangeAspect="1"/>
          </p:cNvPicPr>
          <p:nvPr/>
        </p:nvPicPr>
        <p:blipFill>
          <a:blip r:embed="rId16"/>
          <a:stretch>
            <a:fillRect/>
          </a:stretch>
        </p:blipFill>
        <p:spPr>
          <a:xfrm>
            <a:off x="522621" y="1635961"/>
            <a:ext cx="1364286" cy="2040133"/>
          </a:xfrm>
          <a:prstGeom prst="rect">
            <a:avLst/>
          </a:prstGeom>
        </p:spPr>
      </p:pic>
      <p:pic>
        <p:nvPicPr>
          <p:cNvPr id="259" name="図 6">
            <a:extLst>
              <a:ext uri="{FF2B5EF4-FFF2-40B4-BE49-F238E27FC236}">
                <a16:creationId xmlns:a16="http://schemas.microsoft.com/office/drawing/2014/main" id="{69E24894-F21A-6F70-7266-B1B1287F7B16}"/>
              </a:ext>
            </a:extLst>
          </p:cNvPr>
          <p:cNvPicPr>
            <a:picLocks noChangeAspect="1"/>
          </p:cNvPicPr>
          <p:nvPr/>
        </p:nvPicPr>
        <p:blipFill>
          <a:blip r:embed="rId14"/>
          <a:stretch>
            <a:fillRect/>
          </a:stretch>
        </p:blipFill>
        <p:spPr>
          <a:xfrm>
            <a:off x="977703" y="2223060"/>
            <a:ext cx="546082" cy="198137"/>
          </a:xfrm>
          <a:prstGeom prst="rect">
            <a:avLst/>
          </a:prstGeom>
        </p:spPr>
      </p:pic>
      <p:pic>
        <p:nvPicPr>
          <p:cNvPr id="260" name="図 13">
            <a:extLst>
              <a:ext uri="{FF2B5EF4-FFF2-40B4-BE49-F238E27FC236}">
                <a16:creationId xmlns:a16="http://schemas.microsoft.com/office/drawing/2014/main" id="{49D35697-1FB6-4E48-4528-4EAA545B7C0B}"/>
              </a:ext>
            </a:extLst>
          </p:cNvPr>
          <p:cNvPicPr>
            <a:picLocks noChangeAspect="1"/>
          </p:cNvPicPr>
          <p:nvPr/>
        </p:nvPicPr>
        <p:blipFill>
          <a:blip r:embed="rId14"/>
          <a:stretch>
            <a:fillRect/>
          </a:stretch>
        </p:blipFill>
        <p:spPr>
          <a:xfrm>
            <a:off x="909885" y="2567452"/>
            <a:ext cx="546082" cy="198137"/>
          </a:xfrm>
          <a:prstGeom prst="rect">
            <a:avLst/>
          </a:prstGeom>
        </p:spPr>
      </p:pic>
      <p:sp>
        <p:nvSpPr>
          <p:cNvPr id="261" name="テキスト ボックス 15">
            <a:extLst>
              <a:ext uri="{FF2B5EF4-FFF2-40B4-BE49-F238E27FC236}">
                <a16:creationId xmlns:a16="http://schemas.microsoft.com/office/drawing/2014/main" id="{C0917CFB-B040-B738-AA34-E09DBF4BB65C}"/>
              </a:ext>
            </a:extLst>
          </p:cNvPr>
          <p:cNvSpPr txBox="1"/>
          <p:nvPr/>
        </p:nvSpPr>
        <p:spPr>
          <a:xfrm>
            <a:off x="845825" y="2229795"/>
            <a:ext cx="720069" cy="184666"/>
          </a:xfrm>
          <a:prstGeom prst="rect">
            <a:avLst/>
          </a:prstGeom>
          <a:noFill/>
        </p:spPr>
        <p:txBody>
          <a:bodyPr wrap="none" rtlCol="0">
            <a:spAutoFit/>
          </a:bodyPr>
          <a:lstStyle/>
          <a:p>
            <a:r>
              <a:rPr kumimoji="1" lang="en-US" altLang="ja-JP" sz="600" dirty="0"/>
              <a:t>Schedule Label</a:t>
            </a:r>
            <a:endParaRPr kumimoji="1" lang="ja-JP" altLang="en-US" sz="600" dirty="0"/>
          </a:p>
        </p:txBody>
      </p:sp>
      <p:sp>
        <p:nvSpPr>
          <p:cNvPr id="262" name="テキスト ボックス 204">
            <a:extLst>
              <a:ext uri="{FF2B5EF4-FFF2-40B4-BE49-F238E27FC236}">
                <a16:creationId xmlns:a16="http://schemas.microsoft.com/office/drawing/2014/main" id="{60E63732-277C-5C6D-962C-AFC43CCE499C}"/>
              </a:ext>
            </a:extLst>
          </p:cNvPr>
          <p:cNvSpPr txBox="1"/>
          <p:nvPr/>
        </p:nvSpPr>
        <p:spPr>
          <a:xfrm>
            <a:off x="841200" y="2569992"/>
            <a:ext cx="718146" cy="184666"/>
          </a:xfrm>
          <a:prstGeom prst="rect">
            <a:avLst/>
          </a:prstGeom>
          <a:noFill/>
        </p:spPr>
        <p:txBody>
          <a:bodyPr wrap="square" rtlCol="0">
            <a:spAutoFit/>
          </a:bodyPr>
          <a:lstStyle/>
          <a:p>
            <a:pPr algn="ctr"/>
            <a:r>
              <a:rPr kumimoji="1" lang="en-US" altLang="ja-JP" sz="600" dirty="0"/>
              <a:t>Label Manual</a:t>
            </a:r>
          </a:p>
        </p:txBody>
      </p:sp>
      <p:pic>
        <p:nvPicPr>
          <p:cNvPr id="263" name="図 205">
            <a:extLst>
              <a:ext uri="{FF2B5EF4-FFF2-40B4-BE49-F238E27FC236}">
                <a16:creationId xmlns:a16="http://schemas.microsoft.com/office/drawing/2014/main" id="{FFC25EB7-3F61-406D-848C-B6A7B75875E4}"/>
              </a:ext>
            </a:extLst>
          </p:cNvPr>
          <p:cNvPicPr>
            <a:picLocks noChangeAspect="1"/>
          </p:cNvPicPr>
          <p:nvPr/>
        </p:nvPicPr>
        <p:blipFill>
          <a:blip r:embed="rId15"/>
          <a:stretch>
            <a:fillRect/>
          </a:stretch>
        </p:blipFill>
        <p:spPr>
          <a:xfrm>
            <a:off x="958651" y="2910189"/>
            <a:ext cx="510584" cy="178119"/>
          </a:xfrm>
          <a:prstGeom prst="rect">
            <a:avLst/>
          </a:prstGeom>
        </p:spPr>
      </p:pic>
      <p:sp>
        <p:nvSpPr>
          <p:cNvPr id="264" name="テキスト ボックス 206">
            <a:extLst>
              <a:ext uri="{FF2B5EF4-FFF2-40B4-BE49-F238E27FC236}">
                <a16:creationId xmlns:a16="http://schemas.microsoft.com/office/drawing/2014/main" id="{3C0B69F6-46E5-F5FD-65E0-427330AFC722}"/>
              </a:ext>
            </a:extLst>
          </p:cNvPr>
          <p:cNvSpPr txBox="1"/>
          <p:nvPr/>
        </p:nvSpPr>
        <p:spPr>
          <a:xfrm>
            <a:off x="809025" y="2903453"/>
            <a:ext cx="809836"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65" name="図 207">
            <a:extLst>
              <a:ext uri="{FF2B5EF4-FFF2-40B4-BE49-F238E27FC236}">
                <a16:creationId xmlns:a16="http://schemas.microsoft.com/office/drawing/2014/main" id="{208BB751-2A5E-66FB-FFBE-95249B85AB62}"/>
              </a:ext>
            </a:extLst>
          </p:cNvPr>
          <p:cNvPicPr>
            <a:picLocks noChangeAspect="1"/>
          </p:cNvPicPr>
          <p:nvPr/>
        </p:nvPicPr>
        <p:blipFill>
          <a:blip r:embed="rId15"/>
          <a:stretch>
            <a:fillRect/>
          </a:stretch>
        </p:blipFill>
        <p:spPr>
          <a:xfrm>
            <a:off x="959413" y="3245418"/>
            <a:ext cx="510584" cy="178119"/>
          </a:xfrm>
          <a:prstGeom prst="rect">
            <a:avLst/>
          </a:prstGeom>
        </p:spPr>
      </p:pic>
      <p:sp>
        <p:nvSpPr>
          <p:cNvPr id="266" name="テキスト ボックス 208">
            <a:extLst>
              <a:ext uri="{FF2B5EF4-FFF2-40B4-BE49-F238E27FC236}">
                <a16:creationId xmlns:a16="http://schemas.microsoft.com/office/drawing/2014/main" id="{CDBD8607-C1C7-74E4-DB38-FF4A88E7DB08}"/>
              </a:ext>
            </a:extLst>
          </p:cNvPr>
          <p:cNvSpPr txBox="1"/>
          <p:nvPr/>
        </p:nvSpPr>
        <p:spPr>
          <a:xfrm>
            <a:off x="810486" y="3238682"/>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67" name="図 209">
            <a:extLst>
              <a:ext uri="{FF2B5EF4-FFF2-40B4-BE49-F238E27FC236}">
                <a16:creationId xmlns:a16="http://schemas.microsoft.com/office/drawing/2014/main" id="{A1C2371B-196A-19A3-4084-5878F126733B}"/>
              </a:ext>
            </a:extLst>
          </p:cNvPr>
          <p:cNvPicPr>
            <a:picLocks noChangeAspect="1"/>
          </p:cNvPicPr>
          <p:nvPr/>
        </p:nvPicPr>
        <p:blipFill>
          <a:blip r:embed="rId17"/>
          <a:stretch>
            <a:fillRect/>
          </a:stretch>
        </p:blipFill>
        <p:spPr>
          <a:xfrm>
            <a:off x="585417" y="2155613"/>
            <a:ext cx="1294738" cy="1336429"/>
          </a:xfrm>
          <a:prstGeom prst="rect">
            <a:avLst/>
          </a:prstGeom>
        </p:spPr>
      </p:pic>
      <p:pic>
        <p:nvPicPr>
          <p:cNvPr id="268" name="図 210">
            <a:extLst>
              <a:ext uri="{FF2B5EF4-FFF2-40B4-BE49-F238E27FC236}">
                <a16:creationId xmlns:a16="http://schemas.microsoft.com/office/drawing/2014/main" id="{3D47D502-2C25-7534-408E-34CE392BA172}"/>
              </a:ext>
            </a:extLst>
          </p:cNvPr>
          <p:cNvPicPr>
            <a:picLocks noChangeAspect="1"/>
          </p:cNvPicPr>
          <p:nvPr/>
        </p:nvPicPr>
        <p:blipFill>
          <a:blip r:embed="rId18"/>
          <a:stretch>
            <a:fillRect/>
          </a:stretch>
        </p:blipFill>
        <p:spPr>
          <a:xfrm>
            <a:off x="656264" y="2149568"/>
            <a:ext cx="1114748" cy="178120"/>
          </a:xfrm>
          <a:prstGeom prst="rect">
            <a:avLst/>
          </a:prstGeom>
        </p:spPr>
      </p:pic>
      <p:pic>
        <p:nvPicPr>
          <p:cNvPr id="269" name="図 211">
            <a:extLst>
              <a:ext uri="{FF2B5EF4-FFF2-40B4-BE49-F238E27FC236}">
                <a16:creationId xmlns:a16="http://schemas.microsoft.com/office/drawing/2014/main" id="{EC9E23DC-ABC5-FD10-3575-017A0A492550}"/>
              </a:ext>
            </a:extLst>
          </p:cNvPr>
          <p:cNvPicPr>
            <a:picLocks noChangeAspect="1"/>
          </p:cNvPicPr>
          <p:nvPr/>
        </p:nvPicPr>
        <p:blipFill>
          <a:blip r:embed="rId19"/>
          <a:stretch>
            <a:fillRect/>
          </a:stretch>
        </p:blipFill>
        <p:spPr>
          <a:xfrm>
            <a:off x="824112" y="2186045"/>
            <a:ext cx="809836" cy="97172"/>
          </a:xfrm>
          <a:prstGeom prst="rect">
            <a:avLst/>
          </a:prstGeom>
        </p:spPr>
      </p:pic>
      <p:sp>
        <p:nvSpPr>
          <p:cNvPr id="270" name="テキスト ボックス 212">
            <a:extLst>
              <a:ext uri="{FF2B5EF4-FFF2-40B4-BE49-F238E27FC236}">
                <a16:creationId xmlns:a16="http://schemas.microsoft.com/office/drawing/2014/main" id="{89CBF217-34E2-6BA7-F393-577D1FF82185}"/>
              </a:ext>
            </a:extLst>
          </p:cNvPr>
          <p:cNvSpPr txBox="1"/>
          <p:nvPr/>
        </p:nvSpPr>
        <p:spPr>
          <a:xfrm>
            <a:off x="814980" y="2146295"/>
            <a:ext cx="809835" cy="184666"/>
          </a:xfrm>
          <a:prstGeom prst="rect">
            <a:avLst/>
          </a:prstGeom>
          <a:noFill/>
        </p:spPr>
        <p:txBody>
          <a:bodyPr wrap="square" rtlCol="0">
            <a:spAutoFit/>
          </a:bodyPr>
          <a:lstStyle/>
          <a:p>
            <a:r>
              <a:rPr kumimoji="1" lang="en-US" altLang="ja-JP" sz="600" dirty="0"/>
              <a:t>Schedule Label</a:t>
            </a:r>
            <a:endParaRPr kumimoji="1" lang="ja-JP" altLang="en-US" sz="600" dirty="0"/>
          </a:p>
        </p:txBody>
      </p:sp>
      <p:pic>
        <p:nvPicPr>
          <p:cNvPr id="271" name="図 213">
            <a:extLst>
              <a:ext uri="{FF2B5EF4-FFF2-40B4-BE49-F238E27FC236}">
                <a16:creationId xmlns:a16="http://schemas.microsoft.com/office/drawing/2014/main" id="{BD24D027-613C-0733-A37F-95A232301992}"/>
              </a:ext>
            </a:extLst>
          </p:cNvPr>
          <p:cNvPicPr>
            <a:picLocks noChangeAspect="1"/>
          </p:cNvPicPr>
          <p:nvPr/>
        </p:nvPicPr>
        <p:blipFill>
          <a:blip r:embed="rId18"/>
          <a:stretch>
            <a:fillRect/>
          </a:stretch>
        </p:blipFill>
        <p:spPr>
          <a:xfrm>
            <a:off x="656687" y="2310199"/>
            <a:ext cx="1114748" cy="178120"/>
          </a:xfrm>
          <a:prstGeom prst="rect">
            <a:avLst/>
          </a:prstGeom>
        </p:spPr>
      </p:pic>
      <p:pic>
        <p:nvPicPr>
          <p:cNvPr id="272" name="図 214">
            <a:extLst>
              <a:ext uri="{FF2B5EF4-FFF2-40B4-BE49-F238E27FC236}">
                <a16:creationId xmlns:a16="http://schemas.microsoft.com/office/drawing/2014/main" id="{290732AC-0841-7502-82D5-469397A7A2AD}"/>
              </a:ext>
            </a:extLst>
          </p:cNvPr>
          <p:cNvPicPr>
            <a:picLocks noChangeAspect="1"/>
          </p:cNvPicPr>
          <p:nvPr/>
        </p:nvPicPr>
        <p:blipFill>
          <a:blip r:embed="rId19"/>
          <a:stretch>
            <a:fillRect/>
          </a:stretch>
        </p:blipFill>
        <p:spPr>
          <a:xfrm>
            <a:off x="824535" y="2346676"/>
            <a:ext cx="809836" cy="97172"/>
          </a:xfrm>
          <a:prstGeom prst="rect">
            <a:avLst/>
          </a:prstGeom>
        </p:spPr>
      </p:pic>
      <p:sp>
        <p:nvSpPr>
          <p:cNvPr id="273" name="テキスト ボックス 215">
            <a:extLst>
              <a:ext uri="{FF2B5EF4-FFF2-40B4-BE49-F238E27FC236}">
                <a16:creationId xmlns:a16="http://schemas.microsoft.com/office/drawing/2014/main" id="{9B9FDFEB-41EE-DE87-AD6F-D40D742C2AA9}"/>
              </a:ext>
            </a:extLst>
          </p:cNvPr>
          <p:cNvSpPr txBox="1"/>
          <p:nvPr/>
        </p:nvSpPr>
        <p:spPr>
          <a:xfrm>
            <a:off x="815403" y="2306926"/>
            <a:ext cx="809835" cy="184666"/>
          </a:xfrm>
          <a:prstGeom prst="rect">
            <a:avLst/>
          </a:prstGeom>
          <a:noFill/>
        </p:spPr>
        <p:txBody>
          <a:bodyPr wrap="square" rtlCol="0">
            <a:spAutoFit/>
          </a:bodyPr>
          <a:lstStyle/>
          <a:p>
            <a:pPr algn="ctr"/>
            <a:r>
              <a:rPr kumimoji="1" lang="en-US" altLang="ja-JP" sz="600" dirty="0"/>
              <a:t>Label Manual</a:t>
            </a:r>
          </a:p>
        </p:txBody>
      </p:sp>
      <p:pic>
        <p:nvPicPr>
          <p:cNvPr id="274" name="図 216">
            <a:extLst>
              <a:ext uri="{FF2B5EF4-FFF2-40B4-BE49-F238E27FC236}">
                <a16:creationId xmlns:a16="http://schemas.microsoft.com/office/drawing/2014/main" id="{173A39D0-2964-4F03-4251-F5CABA5628F4}"/>
              </a:ext>
            </a:extLst>
          </p:cNvPr>
          <p:cNvPicPr>
            <a:picLocks noChangeAspect="1"/>
          </p:cNvPicPr>
          <p:nvPr/>
        </p:nvPicPr>
        <p:blipFill>
          <a:blip r:embed="rId18"/>
          <a:stretch>
            <a:fillRect/>
          </a:stretch>
        </p:blipFill>
        <p:spPr>
          <a:xfrm>
            <a:off x="656264" y="2478664"/>
            <a:ext cx="1114748" cy="178120"/>
          </a:xfrm>
          <a:prstGeom prst="rect">
            <a:avLst/>
          </a:prstGeom>
        </p:spPr>
      </p:pic>
      <p:pic>
        <p:nvPicPr>
          <p:cNvPr id="275" name="図 217">
            <a:extLst>
              <a:ext uri="{FF2B5EF4-FFF2-40B4-BE49-F238E27FC236}">
                <a16:creationId xmlns:a16="http://schemas.microsoft.com/office/drawing/2014/main" id="{14213D49-E9D9-7A77-24FC-CF083CEDEE0F}"/>
              </a:ext>
            </a:extLst>
          </p:cNvPr>
          <p:cNvPicPr>
            <a:picLocks noChangeAspect="1"/>
          </p:cNvPicPr>
          <p:nvPr/>
        </p:nvPicPr>
        <p:blipFill>
          <a:blip r:embed="rId19"/>
          <a:stretch>
            <a:fillRect/>
          </a:stretch>
        </p:blipFill>
        <p:spPr>
          <a:xfrm>
            <a:off x="824112" y="2515141"/>
            <a:ext cx="809836" cy="97172"/>
          </a:xfrm>
          <a:prstGeom prst="rect">
            <a:avLst/>
          </a:prstGeom>
        </p:spPr>
      </p:pic>
      <p:sp>
        <p:nvSpPr>
          <p:cNvPr id="276" name="テキスト ボックス 218">
            <a:extLst>
              <a:ext uri="{FF2B5EF4-FFF2-40B4-BE49-F238E27FC236}">
                <a16:creationId xmlns:a16="http://schemas.microsoft.com/office/drawing/2014/main" id="{86E419EE-A6D3-9962-8DD3-BE0E6267147F}"/>
              </a:ext>
            </a:extLst>
          </p:cNvPr>
          <p:cNvSpPr txBox="1"/>
          <p:nvPr/>
        </p:nvSpPr>
        <p:spPr>
          <a:xfrm>
            <a:off x="814980" y="2475391"/>
            <a:ext cx="809835" cy="184666"/>
          </a:xfrm>
          <a:prstGeom prst="rect">
            <a:avLst/>
          </a:prstGeom>
          <a:noFill/>
        </p:spPr>
        <p:txBody>
          <a:bodyPr wrap="square" rtlCol="0">
            <a:spAutoFit/>
          </a:bodyPr>
          <a:lstStyle/>
          <a:p>
            <a:r>
              <a:rPr kumimoji="1" lang="en-US" altLang="ja-JP" sz="600" dirty="0"/>
              <a:t>Inbound Schedule</a:t>
            </a:r>
            <a:endParaRPr kumimoji="1" lang="ja-JP" altLang="en-US" sz="600" dirty="0"/>
          </a:p>
        </p:txBody>
      </p:sp>
      <p:pic>
        <p:nvPicPr>
          <p:cNvPr id="277" name="図 219">
            <a:extLst>
              <a:ext uri="{FF2B5EF4-FFF2-40B4-BE49-F238E27FC236}">
                <a16:creationId xmlns:a16="http://schemas.microsoft.com/office/drawing/2014/main" id="{0AC3BC65-16FA-2D60-C55F-04BE3CD9CF21}"/>
              </a:ext>
            </a:extLst>
          </p:cNvPr>
          <p:cNvPicPr>
            <a:picLocks noChangeAspect="1"/>
          </p:cNvPicPr>
          <p:nvPr/>
        </p:nvPicPr>
        <p:blipFill>
          <a:blip r:embed="rId18"/>
          <a:stretch>
            <a:fillRect/>
          </a:stretch>
        </p:blipFill>
        <p:spPr>
          <a:xfrm>
            <a:off x="655841" y="2645436"/>
            <a:ext cx="1114748" cy="178120"/>
          </a:xfrm>
          <a:prstGeom prst="rect">
            <a:avLst/>
          </a:prstGeom>
        </p:spPr>
      </p:pic>
      <p:pic>
        <p:nvPicPr>
          <p:cNvPr id="278" name="図 220">
            <a:extLst>
              <a:ext uri="{FF2B5EF4-FFF2-40B4-BE49-F238E27FC236}">
                <a16:creationId xmlns:a16="http://schemas.microsoft.com/office/drawing/2014/main" id="{0D3EE547-058A-F2A1-AF90-74B613C01DF6}"/>
              </a:ext>
            </a:extLst>
          </p:cNvPr>
          <p:cNvPicPr>
            <a:picLocks noChangeAspect="1"/>
          </p:cNvPicPr>
          <p:nvPr/>
        </p:nvPicPr>
        <p:blipFill>
          <a:blip r:embed="rId19"/>
          <a:stretch>
            <a:fillRect/>
          </a:stretch>
        </p:blipFill>
        <p:spPr>
          <a:xfrm>
            <a:off x="823689" y="2681913"/>
            <a:ext cx="809836" cy="97172"/>
          </a:xfrm>
          <a:prstGeom prst="rect">
            <a:avLst/>
          </a:prstGeom>
        </p:spPr>
      </p:pic>
      <p:sp>
        <p:nvSpPr>
          <p:cNvPr id="279" name="テキスト ボックス 221">
            <a:extLst>
              <a:ext uri="{FF2B5EF4-FFF2-40B4-BE49-F238E27FC236}">
                <a16:creationId xmlns:a16="http://schemas.microsoft.com/office/drawing/2014/main" id="{5326D9A5-BF74-673B-FA0A-B871AF4910C4}"/>
              </a:ext>
            </a:extLst>
          </p:cNvPr>
          <p:cNvSpPr txBox="1"/>
          <p:nvPr/>
        </p:nvSpPr>
        <p:spPr>
          <a:xfrm>
            <a:off x="814557" y="2642163"/>
            <a:ext cx="809835" cy="184666"/>
          </a:xfrm>
          <a:prstGeom prst="rect">
            <a:avLst/>
          </a:prstGeom>
          <a:noFill/>
        </p:spPr>
        <p:txBody>
          <a:bodyPr wrap="square" rtlCol="0">
            <a:spAutoFit/>
          </a:bodyPr>
          <a:lstStyle/>
          <a:p>
            <a:pPr algn="ctr"/>
            <a:r>
              <a:rPr kumimoji="1" lang="en-US" altLang="ja-JP" sz="600" dirty="0"/>
              <a:t>Inbound Manual</a:t>
            </a:r>
            <a:endParaRPr kumimoji="1" lang="ja-JP" altLang="en-US" sz="600" dirty="0"/>
          </a:p>
        </p:txBody>
      </p:sp>
      <p:pic>
        <p:nvPicPr>
          <p:cNvPr id="280" name="図 222">
            <a:extLst>
              <a:ext uri="{FF2B5EF4-FFF2-40B4-BE49-F238E27FC236}">
                <a16:creationId xmlns:a16="http://schemas.microsoft.com/office/drawing/2014/main" id="{723DCA0D-FB51-3202-CE56-552C71C6CC51}"/>
              </a:ext>
            </a:extLst>
          </p:cNvPr>
          <p:cNvPicPr>
            <a:picLocks noChangeAspect="1"/>
          </p:cNvPicPr>
          <p:nvPr/>
        </p:nvPicPr>
        <p:blipFill>
          <a:blip r:embed="rId18"/>
          <a:stretch>
            <a:fillRect/>
          </a:stretch>
        </p:blipFill>
        <p:spPr>
          <a:xfrm>
            <a:off x="656264" y="2806067"/>
            <a:ext cx="1114748" cy="178120"/>
          </a:xfrm>
          <a:prstGeom prst="rect">
            <a:avLst/>
          </a:prstGeom>
        </p:spPr>
      </p:pic>
      <p:pic>
        <p:nvPicPr>
          <p:cNvPr id="281" name="図 223">
            <a:extLst>
              <a:ext uri="{FF2B5EF4-FFF2-40B4-BE49-F238E27FC236}">
                <a16:creationId xmlns:a16="http://schemas.microsoft.com/office/drawing/2014/main" id="{80E7D12B-7625-DC92-9541-AEB91210ADB6}"/>
              </a:ext>
            </a:extLst>
          </p:cNvPr>
          <p:cNvPicPr>
            <a:picLocks noChangeAspect="1"/>
          </p:cNvPicPr>
          <p:nvPr/>
        </p:nvPicPr>
        <p:blipFill>
          <a:blip r:embed="rId19"/>
          <a:stretch>
            <a:fillRect/>
          </a:stretch>
        </p:blipFill>
        <p:spPr>
          <a:xfrm>
            <a:off x="824112" y="2842544"/>
            <a:ext cx="809836" cy="97172"/>
          </a:xfrm>
          <a:prstGeom prst="rect">
            <a:avLst/>
          </a:prstGeom>
        </p:spPr>
      </p:pic>
      <p:sp>
        <p:nvSpPr>
          <p:cNvPr id="282" name="テキスト ボックス 224">
            <a:extLst>
              <a:ext uri="{FF2B5EF4-FFF2-40B4-BE49-F238E27FC236}">
                <a16:creationId xmlns:a16="http://schemas.microsoft.com/office/drawing/2014/main" id="{BAA26C66-D8B9-02F3-4C06-893C5598E635}"/>
              </a:ext>
            </a:extLst>
          </p:cNvPr>
          <p:cNvSpPr txBox="1"/>
          <p:nvPr/>
        </p:nvSpPr>
        <p:spPr>
          <a:xfrm>
            <a:off x="814980" y="2802794"/>
            <a:ext cx="809835" cy="184666"/>
          </a:xfrm>
          <a:prstGeom prst="rect">
            <a:avLst/>
          </a:prstGeom>
          <a:noFill/>
        </p:spPr>
        <p:txBody>
          <a:bodyPr wrap="square" rtlCol="0">
            <a:spAutoFit/>
          </a:bodyPr>
          <a:lstStyle/>
          <a:p>
            <a:pPr algn="ctr"/>
            <a:r>
              <a:rPr kumimoji="1" lang="en-US" altLang="ja-JP" sz="600" dirty="0"/>
              <a:t>QC Check</a:t>
            </a:r>
            <a:endParaRPr kumimoji="1" lang="ja-JP" altLang="en-US" sz="600" dirty="0"/>
          </a:p>
        </p:txBody>
      </p:sp>
      <p:pic>
        <p:nvPicPr>
          <p:cNvPr id="283" name="図 227">
            <a:extLst>
              <a:ext uri="{FF2B5EF4-FFF2-40B4-BE49-F238E27FC236}">
                <a16:creationId xmlns:a16="http://schemas.microsoft.com/office/drawing/2014/main" id="{DAB69836-2276-C8D9-8137-0151C65C0FC8}"/>
              </a:ext>
            </a:extLst>
          </p:cNvPr>
          <p:cNvPicPr>
            <a:picLocks noChangeAspect="1"/>
          </p:cNvPicPr>
          <p:nvPr/>
        </p:nvPicPr>
        <p:blipFill>
          <a:blip r:embed="rId18"/>
          <a:stretch>
            <a:fillRect/>
          </a:stretch>
        </p:blipFill>
        <p:spPr>
          <a:xfrm>
            <a:off x="655841" y="2974532"/>
            <a:ext cx="1114748" cy="178120"/>
          </a:xfrm>
          <a:prstGeom prst="rect">
            <a:avLst/>
          </a:prstGeom>
        </p:spPr>
      </p:pic>
      <p:pic>
        <p:nvPicPr>
          <p:cNvPr id="284" name="図 228">
            <a:extLst>
              <a:ext uri="{FF2B5EF4-FFF2-40B4-BE49-F238E27FC236}">
                <a16:creationId xmlns:a16="http://schemas.microsoft.com/office/drawing/2014/main" id="{76B936CB-6259-1FF6-F5D6-5FA1C6E8BC8F}"/>
              </a:ext>
            </a:extLst>
          </p:cNvPr>
          <p:cNvPicPr>
            <a:picLocks noChangeAspect="1"/>
          </p:cNvPicPr>
          <p:nvPr/>
        </p:nvPicPr>
        <p:blipFill>
          <a:blip r:embed="rId19"/>
          <a:stretch>
            <a:fillRect/>
          </a:stretch>
        </p:blipFill>
        <p:spPr>
          <a:xfrm>
            <a:off x="823689" y="3011009"/>
            <a:ext cx="809836" cy="97172"/>
          </a:xfrm>
          <a:prstGeom prst="rect">
            <a:avLst/>
          </a:prstGeom>
        </p:spPr>
      </p:pic>
      <p:sp>
        <p:nvSpPr>
          <p:cNvPr id="285" name="テキスト ボックス 229">
            <a:extLst>
              <a:ext uri="{FF2B5EF4-FFF2-40B4-BE49-F238E27FC236}">
                <a16:creationId xmlns:a16="http://schemas.microsoft.com/office/drawing/2014/main" id="{221E9A5F-8679-E938-2F94-A8BCA0294F2F}"/>
              </a:ext>
            </a:extLst>
          </p:cNvPr>
          <p:cNvSpPr txBox="1"/>
          <p:nvPr/>
        </p:nvSpPr>
        <p:spPr>
          <a:xfrm>
            <a:off x="814557" y="2971259"/>
            <a:ext cx="809835" cy="184666"/>
          </a:xfrm>
          <a:prstGeom prst="rect">
            <a:avLst/>
          </a:prstGeom>
          <a:noFill/>
        </p:spPr>
        <p:txBody>
          <a:bodyPr wrap="square" rtlCol="0">
            <a:spAutoFit/>
          </a:bodyPr>
          <a:lstStyle/>
          <a:p>
            <a:pPr algn="ctr"/>
            <a:r>
              <a:rPr kumimoji="1" lang="en-US" altLang="ja-JP" sz="600" dirty="0"/>
              <a:t>Photo matching</a:t>
            </a:r>
            <a:endParaRPr kumimoji="1" lang="ja-JP" altLang="en-US" sz="600" dirty="0"/>
          </a:p>
        </p:txBody>
      </p:sp>
      <p:grpSp>
        <p:nvGrpSpPr>
          <p:cNvPr id="286" name="Group 285">
            <a:extLst>
              <a:ext uri="{FF2B5EF4-FFF2-40B4-BE49-F238E27FC236}">
                <a16:creationId xmlns:a16="http://schemas.microsoft.com/office/drawing/2014/main" id="{30F82861-4B2E-8619-4B51-6704DF317527}"/>
              </a:ext>
            </a:extLst>
          </p:cNvPr>
          <p:cNvGrpSpPr/>
          <p:nvPr/>
        </p:nvGrpSpPr>
        <p:grpSpPr>
          <a:xfrm>
            <a:off x="690959" y="2050606"/>
            <a:ext cx="1125921" cy="1612808"/>
            <a:chOff x="3594494" y="3457932"/>
            <a:chExt cx="1248969" cy="1857017"/>
          </a:xfrm>
        </p:grpSpPr>
        <p:sp>
          <p:nvSpPr>
            <p:cNvPr id="287" name="Rectangle 286">
              <a:extLst>
                <a:ext uri="{FF2B5EF4-FFF2-40B4-BE49-F238E27FC236}">
                  <a16:creationId xmlns:a16="http://schemas.microsoft.com/office/drawing/2014/main" id="{6552EB8D-849C-3B01-9CFC-AE38C35BA407}"/>
                </a:ext>
              </a:extLst>
            </p:cNvPr>
            <p:cNvSpPr/>
            <p:nvPr/>
          </p:nvSpPr>
          <p:spPr>
            <a:xfrm>
              <a:off x="3596972" y="3457932"/>
              <a:ext cx="1246491" cy="1857017"/>
            </a:xfrm>
            <a:prstGeom prst="rect">
              <a:avLst/>
            </a:prstGeom>
            <a:solidFill>
              <a:srgbClr val="FAFAFA"/>
            </a:solidFill>
            <a:ln w="3175" cap="flat" cmpd="sng" algn="ctr">
              <a:noFill/>
              <a:prstDash val="solid"/>
            </a:ln>
            <a:effectLst/>
          </p:spPr>
          <p:txBody>
            <a:bodyPr rtlCol="0" anchor="ctr"/>
            <a:lstStyle/>
            <a:p>
              <a:pPr algn="l" defTabSz="914400"/>
              <a:endParaRPr kumimoji="1" lang="en-US" sz="450" kern="0" dirty="0">
                <a:solidFill>
                  <a:prstClr val="black"/>
                </a:solidFill>
              </a:endParaRPr>
            </a:p>
          </p:txBody>
        </p:sp>
        <p:sp>
          <p:nvSpPr>
            <p:cNvPr id="288" name="Rectangle: Rounded Corners 287">
              <a:extLst>
                <a:ext uri="{FF2B5EF4-FFF2-40B4-BE49-F238E27FC236}">
                  <a16:creationId xmlns:a16="http://schemas.microsoft.com/office/drawing/2014/main" id="{64A1E70F-D1BD-A2DE-9FE3-EADFA23E3E94}"/>
                </a:ext>
              </a:extLst>
            </p:cNvPr>
            <p:cNvSpPr/>
            <p:nvPr/>
          </p:nvSpPr>
          <p:spPr>
            <a:xfrm>
              <a:off x="3632535"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289" name="TextBox 288">
              <a:extLst>
                <a:ext uri="{FF2B5EF4-FFF2-40B4-BE49-F238E27FC236}">
                  <a16:creationId xmlns:a16="http://schemas.microsoft.com/office/drawing/2014/main" id="{936E612A-FDCA-6AE1-77EF-7BFCAAA754C3}"/>
                </a:ext>
              </a:extLst>
            </p:cNvPr>
            <p:cNvSpPr txBox="1"/>
            <p:nvPr/>
          </p:nvSpPr>
          <p:spPr>
            <a:xfrm>
              <a:off x="3596972" y="4475301"/>
              <a:ext cx="605863" cy="190929"/>
            </a:xfrm>
            <a:prstGeom prst="rect">
              <a:avLst/>
            </a:prstGeom>
            <a:noFill/>
          </p:spPr>
          <p:txBody>
            <a:bodyPr wrap="square" rtlCol="0">
              <a:spAutoFit/>
            </a:bodyPr>
            <a:lstStyle/>
            <a:p>
              <a:pPr algn="ctr"/>
              <a:r>
                <a:rPr lang="en-US" sz="450" b="1" dirty="0"/>
                <a:t>SCHEDULE</a:t>
              </a:r>
            </a:p>
          </p:txBody>
        </p:sp>
        <p:sp>
          <p:nvSpPr>
            <p:cNvPr id="290" name="Rectangle: Rounded Corners 289">
              <a:extLst>
                <a:ext uri="{FF2B5EF4-FFF2-40B4-BE49-F238E27FC236}">
                  <a16:creationId xmlns:a16="http://schemas.microsoft.com/office/drawing/2014/main" id="{90A1189E-F2FD-AAFD-E609-3207446776EF}"/>
                </a:ext>
              </a:extLst>
            </p:cNvPr>
            <p:cNvSpPr/>
            <p:nvPr/>
          </p:nvSpPr>
          <p:spPr>
            <a:xfrm>
              <a:off x="4231289" y="4103130"/>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pic>
          <p:nvPicPr>
            <p:cNvPr id="291" name="Picture 290">
              <a:extLst>
                <a:ext uri="{FF2B5EF4-FFF2-40B4-BE49-F238E27FC236}">
                  <a16:creationId xmlns:a16="http://schemas.microsoft.com/office/drawing/2014/main" id="{67C5C8E1-5B06-E9FD-57D2-47E52ED0474F}"/>
                </a:ext>
              </a:extLst>
            </p:cNvPr>
            <p:cNvPicPr>
              <a:picLocks noChangeAspect="1"/>
            </p:cNvPicPr>
            <p:nvPr/>
          </p:nvPicPr>
          <p:blipFill>
            <a:blip r:embed="rId20"/>
            <a:stretch>
              <a:fillRect/>
            </a:stretch>
          </p:blipFill>
          <p:spPr>
            <a:xfrm>
              <a:off x="4334916" y="4179959"/>
              <a:ext cx="361439" cy="335127"/>
            </a:xfrm>
            <a:prstGeom prst="rect">
              <a:avLst/>
            </a:prstGeom>
          </p:spPr>
        </p:pic>
        <p:sp>
          <p:nvSpPr>
            <p:cNvPr id="292" name="TextBox 291">
              <a:extLst>
                <a:ext uri="{FF2B5EF4-FFF2-40B4-BE49-F238E27FC236}">
                  <a16:creationId xmlns:a16="http://schemas.microsoft.com/office/drawing/2014/main" id="{9A33C5BC-7B5C-D610-495A-BCD43AEA8E80}"/>
                </a:ext>
              </a:extLst>
            </p:cNvPr>
            <p:cNvSpPr txBox="1"/>
            <p:nvPr/>
          </p:nvSpPr>
          <p:spPr>
            <a:xfrm>
              <a:off x="4205386" y="4479062"/>
              <a:ext cx="605863" cy="190929"/>
            </a:xfrm>
            <a:prstGeom prst="rect">
              <a:avLst/>
            </a:prstGeom>
            <a:noFill/>
          </p:spPr>
          <p:txBody>
            <a:bodyPr wrap="square" rtlCol="0">
              <a:spAutoFit/>
            </a:bodyPr>
            <a:lstStyle/>
            <a:p>
              <a:pPr algn="ctr"/>
              <a:r>
                <a:rPr lang="en-US" sz="450" b="1" dirty="0"/>
                <a:t>MANUAL</a:t>
              </a:r>
            </a:p>
          </p:txBody>
        </p:sp>
        <p:sp>
          <p:nvSpPr>
            <p:cNvPr id="293" name="Rectangle: Rounded Corners 292">
              <a:extLst>
                <a:ext uri="{FF2B5EF4-FFF2-40B4-BE49-F238E27FC236}">
                  <a16:creationId xmlns:a16="http://schemas.microsoft.com/office/drawing/2014/main" id="{574AB397-5E2B-0751-FC44-58B2A3D0FEDC}"/>
                </a:ext>
              </a:extLst>
            </p:cNvPr>
            <p:cNvSpPr/>
            <p:nvPr/>
          </p:nvSpPr>
          <p:spPr>
            <a:xfrm>
              <a:off x="3630057"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294" name="TextBox 293">
              <a:extLst>
                <a:ext uri="{FF2B5EF4-FFF2-40B4-BE49-F238E27FC236}">
                  <a16:creationId xmlns:a16="http://schemas.microsoft.com/office/drawing/2014/main" id="{FA0C8D36-554A-6513-D233-0E2D286BC5CA}"/>
                </a:ext>
              </a:extLst>
            </p:cNvPr>
            <p:cNvSpPr txBox="1"/>
            <p:nvPr/>
          </p:nvSpPr>
          <p:spPr>
            <a:xfrm>
              <a:off x="3594494" y="3873012"/>
              <a:ext cx="605863" cy="190929"/>
            </a:xfrm>
            <a:prstGeom prst="rect">
              <a:avLst/>
            </a:prstGeom>
            <a:noFill/>
          </p:spPr>
          <p:txBody>
            <a:bodyPr wrap="square" rtlCol="0">
              <a:spAutoFit/>
            </a:bodyPr>
            <a:lstStyle/>
            <a:p>
              <a:pPr algn="ctr"/>
              <a:r>
                <a:rPr lang="en-US" sz="450" b="1" dirty="0"/>
                <a:t>SCHEDULE</a:t>
              </a:r>
            </a:p>
          </p:txBody>
        </p:sp>
        <p:sp>
          <p:nvSpPr>
            <p:cNvPr id="295" name="Rectangle: Rounded Corners 294">
              <a:extLst>
                <a:ext uri="{FF2B5EF4-FFF2-40B4-BE49-F238E27FC236}">
                  <a16:creationId xmlns:a16="http://schemas.microsoft.com/office/drawing/2014/main" id="{1BFC066E-6998-DC9C-E71F-32A35418D259}"/>
                </a:ext>
              </a:extLst>
            </p:cNvPr>
            <p:cNvSpPr/>
            <p:nvPr/>
          </p:nvSpPr>
          <p:spPr>
            <a:xfrm>
              <a:off x="4228811" y="3500841"/>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296" name="TextBox 295">
              <a:extLst>
                <a:ext uri="{FF2B5EF4-FFF2-40B4-BE49-F238E27FC236}">
                  <a16:creationId xmlns:a16="http://schemas.microsoft.com/office/drawing/2014/main" id="{5E8061D5-0788-021C-88DE-9F9BE135A7CE}"/>
                </a:ext>
              </a:extLst>
            </p:cNvPr>
            <p:cNvSpPr txBox="1"/>
            <p:nvPr/>
          </p:nvSpPr>
          <p:spPr>
            <a:xfrm>
              <a:off x="4202908" y="3876773"/>
              <a:ext cx="605863" cy="190929"/>
            </a:xfrm>
            <a:prstGeom prst="rect">
              <a:avLst/>
            </a:prstGeom>
            <a:noFill/>
          </p:spPr>
          <p:txBody>
            <a:bodyPr wrap="square" rtlCol="0">
              <a:spAutoFit/>
            </a:bodyPr>
            <a:lstStyle/>
            <a:p>
              <a:pPr algn="ctr"/>
              <a:r>
                <a:rPr lang="en-US" sz="450" b="1" dirty="0"/>
                <a:t>MANUAL</a:t>
              </a:r>
            </a:p>
          </p:txBody>
        </p:sp>
        <p:sp>
          <p:nvSpPr>
            <p:cNvPr id="297" name="Rectangle: Rounded Corners 296">
              <a:extLst>
                <a:ext uri="{FF2B5EF4-FFF2-40B4-BE49-F238E27FC236}">
                  <a16:creationId xmlns:a16="http://schemas.microsoft.com/office/drawing/2014/main" id="{FED8156A-F9B3-24E2-D86A-A706C2D2B1D9}"/>
                </a:ext>
              </a:extLst>
            </p:cNvPr>
            <p:cNvSpPr/>
            <p:nvPr/>
          </p:nvSpPr>
          <p:spPr>
            <a:xfrm>
              <a:off x="3630057"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298" name="TextBox 297">
              <a:extLst>
                <a:ext uri="{FF2B5EF4-FFF2-40B4-BE49-F238E27FC236}">
                  <a16:creationId xmlns:a16="http://schemas.microsoft.com/office/drawing/2014/main" id="{8E3661D9-D928-AE5B-9CEA-A9811E7EB023}"/>
                </a:ext>
              </a:extLst>
            </p:cNvPr>
            <p:cNvSpPr txBox="1"/>
            <p:nvPr/>
          </p:nvSpPr>
          <p:spPr>
            <a:xfrm>
              <a:off x="3594494" y="5073829"/>
              <a:ext cx="605863" cy="190929"/>
            </a:xfrm>
            <a:prstGeom prst="rect">
              <a:avLst/>
            </a:prstGeom>
            <a:noFill/>
          </p:spPr>
          <p:txBody>
            <a:bodyPr wrap="square" rtlCol="0">
              <a:spAutoFit/>
            </a:bodyPr>
            <a:lstStyle/>
            <a:p>
              <a:pPr algn="ctr"/>
              <a:r>
                <a:rPr lang="en-US" sz="450" b="1" dirty="0"/>
                <a:t>QC Check</a:t>
              </a:r>
            </a:p>
          </p:txBody>
        </p:sp>
        <p:sp>
          <p:nvSpPr>
            <p:cNvPr id="299" name="Rectangle: Rounded Corners 298">
              <a:extLst>
                <a:ext uri="{FF2B5EF4-FFF2-40B4-BE49-F238E27FC236}">
                  <a16:creationId xmlns:a16="http://schemas.microsoft.com/office/drawing/2014/main" id="{3F2B5377-5506-C37C-D3CB-7C5D5315836C}"/>
                </a:ext>
              </a:extLst>
            </p:cNvPr>
            <p:cNvSpPr/>
            <p:nvPr/>
          </p:nvSpPr>
          <p:spPr>
            <a:xfrm>
              <a:off x="4228811" y="4701658"/>
              <a:ext cx="554059" cy="556837"/>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450" kern="0" dirty="0">
                <a:solidFill>
                  <a:prstClr val="black"/>
                </a:solidFill>
              </a:endParaRPr>
            </a:p>
          </p:txBody>
        </p:sp>
        <p:sp>
          <p:nvSpPr>
            <p:cNvPr id="300" name="TextBox 299">
              <a:extLst>
                <a:ext uri="{FF2B5EF4-FFF2-40B4-BE49-F238E27FC236}">
                  <a16:creationId xmlns:a16="http://schemas.microsoft.com/office/drawing/2014/main" id="{7ADA0FD3-8678-C936-6BE1-030F829447E5}"/>
                </a:ext>
              </a:extLst>
            </p:cNvPr>
            <p:cNvSpPr txBox="1"/>
            <p:nvPr/>
          </p:nvSpPr>
          <p:spPr>
            <a:xfrm>
              <a:off x="4202908" y="5077590"/>
              <a:ext cx="605863" cy="190929"/>
            </a:xfrm>
            <a:prstGeom prst="rect">
              <a:avLst/>
            </a:prstGeom>
            <a:noFill/>
          </p:spPr>
          <p:txBody>
            <a:bodyPr wrap="square" rtlCol="0">
              <a:spAutoFit/>
            </a:bodyPr>
            <a:lstStyle/>
            <a:p>
              <a:pPr algn="ctr"/>
              <a:r>
                <a:rPr lang="en-US" sz="450" b="1" dirty="0"/>
                <a:t>PHOTO</a:t>
              </a:r>
            </a:p>
          </p:txBody>
        </p:sp>
        <p:pic>
          <p:nvPicPr>
            <p:cNvPr id="301" name="Picture 8" descr="Home delivery - Free shipping and delivery icons">
              <a:extLst>
                <a:ext uri="{FF2B5EF4-FFF2-40B4-BE49-F238E27FC236}">
                  <a16:creationId xmlns:a16="http://schemas.microsoft.com/office/drawing/2014/main" id="{7C14843D-EC66-2336-B1F3-771611A5D6CF}"/>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0969" b="12606"/>
            <a:stretch/>
          </p:blipFill>
          <p:spPr bwMode="auto">
            <a:xfrm>
              <a:off x="3676107" y="4138001"/>
              <a:ext cx="477465" cy="364906"/>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10" descr="Clip Art Freeuse Stock Label Price Sale Png Icon Free - Sale Svg Icon  Transparent Png - Large Size Png Image - PikPng">
              <a:extLst>
                <a:ext uri="{FF2B5EF4-FFF2-40B4-BE49-F238E27FC236}">
                  <a16:creationId xmlns:a16="http://schemas.microsoft.com/office/drawing/2014/main" id="{D87BF6B0-5606-BDC1-D06A-0B9D8A19B0A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34916" y="3600058"/>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03" name="Picture 302">
              <a:extLst>
                <a:ext uri="{FF2B5EF4-FFF2-40B4-BE49-F238E27FC236}">
                  <a16:creationId xmlns:a16="http://schemas.microsoft.com/office/drawing/2014/main" id="{80B4A317-0C90-F167-E72A-90E8679E2620}"/>
                </a:ext>
              </a:extLst>
            </p:cNvPr>
            <p:cNvPicPr>
              <a:picLocks noChangeAspect="1"/>
            </p:cNvPicPr>
            <p:nvPr/>
          </p:nvPicPr>
          <p:blipFill>
            <a:blip r:embed="rId23"/>
            <a:stretch>
              <a:fillRect/>
            </a:stretch>
          </p:blipFill>
          <p:spPr>
            <a:xfrm>
              <a:off x="3655746" y="3532481"/>
              <a:ext cx="213913" cy="196165"/>
            </a:xfrm>
            <a:prstGeom prst="rect">
              <a:avLst/>
            </a:prstGeom>
          </p:spPr>
        </p:pic>
        <p:pic>
          <p:nvPicPr>
            <p:cNvPr id="304" name="Picture 10" descr="Clip Art Freeuse Stock Label Price Sale Png Icon Free - Sale Svg Icon  Transparent Png - Large Size Png Image - PikPng">
              <a:extLst>
                <a:ext uri="{FF2B5EF4-FFF2-40B4-BE49-F238E27FC236}">
                  <a16:creationId xmlns:a16="http://schemas.microsoft.com/office/drawing/2014/main" id="{CD80F3BA-9973-81EA-21C2-E636CA8D732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54954" y="3611147"/>
              <a:ext cx="329954" cy="261290"/>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12" descr="inventory Icon - Free PNG &amp; SVG 3233864 - Noun Project">
              <a:extLst>
                <a:ext uri="{FF2B5EF4-FFF2-40B4-BE49-F238E27FC236}">
                  <a16:creationId xmlns:a16="http://schemas.microsoft.com/office/drawing/2014/main" id="{6D78FF99-FA28-29B7-7C15-8D626728A5E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25948" y="4720049"/>
              <a:ext cx="377782" cy="377782"/>
            </a:xfrm>
            <a:prstGeom prst="rect">
              <a:avLst/>
            </a:prstGeom>
            <a:noFill/>
            <a:extLst>
              <a:ext uri="{909E8E84-426E-40DD-AFC4-6F175D3DCCD1}">
                <a14:hiddenFill xmlns:a14="http://schemas.microsoft.com/office/drawing/2010/main">
                  <a:solidFill>
                    <a:srgbClr val="FFFFFF"/>
                  </a:solidFill>
                </a14:hiddenFill>
              </a:ext>
            </a:extLst>
          </p:spPr>
        </p:pic>
        <p:pic>
          <p:nvPicPr>
            <p:cNvPr id="306" name="Picture 14" descr="Image - Free web icons">
              <a:extLst>
                <a:ext uri="{FF2B5EF4-FFF2-40B4-BE49-F238E27FC236}">
                  <a16:creationId xmlns:a16="http://schemas.microsoft.com/office/drawing/2014/main" id="{92D2186B-7C76-21EC-1F1D-1CCB89FD4F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02863" y="4810896"/>
              <a:ext cx="225543" cy="225543"/>
            </a:xfrm>
            <a:prstGeom prst="rect">
              <a:avLst/>
            </a:prstGeom>
            <a:noFill/>
            <a:extLst>
              <a:ext uri="{909E8E84-426E-40DD-AFC4-6F175D3DCCD1}">
                <a14:hiddenFill xmlns:a14="http://schemas.microsoft.com/office/drawing/2010/main">
                  <a:solidFill>
                    <a:srgbClr val="FFFFFF"/>
                  </a:solidFill>
                </a14:hiddenFill>
              </a:ext>
            </a:extLst>
          </p:spPr>
        </p:pic>
      </p:grpSp>
      <p:sp>
        <p:nvSpPr>
          <p:cNvPr id="307" name="Rectangle 306">
            <a:extLst>
              <a:ext uri="{FF2B5EF4-FFF2-40B4-BE49-F238E27FC236}">
                <a16:creationId xmlns:a16="http://schemas.microsoft.com/office/drawing/2014/main" id="{29B5C5FC-B646-CEB7-511B-A2DA6DAD63F4}"/>
              </a:ext>
            </a:extLst>
          </p:cNvPr>
          <p:cNvSpPr/>
          <p:nvPr/>
        </p:nvSpPr>
        <p:spPr>
          <a:xfrm>
            <a:off x="669726" y="2073116"/>
            <a:ext cx="1157633" cy="156924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08" name="Picture 307">
            <a:extLst>
              <a:ext uri="{FF2B5EF4-FFF2-40B4-BE49-F238E27FC236}">
                <a16:creationId xmlns:a16="http://schemas.microsoft.com/office/drawing/2014/main" id="{4B8F3689-6DD8-19AB-4831-A7935F02C2D0}"/>
              </a:ext>
            </a:extLst>
          </p:cNvPr>
          <p:cNvPicPr>
            <a:picLocks noChangeAspect="1"/>
          </p:cNvPicPr>
          <p:nvPr/>
        </p:nvPicPr>
        <p:blipFill>
          <a:blip r:embed="rId26"/>
          <a:stretch>
            <a:fillRect/>
          </a:stretch>
        </p:blipFill>
        <p:spPr>
          <a:xfrm>
            <a:off x="722258" y="2080083"/>
            <a:ext cx="981360" cy="358941"/>
          </a:xfrm>
          <a:prstGeom prst="rect">
            <a:avLst/>
          </a:prstGeom>
        </p:spPr>
      </p:pic>
      <p:sp>
        <p:nvSpPr>
          <p:cNvPr id="309" name="TextBox 308">
            <a:extLst>
              <a:ext uri="{FF2B5EF4-FFF2-40B4-BE49-F238E27FC236}">
                <a16:creationId xmlns:a16="http://schemas.microsoft.com/office/drawing/2014/main" id="{BAEFAC0D-E9E0-F1AE-B4C5-D075906E3D8A}"/>
              </a:ext>
            </a:extLst>
          </p:cNvPr>
          <p:cNvSpPr txBox="1"/>
          <p:nvPr/>
        </p:nvSpPr>
        <p:spPr>
          <a:xfrm>
            <a:off x="986935" y="2203555"/>
            <a:ext cx="465704" cy="218521"/>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Label Manual</a:t>
            </a:r>
            <a:endParaRPr lang="th-TH"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พิมพ์ลาเบล</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310" name="Picture 309">
            <a:extLst>
              <a:ext uri="{FF2B5EF4-FFF2-40B4-BE49-F238E27FC236}">
                <a16:creationId xmlns:a16="http://schemas.microsoft.com/office/drawing/2014/main" id="{D088DFE3-53D4-B453-0762-C00BBD6052DB}"/>
              </a:ext>
            </a:extLst>
          </p:cNvPr>
          <p:cNvPicPr>
            <a:picLocks noChangeAspect="1"/>
          </p:cNvPicPr>
          <p:nvPr/>
        </p:nvPicPr>
        <p:blipFill>
          <a:blip r:embed="rId26"/>
          <a:stretch>
            <a:fillRect/>
          </a:stretch>
        </p:blipFill>
        <p:spPr>
          <a:xfrm>
            <a:off x="735465" y="2454933"/>
            <a:ext cx="981360" cy="358941"/>
          </a:xfrm>
          <a:prstGeom prst="rect">
            <a:avLst/>
          </a:prstGeom>
        </p:spPr>
      </p:pic>
      <p:sp>
        <p:nvSpPr>
          <p:cNvPr id="311" name="TextBox 310">
            <a:extLst>
              <a:ext uri="{FF2B5EF4-FFF2-40B4-BE49-F238E27FC236}">
                <a16:creationId xmlns:a16="http://schemas.microsoft.com/office/drawing/2014/main" id="{7C3576F7-C365-089B-F4F1-9F97AF8EA302}"/>
              </a:ext>
            </a:extLst>
          </p:cNvPr>
          <p:cNvSpPr txBox="1"/>
          <p:nvPr/>
        </p:nvSpPr>
        <p:spPr>
          <a:xfrm>
            <a:off x="946441" y="2578405"/>
            <a:ext cx="573106" cy="218521"/>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Inbound Manual</a:t>
            </a:r>
            <a:endParaRPr lang="th-TH"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grpSp>
        <p:nvGrpSpPr>
          <p:cNvPr id="312" name="Group 311">
            <a:extLst>
              <a:ext uri="{FF2B5EF4-FFF2-40B4-BE49-F238E27FC236}">
                <a16:creationId xmlns:a16="http://schemas.microsoft.com/office/drawing/2014/main" id="{DDD51595-669A-1461-892D-13933A438EE9}"/>
              </a:ext>
            </a:extLst>
          </p:cNvPr>
          <p:cNvGrpSpPr/>
          <p:nvPr/>
        </p:nvGrpSpPr>
        <p:grpSpPr>
          <a:xfrm>
            <a:off x="623359" y="2526090"/>
            <a:ext cx="1279985" cy="447315"/>
            <a:chOff x="2376492" y="5236726"/>
            <a:chExt cx="1279985" cy="447315"/>
          </a:xfrm>
        </p:grpSpPr>
        <p:sp>
          <p:nvSpPr>
            <p:cNvPr id="313" name="正方形/長方形 12">
              <a:extLst>
                <a:ext uri="{FF2B5EF4-FFF2-40B4-BE49-F238E27FC236}">
                  <a16:creationId xmlns:a16="http://schemas.microsoft.com/office/drawing/2014/main" id="{33FD8A72-88F5-FA9F-EF8D-258D9F6880FB}"/>
                </a:ext>
              </a:extLst>
            </p:cNvPr>
            <p:cNvSpPr/>
            <p:nvPr/>
          </p:nvSpPr>
          <p:spPr>
            <a:xfrm>
              <a:off x="2376492" y="5236726"/>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14" name="グラフィックス 17" descr="右向き指示マーク">
              <a:extLst>
                <a:ext uri="{FF2B5EF4-FFF2-40B4-BE49-F238E27FC236}">
                  <a16:creationId xmlns:a16="http://schemas.microsoft.com/office/drawing/2014/main" id="{1127FA2A-648E-571B-A090-A27EFFA3DB5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14754202">
              <a:off x="3402851" y="5430415"/>
              <a:ext cx="253626" cy="253626"/>
            </a:xfrm>
            <a:prstGeom prst="rect">
              <a:avLst/>
            </a:prstGeom>
          </p:spPr>
        </p:pic>
      </p:grpSp>
      <p:sp>
        <p:nvSpPr>
          <p:cNvPr id="315" name="矢印: 右 18">
            <a:extLst>
              <a:ext uri="{FF2B5EF4-FFF2-40B4-BE49-F238E27FC236}">
                <a16:creationId xmlns:a16="http://schemas.microsoft.com/office/drawing/2014/main" id="{6ABE379B-B2ED-5B23-AD19-001B6E75789D}"/>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16" name="グラフィックス 4" descr="カメラ 単色塗りつぶし">
            <a:extLst>
              <a:ext uri="{FF2B5EF4-FFF2-40B4-BE49-F238E27FC236}">
                <a16:creationId xmlns:a16="http://schemas.microsoft.com/office/drawing/2014/main" id="{FAF31EEC-4476-624D-E043-617192C78BC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323388" y="2306401"/>
            <a:ext cx="137037" cy="137037"/>
          </a:xfrm>
          <a:prstGeom prst="rect">
            <a:avLst/>
          </a:prstGeom>
        </p:spPr>
      </p:pic>
      <p:pic>
        <p:nvPicPr>
          <p:cNvPr id="317" name="グラフィックス 4" descr="カメラ 単色塗りつぶし">
            <a:extLst>
              <a:ext uri="{FF2B5EF4-FFF2-40B4-BE49-F238E27FC236}">
                <a16:creationId xmlns:a16="http://schemas.microsoft.com/office/drawing/2014/main" id="{B3362BA5-ED20-4A36-3A6E-56998EC8416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691675" y="5537249"/>
            <a:ext cx="137037" cy="137037"/>
          </a:xfrm>
          <a:prstGeom prst="rect">
            <a:avLst/>
          </a:prstGeom>
        </p:spPr>
      </p:pic>
      <p:pic>
        <p:nvPicPr>
          <p:cNvPr id="318" name="グラフィックス 4" descr="カメラ 単色塗りつぶし">
            <a:extLst>
              <a:ext uri="{FF2B5EF4-FFF2-40B4-BE49-F238E27FC236}">
                <a16:creationId xmlns:a16="http://schemas.microsoft.com/office/drawing/2014/main" id="{5A7CAEC8-6A7E-2199-4696-BFB7CE3FCE8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166683" y="5533630"/>
            <a:ext cx="137037" cy="137037"/>
          </a:xfrm>
          <a:prstGeom prst="rect">
            <a:avLst/>
          </a:prstGeom>
        </p:spPr>
      </p:pic>
      <p:pic>
        <p:nvPicPr>
          <p:cNvPr id="319" name="グラフィックス 4" descr="カメラ 単色塗りつぶし">
            <a:extLst>
              <a:ext uri="{FF2B5EF4-FFF2-40B4-BE49-F238E27FC236}">
                <a16:creationId xmlns:a16="http://schemas.microsoft.com/office/drawing/2014/main" id="{6343254E-E7B6-FC10-7401-311894BA85F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33600" y="5529229"/>
            <a:ext cx="137037" cy="137037"/>
          </a:xfrm>
          <a:prstGeom prst="rect">
            <a:avLst/>
          </a:prstGeom>
        </p:spPr>
      </p:pic>
      <p:pic>
        <p:nvPicPr>
          <p:cNvPr id="324" name="グラフィックス 4" descr="カメラ 単色塗りつぶし">
            <a:extLst>
              <a:ext uri="{FF2B5EF4-FFF2-40B4-BE49-F238E27FC236}">
                <a16:creationId xmlns:a16="http://schemas.microsoft.com/office/drawing/2014/main" id="{2E14B201-58B1-5BF2-5407-2C990D22D8E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676790" y="7661011"/>
            <a:ext cx="137037" cy="137037"/>
          </a:xfrm>
          <a:prstGeom prst="rect">
            <a:avLst/>
          </a:prstGeom>
        </p:spPr>
      </p:pic>
      <p:pic>
        <p:nvPicPr>
          <p:cNvPr id="325" name="グラフィックス 4" descr="カメラ 単色塗りつぶし">
            <a:extLst>
              <a:ext uri="{FF2B5EF4-FFF2-40B4-BE49-F238E27FC236}">
                <a16:creationId xmlns:a16="http://schemas.microsoft.com/office/drawing/2014/main" id="{C096218E-423E-E150-958E-93C74B78361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151798" y="7657392"/>
            <a:ext cx="137037" cy="137037"/>
          </a:xfrm>
          <a:prstGeom prst="rect">
            <a:avLst/>
          </a:prstGeom>
        </p:spPr>
      </p:pic>
      <p:sp>
        <p:nvSpPr>
          <p:cNvPr id="8" name="Rectangle 7">
            <a:extLst>
              <a:ext uri="{FF2B5EF4-FFF2-40B4-BE49-F238E27FC236}">
                <a16:creationId xmlns:a16="http://schemas.microsoft.com/office/drawing/2014/main" id="{F56EB8D8-5F78-EDB5-F288-D4EB6D0A46D2}"/>
              </a:ext>
            </a:extLst>
          </p:cNvPr>
          <p:cNvSpPr/>
          <p:nvPr/>
        </p:nvSpPr>
        <p:spPr>
          <a:xfrm>
            <a:off x="2154743" y="2648598"/>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0" name="TextBox 9">
            <a:extLst>
              <a:ext uri="{FF2B5EF4-FFF2-40B4-BE49-F238E27FC236}">
                <a16:creationId xmlns:a16="http://schemas.microsoft.com/office/drawing/2014/main" id="{1C5436D3-39FB-691B-ABBA-8744762161ED}"/>
              </a:ext>
            </a:extLst>
          </p:cNvPr>
          <p:cNvSpPr txBox="1"/>
          <p:nvPr/>
        </p:nvSpPr>
        <p:spPr>
          <a:xfrm>
            <a:off x="2152133" y="2679651"/>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id="{6B6DCD12-55FD-1FCA-EDD2-0744AEF7D14A}"/>
              </a:ext>
            </a:extLst>
          </p:cNvPr>
          <p:cNvSpPr/>
          <p:nvPr/>
        </p:nvSpPr>
        <p:spPr>
          <a:xfrm>
            <a:off x="2446164" y="2679651"/>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Rounded Corners 11">
            <a:extLst>
              <a:ext uri="{FF2B5EF4-FFF2-40B4-BE49-F238E27FC236}">
                <a16:creationId xmlns:a16="http://schemas.microsoft.com/office/drawing/2014/main" id="{6F7DF46F-3911-D66B-D061-757E830A2E80}"/>
              </a:ext>
            </a:extLst>
          </p:cNvPr>
          <p:cNvSpPr/>
          <p:nvPr/>
        </p:nvSpPr>
        <p:spPr>
          <a:xfrm>
            <a:off x="2840404" y="2679651"/>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3" name="図 13">
            <a:extLst>
              <a:ext uri="{FF2B5EF4-FFF2-40B4-BE49-F238E27FC236}">
                <a16:creationId xmlns:a16="http://schemas.microsoft.com/office/drawing/2014/main" id="{125DEE67-2A75-4998-8B77-466B6870C321}"/>
              </a:ext>
            </a:extLst>
          </p:cNvPr>
          <p:cNvPicPr>
            <a:picLocks noChangeAspect="1"/>
          </p:cNvPicPr>
          <p:nvPr/>
        </p:nvPicPr>
        <p:blipFill>
          <a:blip r:embed="rId3"/>
          <a:stretch>
            <a:fillRect/>
          </a:stretch>
        </p:blipFill>
        <p:spPr>
          <a:xfrm>
            <a:off x="649788" y="5932255"/>
            <a:ext cx="399116" cy="92870"/>
          </a:xfrm>
          <a:prstGeom prst="rect">
            <a:avLst/>
          </a:prstGeom>
        </p:spPr>
      </p:pic>
      <p:sp>
        <p:nvSpPr>
          <p:cNvPr id="18" name="テキスト ボックス 14">
            <a:extLst>
              <a:ext uri="{FF2B5EF4-FFF2-40B4-BE49-F238E27FC236}">
                <a16:creationId xmlns:a16="http://schemas.microsoft.com/office/drawing/2014/main" id="{16732753-7DAA-1BF4-8546-A7E9F173E110}"/>
              </a:ext>
            </a:extLst>
          </p:cNvPr>
          <p:cNvSpPr txBox="1"/>
          <p:nvPr/>
        </p:nvSpPr>
        <p:spPr>
          <a:xfrm>
            <a:off x="585418" y="588254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19" name="Rectangle 18">
            <a:extLst>
              <a:ext uri="{FF2B5EF4-FFF2-40B4-BE49-F238E27FC236}">
                <a16:creationId xmlns:a16="http://schemas.microsoft.com/office/drawing/2014/main" id="{BCEF2FD7-67C8-7AE7-70BF-90A1D3E7B479}"/>
              </a:ext>
            </a:extLst>
          </p:cNvPr>
          <p:cNvSpPr/>
          <p:nvPr/>
        </p:nvSpPr>
        <p:spPr>
          <a:xfrm>
            <a:off x="530225" y="5888788"/>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23" name="TextBox 22">
            <a:extLst>
              <a:ext uri="{FF2B5EF4-FFF2-40B4-BE49-F238E27FC236}">
                <a16:creationId xmlns:a16="http://schemas.microsoft.com/office/drawing/2014/main" id="{F0963CA5-BC45-4ABB-8456-BA18BAC57407}"/>
              </a:ext>
            </a:extLst>
          </p:cNvPr>
          <p:cNvSpPr txBox="1"/>
          <p:nvPr/>
        </p:nvSpPr>
        <p:spPr>
          <a:xfrm>
            <a:off x="527615" y="5919841"/>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Rounded Corners 23">
            <a:extLst>
              <a:ext uri="{FF2B5EF4-FFF2-40B4-BE49-F238E27FC236}">
                <a16:creationId xmlns:a16="http://schemas.microsoft.com/office/drawing/2014/main" id="{0693C5B5-4477-5E8F-C803-B6B674F24E26}"/>
              </a:ext>
            </a:extLst>
          </p:cNvPr>
          <p:cNvSpPr/>
          <p:nvPr/>
        </p:nvSpPr>
        <p:spPr>
          <a:xfrm>
            <a:off x="821646" y="5919841"/>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Rounded Corners 24">
            <a:extLst>
              <a:ext uri="{FF2B5EF4-FFF2-40B4-BE49-F238E27FC236}">
                <a16:creationId xmlns:a16="http://schemas.microsoft.com/office/drawing/2014/main" id="{240934C9-E816-13C2-CC19-8AF868C8BA8C}"/>
              </a:ext>
            </a:extLst>
          </p:cNvPr>
          <p:cNvSpPr/>
          <p:nvPr/>
        </p:nvSpPr>
        <p:spPr>
          <a:xfrm>
            <a:off x="1215886" y="5919841"/>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6" name="図 160">
            <a:extLst>
              <a:ext uri="{FF2B5EF4-FFF2-40B4-BE49-F238E27FC236}">
                <a16:creationId xmlns:a16="http://schemas.microsoft.com/office/drawing/2014/main" id="{09CA9946-D858-A3E4-36CB-01BA5BA3FEE9}"/>
              </a:ext>
            </a:extLst>
          </p:cNvPr>
          <p:cNvPicPr>
            <a:picLocks noChangeAspect="1"/>
          </p:cNvPicPr>
          <p:nvPr/>
        </p:nvPicPr>
        <p:blipFill>
          <a:blip r:embed="rId3"/>
          <a:stretch>
            <a:fillRect/>
          </a:stretch>
        </p:blipFill>
        <p:spPr>
          <a:xfrm>
            <a:off x="3072661" y="5883772"/>
            <a:ext cx="399116" cy="92870"/>
          </a:xfrm>
          <a:prstGeom prst="rect">
            <a:avLst/>
          </a:prstGeom>
        </p:spPr>
      </p:pic>
      <p:sp>
        <p:nvSpPr>
          <p:cNvPr id="27" name="テキスト ボックス 161">
            <a:extLst>
              <a:ext uri="{FF2B5EF4-FFF2-40B4-BE49-F238E27FC236}">
                <a16:creationId xmlns:a16="http://schemas.microsoft.com/office/drawing/2014/main" id="{4DD4DCFF-D2DF-EA0F-E804-7E3A799B9EE4}"/>
              </a:ext>
            </a:extLst>
          </p:cNvPr>
          <p:cNvSpPr txBox="1"/>
          <p:nvPr/>
        </p:nvSpPr>
        <p:spPr>
          <a:xfrm>
            <a:off x="3008291" y="58340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 name="図 13">
            <a:extLst>
              <a:ext uri="{FF2B5EF4-FFF2-40B4-BE49-F238E27FC236}">
                <a16:creationId xmlns:a16="http://schemas.microsoft.com/office/drawing/2014/main" id="{BC916AEE-76F8-3C90-8F82-4D2399F07A09}"/>
              </a:ext>
            </a:extLst>
          </p:cNvPr>
          <p:cNvPicPr>
            <a:picLocks noChangeAspect="1"/>
          </p:cNvPicPr>
          <p:nvPr/>
        </p:nvPicPr>
        <p:blipFill>
          <a:blip r:embed="rId3"/>
          <a:stretch>
            <a:fillRect/>
          </a:stretch>
        </p:blipFill>
        <p:spPr>
          <a:xfrm>
            <a:off x="3070471" y="5913676"/>
            <a:ext cx="399116" cy="92870"/>
          </a:xfrm>
          <a:prstGeom prst="rect">
            <a:avLst/>
          </a:prstGeom>
        </p:spPr>
      </p:pic>
      <p:sp>
        <p:nvSpPr>
          <p:cNvPr id="30" name="テキスト ボックス 14">
            <a:extLst>
              <a:ext uri="{FF2B5EF4-FFF2-40B4-BE49-F238E27FC236}">
                <a16:creationId xmlns:a16="http://schemas.microsoft.com/office/drawing/2014/main" id="{5FB0F63A-C566-3918-6784-F1CF3907DFA3}"/>
              </a:ext>
            </a:extLst>
          </p:cNvPr>
          <p:cNvSpPr txBox="1"/>
          <p:nvPr/>
        </p:nvSpPr>
        <p:spPr>
          <a:xfrm>
            <a:off x="3006101" y="586396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31" name="Rectangle 30">
            <a:extLst>
              <a:ext uri="{FF2B5EF4-FFF2-40B4-BE49-F238E27FC236}">
                <a16:creationId xmlns:a16="http://schemas.microsoft.com/office/drawing/2014/main" id="{D4021168-8566-2D3E-4075-63E233A21DBC}"/>
              </a:ext>
            </a:extLst>
          </p:cNvPr>
          <p:cNvSpPr/>
          <p:nvPr/>
        </p:nvSpPr>
        <p:spPr>
          <a:xfrm>
            <a:off x="2950908" y="5870209"/>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2" name="TextBox 31">
            <a:extLst>
              <a:ext uri="{FF2B5EF4-FFF2-40B4-BE49-F238E27FC236}">
                <a16:creationId xmlns:a16="http://schemas.microsoft.com/office/drawing/2014/main" id="{5F8C5126-424C-D82A-B1A3-0DCFADD17732}"/>
              </a:ext>
            </a:extLst>
          </p:cNvPr>
          <p:cNvSpPr txBox="1"/>
          <p:nvPr/>
        </p:nvSpPr>
        <p:spPr>
          <a:xfrm>
            <a:off x="2948298" y="5901262"/>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33" name="Rectangle: Rounded Corners 32">
            <a:extLst>
              <a:ext uri="{FF2B5EF4-FFF2-40B4-BE49-F238E27FC236}">
                <a16:creationId xmlns:a16="http://schemas.microsoft.com/office/drawing/2014/main" id="{A50E8FA4-A9F0-DA58-84F6-8F48FAA1C50F}"/>
              </a:ext>
            </a:extLst>
          </p:cNvPr>
          <p:cNvSpPr/>
          <p:nvPr/>
        </p:nvSpPr>
        <p:spPr>
          <a:xfrm>
            <a:off x="3242329" y="5901262"/>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1234</a:t>
            </a:r>
          </a:p>
        </p:txBody>
      </p:sp>
      <p:sp>
        <p:nvSpPr>
          <p:cNvPr id="34" name="Rectangle: Rounded Corners 33">
            <a:extLst>
              <a:ext uri="{FF2B5EF4-FFF2-40B4-BE49-F238E27FC236}">
                <a16:creationId xmlns:a16="http://schemas.microsoft.com/office/drawing/2014/main" id="{BA33AEA5-32A1-DB61-573F-1CAC8DD622ED}"/>
              </a:ext>
            </a:extLst>
          </p:cNvPr>
          <p:cNvSpPr/>
          <p:nvPr/>
        </p:nvSpPr>
        <p:spPr>
          <a:xfrm>
            <a:off x="3636569" y="5901262"/>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35" name="図 175">
            <a:extLst>
              <a:ext uri="{FF2B5EF4-FFF2-40B4-BE49-F238E27FC236}">
                <a16:creationId xmlns:a16="http://schemas.microsoft.com/office/drawing/2014/main" id="{D5982F8E-5A8B-8551-BA88-E5DA61EA2792}"/>
              </a:ext>
            </a:extLst>
          </p:cNvPr>
          <p:cNvPicPr>
            <a:picLocks noChangeAspect="1"/>
          </p:cNvPicPr>
          <p:nvPr/>
        </p:nvPicPr>
        <p:blipFill>
          <a:blip r:embed="rId3"/>
          <a:stretch>
            <a:fillRect/>
          </a:stretch>
        </p:blipFill>
        <p:spPr>
          <a:xfrm>
            <a:off x="5238152" y="5908258"/>
            <a:ext cx="399116" cy="92870"/>
          </a:xfrm>
          <a:prstGeom prst="rect">
            <a:avLst/>
          </a:prstGeom>
        </p:spPr>
      </p:pic>
      <p:sp>
        <p:nvSpPr>
          <p:cNvPr id="36" name="テキスト ボックス 176">
            <a:extLst>
              <a:ext uri="{FF2B5EF4-FFF2-40B4-BE49-F238E27FC236}">
                <a16:creationId xmlns:a16="http://schemas.microsoft.com/office/drawing/2014/main" id="{0A08BCD9-3444-ACC0-3743-113F4042F8EA}"/>
              </a:ext>
            </a:extLst>
          </p:cNvPr>
          <p:cNvSpPr txBox="1"/>
          <p:nvPr/>
        </p:nvSpPr>
        <p:spPr>
          <a:xfrm>
            <a:off x="5173782" y="585855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7" name="図 160">
            <a:extLst>
              <a:ext uri="{FF2B5EF4-FFF2-40B4-BE49-F238E27FC236}">
                <a16:creationId xmlns:a16="http://schemas.microsoft.com/office/drawing/2014/main" id="{EE417AE4-C9C0-DE21-B5B7-DBF55CA72D8A}"/>
              </a:ext>
            </a:extLst>
          </p:cNvPr>
          <p:cNvPicPr>
            <a:picLocks noChangeAspect="1"/>
          </p:cNvPicPr>
          <p:nvPr/>
        </p:nvPicPr>
        <p:blipFill>
          <a:blip r:embed="rId3"/>
          <a:stretch>
            <a:fillRect/>
          </a:stretch>
        </p:blipFill>
        <p:spPr>
          <a:xfrm>
            <a:off x="5237434" y="5890541"/>
            <a:ext cx="399116" cy="92870"/>
          </a:xfrm>
          <a:prstGeom prst="rect">
            <a:avLst/>
          </a:prstGeom>
        </p:spPr>
      </p:pic>
      <p:sp>
        <p:nvSpPr>
          <p:cNvPr id="38" name="テキスト ボックス 161">
            <a:extLst>
              <a:ext uri="{FF2B5EF4-FFF2-40B4-BE49-F238E27FC236}">
                <a16:creationId xmlns:a16="http://schemas.microsoft.com/office/drawing/2014/main" id="{3A72DCA7-259B-854C-D388-1C78DC4F93E9}"/>
              </a:ext>
            </a:extLst>
          </p:cNvPr>
          <p:cNvSpPr txBox="1"/>
          <p:nvPr/>
        </p:nvSpPr>
        <p:spPr>
          <a:xfrm>
            <a:off x="5173064" y="584083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9" name="図 13">
            <a:extLst>
              <a:ext uri="{FF2B5EF4-FFF2-40B4-BE49-F238E27FC236}">
                <a16:creationId xmlns:a16="http://schemas.microsoft.com/office/drawing/2014/main" id="{8871225D-9D37-82D6-A6B2-6F9EEDA7EC14}"/>
              </a:ext>
            </a:extLst>
          </p:cNvPr>
          <p:cNvPicPr>
            <a:picLocks noChangeAspect="1"/>
          </p:cNvPicPr>
          <p:nvPr/>
        </p:nvPicPr>
        <p:blipFill>
          <a:blip r:embed="rId3"/>
          <a:stretch>
            <a:fillRect/>
          </a:stretch>
        </p:blipFill>
        <p:spPr>
          <a:xfrm>
            <a:off x="5235244" y="5920445"/>
            <a:ext cx="399116" cy="92870"/>
          </a:xfrm>
          <a:prstGeom prst="rect">
            <a:avLst/>
          </a:prstGeom>
        </p:spPr>
      </p:pic>
      <p:sp>
        <p:nvSpPr>
          <p:cNvPr id="41" name="テキスト ボックス 14">
            <a:extLst>
              <a:ext uri="{FF2B5EF4-FFF2-40B4-BE49-F238E27FC236}">
                <a16:creationId xmlns:a16="http://schemas.microsoft.com/office/drawing/2014/main" id="{0CFC84C8-7FF9-3E18-EB8C-E4D505FD96DB}"/>
              </a:ext>
            </a:extLst>
          </p:cNvPr>
          <p:cNvSpPr txBox="1"/>
          <p:nvPr/>
        </p:nvSpPr>
        <p:spPr>
          <a:xfrm>
            <a:off x="5170874" y="587073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42" name="Rectangle 41">
            <a:extLst>
              <a:ext uri="{FF2B5EF4-FFF2-40B4-BE49-F238E27FC236}">
                <a16:creationId xmlns:a16="http://schemas.microsoft.com/office/drawing/2014/main" id="{002A181C-18D9-DCB3-386A-4D794AEDF659}"/>
              </a:ext>
            </a:extLst>
          </p:cNvPr>
          <p:cNvSpPr/>
          <p:nvPr/>
        </p:nvSpPr>
        <p:spPr>
          <a:xfrm>
            <a:off x="5115681" y="5876978"/>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3" name="TextBox 42">
            <a:extLst>
              <a:ext uri="{FF2B5EF4-FFF2-40B4-BE49-F238E27FC236}">
                <a16:creationId xmlns:a16="http://schemas.microsoft.com/office/drawing/2014/main" id="{5D43E304-1D64-CD38-95ED-B3DF8DFCC957}"/>
              </a:ext>
            </a:extLst>
          </p:cNvPr>
          <p:cNvSpPr txBox="1"/>
          <p:nvPr/>
        </p:nvSpPr>
        <p:spPr>
          <a:xfrm>
            <a:off x="5113071" y="5908031"/>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4" name="Rectangle: Rounded Corners 43">
            <a:extLst>
              <a:ext uri="{FF2B5EF4-FFF2-40B4-BE49-F238E27FC236}">
                <a16:creationId xmlns:a16="http://schemas.microsoft.com/office/drawing/2014/main" id="{AFAE4BA4-4FE0-05C8-AF9B-F1803726312A}"/>
              </a:ext>
            </a:extLst>
          </p:cNvPr>
          <p:cNvSpPr/>
          <p:nvPr/>
        </p:nvSpPr>
        <p:spPr>
          <a:xfrm>
            <a:off x="5407102" y="5908031"/>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1234</a:t>
            </a:r>
          </a:p>
        </p:txBody>
      </p:sp>
      <p:sp>
        <p:nvSpPr>
          <p:cNvPr id="45" name="Rectangle: Rounded Corners 44">
            <a:extLst>
              <a:ext uri="{FF2B5EF4-FFF2-40B4-BE49-F238E27FC236}">
                <a16:creationId xmlns:a16="http://schemas.microsoft.com/office/drawing/2014/main" id="{68DA2C4C-79F6-FC99-E068-3EE742D5BE15}"/>
              </a:ext>
            </a:extLst>
          </p:cNvPr>
          <p:cNvSpPr/>
          <p:nvPr/>
        </p:nvSpPr>
        <p:spPr>
          <a:xfrm>
            <a:off x="5801342" y="5908031"/>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46" name="図 156">
            <a:extLst>
              <a:ext uri="{FF2B5EF4-FFF2-40B4-BE49-F238E27FC236}">
                <a16:creationId xmlns:a16="http://schemas.microsoft.com/office/drawing/2014/main" id="{6624F121-D4B9-CCAA-FD9D-2B3121429749}"/>
              </a:ext>
            </a:extLst>
          </p:cNvPr>
          <p:cNvPicPr>
            <a:picLocks noChangeAspect="1"/>
          </p:cNvPicPr>
          <p:nvPr/>
        </p:nvPicPr>
        <p:blipFill>
          <a:blip r:embed="rId3"/>
          <a:stretch>
            <a:fillRect/>
          </a:stretch>
        </p:blipFill>
        <p:spPr>
          <a:xfrm>
            <a:off x="1594323" y="8316160"/>
            <a:ext cx="243861" cy="130125"/>
          </a:xfrm>
          <a:prstGeom prst="rect">
            <a:avLst/>
          </a:prstGeom>
        </p:spPr>
      </p:pic>
      <p:sp>
        <p:nvSpPr>
          <p:cNvPr id="47" name="テキスト ボックス 157">
            <a:extLst>
              <a:ext uri="{FF2B5EF4-FFF2-40B4-BE49-F238E27FC236}">
                <a16:creationId xmlns:a16="http://schemas.microsoft.com/office/drawing/2014/main" id="{70CEC80D-F65F-3251-5285-C77F51647F65}"/>
              </a:ext>
            </a:extLst>
          </p:cNvPr>
          <p:cNvSpPr txBox="1"/>
          <p:nvPr/>
        </p:nvSpPr>
        <p:spPr>
          <a:xfrm>
            <a:off x="1517901" y="828377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8" name="図 160">
            <a:extLst>
              <a:ext uri="{FF2B5EF4-FFF2-40B4-BE49-F238E27FC236}">
                <a16:creationId xmlns:a16="http://schemas.microsoft.com/office/drawing/2014/main" id="{7084EF56-055A-1468-7A40-1F72A92DECF4}"/>
              </a:ext>
            </a:extLst>
          </p:cNvPr>
          <p:cNvPicPr>
            <a:picLocks noChangeAspect="1"/>
          </p:cNvPicPr>
          <p:nvPr/>
        </p:nvPicPr>
        <p:blipFill>
          <a:blip r:embed="rId3"/>
          <a:stretch>
            <a:fillRect/>
          </a:stretch>
        </p:blipFill>
        <p:spPr>
          <a:xfrm>
            <a:off x="642082" y="8019580"/>
            <a:ext cx="399116" cy="92870"/>
          </a:xfrm>
          <a:prstGeom prst="rect">
            <a:avLst/>
          </a:prstGeom>
        </p:spPr>
      </p:pic>
      <p:pic>
        <p:nvPicPr>
          <p:cNvPr id="49" name="図 162">
            <a:extLst>
              <a:ext uri="{FF2B5EF4-FFF2-40B4-BE49-F238E27FC236}">
                <a16:creationId xmlns:a16="http://schemas.microsoft.com/office/drawing/2014/main" id="{02DBDA3D-838B-F96B-AD80-FE0FFE558410}"/>
              </a:ext>
            </a:extLst>
          </p:cNvPr>
          <p:cNvPicPr>
            <a:picLocks noChangeAspect="1"/>
          </p:cNvPicPr>
          <p:nvPr/>
        </p:nvPicPr>
        <p:blipFill>
          <a:blip r:embed="rId5"/>
          <a:stretch>
            <a:fillRect/>
          </a:stretch>
        </p:blipFill>
        <p:spPr>
          <a:xfrm>
            <a:off x="1081799" y="8469346"/>
            <a:ext cx="234871" cy="129551"/>
          </a:xfrm>
          <a:prstGeom prst="rect">
            <a:avLst/>
          </a:prstGeom>
        </p:spPr>
      </p:pic>
      <p:pic>
        <p:nvPicPr>
          <p:cNvPr id="50" name="Picture 49">
            <a:extLst>
              <a:ext uri="{FF2B5EF4-FFF2-40B4-BE49-F238E27FC236}">
                <a16:creationId xmlns:a16="http://schemas.microsoft.com/office/drawing/2014/main" id="{6B3FF68F-DF5A-2E54-9F12-2659F7174801}"/>
              </a:ext>
            </a:extLst>
          </p:cNvPr>
          <p:cNvPicPr>
            <a:picLocks noChangeAspect="1"/>
          </p:cNvPicPr>
          <p:nvPr/>
        </p:nvPicPr>
        <p:blipFill>
          <a:blip r:embed="rId10"/>
          <a:srcRect b="37024"/>
          <a:stretch/>
        </p:blipFill>
        <p:spPr>
          <a:xfrm>
            <a:off x="520663" y="8215878"/>
            <a:ext cx="1331656" cy="410674"/>
          </a:xfrm>
          <a:prstGeom prst="rect">
            <a:avLst/>
          </a:prstGeom>
        </p:spPr>
      </p:pic>
      <p:pic>
        <p:nvPicPr>
          <p:cNvPr id="51" name="図 13">
            <a:extLst>
              <a:ext uri="{FF2B5EF4-FFF2-40B4-BE49-F238E27FC236}">
                <a16:creationId xmlns:a16="http://schemas.microsoft.com/office/drawing/2014/main" id="{0D229424-CBBD-0904-CCB3-F346E17F2DC1}"/>
              </a:ext>
            </a:extLst>
          </p:cNvPr>
          <p:cNvPicPr>
            <a:picLocks noChangeAspect="1"/>
          </p:cNvPicPr>
          <p:nvPr/>
        </p:nvPicPr>
        <p:blipFill>
          <a:blip r:embed="rId3"/>
          <a:stretch>
            <a:fillRect/>
          </a:stretch>
        </p:blipFill>
        <p:spPr>
          <a:xfrm>
            <a:off x="639892" y="8049484"/>
            <a:ext cx="399116" cy="92870"/>
          </a:xfrm>
          <a:prstGeom prst="rect">
            <a:avLst/>
          </a:prstGeom>
        </p:spPr>
      </p:pic>
      <p:sp>
        <p:nvSpPr>
          <p:cNvPr id="52" name="テキスト ボックス 14">
            <a:extLst>
              <a:ext uri="{FF2B5EF4-FFF2-40B4-BE49-F238E27FC236}">
                <a16:creationId xmlns:a16="http://schemas.microsoft.com/office/drawing/2014/main" id="{E6A0E199-47C4-C1CF-4A23-8E1E77AA9AA2}"/>
              </a:ext>
            </a:extLst>
          </p:cNvPr>
          <p:cNvSpPr txBox="1"/>
          <p:nvPr/>
        </p:nvSpPr>
        <p:spPr>
          <a:xfrm>
            <a:off x="575522" y="799977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53" name="Rectangle 52">
            <a:extLst>
              <a:ext uri="{FF2B5EF4-FFF2-40B4-BE49-F238E27FC236}">
                <a16:creationId xmlns:a16="http://schemas.microsoft.com/office/drawing/2014/main" id="{1B87C415-15CE-20A2-EDC7-3C90931AEF70}"/>
              </a:ext>
            </a:extLst>
          </p:cNvPr>
          <p:cNvSpPr/>
          <p:nvPr/>
        </p:nvSpPr>
        <p:spPr>
          <a:xfrm>
            <a:off x="520329" y="8006017"/>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4" name="TextBox 53">
            <a:extLst>
              <a:ext uri="{FF2B5EF4-FFF2-40B4-BE49-F238E27FC236}">
                <a16:creationId xmlns:a16="http://schemas.microsoft.com/office/drawing/2014/main" id="{593C7FAC-8064-897D-F036-97B0D2BDB393}"/>
              </a:ext>
            </a:extLst>
          </p:cNvPr>
          <p:cNvSpPr txBox="1"/>
          <p:nvPr/>
        </p:nvSpPr>
        <p:spPr>
          <a:xfrm>
            <a:off x="517719" y="8037070"/>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55" name="Rectangle: Rounded Corners 54">
            <a:extLst>
              <a:ext uri="{FF2B5EF4-FFF2-40B4-BE49-F238E27FC236}">
                <a16:creationId xmlns:a16="http://schemas.microsoft.com/office/drawing/2014/main" id="{9B6E004F-2A45-7A0B-533A-F3C49A4F43BD}"/>
              </a:ext>
            </a:extLst>
          </p:cNvPr>
          <p:cNvSpPr/>
          <p:nvPr/>
        </p:nvSpPr>
        <p:spPr>
          <a:xfrm>
            <a:off x="811750" y="8037070"/>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6" name="Rectangle: Rounded Corners 55">
            <a:extLst>
              <a:ext uri="{FF2B5EF4-FFF2-40B4-BE49-F238E27FC236}">
                <a16:creationId xmlns:a16="http://schemas.microsoft.com/office/drawing/2014/main" id="{3305ABA7-4498-447F-03B7-DC5F14CF8E2A}"/>
              </a:ext>
            </a:extLst>
          </p:cNvPr>
          <p:cNvSpPr/>
          <p:nvPr/>
        </p:nvSpPr>
        <p:spPr>
          <a:xfrm>
            <a:off x="1205990" y="8037070"/>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7" name="図 171">
            <a:extLst>
              <a:ext uri="{FF2B5EF4-FFF2-40B4-BE49-F238E27FC236}">
                <a16:creationId xmlns:a16="http://schemas.microsoft.com/office/drawing/2014/main" id="{F490A409-86B7-B4C3-FBFD-E8332F768B74}"/>
              </a:ext>
            </a:extLst>
          </p:cNvPr>
          <p:cNvPicPr>
            <a:picLocks noChangeAspect="1"/>
          </p:cNvPicPr>
          <p:nvPr/>
        </p:nvPicPr>
        <p:blipFill>
          <a:blip r:embed="rId3"/>
          <a:stretch>
            <a:fillRect/>
          </a:stretch>
        </p:blipFill>
        <p:spPr>
          <a:xfrm>
            <a:off x="4012843" y="8343821"/>
            <a:ext cx="243861" cy="130125"/>
          </a:xfrm>
          <a:prstGeom prst="rect">
            <a:avLst/>
          </a:prstGeom>
        </p:spPr>
      </p:pic>
      <p:sp>
        <p:nvSpPr>
          <p:cNvPr id="58" name="テキスト ボックス 172">
            <a:extLst>
              <a:ext uri="{FF2B5EF4-FFF2-40B4-BE49-F238E27FC236}">
                <a16:creationId xmlns:a16="http://schemas.microsoft.com/office/drawing/2014/main" id="{129EC5BC-D1D3-FAF6-51FB-82ACA0349EF5}"/>
              </a:ext>
            </a:extLst>
          </p:cNvPr>
          <p:cNvSpPr txBox="1"/>
          <p:nvPr/>
        </p:nvSpPr>
        <p:spPr>
          <a:xfrm>
            <a:off x="3936421" y="831143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9" name="図 175">
            <a:extLst>
              <a:ext uri="{FF2B5EF4-FFF2-40B4-BE49-F238E27FC236}">
                <a16:creationId xmlns:a16="http://schemas.microsoft.com/office/drawing/2014/main" id="{126945EF-011B-899A-275E-11DCF27768F8}"/>
              </a:ext>
            </a:extLst>
          </p:cNvPr>
          <p:cNvPicPr>
            <a:picLocks noChangeAspect="1"/>
          </p:cNvPicPr>
          <p:nvPr/>
        </p:nvPicPr>
        <p:blipFill>
          <a:blip r:embed="rId3"/>
          <a:stretch>
            <a:fillRect/>
          </a:stretch>
        </p:blipFill>
        <p:spPr>
          <a:xfrm>
            <a:off x="3060602" y="8047241"/>
            <a:ext cx="399116" cy="92870"/>
          </a:xfrm>
          <a:prstGeom prst="rect">
            <a:avLst/>
          </a:prstGeom>
        </p:spPr>
      </p:pic>
      <p:sp>
        <p:nvSpPr>
          <p:cNvPr id="60" name="テキスト ボックス 176">
            <a:extLst>
              <a:ext uri="{FF2B5EF4-FFF2-40B4-BE49-F238E27FC236}">
                <a16:creationId xmlns:a16="http://schemas.microsoft.com/office/drawing/2014/main" id="{480738AC-3B82-C9BF-50CD-9E558C1AA81B}"/>
              </a:ext>
            </a:extLst>
          </p:cNvPr>
          <p:cNvSpPr txBox="1"/>
          <p:nvPr/>
        </p:nvSpPr>
        <p:spPr>
          <a:xfrm>
            <a:off x="2996232" y="799753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61" name="図 177">
            <a:extLst>
              <a:ext uri="{FF2B5EF4-FFF2-40B4-BE49-F238E27FC236}">
                <a16:creationId xmlns:a16="http://schemas.microsoft.com/office/drawing/2014/main" id="{6369AC5A-0BE5-72E4-4ED2-DEF2397ED2FD}"/>
              </a:ext>
            </a:extLst>
          </p:cNvPr>
          <p:cNvPicPr>
            <a:picLocks noChangeAspect="1"/>
          </p:cNvPicPr>
          <p:nvPr/>
        </p:nvPicPr>
        <p:blipFill>
          <a:blip r:embed="rId5"/>
          <a:stretch>
            <a:fillRect/>
          </a:stretch>
        </p:blipFill>
        <p:spPr>
          <a:xfrm>
            <a:off x="3500319" y="8497007"/>
            <a:ext cx="234871" cy="129551"/>
          </a:xfrm>
          <a:prstGeom prst="rect">
            <a:avLst/>
          </a:prstGeom>
        </p:spPr>
      </p:pic>
      <p:sp>
        <p:nvSpPr>
          <p:cNvPr id="62" name="テキスト ボックス 183">
            <a:extLst>
              <a:ext uri="{FF2B5EF4-FFF2-40B4-BE49-F238E27FC236}">
                <a16:creationId xmlns:a16="http://schemas.microsoft.com/office/drawing/2014/main" id="{7B0AD656-0071-B59A-8549-37D575ADF01A}"/>
              </a:ext>
            </a:extLst>
          </p:cNvPr>
          <p:cNvSpPr txBox="1"/>
          <p:nvPr/>
        </p:nvSpPr>
        <p:spPr>
          <a:xfrm>
            <a:off x="2902994" y="814417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3" name="テキスト ボックス 184">
            <a:extLst>
              <a:ext uri="{FF2B5EF4-FFF2-40B4-BE49-F238E27FC236}">
                <a16:creationId xmlns:a16="http://schemas.microsoft.com/office/drawing/2014/main" id="{19B7F19B-389F-2644-79D5-BF16BD3F451F}"/>
              </a:ext>
            </a:extLst>
          </p:cNvPr>
          <p:cNvSpPr txBox="1"/>
          <p:nvPr/>
        </p:nvSpPr>
        <p:spPr>
          <a:xfrm>
            <a:off x="3578795" y="8138650"/>
            <a:ext cx="699456" cy="169277"/>
          </a:xfrm>
          <a:prstGeom prst="rect">
            <a:avLst/>
          </a:prstGeom>
          <a:noFill/>
        </p:spPr>
        <p:txBody>
          <a:bodyPr wrap="square" rtlCol="0">
            <a:spAutoFit/>
          </a:bodyPr>
          <a:lstStyle/>
          <a:p>
            <a:r>
              <a:rPr kumimoji="1" lang="en-US" altLang="ja-JP" sz="500" dirty="0">
                <a:latin typeface="+mj-lt"/>
              </a:rPr>
              <a:t>2023-09-09</a:t>
            </a:r>
          </a:p>
        </p:txBody>
      </p:sp>
      <p:sp>
        <p:nvSpPr>
          <p:cNvPr id="128" name="テキスト ボックス 185">
            <a:extLst>
              <a:ext uri="{FF2B5EF4-FFF2-40B4-BE49-F238E27FC236}">
                <a16:creationId xmlns:a16="http://schemas.microsoft.com/office/drawing/2014/main" id="{E4F7665D-9441-9DD1-E849-ACB24872DC76}"/>
              </a:ext>
            </a:extLst>
          </p:cNvPr>
          <p:cNvSpPr txBox="1"/>
          <p:nvPr/>
        </p:nvSpPr>
        <p:spPr>
          <a:xfrm>
            <a:off x="2956787" y="8477527"/>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29" name="テキスト ボックス 186">
            <a:extLst>
              <a:ext uri="{FF2B5EF4-FFF2-40B4-BE49-F238E27FC236}">
                <a16:creationId xmlns:a16="http://schemas.microsoft.com/office/drawing/2014/main" id="{EEF91BF8-874B-F29A-C709-7E299D056F63}"/>
              </a:ext>
            </a:extLst>
          </p:cNvPr>
          <p:cNvSpPr txBox="1"/>
          <p:nvPr/>
        </p:nvSpPr>
        <p:spPr>
          <a:xfrm>
            <a:off x="3409202" y="848008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30" name="テキスト ボックス 187">
            <a:extLst>
              <a:ext uri="{FF2B5EF4-FFF2-40B4-BE49-F238E27FC236}">
                <a16:creationId xmlns:a16="http://schemas.microsoft.com/office/drawing/2014/main" id="{DA093B78-D252-2343-3821-02D5C197A672}"/>
              </a:ext>
            </a:extLst>
          </p:cNvPr>
          <p:cNvSpPr txBox="1"/>
          <p:nvPr/>
        </p:nvSpPr>
        <p:spPr>
          <a:xfrm>
            <a:off x="3847852" y="8485797"/>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131" name="Picture 130">
            <a:extLst>
              <a:ext uri="{FF2B5EF4-FFF2-40B4-BE49-F238E27FC236}">
                <a16:creationId xmlns:a16="http://schemas.microsoft.com/office/drawing/2014/main" id="{464DE32A-735A-258D-68B8-B12188DEB4A1}"/>
              </a:ext>
            </a:extLst>
          </p:cNvPr>
          <p:cNvPicPr>
            <a:picLocks noChangeAspect="1"/>
          </p:cNvPicPr>
          <p:nvPr/>
        </p:nvPicPr>
        <p:blipFill>
          <a:blip r:embed="rId12"/>
          <a:srcRect b="30707"/>
          <a:stretch/>
        </p:blipFill>
        <p:spPr>
          <a:xfrm>
            <a:off x="2937667" y="8213367"/>
            <a:ext cx="1327355" cy="445113"/>
          </a:xfrm>
          <a:prstGeom prst="rect">
            <a:avLst/>
          </a:prstGeom>
        </p:spPr>
      </p:pic>
      <p:pic>
        <p:nvPicPr>
          <p:cNvPr id="132" name="図 160">
            <a:extLst>
              <a:ext uri="{FF2B5EF4-FFF2-40B4-BE49-F238E27FC236}">
                <a16:creationId xmlns:a16="http://schemas.microsoft.com/office/drawing/2014/main" id="{1A864604-6B17-9705-C5EC-FDCE24854B38}"/>
              </a:ext>
            </a:extLst>
          </p:cNvPr>
          <p:cNvPicPr>
            <a:picLocks noChangeAspect="1"/>
          </p:cNvPicPr>
          <p:nvPr/>
        </p:nvPicPr>
        <p:blipFill>
          <a:blip r:embed="rId3"/>
          <a:stretch>
            <a:fillRect/>
          </a:stretch>
        </p:blipFill>
        <p:spPr>
          <a:xfrm>
            <a:off x="3059884" y="8029524"/>
            <a:ext cx="399116" cy="92870"/>
          </a:xfrm>
          <a:prstGeom prst="rect">
            <a:avLst/>
          </a:prstGeom>
        </p:spPr>
      </p:pic>
      <p:pic>
        <p:nvPicPr>
          <p:cNvPr id="133" name="図 13">
            <a:extLst>
              <a:ext uri="{FF2B5EF4-FFF2-40B4-BE49-F238E27FC236}">
                <a16:creationId xmlns:a16="http://schemas.microsoft.com/office/drawing/2014/main" id="{EE517BAB-CE55-DC63-D7B3-8CDF094A8F8A}"/>
              </a:ext>
            </a:extLst>
          </p:cNvPr>
          <p:cNvPicPr>
            <a:picLocks noChangeAspect="1"/>
          </p:cNvPicPr>
          <p:nvPr/>
        </p:nvPicPr>
        <p:blipFill>
          <a:blip r:embed="rId3"/>
          <a:stretch>
            <a:fillRect/>
          </a:stretch>
        </p:blipFill>
        <p:spPr>
          <a:xfrm>
            <a:off x="3057694" y="8059428"/>
            <a:ext cx="399116" cy="92870"/>
          </a:xfrm>
          <a:prstGeom prst="rect">
            <a:avLst/>
          </a:prstGeom>
        </p:spPr>
      </p:pic>
      <p:sp>
        <p:nvSpPr>
          <p:cNvPr id="134" name="テキスト ボックス 14">
            <a:extLst>
              <a:ext uri="{FF2B5EF4-FFF2-40B4-BE49-F238E27FC236}">
                <a16:creationId xmlns:a16="http://schemas.microsoft.com/office/drawing/2014/main" id="{DF8D47B4-587E-66C6-3F69-ECE74FC49213}"/>
              </a:ext>
            </a:extLst>
          </p:cNvPr>
          <p:cNvSpPr txBox="1"/>
          <p:nvPr/>
        </p:nvSpPr>
        <p:spPr>
          <a:xfrm>
            <a:off x="2993324" y="800972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135" name="Rectangle 134">
            <a:extLst>
              <a:ext uri="{FF2B5EF4-FFF2-40B4-BE49-F238E27FC236}">
                <a16:creationId xmlns:a16="http://schemas.microsoft.com/office/drawing/2014/main" id="{47800CC7-6C37-438A-BDCC-CB1D4D427E86}"/>
              </a:ext>
            </a:extLst>
          </p:cNvPr>
          <p:cNvSpPr/>
          <p:nvPr/>
        </p:nvSpPr>
        <p:spPr>
          <a:xfrm>
            <a:off x="2938131" y="8015961"/>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36" name="TextBox 135">
            <a:extLst>
              <a:ext uri="{FF2B5EF4-FFF2-40B4-BE49-F238E27FC236}">
                <a16:creationId xmlns:a16="http://schemas.microsoft.com/office/drawing/2014/main" id="{0F28B46A-9A51-EC6B-7550-710432F29B57}"/>
              </a:ext>
            </a:extLst>
          </p:cNvPr>
          <p:cNvSpPr txBox="1"/>
          <p:nvPr/>
        </p:nvSpPr>
        <p:spPr>
          <a:xfrm>
            <a:off x="2935521" y="8047014"/>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37" name="Rectangle: Rounded Corners 136">
            <a:extLst>
              <a:ext uri="{FF2B5EF4-FFF2-40B4-BE49-F238E27FC236}">
                <a16:creationId xmlns:a16="http://schemas.microsoft.com/office/drawing/2014/main" id="{2A20F9D9-E4B3-002B-9754-B58C486C4DB5}"/>
              </a:ext>
            </a:extLst>
          </p:cNvPr>
          <p:cNvSpPr/>
          <p:nvPr/>
        </p:nvSpPr>
        <p:spPr>
          <a:xfrm>
            <a:off x="3229552" y="8047014"/>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1234</a:t>
            </a:r>
          </a:p>
        </p:txBody>
      </p:sp>
      <p:sp>
        <p:nvSpPr>
          <p:cNvPr id="138" name="Rectangle: Rounded Corners 137">
            <a:extLst>
              <a:ext uri="{FF2B5EF4-FFF2-40B4-BE49-F238E27FC236}">
                <a16:creationId xmlns:a16="http://schemas.microsoft.com/office/drawing/2014/main" id="{42310914-A8B7-282C-4D77-4673090C6C77}"/>
              </a:ext>
            </a:extLst>
          </p:cNvPr>
          <p:cNvSpPr/>
          <p:nvPr/>
        </p:nvSpPr>
        <p:spPr>
          <a:xfrm>
            <a:off x="3623792" y="8047014"/>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139" name="Isosceles Triangle 138">
            <a:extLst>
              <a:ext uri="{FF2B5EF4-FFF2-40B4-BE49-F238E27FC236}">
                <a16:creationId xmlns:a16="http://schemas.microsoft.com/office/drawing/2014/main" id="{D19EE63D-E6E9-CC6E-2437-0BDC89BA7D73}"/>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141" name="吹き出し: 四角形 140">
            <a:extLst>
              <a:ext uri="{FF2B5EF4-FFF2-40B4-BE49-F238E27FC236}">
                <a16:creationId xmlns:a16="http://schemas.microsoft.com/office/drawing/2014/main" id="{A75A0D5C-0571-D686-9E82-1FD3DBDE7EE2}"/>
              </a:ext>
            </a:extLst>
          </p:cNvPr>
          <p:cNvSpPr/>
          <p:nvPr/>
        </p:nvSpPr>
        <p:spPr>
          <a:xfrm>
            <a:off x="7240409" y="2460593"/>
            <a:ext cx="1433793" cy="642937"/>
          </a:xfrm>
          <a:prstGeom prst="wedgeRectCallout">
            <a:avLst>
              <a:gd name="adj1" fmla="val -74311"/>
              <a:gd name="adj2" fmla="val -1648"/>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レイアウトを確認　→</a:t>
            </a:r>
            <a:r>
              <a:rPr kumimoji="1" lang="en-US" altLang="ja-JP" sz="700" kern="0" dirty="0">
                <a:solidFill>
                  <a:prstClr val="black"/>
                </a:solidFill>
              </a:rPr>
              <a:t>TT</a:t>
            </a: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ja-JP" altLang="en-US" sz="700" kern="0" dirty="0">
              <a:solidFill>
                <a:prstClr val="black"/>
              </a:solidFill>
            </a:endParaRPr>
          </a:p>
        </p:txBody>
      </p:sp>
      <p:sp>
        <p:nvSpPr>
          <p:cNvPr id="142" name="テキスト ボックス 192">
            <a:extLst>
              <a:ext uri="{FF2B5EF4-FFF2-40B4-BE49-F238E27FC236}">
                <a16:creationId xmlns:a16="http://schemas.microsoft.com/office/drawing/2014/main" id="{64CFADB4-54CC-37DE-1740-315DB894164E}"/>
              </a:ext>
            </a:extLst>
          </p:cNvPr>
          <p:cNvSpPr txBox="1"/>
          <p:nvPr/>
        </p:nvSpPr>
        <p:spPr>
          <a:xfrm>
            <a:off x="7272706" y="2680153"/>
            <a:ext cx="535380" cy="276999"/>
          </a:xfrm>
          <a:prstGeom prst="rect">
            <a:avLst/>
          </a:prstGeom>
          <a:noFill/>
        </p:spPr>
        <p:txBody>
          <a:bodyPr wrap="square" rtlCol="0">
            <a:spAutoFit/>
          </a:bodyPr>
          <a:lstStyle/>
          <a:p>
            <a:r>
              <a:rPr kumimoji="1" lang="en-US" altLang="ja-JP" sz="600" dirty="0"/>
              <a:t>Model Color</a:t>
            </a:r>
            <a:endParaRPr kumimoji="1" lang="ja-JP" altLang="en-US" sz="600" dirty="0"/>
          </a:p>
        </p:txBody>
      </p:sp>
      <p:sp>
        <p:nvSpPr>
          <p:cNvPr id="140" name="テキスト ボックス 192">
            <a:extLst>
              <a:ext uri="{FF2B5EF4-FFF2-40B4-BE49-F238E27FC236}">
                <a16:creationId xmlns:a16="http://schemas.microsoft.com/office/drawing/2014/main" id="{CEAD3768-3EC0-6915-C5D8-66E455511A6B}"/>
              </a:ext>
            </a:extLst>
          </p:cNvPr>
          <p:cNvSpPr txBox="1"/>
          <p:nvPr/>
        </p:nvSpPr>
        <p:spPr>
          <a:xfrm>
            <a:off x="7806167" y="2734690"/>
            <a:ext cx="535380" cy="184666"/>
          </a:xfrm>
          <a:prstGeom prst="rect">
            <a:avLst/>
          </a:prstGeom>
          <a:noFill/>
        </p:spPr>
        <p:txBody>
          <a:bodyPr wrap="square" rtlCol="0">
            <a:spAutoFit/>
          </a:bodyPr>
          <a:lstStyle/>
          <a:p>
            <a:r>
              <a:rPr kumimoji="1" lang="en-US" altLang="ja-JP" sz="600" dirty="0" err="1"/>
              <a:t>Mdl</a:t>
            </a:r>
            <a:r>
              <a:rPr kumimoji="1" lang="en-US" altLang="ja-JP" sz="600" dirty="0"/>
              <a:t> / </a:t>
            </a:r>
            <a:r>
              <a:rPr kumimoji="1" lang="en-US" altLang="ja-JP" sz="600" dirty="0" err="1"/>
              <a:t>Clr</a:t>
            </a:r>
            <a:endParaRPr kumimoji="1" lang="ja-JP" altLang="en-US" sz="600" dirty="0"/>
          </a:p>
        </p:txBody>
      </p:sp>
      <p:sp>
        <p:nvSpPr>
          <p:cNvPr id="155" name="吹き出し: 四角形 154">
            <a:extLst>
              <a:ext uri="{FF2B5EF4-FFF2-40B4-BE49-F238E27FC236}">
                <a16:creationId xmlns:a16="http://schemas.microsoft.com/office/drawing/2014/main" id="{39FBA9AC-7549-0C69-5E2E-66960AD4BD86}"/>
              </a:ext>
            </a:extLst>
          </p:cNvPr>
          <p:cNvSpPr/>
          <p:nvPr/>
        </p:nvSpPr>
        <p:spPr>
          <a:xfrm>
            <a:off x="7104294" y="5690837"/>
            <a:ext cx="1433793" cy="773397"/>
          </a:xfrm>
          <a:prstGeom prst="wedgeRectCallout">
            <a:avLst>
              <a:gd name="adj1" fmla="val -65099"/>
              <a:gd name="adj2" fmla="val 33251"/>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初期表示：ブランク</a:t>
            </a:r>
            <a:endParaRPr kumimoji="1" lang="en-US" altLang="ja-JP" sz="700" kern="0" dirty="0">
              <a:solidFill>
                <a:prstClr val="black"/>
              </a:solidFill>
            </a:endParaRPr>
          </a:p>
          <a:p>
            <a:pPr algn="l" defTabSz="914400"/>
            <a:r>
              <a:rPr kumimoji="1" lang="ja-JP" altLang="en-US" sz="700" kern="0" dirty="0">
                <a:solidFill>
                  <a:prstClr val="black"/>
                </a:solidFill>
              </a:rPr>
              <a:t>→必須入力</a:t>
            </a:r>
          </a:p>
        </p:txBody>
      </p:sp>
      <p:sp>
        <p:nvSpPr>
          <p:cNvPr id="220" name="吹き出し: 四角形 219">
            <a:extLst>
              <a:ext uri="{FF2B5EF4-FFF2-40B4-BE49-F238E27FC236}">
                <a16:creationId xmlns:a16="http://schemas.microsoft.com/office/drawing/2014/main" id="{950C6FFF-5513-A28D-0088-1D0274F09389}"/>
              </a:ext>
            </a:extLst>
          </p:cNvPr>
          <p:cNvSpPr/>
          <p:nvPr/>
        </p:nvSpPr>
        <p:spPr>
          <a:xfrm>
            <a:off x="7105422" y="6614482"/>
            <a:ext cx="1433793" cy="773397"/>
          </a:xfrm>
          <a:prstGeom prst="wedgeRectCallout">
            <a:avLst>
              <a:gd name="adj1" fmla="val -66250"/>
              <a:gd name="adj2" fmla="val 15188"/>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重複スキャン時のエラーを追加する。→ドキュメント上の表示</a:t>
            </a:r>
          </a:p>
        </p:txBody>
      </p:sp>
      <p:pic>
        <p:nvPicPr>
          <p:cNvPr id="320" name="図 250">
            <a:extLst>
              <a:ext uri="{FF2B5EF4-FFF2-40B4-BE49-F238E27FC236}">
                <a16:creationId xmlns:a16="http://schemas.microsoft.com/office/drawing/2014/main" id="{05C5291D-9E9D-D1C3-41E2-FFF292936810}"/>
              </a:ext>
            </a:extLst>
          </p:cNvPr>
          <p:cNvPicPr>
            <a:picLocks noChangeAspect="1"/>
          </p:cNvPicPr>
          <p:nvPr/>
        </p:nvPicPr>
        <p:blipFill>
          <a:blip r:embed="rId8"/>
          <a:stretch>
            <a:fillRect/>
          </a:stretch>
        </p:blipFill>
        <p:spPr>
          <a:xfrm>
            <a:off x="7045404" y="7791453"/>
            <a:ext cx="1075165" cy="745191"/>
          </a:xfrm>
          <a:prstGeom prst="rect">
            <a:avLst/>
          </a:prstGeom>
        </p:spPr>
      </p:pic>
      <p:pic>
        <p:nvPicPr>
          <p:cNvPr id="321" name="図 251">
            <a:extLst>
              <a:ext uri="{FF2B5EF4-FFF2-40B4-BE49-F238E27FC236}">
                <a16:creationId xmlns:a16="http://schemas.microsoft.com/office/drawing/2014/main" id="{77E4BB6C-B75D-DC63-C700-25271C45DBE2}"/>
              </a:ext>
            </a:extLst>
          </p:cNvPr>
          <p:cNvPicPr>
            <a:picLocks noChangeAspect="1"/>
          </p:cNvPicPr>
          <p:nvPr/>
        </p:nvPicPr>
        <p:blipFill>
          <a:blip r:embed="rId9"/>
          <a:stretch>
            <a:fillRect/>
          </a:stretch>
        </p:blipFill>
        <p:spPr>
          <a:xfrm>
            <a:off x="7167343" y="8181583"/>
            <a:ext cx="847293" cy="112175"/>
          </a:xfrm>
          <a:prstGeom prst="rect">
            <a:avLst/>
          </a:prstGeom>
        </p:spPr>
      </p:pic>
      <p:sp>
        <p:nvSpPr>
          <p:cNvPr id="322" name="テキスト ボックス 252">
            <a:extLst>
              <a:ext uri="{FF2B5EF4-FFF2-40B4-BE49-F238E27FC236}">
                <a16:creationId xmlns:a16="http://schemas.microsoft.com/office/drawing/2014/main" id="{5903EBF0-7324-0D09-BE01-8EAC8192A31E}"/>
              </a:ext>
            </a:extLst>
          </p:cNvPr>
          <p:cNvSpPr txBox="1"/>
          <p:nvPr/>
        </p:nvSpPr>
        <p:spPr>
          <a:xfrm>
            <a:off x="7028153" y="8114356"/>
            <a:ext cx="1075165" cy="184666"/>
          </a:xfrm>
          <a:prstGeom prst="rect">
            <a:avLst/>
          </a:prstGeom>
          <a:noFill/>
        </p:spPr>
        <p:txBody>
          <a:bodyPr wrap="square" rtlCol="0">
            <a:spAutoFit/>
          </a:bodyPr>
          <a:lstStyle/>
          <a:p>
            <a:pPr algn="ctr"/>
            <a:r>
              <a:rPr kumimoji="1" lang="en-US" altLang="ja-JP" sz="600" b="1" dirty="0">
                <a:solidFill>
                  <a:srgbClr val="FF0000"/>
                </a:solidFill>
                <a:latin typeface="+mj-lt"/>
              </a:rPr>
              <a:t>Duplicated scan label !!</a:t>
            </a:r>
          </a:p>
        </p:txBody>
      </p:sp>
      <p:pic>
        <p:nvPicPr>
          <p:cNvPr id="326" name="図 325">
            <a:extLst>
              <a:ext uri="{FF2B5EF4-FFF2-40B4-BE49-F238E27FC236}">
                <a16:creationId xmlns:a16="http://schemas.microsoft.com/office/drawing/2014/main" id="{C774225A-4578-88D9-5915-9084A51F8270}"/>
              </a:ext>
            </a:extLst>
          </p:cNvPr>
          <p:cNvPicPr>
            <a:picLocks noChangeAspect="1"/>
          </p:cNvPicPr>
          <p:nvPr/>
        </p:nvPicPr>
        <p:blipFill>
          <a:blip r:embed="rId31"/>
          <a:stretch>
            <a:fillRect/>
          </a:stretch>
        </p:blipFill>
        <p:spPr>
          <a:xfrm>
            <a:off x="2567751" y="3327243"/>
            <a:ext cx="185966" cy="131227"/>
          </a:xfrm>
          <a:prstGeom prst="rect">
            <a:avLst/>
          </a:prstGeom>
        </p:spPr>
      </p:pic>
      <p:sp>
        <p:nvSpPr>
          <p:cNvPr id="327" name="吹き出し: 四角形 326">
            <a:extLst>
              <a:ext uri="{FF2B5EF4-FFF2-40B4-BE49-F238E27FC236}">
                <a16:creationId xmlns:a16="http://schemas.microsoft.com/office/drawing/2014/main" id="{331E8609-17AF-4F6D-0463-583360A2E865}"/>
              </a:ext>
            </a:extLst>
          </p:cNvPr>
          <p:cNvSpPr/>
          <p:nvPr/>
        </p:nvSpPr>
        <p:spPr>
          <a:xfrm>
            <a:off x="552899" y="3405518"/>
            <a:ext cx="1433793" cy="285482"/>
          </a:xfrm>
          <a:prstGeom prst="wedgeRectCallout">
            <a:avLst>
              <a:gd name="adj1" fmla="val 79457"/>
              <a:gd name="adj2" fmla="val -45756"/>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srgbClr val="FF0000"/>
                </a:solidFill>
              </a:rPr>
              <a:t>Initial display blank, required input</a:t>
            </a:r>
            <a:endParaRPr kumimoji="1" lang="ja-JP" altLang="en-US" sz="700" kern="0" dirty="0">
              <a:solidFill>
                <a:srgbClr val="FF0000"/>
              </a:solidFill>
            </a:endParaRPr>
          </a:p>
        </p:txBody>
      </p:sp>
      <p:pic>
        <p:nvPicPr>
          <p:cNvPr id="328" name="図 327">
            <a:extLst>
              <a:ext uri="{FF2B5EF4-FFF2-40B4-BE49-F238E27FC236}">
                <a16:creationId xmlns:a16="http://schemas.microsoft.com/office/drawing/2014/main" id="{31E73F8F-68C6-EC60-2248-5F7BFFF3F66F}"/>
              </a:ext>
            </a:extLst>
          </p:cNvPr>
          <p:cNvPicPr>
            <a:picLocks noChangeAspect="1"/>
          </p:cNvPicPr>
          <p:nvPr/>
        </p:nvPicPr>
        <p:blipFill>
          <a:blip r:embed="rId31"/>
          <a:stretch>
            <a:fillRect/>
          </a:stretch>
        </p:blipFill>
        <p:spPr>
          <a:xfrm>
            <a:off x="940853" y="6545164"/>
            <a:ext cx="185966" cy="131227"/>
          </a:xfrm>
          <a:prstGeom prst="rect">
            <a:avLst/>
          </a:prstGeom>
        </p:spPr>
      </p:pic>
      <p:pic>
        <p:nvPicPr>
          <p:cNvPr id="329" name="図 328">
            <a:extLst>
              <a:ext uri="{FF2B5EF4-FFF2-40B4-BE49-F238E27FC236}">
                <a16:creationId xmlns:a16="http://schemas.microsoft.com/office/drawing/2014/main" id="{88BFD950-49D6-786C-7647-B917A78CA4DA}"/>
              </a:ext>
            </a:extLst>
          </p:cNvPr>
          <p:cNvPicPr>
            <a:picLocks noChangeAspect="1"/>
          </p:cNvPicPr>
          <p:nvPr/>
        </p:nvPicPr>
        <p:blipFill>
          <a:blip r:embed="rId31"/>
          <a:stretch>
            <a:fillRect/>
          </a:stretch>
        </p:blipFill>
        <p:spPr>
          <a:xfrm>
            <a:off x="3343968" y="6541981"/>
            <a:ext cx="185966" cy="131227"/>
          </a:xfrm>
          <a:prstGeom prst="rect">
            <a:avLst/>
          </a:prstGeom>
        </p:spPr>
      </p:pic>
      <p:pic>
        <p:nvPicPr>
          <p:cNvPr id="331" name="図 330">
            <a:extLst>
              <a:ext uri="{FF2B5EF4-FFF2-40B4-BE49-F238E27FC236}">
                <a16:creationId xmlns:a16="http://schemas.microsoft.com/office/drawing/2014/main" id="{E8DD5FD7-BB47-4B57-2518-3408484DA9FC}"/>
              </a:ext>
            </a:extLst>
          </p:cNvPr>
          <p:cNvPicPr>
            <a:picLocks noChangeAspect="1"/>
          </p:cNvPicPr>
          <p:nvPr/>
        </p:nvPicPr>
        <p:blipFill>
          <a:blip r:embed="rId31"/>
          <a:stretch>
            <a:fillRect/>
          </a:stretch>
        </p:blipFill>
        <p:spPr>
          <a:xfrm>
            <a:off x="932565" y="8675268"/>
            <a:ext cx="185966" cy="131227"/>
          </a:xfrm>
          <a:prstGeom prst="rect">
            <a:avLst/>
          </a:prstGeom>
        </p:spPr>
      </p:pic>
      <p:pic>
        <p:nvPicPr>
          <p:cNvPr id="334" name="図 333">
            <a:extLst>
              <a:ext uri="{FF2B5EF4-FFF2-40B4-BE49-F238E27FC236}">
                <a16:creationId xmlns:a16="http://schemas.microsoft.com/office/drawing/2014/main" id="{414704B8-AAA1-3C3E-8E8F-794D19AB730E}"/>
              </a:ext>
            </a:extLst>
          </p:cNvPr>
          <p:cNvPicPr>
            <a:picLocks noChangeAspect="1"/>
          </p:cNvPicPr>
          <p:nvPr/>
        </p:nvPicPr>
        <p:blipFill>
          <a:blip r:embed="rId31"/>
          <a:stretch>
            <a:fillRect/>
          </a:stretch>
        </p:blipFill>
        <p:spPr>
          <a:xfrm>
            <a:off x="3325937" y="8702264"/>
            <a:ext cx="185966" cy="131227"/>
          </a:xfrm>
          <a:prstGeom prst="rect">
            <a:avLst/>
          </a:prstGeom>
        </p:spPr>
      </p:pic>
      <p:sp>
        <p:nvSpPr>
          <p:cNvPr id="335" name="吹き出し: 四角形 334">
            <a:extLst>
              <a:ext uri="{FF2B5EF4-FFF2-40B4-BE49-F238E27FC236}">
                <a16:creationId xmlns:a16="http://schemas.microsoft.com/office/drawing/2014/main" id="{1FAFA867-CE86-8EB2-D143-8FA6FD8E0794}"/>
              </a:ext>
            </a:extLst>
          </p:cNvPr>
          <p:cNvSpPr/>
          <p:nvPr/>
        </p:nvSpPr>
        <p:spPr>
          <a:xfrm>
            <a:off x="4296108" y="6630282"/>
            <a:ext cx="977527" cy="285482"/>
          </a:xfrm>
          <a:prstGeom prst="wedgeRectCallout">
            <a:avLst>
              <a:gd name="adj1" fmla="val 79457"/>
              <a:gd name="adj2" fmla="val -45756"/>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srgbClr val="FF0000"/>
                </a:solidFill>
              </a:rPr>
              <a:t>Scan or select Location code</a:t>
            </a:r>
            <a:endParaRPr kumimoji="1" lang="ja-JP" altLang="en-US" sz="700" kern="0" dirty="0">
              <a:solidFill>
                <a:srgbClr val="FF0000"/>
              </a:solidFill>
            </a:endParaRPr>
          </a:p>
        </p:txBody>
      </p:sp>
      <p:sp>
        <p:nvSpPr>
          <p:cNvPr id="323" name="吹き出し: 四角形 322">
            <a:extLst>
              <a:ext uri="{FF2B5EF4-FFF2-40B4-BE49-F238E27FC236}">
                <a16:creationId xmlns:a16="http://schemas.microsoft.com/office/drawing/2014/main" id="{3F4E42AD-4F8D-EC4A-C862-175D94CDBBFA}"/>
              </a:ext>
            </a:extLst>
          </p:cNvPr>
          <p:cNvSpPr/>
          <p:nvPr/>
        </p:nvSpPr>
        <p:spPr>
          <a:xfrm>
            <a:off x="117381" y="3785227"/>
            <a:ext cx="1433793" cy="467355"/>
          </a:xfrm>
          <a:prstGeom prst="wedgeRectCallout">
            <a:avLst>
              <a:gd name="adj1" fmla="val 104037"/>
              <a:gd name="adj2" fmla="val -90593"/>
            </a:avLst>
          </a:prstGeom>
          <a:solidFill>
            <a:srgbClr val="FFFF00"/>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srgbClr val="FF0000"/>
                </a:solidFill>
              </a:rPr>
              <a:t>If the lot number on the label is different, update it with the date of receipt.</a:t>
            </a:r>
            <a:endParaRPr kumimoji="1" lang="ja-JP" altLang="en-US" sz="700" kern="0" dirty="0">
              <a:solidFill>
                <a:srgbClr val="FF0000"/>
              </a:solidFill>
            </a:endParaRPr>
          </a:p>
        </p:txBody>
      </p:sp>
    </p:spTree>
    <p:extLst>
      <p:ext uri="{BB962C8B-B14F-4D97-AF65-F5344CB8AC3E}">
        <p14:creationId xmlns:p14="http://schemas.microsoft.com/office/powerpoint/2010/main" val="2880989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64C8-6C0D-EAA8-9955-E9F1187ACAD7}"/>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7F98AF8-ABDF-4066-3DD1-A97194CC7BEA}"/>
              </a:ext>
            </a:extLst>
          </p:cNvPr>
          <p:cNvSpPr>
            <a:spLocks noGrp="1"/>
          </p:cNvSpPr>
          <p:nvPr>
            <p:ph type="sldNum" sz="quarter" idx="12"/>
          </p:nvPr>
        </p:nvSpPr>
        <p:spPr/>
        <p:txBody>
          <a:bodyPr/>
          <a:lstStyle/>
          <a:p>
            <a:fld id="{FABEA90D-F275-432F-8053-456A4E092F4A}" type="slidenum">
              <a:rPr kumimoji="1" lang="ja-JP" altLang="en-US" smtClean="0"/>
              <a:t>38</a:t>
            </a:fld>
            <a:endParaRPr kumimoji="1" lang="ja-JP" altLang="en-US" dirty="0"/>
          </a:p>
        </p:txBody>
      </p:sp>
      <p:sp>
        <p:nvSpPr>
          <p:cNvPr id="17" name="正方形/長方形 16">
            <a:extLst>
              <a:ext uri="{FF2B5EF4-FFF2-40B4-BE49-F238E27FC236}">
                <a16:creationId xmlns:a16="http://schemas.microsoft.com/office/drawing/2014/main" id="{BBB56A64-652B-2C79-CA43-AFEC591EEAF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8074404B-CA58-76CA-FE50-27E582247C85}"/>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AB8E23C-12D4-88E3-B60D-21BC94C34E4F}"/>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5-2-6. Inbound Manual</a:t>
            </a:r>
          </a:p>
        </p:txBody>
      </p:sp>
      <p:pic>
        <p:nvPicPr>
          <p:cNvPr id="156" name="図 155">
            <a:extLst>
              <a:ext uri="{FF2B5EF4-FFF2-40B4-BE49-F238E27FC236}">
                <a16:creationId xmlns:a16="http://schemas.microsoft.com/office/drawing/2014/main" id="{7712582C-61CA-7A36-B36A-A5CED5F4CB31}"/>
              </a:ext>
            </a:extLst>
          </p:cNvPr>
          <p:cNvPicPr>
            <a:picLocks noChangeAspect="1"/>
          </p:cNvPicPr>
          <p:nvPr/>
        </p:nvPicPr>
        <p:blipFill>
          <a:blip r:embed="rId2"/>
          <a:stretch>
            <a:fillRect/>
          </a:stretch>
        </p:blipFill>
        <p:spPr>
          <a:xfrm>
            <a:off x="495426" y="1774289"/>
            <a:ext cx="1358764" cy="2027693"/>
          </a:xfrm>
          <a:prstGeom prst="rect">
            <a:avLst/>
          </a:prstGeom>
        </p:spPr>
      </p:pic>
      <p:pic>
        <p:nvPicPr>
          <p:cNvPr id="157" name="図 156">
            <a:extLst>
              <a:ext uri="{FF2B5EF4-FFF2-40B4-BE49-F238E27FC236}">
                <a16:creationId xmlns:a16="http://schemas.microsoft.com/office/drawing/2014/main" id="{1383AC90-DB71-4DA0-0163-405EE81A5C0E}"/>
              </a:ext>
            </a:extLst>
          </p:cNvPr>
          <p:cNvPicPr>
            <a:picLocks noChangeAspect="1"/>
          </p:cNvPicPr>
          <p:nvPr/>
        </p:nvPicPr>
        <p:blipFill>
          <a:blip r:embed="rId3"/>
          <a:stretch>
            <a:fillRect/>
          </a:stretch>
        </p:blipFill>
        <p:spPr>
          <a:xfrm>
            <a:off x="1588782" y="3069676"/>
            <a:ext cx="243861" cy="130125"/>
          </a:xfrm>
          <a:prstGeom prst="rect">
            <a:avLst/>
          </a:prstGeom>
        </p:spPr>
      </p:pic>
      <p:sp>
        <p:nvSpPr>
          <p:cNvPr id="158" name="テキスト ボックス 157">
            <a:extLst>
              <a:ext uri="{FF2B5EF4-FFF2-40B4-BE49-F238E27FC236}">
                <a16:creationId xmlns:a16="http://schemas.microsoft.com/office/drawing/2014/main" id="{BDCF4FC5-0186-A73E-6A78-80DB67C85ACE}"/>
              </a:ext>
            </a:extLst>
          </p:cNvPr>
          <p:cNvSpPr txBox="1"/>
          <p:nvPr/>
        </p:nvSpPr>
        <p:spPr>
          <a:xfrm>
            <a:off x="1512360" y="303728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59" name="図 158">
            <a:extLst>
              <a:ext uri="{FF2B5EF4-FFF2-40B4-BE49-F238E27FC236}">
                <a16:creationId xmlns:a16="http://schemas.microsoft.com/office/drawing/2014/main" id="{FAD20881-F8AB-A001-6333-AA17BAB0EB0D}"/>
              </a:ext>
            </a:extLst>
          </p:cNvPr>
          <p:cNvPicPr>
            <a:picLocks noChangeAspect="1"/>
          </p:cNvPicPr>
          <p:nvPr/>
        </p:nvPicPr>
        <p:blipFill>
          <a:blip r:embed="rId4"/>
          <a:stretch>
            <a:fillRect/>
          </a:stretch>
        </p:blipFill>
        <p:spPr>
          <a:xfrm>
            <a:off x="1000113" y="1908369"/>
            <a:ext cx="805148" cy="123622"/>
          </a:xfrm>
          <a:prstGeom prst="rect">
            <a:avLst/>
          </a:prstGeom>
        </p:spPr>
      </p:pic>
      <p:sp>
        <p:nvSpPr>
          <p:cNvPr id="160" name="テキスト ボックス 159">
            <a:extLst>
              <a:ext uri="{FF2B5EF4-FFF2-40B4-BE49-F238E27FC236}">
                <a16:creationId xmlns:a16="http://schemas.microsoft.com/office/drawing/2014/main" id="{A03149CC-B78A-61BD-D79B-717A93C96F8F}"/>
              </a:ext>
            </a:extLst>
          </p:cNvPr>
          <p:cNvSpPr txBox="1"/>
          <p:nvPr/>
        </p:nvSpPr>
        <p:spPr>
          <a:xfrm>
            <a:off x="915394" y="1894946"/>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61" name="図 160">
            <a:extLst>
              <a:ext uri="{FF2B5EF4-FFF2-40B4-BE49-F238E27FC236}">
                <a16:creationId xmlns:a16="http://schemas.microsoft.com/office/drawing/2014/main" id="{AB1DCDCE-4394-5A8B-A910-C3D76F758467}"/>
              </a:ext>
            </a:extLst>
          </p:cNvPr>
          <p:cNvPicPr>
            <a:picLocks noChangeAspect="1"/>
          </p:cNvPicPr>
          <p:nvPr/>
        </p:nvPicPr>
        <p:blipFill>
          <a:blip r:embed="rId3"/>
          <a:stretch>
            <a:fillRect/>
          </a:stretch>
        </p:blipFill>
        <p:spPr>
          <a:xfrm>
            <a:off x="636541" y="2773096"/>
            <a:ext cx="399116" cy="92870"/>
          </a:xfrm>
          <a:prstGeom prst="rect">
            <a:avLst/>
          </a:prstGeom>
        </p:spPr>
      </p:pic>
      <p:sp>
        <p:nvSpPr>
          <p:cNvPr id="162" name="テキスト ボックス 161">
            <a:extLst>
              <a:ext uri="{FF2B5EF4-FFF2-40B4-BE49-F238E27FC236}">
                <a16:creationId xmlns:a16="http://schemas.microsoft.com/office/drawing/2014/main" id="{0B6C3355-0847-A84D-7413-A01A420D75BE}"/>
              </a:ext>
            </a:extLst>
          </p:cNvPr>
          <p:cNvSpPr txBox="1"/>
          <p:nvPr/>
        </p:nvSpPr>
        <p:spPr>
          <a:xfrm>
            <a:off x="572171" y="272338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3" name="図 162">
            <a:extLst>
              <a:ext uri="{FF2B5EF4-FFF2-40B4-BE49-F238E27FC236}">
                <a16:creationId xmlns:a16="http://schemas.microsoft.com/office/drawing/2014/main" id="{F32F7D4A-2B90-E323-FDF3-8DC4B5F382D9}"/>
              </a:ext>
            </a:extLst>
          </p:cNvPr>
          <p:cNvPicPr>
            <a:picLocks noChangeAspect="1"/>
          </p:cNvPicPr>
          <p:nvPr/>
        </p:nvPicPr>
        <p:blipFill>
          <a:blip r:embed="rId5"/>
          <a:stretch>
            <a:fillRect/>
          </a:stretch>
        </p:blipFill>
        <p:spPr>
          <a:xfrm>
            <a:off x="1076258" y="3222862"/>
            <a:ext cx="234871" cy="129551"/>
          </a:xfrm>
          <a:prstGeom prst="rect">
            <a:avLst/>
          </a:prstGeom>
        </p:spPr>
      </p:pic>
      <p:pic>
        <p:nvPicPr>
          <p:cNvPr id="164" name="図 163">
            <a:extLst>
              <a:ext uri="{FF2B5EF4-FFF2-40B4-BE49-F238E27FC236}">
                <a16:creationId xmlns:a16="http://schemas.microsoft.com/office/drawing/2014/main" id="{6EAD7623-8144-319F-9E83-ABF1966DF364}"/>
              </a:ext>
            </a:extLst>
          </p:cNvPr>
          <p:cNvPicPr>
            <a:picLocks noChangeAspect="1"/>
          </p:cNvPicPr>
          <p:nvPr/>
        </p:nvPicPr>
        <p:blipFill>
          <a:blip r:embed="rId5"/>
          <a:stretch>
            <a:fillRect/>
          </a:stretch>
        </p:blipFill>
        <p:spPr>
          <a:xfrm>
            <a:off x="1030302" y="3404242"/>
            <a:ext cx="234871" cy="129551"/>
          </a:xfrm>
          <a:prstGeom prst="rect">
            <a:avLst/>
          </a:prstGeom>
        </p:spPr>
      </p:pic>
      <p:pic>
        <p:nvPicPr>
          <p:cNvPr id="167" name="図 166">
            <a:extLst>
              <a:ext uri="{FF2B5EF4-FFF2-40B4-BE49-F238E27FC236}">
                <a16:creationId xmlns:a16="http://schemas.microsoft.com/office/drawing/2014/main" id="{3F69EE17-5EE9-F615-F387-9BFE9E13487C}"/>
              </a:ext>
            </a:extLst>
          </p:cNvPr>
          <p:cNvPicPr>
            <a:picLocks noChangeAspect="1"/>
          </p:cNvPicPr>
          <p:nvPr/>
        </p:nvPicPr>
        <p:blipFill>
          <a:blip r:embed="rId6"/>
          <a:stretch>
            <a:fillRect/>
          </a:stretch>
        </p:blipFill>
        <p:spPr>
          <a:xfrm>
            <a:off x="1877763" y="1745186"/>
            <a:ext cx="767534" cy="496491"/>
          </a:xfrm>
          <a:prstGeom prst="rect">
            <a:avLst/>
          </a:prstGeom>
          <a:solidFill>
            <a:schemeClr val="bg1"/>
          </a:solidFill>
        </p:spPr>
      </p:pic>
      <p:sp>
        <p:nvSpPr>
          <p:cNvPr id="168" name="テキスト ボックス 167">
            <a:extLst>
              <a:ext uri="{FF2B5EF4-FFF2-40B4-BE49-F238E27FC236}">
                <a16:creationId xmlns:a16="http://schemas.microsoft.com/office/drawing/2014/main" id="{CC831229-901C-59A7-46A2-5E4C321E0EA3}"/>
              </a:ext>
            </a:extLst>
          </p:cNvPr>
          <p:cNvSpPr txBox="1"/>
          <p:nvPr/>
        </p:nvSpPr>
        <p:spPr>
          <a:xfrm>
            <a:off x="1814047" y="2252224"/>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p>
          <a:p>
            <a:r>
              <a:rPr kumimoji="1" lang="en-US" altLang="ja-JP" sz="600" dirty="0"/>
              <a:t>Box no: 1</a:t>
            </a:r>
            <a:endParaRPr kumimoji="1" lang="ja-JP" altLang="en-US" sz="600" dirty="0"/>
          </a:p>
        </p:txBody>
      </p:sp>
      <p:sp>
        <p:nvSpPr>
          <p:cNvPr id="169" name="台形 168">
            <a:extLst>
              <a:ext uri="{FF2B5EF4-FFF2-40B4-BE49-F238E27FC236}">
                <a16:creationId xmlns:a16="http://schemas.microsoft.com/office/drawing/2014/main" id="{C3630E1A-C9E8-170C-05D6-4ADE65F50929}"/>
              </a:ext>
            </a:extLst>
          </p:cNvPr>
          <p:cNvSpPr/>
          <p:nvPr/>
        </p:nvSpPr>
        <p:spPr>
          <a:xfrm rot="9223765">
            <a:off x="2492407" y="1665678"/>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70" name="矢印: 右 169">
            <a:extLst>
              <a:ext uri="{FF2B5EF4-FFF2-40B4-BE49-F238E27FC236}">
                <a16:creationId xmlns:a16="http://schemas.microsoft.com/office/drawing/2014/main" id="{12926874-E989-CCC6-83D3-C258371E934E}"/>
              </a:ext>
            </a:extLst>
          </p:cNvPr>
          <p:cNvSpPr/>
          <p:nvPr/>
        </p:nvSpPr>
        <p:spPr>
          <a:xfrm>
            <a:off x="1693909" y="218501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71" name="図 170">
            <a:extLst>
              <a:ext uri="{FF2B5EF4-FFF2-40B4-BE49-F238E27FC236}">
                <a16:creationId xmlns:a16="http://schemas.microsoft.com/office/drawing/2014/main" id="{24F0BE0A-E4D4-2F2D-1971-C8D7A8B0A0A8}"/>
              </a:ext>
            </a:extLst>
          </p:cNvPr>
          <p:cNvPicPr>
            <a:picLocks noChangeAspect="1"/>
          </p:cNvPicPr>
          <p:nvPr/>
        </p:nvPicPr>
        <p:blipFill>
          <a:blip r:embed="rId2"/>
          <a:stretch>
            <a:fillRect/>
          </a:stretch>
        </p:blipFill>
        <p:spPr>
          <a:xfrm>
            <a:off x="2916827" y="1773427"/>
            <a:ext cx="1358764" cy="2027693"/>
          </a:xfrm>
          <a:prstGeom prst="rect">
            <a:avLst/>
          </a:prstGeom>
        </p:spPr>
      </p:pic>
      <p:pic>
        <p:nvPicPr>
          <p:cNvPr id="172" name="図 171">
            <a:extLst>
              <a:ext uri="{FF2B5EF4-FFF2-40B4-BE49-F238E27FC236}">
                <a16:creationId xmlns:a16="http://schemas.microsoft.com/office/drawing/2014/main" id="{C2F54028-3E0B-7D35-AFBC-E0D1836ADCEE}"/>
              </a:ext>
            </a:extLst>
          </p:cNvPr>
          <p:cNvPicPr>
            <a:picLocks noChangeAspect="1"/>
          </p:cNvPicPr>
          <p:nvPr/>
        </p:nvPicPr>
        <p:blipFill>
          <a:blip r:embed="rId3"/>
          <a:stretch>
            <a:fillRect/>
          </a:stretch>
        </p:blipFill>
        <p:spPr>
          <a:xfrm>
            <a:off x="4010183" y="3068814"/>
            <a:ext cx="243861" cy="130125"/>
          </a:xfrm>
          <a:prstGeom prst="rect">
            <a:avLst/>
          </a:prstGeom>
        </p:spPr>
      </p:pic>
      <p:sp>
        <p:nvSpPr>
          <p:cNvPr id="173" name="テキスト ボックス 172">
            <a:extLst>
              <a:ext uri="{FF2B5EF4-FFF2-40B4-BE49-F238E27FC236}">
                <a16:creationId xmlns:a16="http://schemas.microsoft.com/office/drawing/2014/main" id="{BDB041DA-F727-18F5-DC5F-52282EBA0B83}"/>
              </a:ext>
            </a:extLst>
          </p:cNvPr>
          <p:cNvSpPr txBox="1"/>
          <p:nvPr/>
        </p:nvSpPr>
        <p:spPr>
          <a:xfrm>
            <a:off x="3933761" y="303642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74" name="図 173">
            <a:extLst>
              <a:ext uri="{FF2B5EF4-FFF2-40B4-BE49-F238E27FC236}">
                <a16:creationId xmlns:a16="http://schemas.microsoft.com/office/drawing/2014/main" id="{240E48D8-3409-15AD-BA52-B74693231187}"/>
              </a:ext>
            </a:extLst>
          </p:cNvPr>
          <p:cNvPicPr>
            <a:picLocks noChangeAspect="1"/>
          </p:cNvPicPr>
          <p:nvPr/>
        </p:nvPicPr>
        <p:blipFill>
          <a:blip r:embed="rId4"/>
          <a:stretch>
            <a:fillRect/>
          </a:stretch>
        </p:blipFill>
        <p:spPr>
          <a:xfrm>
            <a:off x="3421514" y="1907507"/>
            <a:ext cx="805148" cy="123622"/>
          </a:xfrm>
          <a:prstGeom prst="rect">
            <a:avLst/>
          </a:prstGeom>
        </p:spPr>
      </p:pic>
      <p:sp>
        <p:nvSpPr>
          <p:cNvPr id="175" name="テキスト ボックス 174">
            <a:extLst>
              <a:ext uri="{FF2B5EF4-FFF2-40B4-BE49-F238E27FC236}">
                <a16:creationId xmlns:a16="http://schemas.microsoft.com/office/drawing/2014/main" id="{70063048-13FD-B2DE-FE75-6C8EB7F08D22}"/>
              </a:ext>
            </a:extLst>
          </p:cNvPr>
          <p:cNvSpPr txBox="1"/>
          <p:nvPr/>
        </p:nvSpPr>
        <p:spPr>
          <a:xfrm>
            <a:off x="3336795" y="1894084"/>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76" name="図 175">
            <a:extLst>
              <a:ext uri="{FF2B5EF4-FFF2-40B4-BE49-F238E27FC236}">
                <a16:creationId xmlns:a16="http://schemas.microsoft.com/office/drawing/2014/main" id="{F07B331F-D6B7-CE47-FBC5-634C8BDAD52F}"/>
              </a:ext>
            </a:extLst>
          </p:cNvPr>
          <p:cNvPicPr>
            <a:picLocks noChangeAspect="1"/>
          </p:cNvPicPr>
          <p:nvPr/>
        </p:nvPicPr>
        <p:blipFill>
          <a:blip r:embed="rId3"/>
          <a:stretch>
            <a:fillRect/>
          </a:stretch>
        </p:blipFill>
        <p:spPr>
          <a:xfrm>
            <a:off x="3057942" y="2772234"/>
            <a:ext cx="399116" cy="92870"/>
          </a:xfrm>
          <a:prstGeom prst="rect">
            <a:avLst/>
          </a:prstGeom>
        </p:spPr>
      </p:pic>
      <p:sp>
        <p:nvSpPr>
          <p:cNvPr id="177" name="テキスト ボックス 176">
            <a:extLst>
              <a:ext uri="{FF2B5EF4-FFF2-40B4-BE49-F238E27FC236}">
                <a16:creationId xmlns:a16="http://schemas.microsoft.com/office/drawing/2014/main" id="{CAD7AA5E-3D7C-E1B1-3214-149522253F37}"/>
              </a:ext>
            </a:extLst>
          </p:cNvPr>
          <p:cNvSpPr txBox="1"/>
          <p:nvPr/>
        </p:nvSpPr>
        <p:spPr>
          <a:xfrm>
            <a:off x="2993572" y="272252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78" name="図 177">
            <a:extLst>
              <a:ext uri="{FF2B5EF4-FFF2-40B4-BE49-F238E27FC236}">
                <a16:creationId xmlns:a16="http://schemas.microsoft.com/office/drawing/2014/main" id="{B44187EE-E3B3-4D7B-D89C-67FABF653BF8}"/>
              </a:ext>
            </a:extLst>
          </p:cNvPr>
          <p:cNvPicPr>
            <a:picLocks noChangeAspect="1"/>
          </p:cNvPicPr>
          <p:nvPr/>
        </p:nvPicPr>
        <p:blipFill>
          <a:blip r:embed="rId5"/>
          <a:stretch>
            <a:fillRect/>
          </a:stretch>
        </p:blipFill>
        <p:spPr>
          <a:xfrm>
            <a:off x="3497659" y="3222000"/>
            <a:ext cx="234871" cy="129551"/>
          </a:xfrm>
          <a:prstGeom prst="rect">
            <a:avLst/>
          </a:prstGeom>
        </p:spPr>
      </p:pic>
      <p:pic>
        <p:nvPicPr>
          <p:cNvPr id="179" name="図 178">
            <a:extLst>
              <a:ext uri="{FF2B5EF4-FFF2-40B4-BE49-F238E27FC236}">
                <a16:creationId xmlns:a16="http://schemas.microsoft.com/office/drawing/2014/main" id="{72CAAF51-F9F8-B422-1929-9C1811E8A001}"/>
              </a:ext>
            </a:extLst>
          </p:cNvPr>
          <p:cNvPicPr>
            <a:picLocks noChangeAspect="1"/>
          </p:cNvPicPr>
          <p:nvPr/>
        </p:nvPicPr>
        <p:blipFill>
          <a:blip r:embed="rId5"/>
          <a:stretch>
            <a:fillRect/>
          </a:stretch>
        </p:blipFill>
        <p:spPr>
          <a:xfrm>
            <a:off x="3451703" y="3403380"/>
            <a:ext cx="234871" cy="129551"/>
          </a:xfrm>
          <a:prstGeom prst="rect">
            <a:avLst/>
          </a:prstGeom>
        </p:spPr>
      </p:pic>
      <p:sp>
        <p:nvSpPr>
          <p:cNvPr id="180" name="テキスト ボックス 179">
            <a:extLst>
              <a:ext uri="{FF2B5EF4-FFF2-40B4-BE49-F238E27FC236}">
                <a16:creationId xmlns:a16="http://schemas.microsoft.com/office/drawing/2014/main" id="{3ECEF36E-FC61-A72F-E340-B07175767168}"/>
              </a:ext>
            </a:extLst>
          </p:cNvPr>
          <p:cNvSpPr txBox="1"/>
          <p:nvPr/>
        </p:nvSpPr>
        <p:spPr>
          <a:xfrm>
            <a:off x="3441243" y="239187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81" name="テキスト ボックス 180">
            <a:extLst>
              <a:ext uri="{FF2B5EF4-FFF2-40B4-BE49-F238E27FC236}">
                <a16:creationId xmlns:a16="http://schemas.microsoft.com/office/drawing/2014/main" id="{A7E005AA-0049-48B0-1049-95A112C58B4C}"/>
              </a:ext>
            </a:extLst>
          </p:cNvPr>
          <p:cNvSpPr txBox="1"/>
          <p:nvPr/>
        </p:nvSpPr>
        <p:spPr>
          <a:xfrm>
            <a:off x="3266554" y="256782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82" name="矢印: 右 181">
            <a:extLst>
              <a:ext uri="{FF2B5EF4-FFF2-40B4-BE49-F238E27FC236}">
                <a16:creationId xmlns:a16="http://schemas.microsoft.com/office/drawing/2014/main" id="{A5A6B19C-E6F7-953E-440B-9ABDE4DBA0D3}"/>
              </a:ext>
            </a:extLst>
          </p:cNvPr>
          <p:cNvSpPr/>
          <p:nvPr/>
        </p:nvSpPr>
        <p:spPr>
          <a:xfrm>
            <a:off x="4115310" y="21841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3" name="矢印: 右 182">
            <a:extLst>
              <a:ext uri="{FF2B5EF4-FFF2-40B4-BE49-F238E27FC236}">
                <a16:creationId xmlns:a16="http://schemas.microsoft.com/office/drawing/2014/main" id="{BDAD1913-AA53-1AC3-89DA-19DFE4934452}"/>
              </a:ext>
            </a:extLst>
          </p:cNvPr>
          <p:cNvSpPr/>
          <p:nvPr/>
        </p:nvSpPr>
        <p:spPr>
          <a:xfrm>
            <a:off x="2800704" y="21841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84" name="テキスト ボックス 183">
            <a:extLst>
              <a:ext uri="{FF2B5EF4-FFF2-40B4-BE49-F238E27FC236}">
                <a16:creationId xmlns:a16="http://schemas.microsoft.com/office/drawing/2014/main" id="{B7167EB6-A2D6-1CA2-73C6-CEA127B0384E}"/>
              </a:ext>
            </a:extLst>
          </p:cNvPr>
          <p:cNvSpPr txBox="1"/>
          <p:nvPr/>
        </p:nvSpPr>
        <p:spPr>
          <a:xfrm>
            <a:off x="2900334" y="286917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85" name="テキスト ボックス 184">
            <a:extLst>
              <a:ext uri="{FF2B5EF4-FFF2-40B4-BE49-F238E27FC236}">
                <a16:creationId xmlns:a16="http://schemas.microsoft.com/office/drawing/2014/main" id="{D51FDD75-C87A-4930-5CD1-50756DFA6343}"/>
              </a:ext>
            </a:extLst>
          </p:cNvPr>
          <p:cNvSpPr txBox="1"/>
          <p:nvPr/>
        </p:nvSpPr>
        <p:spPr>
          <a:xfrm>
            <a:off x="3576135" y="2863643"/>
            <a:ext cx="699456" cy="169277"/>
          </a:xfrm>
          <a:prstGeom prst="rect">
            <a:avLst/>
          </a:prstGeom>
          <a:noFill/>
        </p:spPr>
        <p:txBody>
          <a:bodyPr wrap="square" rtlCol="0">
            <a:spAutoFit/>
          </a:bodyPr>
          <a:lstStyle/>
          <a:p>
            <a:r>
              <a:rPr kumimoji="1" lang="en-US" altLang="ja-JP" sz="500" dirty="0">
                <a:latin typeface="+mj-lt"/>
              </a:rPr>
              <a:t>2023-09-09</a:t>
            </a:r>
          </a:p>
        </p:txBody>
      </p:sp>
      <p:sp>
        <p:nvSpPr>
          <p:cNvPr id="186" name="テキスト ボックス 185">
            <a:extLst>
              <a:ext uri="{FF2B5EF4-FFF2-40B4-BE49-F238E27FC236}">
                <a16:creationId xmlns:a16="http://schemas.microsoft.com/office/drawing/2014/main" id="{EC9847B9-9277-DEBD-25EA-536882D27563}"/>
              </a:ext>
            </a:extLst>
          </p:cNvPr>
          <p:cNvSpPr txBox="1"/>
          <p:nvPr/>
        </p:nvSpPr>
        <p:spPr>
          <a:xfrm>
            <a:off x="2954127" y="3202520"/>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187" name="テキスト ボックス 186">
            <a:extLst>
              <a:ext uri="{FF2B5EF4-FFF2-40B4-BE49-F238E27FC236}">
                <a16:creationId xmlns:a16="http://schemas.microsoft.com/office/drawing/2014/main" id="{01FD9496-80DC-6DF1-B31A-B690A0E200FC}"/>
              </a:ext>
            </a:extLst>
          </p:cNvPr>
          <p:cNvSpPr txBox="1"/>
          <p:nvPr/>
        </p:nvSpPr>
        <p:spPr>
          <a:xfrm>
            <a:off x="3406542" y="3205076"/>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88" name="テキスト ボックス 187">
            <a:extLst>
              <a:ext uri="{FF2B5EF4-FFF2-40B4-BE49-F238E27FC236}">
                <a16:creationId xmlns:a16="http://schemas.microsoft.com/office/drawing/2014/main" id="{0A2804DD-D361-7A4D-C274-3F7B6731B715}"/>
              </a:ext>
            </a:extLst>
          </p:cNvPr>
          <p:cNvSpPr txBox="1"/>
          <p:nvPr/>
        </p:nvSpPr>
        <p:spPr>
          <a:xfrm>
            <a:off x="3845192" y="3210790"/>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189" name="図 188">
            <a:extLst>
              <a:ext uri="{FF2B5EF4-FFF2-40B4-BE49-F238E27FC236}">
                <a16:creationId xmlns:a16="http://schemas.microsoft.com/office/drawing/2014/main" id="{C3AA84DC-46AC-446E-C851-352F42D4C1F5}"/>
              </a:ext>
            </a:extLst>
          </p:cNvPr>
          <p:cNvPicPr>
            <a:picLocks noChangeAspect="1"/>
          </p:cNvPicPr>
          <p:nvPr/>
        </p:nvPicPr>
        <p:blipFill>
          <a:blip r:embed="rId6"/>
          <a:stretch>
            <a:fillRect/>
          </a:stretch>
        </p:blipFill>
        <p:spPr>
          <a:xfrm>
            <a:off x="4115310" y="1707568"/>
            <a:ext cx="767534" cy="496491"/>
          </a:xfrm>
          <a:prstGeom prst="rect">
            <a:avLst/>
          </a:prstGeom>
          <a:solidFill>
            <a:schemeClr val="bg1"/>
          </a:solidFill>
        </p:spPr>
      </p:pic>
      <p:sp>
        <p:nvSpPr>
          <p:cNvPr id="190" name="台形 189">
            <a:extLst>
              <a:ext uri="{FF2B5EF4-FFF2-40B4-BE49-F238E27FC236}">
                <a16:creationId xmlns:a16="http://schemas.microsoft.com/office/drawing/2014/main" id="{AF1E78AC-B94C-E58F-0987-92F7E365E9A7}"/>
              </a:ext>
            </a:extLst>
          </p:cNvPr>
          <p:cNvSpPr/>
          <p:nvPr/>
        </p:nvSpPr>
        <p:spPr>
          <a:xfrm rot="9223765">
            <a:off x="4745954" y="168762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202" name="矢印: 右 201">
            <a:extLst>
              <a:ext uri="{FF2B5EF4-FFF2-40B4-BE49-F238E27FC236}">
                <a16:creationId xmlns:a16="http://schemas.microsoft.com/office/drawing/2014/main" id="{D1CC6CE2-9868-14E5-2E56-26883DA397E3}"/>
              </a:ext>
            </a:extLst>
          </p:cNvPr>
          <p:cNvSpPr/>
          <p:nvPr/>
        </p:nvSpPr>
        <p:spPr>
          <a:xfrm>
            <a:off x="4971735" y="218414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208" name="図 207">
            <a:extLst>
              <a:ext uri="{FF2B5EF4-FFF2-40B4-BE49-F238E27FC236}">
                <a16:creationId xmlns:a16="http://schemas.microsoft.com/office/drawing/2014/main" id="{54ED75C1-77BC-84F6-C5BD-526D846820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4693382" y="1865276"/>
            <a:ext cx="193980" cy="422448"/>
          </a:xfrm>
          <a:prstGeom prst="rect">
            <a:avLst/>
          </a:prstGeom>
        </p:spPr>
      </p:pic>
      <p:pic>
        <p:nvPicPr>
          <p:cNvPr id="209" name="図 208">
            <a:extLst>
              <a:ext uri="{FF2B5EF4-FFF2-40B4-BE49-F238E27FC236}">
                <a16:creationId xmlns:a16="http://schemas.microsoft.com/office/drawing/2014/main" id="{0BB8B0C2-3DA2-1CCA-A7BA-DEC3D47505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441415" y="1851792"/>
            <a:ext cx="193980" cy="422448"/>
          </a:xfrm>
          <a:prstGeom prst="rect">
            <a:avLst/>
          </a:prstGeom>
        </p:spPr>
      </p:pic>
      <p:sp>
        <p:nvSpPr>
          <p:cNvPr id="210" name="テキスト ボックス 209">
            <a:extLst>
              <a:ext uri="{FF2B5EF4-FFF2-40B4-BE49-F238E27FC236}">
                <a16:creationId xmlns:a16="http://schemas.microsoft.com/office/drawing/2014/main" id="{445A7971-DB40-BCFB-70CD-6BC7604F323E}"/>
              </a:ext>
            </a:extLst>
          </p:cNvPr>
          <p:cNvSpPr txBox="1"/>
          <p:nvPr/>
        </p:nvSpPr>
        <p:spPr>
          <a:xfrm>
            <a:off x="4227294" y="229540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p>
          <a:p>
            <a:r>
              <a:rPr kumimoji="1" lang="en-US" altLang="ja-JP" sz="600" dirty="0"/>
              <a:t>Box no: 1</a:t>
            </a:r>
          </a:p>
          <a:p>
            <a:r>
              <a:rPr kumimoji="1" lang="en-US" altLang="ja-JP" sz="600" dirty="0">
                <a:highlight>
                  <a:srgbClr val="FFFF00"/>
                </a:highlight>
              </a:rPr>
              <a:t>[Same label]</a:t>
            </a:r>
            <a:endParaRPr kumimoji="1" lang="ja-JP" altLang="en-US" sz="600" dirty="0">
              <a:highlight>
                <a:srgbClr val="FFFF00"/>
              </a:highlight>
            </a:endParaRPr>
          </a:p>
        </p:txBody>
      </p:sp>
      <p:sp>
        <p:nvSpPr>
          <p:cNvPr id="250" name="テキスト ボックス 249">
            <a:extLst>
              <a:ext uri="{FF2B5EF4-FFF2-40B4-BE49-F238E27FC236}">
                <a16:creationId xmlns:a16="http://schemas.microsoft.com/office/drawing/2014/main" id="{BAB7D129-AAB6-08D3-255D-0D6DF4D047C0}"/>
              </a:ext>
            </a:extLst>
          </p:cNvPr>
          <p:cNvSpPr txBox="1"/>
          <p:nvPr/>
        </p:nvSpPr>
        <p:spPr>
          <a:xfrm>
            <a:off x="5197806" y="2822010"/>
            <a:ext cx="1367498" cy="954107"/>
          </a:xfrm>
          <a:prstGeom prst="rect">
            <a:avLst/>
          </a:prstGeom>
          <a:noFill/>
        </p:spPr>
        <p:txBody>
          <a:bodyPr wrap="square" rtlCol="0">
            <a:spAutoFit/>
          </a:bodyPr>
          <a:lstStyle/>
          <a:p>
            <a:r>
              <a:rPr kumimoji="1" lang="en-US" altLang="ja-JP" sz="800" dirty="0">
                <a:latin typeface="+mj-lt"/>
              </a:rPr>
              <a:t>*3: Error dialog will be shown once scan the same label.</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46" name="Picture 145">
            <a:extLst>
              <a:ext uri="{FF2B5EF4-FFF2-40B4-BE49-F238E27FC236}">
                <a16:creationId xmlns:a16="http://schemas.microsoft.com/office/drawing/2014/main" id="{CA5A0C93-E7FD-7DE4-C01E-93A4E8331D17}"/>
              </a:ext>
            </a:extLst>
          </p:cNvPr>
          <p:cNvPicPr>
            <a:picLocks noChangeAspect="1"/>
          </p:cNvPicPr>
          <p:nvPr/>
        </p:nvPicPr>
        <p:blipFill>
          <a:blip r:embed="rId8"/>
          <a:srcRect b="37024"/>
          <a:stretch/>
        </p:blipFill>
        <p:spPr>
          <a:xfrm>
            <a:off x="515122" y="2969394"/>
            <a:ext cx="1331656" cy="410674"/>
          </a:xfrm>
          <a:prstGeom prst="rect">
            <a:avLst/>
          </a:prstGeom>
        </p:spPr>
      </p:pic>
      <p:pic>
        <p:nvPicPr>
          <p:cNvPr id="147" name="Picture 146">
            <a:extLst>
              <a:ext uri="{FF2B5EF4-FFF2-40B4-BE49-F238E27FC236}">
                <a16:creationId xmlns:a16="http://schemas.microsoft.com/office/drawing/2014/main" id="{891165DC-C9C7-18DA-18C3-574F186A548E}"/>
              </a:ext>
            </a:extLst>
          </p:cNvPr>
          <p:cNvPicPr>
            <a:picLocks noChangeAspect="1"/>
          </p:cNvPicPr>
          <p:nvPr/>
        </p:nvPicPr>
        <p:blipFill>
          <a:blip r:embed="rId9"/>
          <a:stretch>
            <a:fillRect/>
          </a:stretch>
        </p:blipFill>
        <p:spPr>
          <a:xfrm>
            <a:off x="516708" y="3381762"/>
            <a:ext cx="1331045" cy="187655"/>
          </a:xfrm>
          <a:prstGeom prst="rect">
            <a:avLst/>
          </a:prstGeom>
        </p:spPr>
      </p:pic>
      <p:sp>
        <p:nvSpPr>
          <p:cNvPr id="148" name="TextBox 147">
            <a:extLst>
              <a:ext uri="{FF2B5EF4-FFF2-40B4-BE49-F238E27FC236}">
                <a16:creationId xmlns:a16="http://schemas.microsoft.com/office/drawing/2014/main" id="{25AC9125-1A06-4853-3D5B-981BC349690D}"/>
              </a:ext>
            </a:extLst>
          </p:cNvPr>
          <p:cNvSpPr txBox="1"/>
          <p:nvPr/>
        </p:nvSpPr>
        <p:spPr>
          <a:xfrm>
            <a:off x="1521356" y="3386785"/>
            <a:ext cx="396198" cy="184666"/>
          </a:xfrm>
          <a:prstGeom prst="rect">
            <a:avLst/>
          </a:prstGeom>
          <a:noFill/>
        </p:spPr>
        <p:txBody>
          <a:bodyPr wrap="square" rtlCol="0">
            <a:spAutoFit/>
          </a:bodyPr>
          <a:lstStyle/>
          <a:p>
            <a:pPr algn="r"/>
            <a:r>
              <a:rPr lang="th-TH" sz="600" dirty="0"/>
              <a:t>0</a:t>
            </a:r>
            <a:endParaRPr lang="en-US" sz="600" dirty="0"/>
          </a:p>
        </p:txBody>
      </p:sp>
      <p:pic>
        <p:nvPicPr>
          <p:cNvPr id="149" name="Picture 148">
            <a:extLst>
              <a:ext uri="{FF2B5EF4-FFF2-40B4-BE49-F238E27FC236}">
                <a16:creationId xmlns:a16="http://schemas.microsoft.com/office/drawing/2014/main" id="{78224E6E-A410-F404-F647-C68FFCFF44F8}"/>
              </a:ext>
            </a:extLst>
          </p:cNvPr>
          <p:cNvPicPr>
            <a:picLocks noChangeAspect="1"/>
          </p:cNvPicPr>
          <p:nvPr/>
        </p:nvPicPr>
        <p:blipFill>
          <a:blip r:embed="rId10"/>
          <a:srcRect b="30707"/>
          <a:stretch/>
        </p:blipFill>
        <p:spPr>
          <a:xfrm>
            <a:off x="2935007" y="2938360"/>
            <a:ext cx="1327355" cy="445113"/>
          </a:xfrm>
          <a:prstGeom prst="rect">
            <a:avLst/>
          </a:prstGeom>
        </p:spPr>
      </p:pic>
      <p:pic>
        <p:nvPicPr>
          <p:cNvPr id="150" name="Picture 149">
            <a:extLst>
              <a:ext uri="{FF2B5EF4-FFF2-40B4-BE49-F238E27FC236}">
                <a16:creationId xmlns:a16="http://schemas.microsoft.com/office/drawing/2014/main" id="{4073C8EF-52CD-8BD6-B6EE-6697D1DAE2D4}"/>
              </a:ext>
            </a:extLst>
          </p:cNvPr>
          <p:cNvPicPr>
            <a:picLocks noChangeAspect="1"/>
          </p:cNvPicPr>
          <p:nvPr/>
        </p:nvPicPr>
        <p:blipFill>
          <a:blip r:embed="rId9"/>
          <a:stretch>
            <a:fillRect/>
          </a:stretch>
        </p:blipFill>
        <p:spPr>
          <a:xfrm>
            <a:off x="2935007" y="3380203"/>
            <a:ext cx="1331045" cy="187655"/>
          </a:xfrm>
          <a:prstGeom prst="rect">
            <a:avLst/>
          </a:prstGeom>
        </p:spPr>
      </p:pic>
      <p:sp>
        <p:nvSpPr>
          <p:cNvPr id="151" name="TextBox 150">
            <a:extLst>
              <a:ext uri="{FF2B5EF4-FFF2-40B4-BE49-F238E27FC236}">
                <a16:creationId xmlns:a16="http://schemas.microsoft.com/office/drawing/2014/main" id="{5EB056D1-2236-BD60-9BDB-E73845D79593}"/>
              </a:ext>
            </a:extLst>
          </p:cNvPr>
          <p:cNvSpPr txBox="1"/>
          <p:nvPr/>
        </p:nvSpPr>
        <p:spPr>
          <a:xfrm>
            <a:off x="3927472" y="3386325"/>
            <a:ext cx="396126" cy="184666"/>
          </a:xfrm>
          <a:prstGeom prst="rect">
            <a:avLst/>
          </a:prstGeom>
          <a:noFill/>
        </p:spPr>
        <p:txBody>
          <a:bodyPr wrap="square" rtlCol="0">
            <a:spAutoFit/>
          </a:bodyPr>
          <a:lstStyle/>
          <a:p>
            <a:pPr algn="r"/>
            <a:r>
              <a:rPr lang="en-US" sz="600" dirty="0"/>
              <a:t>10</a:t>
            </a:r>
          </a:p>
        </p:txBody>
      </p:sp>
      <p:pic>
        <p:nvPicPr>
          <p:cNvPr id="317" name="グラフィックス 4" descr="カメラ 単色塗りつぶし">
            <a:extLst>
              <a:ext uri="{FF2B5EF4-FFF2-40B4-BE49-F238E27FC236}">
                <a16:creationId xmlns:a16="http://schemas.microsoft.com/office/drawing/2014/main" id="{6C574BCB-11BD-390D-725F-595F4184D3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76238" y="2407994"/>
            <a:ext cx="137037" cy="137037"/>
          </a:xfrm>
          <a:prstGeom prst="rect">
            <a:avLst/>
          </a:prstGeom>
        </p:spPr>
      </p:pic>
      <p:pic>
        <p:nvPicPr>
          <p:cNvPr id="318" name="グラフィックス 4" descr="カメラ 単色塗りつぶし">
            <a:extLst>
              <a:ext uri="{FF2B5EF4-FFF2-40B4-BE49-F238E27FC236}">
                <a16:creationId xmlns:a16="http://schemas.microsoft.com/office/drawing/2014/main" id="{69549B20-A644-F0CE-9361-F409B8DFA1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51246" y="2404375"/>
            <a:ext cx="137037" cy="137037"/>
          </a:xfrm>
          <a:prstGeom prst="rect">
            <a:avLst/>
          </a:prstGeom>
        </p:spPr>
      </p:pic>
      <p:pic>
        <p:nvPicPr>
          <p:cNvPr id="13" name="図 13">
            <a:extLst>
              <a:ext uri="{FF2B5EF4-FFF2-40B4-BE49-F238E27FC236}">
                <a16:creationId xmlns:a16="http://schemas.microsoft.com/office/drawing/2014/main" id="{FD827C25-4674-8EAA-EBFE-DE3016FAF506}"/>
              </a:ext>
            </a:extLst>
          </p:cNvPr>
          <p:cNvPicPr>
            <a:picLocks noChangeAspect="1"/>
          </p:cNvPicPr>
          <p:nvPr/>
        </p:nvPicPr>
        <p:blipFill>
          <a:blip r:embed="rId3"/>
          <a:stretch>
            <a:fillRect/>
          </a:stretch>
        </p:blipFill>
        <p:spPr>
          <a:xfrm>
            <a:off x="634351" y="2803000"/>
            <a:ext cx="399116" cy="92870"/>
          </a:xfrm>
          <a:prstGeom prst="rect">
            <a:avLst/>
          </a:prstGeom>
        </p:spPr>
      </p:pic>
      <p:sp>
        <p:nvSpPr>
          <p:cNvPr id="18" name="テキスト ボックス 14">
            <a:extLst>
              <a:ext uri="{FF2B5EF4-FFF2-40B4-BE49-F238E27FC236}">
                <a16:creationId xmlns:a16="http://schemas.microsoft.com/office/drawing/2014/main" id="{7FAB2EB5-A8B5-96D2-0A6B-769376C522CF}"/>
              </a:ext>
            </a:extLst>
          </p:cNvPr>
          <p:cNvSpPr txBox="1"/>
          <p:nvPr/>
        </p:nvSpPr>
        <p:spPr>
          <a:xfrm>
            <a:off x="569981" y="275329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19" name="Rectangle 18">
            <a:extLst>
              <a:ext uri="{FF2B5EF4-FFF2-40B4-BE49-F238E27FC236}">
                <a16:creationId xmlns:a16="http://schemas.microsoft.com/office/drawing/2014/main" id="{5D4CF6ED-C718-06D7-03B0-E1E6C8FF57C2}"/>
              </a:ext>
            </a:extLst>
          </p:cNvPr>
          <p:cNvSpPr/>
          <p:nvPr/>
        </p:nvSpPr>
        <p:spPr>
          <a:xfrm>
            <a:off x="514788" y="2759533"/>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23" name="TextBox 22">
            <a:extLst>
              <a:ext uri="{FF2B5EF4-FFF2-40B4-BE49-F238E27FC236}">
                <a16:creationId xmlns:a16="http://schemas.microsoft.com/office/drawing/2014/main" id="{7B5EB404-0045-677A-DBA8-8BC859C5DBCE}"/>
              </a:ext>
            </a:extLst>
          </p:cNvPr>
          <p:cNvSpPr txBox="1"/>
          <p:nvPr/>
        </p:nvSpPr>
        <p:spPr>
          <a:xfrm>
            <a:off x="512178" y="2790586"/>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Rounded Corners 23">
            <a:extLst>
              <a:ext uri="{FF2B5EF4-FFF2-40B4-BE49-F238E27FC236}">
                <a16:creationId xmlns:a16="http://schemas.microsoft.com/office/drawing/2014/main" id="{486297EF-CFBB-3666-4505-93E84EA8F98A}"/>
              </a:ext>
            </a:extLst>
          </p:cNvPr>
          <p:cNvSpPr/>
          <p:nvPr/>
        </p:nvSpPr>
        <p:spPr>
          <a:xfrm>
            <a:off x="806209" y="2790586"/>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Rounded Corners 24">
            <a:extLst>
              <a:ext uri="{FF2B5EF4-FFF2-40B4-BE49-F238E27FC236}">
                <a16:creationId xmlns:a16="http://schemas.microsoft.com/office/drawing/2014/main" id="{E2342A2D-72BD-7CA3-2058-7F67BFB3DF53}"/>
              </a:ext>
            </a:extLst>
          </p:cNvPr>
          <p:cNvSpPr/>
          <p:nvPr/>
        </p:nvSpPr>
        <p:spPr>
          <a:xfrm>
            <a:off x="1200449" y="2790586"/>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26" name="図 160">
            <a:extLst>
              <a:ext uri="{FF2B5EF4-FFF2-40B4-BE49-F238E27FC236}">
                <a16:creationId xmlns:a16="http://schemas.microsoft.com/office/drawing/2014/main" id="{99CFEB7A-CA7D-D0D5-12ED-46CB6D6BAEA8}"/>
              </a:ext>
            </a:extLst>
          </p:cNvPr>
          <p:cNvPicPr>
            <a:picLocks noChangeAspect="1"/>
          </p:cNvPicPr>
          <p:nvPr/>
        </p:nvPicPr>
        <p:blipFill>
          <a:blip r:embed="rId3"/>
          <a:stretch>
            <a:fillRect/>
          </a:stretch>
        </p:blipFill>
        <p:spPr>
          <a:xfrm>
            <a:off x="3057224" y="2754517"/>
            <a:ext cx="399116" cy="92870"/>
          </a:xfrm>
          <a:prstGeom prst="rect">
            <a:avLst/>
          </a:prstGeom>
        </p:spPr>
      </p:pic>
      <p:sp>
        <p:nvSpPr>
          <p:cNvPr id="27" name="テキスト ボックス 161">
            <a:extLst>
              <a:ext uri="{FF2B5EF4-FFF2-40B4-BE49-F238E27FC236}">
                <a16:creationId xmlns:a16="http://schemas.microsoft.com/office/drawing/2014/main" id="{407AD9BC-87EB-39D3-4F9C-45FF18AE49B4}"/>
              </a:ext>
            </a:extLst>
          </p:cNvPr>
          <p:cNvSpPr txBox="1"/>
          <p:nvPr/>
        </p:nvSpPr>
        <p:spPr>
          <a:xfrm>
            <a:off x="2992854" y="270480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9" name="図 13">
            <a:extLst>
              <a:ext uri="{FF2B5EF4-FFF2-40B4-BE49-F238E27FC236}">
                <a16:creationId xmlns:a16="http://schemas.microsoft.com/office/drawing/2014/main" id="{426993EF-E9D2-694A-53B3-9BE45CAD37DB}"/>
              </a:ext>
            </a:extLst>
          </p:cNvPr>
          <p:cNvPicPr>
            <a:picLocks noChangeAspect="1"/>
          </p:cNvPicPr>
          <p:nvPr/>
        </p:nvPicPr>
        <p:blipFill>
          <a:blip r:embed="rId3"/>
          <a:stretch>
            <a:fillRect/>
          </a:stretch>
        </p:blipFill>
        <p:spPr>
          <a:xfrm>
            <a:off x="3055034" y="2784421"/>
            <a:ext cx="399116" cy="92870"/>
          </a:xfrm>
          <a:prstGeom prst="rect">
            <a:avLst/>
          </a:prstGeom>
        </p:spPr>
      </p:pic>
      <p:sp>
        <p:nvSpPr>
          <p:cNvPr id="30" name="テキスト ボックス 14">
            <a:extLst>
              <a:ext uri="{FF2B5EF4-FFF2-40B4-BE49-F238E27FC236}">
                <a16:creationId xmlns:a16="http://schemas.microsoft.com/office/drawing/2014/main" id="{D8A62A94-4F65-4D49-E9F7-B063EF32B656}"/>
              </a:ext>
            </a:extLst>
          </p:cNvPr>
          <p:cNvSpPr txBox="1"/>
          <p:nvPr/>
        </p:nvSpPr>
        <p:spPr>
          <a:xfrm>
            <a:off x="2990664" y="273471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31" name="Rectangle 30">
            <a:extLst>
              <a:ext uri="{FF2B5EF4-FFF2-40B4-BE49-F238E27FC236}">
                <a16:creationId xmlns:a16="http://schemas.microsoft.com/office/drawing/2014/main" id="{E245461B-399C-3C4F-8026-1D7F6CB1FE1E}"/>
              </a:ext>
            </a:extLst>
          </p:cNvPr>
          <p:cNvSpPr/>
          <p:nvPr/>
        </p:nvSpPr>
        <p:spPr>
          <a:xfrm>
            <a:off x="2935471" y="2740954"/>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2" name="TextBox 31">
            <a:extLst>
              <a:ext uri="{FF2B5EF4-FFF2-40B4-BE49-F238E27FC236}">
                <a16:creationId xmlns:a16="http://schemas.microsoft.com/office/drawing/2014/main" id="{01342440-F4E3-6332-FC8A-D07431EAF972}"/>
              </a:ext>
            </a:extLst>
          </p:cNvPr>
          <p:cNvSpPr txBox="1"/>
          <p:nvPr/>
        </p:nvSpPr>
        <p:spPr>
          <a:xfrm>
            <a:off x="2932861" y="2772007"/>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33" name="Rectangle: Rounded Corners 32">
            <a:extLst>
              <a:ext uri="{FF2B5EF4-FFF2-40B4-BE49-F238E27FC236}">
                <a16:creationId xmlns:a16="http://schemas.microsoft.com/office/drawing/2014/main" id="{FD235EAB-A5F0-22CA-69E5-4CDB89CC8A47}"/>
              </a:ext>
            </a:extLst>
          </p:cNvPr>
          <p:cNvSpPr/>
          <p:nvPr/>
        </p:nvSpPr>
        <p:spPr>
          <a:xfrm>
            <a:off x="3226892" y="2772007"/>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1234</a:t>
            </a:r>
          </a:p>
        </p:txBody>
      </p:sp>
      <p:sp>
        <p:nvSpPr>
          <p:cNvPr id="34" name="Rectangle: Rounded Corners 33">
            <a:extLst>
              <a:ext uri="{FF2B5EF4-FFF2-40B4-BE49-F238E27FC236}">
                <a16:creationId xmlns:a16="http://schemas.microsoft.com/office/drawing/2014/main" id="{2D4AC4E4-0E28-AB5F-2769-1332E21B8D05}"/>
              </a:ext>
            </a:extLst>
          </p:cNvPr>
          <p:cNvSpPr/>
          <p:nvPr/>
        </p:nvSpPr>
        <p:spPr>
          <a:xfrm>
            <a:off x="3621132" y="2772007"/>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139" name="Isosceles Triangle 138">
            <a:extLst>
              <a:ext uri="{FF2B5EF4-FFF2-40B4-BE49-F238E27FC236}">
                <a16:creationId xmlns:a16="http://schemas.microsoft.com/office/drawing/2014/main" id="{7333BFA0-D72D-7B39-55B1-A2723C85C1AC}"/>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pic>
        <p:nvPicPr>
          <p:cNvPr id="320" name="図 250">
            <a:extLst>
              <a:ext uri="{FF2B5EF4-FFF2-40B4-BE49-F238E27FC236}">
                <a16:creationId xmlns:a16="http://schemas.microsoft.com/office/drawing/2014/main" id="{6CA927CF-6FD0-352B-75D8-965AB725D129}"/>
              </a:ext>
            </a:extLst>
          </p:cNvPr>
          <p:cNvPicPr>
            <a:picLocks noChangeAspect="1"/>
          </p:cNvPicPr>
          <p:nvPr/>
        </p:nvPicPr>
        <p:blipFill>
          <a:blip r:embed="rId13"/>
          <a:stretch>
            <a:fillRect/>
          </a:stretch>
        </p:blipFill>
        <p:spPr>
          <a:xfrm>
            <a:off x="5277585" y="1977335"/>
            <a:ext cx="1075165" cy="745191"/>
          </a:xfrm>
          <a:prstGeom prst="rect">
            <a:avLst/>
          </a:prstGeom>
        </p:spPr>
      </p:pic>
      <p:pic>
        <p:nvPicPr>
          <p:cNvPr id="321" name="図 251">
            <a:extLst>
              <a:ext uri="{FF2B5EF4-FFF2-40B4-BE49-F238E27FC236}">
                <a16:creationId xmlns:a16="http://schemas.microsoft.com/office/drawing/2014/main" id="{69023431-8379-75D8-3528-FA50E80AE976}"/>
              </a:ext>
            </a:extLst>
          </p:cNvPr>
          <p:cNvPicPr>
            <a:picLocks noChangeAspect="1"/>
          </p:cNvPicPr>
          <p:nvPr/>
        </p:nvPicPr>
        <p:blipFill>
          <a:blip r:embed="rId14"/>
          <a:stretch>
            <a:fillRect/>
          </a:stretch>
        </p:blipFill>
        <p:spPr>
          <a:xfrm>
            <a:off x="5399524" y="2367465"/>
            <a:ext cx="847293" cy="112175"/>
          </a:xfrm>
          <a:prstGeom prst="rect">
            <a:avLst/>
          </a:prstGeom>
        </p:spPr>
      </p:pic>
      <p:sp>
        <p:nvSpPr>
          <p:cNvPr id="322" name="テキスト ボックス 252">
            <a:extLst>
              <a:ext uri="{FF2B5EF4-FFF2-40B4-BE49-F238E27FC236}">
                <a16:creationId xmlns:a16="http://schemas.microsoft.com/office/drawing/2014/main" id="{86EB6566-25DF-E593-69F3-D33D85162FC8}"/>
              </a:ext>
            </a:extLst>
          </p:cNvPr>
          <p:cNvSpPr txBox="1"/>
          <p:nvPr/>
        </p:nvSpPr>
        <p:spPr>
          <a:xfrm>
            <a:off x="5260334" y="2300238"/>
            <a:ext cx="1075165" cy="184666"/>
          </a:xfrm>
          <a:prstGeom prst="rect">
            <a:avLst/>
          </a:prstGeom>
          <a:noFill/>
        </p:spPr>
        <p:txBody>
          <a:bodyPr wrap="square" rtlCol="0">
            <a:spAutoFit/>
          </a:bodyPr>
          <a:lstStyle/>
          <a:p>
            <a:pPr algn="ctr"/>
            <a:r>
              <a:rPr kumimoji="1" lang="en-US" altLang="ja-JP" sz="600" b="1" dirty="0">
                <a:solidFill>
                  <a:srgbClr val="FF0000"/>
                </a:solidFill>
                <a:latin typeface="+mj-lt"/>
              </a:rPr>
              <a:t>Duplicated scan label !!</a:t>
            </a:r>
          </a:p>
        </p:txBody>
      </p:sp>
      <p:pic>
        <p:nvPicPr>
          <p:cNvPr id="2" name="図 1">
            <a:extLst>
              <a:ext uri="{FF2B5EF4-FFF2-40B4-BE49-F238E27FC236}">
                <a16:creationId xmlns:a16="http://schemas.microsoft.com/office/drawing/2014/main" id="{B1F8C88F-97DB-807B-FA1C-B9B564C80477}"/>
              </a:ext>
            </a:extLst>
          </p:cNvPr>
          <p:cNvPicPr>
            <a:picLocks noChangeAspect="1"/>
          </p:cNvPicPr>
          <p:nvPr/>
        </p:nvPicPr>
        <p:blipFill>
          <a:blip r:embed="rId2"/>
          <a:stretch>
            <a:fillRect/>
          </a:stretch>
        </p:blipFill>
        <p:spPr>
          <a:xfrm>
            <a:off x="558790" y="4407559"/>
            <a:ext cx="1358764" cy="2027693"/>
          </a:xfrm>
          <a:prstGeom prst="rect">
            <a:avLst/>
          </a:prstGeom>
        </p:spPr>
      </p:pic>
      <p:pic>
        <p:nvPicPr>
          <p:cNvPr id="4" name="図 3">
            <a:extLst>
              <a:ext uri="{FF2B5EF4-FFF2-40B4-BE49-F238E27FC236}">
                <a16:creationId xmlns:a16="http://schemas.microsoft.com/office/drawing/2014/main" id="{E6F79438-423D-B8A4-D72D-A59AEA222177}"/>
              </a:ext>
            </a:extLst>
          </p:cNvPr>
          <p:cNvPicPr>
            <a:picLocks noChangeAspect="1"/>
          </p:cNvPicPr>
          <p:nvPr/>
        </p:nvPicPr>
        <p:blipFill>
          <a:blip r:embed="rId3"/>
          <a:stretch>
            <a:fillRect/>
          </a:stretch>
        </p:blipFill>
        <p:spPr>
          <a:xfrm>
            <a:off x="1652146" y="5702946"/>
            <a:ext cx="243861" cy="130125"/>
          </a:xfrm>
          <a:prstGeom prst="rect">
            <a:avLst/>
          </a:prstGeom>
        </p:spPr>
      </p:pic>
      <p:sp>
        <p:nvSpPr>
          <p:cNvPr id="5" name="テキスト ボックス 4">
            <a:extLst>
              <a:ext uri="{FF2B5EF4-FFF2-40B4-BE49-F238E27FC236}">
                <a16:creationId xmlns:a16="http://schemas.microsoft.com/office/drawing/2014/main" id="{65D566C4-536F-F7B5-5FCF-4E96CA74813F}"/>
              </a:ext>
            </a:extLst>
          </p:cNvPr>
          <p:cNvSpPr txBox="1"/>
          <p:nvPr/>
        </p:nvSpPr>
        <p:spPr>
          <a:xfrm>
            <a:off x="1575724" y="567055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 name="図 5">
            <a:extLst>
              <a:ext uri="{FF2B5EF4-FFF2-40B4-BE49-F238E27FC236}">
                <a16:creationId xmlns:a16="http://schemas.microsoft.com/office/drawing/2014/main" id="{5F1A80B5-D466-4329-3FE8-BE1CF2213D4D}"/>
              </a:ext>
            </a:extLst>
          </p:cNvPr>
          <p:cNvPicPr>
            <a:picLocks noChangeAspect="1"/>
          </p:cNvPicPr>
          <p:nvPr/>
        </p:nvPicPr>
        <p:blipFill>
          <a:blip r:embed="rId4"/>
          <a:stretch>
            <a:fillRect/>
          </a:stretch>
        </p:blipFill>
        <p:spPr>
          <a:xfrm>
            <a:off x="1063477" y="4541639"/>
            <a:ext cx="805148" cy="123622"/>
          </a:xfrm>
          <a:prstGeom prst="rect">
            <a:avLst/>
          </a:prstGeom>
        </p:spPr>
      </p:pic>
      <p:sp>
        <p:nvSpPr>
          <p:cNvPr id="7" name="テキスト ボックス 6">
            <a:extLst>
              <a:ext uri="{FF2B5EF4-FFF2-40B4-BE49-F238E27FC236}">
                <a16:creationId xmlns:a16="http://schemas.microsoft.com/office/drawing/2014/main" id="{FD577B37-EDF8-8A29-4535-CF39FC1BB30C}"/>
              </a:ext>
            </a:extLst>
          </p:cNvPr>
          <p:cNvSpPr txBox="1"/>
          <p:nvPr/>
        </p:nvSpPr>
        <p:spPr>
          <a:xfrm>
            <a:off x="978758" y="4528216"/>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8" name="図 7">
            <a:extLst>
              <a:ext uri="{FF2B5EF4-FFF2-40B4-BE49-F238E27FC236}">
                <a16:creationId xmlns:a16="http://schemas.microsoft.com/office/drawing/2014/main" id="{8384AC40-ED5E-A655-A5AE-668207D0996B}"/>
              </a:ext>
            </a:extLst>
          </p:cNvPr>
          <p:cNvPicPr>
            <a:picLocks noChangeAspect="1"/>
          </p:cNvPicPr>
          <p:nvPr/>
        </p:nvPicPr>
        <p:blipFill>
          <a:blip r:embed="rId3"/>
          <a:stretch>
            <a:fillRect/>
          </a:stretch>
        </p:blipFill>
        <p:spPr>
          <a:xfrm>
            <a:off x="699905" y="5406366"/>
            <a:ext cx="399116" cy="92870"/>
          </a:xfrm>
          <a:prstGeom prst="rect">
            <a:avLst/>
          </a:prstGeom>
        </p:spPr>
      </p:pic>
      <p:sp>
        <p:nvSpPr>
          <p:cNvPr id="9" name="テキスト ボックス 8">
            <a:extLst>
              <a:ext uri="{FF2B5EF4-FFF2-40B4-BE49-F238E27FC236}">
                <a16:creationId xmlns:a16="http://schemas.microsoft.com/office/drawing/2014/main" id="{429C8458-7A4D-FEEB-DE43-808D72E021E3}"/>
              </a:ext>
            </a:extLst>
          </p:cNvPr>
          <p:cNvSpPr txBox="1"/>
          <p:nvPr/>
        </p:nvSpPr>
        <p:spPr>
          <a:xfrm>
            <a:off x="635535" y="53566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 name="図 9">
            <a:extLst>
              <a:ext uri="{FF2B5EF4-FFF2-40B4-BE49-F238E27FC236}">
                <a16:creationId xmlns:a16="http://schemas.microsoft.com/office/drawing/2014/main" id="{49B05B42-E08E-BEBB-710C-CB25E84E0BF3}"/>
              </a:ext>
            </a:extLst>
          </p:cNvPr>
          <p:cNvPicPr>
            <a:picLocks noChangeAspect="1"/>
          </p:cNvPicPr>
          <p:nvPr/>
        </p:nvPicPr>
        <p:blipFill>
          <a:blip r:embed="rId5"/>
          <a:stretch>
            <a:fillRect/>
          </a:stretch>
        </p:blipFill>
        <p:spPr>
          <a:xfrm>
            <a:off x="1139622" y="5856132"/>
            <a:ext cx="234871" cy="129551"/>
          </a:xfrm>
          <a:prstGeom prst="rect">
            <a:avLst/>
          </a:prstGeom>
        </p:spPr>
      </p:pic>
      <p:pic>
        <p:nvPicPr>
          <p:cNvPr id="11" name="図 10">
            <a:extLst>
              <a:ext uri="{FF2B5EF4-FFF2-40B4-BE49-F238E27FC236}">
                <a16:creationId xmlns:a16="http://schemas.microsoft.com/office/drawing/2014/main" id="{B1BF2A9C-BA0B-CF1E-321E-CD0045E7701F}"/>
              </a:ext>
            </a:extLst>
          </p:cNvPr>
          <p:cNvPicPr>
            <a:picLocks noChangeAspect="1"/>
          </p:cNvPicPr>
          <p:nvPr/>
        </p:nvPicPr>
        <p:blipFill>
          <a:blip r:embed="rId5"/>
          <a:stretch>
            <a:fillRect/>
          </a:stretch>
        </p:blipFill>
        <p:spPr>
          <a:xfrm>
            <a:off x="1093666" y="6037512"/>
            <a:ext cx="234871" cy="129551"/>
          </a:xfrm>
          <a:prstGeom prst="rect">
            <a:avLst/>
          </a:prstGeom>
        </p:spPr>
      </p:pic>
      <p:sp>
        <p:nvSpPr>
          <p:cNvPr id="12" name="テキスト ボックス 11">
            <a:extLst>
              <a:ext uri="{FF2B5EF4-FFF2-40B4-BE49-F238E27FC236}">
                <a16:creationId xmlns:a16="http://schemas.microsoft.com/office/drawing/2014/main" id="{10250A3D-AF4B-256C-42E9-BC5073506269}"/>
              </a:ext>
            </a:extLst>
          </p:cNvPr>
          <p:cNvSpPr txBox="1"/>
          <p:nvPr/>
        </p:nvSpPr>
        <p:spPr>
          <a:xfrm>
            <a:off x="1083206" y="502600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4" name="テキスト ボックス 13">
            <a:extLst>
              <a:ext uri="{FF2B5EF4-FFF2-40B4-BE49-F238E27FC236}">
                <a16:creationId xmlns:a16="http://schemas.microsoft.com/office/drawing/2014/main" id="{517D7E86-9649-0500-062E-126861D40455}"/>
              </a:ext>
            </a:extLst>
          </p:cNvPr>
          <p:cNvSpPr txBox="1"/>
          <p:nvPr/>
        </p:nvSpPr>
        <p:spPr>
          <a:xfrm>
            <a:off x="908517" y="5201958"/>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5" name="矢印: 右 14">
            <a:extLst>
              <a:ext uri="{FF2B5EF4-FFF2-40B4-BE49-F238E27FC236}">
                <a16:creationId xmlns:a16="http://schemas.microsoft.com/office/drawing/2014/main" id="{973BF67E-FBB2-E45F-88A7-006B4111B82C}"/>
              </a:ext>
            </a:extLst>
          </p:cNvPr>
          <p:cNvSpPr/>
          <p:nvPr/>
        </p:nvSpPr>
        <p:spPr>
          <a:xfrm>
            <a:off x="1757273" y="481828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 name="テキスト ボックス 19">
            <a:extLst>
              <a:ext uri="{FF2B5EF4-FFF2-40B4-BE49-F238E27FC236}">
                <a16:creationId xmlns:a16="http://schemas.microsoft.com/office/drawing/2014/main" id="{24F046DE-6B0E-2854-15C2-8628BBCC0F00}"/>
              </a:ext>
            </a:extLst>
          </p:cNvPr>
          <p:cNvSpPr txBox="1"/>
          <p:nvPr/>
        </p:nvSpPr>
        <p:spPr>
          <a:xfrm>
            <a:off x="542297" y="550330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1" name="テキスト ボックス 20">
            <a:extLst>
              <a:ext uri="{FF2B5EF4-FFF2-40B4-BE49-F238E27FC236}">
                <a16:creationId xmlns:a16="http://schemas.microsoft.com/office/drawing/2014/main" id="{BC94C884-7E0E-847F-A7C0-4C07B72CE052}"/>
              </a:ext>
            </a:extLst>
          </p:cNvPr>
          <p:cNvSpPr txBox="1"/>
          <p:nvPr/>
        </p:nvSpPr>
        <p:spPr>
          <a:xfrm>
            <a:off x="1218098" y="5497775"/>
            <a:ext cx="699456" cy="169277"/>
          </a:xfrm>
          <a:prstGeom prst="rect">
            <a:avLst/>
          </a:prstGeom>
          <a:noFill/>
        </p:spPr>
        <p:txBody>
          <a:bodyPr wrap="square" rtlCol="0">
            <a:spAutoFit/>
          </a:bodyPr>
          <a:lstStyle/>
          <a:p>
            <a:r>
              <a:rPr kumimoji="1" lang="en-US" altLang="ja-JP" sz="500" dirty="0">
                <a:latin typeface="+mj-lt"/>
              </a:rPr>
              <a:t>2023-09-09</a:t>
            </a:r>
          </a:p>
        </p:txBody>
      </p:sp>
      <p:sp>
        <p:nvSpPr>
          <p:cNvPr id="28" name="テキスト ボックス 27">
            <a:extLst>
              <a:ext uri="{FF2B5EF4-FFF2-40B4-BE49-F238E27FC236}">
                <a16:creationId xmlns:a16="http://schemas.microsoft.com/office/drawing/2014/main" id="{DC636E5A-44C1-DF29-6C9A-3B3D2953BF62}"/>
              </a:ext>
            </a:extLst>
          </p:cNvPr>
          <p:cNvSpPr txBox="1"/>
          <p:nvPr/>
        </p:nvSpPr>
        <p:spPr>
          <a:xfrm>
            <a:off x="596090" y="5836652"/>
            <a:ext cx="416633" cy="169277"/>
          </a:xfrm>
          <a:prstGeom prst="rect">
            <a:avLst/>
          </a:prstGeom>
          <a:noFill/>
        </p:spPr>
        <p:txBody>
          <a:bodyPr wrap="square" rtlCol="0">
            <a:spAutoFit/>
          </a:bodyPr>
          <a:lstStyle/>
          <a:p>
            <a:pPr algn="ctr"/>
            <a:r>
              <a:rPr kumimoji="1" lang="en-US" altLang="ja-JP" sz="500" dirty="0">
                <a:latin typeface="+mj-lt"/>
              </a:rPr>
              <a:t>1</a:t>
            </a:r>
          </a:p>
        </p:txBody>
      </p:sp>
      <p:sp>
        <p:nvSpPr>
          <p:cNvPr id="35" name="テキスト ボックス 34">
            <a:extLst>
              <a:ext uri="{FF2B5EF4-FFF2-40B4-BE49-F238E27FC236}">
                <a16:creationId xmlns:a16="http://schemas.microsoft.com/office/drawing/2014/main" id="{7C68ABFB-7F9B-1A54-1818-8CA650D04990}"/>
              </a:ext>
            </a:extLst>
          </p:cNvPr>
          <p:cNvSpPr txBox="1"/>
          <p:nvPr/>
        </p:nvSpPr>
        <p:spPr>
          <a:xfrm>
            <a:off x="1048505" y="5839208"/>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6" name="テキスト ボックス 35">
            <a:extLst>
              <a:ext uri="{FF2B5EF4-FFF2-40B4-BE49-F238E27FC236}">
                <a16:creationId xmlns:a16="http://schemas.microsoft.com/office/drawing/2014/main" id="{1043175E-CD59-B4C2-4A50-B2CCC2BCFE54}"/>
              </a:ext>
            </a:extLst>
          </p:cNvPr>
          <p:cNvSpPr txBox="1"/>
          <p:nvPr/>
        </p:nvSpPr>
        <p:spPr>
          <a:xfrm>
            <a:off x="1487155" y="5844922"/>
            <a:ext cx="416633" cy="169277"/>
          </a:xfrm>
          <a:prstGeom prst="rect">
            <a:avLst/>
          </a:prstGeom>
          <a:noFill/>
        </p:spPr>
        <p:txBody>
          <a:bodyPr wrap="square" rtlCol="0">
            <a:spAutoFit/>
          </a:bodyPr>
          <a:lstStyle/>
          <a:p>
            <a:pPr algn="ctr"/>
            <a:r>
              <a:rPr kumimoji="1" lang="en-US" altLang="ja-JP" sz="500" dirty="0">
                <a:latin typeface="+mj-lt"/>
              </a:rPr>
              <a:t>10</a:t>
            </a:r>
          </a:p>
        </p:txBody>
      </p:sp>
      <p:pic>
        <p:nvPicPr>
          <p:cNvPr id="37" name="図 36">
            <a:extLst>
              <a:ext uri="{FF2B5EF4-FFF2-40B4-BE49-F238E27FC236}">
                <a16:creationId xmlns:a16="http://schemas.microsoft.com/office/drawing/2014/main" id="{87D0D4F4-C227-22A6-0336-C10974691FB4}"/>
              </a:ext>
            </a:extLst>
          </p:cNvPr>
          <p:cNvPicPr>
            <a:picLocks noChangeAspect="1"/>
          </p:cNvPicPr>
          <p:nvPr/>
        </p:nvPicPr>
        <p:blipFill>
          <a:blip r:embed="rId6"/>
          <a:stretch>
            <a:fillRect/>
          </a:stretch>
        </p:blipFill>
        <p:spPr>
          <a:xfrm>
            <a:off x="1757273" y="4341700"/>
            <a:ext cx="767534" cy="496491"/>
          </a:xfrm>
          <a:prstGeom prst="rect">
            <a:avLst/>
          </a:prstGeom>
          <a:solidFill>
            <a:schemeClr val="bg1"/>
          </a:solidFill>
        </p:spPr>
      </p:pic>
      <p:sp>
        <p:nvSpPr>
          <p:cNvPr id="38" name="台形 37">
            <a:extLst>
              <a:ext uri="{FF2B5EF4-FFF2-40B4-BE49-F238E27FC236}">
                <a16:creationId xmlns:a16="http://schemas.microsoft.com/office/drawing/2014/main" id="{7643DAC3-542B-2AC1-7183-B8CB1D819024}"/>
              </a:ext>
            </a:extLst>
          </p:cNvPr>
          <p:cNvSpPr/>
          <p:nvPr/>
        </p:nvSpPr>
        <p:spPr>
          <a:xfrm rot="9223765">
            <a:off x="2387917" y="432175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39" name="図 38">
            <a:extLst>
              <a:ext uri="{FF2B5EF4-FFF2-40B4-BE49-F238E27FC236}">
                <a16:creationId xmlns:a16="http://schemas.microsoft.com/office/drawing/2014/main" id="{110CB7A2-4723-ADE8-BD69-7E96812999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81814">
            <a:off x="2335345" y="4499408"/>
            <a:ext cx="193980" cy="422448"/>
          </a:xfrm>
          <a:prstGeom prst="rect">
            <a:avLst/>
          </a:prstGeom>
        </p:spPr>
      </p:pic>
      <p:pic>
        <p:nvPicPr>
          <p:cNvPr id="41" name="Picture 148">
            <a:extLst>
              <a:ext uri="{FF2B5EF4-FFF2-40B4-BE49-F238E27FC236}">
                <a16:creationId xmlns:a16="http://schemas.microsoft.com/office/drawing/2014/main" id="{B49B61F3-2D84-86E0-A807-D175381DA726}"/>
              </a:ext>
            </a:extLst>
          </p:cNvPr>
          <p:cNvPicPr>
            <a:picLocks noChangeAspect="1"/>
          </p:cNvPicPr>
          <p:nvPr/>
        </p:nvPicPr>
        <p:blipFill>
          <a:blip r:embed="rId10"/>
          <a:srcRect b="30707"/>
          <a:stretch/>
        </p:blipFill>
        <p:spPr>
          <a:xfrm>
            <a:off x="576970" y="5572492"/>
            <a:ext cx="1327355" cy="445113"/>
          </a:xfrm>
          <a:prstGeom prst="rect">
            <a:avLst/>
          </a:prstGeom>
        </p:spPr>
      </p:pic>
      <p:pic>
        <p:nvPicPr>
          <p:cNvPr id="42" name="Picture 149">
            <a:extLst>
              <a:ext uri="{FF2B5EF4-FFF2-40B4-BE49-F238E27FC236}">
                <a16:creationId xmlns:a16="http://schemas.microsoft.com/office/drawing/2014/main" id="{96E62751-C7EE-D600-0E09-074E156A6274}"/>
              </a:ext>
            </a:extLst>
          </p:cNvPr>
          <p:cNvPicPr>
            <a:picLocks noChangeAspect="1"/>
          </p:cNvPicPr>
          <p:nvPr/>
        </p:nvPicPr>
        <p:blipFill>
          <a:blip r:embed="rId9"/>
          <a:stretch>
            <a:fillRect/>
          </a:stretch>
        </p:blipFill>
        <p:spPr>
          <a:xfrm>
            <a:off x="576970" y="6014335"/>
            <a:ext cx="1331045" cy="187655"/>
          </a:xfrm>
          <a:prstGeom prst="rect">
            <a:avLst/>
          </a:prstGeom>
        </p:spPr>
      </p:pic>
      <p:sp>
        <p:nvSpPr>
          <p:cNvPr id="43" name="TextBox 150">
            <a:extLst>
              <a:ext uri="{FF2B5EF4-FFF2-40B4-BE49-F238E27FC236}">
                <a16:creationId xmlns:a16="http://schemas.microsoft.com/office/drawing/2014/main" id="{E9FFC5B1-D55F-F74C-26CE-14FDA6C2F992}"/>
              </a:ext>
            </a:extLst>
          </p:cNvPr>
          <p:cNvSpPr txBox="1"/>
          <p:nvPr/>
        </p:nvSpPr>
        <p:spPr>
          <a:xfrm>
            <a:off x="1569435" y="6020457"/>
            <a:ext cx="396126" cy="184666"/>
          </a:xfrm>
          <a:prstGeom prst="rect">
            <a:avLst/>
          </a:prstGeom>
          <a:noFill/>
        </p:spPr>
        <p:txBody>
          <a:bodyPr wrap="square" rtlCol="0">
            <a:spAutoFit/>
          </a:bodyPr>
          <a:lstStyle/>
          <a:p>
            <a:pPr algn="r"/>
            <a:r>
              <a:rPr lang="en-US" sz="600" dirty="0"/>
              <a:t>10</a:t>
            </a:r>
          </a:p>
        </p:txBody>
      </p:sp>
      <p:pic>
        <p:nvPicPr>
          <p:cNvPr id="44" name="グラフィックス 4" descr="カメラ 単色塗りつぶし">
            <a:extLst>
              <a:ext uri="{FF2B5EF4-FFF2-40B4-BE49-F238E27FC236}">
                <a16:creationId xmlns:a16="http://schemas.microsoft.com/office/drawing/2014/main" id="{7F4606AC-ED8F-C4F8-F11E-CC30B97322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93209" y="5038507"/>
            <a:ext cx="137037" cy="137037"/>
          </a:xfrm>
          <a:prstGeom prst="rect">
            <a:avLst/>
          </a:prstGeom>
        </p:spPr>
      </p:pic>
      <p:pic>
        <p:nvPicPr>
          <p:cNvPr id="45" name="図 160">
            <a:extLst>
              <a:ext uri="{FF2B5EF4-FFF2-40B4-BE49-F238E27FC236}">
                <a16:creationId xmlns:a16="http://schemas.microsoft.com/office/drawing/2014/main" id="{8CDAE1B9-4110-4BB0-EB20-071B1331C9EC}"/>
              </a:ext>
            </a:extLst>
          </p:cNvPr>
          <p:cNvPicPr>
            <a:picLocks noChangeAspect="1"/>
          </p:cNvPicPr>
          <p:nvPr/>
        </p:nvPicPr>
        <p:blipFill>
          <a:blip r:embed="rId3"/>
          <a:stretch>
            <a:fillRect/>
          </a:stretch>
        </p:blipFill>
        <p:spPr>
          <a:xfrm>
            <a:off x="699187" y="5388649"/>
            <a:ext cx="399116" cy="92870"/>
          </a:xfrm>
          <a:prstGeom prst="rect">
            <a:avLst/>
          </a:prstGeom>
        </p:spPr>
      </p:pic>
      <p:sp>
        <p:nvSpPr>
          <p:cNvPr id="46" name="テキスト ボックス 161">
            <a:extLst>
              <a:ext uri="{FF2B5EF4-FFF2-40B4-BE49-F238E27FC236}">
                <a16:creationId xmlns:a16="http://schemas.microsoft.com/office/drawing/2014/main" id="{26354BC4-BAA5-BEED-6CA0-77BFE7C3F2D3}"/>
              </a:ext>
            </a:extLst>
          </p:cNvPr>
          <p:cNvSpPr txBox="1"/>
          <p:nvPr/>
        </p:nvSpPr>
        <p:spPr>
          <a:xfrm>
            <a:off x="634817" y="533894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7" name="図 13">
            <a:extLst>
              <a:ext uri="{FF2B5EF4-FFF2-40B4-BE49-F238E27FC236}">
                <a16:creationId xmlns:a16="http://schemas.microsoft.com/office/drawing/2014/main" id="{B3CF7C39-7593-0503-4F35-BB813FD6EE96}"/>
              </a:ext>
            </a:extLst>
          </p:cNvPr>
          <p:cNvPicPr>
            <a:picLocks noChangeAspect="1"/>
          </p:cNvPicPr>
          <p:nvPr/>
        </p:nvPicPr>
        <p:blipFill>
          <a:blip r:embed="rId3"/>
          <a:stretch>
            <a:fillRect/>
          </a:stretch>
        </p:blipFill>
        <p:spPr>
          <a:xfrm>
            <a:off x="696997" y="5418553"/>
            <a:ext cx="399116" cy="92870"/>
          </a:xfrm>
          <a:prstGeom prst="rect">
            <a:avLst/>
          </a:prstGeom>
        </p:spPr>
      </p:pic>
      <p:sp>
        <p:nvSpPr>
          <p:cNvPr id="48" name="テキスト ボックス 14">
            <a:extLst>
              <a:ext uri="{FF2B5EF4-FFF2-40B4-BE49-F238E27FC236}">
                <a16:creationId xmlns:a16="http://schemas.microsoft.com/office/drawing/2014/main" id="{4E040E89-8768-3DE5-EB96-C5B8C2AFFB2C}"/>
              </a:ext>
            </a:extLst>
          </p:cNvPr>
          <p:cNvSpPr txBox="1"/>
          <p:nvPr/>
        </p:nvSpPr>
        <p:spPr>
          <a:xfrm>
            <a:off x="632627" y="536884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49" name="Rectangle 30">
            <a:extLst>
              <a:ext uri="{FF2B5EF4-FFF2-40B4-BE49-F238E27FC236}">
                <a16:creationId xmlns:a16="http://schemas.microsoft.com/office/drawing/2014/main" id="{D1D34E33-E0DE-FFEC-8FCF-C789F9E703F9}"/>
              </a:ext>
            </a:extLst>
          </p:cNvPr>
          <p:cNvSpPr/>
          <p:nvPr/>
        </p:nvSpPr>
        <p:spPr>
          <a:xfrm>
            <a:off x="577434" y="5375086"/>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0" name="TextBox 31">
            <a:extLst>
              <a:ext uri="{FF2B5EF4-FFF2-40B4-BE49-F238E27FC236}">
                <a16:creationId xmlns:a16="http://schemas.microsoft.com/office/drawing/2014/main" id="{47FA37EF-2536-5FC6-548C-27A84467C1C2}"/>
              </a:ext>
            </a:extLst>
          </p:cNvPr>
          <p:cNvSpPr txBox="1"/>
          <p:nvPr/>
        </p:nvSpPr>
        <p:spPr>
          <a:xfrm>
            <a:off x="574824" y="5406139"/>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51" name="Rectangle: Rounded Corners 32">
            <a:extLst>
              <a:ext uri="{FF2B5EF4-FFF2-40B4-BE49-F238E27FC236}">
                <a16:creationId xmlns:a16="http://schemas.microsoft.com/office/drawing/2014/main" id="{0978B2D3-BFED-D8A0-3171-FAF7CA2EE1AF}"/>
              </a:ext>
            </a:extLst>
          </p:cNvPr>
          <p:cNvSpPr/>
          <p:nvPr/>
        </p:nvSpPr>
        <p:spPr>
          <a:xfrm>
            <a:off x="868855" y="5406139"/>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1234</a:t>
            </a:r>
          </a:p>
        </p:txBody>
      </p:sp>
      <p:sp>
        <p:nvSpPr>
          <p:cNvPr id="52" name="Rectangle: Rounded Corners 33">
            <a:extLst>
              <a:ext uri="{FF2B5EF4-FFF2-40B4-BE49-F238E27FC236}">
                <a16:creationId xmlns:a16="http://schemas.microsoft.com/office/drawing/2014/main" id="{BF93CC97-9883-091F-3EC0-21CB473DD952}"/>
              </a:ext>
            </a:extLst>
          </p:cNvPr>
          <p:cNvSpPr/>
          <p:nvPr/>
        </p:nvSpPr>
        <p:spPr>
          <a:xfrm>
            <a:off x="1263095" y="5406139"/>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53" name="吹き出し: 四角形 52">
            <a:extLst>
              <a:ext uri="{FF2B5EF4-FFF2-40B4-BE49-F238E27FC236}">
                <a16:creationId xmlns:a16="http://schemas.microsoft.com/office/drawing/2014/main" id="{2A581A25-AD75-0CFB-7F92-6EE09FF26EDF}"/>
              </a:ext>
            </a:extLst>
          </p:cNvPr>
          <p:cNvSpPr/>
          <p:nvPr/>
        </p:nvSpPr>
        <p:spPr>
          <a:xfrm>
            <a:off x="4358787" y="5289586"/>
            <a:ext cx="1433793" cy="467355"/>
          </a:xfrm>
          <a:prstGeom prst="wedgeRectCallout">
            <a:avLst>
              <a:gd name="adj1" fmla="val -31105"/>
              <a:gd name="adj2" fmla="val -137177"/>
            </a:avLst>
          </a:prstGeom>
          <a:solidFill>
            <a:srgbClr val="FFFF00"/>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srgbClr val="FF0000"/>
                </a:solidFill>
              </a:rPr>
              <a:t>If the lot number on the label is different, update it with the date of receipt (Inbound date).</a:t>
            </a:r>
            <a:endParaRPr kumimoji="1" lang="ja-JP" altLang="en-US" sz="700" kern="0" dirty="0">
              <a:solidFill>
                <a:srgbClr val="FF0000"/>
              </a:solidFill>
            </a:endParaRPr>
          </a:p>
        </p:txBody>
      </p:sp>
      <p:sp>
        <p:nvSpPr>
          <p:cNvPr id="54" name="テキスト ボックス 53">
            <a:extLst>
              <a:ext uri="{FF2B5EF4-FFF2-40B4-BE49-F238E27FC236}">
                <a16:creationId xmlns:a16="http://schemas.microsoft.com/office/drawing/2014/main" id="{24AC4E59-FD81-54A0-B66F-4AA0BF92C8AC}"/>
              </a:ext>
            </a:extLst>
          </p:cNvPr>
          <p:cNvSpPr txBox="1"/>
          <p:nvPr/>
        </p:nvSpPr>
        <p:spPr>
          <a:xfrm>
            <a:off x="2870266" y="4302771"/>
            <a:ext cx="974926" cy="646331"/>
          </a:xfrm>
          <a:prstGeom prst="rect">
            <a:avLst/>
          </a:prstGeom>
          <a:noFill/>
        </p:spPr>
        <p:txBody>
          <a:bodyPr wrap="square" rtlCol="0">
            <a:spAutoFit/>
          </a:bodyPr>
          <a:lstStyle/>
          <a:p>
            <a:r>
              <a:rPr kumimoji="1" lang="en-US" altLang="ja-JP" sz="600" b="1" dirty="0">
                <a:latin typeface="+mj-lt"/>
              </a:rPr>
              <a:t>1</a:t>
            </a:r>
            <a:r>
              <a:rPr kumimoji="1" lang="en-US" altLang="ja-JP" sz="600" b="1" baseline="30000" dirty="0">
                <a:latin typeface="+mj-lt"/>
              </a:rPr>
              <a:t>st</a:t>
            </a:r>
            <a:r>
              <a:rPr kumimoji="1" lang="en-US" altLang="ja-JP" sz="600" b="1" dirty="0">
                <a:latin typeface="+mj-lt"/>
              </a:rPr>
              <a:t> Label information</a:t>
            </a:r>
          </a:p>
          <a:p>
            <a:r>
              <a:rPr kumimoji="1" lang="en-US" altLang="ja-JP" sz="600" dirty="0">
                <a:latin typeface="+mj-lt"/>
              </a:rPr>
              <a:t>DEMO-PARTS-NO_B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highlight>
                  <a:srgbClr val="FFFF00"/>
                </a:highlight>
              </a:rPr>
              <a:t>2024-11-28</a:t>
            </a:r>
          </a:p>
          <a:p>
            <a:r>
              <a:rPr kumimoji="1" lang="en-US" altLang="ja-JP" sz="600" dirty="0"/>
              <a:t>Box no: 1</a:t>
            </a:r>
          </a:p>
        </p:txBody>
      </p:sp>
      <p:sp>
        <p:nvSpPr>
          <p:cNvPr id="55" name="テキスト ボックス 54">
            <a:extLst>
              <a:ext uri="{FF2B5EF4-FFF2-40B4-BE49-F238E27FC236}">
                <a16:creationId xmlns:a16="http://schemas.microsoft.com/office/drawing/2014/main" id="{0ADEADA7-75B4-F3F4-5C27-A4941ECEB283}"/>
              </a:ext>
            </a:extLst>
          </p:cNvPr>
          <p:cNvSpPr txBox="1"/>
          <p:nvPr/>
        </p:nvSpPr>
        <p:spPr>
          <a:xfrm>
            <a:off x="4097093" y="4306669"/>
            <a:ext cx="974926" cy="646331"/>
          </a:xfrm>
          <a:prstGeom prst="rect">
            <a:avLst/>
          </a:prstGeom>
          <a:noFill/>
        </p:spPr>
        <p:txBody>
          <a:bodyPr wrap="square" rtlCol="0">
            <a:spAutoFit/>
          </a:bodyPr>
          <a:lstStyle/>
          <a:p>
            <a:r>
              <a:rPr kumimoji="1" lang="en-US" altLang="ja-JP" sz="600" b="1" baseline="30000" dirty="0">
                <a:latin typeface="+mj-lt"/>
              </a:rPr>
              <a:t>2nd </a:t>
            </a:r>
            <a:r>
              <a:rPr kumimoji="1" lang="en-US" altLang="ja-JP" sz="600" b="1" dirty="0">
                <a:latin typeface="+mj-lt"/>
              </a:rPr>
              <a:t>Label information</a:t>
            </a:r>
          </a:p>
          <a:p>
            <a:r>
              <a:rPr kumimoji="1" lang="en-US" altLang="ja-JP" sz="600" dirty="0">
                <a:latin typeface="+mj-lt"/>
              </a:rPr>
              <a:t>DEMO-PARTS-NO_B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highlight>
                  <a:srgbClr val="FFFF00"/>
                </a:highlight>
              </a:rPr>
              <a:t>2024-11-29</a:t>
            </a:r>
          </a:p>
          <a:p>
            <a:r>
              <a:rPr kumimoji="1" lang="en-US" altLang="ja-JP" sz="600" dirty="0"/>
              <a:t>Box no: 1</a:t>
            </a:r>
          </a:p>
        </p:txBody>
      </p:sp>
      <p:sp>
        <p:nvSpPr>
          <p:cNvPr id="56" name="矢印: 右 55">
            <a:extLst>
              <a:ext uri="{FF2B5EF4-FFF2-40B4-BE49-F238E27FC236}">
                <a16:creationId xmlns:a16="http://schemas.microsoft.com/office/drawing/2014/main" id="{B7FB8783-EDFB-8F6C-6FE2-4E701774E0E7}"/>
              </a:ext>
            </a:extLst>
          </p:cNvPr>
          <p:cNvSpPr/>
          <p:nvPr/>
        </p:nvSpPr>
        <p:spPr>
          <a:xfrm>
            <a:off x="3798512" y="448779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1383117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39</a:t>
            </a:fld>
            <a:endParaRPr kumimoji="1" lang="ja-JP" altLang="en-US" dirty="0"/>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5-2. Handy terminal function Inbound</a:t>
            </a:r>
          </a:p>
          <a:p>
            <a:r>
              <a:rPr kumimoji="1" lang="en-US" altLang="ja-JP" sz="1100" b="1" dirty="0"/>
              <a:t>5-2-7. Photo matching</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707886"/>
          </a:xfrm>
          <a:prstGeom prst="rect">
            <a:avLst/>
          </a:prstGeom>
          <a:noFill/>
        </p:spPr>
        <p:txBody>
          <a:bodyPr wrap="square" rtlCol="0">
            <a:spAutoFit/>
          </a:bodyPr>
          <a:lstStyle/>
          <a:p>
            <a:r>
              <a:rPr kumimoji="1" lang="en-US" altLang="ja-JP" sz="800" dirty="0">
                <a:latin typeface="+mj-lt"/>
              </a:rPr>
              <a:t>This is the screen that transitions after select Photo matching from inbound menu.</a:t>
            </a: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&lt; (P1): </a:t>
            </a:r>
            <a:r>
              <a:rPr kumimoji="1" lang="en-US" altLang="ja-JP" sz="800" dirty="0">
                <a:latin typeface="+mj-lt"/>
              </a:rPr>
              <a:t>Back to previous screen</a:t>
            </a:r>
          </a:p>
        </p:txBody>
      </p:sp>
      <p:sp>
        <p:nvSpPr>
          <p:cNvPr id="19" name="矢印: 右 18">
            <a:extLst>
              <a:ext uri="{FF2B5EF4-FFF2-40B4-BE49-F238E27FC236}">
                <a16:creationId xmlns:a16="http://schemas.microsoft.com/office/drawing/2014/main" id="{BA72EB67-22CC-7778-2C71-4AC4CEB32234}"/>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6" name="テキスト ボックス 335">
            <a:extLst>
              <a:ext uri="{FF2B5EF4-FFF2-40B4-BE49-F238E27FC236}">
                <a16:creationId xmlns:a16="http://schemas.microsoft.com/office/drawing/2014/main" id="{F7557F07-2F3E-5E2E-DCDD-1989437A19A8}"/>
              </a:ext>
            </a:extLst>
          </p:cNvPr>
          <p:cNvSpPr txBox="1"/>
          <p:nvPr/>
        </p:nvSpPr>
        <p:spPr>
          <a:xfrm>
            <a:off x="2039812" y="6109403"/>
            <a:ext cx="1599635" cy="738664"/>
          </a:xfrm>
          <a:prstGeom prst="rect">
            <a:avLst/>
          </a:prstGeom>
          <a:noFill/>
        </p:spPr>
        <p:txBody>
          <a:bodyPr wrap="square">
            <a:spAutoFit/>
          </a:bodyPr>
          <a:lstStyle/>
          <a:p>
            <a:r>
              <a:rPr lang="en-US" altLang="ja-JP" sz="1050" dirty="0">
                <a:solidFill>
                  <a:srgbClr val="FF0000"/>
                </a:solidFill>
              </a:rPr>
              <a:t>** </a:t>
            </a:r>
            <a:r>
              <a:rPr lang="ja-JP" altLang="en-US" sz="1050" dirty="0">
                <a:solidFill>
                  <a:srgbClr val="FF0000"/>
                </a:solidFill>
              </a:rPr>
              <a:t>If no photos are registered, the following message will be displayed.</a:t>
            </a:r>
          </a:p>
        </p:txBody>
      </p:sp>
      <p:pic>
        <p:nvPicPr>
          <p:cNvPr id="2" name="図 190">
            <a:extLst>
              <a:ext uri="{FF2B5EF4-FFF2-40B4-BE49-F238E27FC236}">
                <a16:creationId xmlns:a16="http://schemas.microsoft.com/office/drawing/2014/main" id="{28CBF0E1-2B61-4A6A-95B7-72C8CAA506AD}"/>
              </a:ext>
            </a:extLst>
          </p:cNvPr>
          <p:cNvPicPr>
            <a:picLocks noChangeAspect="1"/>
          </p:cNvPicPr>
          <p:nvPr/>
        </p:nvPicPr>
        <p:blipFill>
          <a:blip r:embed="rId2"/>
          <a:stretch>
            <a:fillRect/>
          </a:stretch>
        </p:blipFill>
        <p:spPr>
          <a:xfrm>
            <a:off x="485017" y="1690734"/>
            <a:ext cx="1358764" cy="2027693"/>
          </a:xfrm>
          <a:prstGeom prst="rect">
            <a:avLst/>
          </a:prstGeom>
        </p:spPr>
      </p:pic>
      <p:pic>
        <p:nvPicPr>
          <p:cNvPr id="5" name="図 191">
            <a:extLst>
              <a:ext uri="{FF2B5EF4-FFF2-40B4-BE49-F238E27FC236}">
                <a16:creationId xmlns:a16="http://schemas.microsoft.com/office/drawing/2014/main" id="{23777B61-4314-C12F-9C1F-747C612E961E}"/>
              </a:ext>
            </a:extLst>
          </p:cNvPr>
          <p:cNvPicPr>
            <a:picLocks noChangeAspect="1"/>
          </p:cNvPicPr>
          <p:nvPr/>
        </p:nvPicPr>
        <p:blipFill>
          <a:blip r:embed="rId3"/>
          <a:stretch>
            <a:fillRect/>
          </a:stretch>
        </p:blipFill>
        <p:spPr>
          <a:xfrm>
            <a:off x="1578373" y="2986121"/>
            <a:ext cx="243861" cy="130125"/>
          </a:xfrm>
          <a:prstGeom prst="rect">
            <a:avLst/>
          </a:prstGeom>
        </p:spPr>
      </p:pic>
      <p:sp>
        <p:nvSpPr>
          <p:cNvPr id="6" name="テキスト ボックス 192">
            <a:extLst>
              <a:ext uri="{FF2B5EF4-FFF2-40B4-BE49-F238E27FC236}">
                <a16:creationId xmlns:a16="http://schemas.microsoft.com/office/drawing/2014/main" id="{2C3C2957-3DB2-A2D2-3430-3A0A9D649C74}"/>
              </a:ext>
            </a:extLst>
          </p:cNvPr>
          <p:cNvSpPr txBox="1"/>
          <p:nvPr/>
        </p:nvSpPr>
        <p:spPr>
          <a:xfrm>
            <a:off x="1501951" y="2953732"/>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 name="図 193">
            <a:extLst>
              <a:ext uri="{FF2B5EF4-FFF2-40B4-BE49-F238E27FC236}">
                <a16:creationId xmlns:a16="http://schemas.microsoft.com/office/drawing/2014/main" id="{CAD38CBA-869F-E39C-2F64-3F5660692F5C}"/>
              </a:ext>
            </a:extLst>
          </p:cNvPr>
          <p:cNvPicPr>
            <a:picLocks noChangeAspect="1"/>
          </p:cNvPicPr>
          <p:nvPr/>
        </p:nvPicPr>
        <p:blipFill>
          <a:blip r:embed="rId4"/>
          <a:stretch>
            <a:fillRect/>
          </a:stretch>
        </p:blipFill>
        <p:spPr>
          <a:xfrm>
            <a:off x="989704" y="1824814"/>
            <a:ext cx="805148" cy="123622"/>
          </a:xfrm>
          <a:prstGeom prst="rect">
            <a:avLst/>
          </a:prstGeom>
        </p:spPr>
      </p:pic>
      <p:sp>
        <p:nvSpPr>
          <p:cNvPr id="9" name="テキスト ボックス 194">
            <a:extLst>
              <a:ext uri="{FF2B5EF4-FFF2-40B4-BE49-F238E27FC236}">
                <a16:creationId xmlns:a16="http://schemas.microsoft.com/office/drawing/2014/main" id="{9B7F4009-9C57-E38B-5354-01E06E36C644}"/>
              </a:ext>
            </a:extLst>
          </p:cNvPr>
          <p:cNvSpPr txBox="1"/>
          <p:nvPr/>
        </p:nvSpPr>
        <p:spPr>
          <a:xfrm>
            <a:off x="904985" y="1811391"/>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14" name="図 195">
            <a:extLst>
              <a:ext uri="{FF2B5EF4-FFF2-40B4-BE49-F238E27FC236}">
                <a16:creationId xmlns:a16="http://schemas.microsoft.com/office/drawing/2014/main" id="{15B5D5CA-0FA2-3610-B80E-895713F97ED1}"/>
              </a:ext>
            </a:extLst>
          </p:cNvPr>
          <p:cNvPicPr>
            <a:picLocks noChangeAspect="1"/>
          </p:cNvPicPr>
          <p:nvPr/>
        </p:nvPicPr>
        <p:blipFill>
          <a:blip r:embed="rId3"/>
          <a:stretch>
            <a:fillRect/>
          </a:stretch>
        </p:blipFill>
        <p:spPr>
          <a:xfrm>
            <a:off x="626132" y="2689541"/>
            <a:ext cx="399116" cy="92870"/>
          </a:xfrm>
          <a:prstGeom prst="rect">
            <a:avLst/>
          </a:prstGeom>
        </p:spPr>
      </p:pic>
      <p:sp>
        <p:nvSpPr>
          <p:cNvPr id="15" name="テキスト ボックス 196">
            <a:extLst>
              <a:ext uri="{FF2B5EF4-FFF2-40B4-BE49-F238E27FC236}">
                <a16:creationId xmlns:a16="http://schemas.microsoft.com/office/drawing/2014/main" id="{2E784F92-5488-C97C-1844-E7D7345192CC}"/>
              </a:ext>
            </a:extLst>
          </p:cNvPr>
          <p:cNvSpPr txBox="1"/>
          <p:nvPr/>
        </p:nvSpPr>
        <p:spPr>
          <a:xfrm>
            <a:off x="561762" y="263983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6" name="図 197">
            <a:extLst>
              <a:ext uri="{FF2B5EF4-FFF2-40B4-BE49-F238E27FC236}">
                <a16:creationId xmlns:a16="http://schemas.microsoft.com/office/drawing/2014/main" id="{6773F1F5-4C2B-686A-AE83-A1BFD2F0FB47}"/>
              </a:ext>
            </a:extLst>
          </p:cNvPr>
          <p:cNvPicPr>
            <a:picLocks noChangeAspect="1"/>
          </p:cNvPicPr>
          <p:nvPr/>
        </p:nvPicPr>
        <p:blipFill>
          <a:blip r:embed="rId5"/>
          <a:stretch>
            <a:fillRect/>
          </a:stretch>
        </p:blipFill>
        <p:spPr>
          <a:xfrm>
            <a:off x="1065849" y="3139307"/>
            <a:ext cx="234871" cy="129551"/>
          </a:xfrm>
          <a:prstGeom prst="rect">
            <a:avLst/>
          </a:prstGeom>
        </p:spPr>
      </p:pic>
      <p:pic>
        <p:nvPicPr>
          <p:cNvPr id="21" name="図 198">
            <a:extLst>
              <a:ext uri="{FF2B5EF4-FFF2-40B4-BE49-F238E27FC236}">
                <a16:creationId xmlns:a16="http://schemas.microsoft.com/office/drawing/2014/main" id="{A10EE4A7-CB54-B5B4-2BB6-D627B2252398}"/>
              </a:ext>
            </a:extLst>
          </p:cNvPr>
          <p:cNvPicPr>
            <a:picLocks noChangeAspect="1"/>
          </p:cNvPicPr>
          <p:nvPr/>
        </p:nvPicPr>
        <p:blipFill>
          <a:blip r:embed="rId5"/>
          <a:stretch>
            <a:fillRect/>
          </a:stretch>
        </p:blipFill>
        <p:spPr>
          <a:xfrm>
            <a:off x="1019893" y="3320687"/>
            <a:ext cx="234871" cy="129551"/>
          </a:xfrm>
          <a:prstGeom prst="rect">
            <a:avLst/>
          </a:prstGeom>
        </p:spPr>
      </p:pic>
      <p:sp>
        <p:nvSpPr>
          <p:cNvPr id="23" name="テキスト ボックス 199">
            <a:extLst>
              <a:ext uri="{FF2B5EF4-FFF2-40B4-BE49-F238E27FC236}">
                <a16:creationId xmlns:a16="http://schemas.microsoft.com/office/drawing/2014/main" id="{7F124BA4-E743-9C9B-75B5-D1B6DA74C489}"/>
              </a:ext>
            </a:extLst>
          </p:cNvPr>
          <p:cNvSpPr txBox="1"/>
          <p:nvPr/>
        </p:nvSpPr>
        <p:spPr>
          <a:xfrm>
            <a:off x="1009433" y="23091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8" name="テキスト ボックス 200">
            <a:extLst>
              <a:ext uri="{FF2B5EF4-FFF2-40B4-BE49-F238E27FC236}">
                <a16:creationId xmlns:a16="http://schemas.microsoft.com/office/drawing/2014/main" id="{377184A1-F2A7-8D05-BFCF-7154F9B66D8F}"/>
              </a:ext>
            </a:extLst>
          </p:cNvPr>
          <p:cNvSpPr txBox="1"/>
          <p:nvPr/>
        </p:nvSpPr>
        <p:spPr>
          <a:xfrm>
            <a:off x="834744" y="248513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56" name="テキスト ボックス 202">
            <a:extLst>
              <a:ext uri="{FF2B5EF4-FFF2-40B4-BE49-F238E27FC236}">
                <a16:creationId xmlns:a16="http://schemas.microsoft.com/office/drawing/2014/main" id="{5AD97A5A-E095-598D-CF87-A0F03C1B1729}"/>
              </a:ext>
            </a:extLst>
          </p:cNvPr>
          <p:cNvSpPr txBox="1"/>
          <p:nvPr/>
        </p:nvSpPr>
        <p:spPr>
          <a:xfrm>
            <a:off x="468524" y="278647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57" name="テキスト ボックス 203">
            <a:extLst>
              <a:ext uri="{FF2B5EF4-FFF2-40B4-BE49-F238E27FC236}">
                <a16:creationId xmlns:a16="http://schemas.microsoft.com/office/drawing/2014/main" id="{B3389D4A-2595-5950-904E-18ACDCC59B3F}"/>
              </a:ext>
            </a:extLst>
          </p:cNvPr>
          <p:cNvSpPr txBox="1"/>
          <p:nvPr/>
        </p:nvSpPr>
        <p:spPr>
          <a:xfrm>
            <a:off x="1144325" y="2780950"/>
            <a:ext cx="699456" cy="169277"/>
          </a:xfrm>
          <a:prstGeom prst="rect">
            <a:avLst/>
          </a:prstGeom>
          <a:noFill/>
        </p:spPr>
        <p:txBody>
          <a:bodyPr wrap="square" rtlCol="0">
            <a:spAutoFit/>
          </a:bodyPr>
          <a:lstStyle/>
          <a:p>
            <a:r>
              <a:rPr kumimoji="1" lang="en-US" altLang="ja-JP" sz="500" dirty="0">
                <a:latin typeface="+mj-lt"/>
              </a:rPr>
              <a:t>2023-09-09</a:t>
            </a:r>
          </a:p>
        </p:txBody>
      </p:sp>
      <p:sp>
        <p:nvSpPr>
          <p:cNvPr id="158" name="テキスト ボックス 204">
            <a:extLst>
              <a:ext uri="{FF2B5EF4-FFF2-40B4-BE49-F238E27FC236}">
                <a16:creationId xmlns:a16="http://schemas.microsoft.com/office/drawing/2014/main" id="{E30EC2AA-C07E-7CD9-C501-877926B19940}"/>
              </a:ext>
            </a:extLst>
          </p:cNvPr>
          <p:cNvSpPr txBox="1"/>
          <p:nvPr/>
        </p:nvSpPr>
        <p:spPr>
          <a:xfrm>
            <a:off x="522317" y="3119827"/>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159" name="テキスト ボックス 205">
            <a:extLst>
              <a:ext uri="{FF2B5EF4-FFF2-40B4-BE49-F238E27FC236}">
                <a16:creationId xmlns:a16="http://schemas.microsoft.com/office/drawing/2014/main" id="{43880426-C6D7-EEE7-4305-156B19C8F813}"/>
              </a:ext>
            </a:extLst>
          </p:cNvPr>
          <p:cNvSpPr txBox="1"/>
          <p:nvPr/>
        </p:nvSpPr>
        <p:spPr>
          <a:xfrm>
            <a:off x="974732" y="3122383"/>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160" name="テキスト ボックス 206">
            <a:extLst>
              <a:ext uri="{FF2B5EF4-FFF2-40B4-BE49-F238E27FC236}">
                <a16:creationId xmlns:a16="http://schemas.microsoft.com/office/drawing/2014/main" id="{9ADCDBFA-B023-113F-4538-C92AAF465ED3}"/>
              </a:ext>
            </a:extLst>
          </p:cNvPr>
          <p:cNvSpPr txBox="1"/>
          <p:nvPr/>
        </p:nvSpPr>
        <p:spPr>
          <a:xfrm>
            <a:off x="1413382" y="3128097"/>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161" name="Picture 160">
            <a:extLst>
              <a:ext uri="{FF2B5EF4-FFF2-40B4-BE49-F238E27FC236}">
                <a16:creationId xmlns:a16="http://schemas.microsoft.com/office/drawing/2014/main" id="{62D6A261-4922-2BF3-6F6C-9A89C3CFABCB}"/>
              </a:ext>
            </a:extLst>
          </p:cNvPr>
          <p:cNvPicPr>
            <a:picLocks noChangeAspect="1"/>
          </p:cNvPicPr>
          <p:nvPr/>
        </p:nvPicPr>
        <p:blipFill>
          <a:blip r:embed="rId6"/>
          <a:srcRect b="27967"/>
          <a:stretch/>
        </p:blipFill>
        <p:spPr>
          <a:xfrm>
            <a:off x="500239" y="2866253"/>
            <a:ext cx="1335148" cy="444557"/>
          </a:xfrm>
          <a:prstGeom prst="rect">
            <a:avLst/>
          </a:prstGeom>
        </p:spPr>
      </p:pic>
      <p:pic>
        <p:nvPicPr>
          <p:cNvPr id="162" name="Picture 161">
            <a:extLst>
              <a:ext uri="{FF2B5EF4-FFF2-40B4-BE49-F238E27FC236}">
                <a16:creationId xmlns:a16="http://schemas.microsoft.com/office/drawing/2014/main" id="{611C2EC0-ED39-65A6-3E01-29F61873A3A3}"/>
              </a:ext>
            </a:extLst>
          </p:cNvPr>
          <p:cNvPicPr>
            <a:picLocks noChangeAspect="1"/>
          </p:cNvPicPr>
          <p:nvPr/>
        </p:nvPicPr>
        <p:blipFill>
          <a:blip r:embed="rId7"/>
          <a:stretch>
            <a:fillRect/>
          </a:stretch>
        </p:blipFill>
        <p:spPr>
          <a:xfrm>
            <a:off x="512736" y="3288248"/>
            <a:ext cx="1331045" cy="187655"/>
          </a:xfrm>
          <a:prstGeom prst="rect">
            <a:avLst/>
          </a:prstGeom>
        </p:spPr>
      </p:pic>
      <p:sp>
        <p:nvSpPr>
          <p:cNvPr id="163" name="TextBox 162">
            <a:extLst>
              <a:ext uri="{FF2B5EF4-FFF2-40B4-BE49-F238E27FC236}">
                <a16:creationId xmlns:a16="http://schemas.microsoft.com/office/drawing/2014/main" id="{7B07A101-ECD0-706D-4FF5-642462427390}"/>
              </a:ext>
            </a:extLst>
          </p:cNvPr>
          <p:cNvSpPr txBox="1"/>
          <p:nvPr/>
        </p:nvSpPr>
        <p:spPr>
          <a:xfrm>
            <a:off x="1484694" y="3294370"/>
            <a:ext cx="416633" cy="184666"/>
          </a:xfrm>
          <a:prstGeom prst="rect">
            <a:avLst/>
          </a:prstGeom>
          <a:noFill/>
        </p:spPr>
        <p:txBody>
          <a:bodyPr wrap="square" rtlCol="0">
            <a:spAutoFit/>
          </a:bodyPr>
          <a:lstStyle/>
          <a:p>
            <a:pPr algn="r"/>
            <a:r>
              <a:rPr lang="en-US" sz="600" dirty="0"/>
              <a:t>20</a:t>
            </a:r>
          </a:p>
        </p:txBody>
      </p:sp>
      <p:pic>
        <p:nvPicPr>
          <p:cNvPr id="164" name="グラフィックス 4" descr="カメラ 単色塗りつぶし">
            <a:extLst>
              <a:ext uri="{FF2B5EF4-FFF2-40B4-BE49-F238E27FC236}">
                <a16:creationId xmlns:a16="http://schemas.microsoft.com/office/drawing/2014/main" id="{4638D38C-5580-CE0F-7F46-13AACEB1D4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15322" y="2317281"/>
            <a:ext cx="137037" cy="137037"/>
          </a:xfrm>
          <a:prstGeom prst="rect">
            <a:avLst/>
          </a:prstGeom>
        </p:spPr>
      </p:pic>
      <p:grpSp>
        <p:nvGrpSpPr>
          <p:cNvPr id="167" name="Group 166">
            <a:extLst>
              <a:ext uri="{FF2B5EF4-FFF2-40B4-BE49-F238E27FC236}">
                <a16:creationId xmlns:a16="http://schemas.microsoft.com/office/drawing/2014/main" id="{5445F628-3D76-30F2-877C-931F198B6DAC}"/>
              </a:ext>
            </a:extLst>
          </p:cNvPr>
          <p:cNvGrpSpPr/>
          <p:nvPr/>
        </p:nvGrpSpPr>
        <p:grpSpPr>
          <a:xfrm>
            <a:off x="1694661" y="2317193"/>
            <a:ext cx="339426" cy="336001"/>
            <a:chOff x="881825" y="2310410"/>
            <a:chExt cx="339426" cy="336001"/>
          </a:xfrm>
        </p:grpSpPr>
        <p:sp>
          <p:nvSpPr>
            <p:cNvPr id="168" name="正方形/長方形 13">
              <a:extLst>
                <a:ext uri="{FF2B5EF4-FFF2-40B4-BE49-F238E27FC236}">
                  <a16:creationId xmlns:a16="http://schemas.microsoft.com/office/drawing/2014/main" id="{DC2CE3EA-4552-2231-F868-7212F618E02D}"/>
                </a:ext>
              </a:extLst>
            </p:cNvPr>
            <p:cNvSpPr/>
            <p:nvPr/>
          </p:nvSpPr>
          <p:spPr>
            <a:xfrm>
              <a:off x="881825" y="2310410"/>
              <a:ext cx="172720" cy="16162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69" name="グラフィックス 14" descr="右向き指示マーク">
              <a:extLst>
                <a:ext uri="{FF2B5EF4-FFF2-40B4-BE49-F238E27FC236}">
                  <a16:creationId xmlns:a16="http://schemas.microsoft.com/office/drawing/2014/main" id="{3684FC52-2E9B-FAB0-08BE-CB274558EF0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967625" y="2392785"/>
              <a:ext cx="253626" cy="253626"/>
            </a:xfrm>
            <a:prstGeom prst="rect">
              <a:avLst/>
            </a:prstGeom>
          </p:spPr>
        </p:pic>
      </p:grpSp>
      <p:pic>
        <p:nvPicPr>
          <p:cNvPr id="170" name="Picture 169">
            <a:extLst>
              <a:ext uri="{FF2B5EF4-FFF2-40B4-BE49-F238E27FC236}">
                <a16:creationId xmlns:a16="http://schemas.microsoft.com/office/drawing/2014/main" id="{2F46BA6F-EA76-AE42-BFE8-C5DB71B2EB8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1303" y="1744179"/>
            <a:ext cx="1359051" cy="1920311"/>
          </a:xfrm>
          <a:prstGeom prst="rect">
            <a:avLst/>
          </a:prstGeom>
          <a:ln>
            <a:solidFill>
              <a:srgbClr val="666666"/>
            </a:solidFill>
          </a:ln>
        </p:spPr>
      </p:pic>
      <p:pic>
        <p:nvPicPr>
          <p:cNvPr id="195" name="Picture 194">
            <a:extLst>
              <a:ext uri="{FF2B5EF4-FFF2-40B4-BE49-F238E27FC236}">
                <a16:creationId xmlns:a16="http://schemas.microsoft.com/office/drawing/2014/main" id="{140A67B4-AB29-0036-55E9-C16C4E9BA78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1303" y="4150865"/>
            <a:ext cx="1359051" cy="1920311"/>
          </a:xfrm>
          <a:prstGeom prst="rect">
            <a:avLst/>
          </a:prstGeom>
          <a:ln>
            <a:solidFill>
              <a:srgbClr val="666666"/>
            </a:solidFill>
          </a:ln>
        </p:spPr>
      </p:pic>
      <p:pic>
        <p:nvPicPr>
          <p:cNvPr id="196" name="図 318">
            <a:extLst>
              <a:ext uri="{FF2B5EF4-FFF2-40B4-BE49-F238E27FC236}">
                <a16:creationId xmlns:a16="http://schemas.microsoft.com/office/drawing/2014/main" id="{FD1E7582-67CB-6820-46EA-BE7CCD036D27}"/>
              </a:ext>
            </a:extLst>
          </p:cNvPr>
          <p:cNvPicPr>
            <a:picLocks noChangeAspect="1"/>
          </p:cNvPicPr>
          <p:nvPr/>
        </p:nvPicPr>
        <p:blipFill>
          <a:blip r:embed="rId13"/>
          <a:stretch>
            <a:fillRect/>
          </a:stretch>
        </p:blipFill>
        <p:spPr>
          <a:xfrm>
            <a:off x="2174239" y="4410591"/>
            <a:ext cx="1254761" cy="1400859"/>
          </a:xfrm>
          <a:prstGeom prst="rect">
            <a:avLst/>
          </a:prstGeom>
        </p:spPr>
      </p:pic>
      <p:sp>
        <p:nvSpPr>
          <p:cNvPr id="197" name="テキスト ボックス 333">
            <a:extLst>
              <a:ext uri="{FF2B5EF4-FFF2-40B4-BE49-F238E27FC236}">
                <a16:creationId xmlns:a16="http://schemas.microsoft.com/office/drawing/2014/main" id="{AE03CBEA-E406-AD41-6BB9-930B434C2FF7}"/>
              </a:ext>
            </a:extLst>
          </p:cNvPr>
          <p:cNvSpPr txBox="1"/>
          <p:nvPr/>
        </p:nvSpPr>
        <p:spPr>
          <a:xfrm>
            <a:off x="2338450" y="4740366"/>
            <a:ext cx="901209" cy="184666"/>
          </a:xfrm>
          <a:prstGeom prst="rect">
            <a:avLst/>
          </a:prstGeom>
          <a:solidFill>
            <a:schemeClr val="accent6">
              <a:lumMod val="20000"/>
              <a:lumOff val="80000"/>
            </a:schemeClr>
          </a:solidFill>
        </p:spPr>
        <p:txBody>
          <a:bodyPr wrap="none" rtlCol="0">
            <a:spAutoFit/>
          </a:bodyPr>
          <a:lstStyle/>
          <a:p>
            <a:r>
              <a:rPr kumimoji="1" lang="en-US" altLang="ja-JP" sz="600" dirty="0"/>
              <a:t>There are no photos.</a:t>
            </a:r>
          </a:p>
        </p:txBody>
      </p:sp>
      <p:sp>
        <p:nvSpPr>
          <p:cNvPr id="198" name="矢印: 右 18">
            <a:extLst>
              <a:ext uri="{FF2B5EF4-FFF2-40B4-BE49-F238E27FC236}">
                <a16:creationId xmlns:a16="http://schemas.microsoft.com/office/drawing/2014/main" id="{1D469894-67BB-EEDD-1FCC-0BC832E33D74}"/>
              </a:ext>
            </a:extLst>
          </p:cNvPr>
          <p:cNvSpPr/>
          <p:nvPr/>
        </p:nvSpPr>
        <p:spPr>
          <a:xfrm>
            <a:off x="1843782" y="526268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99" name="図 190">
            <a:extLst>
              <a:ext uri="{FF2B5EF4-FFF2-40B4-BE49-F238E27FC236}">
                <a16:creationId xmlns:a16="http://schemas.microsoft.com/office/drawing/2014/main" id="{9BA2B604-E661-0E45-B453-7AD9367E2A76}"/>
              </a:ext>
            </a:extLst>
          </p:cNvPr>
          <p:cNvPicPr>
            <a:picLocks noChangeAspect="1"/>
          </p:cNvPicPr>
          <p:nvPr/>
        </p:nvPicPr>
        <p:blipFill>
          <a:blip r:embed="rId2"/>
          <a:stretch>
            <a:fillRect/>
          </a:stretch>
        </p:blipFill>
        <p:spPr>
          <a:xfrm>
            <a:off x="485017" y="4145769"/>
            <a:ext cx="1358764" cy="2027693"/>
          </a:xfrm>
          <a:prstGeom prst="rect">
            <a:avLst/>
          </a:prstGeom>
        </p:spPr>
      </p:pic>
      <p:pic>
        <p:nvPicPr>
          <p:cNvPr id="200" name="図 191">
            <a:extLst>
              <a:ext uri="{FF2B5EF4-FFF2-40B4-BE49-F238E27FC236}">
                <a16:creationId xmlns:a16="http://schemas.microsoft.com/office/drawing/2014/main" id="{11C3BE01-DF76-8AE9-D90E-A746BA8AA237}"/>
              </a:ext>
            </a:extLst>
          </p:cNvPr>
          <p:cNvPicPr>
            <a:picLocks noChangeAspect="1"/>
          </p:cNvPicPr>
          <p:nvPr/>
        </p:nvPicPr>
        <p:blipFill>
          <a:blip r:embed="rId3"/>
          <a:stretch>
            <a:fillRect/>
          </a:stretch>
        </p:blipFill>
        <p:spPr>
          <a:xfrm>
            <a:off x="1578373" y="5441156"/>
            <a:ext cx="243861" cy="130125"/>
          </a:xfrm>
          <a:prstGeom prst="rect">
            <a:avLst/>
          </a:prstGeom>
        </p:spPr>
      </p:pic>
      <p:sp>
        <p:nvSpPr>
          <p:cNvPr id="201" name="テキスト ボックス 192">
            <a:extLst>
              <a:ext uri="{FF2B5EF4-FFF2-40B4-BE49-F238E27FC236}">
                <a16:creationId xmlns:a16="http://schemas.microsoft.com/office/drawing/2014/main" id="{81020A9C-892F-92C6-D639-A34731263E88}"/>
              </a:ext>
            </a:extLst>
          </p:cNvPr>
          <p:cNvSpPr txBox="1"/>
          <p:nvPr/>
        </p:nvSpPr>
        <p:spPr>
          <a:xfrm>
            <a:off x="1501951" y="540876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02" name="図 193">
            <a:extLst>
              <a:ext uri="{FF2B5EF4-FFF2-40B4-BE49-F238E27FC236}">
                <a16:creationId xmlns:a16="http://schemas.microsoft.com/office/drawing/2014/main" id="{6E17CB44-B0A1-CF31-F5B7-FAF0F823FCA8}"/>
              </a:ext>
            </a:extLst>
          </p:cNvPr>
          <p:cNvPicPr>
            <a:picLocks noChangeAspect="1"/>
          </p:cNvPicPr>
          <p:nvPr/>
        </p:nvPicPr>
        <p:blipFill>
          <a:blip r:embed="rId4"/>
          <a:stretch>
            <a:fillRect/>
          </a:stretch>
        </p:blipFill>
        <p:spPr>
          <a:xfrm>
            <a:off x="989704" y="4279849"/>
            <a:ext cx="805148" cy="123622"/>
          </a:xfrm>
          <a:prstGeom prst="rect">
            <a:avLst/>
          </a:prstGeom>
        </p:spPr>
      </p:pic>
      <p:sp>
        <p:nvSpPr>
          <p:cNvPr id="203" name="テキスト ボックス 194">
            <a:extLst>
              <a:ext uri="{FF2B5EF4-FFF2-40B4-BE49-F238E27FC236}">
                <a16:creationId xmlns:a16="http://schemas.microsoft.com/office/drawing/2014/main" id="{95FAF306-B43F-8B04-7846-43E5BF22ABAE}"/>
              </a:ext>
            </a:extLst>
          </p:cNvPr>
          <p:cNvSpPr txBox="1"/>
          <p:nvPr/>
        </p:nvSpPr>
        <p:spPr>
          <a:xfrm>
            <a:off x="904985" y="4266426"/>
            <a:ext cx="874330" cy="200055"/>
          </a:xfrm>
          <a:prstGeom prst="rect">
            <a:avLst/>
          </a:prstGeom>
          <a:noFill/>
        </p:spPr>
        <p:txBody>
          <a:bodyPr wrap="square" rtlCol="0">
            <a:spAutoFit/>
          </a:bodyPr>
          <a:lstStyle/>
          <a:p>
            <a:pPr algn="ctr"/>
            <a:r>
              <a:rPr kumimoji="1" lang="en-US" altLang="ja-JP" sz="700" dirty="0">
                <a:solidFill>
                  <a:schemeClr val="bg1"/>
                </a:solidFill>
              </a:rPr>
              <a:t>Inbound Manual</a:t>
            </a:r>
            <a:endParaRPr kumimoji="1" lang="ja-JP" altLang="en-US" sz="700" dirty="0">
              <a:solidFill>
                <a:schemeClr val="bg1"/>
              </a:solidFill>
            </a:endParaRPr>
          </a:p>
        </p:txBody>
      </p:sp>
      <p:pic>
        <p:nvPicPr>
          <p:cNvPr id="204" name="図 195">
            <a:extLst>
              <a:ext uri="{FF2B5EF4-FFF2-40B4-BE49-F238E27FC236}">
                <a16:creationId xmlns:a16="http://schemas.microsoft.com/office/drawing/2014/main" id="{5C13B64D-2E3C-2BF2-BFC7-A6256E21C78B}"/>
              </a:ext>
            </a:extLst>
          </p:cNvPr>
          <p:cNvPicPr>
            <a:picLocks noChangeAspect="1"/>
          </p:cNvPicPr>
          <p:nvPr/>
        </p:nvPicPr>
        <p:blipFill>
          <a:blip r:embed="rId3"/>
          <a:stretch>
            <a:fillRect/>
          </a:stretch>
        </p:blipFill>
        <p:spPr>
          <a:xfrm>
            <a:off x="626132" y="5144576"/>
            <a:ext cx="399116" cy="92870"/>
          </a:xfrm>
          <a:prstGeom prst="rect">
            <a:avLst/>
          </a:prstGeom>
        </p:spPr>
      </p:pic>
      <p:sp>
        <p:nvSpPr>
          <p:cNvPr id="205" name="テキスト ボックス 196">
            <a:extLst>
              <a:ext uri="{FF2B5EF4-FFF2-40B4-BE49-F238E27FC236}">
                <a16:creationId xmlns:a16="http://schemas.microsoft.com/office/drawing/2014/main" id="{D8B0D8AA-57EB-B545-91AD-3311520D4EBE}"/>
              </a:ext>
            </a:extLst>
          </p:cNvPr>
          <p:cNvSpPr txBox="1"/>
          <p:nvPr/>
        </p:nvSpPr>
        <p:spPr>
          <a:xfrm>
            <a:off x="561762" y="509486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6" name="図 197">
            <a:extLst>
              <a:ext uri="{FF2B5EF4-FFF2-40B4-BE49-F238E27FC236}">
                <a16:creationId xmlns:a16="http://schemas.microsoft.com/office/drawing/2014/main" id="{37704E76-9D25-A7A3-C829-210DB64BFD15}"/>
              </a:ext>
            </a:extLst>
          </p:cNvPr>
          <p:cNvPicPr>
            <a:picLocks noChangeAspect="1"/>
          </p:cNvPicPr>
          <p:nvPr/>
        </p:nvPicPr>
        <p:blipFill>
          <a:blip r:embed="rId5"/>
          <a:stretch>
            <a:fillRect/>
          </a:stretch>
        </p:blipFill>
        <p:spPr>
          <a:xfrm>
            <a:off x="1065849" y="5594342"/>
            <a:ext cx="234871" cy="129551"/>
          </a:xfrm>
          <a:prstGeom prst="rect">
            <a:avLst/>
          </a:prstGeom>
        </p:spPr>
      </p:pic>
      <p:pic>
        <p:nvPicPr>
          <p:cNvPr id="207" name="図 198">
            <a:extLst>
              <a:ext uri="{FF2B5EF4-FFF2-40B4-BE49-F238E27FC236}">
                <a16:creationId xmlns:a16="http://schemas.microsoft.com/office/drawing/2014/main" id="{4998BE41-87DE-38BA-3624-3721803F1220}"/>
              </a:ext>
            </a:extLst>
          </p:cNvPr>
          <p:cNvPicPr>
            <a:picLocks noChangeAspect="1"/>
          </p:cNvPicPr>
          <p:nvPr/>
        </p:nvPicPr>
        <p:blipFill>
          <a:blip r:embed="rId5"/>
          <a:stretch>
            <a:fillRect/>
          </a:stretch>
        </p:blipFill>
        <p:spPr>
          <a:xfrm>
            <a:off x="1019893" y="5775722"/>
            <a:ext cx="234871" cy="129551"/>
          </a:xfrm>
          <a:prstGeom prst="rect">
            <a:avLst/>
          </a:prstGeom>
        </p:spPr>
      </p:pic>
      <p:sp>
        <p:nvSpPr>
          <p:cNvPr id="208" name="テキスト ボックス 199">
            <a:extLst>
              <a:ext uri="{FF2B5EF4-FFF2-40B4-BE49-F238E27FC236}">
                <a16:creationId xmlns:a16="http://schemas.microsoft.com/office/drawing/2014/main" id="{E9CEBC43-B3BC-2552-3603-063FA19E8082}"/>
              </a:ext>
            </a:extLst>
          </p:cNvPr>
          <p:cNvSpPr txBox="1"/>
          <p:nvPr/>
        </p:nvSpPr>
        <p:spPr>
          <a:xfrm>
            <a:off x="1009433" y="476421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09" name="テキスト ボックス 200">
            <a:extLst>
              <a:ext uri="{FF2B5EF4-FFF2-40B4-BE49-F238E27FC236}">
                <a16:creationId xmlns:a16="http://schemas.microsoft.com/office/drawing/2014/main" id="{3ADB8B70-B169-31F9-C0DF-132995C457BD}"/>
              </a:ext>
            </a:extLst>
          </p:cNvPr>
          <p:cNvSpPr txBox="1"/>
          <p:nvPr/>
        </p:nvSpPr>
        <p:spPr>
          <a:xfrm>
            <a:off x="834744" y="4940168"/>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10" name="テキスト ボックス 202">
            <a:extLst>
              <a:ext uri="{FF2B5EF4-FFF2-40B4-BE49-F238E27FC236}">
                <a16:creationId xmlns:a16="http://schemas.microsoft.com/office/drawing/2014/main" id="{148331C7-6326-1C77-1079-5A48BD23F8BC}"/>
              </a:ext>
            </a:extLst>
          </p:cNvPr>
          <p:cNvSpPr txBox="1"/>
          <p:nvPr/>
        </p:nvSpPr>
        <p:spPr>
          <a:xfrm>
            <a:off x="468524" y="524151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11" name="テキスト ボックス 203">
            <a:extLst>
              <a:ext uri="{FF2B5EF4-FFF2-40B4-BE49-F238E27FC236}">
                <a16:creationId xmlns:a16="http://schemas.microsoft.com/office/drawing/2014/main" id="{F09D3185-51BE-A6EF-C00E-3306E38C6102}"/>
              </a:ext>
            </a:extLst>
          </p:cNvPr>
          <p:cNvSpPr txBox="1"/>
          <p:nvPr/>
        </p:nvSpPr>
        <p:spPr>
          <a:xfrm>
            <a:off x="1144325" y="5235985"/>
            <a:ext cx="699456" cy="169277"/>
          </a:xfrm>
          <a:prstGeom prst="rect">
            <a:avLst/>
          </a:prstGeom>
          <a:noFill/>
        </p:spPr>
        <p:txBody>
          <a:bodyPr wrap="square" rtlCol="0">
            <a:spAutoFit/>
          </a:bodyPr>
          <a:lstStyle/>
          <a:p>
            <a:r>
              <a:rPr kumimoji="1" lang="en-US" altLang="ja-JP" sz="500" dirty="0">
                <a:latin typeface="+mj-lt"/>
              </a:rPr>
              <a:t>2023-09-09</a:t>
            </a:r>
          </a:p>
        </p:txBody>
      </p:sp>
      <p:sp>
        <p:nvSpPr>
          <p:cNvPr id="212" name="テキスト ボックス 204">
            <a:extLst>
              <a:ext uri="{FF2B5EF4-FFF2-40B4-BE49-F238E27FC236}">
                <a16:creationId xmlns:a16="http://schemas.microsoft.com/office/drawing/2014/main" id="{51427344-7F84-FD1C-D03E-BB57F84F086B}"/>
              </a:ext>
            </a:extLst>
          </p:cNvPr>
          <p:cNvSpPr txBox="1"/>
          <p:nvPr/>
        </p:nvSpPr>
        <p:spPr>
          <a:xfrm>
            <a:off x="522317" y="5574862"/>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213" name="テキスト ボックス 205">
            <a:extLst>
              <a:ext uri="{FF2B5EF4-FFF2-40B4-BE49-F238E27FC236}">
                <a16:creationId xmlns:a16="http://schemas.microsoft.com/office/drawing/2014/main" id="{E7E2409A-2BA9-19AF-A514-92EBB0551B51}"/>
              </a:ext>
            </a:extLst>
          </p:cNvPr>
          <p:cNvSpPr txBox="1"/>
          <p:nvPr/>
        </p:nvSpPr>
        <p:spPr>
          <a:xfrm>
            <a:off x="974732" y="5577418"/>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214" name="テキスト ボックス 206">
            <a:extLst>
              <a:ext uri="{FF2B5EF4-FFF2-40B4-BE49-F238E27FC236}">
                <a16:creationId xmlns:a16="http://schemas.microsoft.com/office/drawing/2014/main" id="{A8A82525-735A-E618-5DCF-4489481C8275}"/>
              </a:ext>
            </a:extLst>
          </p:cNvPr>
          <p:cNvSpPr txBox="1"/>
          <p:nvPr/>
        </p:nvSpPr>
        <p:spPr>
          <a:xfrm>
            <a:off x="1413382" y="5583132"/>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216" name="Picture 215">
            <a:extLst>
              <a:ext uri="{FF2B5EF4-FFF2-40B4-BE49-F238E27FC236}">
                <a16:creationId xmlns:a16="http://schemas.microsoft.com/office/drawing/2014/main" id="{54BE09BF-B586-A94A-7037-3468364F7160}"/>
              </a:ext>
            </a:extLst>
          </p:cNvPr>
          <p:cNvPicPr>
            <a:picLocks noChangeAspect="1"/>
          </p:cNvPicPr>
          <p:nvPr/>
        </p:nvPicPr>
        <p:blipFill>
          <a:blip r:embed="rId7"/>
          <a:stretch>
            <a:fillRect/>
          </a:stretch>
        </p:blipFill>
        <p:spPr>
          <a:xfrm>
            <a:off x="512736" y="5743283"/>
            <a:ext cx="1331045" cy="187655"/>
          </a:xfrm>
          <a:prstGeom prst="rect">
            <a:avLst/>
          </a:prstGeom>
        </p:spPr>
      </p:pic>
      <p:sp>
        <p:nvSpPr>
          <p:cNvPr id="217" name="TextBox 216">
            <a:extLst>
              <a:ext uri="{FF2B5EF4-FFF2-40B4-BE49-F238E27FC236}">
                <a16:creationId xmlns:a16="http://schemas.microsoft.com/office/drawing/2014/main" id="{6C50637A-D527-18A5-CBC3-F574F4A2DEDE}"/>
              </a:ext>
            </a:extLst>
          </p:cNvPr>
          <p:cNvSpPr txBox="1"/>
          <p:nvPr/>
        </p:nvSpPr>
        <p:spPr>
          <a:xfrm>
            <a:off x="1484694" y="5749405"/>
            <a:ext cx="416633" cy="184666"/>
          </a:xfrm>
          <a:prstGeom prst="rect">
            <a:avLst/>
          </a:prstGeom>
          <a:noFill/>
        </p:spPr>
        <p:txBody>
          <a:bodyPr wrap="square" rtlCol="0">
            <a:spAutoFit/>
          </a:bodyPr>
          <a:lstStyle/>
          <a:p>
            <a:pPr algn="r"/>
            <a:r>
              <a:rPr lang="en-US" sz="600" dirty="0"/>
              <a:t>20</a:t>
            </a:r>
          </a:p>
        </p:txBody>
      </p:sp>
      <p:pic>
        <p:nvPicPr>
          <p:cNvPr id="218" name="グラフィックス 4" descr="カメラ 単色塗りつぶし">
            <a:extLst>
              <a:ext uri="{FF2B5EF4-FFF2-40B4-BE49-F238E27FC236}">
                <a16:creationId xmlns:a16="http://schemas.microsoft.com/office/drawing/2014/main" id="{A261920A-541D-34CE-C6A4-F4FA39FAE3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15322" y="4772316"/>
            <a:ext cx="137037" cy="137037"/>
          </a:xfrm>
          <a:prstGeom prst="rect">
            <a:avLst/>
          </a:prstGeom>
        </p:spPr>
      </p:pic>
      <p:grpSp>
        <p:nvGrpSpPr>
          <p:cNvPr id="219" name="Group 218">
            <a:extLst>
              <a:ext uri="{FF2B5EF4-FFF2-40B4-BE49-F238E27FC236}">
                <a16:creationId xmlns:a16="http://schemas.microsoft.com/office/drawing/2014/main" id="{3E8433F3-4929-D32D-A9A8-036E80993762}"/>
              </a:ext>
            </a:extLst>
          </p:cNvPr>
          <p:cNvGrpSpPr/>
          <p:nvPr/>
        </p:nvGrpSpPr>
        <p:grpSpPr>
          <a:xfrm>
            <a:off x="1694661" y="4772228"/>
            <a:ext cx="339426" cy="336001"/>
            <a:chOff x="881825" y="2310410"/>
            <a:chExt cx="339426" cy="336001"/>
          </a:xfrm>
        </p:grpSpPr>
        <p:sp>
          <p:nvSpPr>
            <p:cNvPr id="222" name="正方形/長方形 13">
              <a:extLst>
                <a:ext uri="{FF2B5EF4-FFF2-40B4-BE49-F238E27FC236}">
                  <a16:creationId xmlns:a16="http://schemas.microsoft.com/office/drawing/2014/main" id="{8C0F86B0-67AE-E3B5-6CC3-7330760E4CAB}"/>
                </a:ext>
              </a:extLst>
            </p:cNvPr>
            <p:cNvSpPr/>
            <p:nvPr/>
          </p:nvSpPr>
          <p:spPr>
            <a:xfrm>
              <a:off x="881825" y="2310410"/>
              <a:ext cx="172720" cy="16162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23" name="グラフィックス 14" descr="右向き指示マーク">
              <a:extLst>
                <a:ext uri="{FF2B5EF4-FFF2-40B4-BE49-F238E27FC236}">
                  <a16:creationId xmlns:a16="http://schemas.microsoft.com/office/drawing/2014/main" id="{2CE54BAC-0134-E17C-3775-DCEA2DFB88C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967625" y="2392785"/>
              <a:ext cx="253626" cy="253626"/>
            </a:xfrm>
            <a:prstGeom prst="rect">
              <a:avLst/>
            </a:prstGeom>
          </p:spPr>
        </p:pic>
      </p:grpSp>
      <p:pic>
        <p:nvPicPr>
          <p:cNvPr id="4" name="図 175">
            <a:extLst>
              <a:ext uri="{FF2B5EF4-FFF2-40B4-BE49-F238E27FC236}">
                <a16:creationId xmlns:a16="http://schemas.microsoft.com/office/drawing/2014/main" id="{05E1788B-BF31-D4B3-2B9B-028522B83B6B}"/>
              </a:ext>
            </a:extLst>
          </p:cNvPr>
          <p:cNvPicPr>
            <a:picLocks noChangeAspect="1"/>
          </p:cNvPicPr>
          <p:nvPr/>
        </p:nvPicPr>
        <p:blipFill>
          <a:blip r:embed="rId3"/>
          <a:stretch>
            <a:fillRect/>
          </a:stretch>
        </p:blipFill>
        <p:spPr>
          <a:xfrm>
            <a:off x="620781" y="2701140"/>
            <a:ext cx="399116" cy="92870"/>
          </a:xfrm>
          <a:prstGeom prst="rect">
            <a:avLst/>
          </a:prstGeom>
        </p:spPr>
      </p:pic>
      <p:pic>
        <p:nvPicPr>
          <p:cNvPr id="8" name="図 160">
            <a:extLst>
              <a:ext uri="{FF2B5EF4-FFF2-40B4-BE49-F238E27FC236}">
                <a16:creationId xmlns:a16="http://schemas.microsoft.com/office/drawing/2014/main" id="{9B5AA270-BD5D-89B2-AA4D-A6DDA844A251}"/>
              </a:ext>
            </a:extLst>
          </p:cNvPr>
          <p:cNvPicPr>
            <a:picLocks noChangeAspect="1"/>
          </p:cNvPicPr>
          <p:nvPr/>
        </p:nvPicPr>
        <p:blipFill>
          <a:blip r:embed="rId3"/>
          <a:stretch>
            <a:fillRect/>
          </a:stretch>
        </p:blipFill>
        <p:spPr>
          <a:xfrm>
            <a:off x="620063" y="2683423"/>
            <a:ext cx="399116" cy="92870"/>
          </a:xfrm>
          <a:prstGeom prst="rect">
            <a:avLst/>
          </a:prstGeom>
        </p:spPr>
      </p:pic>
      <p:pic>
        <p:nvPicPr>
          <p:cNvPr id="10" name="図 13">
            <a:extLst>
              <a:ext uri="{FF2B5EF4-FFF2-40B4-BE49-F238E27FC236}">
                <a16:creationId xmlns:a16="http://schemas.microsoft.com/office/drawing/2014/main" id="{8F6848BD-B438-508A-AFF7-4B1638C3460F}"/>
              </a:ext>
            </a:extLst>
          </p:cNvPr>
          <p:cNvPicPr>
            <a:picLocks noChangeAspect="1"/>
          </p:cNvPicPr>
          <p:nvPr/>
        </p:nvPicPr>
        <p:blipFill>
          <a:blip r:embed="rId3"/>
          <a:stretch>
            <a:fillRect/>
          </a:stretch>
        </p:blipFill>
        <p:spPr>
          <a:xfrm>
            <a:off x="617873" y="2713327"/>
            <a:ext cx="399116" cy="92870"/>
          </a:xfrm>
          <a:prstGeom prst="rect">
            <a:avLst/>
          </a:prstGeom>
        </p:spPr>
      </p:pic>
      <p:sp>
        <p:nvSpPr>
          <p:cNvPr id="11" name="テキスト ボックス 14">
            <a:extLst>
              <a:ext uri="{FF2B5EF4-FFF2-40B4-BE49-F238E27FC236}">
                <a16:creationId xmlns:a16="http://schemas.microsoft.com/office/drawing/2014/main" id="{2BE66AAC-A1D4-CBA2-76EC-99CF819BFA18}"/>
              </a:ext>
            </a:extLst>
          </p:cNvPr>
          <p:cNvSpPr txBox="1"/>
          <p:nvPr/>
        </p:nvSpPr>
        <p:spPr>
          <a:xfrm>
            <a:off x="553503" y="266361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sp>
        <p:nvSpPr>
          <p:cNvPr id="12" name="Rectangle 11">
            <a:extLst>
              <a:ext uri="{FF2B5EF4-FFF2-40B4-BE49-F238E27FC236}">
                <a16:creationId xmlns:a16="http://schemas.microsoft.com/office/drawing/2014/main" id="{1FBFEFCA-484E-FF59-95C7-BFB0CED61DE4}"/>
              </a:ext>
            </a:extLst>
          </p:cNvPr>
          <p:cNvSpPr/>
          <p:nvPr/>
        </p:nvSpPr>
        <p:spPr>
          <a:xfrm>
            <a:off x="498310" y="2669860"/>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3" name="TextBox 12">
            <a:extLst>
              <a:ext uri="{FF2B5EF4-FFF2-40B4-BE49-F238E27FC236}">
                <a16:creationId xmlns:a16="http://schemas.microsoft.com/office/drawing/2014/main" id="{A96063AD-E3BC-E1B0-1CEC-1F2489279E34}"/>
              </a:ext>
            </a:extLst>
          </p:cNvPr>
          <p:cNvSpPr txBox="1"/>
          <p:nvPr/>
        </p:nvSpPr>
        <p:spPr>
          <a:xfrm>
            <a:off x="495700" y="2700913"/>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FD7F26D2-8FF6-3B08-7F23-2C4B8D2D8928}"/>
              </a:ext>
            </a:extLst>
          </p:cNvPr>
          <p:cNvSpPr/>
          <p:nvPr/>
        </p:nvSpPr>
        <p:spPr>
          <a:xfrm>
            <a:off x="789731" y="2700913"/>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1234</a:t>
            </a:r>
          </a:p>
        </p:txBody>
      </p:sp>
      <p:sp>
        <p:nvSpPr>
          <p:cNvPr id="24" name="Rectangle: Rounded Corners 23">
            <a:extLst>
              <a:ext uri="{FF2B5EF4-FFF2-40B4-BE49-F238E27FC236}">
                <a16:creationId xmlns:a16="http://schemas.microsoft.com/office/drawing/2014/main" id="{97FC891E-0972-572B-8ABC-068F05D3A296}"/>
              </a:ext>
            </a:extLst>
          </p:cNvPr>
          <p:cNvSpPr/>
          <p:nvPr/>
        </p:nvSpPr>
        <p:spPr>
          <a:xfrm>
            <a:off x="1183971" y="2700913"/>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25" name="図 191">
            <a:extLst>
              <a:ext uri="{FF2B5EF4-FFF2-40B4-BE49-F238E27FC236}">
                <a16:creationId xmlns:a16="http://schemas.microsoft.com/office/drawing/2014/main" id="{90F7E99C-3766-2B2E-BEBE-1CCD6CB0F2AF}"/>
              </a:ext>
            </a:extLst>
          </p:cNvPr>
          <p:cNvPicPr>
            <a:picLocks noChangeAspect="1"/>
          </p:cNvPicPr>
          <p:nvPr/>
        </p:nvPicPr>
        <p:blipFill>
          <a:blip r:embed="rId3"/>
          <a:stretch>
            <a:fillRect/>
          </a:stretch>
        </p:blipFill>
        <p:spPr>
          <a:xfrm>
            <a:off x="1582868" y="5423805"/>
            <a:ext cx="243861" cy="130125"/>
          </a:xfrm>
          <a:prstGeom prst="rect">
            <a:avLst/>
          </a:prstGeom>
        </p:spPr>
      </p:pic>
      <p:sp>
        <p:nvSpPr>
          <p:cNvPr id="26" name="テキスト ボックス 192">
            <a:extLst>
              <a:ext uri="{FF2B5EF4-FFF2-40B4-BE49-F238E27FC236}">
                <a16:creationId xmlns:a16="http://schemas.microsoft.com/office/drawing/2014/main" id="{D5A25A60-A591-FF1B-85F2-5C9DE1C2BE82}"/>
              </a:ext>
            </a:extLst>
          </p:cNvPr>
          <p:cNvSpPr txBox="1"/>
          <p:nvPr/>
        </p:nvSpPr>
        <p:spPr>
          <a:xfrm>
            <a:off x="1506446" y="539141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7" name="図 195">
            <a:extLst>
              <a:ext uri="{FF2B5EF4-FFF2-40B4-BE49-F238E27FC236}">
                <a16:creationId xmlns:a16="http://schemas.microsoft.com/office/drawing/2014/main" id="{4C3FC9E6-D4A0-68AD-31D2-01A0E26A6A3E}"/>
              </a:ext>
            </a:extLst>
          </p:cNvPr>
          <p:cNvPicPr>
            <a:picLocks noChangeAspect="1"/>
          </p:cNvPicPr>
          <p:nvPr/>
        </p:nvPicPr>
        <p:blipFill>
          <a:blip r:embed="rId3"/>
          <a:stretch>
            <a:fillRect/>
          </a:stretch>
        </p:blipFill>
        <p:spPr>
          <a:xfrm>
            <a:off x="630627" y="5127225"/>
            <a:ext cx="399116" cy="92870"/>
          </a:xfrm>
          <a:prstGeom prst="rect">
            <a:avLst/>
          </a:prstGeom>
        </p:spPr>
      </p:pic>
      <p:pic>
        <p:nvPicPr>
          <p:cNvPr id="29" name="図 197">
            <a:extLst>
              <a:ext uri="{FF2B5EF4-FFF2-40B4-BE49-F238E27FC236}">
                <a16:creationId xmlns:a16="http://schemas.microsoft.com/office/drawing/2014/main" id="{F7CFDE56-AAD7-49F5-CD46-D83E190A0973}"/>
              </a:ext>
            </a:extLst>
          </p:cNvPr>
          <p:cNvPicPr>
            <a:picLocks noChangeAspect="1"/>
          </p:cNvPicPr>
          <p:nvPr/>
        </p:nvPicPr>
        <p:blipFill>
          <a:blip r:embed="rId5"/>
          <a:stretch>
            <a:fillRect/>
          </a:stretch>
        </p:blipFill>
        <p:spPr>
          <a:xfrm>
            <a:off x="1070344" y="5576991"/>
            <a:ext cx="234871" cy="129551"/>
          </a:xfrm>
          <a:prstGeom prst="rect">
            <a:avLst/>
          </a:prstGeom>
        </p:spPr>
      </p:pic>
      <p:sp>
        <p:nvSpPr>
          <p:cNvPr id="30" name="テキスト ボックス 202">
            <a:extLst>
              <a:ext uri="{FF2B5EF4-FFF2-40B4-BE49-F238E27FC236}">
                <a16:creationId xmlns:a16="http://schemas.microsoft.com/office/drawing/2014/main" id="{7B87ED16-BF1A-F211-9578-2C79A25DBBB0}"/>
              </a:ext>
            </a:extLst>
          </p:cNvPr>
          <p:cNvSpPr txBox="1"/>
          <p:nvPr/>
        </p:nvSpPr>
        <p:spPr>
          <a:xfrm>
            <a:off x="473019" y="522416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1" name="テキスト ボックス 203">
            <a:extLst>
              <a:ext uri="{FF2B5EF4-FFF2-40B4-BE49-F238E27FC236}">
                <a16:creationId xmlns:a16="http://schemas.microsoft.com/office/drawing/2014/main" id="{8209AC7B-8440-EEDC-68C7-7F08B8AF0BC0}"/>
              </a:ext>
            </a:extLst>
          </p:cNvPr>
          <p:cNvSpPr txBox="1"/>
          <p:nvPr/>
        </p:nvSpPr>
        <p:spPr>
          <a:xfrm>
            <a:off x="1148820" y="5218634"/>
            <a:ext cx="699456" cy="169277"/>
          </a:xfrm>
          <a:prstGeom prst="rect">
            <a:avLst/>
          </a:prstGeom>
          <a:noFill/>
        </p:spPr>
        <p:txBody>
          <a:bodyPr wrap="square" rtlCol="0">
            <a:spAutoFit/>
          </a:bodyPr>
          <a:lstStyle/>
          <a:p>
            <a:r>
              <a:rPr kumimoji="1" lang="en-US" altLang="ja-JP" sz="500" dirty="0">
                <a:latin typeface="+mj-lt"/>
              </a:rPr>
              <a:t>2023-09-09</a:t>
            </a:r>
          </a:p>
        </p:txBody>
      </p:sp>
      <p:sp>
        <p:nvSpPr>
          <p:cNvPr id="32" name="テキスト ボックス 204">
            <a:extLst>
              <a:ext uri="{FF2B5EF4-FFF2-40B4-BE49-F238E27FC236}">
                <a16:creationId xmlns:a16="http://schemas.microsoft.com/office/drawing/2014/main" id="{A7E86DAA-6595-9240-364E-0C7A15A9F5D9}"/>
              </a:ext>
            </a:extLst>
          </p:cNvPr>
          <p:cNvSpPr txBox="1"/>
          <p:nvPr/>
        </p:nvSpPr>
        <p:spPr>
          <a:xfrm>
            <a:off x="526812" y="5557511"/>
            <a:ext cx="416633" cy="169277"/>
          </a:xfrm>
          <a:prstGeom prst="rect">
            <a:avLst/>
          </a:prstGeom>
          <a:noFill/>
        </p:spPr>
        <p:txBody>
          <a:bodyPr wrap="square" rtlCol="0">
            <a:spAutoFit/>
          </a:bodyPr>
          <a:lstStyle/>
          <a:p>
            <a:pPr algn="ctr"/>
            <a:r>
              <a:rPr kumimoji="1" lang="en-US" altLang="ja-JP" sz="500" dirty="0">
                <a:latin typeface="+mj-lt"/>
              </a:rPr>
              <a:t>2</a:t>
            </a:r>
          </a:p>
        </p:txBody>
      </p:sp>
      <p:sp>
        <p:nvSpPr>
          <p:cNvPr id="33" name="テキスト ボックス 205">
            <a:extLst>
              <a:ext uri="{FF2B5EF4-FFF2-40B4-BE49-F238E27FC236}">
                <a16:creationId xmlns:a16="http://schemas.microsoft.com/office/drawing/2014/main" id="{97A45DF0-5438-147C-421A-EBD0EB47E2A9}"/>
              </a:ext>
            </a:extLst>
          </p:cNvPr>
          <p:cNvSpPr txBox="1"/>
          <p:nvPr/>
        </p:nvSpPr>
        <p:spPr>
          <a:xfrm>
            <a:off x="979227" y="5560067"/>
            <a:ext cx="416633" cy="169277"/>
          </a:xfrm>
          <a:prstGeom prst="rect">
            <a:avLst/>
          </a:prstGeom>
          <a:noFill/>
        </p:spPr>
        <p:txBody>
          <a:bodyPr wrap="square" rtlCol="0">
            <a:spAutoFit/>
          </a:bodyPr>
          <a:lstStyle/>
          <a:p>
            <a:pPr algn="ctr"/>
            <a:r>
              <a:rPr kumimoji="1" lang="en-US" altLang="ja-JP" sz="500" dirty="0">
                <a:latin typeface="+mj-lt"/>
              </a:rPr>
              <a:t>pcs</a:t>
            </a:r>
          </a:p>
        </p:txBody>
      </p:sp>
      <p:sp>
        <p:nvSpPr>
          <p:cNvPr id="34" name="テキスト ボックス 206">
            <a:extLst>
              <a:ext uri="{FF2B5EF4-FFF2-40B4-BE49-F238E27FC236}">
                <a16:creationId xmlns:a16="http://schemas.microsoft.com/office/drawing/2014/main" id="{F9C4DCFD-24D4-6304-4676-177ADF0C2CEB}"/>
              </a:ext>
            </a:extLst>
          </p:cNvPr>
          <p:cNvSpPr txBox="1"/>
          <p:nvPr/>
        </p:nvSpPr>
        <p:spPr>
          <a:xfrm>
            <a:off x="1417877" y="5565781"/>
            <a:ext cx="416633" cy="169277"/>
          </a:xfrm>
          <a:prstGeom prst="rect">
            <a:avLst/>
          </a:prstGeom>
          <a:noFill/>
        </p:spPr>
        <p:txBody>
          <a:bodyPr wrap="square" rtlCol="0">
            <a:spAutoFit/>
          </a:bodyPr>
          <a:lstStyle/>
          <a:p>
            <a:pPr algn="ctr"/>
            <a:r>
              <a:rPr kumimoji="1" lang="en-US" altLang="ja-JP" sz="500" dirty="0">
                <a:latin typeface="+mj-lt"/>
              </a:rPr>
              <a:t>20</a:t>
            </a:r>
          </a:p>
        </p:txBody>
      </p:sp>
      <p:pic>
        <p:nvPicPr>
          <p:cNvPr id="35" name="Picture 34">
            <a:extLst>
              <a:ext uri="{FF2B5EF4-FFF2-40B4-BE49-F238E27FC236}">
                <a16:creationId xmlns:a16="http://schemas.microsoft.com/office/drawing/2014/main" id="{95595622-B311-5012-7243-0E2529C2D77B}"/>
              </a:ext>
            </a:extLst>
          </p:cNvPr>
          <p:cNvPicPr>
            <a:picLocks noChangeAspect="1"/>
          </p:cNvPicPr>
          <p:nvPr/>
        </p:nvPicPr>
        <p:blipFill>
          <a:blip r:embed="rId6"/>
          <a:srcRect b="27967"/>
          <a:stretch/>
        </p:blipFill>
        <p:spPr>
          <a:xfrm>
            <a:off x="504734" y="5303937"/>
            <a:ext cx="1335148" cy="444557"/>
          </a:xfrm>
          <a:prstGeom prst="rect">
            <a:avLst/>
          </a:prstGeom>
        </p:spPr>
      </p:pic>
      <p:pic>
        <p:nvPicPr>
          <p:cNvPr id="36" name="図 175">
            <a:extLst>
              <a:ext uri="{FF2B5EF4-FFF2-40B4-BE49-F238E27FC236}">
                <a16:creationId xmlns:a16="http://schemas.microsoft.com/office/drawing/2014/main" id="{08527E35-7FEE-B00F-9AF9-B53490814CF3}"/>
              </a:ext>
            </a:extLst>
          </p:cNvPr>
          <p:cNvPicPr>
            <a:picLocks noChangeAspect="1"/>
          </p:cNvPicPr>
          <p:nvPr/>
        </p:nvPicPr>
        <p:blipFill>
          <a:blip r:embed="rId3"/>
          <a:stretch>
            <a:fillRect/>
          </a:stretch>
        </p:blipFill>
        <p:spPr>
          <a:xfrm>
            <a:off x="625276" y="5138824"/>
            <a:ext cx="399116" cy="92870"/>
          </a:xfrm>
          <a:prstGeom prst="rect">
            <a:avLst/>
          </a:prstGeom>
        </p:spPr>
      </p:pic>
      <p:pic>
        <p:nvPicPr>
          <p:cNvPr id="37" name="図 160">
            <a:extLst>
              <a:ext uri="{FF2B5EF4-FFF2-40B4-BE49-F238E27FC236}">
                <a16:creationId xmlns:a16="http://schemas.microsoft.com/office/drawing/2014/main" id="{139DE25A-1F2A-00F2-FF0C-112DE964A448}"/>
              </a:ext>
            </a:extLst>
          </p:cNvPr>
          <p:cNvPicPr>
            <a:picLocks noChangeAspect="1"/>
          </p:cNvPicPr>
          <p:nvPr/>
        </p:nvPicPr>
        <p:blipFill>
          <a:blip r:embed="rId3"/>
          <a:stretch>
            <a:fillRect/>
          </a:stretch>
        </p:blipFill>
        <p:spPr>
          <a:xfrm>
            <a:off x="624558" y="5121107"/>
            <a:ext cx="399116" cy="92870"/>
          </a:xfrm>
          <a:prstGeom prst="rect">
            <a:avLst/>
          </a:prstGeom>
        </p:spPr>
      </p:pic>
      <p:pic>
        <p:nvPicPr>
          <p:cNvPr id="38" name="図 13">
            <a:extLst>
              <a:ext uri="{FF2B5EF4-FFF2-40B4-BE49-F238E27FC236}">
                <a16:creationId xmlns:a16="http://schemas.microsoft.com/office/drawing/2014/main" id="{34AF1F67-C000-E782-0739-66334CF40167}"/>
              </a:ext>
            </a:extLst>
          </p:cNvPr>
          <p:cNvPicPr>
            <a:picLocks noChangeAspect="1"/>
          </p:cNvPicPr>
          <p:nvPr/>
        </p:nvPicPr>
        <p:blipFill>
          <a:blip r:embed="rId3"/>
          <a:stretch>
            <a:fillRect/>
          </a:stretch>
        </p:blipFill>
        <p:spPr>
          <a:xfrm>
            <a:off x="622368" y="5151011"/>
            <a:ext cx="399116" cy="92870"/>
          </a:xfrm>
          <a:prstGeom prst="rect">
            <a:avLst/>
          </a:prstGeom>
        </p:spPr>
      </p:pic>
      <p:sp>
        <p:nvSpPr>
          <p:cNvPr id="39" name="Rectangle 38">
            <a:extLst>
              <a:ext uri="{FF2B5EF4-FFF2-40B4-BE49-F238E27FC236}">
                <a16:creationId xmlns:a16="http://schemas.microsoft.com/office/drawing/2014/main" id="{0358B975-BDBE-375D-C6D1-B27A18D5E6A5}"/>
              </a:ext>
            </a:extLst>
          </p:cNvPr>
          <p:cNvSpPr/>
          <p:nvPr/>
        </p:nvSpPr>
        <p:spPr>
          <a:xfrm>
            <a:off x="502805" y="5107544"/>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1" name="TextBox 40">
            <a:extLst>
              <a:ext uri="{FF2B5EF4-FFF2-40B4-BE49-F238E27FC236}">
                <a16:creationId xmlns:a16="http://schemas.microsoft.com/office/drawing/2014/main" id="{E05EFF5C-21C7-FE83-EE81-4B96B6B6B0F6}"/>
              </a:ext>
            </a:extLst>
          </p:cNvPr>
          <p:cNvSpPr txBox="1"/>
          <p:nvPr/>
        </p:nvSpPr>
        <p:spPr>
          <a:xfrm>
            <a:off x="500195" y="5138597"/>
            <a:ext cx="263727" cy="110800"/>
          </a:xfrm>
          <a:prstGeom prst="rect">
            <a:avLst/>
          </a:prstGeom>
          <a:solidFill>
            <a:srgbClr val="FAFAFA"/>
          </a:solidFill>
        </p:spPr>
        <p:txBody>
          <a:bodyPr wrap="none" lIns="9144" tIns="9144" rIns="9144" bIns="9144" rtlCol="0">
            <a:spAutoFit/>
          </a:bodyPr>
          <a:lstStyle/>
          <a:p>
            <a:pPr algn="ctr"/>
            <a:r>
              <a:rPr kumimoji="1" lang="en-US" altLang="ja-JP" sz="600" dirty="0" err="1"/>
              <a:t>Mdl</a:t>
            </a:r>
            <a:r>
              <a:rPr kumimoji="1" lang="en-US" altLang="ja-JP" sz="600" dirty="0"/>
              <a:t>/</a:t>
            </a:r>
            <a:r>
              <a:rPr kumimoji="1" lang="en-US" altLang="ja-JP" sz="600" dirty="0" err="1"/>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2" name="Rectangle: Rounded Corners 41">
            <a:extLst>
              <a:ext uri="{FF2B5EF4-FFF2-40B4-BE49-F238E27FC236}">
                <a16:creationId xmlns:a16="http://schemas.microsoft.com/office/drawing/2014/main" id="{C6E4CD91-D844-9F34-D7E8-650E2CC23862}"/>
              </a:ext>
            </a:extLst>
          </p:cNvPr>
          <p:cNvSpPr/>
          <p:nvPr/>
        </p:nvSpPr>
        <p:spPr>
          <a:xfrm>
            <a:off x="794226" y="5138597"/>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1234</a:t>
            </a:r>
          </a:p>
        </p:txBody>
      </p:sp>
      <p:sp>
        <p:nvSpPr>
          <p:cNvPr id="43" name="Rectangle: Rounded Corners 42">
            <a:extLst>
              <a:ext uri="{FF2B5EF4-FFF2-40B4-BE49-F238E27FC236}">
                <a16:creationId xmlns:a16="http://schemas.microsoft.com/office/drawing/2014/main" id="{B0A2CA38-7027-7A0E-7575-E07FC3467700}"/>
              </a:ext>
            </a:extLst>
          </p:cNvPr>
          <p:cNvSpPr/>
          <p:nvPr/>
        </p:nvSpPr>
        <p:spPr>
          <a:xfrm>
            <a:off x="1188466" y="5138597"/>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44" name="Isosceles Triangle 43">
            <a:extLst>
              <a:ext uri="{FF2B5EF4-FFF2-40B4-BE49-F238E27FC236}">
                <a16:creationId xmlns:a16="http://schemas.microsoft.com/office/drawing/2014/main" id="{BB6EE684-6150-E5D4-AD6D-6A9ED7D7F1B4}"/>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370329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1. Overview</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430887"/>
          </a:xfrm>
          <a:prstGeom prst="rect">
            <a:avLst/>
          </a:prstGeom>
          <a:noFill/>
        </p:spPr>
        <p:txBody>
          <a:bodyPr wrap="square" rtlCol="0">
            <a:spAutoFit/>
          </a:bodyPr>
          <a:lstStyle/>
          <a:p>
            <a:r>
              <a:rPr kumimoji="1" lang="en-US" altLang="ja-JP" sz="1100" dirty="0"/>
              <a:t>Introduced Stock management system to MAST.</a:t>
            </a:r>
          </a:p>
          <a:p>
            <a:r>
              <a:rPr kumimoji="1" lang="en-US" altLang="ja-JP" sz="1100" dirty="0"/>
              <a:t>The system specifications for introduction are described in this document.</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a:t>
            </a:fld>
            <a:endParaRPr kumimoji="1" lang="ja-JP" altLang="en-US"/>
          </a:p>
        </p:txBody>
      </p:sp>
    </p:spTree>
    <p:extLst>
      <p:ext uri="{BB962C8B-B14F-4D97-AF65-F5344CB8AC3E}">
        <p14:creationId xmlns:p14="http://schemas.microsoft.com/office/powerpoint/2010/main" val="3021076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Inventory Fluctuation</a:t>
            </a:r>
          </a:p>
          <a:p>
            <a:r>
              <a:rPr kumimoji="1" lang="en-US" altLang="ja-JP" sz="1100" b="1" dirty="0"/>
              <a:t>5-3-1. Inventory Fluctuation</a:t>
            </a:r>
          </a:p>
        </p:txBody>
      </p:sp>
      <p:sp>
        <p:nvSpPr>
          <p:cNvPr id="20" name="テキスト ボックス 19">
            <a:extLst>
              <a:ext uri="{FF2B5EF4-FFF2-40B4-BE49-F238E27FC236}">
                <a16:creationId xmlns:a16="http://schemas.microsoft.com/office/drawing/2014/main" id="{B7544D4F-ABA9-2DDE-FFA9-1979AC36ADA8}"/>
              </a:ext>
            </a:extLst>
          </p:cNvPr>
          <p:cNvSpPr txBox="1"/>
          <p:nvPr/>
        </p:nvSpPr>
        <p:spPr>
          <a:xfrm>
            <a:off x="3530985" y="1678018"/>
            <a:ext cx="2920615" cy="1077218"/>
          </a:xfrm>
          <a:prstGeom prst="rect">
            <a:avLst/>
          </a:prstGeom>
          <a:noFill/>
        </p:spPr>
        <p:txBody>
          <a:bodyPr wrap="square" rtlCol="0">
            <a:spAutoFit/>
          </a:bodyPr>
          <a:lstStyle/>
          <a:p>
            <a:r>
              <a:rPr kumimoji="1" lang="en-US" altLang="ja-JP" sz="800" dirty="0">
                <a:latin typeface="+mj-lt"/>
              </a:rPr>
              <a:t>This is the screen that transitions after select outbound from Main menu.</a:t>
            </a:r>
          </a:p>
          <a:p>
            <a:endParaRPr kumimoji="1" lang="en-US" altLang="ja-JP" sz="800" dirty="0">
              <a:latin typeface="+mj-lt"/>
            </a:endParaRPr>
          </a:p>
          <a:p>
            <a:r>
              <a:rPr kumimoji="1" lang="en-US" altLang="ja-JP" sz="800" b="1" dirty="0">
                <a:latin typeface="+mj-lt"/>
              </a:rPr>
              <a:t>Transfer in process: </a:t>
            </a:r>
            <a:r>
              <a:rPr kumimoji="1" lang="en-US" altLang="ja-JP" sz="800" dirty="0">
                <a:latin typeface="+mj-lt"/>
              </a:rPr>
              <a:t>Transitions to the Transfer in process screen.</a:t>
            </a:r>
          </a:p>
          <a:p>
            <a:r>
              <a:rPr kumimoji="1" lang="en-US" altLang="ja-JP" sz="800" b="1" dirty="0">
                <a:latin typeface="+mj-lt"/>
              </a:rPr>
              <a:t>NG Manual: </a:t>
            </a:r>
            <a:r>
              <a:rPr kumimoji="1" lang="en-US" altLang="ja-JP" sz="800" dirty="0">
                <a:latin typeface="+mj-lt"/>
              </a:rPr>
              <a:t>Transitions to the NG Manual screen.</a:t>
            </a:r>
          </a:p>
          <a:p>
            <a:endParaRPr kumimoji="1" lang="en-US" altLang="ja-JP" sz="800" b="1"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39" name="図 26">
            <a:extLst>
              <a:ext uri="{FF2B5EF4-FFF2-40B4-BE49-F238E27FC236}">
                <a16:creationId xmlns:a16="http://schemas.microsoft.com/office/drawing/2014/main" id="{DC917683-7906-281D-36A8-79BA312E778C}"/>
              </a:ext>
            </a:extLst>
          </p:cNvPr>
          <p:cNvPicPr>
            <a:picLocks noChangeAspect="1"/>
          </p:cNvPicPr>
          <p:nvPr/>
        </p:nvPicPr>
        <p:blipFill>
          <a:blip r:embed="rId2"/>
          <a:stretch>
            <a:fillRect/>
          </a:stretch>
        </p:blipFill>
        <p:spPr>
          <a:xfrm>
            <a:off x="568110" y="1678018"/>
            <a:ext cx="1378354" cy="2040133"/>
          </a:xfrm>
          <a:prstGeom prst="rect">
            <a:avLst/>
          </a:prstGeom>
        </p:spPr>
      </p:pic>
      <p:sp>
        <p:nvSpPr>
          <p:cNvPr id="41" name="Rectangle 40">
            <a:extLst>
              <a:ext uri="{FF2B5EF4-FFF2-40B4-BE49-F238E27FC236}">
                <a16:creationId xmlns:a16="http://schemas.microsoft.com/office/drawing/2014/main" id="{33D62365-B3C5-3F95-5116-223313E9EF72}"/>
              </a:ext>
            </a:extLst>
          </p:cNvPr>
          <p:cNvSpPr/>
          <p:nvPr/>
        </p:nvSpPr>
        <p:spPr>
          <a:xfrm>
            <a:off x="706477" y="2122715"/>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42" name="Picture 41">
            <a:extLst>
              <a:ext uri="{FF2B5EF4-FFF2-40B4-BE49-F238E27FC236}">
                <a16:creationId xmlns:a16="http://schemas.microsoft.com/office/drawing/2014/main" id="{CF140173-2345-DEF5-ACCD-79DEB9EB687B}"/>
              </a:ext>
            </a:extLst>
          </p:cNvPr>
          <p:cNvPicPr>
            <a:picLocks noChangeAspect="1"/>
          </p:cNvPicPr>
          <p:nvPr/>
        </p:nvPicPr>
        <p:blipFill>
          <a:blip r:embed="rId3"/>
          <a:stretch>
            <a:fillRect/>
          </a:stretch>
        </p:blipFill>
        <p:spPr>
          <a:xfrm>
            <a:off x="740120" y="3054913"/>
            <a:ext cx="1032067" cy="356082"/>
          </a:xfrm>
          <a:prstGeom prst="rect">
            <a:avLst/>
          </a:prstGeom>
        </p:spPr>
      </p:pic>
      <p:pic>
        <p:nvPicPr>
          <p:cNvPr id="43" name="Picture 42">
            <a:extLst>
              <a:ext uri="{FF2B5EF4-FFF2-40B4-BE49-F238E27FC236}">
                <a16:creationId xmlns:a16="http://schemas.microsoft.com/office/drawing/2014/main" id="{A8900CF7-14D3-F824-00DB-789BB0F7933E}"/>
              </a:ext>
            </a:extLst>
          </p:cNvPr>
          <p:cNvPicPr>
            <a:picLocks noChangeAspect="1"/>
          </p:cNvPicPr>
          <p:nvPr/>
        </p:nvPicPr>
        <p:blipFill>
          <a:blip r:embed="rId4"/>
          <a:stretch>
            <a:fillRect/>
          </a:stretch>
        </p:blipFill>
        <p:spPr>
          <a:xfrm>
            <a:off x="768631" y="2754194"/>
            <a:ext cx="981360" cy="358941"/>
          </a:xfrm>
          <a:prstGeom prst="rect">
            <a:avLst/>
          </a:prstGeom>
        </p:spPr>
      </p:pic>
      <p:pic>
        <p:nvPicPr>
          <p:cNvPr id="44" name="Picture 43">
            <a:extLst>
              <a:ext uri="{FF2B5EF4-FFF2-40B4-BE49-F238E27FC236}">
                <a16:creationId xmlns:a16="http://schemas.microsoft.com/office/drawing/2014/main" id="{20F1862C-5320-B338-4E84-AE3EFA24C73D}"/>
              </a:ext>
            </a:extLst>
          </p:cNvPr>
          <p:cNvPicPr>
            <a:picLocks noChangeAspect="1"/>
          </p:cNvPicPr>
          <p:nvPr/>
        </p:nvPicPr>
        <p:blipFill>
          <a:blip r:embed="rId5"/>
          <a:stretch>
            <a:fillRect/>
          </a:stretch>
        </p:blipFill>
        <p:spPr>
          <a:xfrm>
            <a:off x="751097" y="2496662"/>
            <a:ext cx="1008362" cy="338686"/>
          </a:xfrm>
          <a:prstGeom prst="rect">
            <a:avLst/>
          </a:prstGeom>
        </p:spPr>
      </p:pic>
      <p:pic>
        <p:nvPicPr>
          <p:cNvPr id="45" name="Picture 44">
            <a:extLst>
              <a:ext uri="{FF2B5EF4-FFF2-40B4-BE49-F238E27FC236}">
                <a16:creationId xmlns:a16="http://schemas.microsoft.com/office/drawing/2014/main" id="{560BF13D-F534-715E-7C20-CC7007530A76}"/>
              </a:ext>
            </a:extLst>
          </p:cNvPr>
          <p:cNvPicPr>
            <a:picLocks noChangeAspect="1"/>
          </p:cNvPicPr>
          <p:nvPr/>
        </p:nvPicPr>
        <p:blipFill>
          <a:blip r:embed="rId6"/>
          <a:stretch>
            <a:fillRect/>
          </a:stretch>
        </p:blipFill>
        <p:spPr>
          <a:xfrm>
            <a:off x="1098219" y="2263379"/>
            <a:ext cx="315818" cy="146355"/>
          </a:xfrm>
          <a:prstGeom prst="rect">
            <a:avLst/>
          </a:prstGeom>
        </p:spPr>
      </p:pic>
      <p:pic>
        <p:nvPicPr>
          <p:cNvPr id="46" name="Picture 45">
            <a:extLst>
              <a:ext uri="{FF2B5EF4-FFF2-40B4-BE49-F238E27FC236}">
                <a16:creationId xmlns:a16="http://schemas.microsoft.com/office/drawing/2014/main" id="{EBAF3F26-1ACF-C196-B3B5-F4EB0655B503}"/>
              </a:ext>
            </a:extLst>
          </p:cNvPr>
          <p:cNvPicPr>
            <a:picLocks noChangeAspect="1"/>
          </p:cNvPicPr>
          <p:nvPr/>
        </p:nvPicPr>
        <p:blipFill>
          <a:blip r:embed="rId7"/>
          <a:stretch>
            <a:fillRect/>
          </a:stretch>
        </p:blipFill>
        <p:spPr>
          <a:xfrm>
            <a:off x="937787" y="2590764"/>
            <a:ext cx="647700" cy="147991"/>
          </a:xfrm>
          <a:prstGeom prst="rect">
            <a:avLst/>
          </a:prstGeom>
        </p:spPr>
      </p:pic>
      <p:pic>
        <p:nvPicPr>
          <p:cNvPr id="48" name="Picture 47">
            <a:extLst>
              <a:ext uri="{FF2B5EF4-FFF2-40B4-BE49-F238E27FC236}">
                <a16:creationId xmlns:a16="http://schemas.microsoft.com/office/drawing/2014/main" id="{E272D88C-AC9B-0AFB-BB5B-D8430E5F907C}"/>
              </a:ext>
            </a:extLst>
          </p:cNvPr>
          <p:cNvPicPr>
            <a:picLocks noChangeAspect="1"/>
          </p:cNvPicPr>
          <p:nvPr/>
        </p:nvPicPr>
        <p:blipFill>
          <a:blip r:embed="rId8"/>
          <a:stretch>
            <a:fillRect/>
          </a:stretch>
        </p:blipFill>
        <p:spPr>
          <a:xfrm>
            <a:off x="1080662" y="2892555"/>
            <a:ext cx="364613" cy="154914"/>
          </a:xfrm>
          <a:prstGeom prst="rect">
            <a:avLst/>
          </a:prstGeom>
        </p:spPr>
      </p:pic>
      <p:sp>
        <p:nvSpPr>
          <p:cNvPr id="49" name="TextBox 48">
            <a:extLst>
              <a:ext uri="{FF2B5EF4-FFF2-40B4-BE49-F238E27FC236}">
                <a16:creationId xmlns:a16="http://schemas.microsoft.com/office/drawing/2014/main" id="{30DA1BCB-5B8A-58C2-DF4E-4DBD67FAAB1F}"/>
              </a:ext>
            </a:extLst>
          </p:cNvPr>
          <p:cNvSpPr txBox="1"/>
          <p:nvPr/>
        </p:nvSpPr>
        <p:spPr>
          <a:xfrm>
            <a:off x="1038969" y="2970413"/>
            <a:ext cx="430439"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นำออกคลัง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a:extLst>
              <a:ext uri="{FF2B5EF4-FFF2-40B4-BE49-F238E27FC236}">
                <a16:creationId xmlns:a16="http://schemas.microsoft.com/office/drawing/2014/main" id="{C9A1BD30-AEBB-D16A-EA1C-DAF2B1803DB5}"/>
              </a:ext>
            </a:extLst>
          </p:cNvPr>
          <p:cNvPicPr>
            <a:picLocks noChangeAspect="1"/>
          </p:cNvPicPr>
          <p:nvPr/>
        </p:nvPicPr>
        <p:blipFill>
          <a:blip r:embed="rId9"/>
          <a:stretch>
            <a:fillRect/>
          </a:stretch>
        </p:blipFill>
        <p:spPr>
          <a:xfrm>
            <a:off x="887295" y="3193038"/>
            <a:ext cx="787975" cy="154744"/>
          </a:xfrm>
          <a:prstGeom prst="rect">
            <a:avLst/>
          </a:prstGeom>
        </p:spPr>
      </p:pic>
      <p:sp>
        <p:nvSpPr>
          <p:cNvPr id="51" name="TextBox 50">
            <a:extLst>
              <a:ext uri="{FF2B5EF4-FFF2-40B4-BE49-F238E27FC236}">
                <a16:creationId xmlns:a16="http://schemas.microsoft.com/office/drawing/2014/main" id="{991800F9-4359-F533-6FE9-4C3370A6A121}"/>
              </a:ext>
            </a:extLst>
          </p:cNvPr>
          <p:cNvSpPr txBox="1"/>
          <p:nvPr/>
        </p:nvSpPr>
        <p:spPr>
          <a:xfrm>
            <a:off x="1013569" y="3260716"/>
            <a:ext cx="472117"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จัดการสต๊อก</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52" name="Picture 51">
            <a:extLst>
              <a:ext uri="{FF2B5EF4-FFF2-40B4-BE49-F238E27FC236}">
                <a16:creationId xmlns:a16="http://schemas.microsoft.com/office/drawing/2014/main" id="{4B556E75-7123-7D2B-417E-C4BD486B4D3F}"/>
              </a:ext>
            </a:extLst>
          </p:cNvPr>
          <p:cNvPicPr>
            <a:picLocks noChangeAspect="1"/>
          </p:cNvPicPr>
          <p:nvPr/>
        </p:nvPicPr>
        <p:blipFill>
          <a:blip r:embed="rId5"/>
          <a:stretch>
            <a:fillRect/>
          </a:stretch>
        </p:blipFill>
        <p:spPr>
          <a:xfrm>
            <a:off x="729364" y="2194843"/>
            <a:ext cx="1008362" cy="338686"/>
          </a:xfrm>
          <a:prstGeom prst="rect">
            <a:avLst/>
          </a:prstGeom>
        </p:spPr>
      </p:pic>
      <p:sp>
        <p:nvSpPr>
          <p:cNvPr id="53" name="テキスト ボックス 253">
            <a:extLst>
              <a:ext uri="{FF2B5EF4-FFF2-40B4-BE49-F238E27FC236}">
                <a16:creationId xmlns:a16="http://schemas.microsoft.com/office/drawing/2014/main" id="{2DB92F92-1F4B-DCA7-EDE6-C74927A2D856}"/>
              </a:ext>
            </a:extLst>
          </p:cNvPr>
          <p:cNvSpPr txBox="1"/>
          <p:nvPr/>
        </p:nvSpPr>
        <p:spPr>
          <a:xfrm>
            <a:off x="887201" y="2262465"/>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54" name="Picture 53">
            <a:extLst>
              <a:ext uri="{FF2B5EF4-FFF2-40B4-BE49-F238E27FC236}">
                <a16:creationId xmlns:a16="http://schemas.microsoft.com/office/drawing/2014/main" id="{6B4034BB-08A9-014E-F016-04721557F493}"/>
              </a:ext>
            </a:extLst>
          </p:cNvPr>
          <p:cNvPicPr>
            <a:picLocks noChangeAspect="1"/>
          </p:cNvPicPr>
          <p:nvPr/>
        </p:nvPicPr>
        <p:blipFill>
          <a:blip r:embed="rId4"/>
          <a:srcRect t="28188" b="-1"/>
          <a:stretch/>
        </p:blipFill>
        <p:spPr>
          <a:xfrm>
            <a:off x="775909" y="3427881"/>
            <a:ext cx="981360" cy="257764"/>
          </a:xfrm>
          <a:prstGeom prst="rect">
            <a:avLst/>
          </a:prstGeom>
        </p:spPr>
      </p:pic>
      <p:sp>
        <p:nvSpPr>
          <p:cNvPr id="55" name="TextBox 54">
            <a:extLst>
              <a:ext uri="{FF2B5EF4-FFF2-40B4-BE49-F238E27FC236}">
                <a16:creationId xmlns:a16="http://schemas.microsoft.com/office/drawing/2014/main" id="{DDE6DDA6-4013-87BF-F661-568921DB8ECD}"/>
              </a:ext>
            </a:extLst>
          </p:cNvPr>
          <p:cNvSpPr txBox="1"/>
          <p:nvPr/>
        </p:nvSpPr>
        <p:spPr>
          <a:xfrm>
            <a:off x="942802" y="3450176"/>
            <a:ext cx="661271" cy="218521"/>
          </a:xfrm>
          <a:prstGeom prst="rect">
            <a:avLst/>
          </a:prstGeom>
          <a:solidFill>
            <a:srgbClr val="FAFAFA"/>
          </a:solidFill>
        </p:spPr>
        <p:txBody>
          <a:bodyPr wrap="none" lIns="9144" tIns="9144" rIns="9144" bIns="9144" rtlCol="0">
            <a:spAutoFit/>
          </a:bodyPr>
          <a:lstStyle/>
          <a:p>
            <a:pPr algn="ctr"/>
            <a:r>
              <a:rPr lang="en-US"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Printer Setting</a:t>
            </a:r>
            <a:endParaRPr lang="th-TH"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จัดการเครื่องพิมพ์</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56" name="TextBox 55">
            <a:extLst>
              <a:ext uri="{FF2B5EF4-FFF2-40B4-BE49-F238E27FC236}">
                <a16:creationId xmlns:a16="http://schemas.microsoft.com/office/drawing/2014/main" id="{7B53D5E5-724A-D7BD-E322-A3B8337B2473}"/>
              </a:ext>
            </a:extLst>
          </p:cNvPr>
          <p:cNvSpPr txBox="1"/>
          <p:nvPr/>
        </p:nvSpPr>
        <p:spPr>
          <a:xfrm>
            <a:off x="539025" y="1791310"/>
            <a:ext cx="417102" cy="200055"/>
          </a:xfrm>
          <a:prstGeom prst="rect">
            <a:avLst/>
          </a:prstGeom>
          <a:noFill/>
        </p:spPr>
        <p:txBody>
          <a:bodyPr wrap="none" rtlCol="0">
            <a:spAutoFit/>
          </a:bodyPr>
          <a:lstStyle/>
          <a:p>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&lt;[P1]</a:t>
            </a:r>
          </a:p>
        </p:txBody>
      </p:sp>
      <p:grpSp>
        <p:nvGrpSpPr>
          <p:cNvPr id="57" name="Group 56">
            <a:extLst>
              <a:ext uri="{FF2B5EF4-FFF2-40B4-BE49-F238E27FC236}">
                <a16:creationId xmlns:a16="http://schemas.microsoft.com/office/drawing/2014/main" id="{1C3D6792-FB7A-70A3-04B3-F732B0894E8B}"/>
              </a:ext>
            </a:extLst>
          </p:cNvPr>
          <p:cNvGrpSpPr/>
          <p:nvPr/>
        </p:nvGrpSpPr>
        <p:grpSpPr>
          <a:xfrm>
            <a:off x="687649" y="2513623"/>
            <a:ext cx="1279985" cy="447315"/>
            <a:chOff x="625229" y="2581660"/>
            <a:chExt cx="1279985" cy="447315"/>
          </a:xfrm>
        </p:grpSpPr>
        <p:sp>
          <p:nvSpPr>
            <p:cNvPr id="58" name="正方形/長方形 12">
              <a:extLst>
                <a:ext uri="{FF2B5EF4-FFF2-40B4-BE49-F238E27FC236}">
                  <a16:creationId xmlns:a16="http://schemas.microsoft.com/office/drawing/2014/main" id="{479CE12D-1E64-F973-0792-45A4408C7498}"/>
                </a:ext>
              </a:extLst>
            </p:cNvPr>
            <p:cNvSpPr/>
            <p:nvPr/>
          </p:nvSpPr>
          <p:spPr>
            <a:xfrm>
              <a:off x="625229" y="258166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17" descr="右向き指示マーク">
              <a:extLst>
                <a:ext uri="{FF2B5EF4-FFF2-40B4-BE49-F238E27FC236}">
                  <a16:creationId xmlns:a16="http://schemas.microsoft.com/office/drawing/2014/main" id="{AAE59085-27CD-144D-F069-8BE02A29DA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51588" y="2775349"/>
              <a:ext cx="253626" cy="253626"/>
            </a:xfrm>
            <a:prstGeom prst="rect">
              <a:avLst/>
            </a:prstGeom>
          </p:spPr>
        </p:pic>
      </p:grpSp>
      <p:sp>
        <p:nvSpPr>
          <p:cNvPr id="60" name="矢印: 右 18">
            <a:extLst>
              <a:ext uri="{FF2B5EF4-FFF2-40B4-BE49-F238E27FC236}">
                <a16:creationId xmlns:a16="http://schemas.microsoft.com/office/drawing/2014/main" id="{BA72EB67-22CC-7778-2C71-4AC4CEB32234}"/>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 name="Isosceles Triangle 1">
            <a:extLst>
              <a:ext uri="{FF2B5EF4-FFF2-40B4-BE49-F238E27FC236}">
                <a16:creationId xmlns:a16="http://schemas.microsoft.com/office/drawing/2014/main" id="{017F21BE-4B5E-5F9D-7691-4ED710360E8D}"/>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4" name="テキスト ボックス 253">
            <a:extLst>
              <a:ext uri="{FF2B5EF4-FFF2-40B4-BE49-F238E27FC236}">
                <a16:creationId xmlns:a16="http://schemas.microsoft.com/office/drawing/2014/main" id="{10DF5ED7-6120-F063-BFBD-4C9C7B9F6100}"/>
              </a:ext>
            </a:extLst>
          </p:cNvPr>
          <p:cNvSpPr txBox="1"/>
          <p:nvPr/>
        </p:nvSpPr>
        <p:spPr>
          <a:xfrm>
            <a:off x="854235" y="2564284"/>
            <a:ext cx="789477"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Inventory Fluctuation</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สต็อกผันผวน</a:t>
            </a:r>
            <a:endParaRPr kumimoji="1" lang="ja-JP" altLang="en-US" sz="700" dirty="0">
              <a:latin typeface="Tahoma" panose="020B0604030504040204" pitchFamily="34" charset="0"/>
              <a:cs typeface="Tahoma" panose="020B0604030504040204" pitchFamily="34" charset="0"/>
            </a:endParaRPr>
          </a:p>
        </p:txBody>
      </p:sp>
      <p:pic>
        <p:nvPicPr>
          <p:cNvPr id="5" name="図 32">
            <a:extLst>
              <a:ext uri="{FF2B5EF4-FFF2-40B4-BE49-F238E27FC236}">
                <a16:creationId xmlns:a16="http://schemas.microsoft.com/office/drawing/2014/main" id="{07E15084-4A14-F22A-2785-1E6C16A37F89}"/>
              </a:ext>
            </a:extLst>
          </p:cNvPr>
          <p:cNvPicPr>
            <a:picLocks noChangeAspect="1"/>
          </p:cNvPicPr>
          <p:nvPr/>
        </p:nvPicPr>
        <p:blipFill rotWithShape="1">
          <a:blip r:embed="rId12"/>
          <a:srcRect b="79932"/>
          <a:stretch/>
        </p:blipFill>
        <p:spPr>
          <a:xfrm>
            <a:off x="2160265" y="1678018"/>
            <a:ext cx="1360089" cy="405207"/>
          </a:xfrm>
          <a:prstGeom prst="rect">
            <a:avLst/>
          </a:prstGeom>
        </p:spPr>
      </p:pic>
      <p:pic>
        <p:nvPicPr>
          <p:cNvPr id="8" name="図 250">
            <a:extLst>
              <a:ext uri="{FF2B5EF4-FFF2-40B4-BE49-F238E27FC236}">
                <a16:creationId xmlns:a16="http://schemas.microsoft.com/office/drawing/2014/main" id="{C747ED96-188E-C0AD-D1A8-2D200477C506}"/>
              </a:ext>
            </a:extLst>
          </p:cNvPr>
          <p:cNvPicPr>
            <a:picLocks noChangeAspect="1"/>
          </p:cNvPicPr>
          <p:nvPr/>
        </p:nvPicPr>
        <p:blipFill rotWithShape="1">
          <a:blip r:embed="rId13"/>
          <a:srcRect t="20856"/>
          <a:stretch/>
        </p:blipFill>
        <p:spPr>
          <a:xfrm>
            <a:off x="2153032" y="2082529"/>
            <a:ext cx="1364286" cy="1614633"/>
          </a:xfrm>
          <a:prstGeom prst="rect">
            <a:avLst/>
          </a:prstGeom>
        </p:spPr>
      </p:pic>
      <p:pic>
        <p:nvPicPr>
          <p:cNvPr id="10" name="図 251">
            <a:extLst>
              <a:ext uri="{FF2B5EF4-FFF2-40B4-BE49-F238E27FC236}">
                <a16:creationId xmlns:a16="http://schemas.microsoft.com/office/drawing/2014/main" id="{ABB1FA6A-52EC-10B0-D2E9-14139AB9B253}"/>
              </a:ext>
            </a:extLst>
          </p:cNvPr>
          <p:cNvPicPr>
            <a:picLocks noChangeAspect="1"/>
          </p:cNvPicPr>
          <p:nvPr/>
        </p:nvPicPr>
        <p:blipFill>
          <a:blip r:embed="rId14"/>
          <a:stretch>
            <a:fillRect/>
          </a:stretch>
        </p:blipFill>
        <p:spPr>
          <a:xfrm>
            <a:off x="2638630" y="2247055"/>
            <a:ext cx="546082" cy="198137"/>
          </a:xfrm>
          <a:prstGeom prst="rect">
            <a:avLst/>
          </a:prstGeom>
        </p:spPr>
      </p:pic>
      <p:pic>
        <p:nvPicPr>
          <p:cNvPr id="11" name="図 252">
            <a:extLst>
              <a:ext uri="{FF2B5EF4-FFF2-40B4-BE49-F238E27FC236}">
                <a16:creationId xmlns:a16="http://schemas.microsoft.com/office/drawing/2014/main" id="{55C65944-99DF-F0AA-5054-83AC9D846DB0}"/>
              </a:ext>
            </a:extLst>
          </p:cNvPr>
          <p:cNvPicPr>
            <a:picLocks noChangeAspect="1"/>
          </p:cNvPicPr>
          <p:nvPr/>
        </p:nvPicPr>
        <p:blipFill>
          <a:blip r:embed="rId14"/>
          <a:stretch>
            <a:fillRect/>
          </a:stretch>
        </p:blipFill>
        <p:spPr>
          <a:xfrm>
            <a:off x="2570812" y="2591447"/>
            <a:ext cx="546082" cy="198137"/>
          </a:xfrm>
          <a:prstGeom prst="rect">
            <a:avLst/>
          </a:prstGeom>
        </p:spPr>
      </p:pic>
      <p:pic>
        <p:nvPicPr>
          <p:cNvPr id="12" name="図 257">
            <a:extLst>
              <a:ext uri="{FF2B5EF4-FFF2-40B4-BE49-F238E27FC236}">
                <a16:creationId xmlns:a16="http://schemas.microsoft.com/office/drawing/2014/main" id="{2FB302D4-E234-EAD7-9171-858BCD6AA745}"/>
              </a:ext>
            </a:extLst>
          </p:cNvPr>
          <p:cNvPicPr>
            <a:picLocks noChangeAspect="1"/>
          </p:cNvPicPr>
          <p:nvPr/>
        </p:nvPicPr>
        <p:blipFill>
          <a:blip r:embed="rId15"/>
          <a:stretch>
            <a:fillRect/>
          </a:stretch>
        </p:blipFill>
        <p:spPr>
          <a:xfrm>
            <a:off x="2620340" y="3269413"/>
            <a:ext cx="510584" cy="178119"/>
          </a:xfrm>
          <a:prstGeom prst="rect">
            <a:avLst/>
          </a:prstGeom>
        </p:spPr>
      </p:pic>
      <p:sp>
        <p:nvSpPr>
          <p:cNvPr id="13" name="テキスト ボックス 258">
            <a:extLst>
              <a:ext uri="{FF2B5EF4-FFF2-40B4-BE49-F238E27FC236}">
                <a16:creationId xmlns:a16="http://schemas.microsoft.com/office/drawing/2014/main" id="{CE1830F1-E6BB-4F46-B6EE-59CF4B26DABF}"/>
              </a:ext>
            </a:extLst>
          </p:cNvPr>
          <p:cNvSpPr txBox="1"/>
          <p:nvPr/>
        </p:nvSpPr>
        <p:spPr>
          <a:xfrm>
            <a:off x="2519039" y="326267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8" name="図 260">
            <a:extLst>
              <a:ext uri="{FF2B5EF4-FFF2-40B4-BE49-F238E27FC236}">
                <a16:creationId xmlns:a16="http://schemas.microsoft.com/office/drawing/2014/main" id="{E1525772-F47F-9834-113C-A36B94A79C09}"/>
              </a:ext>
            </a:extLst>
          </p:cNvPr>
          <p:cNvPicPr>
            <a:picLocks noChangeAspect="1"/>
          </p:cNvPicPr>
          <p:nvPr/>
        </p:nvPicPr>
        <p:blipFill>
          <a:blip r:embed="rId16"/>
          <a:stretch>
            <a:fillRect/>
          </a:stretch>
        </p:blipFill>
        <p:spPr>
          <a:xfrm>
            <a:off x="2265470" y="3194095"/>
            <a:ext cx="1156765" cy="417148"/>
          </a:xfrm>
          <a:prstGeom prst="rect">
            <a:avLst/>
          </a:prstGeom>
        </p:spPr>
      </p:pic>
      <p:sp>
        <p:nvSpPr>
          <p:cNvPr id="19" name="Rectangle 18">
            <a:extLst>
              <a:ext uri="{FF2B5EF4-FFF2-40B4-BE49-F238E27FC236}">
                <a16:creationId xmlns:a16="http://schemas.microsoft.com/office/drawing/2014/main" id="{285636BE-0B41-34A6-3C48-B976C7F124DC}"/>
              </a:ext>
            </a:extLst>
          </p:cNvPr>
          <p:cNvSpPr/>
          <p:nvPr/>
        </p:nvSpPr>
        <p:spPr>
          <a:xfrm>
            <a:off x="2286640" y="2095463"/>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24" name="Picture 23">
            <a:extLst>
              <a:ext uri="{FF2B5EF4-FFF2-40B4-BE49-F238E27FC236}">
                <a16:creationId xmlns:a16="http://schemas.microsoft.com/office/drawing/2014/main" id="{30B8CC93-DB45-3456-DDF7-CFD91C8CF60D}"/>
              </a:ext>
            </a:extLst>
          </p:cNvPr>
          <p:cNvPicPr>
            <a:picLocks noChangeAspect="1"/>
          </p:cNvPicPr>
          <p:nvPr/>
        </p:nvPicPr>
        <p:blipFill>
          <a:blip r:embed="rId4"/>
          <a:stretch>
            <a:fillRect/>
          </a:stretch>
        </p:blipFill>
        <p:spPr>
          <a:xfrm>
            <a:off x="2344495" y="2113361"/>
            <a:ext cx="981360" cy="358941"/>
          </a:xfrm>
          <a:prstGeom prst="rect">
            <a:avLst/>
          </a:prstGeom>
        </p:spPr>
      </p:pic>
      <p:pic>
        <p:nvPicPr>
          <p:cNvPr id="25" name="Picture 24">
            <a:extLst>
              <a:ext uri="{FF2B5EF4-FFF2-40B4-BE49-F238E27FC236}">
                <a16:creationId xmlns:a16="http://schemas.microsoft.com/office/drawing/2014/main" id="{ADE502B5-D872-25D3-0594-30E18B7D99BD}"/>
              </a:ext>
            </a:extLst>
          </p:cNvPr>
          <p:cNvPicPr>
            <a:picLocks noChangeAspect="1"/>
          </p:cNvPicPr>
          <p:nvPr/>
        </p:nvPicPr>
        <p:blipFill>
          <a:blip r:embed="rId4"/>
          <a:stretch>
            <a:fillRect/>
          </a:stretch>
        </p:blipFill>
        <p:spPr>
          <a:xfrm>
            <a:off x="2366537" y="2512549"/>
            <a:ext cx="981360" cy="358941"/>
          </a:xfrm>
          <a:prstGeom prst="rect">
            <a:avLst/>
          </a:prstGeom>
        </p:spPr>
      </p:pic>
      <p:sp>
        <p:nvSpPr>
          <p:cNvPr id="26" name="テキスト ボックス 253">
            <a:extLst>
              <a:ext uri="{FF2B5EF4-FFF2-40B4-BE49-F238E27FC236}">
                <a16:creationId xmlns:a16="http://schemas.microsoft.com/office/drawing/2014/main" id="{B97A21CE-FD25-D79C-9D6A-D50DD80D3C07}"/>
              </a:ext>
            </a:extLst>
          </p:cNvPr>
          <p:cNvSpPr txBox="1"/>
          <p:nvPr/>
        </p:nvSpPr>
        <p:spPr>
          <a:xfrm>
            <a:off x="2483465" y="2245527"/>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Transfer in process</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เปลี่ยนคลังสินค้า</a:t>
            </a:r>
            <a:endParaRPr kumimoji="1" lang="ja-JP" altLang="en-US" sz="700" dirty="0">
              <a:latin typeface="Tahoma" panose="020B0604030504040204" pitchFamily="34" charset="0"/>
              <a:cs typeface="Tahoma" panose="020B0604030504040204" pitchFamily="34" charset="0"/>
            </a:endParaRPr>
          </a:p>
        </p:txBody>
      </p:sp>
      <p:sp>
        <p:nvSpPr>
          <p:cNvPr id="27" name="テキスト ボックス 254">
            <a:extLst>
              <a:ext uri="{FF2B5EF4-FFF2-40B4-BE49-F238E27FC236}">
                <a16:creationId xmlns:a16="http://schemas.microsoft.com/office/drawing/2014/main" id="{E264430C-C30F-50F7-3530-B60F01E2F9BB}"/>
              </a:ext>
            </a:extLst>
          </p:cNvPr>
          <p:cNvSpPr txBox="1"/>
          <p:nvPr/>
        </p:nvSpPr>
        <p:spPr>
          <a:xfrm>
            <a:off x="2476471" y="2644432"/>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NG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ตรวจรับ </a:t>
            </a:r>
            <a:r>
              <a:rPr kumimoji="1" lang="en-US" altLang="ja-JP" sz="700" dirty="0">
                <a:latin typeface="Tahoma" panose="020B0604030504040204" pitchFamily="34" charset="0"/>
                <a:ea typeface="Tahoma" panose="020B0604030504040204" pitchFamily="34" charset="0"/>
                <a:cs typeface="Tahoma" panose="020B0604030504040204" pitchFamily="34" charset="0"/>
              </a:rPr>
              <a:t>NG</a:t>
            </a:r>
            <a:endParaRPr kumimoji="1" lang="ja-JP" altLang="en-US" sz="700" dirty="0">
              <a:latin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15D87453-9FA6-7E72-E51C-65C24F61188F}"/>
              </a:ext>
            </a:extLst>
          </p:cNvPr>
          <p:cNvSpPr txBox="1"/>
          <p:nvPr/>
        </p:nvSpPr>
        <p:spPr>
          <a:xfrm>
            <a:off x="2564783" y="1820603"/>
            <a:ext cx="864853" cy="110800"/>
          </a:xfrm>
          <a:prstGeom prst="rect">
            <a:avLst/>
          </a:prstGeom>
          <a:solidFill>
            <a:srgbClr val="02468F"/>
          </a:solidFill>
        </p:spPr>
        <p:txBody>
          <a:bodyPr wrap="none" lIns="9144" tIns="9144" rIns="9144" bIns="9144" rtlCol="0">
            <a:spAutoFit/>
          </a:bodyP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Inventory Fluctuation</a:t>
            </a:r>
            <a:endParaRPr lang="th-TH" sz="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1986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911A-DE63-0607-2A30-84055D657EC6}"/>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A7E09F4-8FFE-C4C2-3B6E-07FC42876788}"/>
              </a:ext>
            </a:extLst>
          </p:cNvPr>
          <p:cNvSpPr>
            <a:spLocks noGrp="1"/>
          </p:cNvSpPr>
          <p:nvPr>
            <p:ph type="sldNum" sz="quarter" idx="12"/>
          </p:nvPr>
        </p:nvSpPr>
        <p:spPr/>
        <p:txBody>
          <a:bodyPr/>
          <a:lstStyle/>
          <a:p>
            <a:fld id="{FABEA90D-F275-432F-8053-456A4E092F4A}" type="slidenum">
              <a:rPr kumimoji="1" lang="ja-JP" altLang="en-US" smtClean="0"/>
              <a:t>41</a:t>
            </a:fld>
            <a:endParaRPr kumimoji="1" lang="ja-JP" altLang="en-US" dirty="0"/>
          </a:p>
        </p:txBody>
      </p:sp>
      <p:sp>
        <p:nvSpPr>
          <p:cNvPr id="17" name="正方形/長方形 16">
            <a:extLst>
              <a:ext uri="{FF2B5EF4-FFF2-40B4-BE49-F238E27FC236}">
                <a16:creationId xmlns:a16="http://schemas.microsoft.com/office/drawing/2014/main" id="{7003B29A-3DFE-A161-E022-712275164AEF}"/>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E49756E2-AF53-3810-5D94-25E8A699E461}"/>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ED550636-B220-564A-C93D-2E58266CA040}"/>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Inventory Fluctuation</a:t>
            </a:r>
          </a:p>
          <a:p>
            <a:r>
              <a:rPr kumimoji="1" lang="en-US" altLang="ja-JP" sz="1100" b="1" dirty="0"/>
              <a:t>5-3-2. Transfer in process</a:t>
            </a:r>
          </a:p>
        </p:txBody>
      </p:sp>
      <p:sp>
        <p:nvSpPr>
          <p:cNvPr id="20" name="テキスト ボックス 19">
            <a:extLst>
              <a:ext uri="{FF2B5EF4-FFF2-40B4-BE49-F238E27FC236}">
                <a16:creationId xmlns:a16="http://schemas.microsoft.com/office/drawing/2014/main" id="{D4B0E899-1DE3-8D71-6214-D1D500A0DF28}"/>
              </a:ext>
            </a:extLst>
          </p:cNvPr>
          <p:cNvSpPr txBox="1"/>
          <p:nvPr/>
        </p:nvSpPr>
        <p:spPr>
          <a:xfrm>
            <a:off x="3530985" y="1678018"/>
            <a:ext cx="2920615" cy="2431435"/>
          </a:xfrm>
          <a:prstGeom prst="rect">
            <a:avLst/>
          </a:prstGeom>
          <a:noFill/>
        </p:spPr>
        <p:txBody>
          <a:bodyPr wrap="square" rtlCol="0">
            <a:spAutoFit/>
          </a:bodyPr>
          <a:lstStyle/>
          <a:p>
            <a:r>
              <a:rPr kumimoji="1" lang="en-US" altLang="ja-JP" sz="800" dirty="0">
                <a:latin typeface="+mj-lt"/>
              </a:rPr>
              <a:t>This is the screen that transitions after select inbound manual from inbound menu.</a:t>
            </a:r>
          </a:p>
          <a:p>
            <a:r>
              <a:rPr kumimoji="1" lang="en-US" altLang="ja-JP" sz="800" b="1" dirty="0">
                <a:latin typeface="Arial 本文"/>
              </a:rPr>
              <a:t>Part No.</a:t>
            </a:r>
            <a:r>
              <a:rPr kumimoji="1" lang="en-US" altLang="ja-JP" sz="800" dirty="0">
                <a:latin typeface="Arial 本文"/>
              </a:rPr>
              <a:t>: From scan label</a:t>
            </a:r>
            <a:endParaRPr kumimoji="1" lang="en-US" altLang="ja-JP" sz="800" dirty="0">
              <a:solidFill>
                <a:srgbClr val="FF0000"/>
              </a:solidFill>
              <a:latin typeface="Arial 本文"/>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From scan label</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From scan label</a:t>
            </a:r>
            <a:endParaRPr kumimoji="1" lang="en-US" altLang="ja-JP" sz="800" dirty="0">
              <a:solidFill>
                <a:srgbClr val="FF0000"/>
              </a:solidFill>
              <a:latin typeface="+mj-lt"/>
            </a:endParaRPr>
          </a:p>
          <a:p>
            <a:r>
              <a:rPr kumimoji="1" lang="en-US" altLang="ja-JP" sz="800" b="1" dirty="0">
                <a:latin typeface="+mj-lt"/>
              </a:rPr>
              <a:t>Label Qty</a:t>
            </a:r>
            <a:r>
              <a:rPr kumimoji="1" lang="en-US" altLang="ja-JP" sz="800" dirty="0">
                <a:latin typeface="+mj-lt"/>
              </a:rPr>
              <a:t>: </a:t>
            </a:r>
            <a:r>
              <a:rPr kumimoji="1" lang="en-US" altLang="ja-JP" sz="800" dirty="0">
                <a:latin typeface="Arial 本文"/>
              </a:rPr>
              <a:t>From scan label</a:t>
            </a:r>
            <a:endParaRPr kumimoji="1" lang="en-US" altLang="ja-JP" sz="800" dirty="0">
              <a:solidFill>
                <a:srgbClr val="FF0000"/>
              </a:solidFill>
              <a:latin typeface="+mj-lt"/>
            </a:endParaRPr>
          </a:p>
          <a:p>
            <a:r>
              <a:rPr kumimoji="1" lang="en-US" altLang="ja-JP" sz="800" b="1" dirty="0">
                <a:latin typeface="+mj-lt"/>
              </a:rPr>
              <a:t>Move Qty</a:t>
            </a:r>
            <a:r>
              <a:rPr kumimoji="1" lang="en-US" altLang="ja-JP" sz="800" dirty="0">
                <a:latin typeface="+mj-lt"/>
              </a:rPr>
              <a:t>: </a:t>
            </a:r>
            <a:r>
              <a:rPr kumimoji="1" lang="en-US" altLang="ja-JP" sz="800" dirty="0">
                <a:latin typeface="Arial 本文"/>
              </a:rPr>
              <a:t>Equal to label qty on initial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From scan label</a:t>
            </a:r>
            <a:endParaRPr kumimoji="1" lang="en-US" altLang="ja-JP" sz="800" dirty="0">
              <a:latin typeface="+mj-lt"/>
            </a:endParaRPr>
          </a:p>
          <a:p>
            <a:r>
              <a:rPr kumimoji="1" lang="en-US" altLang="ja-JP" sz="800" b="1" dirty="0">
                <a:latin typeface="+mj-lt"/>
              </a:rPr>
              <a:t>Unit</a:t>
            </a:r>
            <a:r>
              <a:rPr kumimoji="1" lang="en-US" altLang="ja-JP" sz="800" dirty="0">
                <a:latin typeface="+mj-lt"/>
              </a:rPr>
              <a:t>: </a:t>
            </a:r>
            <a:r>
              <a:rPr kumimoji="1" lang="en-US" altLang="ja-JP" sz="800" dirty="0">
                <a:latin typeface="Arial 本文"/>
              </a:rPr>
              <a:t>From scan label</a:t>
            </a:r>
            <a:endParaRPr kumimoji="1" lang="en-US" altLang="ja-JP" sz="800" dirty="0">
              <a:latin typeface="+mj-lt"/>
            </a:endParaRPr>
          </a:p>
          <a:p>
            <a:r>
              <a:rPr kumimoji="1" lang="en-US" altLang="ja-JP" sz="800" b="1" dirty="0">
                <a:latin typeface="+mj-lt"/>
              </a:rPr>
              <a:t>Status</a:t>
            </a:r>
            <a:r>
              <a:rPr kumimoji="1" lang="en-US" altLang="ja-JP" sz="800" dirty="0">
                <a:latin typeface="+mj-lt"/>
              </a:rPr>
              <a:t>: </a:t>
            </a:r>
            <a:r>
              <a:rPr kumimoji="1" lang="en-US" altLang="ja-JP" sz="800" dirty="0">
                <a:latin typeface="Arial 本文"/>
              </a:rPr>
              <a:t>From scan label</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Destination location to moving to </a:t>
            </a:r>
            <a:r>
              <a:rPr kumimoji="1" lang="en-US" altLang="ja-JP" sz="800" dirty="0">
                <a:solidFill>
                  <a:srgbClr val="FF0000"/>
                </a:solidFill>
                <a:latin typeface="Arial 本文"/>
              </a:rPr>
              <a:t>* Scan QR Code or change manually</a:t>
            </a:r>
            <a:endParaRPr kumimoji="1" lang="en-US" altLang="ja-JP" sz="800" dirty="0">
              <a:solidFill>
                <a:srgbClr val="FF0000"/>
              </a:solidFill>
              <a:latin typeface="+mj-lt"/>
            </a:endParaRPr>
          </a:p>
          <a:p>
            <a:r>
              <a:rPr kumimoji="1" lang="en-US" altLang="ja-JP" sz="800" b="1" dirty="0">
                <a:latin typeface="+mj-lt"/>
              </a:rPr>
              <a:t>Total</a:t>
            </a:r>
            <a:r>
              <a:rPr kumimoji="1" lang="en-US" altLang="ja-JP" sz="800" dirty="0">
                <a:latin typeface="+mj-lt"/>
              </a:rPr>
              <a:t>: </a:t>
            </a:r>
            <a:r>
              <a:rPr kumimoji="1" lang="en-US" altLang="ja-JP" sz="800" dirty="0">
                <a:latin typeface="Arial 本文"/>
              </a:rPr>
              <a:t>Summary of scan amount</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pic>
        <p:nvPicPr>
          <p:cNvPr id="2" name="図 1">
            <a:extLst>
              <a:ext uri="{FF2B5EF4-FFF2-40B4-BE49-F238E27FC236}">
                <a16:creationId xmlns:a16="http://schemas.microsoft.com/office/drawing/2014/main" id="{E560F68F-9C1A-5270-018D-81570929458C}"/>
              </a:ext>
            </a:extLst>
          </p:cNvPr>
          <p:cNvPicPr>
            <a:picLocks noChangeAspect="1"/>
          </p:cNvPicPr>
          <p:nvPr/>
        </p:nvPicPr>
        <p:blipFill>
          <a:blip r:embed="rId2"/>
          <a:stretch>
            <a:fillRect/>
          </a:stretch>
        </p:blipFill>
        <p:spPr>
          <a:xfrm>
            <a:off x="2133191" y="1678018"/>
            <a:ext cx="1358764" cy="2027693"/>
          </a:xfrm>
          <a:prstGeom prst="rect">
            <a:avLst/>
          </a:prstGeom>
        </p:spPr>
      </p:pic>
      <p:pic>
        <p:nvPicPr>
          <p:cNvPr id="7" name="図 6">
            <a:extLst>
              <a:ext uri="{FF2B5EF4-FFF2-40B4-BE49-F238E27FC236}">
                <a16:creationId xmlns:a16="http://schemas.microsoft.com/office/drawing/2014/main" id="{3D0E6932-C03B-44A4-54A9-F23432E7C564}"/>
              </a:ext>
            </a:extLst>
          </p:cNvPr>
          <p:cNvPicPr>
            <a:picLocks noChangeAspect="1"/>
          </p:cNvPicPr>
          <p:nvPr/>
        </p:nvPicPr>
        <p:blipFill>
          <a:blip r:embed="rId3"/>
          <a:stretch>
            <a:fillRect/>
          </a:stretch>
        </p:blipFill>
        <p:spPr>
          <a:xfrm>
            <a:off x="2637878" y="1812098"/>
            <a:ext cx="805148" cy="123622"/>
          </a:xfrm>
          <a:prstGeom prst="rect">
            <a:avLst/>
          </a:prstGeom>
        </p:spPr>
      </p:pic>
      <p:sp>
        <p:nvSpPr>
          <p:cNvPr id="9" name="テキスト ボックス 8">
            <a:extLst>
              <a:ext uri="{FF2B5EF4-FFF2-40B4-BE49-F238E27FC236}">
                <a16:creationId xmlns:a16="http://schemas.microsoft.com/office/drawing/2014/main" id="{8F0254C5-AF3F-BC1C-43B8-116CCE1BE1D5}"/>
              </a:ext>
            </a:extLst>
          </p:cNvPr>
          <p:cNvSpPr txBox="1"/>
          <p:nvPr/>
        </p:nvSpPr>
        <p:spPr>
          <a:xfrm>
            <a:off x="2553159" y="1798675"/>
            <a:ext cx="874330" cy="200055"/>
          </a:xfrm>
          <a:prstGeom prst="rect">
            <a:avLst/>
          </a:prstGeom>
          <a:noFill/>
        </p:spPr>
        <p:txBody>
          <a:bodyPr wrap="square" lIns="0" rtlCol="0">
            <a:spAutoFit/>
          </a:bodyPr>
          <a:lstStyle/>
          <a:p>
            <a:pPr algn="ctr"/>
            <a:r>
              <a:rPr kumimoji="1" lang="en-US" altLang="ja-JP" sz="700" dirty="0">
                <a:solidFill>
                  <a:schemeClr val="bg1"/>
                </a:solidFill>
              </a:rPr>
              <a:t>Transfer in process</a:t>
            </a:r>
            <a:endParaRPr kumimoji="1" lang="ja-JP" altLang="en-US" sz="700" dirty="0">
              <a:solidFill>
                <a:schemeClr val="bg1"/>
              </a:solidFill>
            </a:endParaRPr>
          </a:p>
        </p:txBody>
      </p:sp>
      <p:pic>
        <p:nvPicPr>
          <p:cNvPr id="21" name="図 20">
            <a:extLst>
              <a:ext uri="{FF2B5EF4-FFF2-40B4-BE49-F238E27FC236}">
                <a16:creationId xmlns:a16="http://schemas.microsoft.com/office/drawing/2014/main" id="{DE5295C8-C25B-4EFB-4EC6-60156E0C4890}"/>
              </a:ext>
            </a:extLst>
          </p:cNvPr>
          <p:cNvPicPr>
            <a:picLocks noChangeAspect="1"/>
          </p:cNvPicPr>
          <p:nvPr/>
        </p:nvPicPr>
        <p:blipFill>
          <a:blip r:embed="rId4"/>
          <a:stretch>
            <a:fillRect/>
          </a:stretch>
        </p:blipFill>
        <p:spPr>
          <a:xfrm>
            <a:off x="2668067" y="3307971"/>
            <a:ext cx="234871" cy="129551"/>
          </a:xfrm>
          <a:prstGeom prst="rect">
            <a:avLst/>
          </a:prstGeom>
        </p:spPr>
      </p:pic>
      <p:pic>
        <p:nvPicPr>
          <p:cNvPr id="167" name="図 166">
            <a:extLst>
              <a:ext uri="{FF2B5EF4-FFF2-40B4-BE49-F238E27FC236}">
                <a16:creationId xmlns:a16="http://schemas.microsoft.com/office/drawing/2014/main" id="{566E5C9B-E9C6-4DBF-F109-279F98A97DF6}"/>
              </a:ext>
            </a:extLst>
          </p:cNvPr>
          <p:cNvPicPr>
            <a:picLocks noChangeAspect="1"/>
          </p:cNvPicPr>
          <p:nvPr/>
        </p:nvPicPr>
        <p:blipFill>
          <a:blip r:embed="rId5"/>
          <a:stretch>
            <a:fillRect/>
          </a:stretch>
        </p:blipFill>
        <p:spPr>
          <a:xfrm>
            <a:off x="1823658" y="4400974"/>
            <a:ext cx="767534" cy="496491"/>
          </a:xfrm>
          <a:prstGeom prst="rect">
            <a:avLst/>
          </a:prstGeom>
          <a:solidFill>
            <a:schemeClr val="bg1"/>
          </a:solidFill>
        </p:spPr>
      </p:pic>
      <p:sp>
        <p:nvSpPr>
          <p:cNvPr id="168" name="テキスト ボックス 167">
            <a:extLst>
              <a:ext uri="{FF2B5EF4-FFF2-40B4-BE49-F238E27FC236}">
                <a16:creationId xmlns:a16="http://schemas.microsoft.com/office/drawing/2014/main" id="{E4A58DBB-E27F-E0C6-322E-5E95552B3259}"/>
              </a:ext>
            </a:extLst>
          </p:cNvPr>
          <p:cNvSpPr txBox="1"/>
          <p:nvPr/>
        </p:nvSpPr>
        <p:spPr>
          <a:xfrm>
            <a:off x="1759942" y="4908012"/>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1500pcs</a:t>
            </a:r>
          </a:p>
          <a:p>
            <a:r>
              <a:rPr kumimoji="1" lang="en-US" altLang="ja-JP" sz="600" dirty="0"/>
              <a:t>Label 1 piece</a:t>
            </a:r>
          </a:p>
          <a:p>
            <a:r>
              <a:rPr kumimoji="1" lang="en-US" altLang="ja-JP" sz="600" dirty="0"/>
              <a:t>Lot 2024-11-07</a:t>
            </a:r>
            <a:endParaRPr kumimoji="1" lang="ja-JP" altLang="en-US" sz="600" dirty="0"/>
          </a:p>
        </p:txBody>
      </p:sp>
      <p:sp>
        <p:nvSpPr>
          <p:cNvPr id="169" name="台形 168">
            <a:extLst>
              <a:ext uri="{FF2B5EF4-FFF2-40B4-BE49-F238E27FC236}">
                <a16:creationId xmlns:a16="http://schemas.microsoft.com/office/drawing/2014/main" id="{6C61A9AE-2462-0287-D7E8-E959BF3362A1}"/>
              </a:ext>
            </a:extLst>
          </p:cNvPr>
          <p:cNvSpPr/>
          <p:nvPr/>
        </p:nvSpPr>
        <p:spPr>
          <a:xfrm rot="9223765">
            <a:off x="2438302" y="432146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09" name="図 208">
            <a:extLst>
              <a:ext uri="{FF2B5EF4-FFF2-40B4-BE49-F238E27FC236}">
                <a16:creationId xmlns:a16="http://schemas.microsoft.com/office/drawing/2014/main" id="{9238D5F9-6F55-B400-E6C6-7CF217FE0E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81814">
            <a:off x="2387310" y="4507580"/>
            <a:ext cx="193980" cy="422448"/>
          </a:xfrm>
          <a:prstGeom prst="rect">
            <a:avLst/>
          </a:prstGeom>
        </p:spPr>
      </p:pic>
      <p:sp>
        <p:nvSpPr>
          <p:cNvPr id="210" name="テキスト ボックス 209">
            <a:extLst>
              <a:ext uri="{FF2B5EF4-FFF2-40B4-BE49-F238E27FC236}">
                <a16:creationId xmlns:a16="http://schemas.microsoft.com/office/drawing/2014/main" id="{A20B9A69-C946-CE64-98F8-0B1A15A54761}"/>
              </a:ext>
            </a:extLst>
          </p:cNvPr>
          <p:cNvSpPr txBox="1"/>
          <p:nvPr/>
        </p:nvSpPr>
        <p:spPr>
          <a:xfrm>
            <a:off x="4173189" y="4951195"/>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1500pcs</a:t>
            </a:r>
          </a:p>
          <a:p>
            <a:r>
              <a:rPr kumimoji="1" lang="en-US" altLang="ja-JP" sz="600" dirty="0"/>
              <a:t>Label 1 piece</a:t>
            </a:r>
          </a:p>
          <a:p>
            <a:r>
              <a:rPr kumimoji="1" lang="en-US" altLang="ja-JP" sz="600" dirty="0"/>
              <a:t>Lot 2024-11-03</a:t>
            </a:r>
            <a:endParaRPr kumimoji="1" lang="ja-JP" altLang="en-US" sz="600" dirty="0"/>
          </a:p>
        </p:txBody>
      </p:sp>
      <p:pic>
        <p:nvPicPr>
          <p:cNvPr id="244" name="図 243">
            <a:extLst>
              <a:ext uri="{FF2B5EF4-FFF2-40B4-BE49-F238E27FC236}">
                <a16:creationId xmlns:a16="http://schemas.microsoft.com/office/drawing/2014/main" id="{5D61A2A1-DED8-3D39-844C-67DDA6614F22}"/>
              </a:ext>
            </a:extLst>
          </p:cNvPr>
          <p:cNvPicPr>
            <a:picLocks noChangeAspect="1"/>
          </p:cNvPicPr>
          <p:nvPr/>
        </p:nvPicPr>
        <p:blipFill>
          <a:blip r:embed="rId5"/>
          <a:stretch>
            <a:fillRect/>
          </a:stretch>
        </p:blipFill>
        <p:spPr>
          <a:xfrm>
            <a:off x="5365829" y="6949741"/>
            <a:ext cx="767534" cy="496491"/>
          </a:xfrm>
          <a:prstGeom prst="rect">
            <a:avLst/>
          </a:prstGeom>
          <a:solidFill>
            <a:schemeClr val="bg1"/>
          </a:solidFill>
        </p:spPr>
      </p:pic>
      <p:sp>
        <p:nvSpPr>
          <p:cNvPr id="249" name="テキスト ボックス 248">
            <a:extLst>
              <a:ext uri="{FF2B5EF4-FFF2-40B4-BE49-F238E27FC236}">
                <a16:creationId xmlns:a16="http://schemas.microsoft.com/office/drawing/2014/main" id="{77279015-9E7E-3A93-01BA-E9A1B1FD4D52}"/>
              </a:ext>
            </a:extLst>
          </p:cNvPr>
          <p:cNvSpPr txBox="1"/>
          <p:nvPr/>
        </p:nvSpPr>
        <p:spPr>
          <a:xfrm>
            <a:off x="5289386" y="7446068"/>
            <a:ext cx="974926" cy="553998"/>
          </a:xfrm>
          <a:prstGeom prst="rect">
            <a:avLst/>
          </a:prstGeom>
          <a:noFill/>
        </p:spPr>
        <p:txBody>
          <a:bodyPr wrap="square" rtlCol="0">
            <a:spAutoFit/>
          </a:bodyPr>
          <a:lstStyle/>
          <a:p>
            <a:r>
              <a:rPr kumimoji="1" lang="en-US" altLang="ja-JP" sz="600" dirty="0">
                <a:highlight>
                  <a:srgbClr val="FFFF00"/>
                </a:highlight>
                <a:latin typeface="+mj-lt"/>
              </a:rPr>
              <a:t>NG Label</a:t>
            </a:r>
          </a:p>
          <a:p>
            <a:r>
              <a:rPr kumimoji="1" lang="en-US" altLang="ja-JP" sz="600" dirty="0">
                <a:latin typeface="+mj-lt"/>
              </a:rPr>
              <a:t>DEMO-PARTS-NO_A</a:t>
            </a:r>
            <a:endParaRPr kumimoji="1" lang="en-US" altLang="ja-JP" sz="600" dirty="0"/>
          </a:p>
          <a:p>
            <a:r>
              <a:rPr kumimoji="1" lang="en-US" altLang="ja-JP" sz="600" dirty="0"/>
              <a:t>Qty per box = 100pcs</a:t>
            </a:r>
          </a:p>
          <a:p>
            <a:r>
              <a:rPr kumimoji="1" lang="en-US" altLang="ja-JP" sz="600" dirty="0"/>
              <a:t>Label 1 piece</a:t>
            </a:r>
          </a:p>
          <a:p>
            <a:r>
              <a:rPr kumimoji="1" lang="en-US" altLang="ja-JP" sz="600" dirty="0"/>
              <a:t>Lot 2023-09-09</a:t>
            </a:r>
            <a:endParaRPr kumimoji="1" lang="ja-JP" altLang="en-US" sz="600" dirty="0"/>
          </a:p>
        </p:txBody>
      </p:sp>
      <p:sp>
        <p:nvSpPr>
          <p:cNvPr id="28" name="テキスト ボックス 27">
            <a:extLst>
              <a:ext uri="{FF2B5EF4-FFF2-40B4-BE49-F238E27FC236}">
                <a16:creationId xmlns:a16="http://schemas.microsoft.com/office/drawing/2014/main" id="{5E7A4BEB-1034-B926-DAD5-6CCFFCEA8063}"/>
              </a:ext>
            </a:extLst>
          </p:cNvPr>
          <p:cNvSpPr txBox="1"/>
          <p:nvPr/>
        </p:nvSpPr>
        <p:spPr>
          <a:xfrm>
            <a:off x="1349255" y="3982684"/>
            <a:ext cx="1367498" cy="338554"/>
          </a:xfrm>
          <a:prstGeom prst="rect">
            <a:avLst/>
          </a:prstGeom>
          <a:noFill/>
        </p:spPr>
        <p:txBody>
          <a:bodyPr wrap="square" rtlCol="0">
            <a:spAutoFit/>
          </a:bodyPr>
          <a:lstStyle/>
          <a:p>
            <a:r>
              <a:rPr kumimoji="1" lang="en-US" altLang="ja-JP" sz="800" dirty="0">
                <a:latin typeface="+mj-lt"/>
              </a:rPr>
              <a:t>*1: Scan the tag label of items.</a:t>
            </a:r>
          </a:p>
        </p:txBody>
      </p:sp>
      <p:sp>
        <p:nvSpPr>
          <p:cNvPr id="148" name="TextBox 147">
            <a:extLst>
              <a:ext uri="{FF2B5EF4-FFF2-40B4-BE49-F238E27FC236}">
                <a16:creationId xmlns:a16="http://schemas.microsoft.com/office/drawing/2014/main" id="{2B1DA46A-8BF5-D155-9446-279CD8723E06}"/>
              </a:ext>
            </a:extLst>
          </p:cNvPr>
          <p:cNvSpPr txBox="1"/>
          <p:nvPr/>
        </p:nvSpPr>
        <p:spPr>
          <a:xfrm>
            <a:off x="1467251" y="6042573"/>
            <a:ext cx="396198" cy="184666"/>
          </a:xfrm>
          <a:prstGeom prst="rect">
            <a:avLst/>
          </a:prstGeom>
          <a:noFill/>
        </p:spPr>
        <p:txBody>
          <a:bodyPr wrap="square" rtlCol="0">
            <a:spAutoFit/>
          </a:bodyPr>
          <a:lstStyle/>
          <a:p>
            <a:pPr algn="r"/>
            <a:r>
              <a:rPr lang="th-TH" sz="600" dirty="0"/>
              <a:t>0</a:t>
            </a:r>
            <a:endParaRPr lang="en-US" sz="600" dirty="0"/>
          </a:p>
        </p:txBody>
      </p:sp>
      <p:pic>
        <p:nvPicPr>
          <p:cNvPr id="8" name="図 32">
            <a:extLst>
              <a:ext uri="{FF2B5EF4-FFF2-40B4-BE49-F238E27FC236}">
                <a16:creationId xmlns:a16="http://schemas.microsoft.com/office/drawing/2014/main" id="{55244017-EE70-EB9C-E89E-22423AB8C947}"/>
              </a:ext>
            </a:extLst>
          </p:cNvPr>
          <p:cNvPicPr>
            <a:picLocks noChangeAspect="1"/>
          </p:cNvPicPr>
          <p:nvPr/>
        </p:nvPicPr>
        <p:blipFill rotWithShape="1">
          <a:blip r:embed="rId7"/>
          <a:srcRect b="79932"/>
          <a:stretch/>
        </p:blipFill>
        <p:spPr>
          <a:xfrm>
            <a:off x="511318" y="1682981"/>
            <a:ext cx="1360089" cy="405207"/>
          </a:xfrm>
          <a:prstGeom prst="rect">
            <a:avLst/>
          </a:prstGeom>
        </p:spPr>
      </p:pic>
      <p:pic>
        <p:nvPicPr>
          <p:cNvPr id="10" name="図 250">
            <a:extLst>
              <a:ext uri="{FF2B5EF4-FFF2-40B4-BE49-F238E27FC236}">
                <a16:creationId xmlns:a16="http://schemas.microsoft.com/office/drawing/2014/main" id="{E945C041-74D5-CAC9-FB5C-D40A900207C9}"/>
              </a:ext>
            </a:extLst>
          </p:cNvPr>
          <p:cNvPicPr>
            <a:picLocks noChangeAspect="1"/>
          </p:cNvPicPr>
          <p:nvPr/>
        </p:nvPicPr>
        <p:blipFill rotWithShape="1">
          <a:blip r:embed="rId8"/>
          <a:srcRect t="20856"/>
          <a:stretch/>
        </p:blipFill>
        <p:spPr>
          <a:xfrm>
            <a:off x="504085" y="2087492"/>
            <a:ext cx="1364286" cy="1614633"/>
          </a:xfrm>
          <a:prstGeom prst="rect">
            <a:avLst/>
          </a:prstGeom>
        </p:spPr>
      </p:pic>
      <p:pic>
        <p:nvPicPr>
          <p:cNvPr id="11" name="図 251">
            <a:extLst>
              <a:ext uri="{FF2B5EF4-FFF2-40B4-BE49-F238E27FC236}">
                <a16:creationId xmlns:a16="http://schemas.microsoft.com/office/drawing/2014/main" id="{46CCB245-F128-4917-C4C5-DC90800F0D10}"/>
              </a:ext>
            </a:extLst>
          </p:cNvPr>
          <p:cNvPicPr>
            <a:picLocks noChangeAspect="1"/>
          </p:cNvPicPr>
          <p:nvPr/>
        </p:nvPicPr>
        <p:blipFill>
          <a:blip r:embed="rId9"/>
          <a:stretch>
            <a:fillRect/>
          </a:stretch>
        </p:blipFill>
        <p:spPr>
          <a:xfrm>
            <a:off x="989683" y="2252018"/>
            <a:ext cx="546082" cy="198137"/>
          </a:xfrm>
          <a:prstGeom prst="rect">
            <a:avLst/>
          </a:prstGeom>
        </p:spPr>
      </p:pic>
      <p:pic>
        <p:nvPicPr>
          <p:cNvPr id="12" name="図 252">
            <a:extLst>
              <a:ext uri="{FF2B5EF4-FFF2-40B4-BE49-F238E27FC236}">
                <a16:creationId xmlns:a16="http://schemas.microsoft.com/office/drawing/2014/main" id="{4502BB5E-8B83-9101-B0E3-3A7EFCE6E0AE}"/>
              </a:ext>
            </a:extLst>
          </p:cNvPr>
          <p:cNvPicPr>
            <a:picLocks noChangeAspect="1"/>
          </p:cNvPicPr>
          <p:nvPr/>
        </p:nvPicPr>
        <p:blipFill>
          <a:blip r:embed="rId9"/>
          <a:stretch>
            <a:fillRect/>
          </a:stretch>
        </p:blipFill>
        <p:spPr>
          <a:xfrm>
            <a:off x="921865" y="2596410"/>
            <a:ext cx="546082" cy="198137"/>
          </a:xfrm>
          <a:prstGeom prst="rect">
            <a:avLst/>
          </a:prstGeom>
        </p:spPr>
      </p:pic>
      <p:pic>
        <p:nvPicPr>
          <p:cNvPr id="13" name="図 257">
            <a:extLst>
              <a:ext uri="{FF2B5EF4-FFF2-40B4-BE49-F238E27FC236}">
                <a16:creationId xmlns:a16="http://schemas.microsoft.com/office/drawing/2014/main" id="{6D116219-19C0-1F8E-9174-7BB616B0951E}"/>
              </a:ext>
            </a:extLst>
          </p:cNvPr>
          <p:cNvPicPr>
            <a:picLocks noChangeAspect="1"/>
          </p:cNvPicPr>
          <p:nvPr/>
        </p:nvPicPr>
        <p:blipFill>
          <a:blip r:embed="rId10"/>
          <a:stretch>
            <a:fillRect/>
          </a:stretch>
        </p:blipFill>
        <p:spPr>
          <a:xfrm>
            <a:off x="971393" y="3274376"/>
            <a:ext cx="510584" cy="178119"/>
          </a:xfrm>
          <a:prstGeom prst="rect">
            <a:avLst/>
          </a:prstGeom>
        </p:spPr>
      </p:pic>
      <p:sp>
        <p:nvSpPr>
          <p:cNvPr id="18" name="テキスト ボックス 258">
            <a:extLst>
              <a:ext uri="{FF2B5EF4-FFF2-40B4-BE49-F238E27FC236}">
                <a16:creationId xmlns:a16="http://schemas.microsoft.com/office/drawing/2014/main" id="{0BE8E749-E455-8B90-A596-C8305C872EAA}"/>
              </a:ext>
            </a:extLst>
          </p:cNvPr>
          <p:cNvSpPr txBox="1"/>
          <p:nvPr/>
        </p:nvSpPr>
        <p:spPr>
          <a:xfrm>
            <a:off x="870092" y="3267640"/>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9" name="図 260">
            <a:extLst>
              <a:ext uri="{FF2B5EF4-FFF2-40B4-BE49-F238E27FC236}">
                <a16:creationId xmlns:a16="http://schemas.microsoft.com/office/drawing/2014/main" id="{745BDEF1-0A13-5A0E-77D6-51604455A496}"/>
              </a:ext>
            </a:extLst>
          </p:cNvPr>
          <p:cNvPicPr>
            <a:picLocks noChangeAspect="1"/>
          </p:cNvPicPr>
          <p:nvPr/>
        </p:nvPicPr>
        <p:blipFill>
          <a:blip r:embed="rId11"/>
          <a:stretch>
            <a:fillRect/>
          </a:stretch>
        </p:blipFill>
        <p:spPr>
          <a:xfrm>
            <a:off x="616523" y="3199058"/>
            <a:ext cx="1156765" cy="417148"/>
          </a:xfrm>
          <a:prstGeom prst="rect">
            <a:avLst/>
          </a:prstGeom>
        </p:spPr>
      </p:pic>
      <p:sp>
        <p:nvSpPr>
          <p:cNvPr id="23" name="Rectangle 22">
            <a:extLst>
              <a:ext uri="{FF2B5EF4-FFF2-40B4-BE49-F238E27FC236}">
                <a16:creationId xmlns:a16="http://schemas.microsoft.com/office/drawing/2014/main" id="{0AF3A5AF-8FAA-99B2-F1BB-0FBD2AFA3EA3}"/>
              </a:ext>
            </a:extLst>
          </p:cNvPr>
          <p:cNvSpPr/>
          <p:nvPr/>
        </p:nvSpPr>
        <p:spPr>
          <a:xfrm>
            <a:off x="637693" y="2100426"/>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24" name="Picture 23">
            <a:extLst>
              <a:ext uri="{FF2B5EF4-FFF2-40B4-BE49-F238E27FC236}">
                <a16:creationId xmlns:a16="http://schemas.microsoft.com/office/drawing/2014/main" id="{DD69DA68-FDEF-168D-1F94-7532B70A7F08}"/>
              </a:ext>
            </a:extLst>
          </p:cNvPr>
          <p:cNvPicPr>
            <a:picLocks noChangeAspect="1"/>
          </p:cNvPicPr>
          <p:nvPr/>
        </p:nvPicPr>
        <p:blipFill>
          <a:blip r:embed="rId12"/>
          <a:stretch>
            <a:fillRect/>
          </a:stretch>
        </p:blipFill>
        <p:spPr>
          <a:xfrm>
            <a:off x="695548" y="2118324"/>
            <a:ext cx="981360" cy="358941"/>
          </a:xfrm>
          <a:prstGeom prst="rect">
            <a:avLst/>
          </a:prstGeom>
        </p:spPr>
      </p:pic>
      <p:pic>
        <p:nvPicPr>
          <p:cNvPr id="25" name="Picture 24">
            <a:extLst>
              <a:ext uri="{FF2B5EF4-FFF2-40B4-BE49-F238E27FC236}">
                <a16:creationId xmlns:a16="http://schemas.microsoft.com/office/drawing/2014/main" id="{6432B7FC-4F78-F801-8272-EB73107A2BB0}"/>
              </a:ext>
            </a:extLst>
          </p:cNvPr>
          <p:cNvPicPr>
            <a:picLocks noChangeAspect="1"/>
          </p:cNvPicPr>
          <p:nvPr/>
        </p:nvPicPr>
        <p:blipFill>
          <a:blip r:embed="rId12"/>
          <a:stretch>
            <a:fillRect/>
          </a:stretch>
        </p:blipFill>
        <p:spPr>
          <a:xfrm>
            <a:off x="717590" y="2517512"/>
            <a:ext cx="981360" cy="358941"/>
          </a:xfrm>
          <a:prstGeom prst="rect">
            <a:avLst/>
          </a:prstGeom>
        </p:spPr>
      </p:pic>
      <p:sp>
        <p:nvSpPr>
          <p:cNvPr id="26" name="テキスト ボックス 253">
            <a:extLst>
              <a:ext uri="{FF2B5EF4-FFF2-40B4-BE49-F238E27FC236}">
                <a16:creationId xmlns:a16="http://schemas.microsoft.com/office/drawing/2014/main" id="{33566CAB-7E1F-959F-C321-52F86C7D563B}"/>
              </a:ext>
            </a:extLst>
          </p:cNvPr>
          <p:cNvSpPr txBox="1"/>
          <p:nvPr/>
        </p:nvSpPr>
        <p:spPr>
          <a:xfrm>
            <a:off x="834518" y="2250490"/>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Transfer in process</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เปลี่ยนคลังสินค้า</a:t>
            </a:r>
            <a:endParaRPr kumimoji="1" lang="ja-JP" altLang="en-US" sz="700" dirty="0">
              <a:latin typeface="Tahoma" panose="020B0604030504040204" pitchFamily="34" charset="0"/>
              <a:cs typeface="Tahoma" panose="020B0604030504040204" pitchFamily="34" charset="0"/>
            </a:endParaRPr>
          </a:p>
        </p:txBody>
      </p:sp>
      <p:sp>
        <p:nvSpPr>
          <p:cNvPr id="27" name="テキスト ボックス 254">
            <a:extLst>
              <a:ext uri="{FF2B5EF4-FFF2-40B4-BE49-F238E27FC236}">
                <a16:creationId xmlns:a16="http://schemas.microsoft.com/office/drawing/2014/main" id="{E4E31A82-B230-9779-F779-69B3BB945880}"/>
              </a:ext>
            </a:extLst>
          </p:cNvPr>
          <p:cNvSpPr txBox="1"/>
          <p:nvPr/>
        </p:nvSpPr>
        <p:spPr>
          <a:xfrm>
            <a:off x="827524" y="2649395"/>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NG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ตรวจรับ </a:t>
            </a:r>
            <a:r>
              <a:rPr kumimoji="1" lang="en-US" altLang="ja-JP" sz="700" dirty="0">
                <a:latin typeface="Tahoma" panose="020B0604030504040204" pitchFamily="34" charset="0"/>
                <a:ea typeface="Tahoma" panose="020B0604030504040204" pitchFamily="34" charset="0"/>
                <a:cs typeface="Tahoma" panose="020B0604030504040204" pitchFamily="34" charset="0"/>
              </a:rPr>
              <a:t>NG</a:t>
            </a:r>
            <a:endParaRPr kumimoji="1" lang="ja-JP" altLang="en-US" sz="700" dirty="0">
              <a:latin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E32B99B2-8B0B-C9F4-C088-AB9FCC4FDFAC}"/>
              </a:ext>
            </a:extLst>
          </p:cNvPr>
          <p:cNvSpPr txBox="1"/>
          <p:nvPr/>
        </p:nvSpPr>
        <p:spPr>
          <a:xfrm>
            <a:off x="915836" y="1825566"/>
            <a:ext cx="864853" cy="110800"/>
          </a:xfrm>
          <a:prstGeom prst="rect">
            <a:avLst/>
          </a:prstGeom>
          <a:solidFill>
            <a:srgbClr val="02468F"/>
          </a:solidFill>
        </p:spPr>
        <p:txBody>
          <a:bodyPr wrap="none" lIns="9144" tIns="9144" rIns="9144" bIns="9144" rtlCol="0">
            <a:spAutoFit/>
          </a:bodyP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Inventory Fluctuation</a:t>
            </a:r>
            <a:endParaRPr lang="th-TH" sz="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矢印: 右 18">
            <a:extLst>
              <a:ext uri="{FF2B5EF4-FFF2-40B4-BE49-F238E27FC236}">
                <a16:creationId xmlns:a16="http://schemas.microsoft.com/office/drawing/2014/main" id="{190E4FF2-EF2B-70C5-B12C-290B27A73D76}"/>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31" name="Group 30">
            <a:extLst>
              <a:ext uri="{FF2B5EF4-FFF2-40B4-BE49-F238E27FC236}">
                <a16:creationId xmlns:a16="http://schemas.microsoft.com/office/drawing/2014/main" id="{E25CCA45-DA6C-5ABC-7736-6A2BCD7639F3}"/>
              </a:ext>
            </a:extLst>
          </p:cNvPr>
          <p:cNvGrpSpPr/>
          <p:nvPr/>
        </p:nvGrpSpPr>
        <p:grpSpPr>
          <a:xfrm>
            <a:off x="591653" y="2179802"/>
            <a:ext cx="1279985" cy="447315"/>
            <a:chOff x="2376492" y="5236726"/>
            <a:chExt cx="1279985" cy="447315"/>
          </a:xfrm>
        </p:grpSpPr>
        <p:sp>
          <p:nvSpPr>
            <p:cNvPr id="32" name="正方形/長方形 12">
              <a:extLst>
                <a:ext uri="{FF2B5EF4-FFF2-40B4-BE49-F238E27FC236}">
                  <a16:creationId xmlns:a16="http://schemas.microsoft.com/office/drawing/2014/main" id="{0CC04BDB-0F9F-AF6D-D83A-295D5CF09CBC}"/>
                </a:ext>
              </a:extLst>
            </p:cNvPr>
            <p:cNvSpPr/>
            <p:nvPr/>
          </p:nvSpPr>
          <p:spPr>
            <a:xfrm>
              <a:off x="2376492" y="5236726"/>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3" name="グラフィックス 17" descr="右向き指示マーク">
              <a:extLst>
                <a:ext uri="{FF2B5EF4-FFF2-40B4-BE49-F238E27FC236}">
                  <a16:creationId xmlns:a16="http://schemas.microsoft.com/office/drawing/2014/main" id="{69789A57-B294-587E-D180-93F5580A2A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3402851" y="5430415"/>
              <a:ext cx="253626" cy="253626"/>
            </a:xfrm>
            <a:prstGeom prst="rect">
              <a:avLst/>
            </a:prstGeom>
          </p:spPr>
        </p:pic>
      </p:grpSp>
      <p:sp>
        <p:nvSpPr>
          <p:cNvPr id="34" name="Rectangle 33">
            <a:extLst>
              <a:ext uri="{FF2B5EF4-FFF2-40B4-BE49-F238E27FC236}">
                <a16:creationId xmlns:a16="http://schemas.microsoft.com/office/drawing/2014/main" id="{B45FA411-F668-40AD-7B3E-12BE1529EB6B}"/>
              </a:ext>
            </a:extLst>
          </p:cNvPr>
          <p:cNvSpPr/>
          <p:nvPr/>
        </p:nvSpPr>
        <p:spPr>
          <a:xfrm>
            <a:off x="2152651" y="2084276"/>
            <a:ext cx="1335494" cy="137503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5" name="Picture 34">
            <a:extLst>
              <a:ext uri="{FF2B5EF4-FFF2-40B4-BE49-F238E27FC236}">
                <a16:creationId xmlns:a16="http://schemas.microsoft.com/office/drawing/2014/main" id="{D93D9691-FE24-6FC1-ADB2-7985DF16FA6C}"/>
              </a:ext>
            </a:extLst>
          </p:cNvPr>
          <p:cNvPicPr>
            <a:picLocks noChangeAspect="1"/>
          </p:cNvPicPr>
          <p:nvPr/>
        </p:nvPicPr>
        <p:blipFill>
          <a:blip r:embed="rId15"/>
          <a:stretch>
            <a:fillRect/>
          </a:stretch>
        </p:blipFill>
        <p:spPr>
          <a:xfrm>
            <a:off x="2157268" y="3291441"/>
            <a:ext cx="1331045" cy="187655"/>
          </a:xfrm>
          <a:prstGeom prst="rect">
            <a:avLst/>
          </a:prstGeom>
        </p:spPr>
      </p:pic>
      <p:sp>
        <p:nvSpPr>
          <p:cNvPr id="36" name="TextBox 35">
            <a:extLst>
              <a:ext uri="{FF2B5EF4-FFF2-40B4-BE49-F238E27FC236}">
                <a16:creationId xmlns:a16="http://schemas.microsoft.com/office/drawing/2014/main" id="{20A043F6-6C81-C0F5-EDE1-03E2E1E1F03F}"/>
              </a:ext>
            </a:extLst>
          </p:cNvPr>
          <p:cNvSpPr txBox="1"/>
          <p:nvPr/>
        </p:nvSpPr>
        <p:spPr>
          <a:xfrm>
            <a:off x="3161916" y="3296464"/>
            <a:ext cx="396198" cy="184666"/>
          </a:xfrm>
          <a:prstGeom prst="rect">
            <a:avLst/>
          </a:prstGeom>
          <a:noFill/>
        </p:spPr>
        <p:txBody>
          <a:bodyPr wrap="square" rtlCol="0">
            <a:spAutoFit/>
          </a:bodyPr>
          <a:lstStyle/>
          <a:p>
            <a:pPr algn="r"/>
            <a:r>
              <a:rPr lang="th-TH" sz="600" dirty="0"/>
              <a:t>0</a:t>
            </a:r>
            <a:endParaRPr lang="en-US" sz="600" dirty="0"/>
          </a:p>
        </p:txBody>
      </p:sp>
      <p:pic>
        <p:nvPicPr>
          <p:cNvPr id="41" name="Picture 40">
            <a:extLst>
              <a:ext uri="{FF2B5EF4-FFF2-40B4-BE49-F238E27FC236}">
                <a16:creationId xmlns:a16="http://schemas.microsoft.com/office/drawing/2014/main" id="{E7299796-2C95-2CF0-6A95-69113F14299C}"/>
              </a:ext>
            </a:extLst>
          </p:cNvPr>
          <p:cNvPicPr>
            <a:picLocks noChangeAspect="1"/>
          </p:cNvPicPr>
          <p:nvPr/>
        </p:nvPicPr>
        <p:blipFill>
          <a:blip r:embed="rId16"/>
          <a:stretch>
            <a:fillRect/>
          </a:stretch>
        </p:blipFill>
        <p:spPr>
          <a:xfrm>
            <a:off x="2158034" y="2089885"/>
            <a:ext cx="1324892" cy="965735"/>
          </a:xfrm>
          <a:prstGeom prst="rect">
            <a:avLst/>
          </a:prstGeom>
        </p:spPr>
      </p:pic>
      <p:pic>
        <p:nvPicPr>
          <p:cNvPr id="42" name="図 1">
            <a:extLst>
              <a:ext uri="{FF2B5EF4-FFF2-40B4-BE49-F238E27FC236}">
                <a16:creationId xmlns:a16="http://schemas.microsoft.com/office/drawing/2014/main" id="{32E9918E-B5E7-A1BD-D31B-CF78F0A28767}"/>
              </a:ext>
            </a:extLst>
          </p:cNvPr>
          <p:cNvPicPr>
            <a:picLocks noChangeAspect="1"/>
          </p:cNvPicPr>
          <p:nvPr/>
        </p:nvPicPr>
        <p:blipFill>
          <a:blip r:embed="rId2"/>
          <a:stretch>
            <a:fillRect/>
          </a:stretch>
        </p:blipFill>
        <p:spPr>
          <a:xfrm>
            <a:off x="428753" y="4429868"/>
            <a:ext cx="1358764" cy="2027693"/>
          </a:xfrm>
          <a:prstGeom prst="rect">
            <a:avLst/>
          </a:prstGeom>
        </p:spPr>
      </p:pic>
      <p:pic>
        <p:nvPicPr>
          <p:cNvPr id="43" name="図 6">
            <a:extLst>
              <a:ext uri="{FF2B5EF4-FFF2-40B4-BE49-F238E27FC236}">
                <a16:creationId xmlns:a16="http://schemas.microsoft.com/office/drawing/2014/main" id="{02CB3F75-EC63-D9D5-373C-4ED0B503CB42}"/>
              </a:ext>
            </a:extLst>
          </p:cNvPr>
          <p:cNvPicPr>
            <a:picLocks noChangeAspect="1"/>
          </p:cNvPicPr>
          <p:nvPr/>
        </p:nvPicPr>
        <p:blipFill>
          <a:blip r:embed="rId3"/>
          <a:stretch>
            <a:fillRect/>
          </a:stretch>
        </p:blipFill>
        <p:spPr>
          <a:xfrm>
            <a:off x="933440" y="4563948"/>
            <a:ext cx="805148" cy="123622"/>
          </a:xfrm>
          <a:prstGeom prst="rect">
            <a:avLst/>
          </a:prstGeom>
        </p:spPr>
      </p:pic>
      <p:sp>
        <p:nvSpPr>
          <p:cNvPr id="44" name="テキスト ボックス 8">
            <a:extLst>
              <a:ext uri="{FF2B5EF4-FFF2-40B4-BE49-F238E27FC236}">
                <a16:creationId xmlns:a16="http://schemas.microsoft.com/office/drawing/2014/main" id="{B796481F-3F9A-3275-F979-4720BAE7BB97}"/>
              </a:ext>
            </a:extLst>
          </p:cNvPr>
          <p:cNvSpPr txBox="1"/>
          <p:nvPr/>
        </p:nvSpPr>
        <p:spPr>
          <a:xfrm>
            <a:off x="848721" y="4550525"/>
            <a:ext cx="874330" cy="200055"/>
          </a:xfrm>
          <a:prstGeom prst="rect">
            <a:avLst/>
          </a:prstGeom>
          <a:noFill/>
        </p:spPr>
        <p:txBody>
          <a:bodyPr wrap="square" lIns="0" rtlCol="0">
            <a:spAutoFit/>
          </a:bodyPr>
          <a:lstStyle/>
          <a:p>
            <a:pPr algn="ctr"/>
            <a:r>
              <a:rPr kumimoji="1" lang="en-US" altLang="ja-JP" sz="700" dirty="0">
                <a:solidFill>
                  <a:schemeClr val="bg1"/>
                </a:solidFill>
              </a:rPr>
              <a:t>Transfer in process</a:t>
            </a:r>
            <a:endParaRPr kumimoji="1" lang="ja-JP" altLang="en-US" sz="700" dirty="0">
              <a:solidFill>
                <a:schemeClr val="bg1"/>
              </a:solidFill>
            </a:endParaRPr>
          </a:p>
        </p:txBody>
      </p:sp>
      <p:pic>
        <p:nvPicPr>
          <p:cNvPr id="45" name="図 20">
            <a:extLst>
              <a:ext uri="{FF2B5EF4-FFF2-40B4-BE49-F238E27FC236}">
                <a16:creationId xmlns:a16="http://schemas.microsoft.com/office/drawing/2014/main" id="{60B4E9AD-E823-E70B-678F-797B4FDB503B}"/>
              </a:ext>
            </a:extLst>
          </p:cNvPr>
          <p:cNvPicPr>
            <a:picLocks noChangeAspect="1"/>
          </p:cNvPicPr>
          <p:nvPr/>
        </p:nvPicPr>
        <p:blipFill>
          <a:blip r:embed="rId4"/>
          <a:stretch>
            <a:fillRect/>
          </a:stretch>
        </p:blipFill>
        <p:spPr>
          <a:xfrm>
            <a:off x="963629" y="6059821"/>
            <a:ext cx="234871" cy="129551"/>
          </a:xfrm>
          <a:prstGeom prst="rect">
            <a:avLst/>
          </a:prstGeom>
        </p:spPr>
      </p:pic>
      <p:sp>
        <p:nvSpPr>
          <p:cNvPr id="46" name="Rectangle 45">
            <a:extLst>
              <a:ext uri="{FF2B5EF4-FFF2-40B4-BE49-F238E27FC236}">
                <a16:creationId xmlns:a16="http://schemas.microsoft.com/office/drawing/2014/main" id="{B46D1A63-78B0-1C0C-97D3-36F2674C835A}"/>
              </a:ext>
            </a:extLst>
          </p:cNvPr>
          <p:cNvSpPr/>
          <p:nvPr/>
        </p:nvSpPr>
        <p:spPr>
          <a:xfrm>
            <a:off x="448213" y="4836126"/>
            <a:ext cx="1335494" cy="137503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47" name="Picture 46">
            <a:extLst>
              <a:ext uri="{FF2B5EF4-FFF2-40B4-BE49-F238E27FC236}">
                <a16:creationId xmlns:a16="http://schemas.microsoft.com/office/drawing/2014/main" id="{7E168DE7-7AED-0B70-F2B2-C26F5A0F0025}"/>
              </a:ext>
            </a:extLst>
          </p:cNvPr>
          <p:cNvPicPr>
            <a:picLocks noChangeAspect="1"/>
          </p:cNvPicPr>
          <p:nvPr/>
        </p:nvPicPr>
        <p:blipFill>
          <a:blip r:embed="rId15"/>
          <a:stretch>
            <a:fillRect/>
          </a:stretch>
        </p:blipFill>
        <p:spPr>
          <a:xfrm>
            <a:off x="452830" y="6043291"/>
            <a:ext cx="1331045" cy="187655"/>
          </a:xfrm>
          <a:prstGeom prst="rect">
            <a:avLst/>
          </a:prstGeom>
        </p:spPr>
      </p:pic>
      <p:sp>
        <p:nvSpPr>
          <p:cNvPr id="48" name="TextBox 47">
            <a:extLst>
              <a:ext uri="{FF2B5EF4-FFF2-40B4-BE49-F238E27FC236}">
                <a16:creationId xmlns:a16="http://schemas.microsoft.com/office/drawing/2014/main" id="{46ED4665-0C24-FFC4-2CAD-A329F97DB8CD}"/>
              </a:ext>
            </a:extLst>
          </p:cNvPr>
          <p:cNvSpPr txBox="1"/>
          <p:nvPr/>
        </p:nvSpPr>
        <p:spPr>
          <a:xfrm>
            <a:off x="1457478" y="6048314"/>
            <a:ext cx="302464" cy="184666"/>
          </a:xfrm>
          <a:prstGeom prst="rect">
            <a:avLst/>
          </a:prstGeom>
          <a:noFill/>
        </p:spPr>
        <p:txBody>
          <a:bodyPr wrap="square" rIns="0" rtlCol="0">
            <a:spAutoFit/>
          </a:bodyPr>
          <a:lstStyle/>
          <a:p>
            <a:pPr algn="r"/>
            <a:r>
              <a:rPr lang="th-TH" sz="600" dirty="0"/>
              <a:t>0</a:t>
            </a:r>
            <a:endParaRPr lang="en-US" sz="600" dirty="0"/>
          </a:p>
        </p:txBody>
      </p:sp>
      <p:pic>
        <p:nvPicPr>
          <p:cNvPr id="49" name="Picture 48">
            <a:extLst>
              <a:ext uri="{FF2B5EF4-FFF2-40B4-BE49-F238E27FC236}">
                <a16:creationId xmlns:a16="http://schemas.microsoft.com/office/drawing/2014/main" id="{8E008F3B-7802-A726-7CF6-CD0041A06693}"/>
              </a:ext>
            </a:extLst>
          </p:cNvPr>
          <p:cNvPicPr>
            <a:picLocks noChangeAspect="1"/>
          </p:cNvPicPr>
          <p:nvPr/>
        </p:nvPicPr>
        <p:blipFill>
          <a:blip r:embed="rId16"/>
          <a:stretch>
            <a:fillRect/>
          </a:stretch>
        </p:blipFill>
        <p:spPr>
          <a:xfrm>
            <a:off x="453596" y="4841735"/>
            <a:ext cx="1324892" cy="965735"/>
          </a:xfrm>
          <a:prstGeom prst="rect">
            <a:avLst/>
          </a:prstGeom>
        </p:spPr>
      </p:pic>
      <p:pic>
        <p:nvPicPr>
          <p:cNvPr id="56" name="図 1">
            <a:extLst>
              <a:ext uri="{FF2B5EF4-FFF2-40B4-BE49-F238E27FC236}">
                <a16:creationId xmlns:a16="http://schemas.microsoft.com/office/drawing/2014/main" id="{E977CF2D-3E34-7768-F4ED-FEB647D2730C}"/>
              </a:ext>
            </a:extLst>
          </p:cNvPr>
          <p:cNvPicPr>
            <a:picLocks noChangeAspect="1"/>
          </p:cNvPicPr>
          <p:nvPr/>
        </p:nvPicPr>
        <p:blipFill>
          <a:blip r:embed="rId2"/>
          <a:stretch>
            <a:fillRect/>
          </a:stretch>
        </p:blipFill>
        <p:spPr>
          <a:xfrm>
            <a:off x="2861001" y="4437815"/>
            <a:ext cx="1358764" cy="2027693"/>
          </a:xfrm>
          <a:prstGeom prst="rect">
            <a:avLst/>
          </a:prstGeom>
        </p:spPr>
      </p:pic>
      <p:pic>
        <p:nvPicPr>
          <p:cNvPr id="57" name="図 6">
            <a:extLst>
              <a:ext uri="{FF2B5EF4-FFF2-40B4-BE49-F238E27FC236}">
                <a16:creationId xmlns:a16="http://schemas.microsoft.com/office/drawing/2014/main" id="{783DDDC3-A860-3076-1693-B4F750E2A995}"/>
              </a:ext>
            </a:extLst>
          </p:cNvPr>
          <p:cNvPicPr>
            <a:picLocks noChangeAspect="1"/>
          </p:cNvPicPr>
          <p:nvPr/>
        </p:nvPicPr>
        <p:blipFill>
          <a:blip r:embed="rId3"/>
          <a:stretch>
            <a:fillRect/>
          </a:stretch>
        </p:blipFill>
        <p:spPr>
          <a:xfrm>
            <a:off x="3365688" y="4571895"/>
            <a:ext cx="805148" cy="123622"/>
          </a:xfrm>
          <a:prstGeom prst="rect">
            <a:avLst/>
          </a:prstGeom>
        </p:spPr>
      </p:pic>
      <p:sp>
        <p:nvSpPr>
          <p:cNvPr id="58" name="テキスト ボックス 8">
            <a:extLst>
              <a:ext uri="{FF2B5EF4-FFF2-40B4-BE49-F238E27FC236}">
                <a16:creationId xmlns:a16="http://schemas.microsoft.com/office/drawing/2014/main" id="{EAB57F3D-210A-588D-6E5B-DCC108A590BE}"/>
              </a:ext>
            </a:extLst>
          </p:cNvPr>
          <p:cNvSpPr txBox="1"/>
          <p:nvPr/>
        </p:nvSpPr>
        <p:spPr>
          <a:xfrm>
            <a:off x="3280969" y="4558472"/>
            <a:ext cx="874330" cy="200055"/>
          </a:xfrm>
          <a:prstGeom prst="rect">
            <a:avLst/>
          </a:prstGeom>
          <a:noFill/>
        </p:spPr>
        <p:txBody>
          <a:bodyPr wrap="square" lIns="0" rtlCol="0">
            <a:spAutoFit/>
          </a:bodyPr>
          <a:lstStyle/>
          <a:p>
            <a:pPr algn="ctr"/>
            <a:r>
              <a:rPr kumimoji="1" lang="en-US" altLang="ja-JP" sz="700" dirty="0">
                <a:solidFill>
                  <a:schemeClr val="bg1"/>
                </a:solidFill>
              </a:rPr>
              <a:t>Transfer in process</a:t>
            </a:r>
            <a:endParaRPr kumimoji="1" lang="ja-JP" altLang="en-US" sz="700" dirty="0">
              <a:solidFill>
                <a:schemeClr val="bg1"/>
              </a:solidFill>
            </a:endParaRPr>
          </a:p>
        </p:txBody>
      </p:sp>
      <p:pic>
        <p:nvPicPr>
          <p:cNvPr id="59" name="図 20">
            <a:extLst>
              <a:ext uri="{FF2B5EF4-FFF2-40B4-BE49-F238E27FC236}">
                <a16:creationId xmlns:a16="http://schemas.microsoft.com/office/drawing/2014/main" id="{A9354A45-0915-5BD2-1B06-E876D4097D63}"/>
              </a:ext>
            </a:extLst>
          </p:cNvPr>
          <p:cNvPicPr>
            <a:picLocks noChangeAspect="1"/>
          </p:cNvPicPr>
          <p:nvPr/>
        </p:nvPicPr>
        <p:blipFill>
          <a:blip r:embed="rId4"/>
          <a:stretch>
            <a:fillRect/>
          </a:stretch>
        </p:blipFill>
        <p:spPr>
          <a:xfrm>
            <a:off x="3395877" y="6067768"/>
            <a:ext cx="234871" cy="129551"/>
          </a:xfrm>
          <a:prstGeom prst="rect">
            <a:avLst/>
          </a:prstGeom>
        </p:spPr>
      </p:pic>
      <p:sp>
        <p:nvSpPr>
          <p:cNvPr id="60" name="Rectangle 59">
            <a:extLst>
              <a:ext uri="{FF2B5EF4-FFF2-40B4-BE49-F238E27FC236}">
                <a16:creationId xmlns:a16="http://schemas.microsoft.com/office/drawing/2014/main" id="{B7788D1B-5726-6C43-0AF6-20083AD25D46}"/>
              </a:ext>
            </a:extLst>
          </p:cNvPr>
          <p:cNvSpPr/>
          <p:nvPr/>
        </p:nvSpPr>
        <p:spPr>
          <a:xfrm>
            <a:off x="2880461" y="4844073"/>
            <a:ext cx="1335494" cy="137503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61" name="Picture 60">
            <a:extLst>
              <a:ext uri="{FF2B5EF4-FFF2-40B4-BE49-F238E27FC236}">
                <a16:creationId xmlns:a16="http://schemas.microsoft.com/office/drawing/2014/main" id="{592AC339-1EEF-F413-BDDC-604D71689E82}"/>
              </a:ext>
            </a:extLst>
          </p:cNvPr>
          <p:cNvPicPr>
            <a:picLocks noChangeAspect="1"/>
          </p:cNvPicPr>
          <p:nvPr/>
        </p:nvPicPr>
        <p:blipFill>
          <a:blip r:embed="rId15"/>
          <a:stretch>
            <a:fillRect/>
          </a:stretch>
        </p:blipFill>
        <p:spPr>
          <a:xfrm>
            <a:off x="2885078" y="6051238"/>
            <a:ext cx="1331045" cy="187655"/>
          </a:xfrm>
          <a:prstGeom prst="rect">
            <a:avLst/>
          </a:prstGeom>
        </p:spPr>
      </p:pic>
      <p:pic>
        <p:nvPicPr>
          <p:cNvPr id="128" name="Picture 127">
            <a:extLst>
              <a:ext uri="{FF2B5EF4-FFF2-40B4-BE49-F238E27FC236}">
                <a16:creationId xmlns:a16="http://schemas.microsoft.com/office/drawing/2014/main" id="{0FBA7510-7A8E-9CA2-F200-F8C8A13E1459}"/>
              </a:ext>
            </a:extLst>
          </p:cNvPr>
          <p:cNvPicPr>
            <a:picLocks noChangeAspect="1"/>
          </p:cNvPicPr>
          <p:nvPr/>
        </p:nvPicPr>
        <p:blipFill>
          <a:blip r:embed="rId17"/>
          <a:stretch>
            <a:fillRect/>
          </a:stretch>
        </p:blipFill>
        <p:spPr>
          <a:xfrm>
            <a:off x="2887314" y="4846628"/>
            <a:ext cx="1320724" cy="1019965"/>
          </a:xfrm>
          <a:prstGeom prst="rect">
            <a:avLst/>
          </a:prstGeom>
        </p:spPr>
      </p:pic>
      <p:pic>
        <p:nvPicPr>
          <p:cNvPr id="129" name="図 1">
            <a:extLst>
              <a:ext uri="{FF2B5EF4-FFF2-40B4-BE49-F238E27FC236}">
                <a16:creationId xmlns:a16="http://schemas.microsoft.com/office/drawing/2014/main" id="{AD5F9E95-7F3B-333C-3760-2CD85D29D917}"/>
              </a:ext>
            </a:extLst>
          </p:cNvPr>
          <p:cNvPicPr>
            <a:picLocks noChangeAspect="1"/>
          </p:cNvPicPr>
          <p:nvPr/>
        </p:nvPicPr>
        <p:blipFill>
          <a:blip r:embed="rId2"/>
          <a:stretch>
            <a:fillRect/>
          </a:stretch>
        </p:blipFill>
        <p:spPr>
          <a:xfrm>
            <a:off x="5041502" y="4431586"/>
            <a:ext cx="1358764" cy="2027693"/>
          </a:xfrm>
          <a:prstGeom prst="rect">
            <a:avLst/>
          </a:prstGeom>
        </p:spPr>
      </p:pic>
      <p:pic>
        <p:nvPicPr>
          <p:cNvPr id="130" name="図 6">
            <a:extLst>
              <a:ext uri="{FF2B5EF4-FFF2-40B4-BE49-F238E27FC236}">
                <a16:creationId xmlns:a16="http://schemas.microsoft.com/office/drawing/2014/main" id="{E629ECB7-0744-E151-B119-6E6E56897506}"/>
              </a:ext>
            </a:extLst>
          </p:cNvPr>
          <p:cNvPicPr>
            <a:picLocks noChangeAspect="1"/>
          </p:cNvPicPr>
          <p:nvPr/>
        </p:nvPicPr>
        <p:blipFill>
          <a:blip r:embed="rId3"/>
          <a:stretch>
            <a:fillRect/>
          </a:stretch>
        </p:blipFill>
        <p:spPr>
          <a:xfrm>
            <a:off x="5546189" y="4565666"/>
            <a:ext cx="805148" cy="123622"/>
          </a:xfrm>
          <a:prstGeom prst="rect">
            <a:avLst/>
          </a:prstGeom>
        </p:spPr>
      </p:pic>
      <p:sp>
        <p:nvSpPr>
          <p:cNvPr id="131" name="テキスト ボックス 8">
            <a:extLst>
              <a:ext uri="{FF2B5EF4-FFF2-40B4-BE49-F238E27FC236}">
                <a16:creationId xmlns:a16="http://schemas.microsoft.com/office/drawing/2014/main" id="{C444D8D6-537B-0969-39FD-B615646855AA}"/>
              </a:ext>
            </a:extLst>
          </p:cNvPr>
          <p:cNvSpPr txBox="1"/>
          <p:nvPr/>
        </p:nvSpPr>
        <p:spPr>
          <a:xfrm>
            <a:off x="5461470" y="4552243"/>
            <a:ext cx="874330" cy="200055"/>
          </a:xfrm>
          <a:prstGeom prst="rect">
            <a:avLst/>
          </a:prstGeom>
          <a:noFill/>
        </p:spPr>
        <p:txBody>
          <a:bodyPr wrap="square" lIns="0" rtlCol="0">
            <a:spAutoFit/>
          </a:bodyPr>
          <a:lstStyle/>
          <a:p>
            <a:pPr algn="ctr"/>
            <a:r>
              <a:rPr kumimoji="1" lang="en-US" altLang="ja-JP" sz="700" dirty="0">
                <a:solidFill>
                  <a:schemeClr val="bg1"/>
                </a:solidFill>
              </a:rPr>
              <a:t>Transfer in process</a:t>
            </a:r>
            <a:endParaRPr kumimoji="1" lang="ja-JP" altLang="en-US" sz="700" dirty="0">
              <a:solidFill>
                <a:schemeClr val="bg1"/>
              </a:solidFill>
            </a:endParaRPr>
          </a:p>
        </p:txBody>
      </p:sp>
      <p:pic>
        <p:nvPicPr>
          <p:cNvPr id="132" name="図 20">
            <a:extLst>
              <a:ext uri="{FF2B5EF4-FFF2-40B4-BE49-F238E27FC236}">
                <a16:creationId xmlns:a16="http://schemas.microsoft.com/office/drawing/2014/main" id="{42F4569E-F413-1CB3-F595-151EFF2C7162}"/>
              </a:ext>
            </a:extLst>
          </p:cNvPr>
          <p:cNvPicPr>
            <a:picLocks noChangeAspect="1"/>
          </p:cNvPicPr>
          <p:nvPr/>
        </p:nvPicPr>
        <p:blipFill>
          <a:blip r:embed="rId4"/>
          <a:stretch>
            <a:fillRect/>
          </a:stretch>
        </p:blipFill>
        <p:spPr>
          <a:xfrm>
            <a:off x="5576378" y="6061539"/>
            <a:ext cx="234871" cy="129551"/>
          </a:xfrm>
          <a:prstGeom prst="rect">
            <a:avLst/>
          </a:prstGeom>
        </p:spPr>
      </p:pic>
      <p:sp>
        <p:nvSpPr>
          <p:cNvPr id="133" name="Rectangle 132">
            <a:extLst>
              <a:ext uri="{FF2B5EF4-FFF2-40B4-BE49-F238E27FC236}">
                <a16:creationId xmlns:a16="http://schemas.microsoft.com/office/drawing/2014/main" id="{9B630885-60BB-2F3A-714B-BEB8072B6FC8}"/>
              </a:ext>
            </a:extLst>
          </p:cNvPr>
          <p:cNvSpPr/>
          <p:nvPr/>
        </p:nvSpPr>
        <p:spPr>
          <a:xfrm>
            <a:off x="5060962" y="4837844"/>
            <a:ext cx="1335494" cy="137503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134" name="Picture 133">
            <a:extLst>
              <a:ext uri="{FF2B5EF4-FFF2-40B4-BE49-F238E27FC236}">
                <a16:creationId xmlns:a16="http://schemas.microsoft.com/office/drawing/2014/main" id="{5E171A79-F2CE-19C1-6341-F3476B6A2843}"/>
              </a:ext>
            </a:extLst>
          </p:cNvPr>
          <p:cNvPicPr>
            <a:picLocks noChangeAspect="1"/>
          </p:cNvPicPr>
          <p:nvPr/>
        </p:nvPicPr>
        <p:blipFill>
          <a:blip r:embed="rId15"/>
          <a:stretch>
            <a:fillRect/>
          </a:stretch>
        </p:blipFill>
        <p:spPr>
          <a:xfrm>
            <a:off x="5065579" y="6045009"/>
            <a:ext cx="1331045" cy="187655"/>
          </a:xfrm>
          <a:prstGeom prst="rect">
            <a:avLst/>
          </a:prstGeom>
        </p:spPr>
      </p:pic>
      <p:pic>
        <p:nvPicPr>
          <p:cNvPr id="137" name="Picture 136">
            <a:extLst>
              <a:ext uri="{FF2B5EF4-FFF2-40B4-BE49-F238E27FC236}">
                <a16:creationId xmlns:a16="http://schemas.microsoft.com/office/drawing/2014/main" id="{90804301-6004-D5F4-DD5F-474CDEC67B94}"/>
              </a:ext>
            </a:extLst>
          </p:cNvPr>
          <p:cNvPicPr>
            <a:picLocks noChangeAspect="1"/>
          </p:cNvPicPr>
          <p:nvPr/>
        </p:nvPicPr>
        <p:blipFill>
          <a:blip r:embed="rId18"/>
          <a:stretch>
            <a:fillRect/>
          </a:stretch>
        </p:blipFill>
        <p:spPr>
          <a:xfrm>
            <a:off x="5062731" y="4841868"/>
            <a:ext cx="1331392" cy="1053467"/>
          </a:xfrm>
          <a:prstGeom prst="rect">
            <a:avLst/>
          </a:prstGeom>
        </p:spPr>
      </p:pic>
      <p:sp>
        <p:nvSpPr>
          <p:cNvPr id="138" name="矢印: 右 181">
            <a:extLst>
              <a:ext uri="{FF2B5EF4-FFF2-40B4-BE49-F238E27FC236}">
                <a16:creationId xmlns:a16="http://schemas.microsoft.com/office/drawing/2014/main" id="{89AF9F3D-E4A5-DF72-A405-4C630D7E218E}"/>
              </a:ext>
            </a:extLst>
          </p:cNvPr>
          <p:cNvSpPr/>
          <p:nvPr/>
        </p:nvSpPr>
        <p:spPr>
          <a:xfrm>
            <a:off x="4059604" y="54271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9" name="矢印: 右 182">
            <a:extLst>
              <a:ext uri="{FF2B5EF4-FFF2-40B4-BE49-F238E27FC236}">
                <a16:creationId xmlns:a16="http://schemas.microsoft.com/office/drawing/2014/main" id="{5CE04473-C05C-EEC7-E842-F05B0DA85D10}"/>
              </a:ext>
            </a:extLst>
          </p:cNvPr>
          <p:cNvSpPr/>
          <p:nvPr/>
        </p:nvSpPr>
        <p:spPr>
          <a:xfrm>
            <a:off x="2744998" y="54271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0" name="矢印: 右 201">
            <a:extLst>
              <a:ext uri="{FF2B5EF4-FFF2-40B4-BE49-F238E27FC236}">
                <a16:creationId xmlns:a16="http://schemas.microsoft.com/office/drawing/2014/main" id="{0C92DEA1-7767-60F4-4A65-142DA14957AF}"/>
              </a:ext>
            </a:extLst>
          </p:cNvPr>
          <p:cNvSpPr/>
          <p:nvPr/>
        </p:nvSpPr>
        <p:spPr>
          <a:xfrm>
            <a:off x="4916029" y="54271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1" name="矢印: 右 169">
            <a:extLst>
              <a:ext uri="{FF2B5EF4-FFF2-40B4-BE49-F238E27FC236}">
                <a16:creationId xmlns:a16="http://schemas.microsoft.com/office/drawing/2014/main" id="{176E1A78-5E6A-FAC8-ABAD-2DD73E2B9A8E}"/>
              </a:ext>
            </a:extLst>
          </p:cNvPr>
          <p:cNvSpPr/>
          <p:nvPr/>
        </p:nvSpPr>
        <p:spPr>
          <a:xfrm>
            <a:off x="1638203" y="542802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42" name="図 188">
            <a:extLst>
              <a:ext uri="{FF2B5EF4-FFF2-40B4-BE49-F238E27FC236}">
                <a16:creationId xmlns:a16="http://schemas.microsoft.com/office/drawing/2014/main" id="{8AC0383B-316B-08B9-E007-22F30E60ECD0}"/>
              </a:ext>
            </a:extLst>
          </p:cNvPr>
          <p:cNvPicPr>
            <a:picLocks noChangeAspect="1"/>
          </p:cNvPicPr>
          <p:nvPr/>
        </p:nvPicPr>
        <p:blipFill>
          <a:blip r:embed="rId5"/>
          <a:stretch>
            <a:fillRect/>
          </a:stretch>
        </p:blipFill>
        <p:spPr>
          <a:xfrm>
            <a:off x="4061205" y="4363356"/>
            <a:ext cx="767534" cy="496491"/>
          </a:xfrm>
          <a:prstGeom prst="rect">
            <a:avLst/>
          </a:prstGeom>
          <a:solidFill>
            <a:schemeClr val="bg1"/>
          </a:solidFill>
        </p:spPr>
      </p:pic>
      <p:sp>
        <p:nvSpPr>
          <p:cNvPr id="320" name="台形 189">
            <a:extLst>
              <a:ext uri="{FF2B5EF4-FFF2-40B4-BE49-F238E27FC236}">
                <a16:creationId xmlns:a16="http://schemas.microsoft.com/office/drawing/2014/main" id="{8055CB87-CAD8-CF3A-7D89-F35B8133F1ED}"/>
              </a:ext>
            </a:extLst>
          </p:cNvPr>
          <p:cNvSpPr/>
          <p:nvPr/>
        </p:nvSpPr>
        <p:spPr>
          <a:xfrm rot="9223765">
            <a:off x="4691849" y="434341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321" name="図 207">
            <a:extLst>
              <a:ext uri="{FF2B5EF4-FFF2-40B4-BE49-F238E27FC236}">
                <a16:creationId xmlns:a16="http://schemas.microsoft.com/office/drawing/2014/main" id="{8FCB1319-F65F-4BFE-0638-2767A80028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181814">
            <a:off x="4639277" y="4521064"/>
            <a:ext cx="193980" cy="422448"/>
          </a:xfrm>
          <a:prstGeom prst="rect">
            <a:avLst/>
          </a:prstGeom>
        </p:spPr>
      </p:pic>
      <p:sp>
        <p:nvSpPr>
          <p:cNvPr id="322" name="TextBox 321">
            <a:extLst>
              <a:ext uri="{FF2B5EF4-FFF2-40B4-BE49-F238E27FC236}">
                <a16:creationId xmlns:a16="http://schemas.microsoft.com/office/drawing/2014/main" id="{90500290-554F-CF45-0E17-2B9C8D1E8C62}"/>
              </a:ext>
            </a:extLst>
          </p:cNvPr>
          <p:cNvSpPr txBox="1"/>
          <p:nvPr/>
        </p:nvSpPr>
        <p:spPr>
          <a:xfrm>
            <a:off x="3902868" y="6056083"/>
            <a:ext cx="302464" cy="184666"/>
          </a:xfrm>
          <a:prstGeom prst="rect">
            <a:avLst/>
          </a:prstGeom>
          <a:noFill/>
        </p:spPr>
        <p:txBody>
          <a:bodyPr wrap="square" lIns="0" rIns="0" rtlCol="0">
            <a:spAutoFit/>
          </a:bodyPr>
          <a:lstStyle/>
          <a:p>
            <a:pPr algn="r"/>
            <a:r>
              <a:rPr lang="en-US" sz="600" dirty="0"/>
              <a:t>1500</a:t>
            </a:r>
          </a:p>
        </p:txBody>
      </p:sp>
      <p:sp>
        <p:nvSpPr>
          <p:cNvPr id="323" name="TextBox 322">
            <a:extLst>
              <a:ext uri="{FF2B5EF4-FFF2-40B4-BE49-F238E27FC236}">
                <a16:creationId xmlns:a16="http://schemas.microsoft.com/office/drawing/2014/main" id="{79F58DF1-48A1-CEED-3381-012800DD4944}"/>
              </a:ext>
            </a:extLst>
          </p:cNvPr>
          <p:cNvSpPr txBox="1"/>
          <p:nvPr/>
        </p:nvSpPr>
        <p:spPr>
          <a:xfrm>
            <a:off x="6067932" y="6046161"/>
            <a:ext cx="302464" cy="184666"/>
          </a:xfrm>
          <a:prstGeom prst="rect">
            <a:avLst/>
          </a:prstGeom>
          <a:noFill/>
        </p:spPr>
        <p:txBody>
          <a:bodyPr wrap="square" lIns="0" rIns="0" rtlCol="0">
            <a:spAutoFit/>
          </a:bodyPr>
          <a:lstStyle/>
          <a:p>
            <a:pPr algn="r"/>
            <a:r>
              <a:rPr lang="en-US" sz="600" dirty="0"/>
              <a:t>3000</a:t>
            </a:r>
          </a:p>
        </p:txBody>
      </p:sp>
      <p:grpSp>
        <p:nvGrpSpPr>
          <p:cNvPr id="326" name="Group 325">
            <a:extLst>
              <a:ext uri="{FF2B5EF4-FFF2-40B4-BE49-F238E27FC236}">
                <a16:creationId xmlns:a16="http://schemas.microsoft.com/office/drawing/2014/main" id="{7B69FCC4-022F-D585-1C15-6AF92186E643}"/>
              </a:ext>
            </a:extLst>
          </p:cNvPr>
          <p:cNvGrpSpPr/>
          <p:nvPr/>
        </p:nvGrpSpPr>
        <p:grpSpPr>
          <a:xfrm>
            <a:off x="2153009" y="3472955"/>
            <a:ext cx="1335494" cy="219893"/>
            <a:chOff x="3551589" y="5975999"/>
            <a:chExt cx="1323138" cy="219893"/>
          </a:xfrm>
        </p:grpSpPr>
        <p:pic>
          <p:nvPicPr>
            <p:cNvPr id="327" name="図 193">
              <a:extLst>
                <a:ext uri="{FF2B5EF4-FFF2-40B4-BE49-F238E27FC236}">
                  <a16:creationId xmlns:a16="http://schemas.microsoft.com/office/drawing/2014/main" id="{104877A8-31BC-80D5-17AD-21C7A3BCF24D}"/>
                </a:ext>
              </a:extLst>
            </p:cNvPr>
            <p:cNvPicPr>
              <a:picLocks noChangeAspect="1"/>
            </p:cNvPicPr>
            <p:nvPr/>
          </p:nvPicPr>
          <p:blipFill>
            <a:blip r:embed="rId19"/>
            <a:stretch>
              <a:fillRect/>
            </a:stretch>
          </p:blipFill>
          <p:spPr>
            <a:xfrm>
              <a:off x="3551589" y="5975999"/>
              <a:ext cx="1323138" cy="219893"/>
            </a:xfrm>
            <a:prstGeom prst="rect">
              <a:avLst/>
            </a:prstGeom>
          </p:spPr>
        </p:pic>
        <p:sp>
          <p:nvSpPr>
            <p:cNvPr id="328" name="Rectangle: Rounded Corners 327">
              <a:extLst>
                <a:ext uri="{FF2B5EF4-FFF2-40B4-BE49-F238E27FC236}">
                  <a16:creationId xmlns:a16="http://schemas.microsoft.com/office/drawing/2014/main" id="{57293F96-50F6-99B6-D01A-B81C8136B61B}"/>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329" name="Rectangle: Rounded Corners 328">
              <a:extLst>
                <a:ext uri="{FF2B5EF4-FFF2-40B4-BE49-F238E27FC236}">
                  <a16:creationId xmlns:a16="http://schemas.microsoft.com/office/drawing/2014/main" id="{3EC37629-F391-4ACE-D336-5523FA4FC4D8}"/>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grpSp>
        <p:nvGrpSpPr>
          <p:cNvPr id="330" name="Group 329">
            <a:extLst>
              <a:ext uri="{FF2B5EF4-FFF2-40B4-BE49-F238E27FC236}">
                <a16:creationId xmlns:a16="http://schemas.microsoft.com/office/drawing/2014/main" id="{5CBD8157-B0DD-540B-8AE8-904FEB3D915F}"/>
              </a:ext>
            </a:extLst>
          </p:cNvPr>
          <p:cNvGrpSpPr/>
          <p:nvPr/>
        </p:nvGrpSpPr>
        <p:grpSpPr>
          <a:xfrm>
            <a:off x="445586" y="6220501"/>
            <a:ext cx="1335494" cy="219893"/>
            <a:chOff x="3551589" y="5975999"/>
            <a:chExt cx="1323138" cy="219893"/>
          </a:xfrm>
        </p:grpSpPr>
        <p:pic>
          <p:nvPicPr>
            <p:cNvPr id="331" name="図 193">
              <a:extLst>
                <a:ext uri="{FF2B5EF4-FFF2-40B4-BE49-F238E27FC236}">
                  <a16:creationId xmlns:a16="http://schemas.microsoft.com/office/drawing/2014/main" id="{55582CFA-EA88-8594-4964-503FF155D700}"/>
                </a:ext>
              </a:extLst>
            </p:cNvPr>
            <p:cNvPicPr>
              <a:picLocks noChangeAspect="1"/>
            </p:cNvPicPr>
            <p:nvPr/>
          </p:nvPicPr>
          <p:blipFill>
            <a:blip r:embed="rId19"/>
            <a:stretch>
              <a:fillRect/>
            </a:stretch>
          </p:blipFill>
          <p:spPr>
            <a:xfrm>
              <a:off x="3551589" y="5975999"/>
              <a:ext cx="1323138" cy="219893"/>
            </a:xfrm>
            <a:prstGeom prst="rect">
              <a:avLst/>
            </a:prstGeom>
          </p:spPr>
        </p:pic>
        <p:sp>
          <p:nvSpPr>
            <p:cNvPr id="332" name="Rectangle: Rounded Corners 331">
              <a:extLst>
                <a:ext uri="{FF2B5EF4-FFF2-40B4-BE49-F238E27FC236}">
                  <a16:creationId xmlns:a16="http://schemas.microsoft.com/office/drawing/2014/main" id="{834A0DFD-1A80-7A79-87C0-1CD357470EC2}"/>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333" name="Rectangle: Rounded Corners 332">
              <a:extLst>
                <a:ext uri="{FF2B5EF4-FFF2-40B4-BE49-F238E27FC236}">
                  <a16:creationId xmlns:a16="http://schemas.microsoft.com/office/drawing/2014/main" id="{D77AE2FC-9CAA-FC93-BF42-CCA10FA47383}"/>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grpSp>
        <p:nvGrpSpPr>
          <p:cNvPr id="334" name="Group 333">
            <a:extLst>
              <a:ext uri="{FF2B5EF4-FFF2-40B4-BE49-F238E27FC236}">
                <a16:creationId xmlns:a16="http://schemas.microsoft.com/office/drawing/2014/main" id="{7A2600C4-AD9F-AC71-0939-D7A3EF3558AC}"/>
              </a:ext>
            </a:extLst>
          </p:cNvPr>
          <p:cNvGrpSpPr/>
          <p:nvPr/>
        </p:nvGrpSpPr>
        <p:grpSpPr>
          <a:xfrm>
            <a:off x="2876179" y="6228297"/>
            <a:ext cx="1335494" cy="219893"/>
            <a:chOff x="3551589" y="5975999"/>
            <a:chExt cx="1323138" cy="219893"/>
          </a:xfrm>
        </p:grpSpPr>
        <p:pic>
          <p:nvPicPr>
            <p:cNvPr id="335" name="図 193">
              <a:extLst>
                <a:ext uri="{FF2B5EF4-FFF2-40B4-BE49-F238E27FC236}">
                  <a16:creationId xmlns:a16="http://schemas.microsoft.com/office/drawing/2014/main" id="{4269EF24-2E28-CDC1-F207-B84B8572F39F}"/>
                </a:ext>
              </a:extLst>
            </p:cNvPr>
            <p:cNvPicPr>
              <a:picLocks noChangeAspect="1"/>
            </p:cNvPicPr>
            <p:nvPr/>
          </p:nvPicPr>
          <p:blipFill>
            <a:blip r:embed="rId19"/>
            <a:stretch>
              <a:fillRect/>
            </a:stretch>
          </p:blipFill>
          <p:spPr>
            <a:xfrm>
              <a:off x="3551589" y="5975999"/>
              <a:ext cx="1323138" cy="219893"/>
            </a:xfrm>
            <a:prstGeom prst="rect">
              <a:avLst/>
            </a:prstGeom>
          </p:spPr>
        </p:pic>
        <p:sp>
          <p:nvSpPr>
            <p:cNvPr id="336" name="Rectangle: Rounded Corners 335">
              <a:extLst>
                <a:ext uri="{FF2B5EF4-FFF2-40B4-BE49-F238E27FC236}">
                  <a16:creationId xmlns:a16="http://schemas.microsoft.com/office/drawing/2014/main" id="{B8BE165D-A231-936E-EAB7-7E45C6C5AB97}"/>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337" name="Rectangle: Rounded Corners 336">
              <a:extLst>
                <a:ext uri="{FF2B5EF4-FFF2-40B4-BE49-F238E27FC236}">
                  <a16:creationId xmlns:a16="http://schemas.microsoft.com/office/drawing/2014/main" id="{BE1A7EAA-62D3-1F92-D2B6-136B4B9C93E9}"/>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grpSp>
        <p:nvGrpSpPr>
          <p:cNvPr id="338" name="Group 337">
            <a:extLst>
              <a:ext uri="{FF2B5EF4-FFF2-40B4-BE49-F238E27FC236}">
                <a16:creationId xmlns:a16="http://schemas.microsoft.com/office/drawing/2014/main" id="{928CE480-3B34-D7ED-2B8A-C442354E1024}"/>
              </a:ext>
            </a:extLst>
          </p:cNvPr>
          <p:cNvGrpSpPr/>
          <p:nvPr/>
        </p:nvGrpSpPr>
        <p:grpSpPr>
          <a:xfrm>
            <a:off x="5057248" y="6223721"/>
            <a:ext cx="1335494" cy="219893"/>
            <a:chOff x="3551589" y="5975999"/>
            <a:chExt cx="1323138" cy="219893"/>
          </a:xfrm>
        </p:grpSpPr>
        <p:pic>
          <p:nvPicPr>
            <p:cNvPr id="339" name="図 193">
              <a:extLst>
                <a:ext uri="{FF2B5EF4-FFF2-40B4-BE49-F238E27FC236}">
                  <a16:creationId xmlns:a16="http://schemas.microsoft.com/office/drawing/2014/main" id="{EC0FA0C5-00AF-8FDF-8337-501E90E5AF11}"/>
                </a:ext>
              </a:extLst>
            </p:cNvPr>
            <p:cNvPicPr>
              <a:picLocks noChangeAspect="1"/>
            </p:cNvPicPr>
            <p:nvPr/>
          </p:nvPicPr>
          <p:blipFill>
            <a:blip r:embed="rId19"/>
            <a:stretch>
              <a:fillRect/>
            </a:stretch>
          </p:blipFill>
          <p:spPr>
            <a:xfrm>
              <a:off x="3551589" y="5975999"/>
              <a:ext cx="1323138" cy="219893"/>
            </a:xfrm>
            <a:prstGeom prst="rect">
              <a:avLst/>
            </a:prstGeom>
          </p:spPr>
        </p:pic>
        <p:sp>
          <p:nvSpPr>
            <p:cNvPr id="340" name="Rectangle: Rounded Corners 339">
              <a:extLst>
                <a:ext uri="{FF2B5EF4-FFF2-40B4-BE49-F238E27FC236}">
                  <a16:creationId xmlns:a16="http://schemas.microsoft.com/office/drawing/2014/main" id="{47136253-138C-49B5-814F-2D1B754CBB43}"/>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341" name="Rectangle: Rounded Corners 340">
              <a:extLst>
                <a:ext uri="{FF2B5EF4-FFF2-40B4-BE49-F238E27FC236}">
                  <a16:creationId xmlns:a16="http://schemas.microsoft.com/office/drawing/2014/main" id="{EBC086E8-AE84-5373-5101-C91A8B6C579A}"/>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pic>
        <p:nvPicPr>
          <p:cNvPr id="342" name="図 1">
            <a:extLst>
              <a:ext uri="{FF2B5EF4-FFF2-40B4-BE49-F238E27FC236}">
                <a16:creationId xmlns:a16="http://schemas.microsoft.com/office/drawing/2014/main" id="{6768F60A-790F-B072-3638-AB86BF6D76DE}"/>
              </a:ext>
            </a:extLst>
          </p:cNvPr>
          <p:cNvPicPr>
            <a:picLocks noChangeAspect="1"/>
          </p:cNvPicPr>
          <p:nvPr/>
        </p:nvPicPr>
        <p:blipFill>
          <a:blip r:embed="rId2"/>
          <a:stretch>
            <a:fillRect/>
          </a:stretch>
        </p:blipFill>
        <p:spPr>
          <a:xfrm>
            <a:off x="435139" y="6536884"/>
            <a:ext cx="1358764" cy="2027693"/>
          </a:xfrm>
          <a:prstGeom prst="rect">
            <a:avLst/>
          </a:prstGeom>
        </p:spPr>
      </p:pic>
      <p:pic>
        <p:nvPicPr>
          <p:cNvPr id="343" name="図 6">
            <a:extLst>
              <a:ext uri="{FF2B5EF4-FFF2-40B4-BE49-F238E27FC236}">
                <a16:creationId xmlns:a16="http://schemas.microsoft.com/office/drawing/2014/main" id="{32DB80FA-95FB-524B-D2C5-9E15158F6FD3}"/>
              </a:ext>
            </a:extLst>
          </p:cNvPr>
          <p:cNvPicPr>
            <a:picLocks noChangeAspect="1"/>
          </p:cNvPicPr>
          <p:nvPr/>
        </p:nvPicPr>
        <p:blipFill>
          <a:blip r:embed="rId3"/>
          <a:stretch>
            <a:fillRect/>
          </a:stretch>
        </p:blipFill>
        <p:spPr>
          <a:xfrm>
            <a:off x="939826" y="6670964"/>
            <a:ext cx="805148" cy="123622"/>
          </a:xfrm>
          <a:prstGeom prst="rect">
            <a:avLst/>
          </a:prstGeom>
        </p:spPr>
      </p:pic>
      <p:sp>
        <p:nvSpPr>
          <p:cNvPr id="344" name="テキスト ボックス 8">
            <a:extLst>
              <a:ext uri="{FF2B5EF4-FFF2-40B4-BE49-F238E27FC236}">
                <a16:creationId xmlns:a16="http://schemas.microsoft.com/office/drawing/2014/main" id="{7828D30D-B5F5-B6CB-13F2-88A640D33ED4}"/>
              </a:ext>
            </a:extLst>
          </p:cNvPr>
          <p:cNvSpPr txBox="1"/>
          <p:nvPr/>
        </p:nvSpPr>
        <p:spPr>
          <a:xfrm>
            <a:off x="855107" y="6657541"/>
            <a:ext cx="874330" cy="200055"/>
          </a:xfrm>
          <a:prstGeom prst="rect">
            <a:avLst/>
          </a:prstGeom>
          <a:noFill/>
        </p:spPr>
        <p:txBody>
          <a:bodyPr wrap="square" lIns="0" rtlCol="0">
            <a:spAutoFit/>
          </a:bodyPr>
          <a:lstStyle/>
          <a:p>
            <a:pPr algn="ctr"/>
            <a:r>
              <a:rPr kumimoji="1" lang="en-US" altLang="ja-JP" sz="700" dirty="0">
                <a:solidFill>
                  <a:schemeClr val="bg1"/>
                </a:solidFill>
              </a:rPr>
              <a:t>Transfer in process</a:t>
            </a:r>
            <a:endParaRPr kumimoji="1" lang="ja-JP" altLang="en-US" sz="700" dirty="0">
              <a:solidFill>
                <a:schemeClr val="bg1"/>
              </a:solidFill>
            </a:endParaRPr>
          </a:p>
        </p:txBody>
      </p:sp>
      <p:pic>
        <p:nvPicPr>
          <p:cNvPr id="345" name="図 20">
            <a:extLst>
              <a:ext uri="{FF2B5EF4-FFF2-40B4-BE49-F238E27FC236}">
                <a16:creationId xmlns:a16="http://schemas.microsoft.com/office/drawing/2014/main" id="{486E7162-1CC0-D660-306D-3702B8151E91}"/>
              </a:ext>
            </a:extLst>
          </p:cNvPr>
          <p:cNvPicPr>
            <a:picLocks noChangeAspect="1"/>
          </p:cNvPicPr>
          <p:nvPr/>
        </p:nvPicPr>
        <p:blipFill>
          <a:blip r:embed="rId4"/>
          <a:stretch>
            <a:fillRect/>
          </a:stretch>
        </p:blipFill>
        <p:spPr>
          <a:xfrm>
            <a:off x="970015" y="8166837"/>
            <a:ext cx="234871" cy="129551"/>
          </a:xfrm>
          <a:prstGeom prst="rect">
            <a:avLst/>
          </a:prstGeom>
        </p:spPr>
      </p:pic>
      <p:sp>
        <p:nvSpPr>
          <p:cNvPr id="346" name="Rectangle 345">
            <a:extLst>
              <a:ext uri="{FF2B5EF4-FFF2-40B4-BE49-F238E27FC236}">
                <a16:creationId xmlns:a16="http://schemas.microsoft.com/office/drawing/2014/main" id="{6C21A9F1-2592-DF2C-C685-67B821D908E7}"/>
              </a:ext>
            </a:extLst>
          </p:cNvPr>
          <p:cNvSpPr/>
          <p:nvPr/>
        </p:nvSpPr>
        <p:spPr>
          <a:xfrm>
            <a:off x="454599" y="6943142"/>
            <a:ext cx="1335494" cy="137503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47" name="Picture 346">
            <a:extLst>
              <a:ext uri="{FF2B5EF4-FFF2-40B4-BE49-F238E27FC236}">
                <a16:creationId xmlns:a16="http://schemas.microsoft.com/office/drawing/2014/main" id="{939DF188-CFE8-07AD-53AA-4A853DB5AC41}"/>
              </a:ext>
            </a:extLst>
          </p:cNvPr>
          <p:cNvPicPr>
            <a:picLocks noChangeAspect="1"/>
          </p:cNvPicPr>
          <p:nvPr/>
        </p:nvPicPr>
        <p:blipFill>
          <a:blip r:embed="rId15"/>
          <a:stretch>
            <a:fillRect/>
          </a:stretch>
        </p:blipFill>
        <p:spPr>
          <a:xfrm>
            <a:off x="459216" y="8150307"/>
            <a:ext cx="1331045" cy="187655"/>
          </a:xfrm>
          <a:prstGeom prst="rect">
            <a:avLst/>
          </a:prstGeom>
        </p:spPr>
      </p:pic>
      <p:pic>
        <p:nvPicPr>
          <p:cNvPr id="348" name="Picture 347">
            <a:extLst>
              <a:ext uri="{FF2B5EF4-FFF2-40B4-BE49-F238E27FC236}">
                <a16:creationId xmlns:a16="http://schemas.microsoft.com/office/drawing/2014/main" id="{275A53E2-0FD0-16E5-88D0-4C3EE455C087}"/>
              </a:ext>
            </a:extLst>
          </p:cNvPr>
          <p:cNvPicPr>
            <a:picLocks noChangeAspect="1"/>
          </p:cNvPicPr>
          <p:nvPr/>
        </p:nvPicPr>
        <p:blipFill>
          <a:blip r:embed="rId18"/>
          <a:stretch>
            <a:fillRect/>
          </a:stretch>
        </p:blipFill>
        <p:spPr>
          <a:xfrm>
            <a:off x="456368" y="6947166"/>
            <a:ext cx="1331392" cy="1053467"/>
          </a:xfrm>
          <a:prstGeom prst="rect">
            <a:avLst/>
          </a:prstGeom>
        </p:spPr>
      </p:pic>
      <p:sp>
        <p:nvSpPr>
          <p:cNvPr id="349" name="TextBox 348">
            <a:extLst>
              <a:ext uri="{FF2B5EF4-FFF2-40B4-BE49-F238E27FC236}">
                <a16:creationId xmlns:a16="http://schemas.microsoft.com/office/drawing/2014/main" id="{EEBF52FE-AC77-4E18-4DD2-711FAA710341}"/>
              </a:ext>
            </a:extLst>
          </p:cNvPr>
          <p:cNvSpPr txBox="1"/>
          <p:nvPr/>
        </p:nvSpPr>
        <p:spPr>
          <a:xfrm>
            <a:off x="1461569" y="8151459"/>
            <a:ext cx="302464" cy="184666"/>
          </a:xfrm>
          <a:prstGeom prst="rect">
            <a:avLst/>
          </a:prstGeom>
          <a:noFill/>
        </p:spPr>
        <p:txBody>
          <a:bodyPr wrap="square" lIns="0" rIns="0" rtlCol="0">
            <a:spAutoFit/>
          </a:bodyPr>
          <a:lstStyle/>
          <a:p>
            <a:pPr algn="r"/>
            <a:r>
              <a:rPr lang="en-US" sz="600" dirty="0"/>
              <a:t>3000</a:t>
            </a:r>
          </a:p>
        </p:txBody>
      </p:sp>
      <p:grpSp>
        <p:nvGrpSpPr>
          <p:cNvPr id="350" name="Group 349">
            <a:extLst>
              <a:ext uri="{FF2B5EF4-FFF2-40B4-BE49-F238E27FC236}">
                <a16:creationId xmlns:a16="http://schemas.microsoft.com/office/drawing/2014/main" id="{218DCFB2-7FB4-1727-0203-5C9056097813}"/>
              </a:ext>
            </a:extLst>
          </p:cNvPr>
          <p:cNvGrpSpPr/>
          <p:nvPr/>
        </p:nvGrpSpPr>
        <p:grpSpPr>
          <a:xfrm>
            <a:off x="450885" y="8329019"/>
            <a:ext cx="1335494" cy="219893"/>
            <a:chOff x="3551589" y="5975999"/>
            <a:chExt cx="1323138" cy="219893"/>
          </a:xfrm>
        </p:grpSpPr>
        <p:pic>
          <p:nvPicPr>
            <p:cNvPr id="351" name="図 193">
              <a:extLst>
                <a:ext uri="{FF2B5EF4-FFF2-40B4-BE49-F238E27FC236}">
                  <a16:creationId xmlns:a16="http://schemas.microsoft.com/office/drawing/2014/main" id="{FEA84557-4EFF-2168-E1FC-7AF8D7F8DF27}"/>
                </a:ext>
              </a:extLst>
            </p:cNvPr>
            <p:cNvPicPr>
              <a:picLocks noChangeAspect="1"/>
            </p:cNvPicPr>
            <p:nvPr/>
          </p:nvPicPr>
          <p:blipFill>
            <a:blip r:embed="rId19"/>
            <a:stretch>
              <a:fillRect/>
            </a:stretch>
          </p:blipFill>
          <p:spPr>
            <a:xfrm>
              <a:off x="3551589" y="5975999"/>
              <a:ext cx="1323138" cy="219893"/>
            </a:xfrm>
            <a:prstGeom prst="rect">
              <a:avLst/>
            </a:prstGeom>
          </p:spPr>
        </p:pic>
        <p:sp>
          <p:nvSpPr>
            <p:cNvPr id="352" name="Rectangle: Rounded Corners 351">
              <a:extLst>
                <a:ext uri="{FF2B5EF4-FFF2-40B4-BE49-F238E27FC236}">
                  <a16:creationId xmlns:a16="http://schemas.microsoft.com/office/drawing/2014/main" id="{30E190CE-7EC5-7A23-6467-F3F86B330F2F}"/>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353" name="Rectangle: Rounded Corners 352">
              <a:extLst>
                <a:ext uri="{FF2B5EF4-FFF2-40B4-BE49-F238E27FC236}">
                  <a16:creationId xmlns:a16="http://schemas.microsoft.com/office/drawing/2014/main" id="{BB16F791-F3EB-4881-EC1F-E24F211CF312}"/>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sp>
        <p:nvSpPr>
          <p:cNvPr id="354" name="矢印: 右 224">
            <a:extLst>
              <a:ext uri="{FF2B5EF4-FFF2-40B4-BE49-F238E27FC236}">
                <a16:creationId xmlns:a16="http://schemas.microsoft.com/office/drawing/2014/main" id="{2097A2B6-5AFA-802C-4424-6D67D29557B7}"/>
              </a:ext>
            </a:extLst>
          </p:cNvPr>
          <p:cNvSpPr/>
          <p:nvPr/>
        </p:nvSpPr>
        <p:spPr>
          <a:xfrm>
            <a:off x="1714533" y="74183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355" name="Group 354">
            <a:extLst>
              <a:ext uri="{FF2B5EF4-FFF2-40B4-BE49-F238E27FC236}">
                <a16:creationId xmlns:a16="http://schemas.microsoft.com/office/drawing/2014/main" id="{D1CF961A-05EA-B2EF-2B1D-64209C83CB4A}"/>
              </a:ext>
            </a:extLst>
          </p:cNvPr>
          <p:cNvGrpSpPr/>
          <p:nvPr/>
        </p:nvGrpSpPr>
        <p:grpSpPr>
          <a:xfrm>
            <a:off x="435471" y="7239702"/>
            <a:ext cx="1358764" cy="338613"/>
            <a:chOff x="625229" y="2626699"/>
            <a:chExt cx="1358764" cy="338613"/>
          </a:xfrm>
        </p:grpSpPr>
        <p:sp>
          <p:nvSpPr>
            <p:cNvPr id="356" name="正方形/長方形 12">
              <a:extLst>
                <a:ext uri="{FF2B5EF4-FFF2-40B4-BE49-F238E27FC236}">
                  <a16:creationId xmlns:a16="http://schemas.microsoft.com/office/drawing/2014/main" id="{9C5DD6B4-7146-9C48-B043-B8087FFACFD2}"/>
                </a:ext>
              </a:extLst>
            </p:cNvPr>
            <p:cNvSpPr/>
            <p:nvPr/>
          </p:nvSpPr>
          <p:spPr>
            <a:xfrm>
              <a:off x="625229" y="2626699"/>
              <a:ext cx="1358764" cy="17861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57" name="グラフィックス 17" descr="右向き指示マーク">
              <a:extLst>
                <a:ext uri="{FF2B5EF4-FFF2-40B4-BE49-F238E27FC236}">
                  <a16:creationId xmlns:a16="http://schemas.microsoft.com/office/drawing/2014/main" id="{C4BEEA4C-65F6-1CE5-1EBC-A4E2B82C7AC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651004" y="2711686"/>
              <a:ext cx="253626" cy="253626"/>
            </a:xfrm>
            <a:prstGeom prst="rect">
              <a:avLst/>
            </a:prstGeom>
          </p:spPr>
        </p:pic>
      </p:grpSp>
      <p:pic>
        <p:nvPicPr>
          <p:cNvPr id="359" name="Picture 358">
            <a:extLst>
              <a:ext uri="{FF2B5EF4-FFF2-40B4-BE49-F238E27FC236}">
                <a16:creationId xmlns:a16="http://schemas.microsoft.com/office/drawing/2014/main" id="{4EE3C7F0-F277-8871-0557-81458DF07F24}"/>
              </a:ext>
            </a:extLst>
          </p:cNvPr>
          <p:cNvPicPr>
            <a:picLocks noChangeAspect="1"/>
          </p:cNvPicPr>
          <p:nvPr/>
        </p:nvPicPr>
        <p:blipFill>
          <a:blip r:embed="rId20"/>
          <a:stretch>
            <a:fillRect/>
          </a:stretch>
        </p:blipFill>
        <p:spPr>
          <a:xfrm>
            <a:off x="1967991" y="6818366"/>
            <a:ext cx="1397697" cy="1161780"/>
          </a:xfrm>
          <a:prstGeom prst="rect">
            <a:avLst/>
          </a:prstGeom>
        </p:spPr>
      </p:pic>
      <p:sp>
        <p:nvSpPr>
          <p:cNvPr id="362" name="Rectangle: Rounded Corners 361">
            <a:extLst>
              <a:ext uri="{FF2B5EF4-FFF2-40B4-BE49-F238E27FC236}">
                <a16:creationId xmlns:a16="http://schemas.microsoft.com/office/drawing/2014/main" id="{F02EE2DB-586D-84B1-0F07-4D0037C262E1}"/>
              </a:ext>
            </a:extLst>
          </p:cNvPr>
          <p:cNvSpPr/>
          <p:nvPr/>
        </p:nvSpPr>
        <p:spPr>
          <a:xfrm>
            <a:off x="2022925" y="7717466"/>
            <a:ext cx="655191" cy="184666"/>
          </a:xfrm>
          <a:prstGeom prst="roundRect">
            <a:avLst>
              <a:gd name="adj" fmla="val 23888"/>
            </a:avLst>
          </a:prstGeom>
          <a:solidFill>
            <a:srgbClr val="2CA531"/>
          </a:solidFill>
          <a:ln w="3175" cap="flat" cmpd="sng" algn="ctr">
            <a:noFill/>
            <a:prstDash val="solid"/>
          </a:ln>
          <a:effectLst/>
        </p:spPr>
        <p:txBody>
          <a:bodyPr lIns="0" rIns="0" rtlCol="0" anchor="ctr"/>
          <a:lstStyle/>
          <a:p>
            <a:pPr algn="ctr" defTabSz="914400"/>
            <a:r>
              <a:rPr kumimoji="1" lang="en-US" sz="800" b="1" kern="0" dirty="0">
                <a:solidFill>
                  <a:schemeClr val="bg1"/>
                </a:solidFill>
                <a:latin typeface="Cordia New" panose="020B0304020202020204" pitchFamily="34" charset="-34"/>
                <a:ea typeface="Tahoma" panose="020B0604030504040204" pitchFamily="34" charset="0"/>
                <a:cs typeface="Cordia New" panose="020B0304020202020204" pitchFamily="34" charset="-34"/>
              </a:rPr>
              <a:t>OK</a:t>
            </a:r>
          </a:p>
        </p:txBody>
      </p:sp>
      <p:sp>
        <p:nvSpPr>
          <p:cNvPr id="363" name="Rectangle: Rounded Corners 362">
            <a:extLst>
              <a:ext uri="{FF2B5EF4-FFF2-40B4-BE49-F238E27FC236}">
                <a16:creationId xmlns:a16="http://schemas.microsoft.com/office/drawing/2014/main" id="{8B6D3D26-6B68-2AF4-7189-A6C32ABDC79D}"/>
              </a:ext>
            </a:extLst>
          </p:cNvPr>
          <p:cNvSpPr/>
          <p:nvPr/>
        </p:nvSpPr>
        <p:spPr>
          <a:xfrm>
            <a:off x="2694966" y="7717466"/>
            <a:ext cx="630351"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schemeClr val="bg1"/>
                </a:solidFill>
                <a:latin typeface="Cordia New" panose="020B0304020202020204" pitchFamily="34" charset="-34"/>
                <a:ea typeface="Tahoma" panose="020B0604030504040204" pitchFamily="34" charset="0"/>
                <a:cs typeface="Cordia New" panose="020B0304020202020204" pitchFamily="34" charset="-34"/>
              </a:rPr>
              <a:t>Cancel</a:t>
            </a:r>
          </a:p>
        </p:txBody>
      </p:sp>
      <p:sp>
        <p:nvSpPr>
          <p:cNvPr id="365" name="Rectangle 364">
            <a:extLst>
              <a:ext uri="{FF2B5EF4-FFF2-40B4-BE49-F238E27FC236}">
                <a16:creationId xmlns:a16="http://schemas.microsoft.com/office/drawing/2014/main" id="{97E1F0BC-8796-C46B-10D0-A1F619904C2F}"/>
              </a:ext>
            </a:extLst>
          </p:cNvPr>
          <p:cNvSpPr/>
          <p:nvPr/>
        </p:nvSpPr>
        <p:spPr>
          <a:xfrm>
            <a:off x="2022965" y="7238729"/>
            <a:ext cx="1330550" cy="388733"/>
          </a:xfrm>
          <a:prstGeom prst="rect">
            <a:avLst/>
          </a:prstGeom>
          <a:solidFill>
            <a:srgbClr val="FFF2CC"/>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66" name="TextBox 365">
            <a:extLst>
              <a:ext uri="{FF2B5EF4-FFF2-40B4-BE49-F238E27FC236}">
                <a16:creationId xmlns:a16="http://schemas.microsoft.com/office/drawing/2014/main" id="{203AB829-1EF6-FDA2-BB85-934BAE7D973D}"/>
              </a:ext>
            </a:extLst>
          </p:cNvPr>
          <p:cNvSpPr txBox="1"/>
          <p:nvPr/>
        </p:nvSpPr>
        <p:spPr>
          <a:xfrm>
            <a:off x="2132836" y="7296984"/>
            <a:ext cx="367922" cy="110800"/>
          </a:xfrm>
          <a:prstGeom prst="rect">
            <a:avLst/>
          </a:prstGeom>
          <a:solidFill>
            <a:srgbClr val="FFF2CC"/>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Label Qty:</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368" name="Rectangle: Rounded Corners 367">
            <a:extLst>
              <a:ext uri="{FF2B5EF4-FFF2-40B4-BE49-F238E27FC236}">
                <a16:creationId xmlns:a16="http://schemas.microsoft.com/office/drawing/2014/main" id="{2F938BB3-48FD-C392-7484-0D75CE31AEED}"/>
              </a:ext>
            </a:extLst>
          </p:cNvPr>
          <p:cNvSpPr/>
          <p:nvPr/>
        </p:nvSpPr>
        <p:spPr>
          <a:xfrm>
            <a:off x="2745792" y="7276705"/>
            <a:ext cx="521490" cy="142367"/>
          </a:xfrm>
          <a:prstGeom prst="roundRect">
            <a:avLst/>
          </a:prstGeom>
          <a:solidFill>
            <a:schemeClr val="bg1">
              <a:lumMod val="85000"/>
            </a:schemeClr>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rPr>
              <a:t>1500</a:t>
            </a:r>
          </a:p>
        </p:txBody>
      </p:sp>
      <p:sp>
        <p:nvSpPr>
          <p:cNvPr id="369" name="Rectangle: Rounded Corners 368">
            <a:extLst>
              <a:ext uri="{FF2B5EF4-FFF2-40B4-BE49-F238E27FC236}">
                <a16:creationId xmlns:a16="http://schemas.microsoft.com/office/drawing/2014/main" id="{4492E966-2395-F92C-A664-3F624C509428}"/>
              </a:ext>
            </a:extLst>
          </p:cNvPr>
          <p:cNvSpPr/>
          <p:nvPr/>
        </p:nvSpPr>
        <p:spPr>
          <a:xfrm>
            <a:off x="2745792" y="7481868"/>
            <a:ext cx="52149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rPr>
              <a:t>1400</a:t>
            </a:r>
          </a:p>
        </p:txBody>
      </p:sp>
      <p:sp>
        <p:nvSpPr>
          <p:cNvPr id="370" name="TextBox 369">
            <a:extLst>
              <a:ext uri="{FF2B5EF4-FFF2-40B4-BE49-F238E27FC236}">
                <a16:creationId xmlns:a16="http://schemas.microsoft.com/office/drawing/2014/main" id="{7031682E-0618-DEEA-65EB-0C802FF3527C}"/>
              </a:ext>
            </a:extLst>
          </p:cNvPr>
          <p:cNvSpPr txBox="1"/>
          <p:nvPr/>
        </p:nvSpPr>
        <p:spPr>
          <a:xfrm>
            <a:off x="2135672" y="7470699"/>
            <a:ext cx="367921" cy="110800"/>
          </a:xfrm>
          <a:prstGeom prst="rect">
            <a:avLst/>
          </a:prstGeom>
          <a:solidFill>
            <a:srgbClr val="FFF2CC"/>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Move Qty:</a:t>
            </a:r>
            <a:endParaRPr lang="th-TH" sz="600" dirty="0">
              <a:latin typeface="Tahoma" panose="020B0604030504040204" pitchFamily="34" charset="0"/>
              <a:ea typeface="Tahoma" panose="020B0604030504040204" pitchFamily="34" charset="0"/>
              <a:cs typeface="Tahoma" panose="020B0604030504040204" pitchFamily="34" charset="0"/>
            </a:endParaRPr>
          </a:p>
        </p:txBody>
      </p:sp>
      <p:pic>
        <p:nvPicPr>
          <p:cNvPr id="371" name="図 1">
            <a:extLst>
              <a:ext uri="{FF2B5EF4-FFF2-40B4-BE49-F238E27FC236}">
                <a16:creationId xmlns:a16="http://schemas.microsoft.com/office/drawing/2014/main" id="{2C55DB0D-690D-0C2B-0A1B-77486B215CE3}"/>
              </a:ext>
            </a:extLst>
          </p:cNvPr>
          <p:cNvPicPr>
            <a:picLocks noChangeAspect="1"/>
          </p:cNvPicPr>
          <p:nvPr/>
        </p:nvPicPr>
        <p:blipFill>
          <a:blip r:embed="rId2"/>
          <a:stretch>
            <a:fillRect/>
          </a:stretch>
        </p:blipFill>
        <p:spPr>
          <a:xfrm>
            <a:off x="3631556" y="6536884"/>
            <a:ext cx="1358764" cy="2027693"/>
          </a:xfrm>
          <a:prstGeom prst="rect">
            <a:avLst/>
          </a:prstGeom>
        </p:spPr>
      </p:pic>
      <p:pic>
        <p:nvPicPr>
          <p:cNvPr id="372" name="図 6">
            <a:extLst>
              <a:ext uri="{FF2B5EF4-FFF2-40B4-BE49-F238E27FC236}">
                <a16:creationId xmlns:a16="http://schemas.microsoft.com/office/drawing/2014/main" id="{57EF3E07-841B-7445-9633-2DD819623E75}"/>
              </a:ext>
            </a:extLst>
          </p:cNvPr>
          <p:cNvPicPr>
            <a:picLocks noChangeAspect="1"/>
          </p:cNvPicPr>
          <p:nvPr/>
        </p:nvPicPr>
        <p:blipFill>
          <a:blip r:embed="rId3"/>
          <a:stretch>
            <a:fillRect/>
          </a:stretch>
        </p:blipFill>
        <p:spPr>
          <a:xfrm>
            <a:off x="4136243" y="6670964"/>
            <a:ext cx="805148" cy="123622"/>
          </a:xfrm>
          <a:prstGeom prst="rect">
            <a:avLst/>
          </a:prstGeom>
        </p:spPr>
      </p:pic>
      <p:sp>
        <p:nvSpPr>
          <p:cNvPr id="373" name="テキスト ボックス 8">
            <a:extLst>
              <a:ext uri="{FF2B5EF4-FFF2-40B4-BE49-F238E27FC236}">
                <a16:creationId xmlns:a16="http://schemas.microsoft.com/office/drawing/2014/main" id="{A2DEB4B8-51F2-7DBA-CB97-D3F8DA0F6797}"/>
              </a:ext>
            </a:extLst>
          </p:cNvPr>
          <p:cNvSpPr txBox="1"/>
          <p:nvPr/>
        </p:nvSpPr>
        <p:spPr>
          <a:xfrm>
            <a:off x="4051524" y="6657541"/>
            <a:ext cx="874330" cy="200055"/>
          </a:xfrm>
          <a:prstGeom prst="rect">
            <a:avLst/>
          </a:prstGeom>
          <a:noFill/>
        </p:spPr>
        <p:txBody>
          <a:bodyPr wrap="square" lIns="0" rtlCol="0">
            <a:spAutoFit/>
          </a:bodyPr>
          <a:lstStyle/>
          <a:p>
            <a:pPr algn="ctr"/>
            <a:r>
              <a:rPr kumimoji="1" lang="en-US" altLang="ja-JP" sz="700" dirty="0">
                <a:solidFill>
                  <a:schemeClr val="bg1"/>
                </a:solidFill>
              </a:rPr>
              <a:t>Transfer in process</a:t>
            </a:r>
            <a:endParaRPr kumimoji="1" lang="ja-JP" altLang="en-US" sz="700" dirty="0">
              <a:solidFill>
                <a:schemeClr val="bg1"/>
              </a:solidFill>
            </a:endParaRPr>
          </a:p>
        </p:txBody>
      </p:sp>
      <p:pic>
        <p:nvPicPr>
          <p:cNvPr id="374" name="図 20">
            <a:extLst>
              <a:ext uri="{FF2B5EF4-FFF2-40B4-BE49-F238E27FC236}">
                <a16:creationId xmlns:a16="http://schemas.microsoft.com/office/drawing/2014/main" id="{98F16516-005A-E762-A145-FEF98F734243}"/>
              </a:ext>
            </a:extLst>
          </p:cNvPr>
          <p:cNvPicPr>
            <a:picLocks noChangeAspect="1"/>
          </p:cNvPicPr>
          <p:nvPr/>
        </p:nvPicPr>
        <p:blipFill>
          <a:blip r:embed="rId4"/>
          <a:stretch>
            <a:fillRect/>
          </a:stretch>
        </p:blipFill>
        <p:spPr>
          <a:xfrm>
            <a:off x="4166432" y="8166837"/>
            <a:ext cx="234871" cy="129551"/>
          </a:xfrm>
          <a:prstGeom prst="rect">
            <a:avLst/>
          </a:prstGeom>
        </p:spPr>
      </p:pic>
      <p:sp>
        <p:nvSpPr>
          <p:cNvPr id="375" name="Rectangle 374">
            <a:extLst>
              <a:ext uri="{FF2B5EF4-FFF2-40B4-BE49-F238E27FC236}">
                <a16:creationId xmlns:a16="http://schemas.microsoft.com/office/drawing/2014/main" id="{4890A33B-2F07-471B-DF6D-67CD930D2866}"/>
              </a:ext>
            </a:extLst>
          </p:cNvPr>
          <p:cNvSpPr/>
          <p:nvPr/>
        </p:nvSpPr>
        <p:spPr>
          <a:xfrm>
            <a:off x="3651016" y="6943142"/>
            <a:ext cx="1335494" cy="137503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76" name="Picture 375">
            <a:extLst>
              <a:ext uri="{FF2B5EF4-FFF2-40B4-BE49-F238E27FC236}">
                <a16:creationId xmlns:a16="http://schemas.microsoft.com/office/drawing/2014/main" id="{4EB4F03C-3788-4648-09B6-84199FBC92B0}"/>
              </a:ext>
            </a:extLst>
          </p:cNvPr>
          <p:cNvPicPr>
            <a:picLocks noChangeAspect="1"/>
          </p:cNvPicPr>
          <p:nvPr/>
        </p:nvPicPr>
        <p:blipFill>
          <a:blip r:embed="rId15"/>
          <a:stretch>
            <a:fillRect/>
          </a:stretch>
        </p:blipFill>
        <p:spPr>
          <a:xfrm>
            <a:off x="3655633" y="8150307"/>
            <a:ext cx="1331045" cy="187655"/>
          </a:xfrm>
          <a:prstGeom prst="rect">
            <a:avLst/>
          </a:prstGeom>
        </p:spPr>
      </p:pic>
      <p:sp>
        <p:nvSpPr>
          <p:cNvPr id="378" name="TextBox 377">
            <a:extLst>
              <a:ext uri="{FF2B5EF4-FFF2-40B4-BE49-F238E27FC236}">
                <a16:creationId xmlns:a16="http://schemas.microsoft.com/office/drawing/2014/main" id="{283C1F5C-CB90-6E2D-F657-BE3717407838}"/>
              </a:ext>
            </a:extLst>
          </p:cNvPr>
          <p:cNvSpPr txBox="1"/>
          <p:nvPr/>
        </p:nvSpPr>
        <p:spPr>
          <a:xfrm>
            <a:off x="4657986" y="8151459"/>
            <a:ext cx="302464" cy="184666"/>
          </a:xfrm>
          <a:prstGeom prst="rect">
            <a:avLst/>
          </a:prstGeom>
          <a:noFill/>
        </p:spPr>
        <p:txBody>
          <a:bodyPr wrap="square" lIns="0" rIns="0" rtlCol="0">
            <a:spAutoFit/>
          </a:bodyPr>
          <a:lstStyle/>
          <a:p>
            <a:pPr algn="r"/>
            <a:r>
              <a:rPr lang="en-US" sz="600" dirty="0"/>
              <a:t>2900</a:t>
            </a:r>
          </a:p>
        </p:txBody>
      </p:sp>
      <p:grpSp>
        <p:nvGrpSpPr>
          <p:cNvPr id="379" name="Group 378">
            <a:extLst>
              <a:ext uri="{FF2B5EF4-FFF2-40B4-BE49-F238E27FC236}">
                <a16:creationId xmlns:a16="http://schemas.microsoft.com/office/drawing/2014/main" id="{2D0E370A-EE46-5ACD-CD4D-71804D5D4C44}"/>
              </a:ext>
            </a:extLst>
          </p:cNvPr>
          <p:cNvGrpSpPr/>
          <p:nvPr/>
        </p:nvGrpSpPr>
        <p:grpSpPr>
          <a:xfrm>
            <a:off x="3647302" y="8329019"/>
            <a:ext cx="1335494" cy="219893"/>
            <a:chOff x="3551589" y="5975999"/>
            <a:chExt cx="1323138" cy="219893"/>
          </a:xfrm>
        </p:grpSpPr>
        <p:pic>
          <p:nvPicPr>
            <p:cNvPr id="380" name="図 193">
              <a:extLst>
                <a:ext uri="{FF2B5EF4-FFF2-40B4-BE49-F238E27FC236}">
                  <a16:creationId xmlns:a16="http://schemas.microsoft.com/office/drawing/2014/main" id="{81607557-0CBF-B067-47E1-97EC67471E97}"/>
                </a:ext>
              </a:extLst>
            </p:cNvPr>
            <p:cNvPicPr>
              <a:picLocks noChangeAspect="1"/>
            </p:cNvPicPr>
            <p:nvPr/>
          </p:nvPicPr>
          <p:blipFill>
            <a:blip r:embed="rId19"/>
            <a:stretch>
              <a:fillRect/>
            </a:stretch>
          </p:blipFill>
          <p:spPr>
            <a:xfrm>
              <a:off x="3551589" y="5975999"/>
              <a:ext cx="1323138" cy="219893"/>
            </a:xfrm>
            <a:prstGeom prst="rect">
              <a:avLst/>
            </a:prstGeom>
          </p:spPr>
        </p:pic>
        <p:sp>
          <p:nvSpPr>
            <p:cNvPr id="381" name="Rectangle: Rounded Corners 380">
              <a:extLst>
                <a:ext uri="{FF2B5EF4-FFF2-40B4-BE49-F238E27FC236}">
                  <a16:creationId xmlns:a16="http://schemas.microsoft.com/office/drawing/2014/main" id="{66DD859B-076E-3FAC-1D11-7444F0D53C41}"/>
                </a:ext>
              </a:extLst>
            </p:cNvPr>
            <p:cNvSpPr/>
            <p:nvPr/>
          </p:nvSpPr>
          <p:spPr>
            <a:xfrm>
              <a:off x="3556448" y="6004336"/>
              <a:ext cx="649129"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382" name="Rectangle: Rounded Corners 381">
              <a:extLst>
                <a:ext uri="{FF2B5EF4-FFF2-40B4-BE49-F238E27FC236}">
                  <a16:creationId xmlns:a16="http://schemas.microsoft.com/office/drawing/2014/main" id="{105F754A-AE99-0E72-B9DD-F41D3B2D2040}"/>
                </a:ext>
              </a:extLst>
            </p:cNvPr>
            <p:cNvSpPr/>
            <p:nvPr/>
          </p:nvSpPr>
          <p:spPr>
            <a:xfrm>
              <a:off x="4222271" y="6004336"/>
              <a:ext cx="649129"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grpSp>
      <p:grpSp>
        <p:nvGrpSpPr>
          <p:cNvPr id="383" name="Group 382">
            <a:extLst>
              <a:ext uri="{FF2B5EF4-FFF2-40B4-BE49-F238E27FC236}">
                <a16:creationId xmlns:a16="http://schemas.microsoft.com/office/drawing/2014/main" id="{3238DF14-D137-2381-F6AB-66D50B85E965}"/>
              </a:ext>
            </a:extLst>
          </p:cNvPr>
          <p:cNvGrpSpPr/>
          <p:nvPr/>
        </p:nvGrpSpPr>
        <p:grpSpPr>
          <a:xfrm>
            <a:off x="4303080" y="8369316"/>
            <a:ext cx="710447" cy="338613"/>
            <a:chOff x="1273545" y="2626699"/>
            <a:chExt cx="710447" cy="338613"/>
          </a:xfrm>
        </p:grpSpPr>
        <p:sp>
          <p:nvSpPr>
            <p:cNvPr id="384" name="正方形/長方形 12">
              <a:extLst>
                <a:ext uri="{FF2B5EF4-FFF2-40B4-BE49-F238E27FC236}">
                  <a16:creationId xmlns:a16="http://schemas.microsoft.com/office/drawing/2014/main" id="{6317E1AA-BF1D-4DF4-AAA4-9A4960F453E2}"/>
                </a:ext>
              </a:extLst>
            </p:cNvPr>
            <p:cNvSpPr/>
            <p:nvPr/>
          </p:nvSpPr>
          <p:spPr>
            <a:xfrm>
              <a:off x="1273545" y="2626699"/>
              <a:ext cx="710447" cy="17861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85" name="グラフィックス 17" descr="右向き指示マーク">
              <a:extLst>
                <a:ext uri="{FF2B5EF4-FFF2-40B4-BE49-F238E27FC236}">
                  <a16:creationId xmlns:a16="http://schemas.microsoft.com/office/drawing/2014/main" id="{6C69D8EE-17AD-57FB-DB29-230FB048170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651004" y="2711686"/>
              <a:ext cx="253626" cy="253626"/>
            </a:xfrm>
            <a:prstGeom prst="rect">
              <a:avLst/>
            </a:prstGeom>
          </p:spPr>
        </p:pic>
      </p:grpSp>
      <p:sp>
        <p:nvSpPr>
          <p:cNvPr id="387" name="矢印: 右 224">
            <a:extLst>
              <a:ext uri="{FF2B5EF4-FFF2-40B4-BE49-F238E27FC236}">
                <a16:creationId xmlns:a16="http://schemas.microsoft.com/office/drawing/2014/main" id="{87AA41AD-8333-581E-37E1-77B84A346EDF}"/>
              </a:ext>
            </a:extLst>
          </p:cNvPr>
          <p:cNvSpPr/>
          <p:nvPr/>
        </p:nvSpPr>
        <p:spPr>
          <a:xfrm>
            <a:off x="5053056" y="741105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89" name="Picture 388">
            <a:extLst>
              <a:ext uri="{FF2B5EF4-FFF2-40B4-BE49-F238E27FC236}">
                <a16:creationId xmlns:a16="http://schemas.microsoft.com/office/drawing/2014/main" id="{0A9BDCA9-5E21-EDB3-AB06-1871B18621C6}"/>
              </a:ext>
            </a:extLst>
          </p:cNvPr>
          <p:cNvPicPr>
            <a:picLocks noChangeAspect="1"/>
          </p:cNvPicPr>
          <p:nvPr/>
        </p:nvPicPr>
        <p:blipFill>
          <a:blip r:embed="rId21"/>
          <a:stretch>
            <a:fillRect/>
          </a:stretch>
        </p:blipFill>
        <p:spPr>
          <a:xfrm>
            <a:off x="3647780" y="6945662"/>
            <a:ext cx="1335494" cy="1055600"/>
          </a:xfrm>
          <a:prstGeom prst="rect">
            <a:avLst/>
          </a:prstGeom>
        </p:spPr>
      </p:pic>
      <p:sp>
        <p:nvSpPr>
          <p:cNvPr id="390" name="矢印: 右 224">
            <a:extLst>
              <a:ext uri="{FF2B5EF4-FFF2-40B4-BE49-F238E27FC236}">
                <a16:creationId xmlns:a16="http://schemas.microsoft.com/office/drawing/2014/main" id="{7AFCE5B7-5A0B-9664-4A75-3B41BFC27C5D}"/>
              </a:ext>
            </a:extLst>
          </p:cNvPr>
          <p:cNvSpPr/>
          <p:nvPr/>
        </p:nvSpPr>
        <p:spPr>
          <a:xfrm>
            <a:off x="3413384" y="740213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1" name="正方形/長方形 12">
            <a:extLst>
              <a:ext uri="{FF2B5EF4-FFF2-40B4-BE49-F238E27FC236}">
                <a16:creationId xmlns:a16="http://schemas.microsoft.com/office/drawing/2014/main" id="{B5F1D7DB-1916-72BC-2C13-2F9E97A4E8E2}"/>
              </a:ext>
            </a:extLst>
          </p:cNvPr>
          <p:cNvSpPr/>
          <p:nvPr/>
        </p:nvSpPr>
        <p:spPr>
          <a:xfrm>
            <a:off x="4399587" y="7314173"/>
            <a:ext cx="205741" cy="110350"/>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
        <p:nvSpPr>
          <p:cNvPr id="393" name="TextBox 392">
            <a:extLst>
              <a:ext uri="{FF2B5EF4-FFF2-40B4-BE49-F238E27FC236}">
                <a16:creationId xmlns:a16="http://schemas.microsoft.com/office/drawing/2014/main" id="{1FD2D503-B009-D012-AC70-F8083E68AD3E}"/>
              </a:ext>
            </a:extLst>
          </p:cNvPr>
          <p:cNvSpPr txBox="1"/>
          <p:nvPr/>
        </p:nvSpPr>
        <p:spPr>
          <a:xfrm>
            <a:off x="1916632" y="7948840"/>
            <a:ext cx="1607913" cy="738664"/>
          </a:xfrm>
          <a:prstGeom prst="rect">
            <a:avLst/>
          </a:prstGeom>
          <a:solidFill>
            <a:srgbClr val="FFFF00"/>
          </a:solidFill>
        </p:spPr>
        <p:txBody>
          <a:bodyPr wrap="square">
            <a:spAutoFit/>
          </a:bodyPr>
          <a:lstStyle/>
          <a:p>
            <a:r>
              <a:rPr lang="en-US" sz="700" b="0" i="0" u="none" strike="noStrike" dirty="0">
                <a:solidFill>
                  <a:srgbClr val="000000"/>
                </a:solidFill>
                <a:effectLst/>
                <a:latin typeface="Calibri" panose="020F0502020204030204" pitchFamily="34" charset="0"/>
              </a:rPr>
              <a:t>Functions</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1. Keep history for transfer in process</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2. Able to click each item to change OK/NG qty</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3. Print NG label automatic </a:t>
            </a:r>
            <a:br>
              <a:rPr lang="en-US" sz="700" b="0" i="0" u="none" strike="noStrike" dirty="0">
                <a:solidFill>
                  <a:srgbClr val="000000"/>
                </a:solidFill>
                <a:effectLst/>
                <a:latin typeface="Calibri" panose="020F0502020204030204" pitchFamily="34" charset="0"/>
              </a:rPr>
            </a:br>
            <a:endParaRPr lang="en-US" sz="700" dirty="0"/>
          </a:p>
        </p:txBody>
      </p:sp>
      <p:grpSp>
        <p:nvGrpSpPr>
          <p:cNvPr id="394" name="Group 393">
            <a:extLst>
              <a:ext uri="{FF2B5EF4-FFF2-40B4-BE49-F238E27FC236}">
                <a16:creationId xmlns:a16="http://schemas.microsoft.com/office/drawing/2014/main" id="{74DD7F3B-BE7A-92F8-E6D3-9139BB69AD8D}"/>
              </a:ext>
            </a:extLst>
          </p:cNvPr>
          <p:cNvGrpSpPr/>
          <p:nvPr/>
        </p:nvGrpSpPr>
        <p:grpSpPr>
          <a:xfrm>
            <a:off x="5057152" y="6057723"/>
            <a:ext cx="792187" cy="338613"/>
            <a:chOff x="1191806" y="2626699"/>
            <a:chExt cx="792187" cy="338613"/>
          </a:xfrm>
        </p:grpSpPr>
        <p:sp>
          <p:nvSpPr>
            <p:cNvPr id="395" name="正方形/長方形 12">
              <a:extLst>
                <a:ext uri="{FF2B5EF4-FFF2-40B4-BE49-F238E27FC236}">
                  <a16:creationId xmlns:a16="http://schemas.microsoft.com/office/drawing/2014/main" id="{EC6846D8-9910-528F-E021-B36EFED0055A}"/>
                </a:ext>
              </a:extLst>
            </p:cNvPr>
            <p:cNvSpPr/>
            <p:nvPr/>
          </p:nvSpPr>
          <p:spPr>
            <a:xfrm>
              <a:off x="1191806" y="2626699"/>
              <a:ext cx="792187" cy="17861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96" name="グラフィックス 17" descr="右向き指示マーク">
              <a:extLst>
                <a:ext uri="{FF2B5EF4-FFF2-40B4-BE49-F238E27FC236}">
                  <a16:creationId xmlns:a16="http://schemas.microsoft.com/office/drawing/2014/main" id="{F95A71F6-A83C-F3AD-5294-3B51CCEF9B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651004" y="2711686"/>
              <a:ext cx="253626" cy="253626"/>
            </a:xfrm>
            <a:prstGeom prst="rect">
              <a:avLst/>
            </a:prstGeom>
          </p:spPr>
        </p:pic>
      </p:grpSp>
      <p:sp>
        <p:nvSpPr>
          <p:cNvPr id="398" name="テキスト ボックス 27">
            <a:extLst>
              <a:ext uri="{FF2B5EF4-FFF2-40B4-BE49-F238E27FC236}">
                <a16:creationId xmlns:a16="http://schemas.microsoft.com/office/drawing/2014/main" id="{2ACBA151-DAB8-8F66-EE2C-C130C3EFF6B2}"/>
              </a:ext>
            </a:extLst>
          </p:cNvPr>
          <p:cNvSpPr txBox="1"/>
          <p:nvPr/>
        </p:nvSpPr>
        <p:spPr>
          <a:xfrm>
            <a:off x="4934271" y="3966775"/>
            <a:ext cx="1367498" cy="461665"/>
          </a:xfrm>
          <a:prstGeom prst="rect">
            <a:avLst/>
          </a:prstGeom>
          <a:noFill/>
        </p:spPr>
        <p:txBody>
          <a:bodyPr wrap="square" rtlCol="0">
            <a:spAutoFit/>
          </a:bodyPr>
          <a:lstStyle/>
          <a:p>
            <a:r>
              <a:rPr kumimoji="1" lang="en-US" altLang="ja-JP" sz="800" dirty="0">
                <a:latin typeface="+mj-lt"/>
              </a:rPr>
              <a:t>*2: Scan the destination location QR code or change it manually.</a:t>
            </a:r>
          </a:p>
        </p:txBody>
      </p:sp>
      <p:sp>
        <p:nvSpPr>
          <p:cNvPr id="4" name="吹き出し: 四角形 3">
            <a:extLst>
              <a:ext uri="{FF2B5EF4-FFF2-40B4-BE49-F238E27FC236}">
                <a16:creationId xmlns:a16="http://schemas.microsoft.com/office/drawing/2014/main" id="{14E9A8E8-EAA5-587C-B5DB-8263120F4B31}"/>
              </a:ext>
            </a:extLst>
          </p:cNvPr>
          <p:cNvSpPr/>
          <p:nvPr/>
        </p:nvSpPr>
        <p:spPr>
          <a:xfrm>
            <a:off x="7469179" y="3092397"/>
            <a:ext cx="1433793" cy="773397"/>
          </a:xfrm>
          <a:prstGeom prst="wedgeRectCallout">
            <a:avLst>
              <a:gd name="adj1" fmla="val -90343"/>
              <a:gd name="adj2" fmla="val -27178"/>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初期表示：ブランク</a:t>
            </a:r>
            <a:endParaRPr kumimoji="1" lang="en-US" altLang="ja-JP" sz="700" kern="0" dirty="0">
              <a:solidFill>
                <a:prstClr val="black"/>
              </a:solidFill>
            </a:endParaRPr>
          </a:p>
          <a:p>
            <a:pPr algn="l" defTabSz="914400"/>
            <a:r>
              <a:rPr kumimoji="1" lang="ja-JP" altLang="en-US" sz="700" kern="0" dirty="0">
                <a:solidFill>
                  <a:prstClr val="black"/>
                </a:solidFill>
              </a:rPr>
              <a:t>→必須入力</a:t>
            </a:r>
          </a:p>
        </p:txBody>
      </p:sp>
      <p:sp>
        <p:nvSpPr>
          <p:cNvPr id="5" name="Rectangle 4">
            <a:extLst>
              <a:ext uri="{FF2B5EF4-FFF2-40B4-BE49-F238E27FC236}">
                <a16:creationId xmlns:a16="http://schemas.microsoft.com/office/drawing/2014/main" id="{B3187E0C-FB67-DE3B-AAF1-CB8D2B97C31D}"/>
              </a:ext>
            </a:extLst>
          </p:cNvPr>
          <p:cNvSpPr/>
          <p:nvPr/>
        </p:nvSpPr>
        <p:spPr>
          <a:xfrm>
            <a:off x="2553159" y="3332835"/>
            <a:ext cx="212783" cy="114584"/>
          </a:xfrm>
          <a:prstGeom prst="rect">
            <a:avLst/>
          </a:prstGeom>
          <a:solidFill>
            <a:srgbClr val="FFFFFF"/>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6" name="Rectangle 5">
            <a:extLst>
              <a:ext uri="{FF2B5EF4-FFF2-40B4-BE49-F238E27FC236}">
                <a16:creationId xmlns:a16="http://schemas.microsoft.com/office/drawing/2014/main" id="{F34AA548-5292-F99C-7623-7B0A5A519807}"/>
              </a:ext>
            </a:extLst>
          </p:cNvPr>
          <p:cNvSpPr/>
          <p:nvPr/>
        </p:nvSpPr>
        <p:spPr>
          <a:xfrm>
            <a:off x="853427" y="6073163"/>
            <a:ext cx="212783" cy="114584"/>
          </a:xfrm>
          <a:prstGeom prst="rect">
            <a:avLst/>
          </a:prstGeom>
          <a:solidFill>
            <a:srgbClr val="FFFFFF"/>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4" name="Rectangle 13">
            <a:extLst>
              <a:ext uri="{FF2B5EF4-FFF2-40B4-BE49-F238E27FC236}">
                <a16:creationId xmlns:a16="http://schemas.microsoft.com/office/drawing/2014/main" id="{09B5EA37-6BCD-6E47-C786-2C18E6815D2C}"/>
              </a:ext>
            </a:extLst>
          </p:cNvPr>
          <p:cNvSpPr/>
          <p:nvPr/>
        </p:nvSpPr>
        <p:spPr>
          <a:xfrm>
            <a:off x="3293301" y="6090581"/>
            <a:ext cx="212783" cy="114584"/>
          </a:xfrm>
          <a:prstGeom prst="rect">
            <a:avLst/>
          </a:prstGeom>
          <a:solidFill>
            <a:srgbClr val="FFFFFF"/>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5" name="Isosceles Triangle 14">
            <a:extLst>
              <a:ext uri="{FF2B5EF4-FFF2-40B4-BE49-F238E27FC236}">
                <a16:creationId xmlns:a16="http://schemas.microsoft.com/office/drawing/2014/main" id="{DDA61DB9-E6FB-B7A7-314C-BB085ADA5F2E}"/>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pic>
        <p:nvPicPr>
          <p:cNvPr id="52" name="図 51">
            <a:extLst>
              <a:ext uri="{FF2B5EF4-FFF2-40B4-BE49-F238E27FC236}">
                <a16:creationId xmlns:a16="http://schemas.microsoft.com/office/drawing/2014/main" id="{2C87E484-B026-79FF-525B-64D3C9E1AE19}"/>
              </a:ext>
            </a:extLst>
          </p:cNvPr>
          <p:cNvPicPr>
            <a:picLocks noChangeAspect="1"/>
          </p:cNvPicPr>
          <p:nvPr/>
        </p:nvPicPr>
        <p:blipFill>
          <a:blip r:embed="rId22"/>
          <a:stretch>
            <a:fillRect/>
          </a:stretch>
        </p:blipFill>
        <p:spPr>
          <a:xfrm>
            <a:off x="4710993" y="8094478"/>
            <a:ext cx="2131711" cy="909225"/>
          </a:xfrm>
          <a:prstGeom prst="rect">
            <a:avLst/>
          </a:prstGeom>
        </p:spPr>
      </p:pic>
    </p:spTree>
    <p:extLst>
      <p:ext uri="{BB962C8B-B14F-4D97-AF65-F5344CB8AC3E}">
        <p14:creationId xmlns:p14="http://schemas.microsoft.com/office/powerpoint/2010/main" val="3679687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6C410-56BA-3653-D681-CE641D78902C}"/>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28E6EBD-769E-B37C-DB9D-1BDF2FD67CAD}"/>
              </a:ext>
            </a:extLst>
          </p:cNvPr>
          <p:cNvSpPr>
            <a:spLocks noGrp="1"/>
          </p:cNvSpPr>
          <p:nvPr>
            <p:ph type="sldNum" sz="quarter" idx="12"/>
          </p:nvPr>
        </p:nvSpPr>
        <p:spPr/>
        <p:txBody>
          <a:bodyPr/>
          <a:lstStyle/>
          <a:p>
            <a:fld id="{FABEA90D-F275-432F-8053-456A4E092F4A}" type="slidenum">
              <a:rPr kumimoji="1" lang="ja-JP" altLang="en-US" smtClean="0"/>
              <a:t>42</a:t>
            </a:fld>
            <a:endParaRPr kumimoji="1" lang="ja-JP" altLang="en-US" dirty="0"/>
          </a:p>
        </p:txBody>
      </p:sp>
      <p:sp>
        <p:nvSpPr>
          <p:cNvPr id="17" name="正方形/長方形 16">
            <a:extLst>
              <a:ext uri="{FF2B5EF4-FFF2-40B4-BE49-F238E27FC236}">
                <a16:creationId xmlns:a16="http://schemas.microsoft.com/office/drawing/2014/main" id="{18773039-6070-B112-FE5C-6EF3B41620B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F57832FE-22A0-0F59-CE03-29E5DD12C153}"/>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5CA65E48-5718-FF5A-5414-EFB6DCB3D880}"/>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5-3. Handy terminal function Inventory Fluctuation</a:t>
            </a:r>
          </a:p>
          <a:p>
            <a:r>
              <a:rPr kumimoji="1" lang="en-US" altLang="ja-JP" sz="1100" b="1" dirty="0"/>
              <a:t>5-3-2. NG Manual</a:t>
            </a:r>
          </a:p>
        </p:txBody>
      </p:sp>
      <p:sp>
        <p:nvSpPr>
          <p:cNvPr id="20" name="テキスト ボックス 19">
            <a:extLst>
              <a:ext uri="{FF2B5EF4-FFF2-40B4-BE49-F238E27FC236}">
                <a16:creationId xmlns:a16="http://schemas.microsoft.com/office/drawing/2014/main" id="{39BF1EDE-0FFB-A0D6-D323-5CECF67FB678}"/>
              </a:ext>
            </a:extLst>
          </p:cNvPr>
          <p:cNvSpPr txBox="1"/>
          <p:nvPr/>
        </p:nvSpPr>
        <p:spPr>
          <a:xfrm>
            <a:off x="3530985" y="1678018"/>
            <a:ext cx="2920615" cy="2431435"/>
          </a:xfrm>
          <a:prstGeom prst="rect">
            <a:avLst/>
          </a:prstGeom>
          <a:noFill/>
        </p:spPr>
        <p:txBody>
          <a:bodyPr wrap="square" rtlCol="0">
            <a:spAutoFit/>
          </a:bodyPr>
          <a:lstStyle/>
          <a:p>
            <a:r>
              <a:rPr kumimoji="1" lang="en-US" altLang="ja-JP" sz="800" dirty="0">
                <a:latin typeface="+mj-lt"/>
              </a:rPr>
              <a:t>This is the screen that transitions after select inbound manual from inbound menu.</a:t>
            </a:r>
          </a:p>
          <a:p>
            <a:r>
              <a:rPr kumimoji="1" lang="en-US" altLang="ja-JP" sz="800" b="1" dirty="0">
                <a:latin typeface="Arial 本文"/>
              </a:rPr>
              <a:t>Part No.</a:t>
            </a:r>
            <a:r>
              <a:rPr kumimoji="1" lang="en-US" altLang="ja-JP" sz="800" dirty="0">
                <a:latin typeface="Arial 本文"/>
              </a:rPr>
              <a:t>: From scan label</a:t>
            </a:r>
            <a:endParaRPr kumimoji="1" lang="en-US" altLang="ja-JP" sz="800" dirty="0">
              <a:solidFill>
                <a:srgbClr val="FF0000"/>
              </a:solidFill>
              <a:latin typeface="Arial 本文"/>
            </a:endParaRPr>
          </a:p>
          <a:p>
            <a:r>
              <a:rPr kumimoji="1" lang="en-US" altLang="ja-JP" sz="800" b="1" dirty="0">
                <a:latin typeface="+mj-lt"/>
              </a:rPr>
              <a:t>Box No:</a:t>
            </a:r>
            <a:r>
              <a:rPr kumimoji="1" lang="en-US" altLang="ja-JP" sz="800" dirty="0">
                <a:latin typeface="+mj-lt"/>
              </a:rPr>
              <a:t> </a:t>
            </a:r>
            <a:r>
              <a:rPr kumimoji="1" lang="en-US" altLang="ja-JP" sz="800" dirty="0">
                <a:latin typeface="Arial 本文"/>
              </a:rPr>
              <a:t>From scan label</a:t>
            </a:r>
            <a:endParaRPr kumimoji="1" lang="en-US" altLang="ja-JP" sz="800" b="1" dirty="0">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From scan label</a:t>
            </a:r>
            <a:endParaRPr kumimoji="1" lang="en-US" altLang="ja-JP" sz="800" dirty="0">
              <a:solidFill>
                <a:srgbClr val="FF0000"/>
              </a:solidFill>
              <a:latin typeface="+mj-lt"/>
            </a:endParaRPr>
          </a:p>
          <a:p>
            <a:r>
              <a:rPr kumimoji="1" lang="en-US" altLang="ja-JP" sz="800" b="1" dirty="0">
                <a:latin typeface="+mj-lt"/>
              </a:rPr>
              <a:t>Label Qty</a:t>
            </a:r>
            <a:r>
              <a:rPr kumimoji="1" lang="en-US" altLang="ja-JP" sz="800" dirty="0">
                <a:latin typeface="+mj-lt"/>
              </a:rPr>
              <a:t>: </a:t>
            </a:r>
            <a:r>
              <a:rPr kumimoji="1" lang="en-US" altLang="ja-JP" sz="800" dirty="0">
                <a:latin typeface="Arial 本文"/>
              </a:rPr>
              <a:t>From scan label</a:t>
            </a:r>
            <a:endParaRPr kumimoji="1" lang="en-US" altLang="ja-JP" sz="800" dirty="0">
              <a:solidFill>
                <a:srgbClr val="FF0000"/>
              </a:solidFill>
              <a:latin typeface="+mj-lt"/>
            </a:endParaRPr>
          </a:p>
          <a:p>
            <a:r>
              <a:rPr kumimoji="1" lang="en-US" altLang="ja-JP" sz="800" b="1" dirty="0">
                <a:latin typeface="+mj-lt"/>
              </a:rPr>
              <a:t>Move Qty</a:t>
            </a:r>
            <a:r>
              <a:rPr kumimoji="1" lang="en-US" altLang="ja-JP" sz="800" dirty="0">
                <a:latin typeface="+mj-lt"/>
              </a:rPr>
              <a:t>: </a:t>
            </a:r>
            <a:r>
              <a:rPr kumimoji="1" lang="en-US" altLang="ja-JP" sz="800" dirty="0">
                <a:latin typeface="Arial 本文"/>
              </a:rPr>
              <a:t>Equal to label qty on initial </a:t>
            </a:r>
            <a:r>
              <a:rPr kumimoji="1" lang="en-US" altLang="ja-JP" sz="800" dirty="0">
                <a:solidFill>
                  <a:srgbClr val="FF0000"/>
                </a:solidFill>
                <a:latin typeface="Arial 本文"/>
              </a:rPr>
              <a:t>*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From scan label</a:t>
            </a:r>
            <a:endParaRPr kumimoji="1" lang="en-US" altLang="ja-JP" sz="800" dirty="0">
              <a:latin typeface="+mj-lt"/>
            </a:endParaRPr>
          </a:p>
          <a:p>
            <a:r>
              <a:rPr kumimoji="1" lang="en-US" altLang="ja-JP" sz="800" b="1" dirty="0">
                <a:latin typeface="+mj-lt"/>
              </a:rPr>
              <a:t>Unit</a:t>
            </a:r>
            <a:r>
              <a:rPr kumimoji="1" lang="en-US" altLang="ja-JP" sz="800" dirty="0">
                <a:latin typeface="+mj-lt"/>
              </a:rPr>
              <a:t>: </a:t>
            </a:r>
            <a:r>
              <a:rPr kumimoji="1" lang="en-US" altLang="ja-JP" sz="800" dirty="0">
                <a:latin typeface="Arial 本文"/>
              </a:rPr>
              <a:t>From scan label</a:t>
            </a:r>
            <a:endParaRPr kumimoji="1" lang="en-US" altLang="ja-JP" sz="800" dirty="0">
              <a:latin typeface="+mj-lt"/>
            </a:endParaRPr>
          </a:p>
          <a:p>
            <a:r>
              <a:rPr kumimoji="1" lang="en-US" altLang="ja-JP" sz="800" b="1" dirty="0">
                <a:latin typeface="+mj-lt"/>
              </a:rPr>
              <a:t>Status</a:t>
            </a:r>
            <a:r>
              <a:rPr kumimoji="1" lang="en-US" altLang="ja-JP" sz="800" dirty="0">
                <a:latin typeface="+mj-lt"/>
              </a:rPr>
              <a:t>: </a:t>
            </a:r>
            <a:r>
              <a:rPr kumimoji="1" lang="en-US" altLang="ja-JP" sz="800" dirty="0">
                <a:latin typeface="Arial 本文"/>
              </a:rPr>
              <a:t>From scan label</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Destination location to moving to </a:t>
            </a:r>
            <a:r>
              <a:rPr kumimoji="1" lang="en-US" altLang="ja-JP" sz="800" dirty="0">
                <a:solidFill>
                  <a:srgbClr val="FF0000"/>
                </a:solidFill>
                <a:latin typeface="Arial 本文"/>
              </a:rPr>
              <a:t>* Scan QR Code or change manually</a:t>
            </a:r>
            <a:endParaRPr kumimoji="1" lang="en-US" altLang="ja-JP" sz="800" dirty="0">
              <a:solidFill>
                <a:srgbClr val="FF0000"/>
              </a:solidFill>
              <a:latin typeface="+mj-lt"/>
            </a:endParaRPr>
          </a:p>
          <a:p>
            <a:r>
              <a:rPr kumimoji="1" lang="en-US" altLang="ja-JP" sz="800" b="1" dirty="0">
                <a:latin typeface="+mj-lt"/>
              </a:rPr>
              <a:t>Total</a:t>
            </a:r>
            <a:r>
              <a:rPr kumimoji="1" lang="en-US" altLang="ja-JP" sz="800" dirty="0">
                <a:latin typeface="+mj-lt"/>
              </a:rPr>
              <a:t>: </a:t>
            </a:r>
            <a:r>
              <a:rPr kumimoji="1" lang="en-US" altLang="ja-JP" sz="800" dirty="0">
                <a:latin typeface="Arial 本文"/>
              </a:rPr>
              <a:t>Summary of scan amount</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pic>
        <p:nvPicPr>
          <p:cNvPr id="167" name="図 166">
            <a:extLst>
              <a:ext uri="{FF2B5EF4-FFF2-40B4-BE49-F238E27FC236}">
                <a16:creationId xmlns:a16="http://schemas.microsoft.com/office/drawing/2014/main" id="{69540F0A-5C55-88AB-6042-38A7AF9200FA}"/>
              </a:ext>
            </a:extLst>
          </p:cNvPr>
          <p:cNvPicPr>
            <a:picLocks noChangeAspect="1"/>
          </p:cNvPicPr>
          <p:nvPr/>
        </p:nvPicPr>
        <p:blipFill>
          <a:blip r:embed="rId2"/>
          <a:stretch>
            <a:fillRect/>
          </a:stretch>
        </p:blipFill>
        <p:spPr>
          <a:xfrm>
            <a:off x="1893200" y="4200071"/>
            <a:ext cx="767534" cy="496491"/>
          </a:xfrm>
          <a:prstGeom prst="rect">
            <a:avLst/>
          </a:prstGeom>
          <a:solidFill>
            <a:schemeClr val="bg1"/>
          </a:solidFill>
        </p:spPr>
      </p:pic>
      <p:sp>
        <p:nvSpPr>
          <p:cNvPr id="168" name="テキスト ボックス 167">
            <a:extLst>
              <a:ext uri="{FF2B5EF4-FFF2-40B4-BE49-F238E27FC236}">
                <a16:creationId xmlns:a16="http://schemas.microsoft.com/office/drawing/2014/main" id="{F4C731EC-7F73-FEF7-D1E7-96366F09DA66}"/>
              </a:ext>
            </a:extLst>
          </p:cNvPr>
          <p:cNvSpPr txBox="1"/>
          <p:nvPr/>
        </p:nvSpPr>
        <p:spPr>
          <a:xfrm>
            <a:off x="1829484" y="4707109"/>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100pcs</a:t>
            </a:r>
          </a:p>
          <a:p>
            <a:r>
              <a:rPr kumimoji="1" lang="en-US" altLang="ja-JP" sz="600" dirty="0"/>
              <a:t>Label 1 piece</a:t>
            </a:r>
          </a:p>
          <a:p>
            <a:r>
              <a:rPr kumimoji="1" lang="en-US" altLang="ja-JP" sz="600" dirty="0"/>
              <a:t>Lot 2024-11-07</a:t>
            </a:r>
            <a:endParaRPr kumimoji="1" lang="ja-JP" altLang="en-US" sz="600" dirty="0"/>
          </a:p>
        </p:txBody>
      </p:sp>
      <p:sp>
        <p:nvSpPr>
          <p:cNvPr id="169" name="台形 168">
            <a:extLst>
              <a:ext uri="{FF2B5EF4-FFF2-40B4-BE49-F238E27FC236}">
                <a16:creationId xmlns:a16="http://schemas.microsoft.com/office/drawing/2014/main" id="{68F5DB8E-5741-0A9B-B605-4CB464076EE1}"/>
              </a:ext>
            </a:extLst>
          </p:cNvPr>
          <p:cNvSpPr/>
          <p:nvPr/>
        </p:nvSpPr>
        <p:spPr>
          <a:xfrm rot="9223765">
            <a:off x="2507844" y="4120563"/>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09" name="図 208">
            <a:extLst>
              <a:ext uri="{FF2B5EF4-FFF2-40B4-BE49-F238E27FC236}">
                <a16:creationId xmlns:a16="http://schemas.microsoft.com/office/drawing/2014/main" id="{60335DEA-D206-0FB4-C77A-D49B68D53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81814">
            <a:off x="2456852" y="4306677"/>
            <a:ext cx="193980" cy="422448"/>
          </a:xfrm>
          <a:prstGeom prst="rect">
            <a:avLst/>
          </a:prstGeom>
        </p:spPr>
      </p:pic>
      <p:sp>
        <p:nvSpPr>
          <p:cNvPr id="28" name="テキスト ボックス 27">
            <a:extLst>
              <a:ext uri="{FF2B5EF4-FFF2-40B4-BE49-F238E27FC236}">
                <a16:creationId xmlns:a16="http://schemas.microsoft.com/office/drawing/2014/main" id="{B55FAE48-3761-CBD6-5D62-A45183E90A2F}"/>
              </a:ext>
            </a:extLst>
          </p:cNvPr>
          <p:cNvSpPr txBox="1"/>
          <p:nvPr/>
        </p:nvSpPr>
        <p:spPr>
          <a:xfrm>
            <a:off x="1418797" y="3781781"/>
            <a:ext cx="1367498" cy="338554"/>
          </a:xfrm>
          <a:prstGeom prst="rect">
            <a:avLst/>
          </a:prstGeom>
          <a:noFill/>
        </p:spPr>
        <p:txBody>
          <a:bodyPr wrap="square" rtlCol="0">
            <a:spAutoFit/>
          </a:bodyPr>
          <a:lstStyle/>
          <a:p>
            <a:r>
              <a:rPr kumimoji="1" lang="en-US" altLang="ja-JP" sz="800" dirty="0">
                <a:latin typeface="+mj-lt"/>
              </a:rPr>
              <a:t>*1: Scan the NG tag label of items.</a:t>
            </a:r>
          </a:p>
        </p:txBody>
      </p:sp>
      <p:pic>
        <p:nvPicPr>
          <p:cNvPr id="8" name="図 32">
            <a:extLst>
              <a:ext uri="{FF2B5EF4-FFF2-40B4-BE49-F238E27FC236}">
                <a16:creationId xmlns:a16="http://schemas.microsoft.com/office/drawing/2014/main" id="{194271E5-5F61-85DD-1D0C-597ACDFF6815}"/>
              </a:ext>
            </a:extLst>
          </p:cNvPr>
          <p:cNvPicPr>
            <a:picLocks noChangeAspect="1"/>
          </p:cNvPicPr>
          <p:nvPr/>
        </p:nvPicPr>
        <p:blipFill rotWithShape="1">
          <a:blip r:embed="rId4"/>
          <a:srcRect b="79932"/>
          <a:stretch/>
        </p:blipFill>
        <p:spPr>
          <a:xfrm>
            <a:off x="511318" y="1682981"/>
            <a:ext cx="1360089" cy="405207"/>
          </a:xfrm>
          <a:prstGeom prst="rect">
            <a:avLst/>
          </a:prstGeom>
        </p:spPr>
      </p:pic>
      <p:pic>
        <p:nvPicPr>
          <p:cNvPr id="10" name="図 250">
            <a:extLst>
              <a:ext uri="{FF2B5EF4-FFF2-40B4-BE49-F238E27FC236}">
                <a16:creationId xmlns:a16="http://schemas.microsoft.com/office/drawing/2014/main" id="{3D8D9532-3D08-3788-07A1-1D7AD6EF1C6E}"/>
              </a:ext>
            </a:extLst>
          </p:cNvPr>
          <p:cNvPicPr>
            <a:picLocks noChangeAspect="1"/>
          </p:cNvPicPr>
          <p:nvPr/>
        </p:nvPicPr>
        <p:blipFill rotWithShape="1">
          <a:blip r:embed="rId5"/>
          <a:srcRect t="20856"/>
          <a:stretch/>
        </p:blipFill>
        <p:spPr>
          <a:xfrm>
            <a:off x="504085" y="2087492"/>
            <a:ext cx="1364286" cy="1614633"/>
          </a:xfrm>
          <a:prstGeom prst="rect">
            <a:avLst/>
          </a:prstGeom>
        </p:spPr>
      </p:pic>
      <p:pic>
        <p:nvPicPr>
          <p:cNvPr id="11" name="図 251">
            <a:extLst>
              <a:ext uri="{FF2B5EF4-FFF2-40B4-BE49-F238E27FC236}">
                <a16:creationId xmlns:a16="http://schemas.microsoft.com/office/drawing/2014/main" id="{728FF392-9838-F8AD-C491-006793360558}"/>
              </a:ext>
            </a:extLst>
          </p:cNvPr>
          <p:cNvPicPr>
            <a:picLocks noChangeAspect="1"/>
          </p:cNvPicPr>
          <p:nvPr/>
        </p:nvPicPr>
        <p:blipFill>
          <a:blip r:embed="rId6"/>
          <a:stretch>
            <a:fillRect/>
          </a:stretch>
        </p:blipFill>
        <p:spPr>
          <a:xfrm>
            <a:off x="989683" y="2252018"/>
            <a:ext cx="546082" cy="198137"/>
          </a:xfrm>
          <a:prstGeom prst="rect">
            <a:avLst/>
          </a:prstGeom>
        </p:spPr>
      </p:pic>
      <p:pic>
        <p:nvPicPr>
          <p:cNvPr id="12" name="図 252">
            <a:extLst>
              <a:ext uri="{FF2B5EF4-FFF2-40B4-BE49-F238E27FC236}">
                <a16:creationId xmlns:a16="http://schemas.microsoft.com/office/drawing/2014/main" id="{17869DE9-A02E-6699-85BF-B95C3E998155}"/>
              </a:ext>
            </a:extLst>
          </p:cNvPr>
          <p:cNvPicPr>
            <a:picLocks noChangeAspect="1"/>
          </p:cNvPicPr>
          <p:nvPr/>
        </p:nvPicPr>
        <p:blipFill>
          <a:blip r:embed="rId6"/>
          <a:stretch>
            <a:fillRect/>
          </a:stretch>
        </p:blipFill>
        <p:spPr>
          <a:xfrm>
            <a:off x="921865" y="2596410"/>
            <a:ext cx="546082" cy="198137"/>
          </a:xfrm>
          <a:prstGeom prst="rect">
            <a:avLst/>
          </a:prstGeom>
        </p:spPr>
      </p:pic>
      <p:pic>
        <p:nvPicPr>
          <p:cNvPr id="13" name="図 257">
            <a:extLst>
              <a:ext uri="{FF2B5EF4-FFF2-40B4-BE49-F238E27FC236}">
                <a16:creationId xmlns:a16="http://schemas.microsoft.com/office/drawing/2014/main" id="{3C9DB8FE-44B0-2E77-7CEB-D6B178056660}"/>
              </a:ext>
            </a:extLst>
          </p:cNvPr>
          <p:cNvPicPr>
            <a:picLocks noChangeAspect="1"/>
          </p:cNvPicPr>
          <p:nvPr/>
        </p:nvPicPr>
        <p:blipFill>
          <a:blip r:embed="rId7"/>
          <a:stretch>
            <a:fillRect/>
          </a:stretch>
        </p:blipFill>
        <p:spPr>
          <a:xfrm>
            <a:off x="971393" y="3274376"/>
            <a:ext cx="510584" cy="178119"/>
          </a:xfrm>
          <a:prstGeom prst="rect">
            <a:avLst/>
          </a:prstGeom>
        </p:spPr>
      </p:pic>
      <p:sp>
        <p:nvSpPr>
          <p:cNvPr id="18" name="テキスト ボックス 258">
            <a:extLst>
              <a:ext uri="{FF2B5EF4-FFF2-40B4-BE49-F238E27FC236}">
                <a16:creationId xmlns:a16="http://schemas.microsoft.com/office/drawing/2014/main" id="{61FCBEB2-5444-F201-7F02-41104D9F0336}"/>
              </a:ext>
            </a:extLst>
          </p:cNvPr>
          <p:cNvSpPr txBox="1"/>
          <p:nvPr/>
        </p:nvSpPr>
        <p:spPr>
          <a:xfrm>
            <a:off x="870092" y="3267640"/>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9" name="図 260">
            <a:extLst>
              <a:ext uri="{FF2B5EF4-FFF2-40B4-BE49-F238E27FC236}">
                <a16:creationId xmlns:a16="http://schemas.microsoft.com/office/drawing/2014/main" id="{0CDD2B04-BB8F-883B-4ED4-D17FC36FA7D7}"/>
              </a:ext>
            </a:extLst>
          </p:cNvPr>
          <p:cNvPicPr>
            <a:picLocks noChangeAspect="1"/>
          </p:cNvPicPr>
          <p:nvPr/>
        </p:nvPicPr>
        <p:blipFill>
          <a:blip r:embed="rId8"/>
          <a:stretch>
            <a:fillRect/>
          </a:stretch>
        </p:blipFill>
        <p:spPr>
          <a:xfrm>
            <a:off x="616523" y="3199058"/>
            <a:ext cx="1156765" cy="417148"/>
          </a:xfrm>
          <a:prstGeom prst="rect">
            <a:avLst/>
          </a:prstGeom>
        </p:spPr>
      </p:pic>
      <p:sp>
        <p:nvSpPr>
          <p:cNvPr id="23" name="Rectangle 22">
            <a:extLst>
              <a:ext uri="{FF2B5EF4-FFF2-40B4-BE49-F238E27FC236}">
                <a16:creationId xmlns:a16="http://schemas.microsoft.com/office/drawing/2014/main" id="{0D9AC8F7-AA2D-0BDE-681C-318FC544B8C8}"/>
              </a:ext>
            </a:extLst>
          </p:cNvPr>
          <p:cNvSpPr/>
          <p:nvPr/>
        </p:nvSpPr>
        <p:spPr>
          <a:xfrm>
            <a:off x="637693" y="2100426"/>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24" name="Picture 23">
            <a:extLst>
              <a:ext uri="{FF2B5EF4-FFF2-40B4-BE49-F238E27FC236}">
                <a16:creationId xmlns:a16="http://schemas.microsoft.com/office/drawing/2014/main" id="{9A3E9C8C-7606-FD86-2E5A-8335AF8B3CBE}"/>
              </a:ext>
            </a:extLst>
          </p:cNvPr>
          <p:cNvPicPr>
            <a:picLocks noChangeAspect="1"/>
          </p:cNvPicPr>
          <p:nvPr/>
        </p:nvPicPr>
        <p:blipFill>
          <a:blip r:embed="rId9"/>
          <a:stretch>
            <a:fillRect/>
          </a:stretch>
        </p:blipFill>
        <p:spPr>
          <a:xfrm>
            <a:off x="695548" y="2118324"/>
            <a:ext cx="981360" cy="358941"/>
          </a:xfrm>
          <a:prstGeom prst="rect">
            <a:avLst/>
          </a:prstGeom>
        </p:spPr>
      </p:pic>
      <p:pic>
        <p:nvPicPr>
          <p:cNvPr id="25" name="Picture 24">
            <a:extLst>
              <a:ext uri="{FF2B5EF4-FFF2-40B4-BE49-F238E27FC236}">
                <a16:creationId xmlns:a16="http://schemas.microsoft.com/office/drawing/2014/main" id="{1D6CAD77-A084-8361-6D5B-58095752AC3D}"/>
              </a:ext>
            </a:extLst>
          </p:cNvPr>
          <p:cNvPicPr>
            <a:picLocks noChangeAspect="1"/>
          </p:cNvPicPr>
          <p:nvPr/>
        </p:nvPicPr>
        <p:blipFill>
          <a:blip r:embed="rId9"/>
          <a:stretch>
            <a:fillRect/>
          </a:stretch>
        </p:blipFill>
        <p:spPr>
          <a:xfrm>
            <a:off x="717590" y="2517512"/>
            <a:ext cx="981360" cy="358941"/>
          </a:xfrm>
          <a:prstGeom prst="rect">
            <a:avLst/>
          </a:prstGeom>
        </p:spPr>
      </p:pic>
      <p:sp>
        <p:nvSpPr>
          <p:cNvPr id="26" name="テキスト ボックス 253">
            <a:extLst>
              <a:ext uri="{FF2B5EF4-FFF2-40B4-BE49-F238E27FC236}">
                <a16:creationId xmlns:a16="http://schemas.microsoft.com/office/drawing/2014/main" id="{6301EDFC-2B71-1CF0-3FCA-BE32E0DCF24D}"/>
              </a:ext>
            </a:extLst>
          </p:cNvPr>
          <p:cNvSpPr txBox="1"/>
          <p:nvPr/>
        </p:nvSpPr>
        <p:spPr>
          <a:xfrm>
            <a:off x="834518" y="2250490"/>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Transfer in process</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เปลี่ยนคลังสินค้า</a:t>
            </a:r>
            <a:endParaRPr kumimoji="1" lang="ja-JP" altLang="en-US" sz="700" dirty="0">
              <a:latin typeface="Tahoma" panose="020B0604030504040204" pitchFamily="34" charset="0"/>
              <a:cs typeface="Tahoma" panose="020B0604030504040204" pitchFamily="34" charset="0"/>
            </a:endParaRPr>
          </a:p>
        </p:txBody>
      </p:sp>
      <p:sp>
        <p:nvSpPr>
          <p:cNvPr id="27" name="テキスト ボックス 254">
            <a:extLst>
              <a:ext uri="{FF2B5EF4-FFF2-40B4-BE49-F238E27FC236}">
                <a16:creationId xmlns:a16="http://schemas.microsoft.com/office/drawing/2014/main" id="{AB9BA4CB-8309-84EC-7AFB-8B5EF39649ED}"/>
              </a:ext>
            </a:extLst>
          </p:cNvPr>
          <p:cNvSpPr txBox="1"/>
          <p:nvPr/>
        </p:nvSpPr>
        <p:spPr>
          <a:xfrm>
            <a:off x="827524" y="2649395"/>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NG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ตรวจรับ </a:t>
            </a:r>
            <a:r>
              <a:rPr kumimoji="1" lang="en-US" altLang="ja-JP" sz="700" dirty="0">
                <a:latin typeface="Tahoma" panose="020B0604030504040204" pitchFamily="34" charset="0"/>
                <a:ea typeface="Tahoma" panose="020B0604030504040204" pitchFamily="34" charset="0"/>
                <a:cs typeface="Tahoma" panose="020B0604030504040204" pitchFamily="34" charset="0"/>
              </a:rPr>
              <a:t>NG</a:t>
            </a:r>
            <a:endParaRPr kumimoji="1" lang="ja-JP" altLang="en-US" sz="700" dirty="0">
              <a:latin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752C80A7-8F82-6AEC-68F3-802A0D16F5E6}"/>
              </a:ext>
            </a:extLst>
          </p:cNvPr>
          <p:cNvSpPr txBox="1"/>
          <p:nvPr/>
        </p:nvSpPr>
        <p:spPr>
          <a:xfrm>
            <a:off x="915836" y="1825566"/>
            <a:ext cx="864853" cy="110800"/>
          </a:xfrm>
          <a:prstGeom prst="rect">
            <a:avLst/>
          </a:prstGeom>
          <a:solidFill>
            <a:srgbClr val="02468F"/>
          </a:solidFill>
        </p:spPr>
        <p:txBody>
          <a:bodyPr wrap="none" lIns="9144" tIns="9144" rIns="9144" bIns="9144" rtlCol="0">
            <a:spAutoFit/>
          </a:bodyP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Inventory Fluctuation</a:t>
            </a:r>
            <a:endParaRPr lang="th-TH" sz="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矢印: 右 18">
            <a:extLst>
              <a:ext uri="{FF2B5EF4-FFF2-40B4-BE49-F238E27FC236}">
                <a16:creationId xmlns:a16="http://schemas.microsoft.com/office/drawing/2014/main" id="{CF913797-08EE-0707-C0B3-4F91E03FC45F}"/>
              </a:ext>
            </a:extLst>
          </p:cNvPr>
          <p:cNvSpPr/>
          <p:nvPr/>
        </p:nvSpPr>
        <p:spPr>
          <a:xfrm>
            <a:off x="1843782" y="280764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31" name="Group 30">
            <a:extLst>
              <a:ext uri="{FF2B5EF4-FFF2-40B4-BE49-F238E27FC236}">
                <a16:creationId xmlns:a16="http://schemas.microsoft.com/office/drawing/2014/main" id="{0B93B354-B9DB-1CB5-A6C2-42919FC89A27}"/>
              </a:ext>
            </a:extLst>
          </p:cNvPr>
          <p:cNvGrpSpPr/>
          <p:nvPr/>
        </p:nvGrpSpPr>
        <p:grpSpPr>
          <a:xfrm>
            <a:off x="607846" y="2591240"/>
            <a:ext cx="1279985" cy="447315"/>
            <a:chOff x="2376492" y="5236726"/>
            <a:chExt cx="1279985" cy="447315"/>
          </a:xfrm>
        </p:grpSpPr>
        <p:sp>
          <p:nvSpPr>
            <p:cNvPr id="32" name="正方形/長方形 12">
              <a:extLst>
                <a:ext uri="{FF2B5EF4-FFF2-40B4-BE49-F238E27FC236}">
                  <a16:creationId xmlns:a16="http://schemas.microsoft.com/office/drawing/2014/main" id="{8C102C65-F359-9044-1AD1-EDB3780F8C00}"/>
                </a:ext>
              </a:extLst>
            </p:cNvPr>
            <p:cNvSpPr/>
            <p:nvPr/>
          </p:nvSpPr>
          <p:spPr>
            <a:xfrm>
              <a:off x="2376492" y="5236726"/>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3" name="グラフィックス 17" descr="右向き指示マーク">
              <a:extLst>
                <a:ext uri="{FF2B5EF4-FFF2-40B4-BE49-F238E27FC236}">
                  <a16:creationId xmlns:a16="http://schemas.microsoft.com/office/drawing/2014/main" id="{7E43E26E-C56C-1943-FC53-61CA217796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3402851" y="5430415"/>
              <a:ext cx="253626" cy="253626"/>
            </a:xfrm>
            <a:prstGeom prst="rect">
              <a:avLst/>
            </a:prstGeom>
          </p:spPr>
        </p:pic>
      </p:grpSp>
      <p:sp>
        <p:nvSpPr>
          <p:cNvPr id="140" name="矢印: 右 201">
            <a:extLst>
              <a:ext uri="{FF2B5EF4-FFF2-40B4-BE49-F238E27FC236}">
                <a16:creationId xmlns:a16="http://schemas.microsoft.com/office/drawing/2014/main" id="{1433B2CC-F5FD-48BC-5781-809409EF6056}"/>
              </a:ext>
            </a:extLst>
          </p:cNvPr>
          <p:cNvSpPr/>
          <p:nvPr/>
        </p:nvSpPr>
        <p:spPr>
          <a:xfrm>
            <a:off x="5006568" y="522035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59" name="Picture 358">
            <a:extLst>
              <a:ext uri="{FF2B5EF4-FFF2-40B4-BE49-F238E27FC236}">
                <a16:creationId xmlns:a16="http://schemas.microsoft.com/office/drawing/2014/main" id="{FF652716-82EA-A1AD-1F39-5CB4F53D751B}"/>
              </a:ext>
            </a:extLst>
          </p:cNvPr>
          <p:cNvPicPr>
            <a:picLocks noChangeAspect="1"/>
          </p:cNvPicPr>
          <p:nvPr/>
        </p:nvPicPr>
        <p:blipFill>
          <a:blip r:embed="rId12"/>
          <a:stretch>
            <a:fillRect/>
          </a:stretch>
        </p:blipFill>
        <p:spPr>
          <a:xfrm>
            <a:off x="2844183" y="4222110"/>
            <a:ext cx="1397697" cy="1161780"/>
          </a:xfrm>
          <a:prstGeom prst="rect">
            <a:avLst/>
          </a:prstGeom>
        </p:spPr>
      </p:pic>
      <p:sp>
        <p:nvSpPr>
          <p:cNvPr id="362" name="Rectangle: Rounded Corners 361">
            <a:extLst>
              <a:ext uri="{FF2B5EF4-FFF2-40B4-BE49-F238E27FC236}">
                <a16:creationId xmlns:a16="http://schemas.microsoft.com/office/drawing/2014/main" id="{85464471-95F8-4048-8CFA-D98EEBFFD902}"/>
              </a:ext>
            </a:extLst>
          </p:cNvPr>
          <p:cNvSpPr/>
          <p:nvPr/>
        </p:nvSpPr>
        <p:spPr>
          <a:xfrm>
            <a:off x="2899117" y="5121210"/>
            <a:ext cx="655191" cy="184666"/>
          </a:xfrm>
          <a:prstGeom prst="roundRect">
            <a:avLst>
              <a:gd name="adj" fmla="val 23888"/>
            </a:avLst>
          </a:prstGeom>
          <a:solidFill>
            <a:srgbClr val="2CA531"/>
          </a:solidFill>
          <a:ln w="3175" cap="flat" cmpd="sng" algn="ctr">
            <a:noFill/>
            <a:prstDash val="solid"/>
          </a:ln>
          <a:effectLst/>
        </p:spPr>
        <p:txBody>
          <a:bodyPr lIns="0" rIns="0" rtlCol="0" anchor="ctr"/>
          <a:lstStyle/>
          <a:p>
            <a:pPr algn="ctr" defTabSz="914400"/>
            <a:r>
              <a:rPr kumimoji="1" lang="en-US" sz="800" b="1" kern="0" dirty="0">
                <a:solidFill>
                  <a:schemeClr val="bg1"/>
                </a:solidFill>
                <a:latin typeface="Cordia New" panose="020B0304020202020204" pitchFamily="34" charset="-34"/>
                <a:ea typeface="Tahoma" panose="020B0604030504040204" pitchFamily="34" charset="0"/>
                <a:cs typeface="Cordia New" panose="020B0304020202020204" pitchFamily="34" charset="-34"/>
              </a:rPr>
              <a:t>OK</a:t>
            </a:r>
          </a:p>
        </p:txBody>
      </p:sp>
      <p:sp>
        <p:nvSpPr>
          <p:cNvPr id="363" name="Rectangle: Rounded Corners 362">
            <a:extLst>
              <a:ext uri="{FF2B5EF4-FFF2-40B4-BE49-F238E27FC236}">
                <a16:creationId xmlns:a16="http://schemas.microsoft.com/office/drawing/2014/main" id="{CC917AB1-0FA4-E0BA-FE5F-8B5ABA057ED1}"/>
              </a:ext>
            </a:extLst>
          </p:cNvPr>
          <p:cNvSpPr/>
          <p:nvPr/>
        </p:nvSpPr>
        <p:spPr>
          <a:xfrm>
            <a:off x="3571158" y="5121210"/>
            <a:ext cx="630351"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schemeClr val="bg1"/>
                </a:solidFill>
                <a:latin typeface="Cordia New" panose="020B0304020202020204" pitchFamily="34" charset="-34"/>
                <a:ea typeface="Tahoma" panose="020B0604030504040204" pitchFamily="34" charset="0"/>
                <a:cs typeface="Cordia New" panose="020B0304020202020204" pitchFamily="34" charset="-34"/>
              </a:rPr>
              <a:t>Cancel</a:t>
            </a:r>
          </a:p>
        </p:txBody>
      </p:sp>
      <p:sp>
        <p:nvSpPr>
          <p:cNvPr id="365" name="Rectangle 364">
            <a:extLst>
              <a:ext uri="{FF2B5EF4-FFF2-40B4-BE49-F238E27FC236}">
                <a16:creationId xmlns:a16="http://schemas.microsoft.com/office/drawing/2014/main" id="{571A0F7B-D1EA-A7E4-1FF4-F270FCD19744}"/>
              </a:ext>
            </a:extLst>
          </p:cNvPr>
          <p:cNvSpPr/>
          <p:nvPr/>
        </p:nvSpPr>
        <p:spPr>
          <a:xfrm>
            <a:off x="2899157" y="4642473"/>
            <a:ext cx="1330550" cy="388733"/>
          </a:xfrm>
          <a:prstGeom prst="rect">
            <a:avLst/>
          </a:prstGeom>
          <a:solidFill>
            <a:srgbClr val="FFF2CC"/>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66" name="TextBox 365">
            <a:extLst>
              <a:ext uri="{FF2B5EF4-FFF2-40B4-BE49-F238E27FC236}">
                <a16:creationId xmlns:a16="http://schemas.microsoft.com/office/drawing/2014/main" id="{53593628-FB51-D058-4C3D-BD19C048C74E}"/>
              </a:ext>
            </a:extLst>
          </p:cNvPr>
          <p:cNvSpPr txBox="1"/>
          <p:nvPr/>
        </p:nvSpPr>
        <p:spPr>
          <a:xfrm>
            <a:off x="2969013" y="4638285"/>
            <a:ext cx="292581"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Reason:</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368" name="Rectangle: Rounded Corners 367">
            <a:extLst>
              <a:ext uri="{FF2B5EF4-FFF2-40B4-BE49-F238E27FC236}">
                <a16:creationId xmlns:a16="http://schemas.microsoft.com/office/drawing/2014/main" id="{69CCF45B-B626-586B-685F-A766C8576CFF}"/>
              </a:ext>
            </a:extLst>
          </p:cNvPr>
          <p:cNvSpPr/>
          <p:nvPr/>
        </p:nvSpPr>
        <p:spPr>
          <a:xfrm>
            <a:off x="3370889" y="4618120"/>
            <a:ext cx="82151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rPr>
              <a:t>Ng reason</a:t>
            </a:r>
          </a:p>
        </p:txBody>
      </p:sp>
      <p:sp>
        <p:nvSpPr>
          <p:cNvPr id="369" name="Rectangle: Rounded Corners 368">
            <a:extLst>
              <a:ext uri="{FF2B5EF4-FFF2-40B4-BE49-F238E27FC236}">
                <a16:creationId xmlns:a16="http://schemas.microsoft.com/office/drawing/2014/main" id="{CFA6546C-F76E-92A0-CAD6-0CD3047C1EAB}"/>
              </a:ext>
            </a:extLst>
          </p:cNvPr>
          <p:cNvSpPr/>
          <p:nvPr/>
        </p:nvSpPr>
        <p:spPr>
          <a:xfrm>
            <a:off x="3364843" y="4940858"/>
            <a:ext cx="533568"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endPar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70" name="TextBox 369">
            <a:extLst>
              <a:ext uri="{FF2B5EF4-FFF2-40B4-BE49-F238E27FC236}">
                <a16:creationId xmlns:a16="http://schemas.microsoft.com/office/drawing/2014/main" id="{2F271C07-78DF-B778-ABCE-3062FE79D15B}"/>
              </a:ext>
            </a:extLst>
          </p:cNvPr>
          <p:cNvSpPr txBox="1"/>
          <p:nvPr/>
        </p:nvSpPr>
        <p:spPr>
          <a:xfrm>
            <a:off x="2969013" y="4944985"/>
            <a:ext cx="164340"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Qty:</a:t>
            </a:r>
            <a:endParaRPr lang="th-TH" sz="600" dirty="0">
              <a:latin typeface="Tahoma" panose="020B0604030504040204" pitchFamily="34" charset="0"/>
              <a:ea typeface="Tahoma" panose="020B0604030504040204" pitchFamily="34" charset="0"/>
              <a:cs typeface="Tahoma" panose="020B0604030504040204" pitchFamily="34" charset="0"/>
            </a:endParaRPr>
          </a:p>
        </p:txBody>
      </p:sp>
      <p:pic>
        <p:nvPicPr>
          <p:cNvPr id="136" name="図 1">
            <a:extLst>
              <a:ext uri="{FF2B5EF4-FFF2-40B4-BE49-F238E27FC236}">
                <a16:creationId xmlns:a16="http://schemas.microsoft.com/office/drawing/2014/main" id="{4117A6E1-21B9-EB00-14C1-6C3BDF7C8A49}"/>
              </a:ext>
            </a:extLst>
          </p:cNvPr>
          <p:cNvPicPr>
            <a:picLocks noChangeAspect="1"/>
          </p:cNvPicPr>
          <p:nvPr/>
        </p:nvPicPr>
        <p:blipFill>
          <a:blip r:embed="rId13"/>
          <a:stretch>
            <a:fillRect/>
          </a:stretch>
        </p:blipFill>
        <p:spPr>
          <a:xfrm>
            <a:off x="2133191" y="1678018"/>
            <a:ext cx="1358764" cy="2027693"/>
          </a:xfrm>
          <a:prstGeom prst="rect">
            <a:avLst/>
          </a:prstGeom>
        </p:spPr>
      </p:pic>
      <p:pic>
        <p:nvPicPr>
          <p:cNvPr id="143" name="図 4">
            <a:extLst>
              <a:ext uri="{FF2B5EF4-FFF2-40B4-BE49-F238E27FC236}">
                <a16:creationId xmlns:a16="http://schemas.microsoft.com/office/drawing/2014/main" id="{CD07AD2F-A01C-60FD-0B2E-401494C77042}"/>
              </a:ext>
            </a:extLst>
          </p:cNvPr>
          <p:cNvPicPr>
            <a:picLocks noChangeAspect="1"/>
          </p:cNvPicPr>
          <p:nvPr/>
        </p:nvPicPr>
        <p:blipFill>
          <a:blip r:embed="rId14"/>
          <a:stretch>
            <a:fillRect/>
          </a:stretch>
        </p:blipFill>
        <p:spPr>
          <a:xfrm>
            <a:off x="3226547" y="2973405"/>
            <a:ext cx="243861" cy="130125"/>
          </a:xfrm>
          <a:prstGeom prst="rect">
            <a:avLst/>
          </a:prstGeom>
        </p:spPr>
      </p:pic>
      <p:sp>
        <p:nvSpPr>
          <p:cNvPr id="144" name="テキスト ボックス 5">
            <a:extLst>
              <a:ext uri="{FF2B5EF4-FFF2-40B4-BE49-F238E27FC236}">
                <a16:creationId xmlns:a16="http://schemas.microsoft.com/office/drawing/2014/main" id="{F89A1AA8-E50E-6FCD-8E35-341030759E7F}"/>
              </a:ext>
            </a:extLst>
          </p:cNvPr>
          <p:cNvSpPr txBox="1"/>
          <p:nvPr/>
        </p:nvSpPr>
        <p:spPr>
          <a:xfrm>
            <a:off x="3150125" y="294101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5" name="図 6">
            <a:extLst>
              <a:ext uri="{FF2B5EF4-FFF2-40B4-BE49-F238E27FC236}">
                <a16:creationId xmlns:a16="http://schemas.microsoft.com/office/drawing/2014/main" id="{82821D8D-BCAB-4791-EB0D-CB80A6439E47}"/>
              </a:ext>
            </a:extLst>
          </p:cNvPr>
          <p:cNvPicPr>
            <a:picLocks noChangeAspect="1"/>
          </p:cNvPicPr>
          <p:nvPr/>
        </p:nvPicPr>
        <p:blipFill>
          <a:blip r:embed="rId15"/>
          <a:stretch>
            <a:fillRect/>
          </a:stretch>
        </p:blipFill>
        <p:spPr>
          <a:xfrm>
            <a:off x="2637878" y="1812098"/>
            <a:ext cx="805148" cy="123622"/>
          </a:xfrm>
          <a:prstGeom prst="rect">
            <a:avLst/>
          </a:prstGeom>
        </p:spPr>
      </p:pic>
      <p:sp>
        <p:nvSpPr>
          <p:cNvPr id="146" name="テキスト ボックス 8">
            <a:extLst>
              <a:ext uri="{FF2B5EF4-FFF2-40B4-BE49-F238E27FC236}">
                <a16:creationId xmlns:a16="http://schemas.microsoft.com/office/drawing/2014/main" id="{941F0360-61D8-3E19-323E-B579CC6885F9}"/>
              </a:ext>
            </a:extLst>
          </p:cNvPr>
          <p:cNvSpPr txBox="1"/>
          <p:nvPr/>
        </p:nvSpPr>
        <p:spPr>
          <a:xfrm>
            <a:off x="2553159" y="1798675"/>
            <a:ext cx="874330" cy="200055"/>
          </a:xfrm>
          <a:prstGeom prst="rect">
            <a:avLst/>
          </a:prstGeom>
          <a:noFill/>
        </p:spPr>
        <p:txBody>
          <a:bodyPr wrap="square" rtlCol="0">
            <a:spAutoFit/>
          </a:bodyPr>
          <a:lstStyle/>
          <a:p>
            <a:pPr algn="ctr"/>
            <a:r>
              <a:rPr kumimoji="1" lang="en-US" altLang="ja-JP" sz="700" dirty="0">
                <a:solidFill>
                  <a:schemeClr val="bg1"/>
                </a:solidFill>
              </a:rPr>
              <a:t>NG Manual</a:t>
            </a:r>
            <a:endParaRPr kumimoji="1" lang="ja-JP" altLang="en-US" sz="700" dirty="0">
              <a:solidFill>
                <a:schemeClr val="bg1"/>
              </a:solidFill>
            </a:endParaRPr>
          </a:p>
        </p:txBody>
      </p:sp>
      <p:pic>
        <p:nvPicPr>
          <p:cNvPr id="147" name="図 13">
            <a:extLst>
              <a:ext uri="{FF2B5EF4-FFF2-40B4-BE49-F238E27FC236}">
                <a16:creationId xmlns:a16="http://schemas.microsoft.com/office/drawing/2014/main" id="{8A6F4D25-942A-5906-2260-EDCA70AC343F}"/>
              </a:ext>
            </a:extLst>
          </p:cNvPr>
          <p:cNvPicPr>
            <a:picLocks noChangeAspect="1"/>
          </p:cNvPicPr>
          <p:nvPr/>
        </p:nvPicPr>
        <p:blipFill>
          <a:blip r:embed="rId14"/>
          <a:stretch>
            <a:fillRect/>
          </a:stretch>
        </p:blipFill>
        <p:spPr>
          <a:xfrm>
            <a:off x="2274306" y="2692065"/>
            <a:ext cx="399116" cy="92870"/>
          </a:xfrm>
          <a:prstGeom prst="rect">
            <a:avLst/>
          </a:prstGeom>
        </p:spPr>
      </p:pic>
      <p:sp>
        <p:nvSpPr>
          <p:cNvPr id="149" name="テキスト ボックス 14">
            <a:extLst>
              <a:ext uri="{FF2B5EF4-FFF2-40B4-BE49-F238E27FC236}">
                <a16:creationId xmlns:a16="http://schemas.microsoft.com/office/drawing/2014/main" id="{E911C5AF-0C42-F193-63BF-EBFD2021C1C1}"/>
              </a:ext>
            </a:extLst>
          </p:cNvPr>
          <p:cNvSpPr txBox="1"/>
          <p:nvPr/>
        </p:nvSpPr>
        <p:spPr>
          <a:xfrm>
            <a:off x="2209936" y="264235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50" name="図 15">
            <a:extLst>
              <a:ext uri="{FF2B5EF4-FFF2-40B4-BE49-F238E27FC236}">
                <a16:creationId xmlns:a16="http://schemas.microsoft.com/office/drawing/2014/main" id="{D3F1558E-11AD-A5FA-B05E-3C04D3B70762}"/>
              </a:ext>
            </a:extLst>
          </p:cNvPr>
          <p:cNvPicPr>
            <a:picLocks noChangeAspect="1"/>
          </p:cNvPicPr>
          <p:nvPr/>
        </p:nvPicPr>
        <p:blipFill>
          <a:blip r:embed="rId16"/>
          <a:stretch>
            <a:fillRect/>
          </a:stretch>
        </p:blipFill>
        <p:spPr>
          <a:xfrm>
            <a:off x="2714023" y="3126591"/>
            <a:ext cx="234871" cy="129551"/>
          </a:xfrm>
          <a:prstGeom prst="rect">
            <a:avLst/>
          </a:prstGeom>
        </p:spPr>
      </p:pic>
      <p:pic>
        <p:nvPicPr>
          <p:cNvPr id="155" name="グラフィックス 4" descr="カメラ 単色塗りつぶし">
            <a:extLst>
              <a:ext uri="{FF2B5EF4-FFF2-40B4-BE49-F238E27FC236}">
                <a16:creationId xmlns:a16="http://schemas.microsoft.com/office/drawing/2014/main" id="{D6286BE1-504F-0CFC-BC22-E1AB391EC31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323388" y="2306401"/>
            <a:ext cx="137037" cy="137037"/>
          </a:xfrm>
          <a:prstGeom prst="rect">
            <a:avLst/>
          </a:prstGeom>
        </p:spPr>
      </p:pic>
      <p:sp>
        <p:nvSpPr>
          <p:cNvPr id="156" name="Rectangle 155">
            <a:extLst>
              <a:ext uri="{FF2B5EF4-FFF2-40B4-BE49-F238E27FC236}">
                <a16:creationId xmlns:a16="http://schemas.microsoft.com/office/drawing/2014/main" id="{0F565058-B9D1-B0A3-73F8-B2FE004463D3}"/>
              </a:ext>
            </a:extLst>
          </p:cNvPr>
          <p:cNvSpPr/>
          <p:nvPr/>
        </p:nvSpPr>
        <p:spPr>
          <a:xfrm>
            <a:off x="2154743" y="2648598"/>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57" name="TextBox 156">
            <a:extLst>
              <a:ext uri="{FF2B5EF4-FFF2-40B4-BE49-F238E27FC236}">
                <a16:creationId xmlns:a16="http://schemas.microsoft.com/office/drawing/2014/main" id="{9BF53109-99BE-70E3-4A93-1EB1024B5A68}"/>
              </a:ext>
            </a:extLst>
          </p:cNvPr>
          <p:cNvSpPr txBox="1"/>
          <p:nvPr/>
        </p:nvSpPr>
        <p:spPr>
          <a:xfrm>
            <a:off x="2154539" y="2679651"/>
            <a:ext cx="258917"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58" name="Rectangle: Rounded Corners 157">
            <a:extLst>
              <a:ext uri="{FF2B5EF4-FFF2-40B4-BE49-F238E27FC236}">
                <a16:creationId xmlns:a16="http://schemas.microsoft.com/office/drawing/2014/main" id="{045C977B-10C6-BAE2-4F1B-3E8F07B44630}"/>
              </a:ext>
            </a:extLst>
          </p:cNvPr>
          <p:cNvSpPr/>
          <p:nvPr/>
        </p:nvSpPr>
        <p:spPr>
          <a:xfrm>
            <a:off x="2446164" y="2679651"/>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9" name="Rectangle: Rounded Corners 158">
            <a:extLst>
              <a:ext uri="{FF2B5EF4-FFF2-40B4-BE49-F238E27FC236}">
                <a16:creationId xmlns:a16="http://schemas.microsoft.com/office/drawing/2014/main" id="{B3DE98A6-14AE-625C-4088-E79A2DDD86C3}"/>
              </a:ext>
            </a:extLst>
          </p:cNvPr>
          <p:cNvSpPr/>
          <p:nvPr/>
        </p:nvSpPr>
        <p:spPr>
          <a:xfrm>
            <a:off x="2840404" y="2679651"/>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79" name="図 1">
            <a:extLst>
              <a:ext uri="{FF2B5EF4-FFF2-40B4-BE49-F238E27FC236}">
                <a16:creationId xmlns:a16="http://schemas.microsoft.com/office/drawing/2014/main" id="{21338AD1-18F4-CD81-318C-702C7A07026A}"/>
              </a:ext>
            </a:extLst>
          </p:cNvPr>
          <p:cNvPicPr>
            <a:picLocks noChangeAspect="1"/>
          </p:cNvPicPr>
          <p:nvPr/>
        </p:nvPicPr>
        <p:blipFill>
          <a:blip r:embed="rId13"/>
          <a:stretch>
            <a:fillRect/>
          </a:stretch>
        </p:blipFill>
        <p:spPr>
          <a:xfrm>
            <a:off x="460938" y="4230980"/>
            <a:ext cx="1358764" cy="2027693"/>
          </a:xfrm>
          <a:prstGeom prst="rect">
            <a:avLst/>
          </a:prstGeom>
        </p:spPr>
      </p:pic>
      <p:pic>
        <p:nvPicPr>
          <p:cNvPr id="180" name="図 4">
            <a:extLst>
              <a:ext uri="{FF2B5EF4-FFF2-40B4-BE49-F238E27FC236}">
                <a16:creationId xmlns:a16="http://schemas.microsoft.com/office/drawing/2014/main" id="{D7B02B6E-4D42-E247-410A-DFE91702F695}"/>
              </a:ext>
            </a:extLst>
          </p:cNvPr>
          <p:cNvPicPr>
            <a:picLocks noChangeAspect="1"/>
          </p:cNvPicPr>
          <p:nvPr/>
        </p:nvPicPr>
        <p:blipFill>
          <a:blip r:embed="rId14"/>
          <a:stretch>
            <a:fillRect/>
          </a:stretch>
        </p:blipFill>
        <p:spPr>
          <a:xfrm>
            <a:off x="1554294" y="5526367"/>
            <a:ext cx="243861" cy="130125"/>
          </a:xfrm>
          <a:prstGeom prst="rect">
            <a:avLst/>
          </a:prstGeom>
        </p:spPr>
      </p:pic>
      <p:sp>
        <p:nvSpPr>
          <p:cNvPr id="181" name="テキスト ボックス 5">
            <a:extLst>
              <a:ext uri="{FF2B5EF4-FFF2-40B4-BE49-F238E27FC236}">
                <a16:creationId xmlns:a16="http://schemas.microsoft.com/office/drawing/2014/main" id="{8FCB1844-D52C-92D5-C8EF-733BDB66E75B}"/>
              </a:ext>
            </a:extLst>
          </p:cNvPr>
          <p:cNvSpPr txBox="1"/>
          <p:nvPr/>
        </p:nvSpPr>
        <p:spPr>
          <a:xfrm>
            <a:off x="1477872" y="549397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82" name="図 6">
            <a:extLst>
              <a:ext uri="{FF2B5EF4-FFF2-40B4-BE49-F238E27FC236}">
                <a16:creationId xmlns:a16="http://schemas.microsoft.com/office/drawing/2014/main" id="{62115189-A73F-0E77-DE24-25F74346F5C4}"/>
              </a:ext>
            </a:extLst>
          </p:cNvPr>
          <p:cNvPicPr>
            <a:picLocks noChangeAspect="1"/>
          </p:cNvPicPr>
          <p:nvPr/>
        </p:nvPicPr>
        <p:blipFill>
          <a:blip r:embed="rId15"/>
          <a:stretch>
            <a:fillRect/>
          </a:stretch>
        </p:blipFill>
        <p:spPr>
          <a:xfrm>
            <a:off x="965625" y="4365060"/>
            <a:ext cx="805148" cy="123622"/>
          </a:xfrm>
          <a:prstGeom prst="rect">
            <a:avLst/>
          </a:prstGeom>
        </p:spPr>
      </p:pic>
      <p:sp>
        <p:nvSpPr>
          <p:cNvPr id="183" name="テキスト ボックス 8">
            <a:extLst>
              <a:ext uri="{FF2B5EF4-FFF2-40B4-BE49-F238E27FC236}">
                <a16:creationId xmlns:a16="http://schemas.microsoft.com/office/drawing/2014/main" id="{2C01561C-3F19-8B12-0375-93518B75D325}"/>
              </a:ext>
            </a:extLst>
          </p:cNvPr>
          <p:cNvSpPr txBox="1"/>
          <p:nvPr/>
        </p:nvSpPr>
        <p:spPr>
          <a:xfrm>
            <a:off x="880906" y="4351637"/>
            <a:ext cx="874330" cy="200055"/>
          </a:xfrm>
          <a:prstGeom prst="rect">
            <a:avLst/>
          </a:prstGeom>
          <a:noFill/>
        </p:spPr>
        <p:txBody>
          <a:bodyPr wrap="square" rtlCol="0">
            <a:spAutoFit/>
          </a:bodyPr>
          <a:lstStyle/>
          <a:p>
            <a:pPr algn="ctr"/>
            <a:r>
              <a:rPr kumimoji="1" lang="en-US" altLang="ja-JP" sz="700" dirty="0">
                <a:solidFill>
                  <a:schemeClr val="bg1"/>
                </a:solidFill>
              </a:rPr>
              <a:t>NG Manual</a:t>
            </a:r>
            <a:endParaRPr kumimoji="1" lang="ja-JP" altLang="en-US" sz="700" dirty="0">
              <a:solidFill>
                <a:schemeClr val="bg1"/>
              </a:solidFill>
            </a:endParaRPr>
          </a:p>
        </p:txBody>
      </p:sp>
      <p:pic>
        <p:nvPicPr>
          <p:cNvPr id="184" name="図 13">
            <a:extLst>
              <a:ext uri="{FF2B5EF4-FFF2-40B4-BE49-F238E27FC236}">
                <a16:creationId xmlns:a16="http://schemas.microsoft.com/office/drawing/2014/main" id="{F47DC135-8264-7DF6-F271-70A575DB309F}"/>
              </a:ext>
            </a:extLst>
          </p:cNvPr>
          <p:cNvPicPr>
            <a:picLocks noChangeAspect="1"/>
          </p:cNvPicPr>
          <p:nvPr/>
        </p:nvPicPr>
        <p:blipFill>
          <a:blip r:embed="rId14"/>
          <a:stretch>
            <a:fillRect/>
          </a:stretch>
        </p:blipFill>
        <p:spPr>
          <a:xfrm>
            <a:off x="602053" y="5245027"/>
            <a:ext cx="399116" cy="92870"/>
          </a:xfrm>
          <a:prstGeom prst="rect">
            <a:avLst/>
          </a:prstGeom>
        </p:spPr>
      </p:pic>
      <p:sp>
        <p:nvSpPr>
          <p:cNvPr id="185" name="テキスト ボックス 14">
            <a:extLst>
              <a:ext uri="{FF2B5EF4-FFF2-40B4-BE49-F238E27FC236}">
                <a16:creationId xmlns:a16="http://schemas.microsoft.com/office/drawing/2014/main" id="{BC127016-376C-16CC-BE65-949A9FE153D3}"/>
              </a:ext>
            </a:extLst>
          </p:cNvPr>
          <p:cNvSpPr txBox="1"/>
          <p:nvPr/>
        </p:nvSpPr>
        <p:spPr>
          <a:xfrm>
            <a:off x="537683" y="519531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86" name="図 15">
            <a:extLst>
              <a:ext uri="{FF2B5EF4-FFF2-40B4-BE49-F238E27FC236}">
                <a16:creationId xmlns:a16="http://schemas.microsoft.com/office/drawing/2014/main" id="{5810E8B8-E50F-9DC4-EEE6-7D18F8AF72B9}"/>
              </a:ext>
            </a:extLst>
          </p:cNvPr>
          <p:cNvPicPr>
            <a:picLocks noChangeAspect="1"/>
          </p:cNvPicPr>
          <p:nvPr/>
        </p:nvPicPr>
        <p:blipFill>
          <a:blip r:embed="rId16"/>
          <a:stretch>
            <a:fillRect/>
          </a:stretch>
        </p:blipFill>
        <p:spPr>
          <a:xfrm>
            <a:off x="1041770" y="5679553"/>
            <a:ext cx="234871" cy="129551"/>
          </a:xfrm>
          <a:prstGeom prst="rect">
            <a:avLst/>
          </a:prstGeom>
        </p:spPr>
      </p:pic>
      <p:pic>
        <p:nvPicPr>
          <p:cNvPr id="187" name="グラフィックス 4" descr="カメラ 単色塗りつぶし">
            <a:extLst>
              <a:ext uri="{FF2B5EF4-FFF2-40B4-BE49-F238E27FC236}">
                <a16:creationId xmlns:a16="http://schemas.microsoft.com/office/drawing/2014/main" id="{3C15684A-6D87-80EE-16E8-6F82839598C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651135" y="4859363"/>
            <a:ext cx="137037" cy="137037"/>
          </a:xfrm>
          <a:prstGeom prst="rect">
            <a:avLst/>
          </a:prstGeom>
        </p:spPr>
      </p:pic>
      <p:sp>
        <p:nvSpPr>
          <p:cNvPr id="188" name="Rectangle 187">
            <a:extLst>
              <a:ext uri="{FF2B5EF4-FFF2-40B4-BE49-F238E27FC236}">
                <a16:creationId xmlns:a16="http://schemas.microsoft.com/office/drawing/2014/main" id="{C3C35C58-8978-D834-C300-FB11F0DB32E1}"/>
              </a:ext>
            </a:extLst>
          </p:cNvPr>
          <p:cNvSpPr/>
          <p:nvPr/>
        </p:nvSpPr>
        <p:spPr>
          <a:xfrm>
            <a:off x="482490" y="5201560"/>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89" name="TextBox 188">
            <a:extLst>
              <a:ext uri="{FF2B5EF4-FFF2-40B4-BE49-F238E27FC236}">
                <a16:creationId xmlns:a16="http://schemas.microsoft.com/office/drawing/2014/main" id="{1EA74EFF-43B3-C2CC-FF22-4EE3827D8F7E}"/>
              </a:ext>
            </a:extLst>
          </p:cNvPr>
          <p:cNvSpPr txBox="1"/>
          <p:nvPr/>
        </p:nvSpPr>
        <p:spPr>
          <a:xfrm>
            <a:off x="482284" y="5232613"/>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90" name="Rectangle: Rounded Corners 189">
            <a:extLst>
              <a:ext uri="{FF2B5EF4-FFF2-40B4-BE49-F238E27FC236}">
                <a16:creationId xmlns:a16="http://schemas.microsoft.com/office/drawing/2014/main" id="{0499BF89-CBEA-FD23-59E1-25ECE783E05D}"/>
              </a:ext>
            </a:extLst>
          </p:cNvPr>
          <p:cNvSpPr/>
          <p:nvPr/>
        </p:nvSpPr>
        <p:spPr>
          <a:xfrm>
            <a:off x="773911" y="5232613"/>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1" name="Rectangle: Rounded Corners 190">
            <a:extLst>
              <a:ext uri="{FF2B5EF4-FFF2-40B4-BE49-F238E27FC236}">
                <a16:creationId xmlns:a16="http://schemas.microsoft.com/office/drawing/2014/main" id="{20ACD129-F736-C9B8-C94B-1F06B328EC2F}"/>
              </a:ext>
            </a:extLst>
          </p:cNvPr>
          <p:cNvSpPr/>
          <p:nvPr/>
        </p:nvSpPr>
        <p:spPr>
          <a:xfrm>
            <a:off x="1168151" y="5232613"/>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7" name="矢印: 右 169">
            <a:extLst>
              <a:ext uri="{FF2B5EF4-FFF2-40B4-BE49-F238E27FC236}">
                <a16:creationId xmlns:a16="http://schemas.microsoft.com/office/drawing/2014/main" id="{B39E5ABB-6744-F689-E9EA-31CF69AF435F}"/>
              </a:ext>
            </a:extLst>
          </p:cNvPr>
          <p:cNvSpPr/>
          <p:nvPr/>
        </p:nvSpPr>
        <p:spPr>
          <a:xfrm>
            <a:off x="2181148" y="521250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98" name="図 1">
            <a:extLst>
              <a:ext uri="{FF2B5EF4-FFF2-40B4-BE49-F238E27FC236}">
                <a16:creationId xmlns:a16="http://schemas.microsoft.com/office/drawing/2014/main" id="{54F05168-E5EC-EBE4-7086-324C22722805}"/>
              </a:ext>
            </a:extLst>
          </p:cNvPr>
          <p:cNvPicPr>
            <a:picLocks noChangeAspect="1"/>
          </p:cNvPicPr>
          <p:nvPr/>
        </p:nvPicPr>
        <p:blipFill>
          <a:blip r:embed="rId13"/>
          <a:stretch>
            <a:fillRect/>
          </a:stretch>
        </p:blipFill>
        <p:spPr>
          <a:xfrm>
            <a:off x="4996087" y="4231180"/>
            <a:ext cx="1358764" cy="2027693"/>
          </a:xfrm>
          <a:prstGeom prst="rect">
            <a:avLst/>
          </a:prstGeom>
        </p:spPr>
      </p:pic>
      <p:pic>
        <p:nvPicPr>
          <p:cNvPr id="199" name="図 4">
            <a:extLst>
              <a:ext uri="{FF2B5EF4-FFF2-40B4-BE49-F238E27FC236}">
                <a16:creationId xmlns:a16="http://schemas.microsoft.com/office/drawing/2014/main" id="{CD362A2B-A245-A4A4-4C53-11AF996F3FA6}"/>
              </a:ext>
            </a:extLst>
          </p:cNvPr>
          <p:cNvPicPr>
            <a:picLocks noChangeAspect="1"/>
          </p:cNvPicPr>
          <p:nvPr/>
        </p:nvPicPr>
        <p:blipFill>
          <a:blip r:embed="rId14"/>
          <a:stretch>
            <a:fillRect/>
          </a:stretch>
        </p:blipFill>
        <p:spPr>
          <a:xfrm>
            <a:off x="6089443" y="5526567"/>
            <a:ext cx="243861" cy="130125"/>
          </a:xfrm>
          <a:prstGeom prst="rect">
            <a:avLst/>
          </a:prstGeom>
        </p:spPr>
      </p:pic>
      <p:sp>
        <p:nvSpPr>
          <p:cNvPr id="200" name="テキスト ボックス 5">
            <a:extLst>
              <a:ext uri="{FF2B5EF4-FFF2-40B4-BE49-F238E27FC236}">
                <a16:creationId xmlns:a16="http://schemas.microsoft.com/office/drawing/2014/main" id="{AEE5951C-7BCC-2585-9844-22002A78D17E}"/>
              </a:ext>
            </a:extLst>
          </p:cNvPr>
          <p:cNvSpPr txBox="1"/>
          <p:nvPr/>
        </p:nvSpPr>
        <p:spPr>
          <a:xfrm>
            <a:off x="6013021" y="549417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01" name="図 6">
            <a:extLst>
              <a:ext uri="{FF2B5EF4-FFF2-40B4-BE49-F238E27FC236}">
                <a16:creationId xmlns:a16="http://schemas.microsoft.com/office/drawing/2014/main" id="{AF94EEB3-CED8-A2FD-EFC7-58259176ACCE}"/>
              </a:ext>
            </a:extLst>
          </p:cNvPr>
          <p:cNvPicPr>
            <a:picLocks noChangeAspect="1"/>
          </p:cNvPicPr>
          <p:nvPr/>
        </p:nvPicPr>
        <p:blipFill>
          <a:blip r:embed="rId15"/>
          <a:stretch>
            <a:fillRect/>
          </a:stretch>
        </p:blipFill>
        <p:spPr>
          <a:xfrm>
            <a:off x="5500774" y="4365260"/>
            <a:ext cx="805148" cy="123622"/>
          </a:xfrm>
          <a:prstGeom prst="rect">
            <a:avLst/>
          </a:prstGeom>
        </p:spPr>
      </p:pic>
      <p:sp>
        <p:nvSpPr>
          <p:cNvPr id="202" name="テキスト ボックス 8">
            <a:extLst>
              <a:ext uri="{FF2B5EF4-FFF2-40B4-BE49-F238E27FC236}">
                <a16:creationId xmlns:a16="http://schemas.microsoft.com/office/drawing/2014/main" id="{5E2180B5-CD32-728D-333E-B4D62A724CCE}"/>
              </a:ext>
            </a:extLst>
          </p:cNvPr>
          <p:cNvSpPr txBox="1"/>
          <p:nvPr/>
        </p:nvSpPr>
        <p:spPr>
          <a:xfrm>
            <a:off x="5416055" y="4351837"/>
            <a:ext cx="874330" cy="200055"/>
          </a:xfrm>
          <a:prstGeom prst="rect">
            <a:avLst/>
          </a:prstGeom>
          <a:noFill/>
        </p:spPr>
        <p:txBody>
          <a:bodyPr wrap="square" rtlCol="0">
            <a:spAutoFit/>
          </a:bodyPr>
          <a:lstStyle/>
          <a:p>
            <a:pPr algn="ctr"/>
            <a:r>
              <a:rPr kumimoji="1" lang="en-US" altLang="ja-JP" sz="700" dirty="0">
                <a:solidFill>
                  <a:schemeClr val="bg1"/>
                </a:solidFill>
              </a:rPr>
              <a:t>NG Manual</a:t>
            </a:r>
            <a:endParaRPr kumimoji="1" lang="ja-JP" altLang="en-US" sz="700" dirty="0">
              <a:solidFill>
                <a:schemeClr val="bg1"/>
              </a:solidFill>
            </a:endParaRPr>
          </a:p>
        </p:txBody>
      </p:sp>
      <p:pic>
        <p:nvPicPr>
          <p:cNvPr id="203" name="図 13">
            <a:extLst>
              <a:ext uri="{FF2B5EF4-FFF2-40B4-BE49-F238E27FC236}">
                <a16:creationId xmlns:a16="http://schemas.microsoft.com/office/drawing/2014/main" id="{ACCE5A53-6681-0F7B-61C8-66D86C6BA5AB}"/>
              </a:ext>
            </a:extLst>
          </p:cNvPr>
          <p:cNvPicPr>
            <a:picLocks noChangeAspect="1"/>
          </p:cNvPicPr>
          <p:nvPr/>
        </p:nvPicPr>
        <p:blipFill>
          <a:blip r:embed="rId14"/>
          <a:stretch>
            <a:fillRect/>
          </a:stretch>
        </p:blipFill>
        <p:spPr>
          <a:xfrm>
            <a:off x="5137202" y="5245227"/>
            <a:ext cx="399116" cy="92870"/>
          </a:xfrm>
          <a:prstGeom prst="rect">
            <a:avLst/>
          </a:prstGeom>
        </p:spPr>
      </p:pic>
      <p:sp>
        <p:nvSpPr>
          <p:cNvPr id="204" name="テキスト ボックス 14">
            <a:extLst>
              <a:ext uri="{FF2B5EF4-FFF2-40B4-BE49-F238E27FC236}">
                <a16:creationId xmlns:a16="http://schemas.microsoft.com/office/drawing/2014/main" id="{2F5AA7AE-DCB3-1831-648D-24D627F8B7F7}"/>
              </a:ext>
            </a:extLst>
          </p:cNvPr>
          <p:cNvSpPr txBox="1"/>
          <p:nvPr/>
        </p:nvSpPr>
        <p:spPr>
          <a:xfrm>
            <a:off x="5072832" y="5195519"/>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5" name="図 15">
            <a:extLst>
              <a:ext uri="{FF2B5EF4-FFF2-40B4-BE49-F238E27FC236}">
                <a16:creationId xmlns:a16="http://schemas.microsoft.com/office/drawing/2014/main" id="{66333458-FC09-E046-96B5-C073E5CECDB7}"/>
              </a:ext>
            </a:extLst>
          </p:cNvPr>
          <p:cNvPicPr>
            <a:picLocks noChangeAspect="1"/>
          </p:cNvPicPr>
          <p:nvPr/>
        </p:nvPicPr>
        <p:blipFill>
          <a:blip r:embed="rId16"/>
          <a:stretch>
            <a:fillRect/>
          </a:stretch>
        </p:blipFill>
        <p:spPr>
          <a:xfrm>
            <a:off x="5576919" y="5679753"/>
            <a:ext cx="234871" cy="129551"/>
          </a:xfrm>
          <a:prstGeom prst="rect">
            <a:avLst/>
          </a:prstGeom>
        </p:spPr>
      </p:pic>
      <p:sp>
        <p:nvSpPr>
          <p:cNvPr id="207" name="Rectangle 206">
            <a:extLst>
              <a:ext uri="{FF2B5EF4-FFF2-40B4-BE49-F238E27FC236}">
                <a16:creationId xmlns:a16="http://schemas.microsoft.com/office/drawing/2014/main" id="{409E9D75-DC41-5AEB-3E8E-5D88FF7A7C07}"/>
              </a:ext>
            </a:extLst>
          </p:cNvPr>
          <p:cNvSpPr/>
          <p:nvPr/>
        </p:nvSpPr>
        <p:spPr>
          <a:xfrm>
            <a:off x="5017639" y="5201760"/>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208" name="TextBox 207">
            <a:extLst>
              <a:ext uri="{FF2B5EF4-FFF2-40B4-BE49-F238E27FC236}">
                <a16:creationId xmlns:a16="http://schemas.microsoft.com/office/drawing/2014/main" id="{476ACF8F-BFC9-8159-FA68-FFD11AD2005E}"/>
              </a:ext>
            </a:extLst>
          </p:cNvPr>
          <p:cNvSpPr txBox="1"/>
          <p:nvPr/>
        </p:nvSpPr>
        <p:spPr>
          <a:xfrm>
            <a:off x="5017433" y="5232813"/>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211" name="Rectangle: Rounded Corners 210">
            <a:extLst>
              <a:ext uri="{FF2B5EF4-FFF2-40B4-BE49-F238E27FC236}">
                <a16:creationId xmlns:a16="http://schemas.microsoft.com/office/drawing/2014/main" id="{2E10B7DE-3D27-0F6E-774B-FB10B0D6F0BC}"/>
              </a:ext>
            </a:extLst>
          </p:cNvPr>
          <p:cNvSpPr/>
          <p:nvPr/>
        </p:nvSpPr>
        <p:spPr>
          <a:xfrm>
            <a:off x="5309060" y="5232813"/>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a:t>
            </a:r>
          </a:p>
        </p:txBody>
      </p:sp>
      <p:sp>
        <p:nvSpPr>
          <p:cNvPr id="212" name="Rectangle: Rounded Corners 211">
            <a:extLst>
              <a:ext uri="{FF2B5EF4-FFF2-40B4-BE49-F238E27FC236}">
                <a16:creationId xmlns:a16="http://schemas.microsoft.com/office/drawing/2014/main" id="{1EC3D9FA-0D39-4565-210B-10FD46F37DDE}"/>
              </a:ext>
            </a:extLst>
          </p:cNvPr>
          <p:cNvSpPr/>
          <p:nvPr/>
        </p:nvSpPr>
        <p:spPr>
          <a:xfrm>
            <a:off x="5703300" y="5232813"/>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224" name="テキスト ボックス 167">
            <a:extLst>
              <a:ext uri="{FF2B5EF4-FFF2-40B4-BE49-F238E27FC236}">
                <a16:creationId xmlns:a16="http://schemas.microsoft.com/office/drawing/2014/main" id="{B72D19FE-F06A-E42F-FFF2-E17647E26325}"/>
              </a:ext>
            </a:extLst>
          </p:cNvPr>
          <p:cNvSpPr txBox="1"/>
          <p:nvPr/>
        </p:nvSpPr>
        <p:spPr>
          <a:xfrm>
            <a:off x="5469462" y="4839690"/>
            <a:ext cx="974926" cy="169277"/>
          </a:xfrm>
          <a:prstGeom prst="rect">
            <a:avLst/>
          </a:prstGeom>
          <a:noFill/>
        </p:spPr>
        <p:txBody>
          <a:bodyPr wrap="square" rtlCol="0">
            <a:spAutoFit/>
          </a:bodyPr>
          <a:lstStyle/>
          <a:p>
            <a:r>
              <a:rPr kumimoji="1" lang="en-US" altLang="ja-JP" sz="500" dirty="0">
                <a:latin typeface="+mj-lt"/>
              </a:rPr>
              <a:t>DEMO-PARTS-NO_B</a:t>
            </a:r>
            <a:endParaRPr kumimoji="1" lang="en-US" altLang="ja-JP" sz="500" dirty="0"/>
          </a:p>
        </p:txBody>
      </p:sp>
      <p:sp>
        <p:nvSpPr>
          <p:cNvPr id="225" name="テキスト ボックス 167">
            <a:extLst>
              <a:ext uri="{FF2B5EF4-FFF2-40B4-BE49-F238E27FC236}">
                <a16:creationId xmlns:a16="http://schemas.microsoft.com/office/drawing/2014/main" id="{D904BBAE-D4C8-F54B-53E4-1DEB2D9DD198}"/>
              </a:ext>
            </a:extLst>
          </p:cNvPr>
          <p:cNvSpPr txBox="1"/>
          <p:nvPr/>
        </p:nvSpPr>
        <p:spPr>
          <a:xfrm>
            <a:off x="5282763" y="5035753"/>
            <a:ext cx="974926" cy="169277"/>
          </a:xfrm>
          <a:prstGeom prst="rect">
            <a:avLst/>
          </a:prstGeom>
          <a:noFill/>
        </p:spPr>
        <p:txBody>
          <a:bodyPr wrap="square" rIns="0" rtlCol="0">
            <a:spAutoFit/>
          </a:bodyPr>
          <a:lstStyle/>
          <a:p>
            <a:r>
              <a:rPr kumimoji="1" lang="en-US" altLang="ja-JP" sz="500" dirty="0">
                <a:latin typeface="+mj-lt"/>
              </a:rPr>
              <a:t>DEMO-PARTS-NAME-OF_B</a:t>
            </a:r>
            <a:endParaRPr kumimoji="1" lang="en-US" altLang="ja-JP" sz="500" dirty="0"/>
          </a:p>
        </p:txBody>
      </p:sp>
      <p:sp>
        <p:nvSpPr>
          <p:cNvPr id="226" name="テキスト ボックス 8">
            <a:extLst>
              <a:ext uri="{FF2B5EF4-FFF2-40B4-BE49-F238E27FC236}">
                <a16:creationId xmlns:a16="http://schemas.microsoft.com/office/drawing/2014/main" id="{BF210F4B-4184-5C4A-61F6-468008AD08A4}"/>
              </a:ext>
            </a:extLst>
          </p:cNvPr>
          <p:cNvSpPr txBox="1"/>
          <p:nvPr/>
        </p:nvSpPr>
        <p:spPr>
          <a:xfrm>
            <a:off x="2998690" y="4310174"/>
            <a:ext cx="1115205" cy="200055"/>
          </a:xfrm>
          <a:prstGeom prst="rect">
            <a:avLst/>
          </a:prstGeom>
          <a:solidFill>
            <a:srgbClr val="4472C4"/>
          </a:solidFill>
        </p:spPr>
        <p:txBody>
          <a:bodyPr wrap="square" rtlCol="0">
            <a:spAutoFit/>
          </a:bodyPr>
          <a:lstStyle/>
          <a:p>
            <a:pPr algn="ctr"/>
            <a:r>
              <a:rPr kumimoji="1" lang="en-US" altLang="ja-JP" sz="700" dirty="0">
                <a:solidFill>
                  <a:schemeClr val="bg1"/>
                </a:solidFill>
              </a:rPr>
              <a:t>Add NG data</a:t>
            </a:r>
            <a:endParaRPr kumimoji="1" lang="ja-JP" altLang="en-US" sz="700" dirty="0">
              <a:solidFill>
                <a:schemeClr val="bg1"/>
              </a:solidFill>
            </a:endParaRPr>
          </a:p>
        </p:txBody>
      </p:sp>
      <p:sp>
        <p:nvSpPr>
          <p:cNvPr id="227" name="Isosceles Triangle 226">
            <a:extLst>
              <a:ext uri="{FF2B5EF4-FFF2-40B4-BE49-F238E27FC236}">
                <a16:creationId xmlns:a16="http://schemas.microsoft.com/office/drawing/2014/main" id="{830C36F7-ABF4-65F3-7141-6646ACAC6DFA}"/>
              </a:ext>
            </a:extLst>
          </p:cNvPr>
          <p:cNvSpPr/>
          <p:nvPr/>
        </p:nvSpPr>
        <p:spPr>
          <a:xfrm rot="10800000">
            <a:off x="4095146" y="4658997"/>
            <a:ext cx="69265" cy="61323"/>
          </a:xfrm>
          <a:prstGeom prst="triangle">
            <a:avLst/>
          </a:prstGeom>
          <a:solidFill>
            <a:schemeClr val="tx1">
              <a:lumMod val="50000"/>
              <a:lumOff val="50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228" name="TextBox 227">
            <a:extLst>
              <a:ext uri="{FF2B5EF4-FFF2-40B4-BE49-F238E27FC236}">
                <a16:creationId xmlns:a16="http://schemas.microsoft.com/office/drawing/2014/main" id="{E78C86C5-83FE-8E27-9CE2-331F8D3EC06D}"/>
              </a:ext>
            </a:extLst>
          </p:cNvPr>
          <p:cNvSpPr txBox="1"/>
          <p:nvPr/>
        </p:nvSpPr>
        <p:spPr>
          <a:xfrm>
            <a:off x="2969013" y="4797162"/>
            <a:ext cx="298993"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Process:</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229" name="Rectangle: Rounded Corners 228">
            <a:extLst>
              <a:ext uri="{FF2B5EF4-FFF2-40B4-BE49-F238E27FC236}">
                <a16:creationId xmlns:a16="http://schemas.microsoft.com/office/drawing/2014/main" id="{AE49BFBF-493A-E89F-5679-0B11D8CC359E}"/>
              </a:ext>
            </a:extLst>
          </p:cNvPr>
          <p:cNvSpPr/>
          <p:nvPr/>
        </p:nvSpPr>
        <p:spPr>
          <a:xfrm>
            <a:off x="3370889" y="4776997"/>
            <a:ext cx="82151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rPr>
              <a:t>Process 1</a:t>
            </a:r>
          </a:p>
        </p:txBody>
      </p:sp>
      <p:sp>
        <p:nvSpPr>
          <p:cNvPr id="230" name="Isosceles Triangle 229">
            <a:extLst>
              <a:ext uri="{FF2B5EF4-FFF2-40B4-BE49-F238E27FC236}">
                <a16:creationId xmlns:a16="http://schemas.microsoft.com/office/drawing/2014/main" id="{6132C9EF-3847-BC01-4088-5C8BB6820CBD}"/>
              </a:ext>
            </a:extLst>
          </p:cNvPr>
          <p:cNvSpPr/>
          <p:nvPr/>
        </p:nvSpPr>
        <p:spPr>
          <a:xfrm rot="10800000">
            <a:off x="4095146" y="4817874"/>
            <a:ext cx="69265" cy="61323"/>
          </a:xfrm>
          <a:prstGeom prst="triangle">
            <a:avLst/>
          </a:prstGeom>
          <a:solidFill>
            <a:schemeClr val="tx1">
              <a:lumMod val="50000"/>
              <a:lumOff val="50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pic>
        <p:nvPicPr>
          <p:cNvPr id="237" name="グラフィックス 4" descr="カメラ 単色塗りつぶし">
            <a:extLst>
              <a:ext uri="{FF2B5EF4-FFF2-40B4-BE49-F238E27FC236}">
                <a16:creationId xmlns:a16="http://schemas.microsoft.com/office/drawing/2014/main" id="{F7BE63E2-DDF8-0550-8FCA-E62EBE62698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83172" y="4851965"/>
            <a:ext cx="137037" cy="137037"/>
          </a:xfrm>
          <a:prstGeom prst="rect">
            <a:avLst/>
          </a:prstGeom>
        </p:spPr>
      </p:pic>
      <p:pic>
        <p:nvPicPr>
          <p:cNvPr id="239" name="Picture 238">
            <a:extLst>
              <a:ext uri="{FF2B5EF4-FFF2-40B4-BE49-F238E27FC236}">
                <a16:creationId xmlns:a16="http://schemas.microsoft.com/office/drawing/2014/main" id="{01E503E6-D4F9-C046-6428-4315FCF028C8}"/>
              </a:ext>
            </a:extLst>
          </p:cNvPr>
          <p:cNvPicPr>
            <a:picLocks noChangeAspect="1"/>
          </p:cNvPicPr>
          <p:nvPr/>
        </p:nvPicPr>
        <p:blipFill>
          <a:blip r:embed="rId19"/>
          <a:srcRect b="6624"/>
          <a:stretch/>
        </p:blipFill>
        <p:spPr>
          <a:xfrm>
            <a:off x="481857" y="5389897"/>
            <a:ext cx="1332659" cy="641335"/>
          </a:xfrm>
          <a:prstGeom prst="rect">
            <a:avLst/>
          </a:prstGeom>
        </p:spPr>
      </p:pic>
      <p:pic>
        <p:nvPicPr>
          <p:cNvPr id="245" name="Picture 244">
            <a:extLst>
              <a:ext uri="{FF2B5EF4-FFF2-40B4-BE49-F238E27FC236}">
                <a16:creationId xmlns:a16="http://schemas.microsoft.com/office/drawing/2014/main" id="{894B171F-322E-86C3-09B7-672E54175F64}"/>
              </a:ext>
            </a:extLst>
          </p:cNvPr>
          <p:cNvPicPr>
            <a:picLocks noChangeAspect="1"/>
          </p:cNvPicPr>
          <p:nvPr/>
        </p:nvPicPr>
        <p:blipFill>
          <a:blip r:embed="rId19"/>
          <a:srcRect b="6624"/>
          <a:stretch/>
        </p:blipFill>
        <p:spPr>
          <a:xfrm>
            <a:off x="2153712" y="2843995"/>
            <a:ext cx="1332659" cy="641335"/>
          </a:xfrm>
          <a:prstGeom prst="rect">
            <a:avLst/>
          </a:prstGeom>
        </p:spPr>
      </p:pic>
      <p:grpSp>
        <p:nvGrpSpPr>
          <p:cNvPr id="248" name="Group 247">
            <a:extLst>
              <a:ext uri="{FF2B5EF4-FFF2-40B4-BE49-F238E27FC236}">
                <a16:creationId xmlns:a16="http://schemas.microsoft.com/office/drawing/2014/main" id="{4594A693-8B48-F3E2-E706-AB7A55D95AB2}"/>
              </a:ext>
            </a:extLst>
          </p:cNvPr>
          <p:cNvGrpSpPr/>
          <p:nvPr/>
        </p:nvGrpSpPr>
        <p:grpSpPr>
          <a:xfrm>
            <a:off x="2152281" y="3471481"/>
            <a:ext cx="1335494" cy="219893"/>
            <a:chOff x="4994908" y="6706393"/>
            <a:chExt cx="1335494" cy="219893"/>
          </a:xfrm>
        </p:grpSpPr>
        <p:pic>
          <p:nvPicPr>
            <p:cNvPr id="250" name="図 193">
              <a:extLst>
                <a:ext uri="{FF2B5EF4-FFF2-40B4-BE49-F238E27FC236}">
                  <a16:creationId xmlns:a16="http://schemas.microsoft.com/office/drawing/2014/main" id="{C2A7E957-47D9-2B8D-2068-A261D60DD89E}"/>
                </a:ext>
              </a:extLst>
            </p:cNvPr>
            <p:cNvPicPr>
              <a:picLocks noChangeAspect="1"/>
            </p:cNvPicPr>
            <p:nvPr/>
          </p:nvPicPr>
          <p:blipFill>
            <a:blip r:embed="rId20"/>
            <a:stretch>
              <a:fillRect/>
            </a:stretch>
          </p:blipFill>
          <p:spPr>
            <a:xfrm>
              <a:off x="4994908" y="6706393"/>
              <a:ext cx="1335494" cy="219893"/>
            </a:xfrm>
            <a:prstGeom prst="rect">
              <a:avLst/>
            </a:prstGeom>
          </p:spPr>
        </p:pic>
        <p:sp>
          <p:nvSpPr>
            <p:cNvPr id="251" name="Rectangle: Rounded Corners 250">
              <a:extLst>
                <a:ext uri="{FF2B5EF4-FFF2-40B4-BE49-F238E27FC236}">
                  <a16:creationId xmlns:a16="http://schemas.microsoft.com/office/drawing/2014/main" id="{DACE8B54-71DB-8AD6-E6AD-6CFB5391851D}"/>
                </a:ext>
              </a:extLst>
            </p:cNvPr>
            <p:cNvSpPr/>
            <p:nvPr/>
          </p:nvSpPr>
          <p:spPr>
            <a:xfrm>
              <a:off x="4999813" y="6734730"/>
              <a:ext cx="402768"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252" name="Rectangle: Rounded Corners 251">
              <a:extLst>
                <a:ext uri="{FF2B5EF4-FFF2-40B4-BE49-F238E27FC236}">
                  <a16:creationId xmlns:a16="http://schemas.microsoft.com/office/drawing/2014/main" id="{18927C10-C333-FEAB-82E6-E3648D3A4C07}"/>
                </a:ext>
              </a:extLst>
            </p:cNvPr>
            <p:cNvSpPr/>
            <p:nvPr/>
          </p:nvSpPr>
          <p:spPr>
            <a:xfrm>
              <a:off x="5817870" y="6734730"/>
              <a:ext cx="509174"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sp>
          <p:nvSpPr>
            <p:cNvPr id="253" name="Rectangle: Rounded Corners 252">
              <a:extLst>
                <a:ext uri="{FF2B5EF4-FFF2-40B4-BE49-F238E27FC236}">
                  <a16:creationId xmlns:a16="http://schemas.microsoft.com/office/drawing/2014/main" id="{748CDCAB-6051-FDED-BA0B-B1877759144A}"/>
                </a:ext>
              </a:extLst>
            </p:cNvPr>
            <p:cNvSpPr/>
            <p:nvPr/>
          </p:nvSpPr>
          <p:spPr>
            <a:xfrm>
              <a:off x="5414416" y="6734730"/>
              <a:ext cx="388214" cy="184666"/>
            </a:xfrm>
            <a:prstGeom prst="roundRect">
              <a:avLst>
                <a:gd name="adj" fmla="val 23888"/>
              </a:avLst>
            </a:prstGeom>
            <a:solidFill>
              <a:srgbClr val="6CD506"/>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Add[P2]</a:t>
              </a:r>
            </a:p>
          </p:txBody>
        </p:sp>
      </p:grpSp>
      <p:grpSp>
        <p:nvGrpSpPr>
          <p:cNvPr id="254" name="Group 253">
            <a:extLst>
              <a:ext uri="{FF2B5EF4-FFF2-40B4-BE49-F238E27FC236}">
                <a16:creationId xmlns:a16="http://schemas.microsoft.com/office/drawing/2014/main" id="{9F71FAB8-9FD0-9D03-729E-FC8C9F30F6D0}"/>
              </a:ext>
            </a:extLst>
          </p:cNvPr>
          <p:cNvGrpSpPr/>
          <p:nvPr/>
        </p:nvGrpSpPr>
        <p:grpSpPr>
          <a:xfrm>
            <a:off x="479022" y="6026062"/>
            <a:ext cx="1335494" cy="219893"/>
            <a:chOff x="4994908" y="6706393"/>
            <a:chExt cx="1335494" cy="219893"/>
          </a:xfrm>
        </p:grpSpPr>
        <p:pic>
          <p:nvPicPr>
            <p:cNvPr id="255" name="図 193">
              <a:extLst>
                <a:ext uri="{FF2B5EF4-FFF2-40B4-BE49-F238E27FC236}">
                  <a16:creationId xmlns:a16="http://schemas.microsoft.com/office/drawing/2014/main" id="{37BF985B-5F22-A35F-5249-1434A9A551D6}"/>
                </a:ext>
              </a:extLst>
            </p:cNvPr>
            <p:cNvPicPr>
              <a:picLocks noChangeAspect="1"/>
            </p:cNvPicPr>
            <p:nvPr/>
          </p:nvPicPr>
          <p:blipFill>
            <a:blip r:embed="rId20"/>
            <a:stretch>
              <a:fillRect/>
            </a:stretch>
          </p:blipFill>
          <p:spPr>
            <a:xfrm>
              <a:off x="4994908" y="6706393"/>
              <a:ext cx="1335494" cy="219893"/>
            </a:xfrm>
            <a:prstGeom prst="rect">
              <a:avLst/>
            </a:prstGeom>
          </p:spPr>
        </p:pic>
        <p:sp>
          <p:nvSpPr>
            <p:cNvPr id="324" name="Rectangle: Rounded Corners 323">
              <a:extLst>
                <a:ext uri="{FF2B5EF4-FFF2-40B4-BE49-F238E27FC236}">
                  <a16:creationId xmlns:a16="http://schemas.microsoft.com/office/drawing/2014/main" id="{993AE722-82F7-C379-F218-BD97DF864DFE}"/>
                </a:ext>
              </a:extLst>
            </p:cNvPr>
            <p:cNvSpPr/>
            <p:nvPr/>
          </p:nvSpPr>
          <p:spPr>
            <a:xfrm>
              <a:off x="4999813" y="6734730"/>
              <a:ext cx="402768"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325" name="Rectangle: Rounded Corners 324">
              <a:extLst>
                <a:ext uri="{FF2B5EF4-FFF2-40B4-BE49-F238E27FC236}">
                  <a16:creationId xmlns:a16="http://schemas.microsoft.com/office/drawing/2014/main" id="{09B8F38D-48E9-8092-D9D4-52E3FCE157F3}"/>
                </a:ext>
              </a:extLst>
            </p:cNvPr>
            <p:cNvSpPr/>
            <p:nvPr/>
          </p:nvSpPr>
          <p:spPr>
            <a:xfrm>
              <a:off x="5817870" y="6734730"/>
              <a:ext cx="509174"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sp>
          <p:nvSpPr>
            <p:cNvPr id="358" name="Rectangle: Rounded Corners 357">
              <a:extLst>
                <a:ext uri="{FF2B5EF4-FFF2-40B4-BE49-F238E27FC236}">
                  <a16:creationId xmlns:a16="http://schemas.microsoft.com/office/drawing/2014/main" id="{97881E7B-31AD-F85D-1ECC-3514B91C5867}"/>
                </a:ext>
              </a:extLst>
            </p:cNvPr>
            <p:cNvSpPr/>
            <p:nvPr/>
          </p:nvSpPr>
          <p:spPr>
            <a:xfrm>
              <a:off x="5414416" y="6734730"/>
              <a:ext cx="388214" cy="184666"/>
            </a:xfrm>
            <a:prstGeom prst="roundRect">
              <a:avLst>
                <a:gd name="adj" fmla="val 23888"/>
              </a:avLst>
            </a:prstGeom>
            <a:solidFill>
              <a:srgbClr val="6CD506"/>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Add[P2]</a:t>
              </a:r>
            </a:p>
          </p:txBody>
        </p:sp>
      </p:grpSp>
      <p:sp>
        <p:nvSpPr>
          <p:cNvPr id="360" name="矢印: 右 201">
            <a:extLst>
              <a:ext uri="{FF2B5EF4-FFF2-40B4-BE49-F238E27FC236}">
                <a16:creationId xmlns:a16="http://schemas.microsoft.com/office/drawing/2014/main" id="{7F6681EE-23E4-FC62-D0F2-87F7F55CA38D}"/>
              </a:ext>
            </a:extLst>
          </p:cNvPr>
          <p:cNvSpPr/>
          <p:nvPr/>
        </p:nvSpPr>
        <p:spPr>
          <a:xfrm>
            <a:off x="482747" y="807773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61" name="図 1">
            <a:extLst>
              <a:ext uri="{FF2B5EF4-FFF2-40B4-BE49-F238E27FC236}">
                <a16:creationId xmlns:a16="http://schemas.microsoft.com/office/drawing/2014/main" id="{A6194D78-3485-C234-5BDE-40B53029E6A6}"/>
              </a:ext>
            </a:extLst>
          </p:cNvPr>
          <p:cNvPicPr>
            <a:picLocks noChangeAspect="1"/>
          </p:cNvPicPr>
          <p:nvPr/>
        </p:nvPicPr>
        <p:blipFill>
          <a:blip r:embed="rId13"/>
          <a:stretch>
            <a:fillRect/>
          </a:stretch>
        </p:blipFill>
        <p:spPr>
          <a:xfrm>
            <a:off x="472266" y="7088567"/>
            <a:ext cx="1358764" cy="2027693"/>
          </a:xfrm>
          <a:prstGeom prst="rect">
            <a:avLst/>
          </a:prstGeom>
        </p:spPr>
      </p:pic>
      <p:pic>
        <p:nvPicPr>
          <p:cNvPr id="364" name="図 4">
            <a:extLst>
              <a:ext uri="{FF2B5EF4-FFF2-40B4-BE49-F238E27FC236}">
                <a16:creationId xmlns:a16="http://schemas.microsoft.com/office/drawing/2014/main" id="{94184E30-D39C-222C-58DC-5C9584CC1E2A}"/>
              </a:ext>
            </a:extLst>
          </p:cNvPr>
          <p:cNvPicPr>
            <a:picLocks noChangeAspect="1"/>
          </p:cNvPicPr>
          <p:nvPr/>
        </p:nvPicPr>
        <p:blipFill>
          <a:blip r:embed="rId14"/>
          <a:stretch>
            <a:fillRect/>
          </a:stretch>
        </p:blipFill>
        <p:spPr>
          <a:xfrm>
            <a:off x="1565622" y="8383954"/>
            <a:ext cx="243861" cy="130125"/>
          </a:xfrm>
          <a:prstGeom prst="rect">
            <a:avLst/>
          </a:prstGeom>
        </p:spPr>
      </p:pic>
      <p:sp>
        <p:nvSpPr>
          <p:cNvPr id="367" name="テキスト ボックス 5">
            <a:extLst>
              <a:ext uri="{FF2B5EF4-FFF2-40B4-BE49-F238E27FC236}">
                <a16:creationId xmlns:a16="http://schemas.microsoft.com/office/drawing/2014/main" id="{E289D417-183F-9347-F935-ECA004FCFBF3}"/>
              </a:ext>
            </a:extLst>
          </p:cNvPr>
          <p:cNvSpPr txBox="1"/>
          <p:nvPr/>
        </p:nvSpPr>
        <p:spPr>
          <a:xfrm>
            <a:off x="1489200" y="8351565"/>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77" name="図 6">
            <a:extLst>
              <a:ext uri="{FF2B5EF4-FFF2-40B4-BE49-F238E27FC236}">
                <a16:creationId xmlns:a16="http://schemas.microsoft.com/office/drawing/2014/main" id="{7CAC00C4-7694-1850-FF54-3C4B37ECC37F}"/>
              </a:ext>
            </a:extLst>
          </p:cNvPr>
          <p:cNvPicPr>
            <a:picLocks noChangeAspect="1"/>
          </p:cNvPicPr>
          <p:nvPr/>
        </p:nvPicPr>
        <p:blipFill>
          <a:blip r:embed="rId15"/>
          <a:stretch>
            <a:fillRect/>
          </a:stretch>
        </p:blipFill>
        <p:spPr>
          <a:xfrm>
            <a:off x="976953" y="7222647"/>
            <a:ext cx="805148" cy="123622"/>
          </a:xfrm>
          <a:prstGeom prst="rect">
            <a:avLst/>
          </a:prstGeom>
        </p:spPr>
      </p:pic>
      <p:sp>
        <p:nvSpPr>
          <p:cNvPr id="386" name="テキスト ボックス 8">
            <a:extLst>
              <a:ext uri="{FF2B5EF4-FFF2-40B4-BE49-F238E27FC236}">
                <a16:creationId xmlns:a16="http://schemas.microsoft.com/office/drawing/2014/main" id="{DEF77ED1-860D-DA4B-68AD-22807267D13A}"/>
              </a:ext>
            </a:extLst>
          </p:cNvPr>
          <p:cNvSpPr txBox="1"/>
          <p:nvPr/>
        </p:nvSpPr>
        <p:spPr>
          <a:xfrm>
            <a:off x="892234" y="7209224"/>
            <a:ext cx="874330" cy="200055"/>
          </a:xfrm>
          <a:prstGeom prst="rect">
            <a:avLst/>
          </a:prstGeom>
          <a:noFill/>
        </p:spPr>
        <p:txBody>
          <a:bodyPr wrap="square" rtlCol="0">
            <a:spAutoFit/>
          </a:bodyPr>
          <a:lstStyle/>
          <a:p>
            <a:pPr algn="ctr"/>
            <a:r>
              <a:rPr kumimoji="1" lang="en-US" altLang="ja-JP" sz="700" dirty="0">
                <a:solidFill>
                  <a:schemeClr val="bg1"/>
                </a:solidFill>
              </a:rPr>
              <a:t>NG Manual</a:t>
            </a:r>
            <a:endParaRPr kumimoji="1" lang="ja-JP" altLang="en-US" sz="700" dirty="0">
              <a:solidFill>
                <a:schemeClr val="bg1"/>
              </a:solidFill>
            </a:endParaRPr>
          </a:p>
        </p:txBody>
      </p:sp>
      <p:pic>
        <p:nvPicPr>
          <p:cNvPr id="388" name="図 13">
            <a:extLst>
              <a:ext uri="{FF2B5EF4-FFF2-40B4-BE49-F238E27FC236}">
                <a16:creationId xmlns:a16="http://schemas.microsoft.com/office/drawing/2014/main" id="{FF5E3B6F-F0F7-4435-8CEB-A01671F06F4D}"/>
              </a:ext>
            </a:extLst>
          </p:cNvPr>
          <p:cNvPicPr>
            <a:picLocks noChangeAspect="1"/>
          </p:cNvPicPr>
          <p:nvPr/>
        </p:nvPicPr>
        <p:blipFill>
          <a:blip r:embed="rId14"/>
          <a:stretch>
            <a:fillRect/>
          </a:stretch>
        </p:blipFill>
        <p:spPr>
          <a:xfrm>
            <a:off x="613381" y="8102614"/>
            <a:ext cx="399116" cy="92870"/>
          </a:xfrm>
          <a:prstGeom prst="rect">
            <a:avLst/>
          </a:prstGeom>
        </p:spPr>
      </p:pic>
      <p:sp>
        <p:nvSpPr>
          <p:cNvPr id="392" name="テキスト ボックス 14">
            <a:extLst>
              <a:ext uri="{FF2B5EF4-FFF2-40B4-BE49-F238E27FC236}">
                <a16:creationId xmlns:a16="http://schemas.microsoft.com/office/drawing/2014/main" id="{332130FE-5727-FF07-F0D0-E65BE966AC44}"/>
              </a:ext>
            </a:extLst>
          </p:cNvPr>
          <p:cNvSpPr txBox="1"/>
          <p:nvPr/>
        </p:nvSpPr>
        <p:spPr>
          <a:xfrm>
            <a:off x="549011" y="805290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97" name="図 15">
            <a:extLst>
              <a:ext uri="{FF2B5EF4-FFF2-40B4-BE49-F238E27FC236}">
                <a16:creationId xmlns:a16="http://schemas.microsoft.com/office/drawing/2014/main" id="{1346C015-47D4-D046-FD4B-015FA6CA593A}"/>
              </a:ext>
            </a:extLst>
          </p:cNvPr>
          <p:cNvPicPr>
            <a:picLocks noChangeAspect="1"/>
          </p:cNvPicPr>
          <p:nvPr/>
        </p:nvPicPr>
        <p:blipFill>
          <a:blip r:embed="rId16"/>
          <a:stretch>
            <a:fillRect/>
          </a:stretch>
        </p:blipFill>
        <p:spPr>
          <a:xfrm>
            <a:off x="1053098" y="8537140"/>
            <a:ext cx="234871" cy="129551"/>
          </a:xfrm>
          <a:prstGeom prst="rect">
            <a:avLst/>
          </a:prstGeom>
        </p:spPr>
      </p:pic>
      <p:sp>
        <p:nvSpPr>
          <p:cNvPr id="399" name="Rectangle 398">
            <a:extLst>
              <a:ext uri="{FF2B5EF4-FFF2-40B4-BE49-F238E27FC236}">
                <a16:creationId xmlns:a16="http://schemas.microsoft.com/office/drawing/2014/main" id="{3B7E7E67-C7C5-CC70-4337-77D1A6C2F5C7}"/>
              </a:ext>
            </a:extLst>
          </p:cNvPr>
          <p:cNvSpPr/>
          <p:nvPr/>
        </p:nvSpPr>
        <p:spPr>
          <a:xfrm>
            <a:off x="493818" y="8059147"/>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00" name="TextBox 399">
            <a:extLst>
              <a:ext uri="{FF2B5EF4-FFF2-40B4-BE49-F238E27FC236}">
                <a16:creationId xmlns:a16="http://schemas.microsoft.com/office/drawing/2014/main" id="{FBD01EE7-3F0F-4012-C796-CF07BFEEFA0B}"/>
              </a:ext>
            </a:extLst>
          </p:cNvPr>
          <p:cNvSpPr txBox="1"/>
          <p:nvPr/>
        </p:nvSpPr>
        <p:spPr>
          <a:xfrm>
            <a:off x="493612" y="8090200"/>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01" name="Rectangle: Rounded Corners 400">
            <a:extLst>
              <a:ext uri="{FF2B5EF4-FFF2-40B4-BE49-F238E27FC236}">
                <a16:creationId xmlns:a16="http://schemas.microsoft.com/office/drawing/2014/main" id="{0C35F49F-3239-1C4B-2A46-75935EDBBC30}"/>
              </a:ext>
            </a:extLst>
          </p:cNvPr>
          <p:cNvSpPr/>
          <p:nvPr/>
        </p:nvSpPr>
        <p:spPr>
          <a:xfrm>
            <a:off x="785239" y="8090200"/>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a:t>
            </a:r>
          </a:p>
        </p:txBody>
      </p:sp>
      <p:sp>
        <p:nvSpPr>
          <p:cNvPr id="402" name="Rectangle: Rounded Corners 401">
            <a:extLst>
              <a:ext uri="{FF2B5EF4-FFF2-40B4-BE49-F238E27FC236}">
                <a16:creationId xmlns:a16="http://schemas.microsoft.com/office/drawing/2014/main" id="{519F5171-502F-2D39-5C4E-1832EB5CDB5A}"/>
              </a:ext>
            </a:extLst>
          </p:cNvPr>
          <p:cNvSpPr/>
          <p:nvPr/>
        </p:nvSpPr>
        <p:spPr>
          <a:xfrm>
            <a:off x="1179479" y="8090200"/>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403" name="テキスト ボックス 167">
            <a:extLst>
              <a:ext uri="{FF2B5EF4-FFF2-40B4-BE49-F238E27FC236}">
                <a16:creationId xmlns:a16="http://schemas.microsoft.com/office/drawing/2014/main" id="{8F2D632C-3E51-34B3-F940-870CFAC2E6BB}"/>
              </a:ext>
            </a:extLst>
          </p:cNvPr>
          <p:cNvSpPr txBox="1"/>
          <p:nvPr/>
        </p:nvSpPr>
        <p:spPr>
          <a:xfrm>
            <a:off x="945641" y="7697077"/>
            <a:ext cx="974926" cy="169277"/>
          </a:xfrm>
          <a:prstGeom prst="rect">
            <a:avLst/>
          </a:prstGeom>
          <a:noFill/>
        </p:spPr>
        <p:txBody>
          <a:bodyPr wrap="square" rtlCol="0">
            <a:spAutoFit/>
          </a:bodyPr>
          <a:lstStyle/>
          <a:p>
            <a:r>
              <a:rPr kumimoji="1" lang="en-US" altLang="ja-JP" sz="500" dirty="0">
                <a:latin typeface="+mj-lt"/>
              </a:rPr>
              <a:t>DEMO-PARTS-NO_B</a:t>
            </a:r>
            <a:endParaRPr kumimoji="1" lang="en-US" altLang="ja-JP" sz="500" dirty="0"/>
          </a:p>
        </p:txBody>
      </p:sp>
      <p:sp>
        <p:nvSpPr>
          <p:cNvPr id="404" name="テキスト ボックス 167">
            <a:extLst>
              <a:ext uri="{FF2B5EF4-FFF2-40B4-BE49-F238E27FC236}">
                <a16:creationId xmlns:a16="http://schemas.microsoft.com/office/drawing/2014/main" id="{1A5FB74C-FA6F-76B4-182F-E65D548B19D4}"/>
              </a:ext>
            </a:extLst>
          </p:cNvPr>
          <p:cNvSpPr txBox="1"/>
          <p:nvPr/>
        </p:nvSpPr>
        <p:spPr>
          <a:xfrm>
            <a:off x="758942" y="7893140"/>
            <a:ext cx="974926" cy="169277"/>
          </a:xfrm>
          <a:prstGeom prst="rect">
            <a:avLst/>
          </a:prstGeom>
          <a:noFill/>
        </p:spPr>
        <p:txBody>
          <a:bodyPr wrap="square" rIns="0" rtlCol="0">
            <a:spAutoFit/>
          </a:bodyPr>
          <a:lstStyle/>
          <a:p>
            <a:r>
              <a:rPr kumimoji="1" lang="en-US" altLang="ja-JP" sz="500" dirty="0">
                <a:latin typeface="+mj-lt"/>
              </a:rPr>
              <a:t>DEMO-PARTS-NAME-OF_B</a:t>
            </a:r>
            <a:endParaRPr kumimoji="1" lang="en-US" altLang="ja-JP" sz="500" dirty="0"/>
          </a:p>
        </p:txBody>
      </p:sp>
      <p:pic>
        <p:nvPicPr>
          <p:cNvPr id="405" name="Picture 404">
            <a:extLst>
              <a:ext uri="{FF2B5EF4-FFF2-40B4-BE49-F238E27FC236}">
                <a16:creationId xmlns:a16="http://schemas.microsoft.com/office/drawing/2014/main" id="{7394ADA5-3C1B-493E-11BC-AB500B47F601}"/>
              </a:ext>
            </a:extLst>
          </p:cNvPr>
          <p:cNvPicPr>
            <a:picLocks noChangeAspect="1"/>
          </p:cNvPicPr>
          <p:nvPr/>
        </p:nvPicPr>
        <p:blipFill>
          <a:blip r:embed="rId21"/>
          <a:stretch>
            <a:fillRect/>
          </a:stretch>
        </p:blipFill>
        <p:spPr>
          <a:xfrm>
            <a:off x="492571" y="8241580"/>
            <a:ext cx="1351211" cy="638260"/>
          </a:xfrm>
          <a:prstGeom prst="rect">
            <a:avLst/>
          </a:prstGeom>
        </p:spPr>
      </p:pic>
      <p:pic>
        <p:nvPicPr>
          <p:cNvPr id="406" name="グラフィックス 4" descr="カメラ 単色塗りつぶし">
            <a:extLst>
              <a:ext uri="{FF2B5EF4-FFF2-40B4-BE49-F238E27FC236}">
                <a16:creationId xmlns:a16="http://schemas.microsoft.com/office/drawing/2014/main" id="{A7C15B3C-52A7-4B8A-E3F4-4A25490CD14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659351" y="7709352"/>
            <a:ext cx="137037" cy="137037"/>
          </a:xfrm>
          <a:prstGeom prst="rect">
            <a:avLst/>
          </a:prstGeom>
        </p:spPr>
      </p:pic>
      <p:grpSp>
        <p:nvGrpSpPr>
          <p:cNvPr id="407" name="Group 406">
            <a:extLst>
              <a:ext uri="{FF2B5EF4-FFF2-40B4-BE49-F238E27FC236}">
                <a16:creationId xmlns:a16="http://schemas.microsoft.com/office/drawing/2014/main" id="{17E8ADE5-1147-CA31-A9EC-CF18FDFC9C73}"/>
              </a:ext>
            </a:extLst>
          </p:cNvPr>
          <p:cNvGrpSpPr/>
          <p:nvPr/>
        </p:nvGrpSpPr>
        <p:grpSpPr>
          <a:xfrm>
            <a:off x="492084" y="8883504"/>
            <a:ext cx="1335494" cy="219893"/>
            <a:chOff x="4994908" y="6706393"/>
            <a:chExt cx="1335494" cy="219893"/>
          </a:xfrm>
        </p:grpSpPr>
        <p:pic>
          <p:nvPicPr>
            <p:cNvPr id="408" name="図 193">
              <a:extLst>
                <a:ext uri="{FF2B5EF4-FFF2-40B4-BE49-F238E27FC236}">
                  <a16:creationId xmlns:a16="http://schemas.microsoft.com/office/drawing/2014/main" id="{CB11AF7D-F06D-A348-C12E-66A471467C08}"/>
                </a:ext>
              </a:extLst>
            </p:cNvPr>
            <p:cNvPicPr>
              <a:picLocks noChangeAspect="1"/>
            </p:cNvPicPr>
            <p:nvPr/>
          </p:nvPicPr>
          <p:blipFill>
            <a:blip r:embed="rId20"/>
            <a:stretch>
              <a:fillRect/>
            </a:stretch>
          </p:blipFill>
          <p:spPr>
            <a:xfrm>
              <a:off x="4994908" y="6706393"/>
              <a:ext cx="1335494" cy="219893"/>
            </a:xfrm>
            <a:prstGeom prst="rect">
              <a:avLst/>
            </a:prstGeom>
          </p:spPr>
        </p:pic>
        <p:sp>
          <p:nvSpPr>
            <p:cNvPr id="409" name="Rectangle: Rounded Corners 408">
              <a:extLst>
                <a:ext uri="{FF2B5EF4-FFF2-40B4-BE49-F238E27FC236}">
                  <a16:creationId xmlns:a16="http://schemas.microsoft.com/office/drawing/2014/main" id="{7FFAA07A-DE18-D743-12D7-978E15978454}"/>
                </a:ext>
              </a:extLst>
            </p:cNvPr>
            <p:cNvSpPr/>
            <p:nvPr/>
          </p:nvSpPr>
          <p:spPr>
            <a:xfrm>
              <a:off x="4999813" y="6734730"/>
              <a:ext cx="402768"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410" name="Rectangle: Rounded Corners 409">
              <a:extLst>
                <a:ext uri="{FF2B5EF4-FFF2-40B4-BE49-F238E27FC236}">
                  <a16:creationId xmlns:a16="http://schemas.microsoft.com/office/drawing/2014/main" id="{C16C946F-72DB-A437-BD63-0305A06B9C0F}"/>
                </a:ext>
              </a:extLst>
            </p:cNvPr>
            <p:cNvSpPr/>
            <p:nvPr/>
          </p:nvSpPr>
          <p:spPr>
            <a:xfrm>
              <a:off x="5817870" y="6734730"/>
              <a:ext cx="509174"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sp>
          <p:nvSpPr>
            <p:cNvPr id="411" name="Rectangle: Rounded Corners 410">
              <a:extLst>
                <a:ext uri="{FF2B5EF4-FFF2-40B4-BE49-F238E27FC236}">
                  <a16:creationId xmlns:a16="http://schemas.microsoft.com/office/drawing/2014/main" id="{92504AEB-DF66-CB36-83E2-9F512FE4B908}"/>
                </a:ext>
              </a:extLst>
            </p:cNvPr>
            <p:cNvSpPr/>
            <p:nvPr/>
          </p:nvSpPr>
          <p:spPr>
            <a:xfrm>
              <a:off x="5414416" y="6734730"/>
              <a:ext cx="388214" cy="184666"/>
            </a:xfrm>
            <a:prstGeom prst="roundRect">
              <a:avLst>
                <a:gd name="adj" fmla="val 23888"/>
              </a:avLst>
            </a:prstGeom>
            <a:solidFill>
              <a:srgbClr val="6CD506"/>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Add[P2]</a:t>
              </a:r>
            </a:p>
          </p:txBody>
        </p:sp>
      </p:grpSp>
      <p:grpSp>
        <p:nvGrpSpPr>
          <p:cNvPr id="412" name="Group 411">
            <a:extLst>
              <a:ext uri="{FF2B5EF4-FFF2-40B4-BE49-F238E27FC236}">
                <a16:creationId xmlns:a16="http://schemas.microsoft.com/office/drawing/2014/main" id="{F4786559-0D6E-6B7A-8E9F-2F57BC0926C5}"/>
              </a:ext>
            </a:extLst>
          </p:cNvPr>
          <p:cNvGrpSpPr/>
          <p:nvPr/>
        </p:nvGrpSpPr>
        <p:grpSpPr>
          <a:xfrm>
            <a:off x="915608" y="8922898"/>
            <a:ext cx="528404" cy="334063"/>
            <a:chOff x="1376226" y="2631249"/>
            <a:chExt cx="528404" cy="334063"/>
          </a:xfrm>
        </p:grpSpPr>
        <p:sp>
          <p:nvSpPr>
            <p:cNvPr id="413" name="正方形/長方形 12">
              <a:extLst>
                <a:ext uri="{FF2B5EF4-FFF2-40B4-BE49-F238E27FC236}">
                  <a16:creationId xmlns:a16="http://schemas.microsoft.com/office/drawing/2014/main" id="{159D41DC-66FB-49DF-C085-C511BDDBF704}"/>
                </a:ext>
              </a:extLst>
            </p:cNvPr>
            <p:cNvSpPr/>
            <p:nvPr/>
          </p:nvSpPr>
          <p:spPr>
            <a:xfrm>
              <a:off x="1376226" y="2631249"/>
              <a:ext cx="402463" cy="17861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14" name="グラフィックス 17" descr="右向き指示マーク">
              <a:extLst>
                <a:ext uri="{FF2B5EF4-FFF2-40B4-BE49-F238E27FC236}">
                  <a16:creationId xmlns:a16="http://schemas.microsoft.com/office/drawing/2014/main" id="{61DF4622-56FD-D917-4615-708C3AE963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51004" y="2711686"/>
              <a:ext cx="253626" cy="253626"/>
            </a:xfrm>
            <a:prstGeom prst="rect">
              <a:avLst/>
            </a:prstGeom>
          </p:spPr>
        </p:pic>
      </p:grpSp>
      <p:pic>
        <p:nvPicPr>
          <p:cNvPr id="416" name="Picture 415">
            <a:extLst>
              <a:ext uri="{FF2B5EF4-FFF2-40B4-BE49-F238E27FC236}">
                <a16:creationId xmlns:a16="http://schemas.microsoft.com/office/drawing/2014/main" id="{B210D1D0-8C35-AB0C-EC24-EE00BC8E2121}"/>
              </a:ext>
            </a:extLst>
          </p:cNvPr>
          <p:cNvPicPr>
            <a:picLocks noChangeAspect="1"/>
          </p:cNvPicPr>
          <p:nvPr/>
        </p:nvPicPr>
        <p:blipFill>
          <a:blip r:embed="rId22"/>
          <a:stretch>
            <a:fillRect/>
          </a:stretch>
        </p:blipFill>
        <p:spPr>
          <a:xfrm>
            <a:off x="5028676" y="5386397"/>
            <a:ext cx="1312398" cy="684876"/>
          </a:xfrm>
          <a:prstGeom prst="rect">
            <a:avLst/>
          </a:prstGeom>
        </p:spPr>
      </p:pic>
      <p:grpSp>
        <p:nvGrpSpPr>
          <p:cNvPr id="417" name="Group 416">
            <a:extLst>
              <a:ext uri="{FF2B5EF4-FFF2-40B4-BE49-F238E27FC236}">
                <a16:creationId xmlns:a16="http://schemas.microsoft.com/office/drawing/2014/main" id="{B4CCBC6B-5579-6953-2CDD-35D0658C89D9}"/>
              </a:ext>
            </a:extLst>
          </p:cNvPr>
          <p:cNvGrpSpPr/>
          <p:nvPr/>
        </p:nvGrpSpPr>
        <p:grpSpPr>
          <a:xfrm>
            <a:off x="5015905" y="6026117"/>
            <a:ext cx="1335494" cy="219893"/>
            <a:chOff x="4994908" y="6706393"/>
            <a:chExt cx="1335494" cy="219893"/>
          </a:xfrm>
        </p:grpSpPr>
        <p:pic>
          <p:nvPicPr>
            <p:cNvPr id="418" name="図 193">
              <a:extLst>
                <a:ext uri="{FF2B5EF4-FFF2-40B4-BE49-F238E27FC236}">
                  <a16:creationId xmlns:a16="http://schemas.microsoft.com/office/drawing/2014/main" id="{AECEB464-C4DC-359D-A56C-E668A8491302}"/>
                </a:ext>
              </a:extLst>
            </p:cNvPr>
            <p:cNvPicPr>
              <a:picLocks noChangeAspect="1"/>
            </p:cNvPicPr>
            <p:nvPr/>
          </p:nvPicPr>
          <p:blipFill>
            <a:blip r:embed="rId20"/>
            <a:stretch>
              <a:fillRect/>
            </a:stretch>
          </p:blipFill>
          <p:spPr>
            <a:xfrm>
              <a:off x="4994908" y="6706393"/>
              <a:ext cx="1335494" cy="219893"/>
            </a:xfrm>
            <a:prstGeom prst="rect">
              <a:avLst/>
            </a:prstGeom>
          </p:spPr>
        </p:pic>
        <p:sp>
          <p:nvSpPr>
            <p:cNvPr id="419" name="Rectangle: Rounded Corners 418">
              <a:extLst>
                <a:ext uri="{FF2B5EF4-FFF2-40B4-BE49-F238E27FC236}">
                  <a16:creationId xmlns:a16="http://schemas.microsoft.com/office/drawing/2014/main" id="{6499868E-D5CA-69D5-7C2E-613439086706}"/>
                </a:ext>
              </a:extLst>
            </p:cNvPr>
            <p:cNvSpPr/>
            <p:nvPr/>
          </p:nvSpPr>
          <p:spPr>
            <a:xfrm>
              <a:off x="4999813" y="6734730"/>
              <a:ext cx="402768"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420" name="Rectangle: Rounded Corners 419">
              <a:extLst>
                <a:ext uri="{FF2B5EF4-FFF2-40B4-BE49-F238E27FC236}">
                  <a16:creationId xmlns:a16="http://schemas.microsoft.com/office/drawing/2014/main" id="{3B914531-B4F0-BC5D-7C34-08187F792DBC}"/>
                </a:ext>
              </a:extLst>
            </p:cNvPr>
            <p:cNvSpPr/>
            <p:nvPr/>
          </p:nvSpPr>
          <p:spPr>
            <a:xfrm>
              <a:off x="5817870" y="6734730"/>
              <a:ext cx="509174"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sp>
          <p:nvSpPr>
            <p:cNvPr id="421" name="Rectangle: Rounded Corners 420">
              <a:extLst>
                <a:ext uri="{FF2B5EF4-FFF2-40B4-BE49-F238E27FC236}">
                  <a16:creationId xmlns:a16="http://schemas.microsoft.com/office/drawing/2014/main" id="{63D3F7C3-281C-0B53-C88C-B80A93990953}"/>
                </a:ext>
              </a:extLst>
            </p:cNvPr>
            <p:cNvSpPr/>
            <p:nvPr/>
          </p:nvSpPr>
          <p:spPr>
            <a:xfrm>
              <a:off x="5414416" y="6734730"/>
              <a:ext cx="388214" cy="184666"/>
            </a:xfrm>
            <a:prstGeom prst="roundRect">
              <a:avLst>
                <a:gd name="adj" fmla="val 23888"/>
              </a:avLst>
            </a:prstGeom>
            <a:solidFill>
              <a:srgbClr val="6CD506"/>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Add[P2]</a:t>
              </a:r>
            </a:p>
          </p:txBody>
        </p:sp>
      </p:grpSp>
      <p:sp>
        <p:nvSpPr>
          <p:cNvPr id="422" name="矢印: 右 201">
            <a:extLst>
              <a:ext uri="{FF2B5EF4-FFF2-40B4-BE49-F238E27FC236}">
                <a16:creationId xmlns:a16="http://schemas.microsoft.com/office/drawing/2014/main" id="{E644354D-2427-85BC-F2FD-A1360BA5F1EE}"/>
              </a:ext>
            </a:extLst>
          </p:cNvPr>
          <p:cNvSpPr/>
          <p:nvPr/>
        </p:nvSpPr>
        <p:spPr>
          <a:xfrm>
            <a:off x="4980515" y="8061584"/>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1" name="テキスト ボックス 27">
            <a:extLst>
              <a:ext uri="{FF2B5EF4-FFF2-40B4-BE49-F238E27FC236}">
                <a16:creationId xmlns:a16="http://schemas.microsoft.com/office/drawing/2014/main" id="{221A27AC-3F98-6BEF-9867-972F6F2E40D7}"/>
              </a:ext>
            </a:extLst>
          </p:cNvPr>
          <p:cNvSpPr txBox="1"/>
          <p:nvPr/>
        </p:nvSpPr>
        <p:spPr>
          <a:xfrm>
            <a:off x="1805925" y="8592978"/>
            <a:ext cx="1367498" cy="461665"/>
          </a:xfrm>
          <a:prstGeom prst="rect">
            <a:avLst/>
          </a:prstGeom>
          <a:noFill/>
        </p:spPr>
        <p:txBody>
          <a:bodyPr wrap="square" rtlCol="0">
            <a:spAutoFit/>
          </a:bodyPr>
          <a:lstStyle/>
          <a:p>
            <a:r>
              <a:rPr kumimoji="1" lang="en-US" altLang="ja-JP" sz="800" dirty="0">
                <a:latin typeface="+mj-lt"/>
              </a:rPr>
              <a:t>*3: Able to add another NG records by click Add[P2] button</a:t>
            </a:r>
          </a:p>
        </p:txBody>
      </p:sp>
      <p:sp>
        <p:nvSpPr>
          <p:cNvPr id="432" name="矢印: 右 169">
            <a:extLst>
              <a:ext uri="{FF2B5EF4-FFF2-40B4-BE49-F238E27FC236}">
                <a16:creationId xmlns:a16="http://schemas.microsoft.com/office/drawing/2014/main" id="{2614120F-AA32-3D9E-C075-BC0C6F7618B1}"/>
              </a:ext>
            </a:extLst>
          </p:cNvPr>
          <p:cNvSpPr/>
          <p:nvPr/>
        </p:nvSpPr>
        <p:spPr>
          <a:xfrm>
            <a:off x="2176092" y="804783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33" name="図 1">
            <a:extLst>
              <a:ext uri="{FF2B5EF4-FFF2-40B4-BE49-F238E27FC236}">
                <a16:creationId xmlns:a16="http://schemas.microsoft.com/office/drawing/2014/main" id="{BF0E3C93-9C1A-E957-D74E-32B5319501E5}"/>
              </a:ext>
            </a:extLst>
          </p:cNvPr>
          <p:cNvPicPr>
            <a:picLocks noChangeAspect="1"/>
          </p:cNvPicPr>
          <p:nvPr/>
        </p:nvPicPr>
        <p:blipFill>
          <a:blip r:embed="rId13"/>
          <a:stretch>
            <a:fillRect/>
          </a:stretch>
        </p:blipFill>
        <p:spPr>
          <a:xfrm>
            <a:off x="4970034" y="7072413"/>
            <a:ext cx="1358764" cy="2027693"/>
          </a:xfrm>
          <a:prstGeom prst="rect">
            <a:avLst/>
          </a:prstGeom>
        </p:spPr>
      </p:pic>
      <p:pic>
        <p:nvPicPr>
          <p:cNvPr id="434" name="図 4">
            <a:extLst>
              <a:ext uri="{FF2B5EF4-FFF2-40B4-BE49-F238E27FC236}">
                <a16:creationId xmlns:a16="http://schemas.microsoft.com/office/drawing/2014/main" id="{C265931B-435D-8ABA-2DBC-1CC50EC50230}"/>
              </a:ext>
            </a:extLst>
          </p:cNvPr>
          <p:cNvPicPr>
            <a:picLocks noChangeAspect="1"/>
          </p:cNvPicPr>
          <p:nvPr/>
        </p:nvPicPr>
        <p:blipFill>
          <a:blip r:embed="rId14"/>
          <a:stretch>
            <a:fillRect/>
          </a:stretch>
        </p:blipFill>
        <p:spPr>
          <a:xfrm>
            <a:off x="6063390" y="8367800"/>
            <a:ext cx="243861" cy="130125"/>
          </a:xfrm>
          <a:prstGeom prst="rect">
            <a:avLst/>
          </a:prstGeom>
        </p:spPr>
      </p:pic>
      <p:sp>
        <p:nvSpPr>
          <p:cNvPr id="435" name="テキスト ボックス 5">
            <a:extLst>
              <a:ext uri="{FF2B5EF4-FFF2-40B4-BE49-F238E27FC236}">
                <a16:creationId xmlns:a16="http://schemas.microsoft.com/office/drawing/2014/main" id="{41B56211-2052-A00C-1E1B-56E8BBB284D4}"/>
              </a:ext>
            </a:extLst>
          </p:cNvPr>
          <p:cNvSpPr txBox="1"/>
          <p:nvPr/>
        </p:nvSpPr>
        <p:spPr>
          <a:xfrm>
            <a:off x="5986968" y="83354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36" name="図 6">
            <a:extLst>
              <a:ext uri="{FF2B5EF4-FFF2-40B4-BE49-F238E27FC236}">
                <a16:creationId xmlns:a16="http://schemas.microsoft.com/office/drawing/2014/main" id="{FC2B505E-CF48-05A8-4E6A-CE9144B6E0BE}"/>
              </a:ext>
            </a:extLst>
          </p:cNvPr>
          <p:cNvPicPr>
            <a:picLocks noChangeAspect="1"/>
          </p:cNvPicPr>
          <p:nvPr/>
        </p:nvPicPr>
        <p:blipFill>
          <a:blip r:embed="rId15"/>
          <a:stretch>
            <a:fillRect/>
          </a:stretch>
        </p:blipFill>
        <p:spPr>
          <a:xfrm>
            <a:off x="5474721" y="7206493"/>
            <a:ext cx="805148" cy="123622"/>
          </a:xfrm>
          <a:prstGeom prst="rect">
            <a:avLst/>
          </a:prstGeom>
        </p:spPr>
      </p:pic>
      <p:sp>
        <p:nvSpPr>
          <p:cNvPr id="437" name="テキスト ボックス 8">
            <a:extLst>
              <a:ext uri="{FF2B5EF4-FFF2-40B4-BE49-F238E27FC236}">
                <a16:creationId xmlns:a16="http://schemas.microsoft.com/office/drawing/2014/main" id="{666DD8AF-D438-8DB4-ACE5-2B06B602116E}"/>
              </a:ext>
            </a:extLst>
          </p:cNvPr>
          <p:cNvSpPr txBox="1"/>
          <p:nvPr/>
        </p:nvSpPr>
        <p:spPr>
          <a:xfrm>
            <a:off x="5390002" y="7193070"/>
            <a:ext cx="874330" cy="200055"/>
          </a:xfrm>
          <a:prstGeom prst="rect">
            <a:avLst/>
          </a:prstGeom>
          <a:noFill/>
        </p:spPr>
        <p:txBody>
          <a:bodyPr wrap="square" rtlCol="0">
            <a:spAutoFit/>
          </a:bodyPr>
          <a:lstStyle/>
          <a:p>
            <a:pPr algn="ctr"/>
            <a:r>
              <a:rPr kumimoji="1" lang="en-US" altLang="ja-JP" sz="700" dirty="0">
                <a:solidFill>
                  <a:schemeClr val="bg1"/>
                </a:solidFill>
              </a:rPr>
              <a:t>NG Manual</a:t>
            </a:r>
            <a:endParaRPr kumimoji="1" lang="ja-JP" altLang="en-US" sz="700" dirty="0">
              <a:solidFill>
                <a:schemeClr val="bg1"/>
              </a:solidFill>
            </a:endParaRPr>
          </a:p>
        </p:txBody>
      </p:sp>
      <p:pic>
        <p:nvPicPr>
          <p:cNvPr id="438" name="図 13">
            <a:extLst>
              <a:ext uri="{FF2B5EF4-FFF2-40B4-BE49-F238E27FC236}">
                <a16:creationId xmlns:a16="http://schemas.microsoft.com/office/drawing/2014/main" id="{465114D6-3113-D9CE-2E52-F32A45060AB8}"/>
              </a:ext>
            </a:extLst>
          </p:cNvPr>
          <p:cNvPicPr>
            <a:picLocks noChangeAspect="1"/>
          </p:cNvPicPr>
          <p:nvPr/>
        </p:nvPicPr>
        <p:blipFill>
          <a:blip r:embed="rId14"/>
          <a:stretch>
            <a:fillRect/>
          </a:stretch>
        </p:blipFill>
        <p:spPr>
          <a:xfrm>
            <a:off x="5111149" y="8086460"/>
            <a:ext cx="399116" cy="92870"/>
          </a:xfrm>
          <a:prstGeom prst="rect">
            <a:avLst/>
          </a:prstGeom>
        </p:spPr>
      </p:pic>
      <p:sp>
        <p:nvSpPr>
          <p:cNvPr id="439" name="テキスト ボックス 14">
            <a:extLst>
              <a:ext uri="{FF2B5EF4-FFF2-40B4-BE49-F238E27FC236}">
                <a16:creationId xmlns:a16="http://schemas.microsoft.com/office/drawing/2014/main" id="{4063116F-9666-E511-7FE4-FE65197AE8B0}"/>
              </a:ext>
            </a:extLst>
          </p:cNvPr>
          <p:cNvSpPr txBox="1"/>
          <p:nvPr/>
        </p:nvSpPr>
        <p:spPr>
          <a:xfrm>
            <a:off x="5046779" y="803675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40" name="図 15">
            <a:extLst>
              <a:ext uri="{FF2B5EF4-FFF2-40B4-BE49-F238E27FC236}">
                <a16:creationId xmlns:a16="http://schemas.microsoft.com/office/drawing/2014/main" id="{86F05F89-7FD4-7BF5-6C1D-11B7AC17A31F}"/>
              </a:ext>
            </a:extLst>
          </p:cNvPr>
          <p:cNvPicPr>
            <a:picLocks noChangeAspect="1"/>
          </p:cNvPicPr>
          <p:nvPr/>
        </p:nvPicPr>
        <p:blipFill>
          <a:blip r:embed="rId16"/>
          <a:stretch>
            <a:fillRect/>
          </a:stretch>
        </p:blipFill>
        <p:spPr>
          <a:xfrm>
            <a:off x="5550866" y="8520986"/>
            <a:ext cx="234871" cy="129551"/>
          </a:xfrm>
          <a:prstGeom prst="rect">
            <a:avLst/>
          </a:prstGeom>
        </p:spPr>
      </p:pic>
      <p:sp>
        <p:nvSpPr>
          <p:cNvPr id="441" name="Rectangle 440">
            <a:extLst>
              <a:ext uri="{FF2B5EF4-FFF2-40B4-BE49-F238E27FC236}">
                <a16:creationId xmlns:a16="http://schemas.microsoft.com/office/drawing/2014/main" id="{A3FC6603-6A3C-1FC5-4A22-E7CC95DEB25D}"/>
              </a:ext>
            </a:extLst>
          </p:cNvPr>
          <p:cNvSpPr/>
          <p:nvPr/>
        </p:nvSpPr>
        <p:spPr>
          <a:xfrm>
            <a:off x="4991586" y="8042993"/>
            <a:ext cx="1312397" cy="21215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42" name="TextBox 441">
            <a:extLst>
              <a:ext uri="{FF2B5EF4-FFF2-40B4-BE49-F238E27FC236}">
                <a16:creationId xmlns:a16="http://schemas.microsoft.com/office/drawing/2014/main" id="{207A2A78-6E8D-D97A-B4F6-955204A78307}"/>
              </a:ext>
            </a:extLst>
          </p:cNvPr>
          <p:cNvSpPr txBox="1"/>
          <p:nvPr/>
        </p:nvSpPr>
        <p:spPr>
          <a:xfrm>
            <a:off x="4991380" y="8074046"/>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43" name="Rectangle: Rounded Corners 442">
            <a:extLst>
              <a:ext uri="{FF2B5EF4-FFF2-40B4-BE49-F238E27FC236}">
                <a16:creationId xmlns:a16="http://schemas.microsoft.com/office/drawing/2014/main" id="{630F5F98-474E-ED44-0334-38EE5F4282F4}"/>
              </a:ext>
            </a:extLst>
          </p:cNvPr>
          <p:cNvSpPr/>
          <p:nvPr/>
        </p:nvSpPr>
        <p:spPr>
          <a:xfrm>
            <a:off x="5283007" y="8074046"/>
            <a:ext cx="350520"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123</a:t>
            </a:r>
          </a:p>
        </p:txBody>
      </p:sp>
      <p:sp>
        <p:nvSpPr>
          <p:cNvPr id="444" name="Rectangle: Rounded Corners 443">
            <a:extLst>
              <a:ext uri="{FF2B5EF4-FFF2-40B4-BE49-F238E27FC236}">
                <a16:creationId xmlns:a16="http://schemas.microsoft.com/office/drawing/2014/main" id="{0734D794-D5F5-9DCC-9B6F-57938B996515}"/>
              </a:ext>
            </a:extLst>
          </p:cNvPr>
          <p:cNvSpPr/>
          <p:nvPr/>
        </p:nvSpPr>
        <p:spPr>
          <a:xfrm>
            <a:off x="5677247" y="8074046"/>
            <a:ext cx="637774" cy="142367"/>
          </a:xfrm>
          <a:prstGeom prst="roundRect">
            <a:avLst/>
          </a:prstGeom>
          <a:solidFill>
            <a:schemeClr val="bg1"/>
          </a:solidFill>
          <a:ln w="3175" cap="flat" cmpd="sng" algn="ctr">
            <a:solidFill>
              <a:schemeClr val="bg1">
                <a:lumMod val="65000"/>
              </a:schemeClr>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445" name="矢印: 右 181">
            <a:extLst>
              <a:ext uri="{FF2B5EF4-FFF2-40B4-BE49-F238E27FC236}">
                <a16:creationId xmlns:a16="http://schemas.microsoft.com/office/drawing/2014/main" id="{D8E8D500-6E5A-C6EF-FEFB-39B0D154DC40}"/>
              </a:ext>
            </a:extLst>
          </p:cNvPr>
          <p:cNvSpPr/>
          <p:nvPr/>
        </p:nvSpPr>
        <p:spPr>
          <a:xfrm>
            <a:off x="4356651" y="799977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6" name="テキスト ボックス 167">
            <a:extLst>
              <a:ext uri="{FF2B5EF4-FFF2-40B4-BE49-F238E27FC236}">
                <a16:creationId xmlns:a16="http://schemas.microsoft.com/office/drawing/2014/main" id="{476A22BA-4F4D-4EB2-D2C4-0689F1F0C21C}"/>
              </a:ext>
            </a:extLst>
          </p:cNvPr>
          <p:cNvSpPr txBox="1"/>
          <p:nvPr/>
        </p:nvSpPr>
        <p:spPr>
          <a:xfrm>
            <a:off x="5443409" y="7680923"/>
            <a:ext cx="974926" cy="169277"/>
          </a:xfrm>
          <a:prstGeom prst="rect">
            <a:avLst/>
          </a:prstGeom>
          <a:noFill/>
        </p:spPr>
        <p:txBody>
          <a:bodyPr wrap="square" rtlCol="0">
            <a:spAutoFit/>
          </a:bodyPr>
          <a:lstStyle/>
          <a:p>
            <a:r>
              <a:rPr kumimoji="1" lang="en-US" altLang="ja-JP" sz="500" dirty="0">
                <a:latin typeface="+mj-lt"/>
              </a:rPr>
              <a:t>DEMO-PARTS-NO_B</a:t>
            </a:r>
            <a:endParaRPr kumimoji="1" lang="en-US" altLang="ja-JP" sz="500" dirty="0"/>
          </a:p>
        </p:txBody>
      </p:sp>
      <p:sp>
        <p:nvSpPr>
          <p:cNvPr id="447" name="テキスト ボックス 167">
            <a:extLst>
              <a:ext uri="{FF2B5EF4-FFF2-40B4-BE49-F238E27FC236}">
                <a16:creationId xmlns:a16="http://schemas.microsoft.com/office/drawing/2014/main" id="{1E15EAA3-31CD-5967-50A9-5597C239B8B9}"/>
              </a:ext>
            </a:extLst>
          </p:cNvPr>
          <p:cNvSpPr txBox="1"/>
          <p:nvPr/>
        </p:nvSpPr>
        <p:spPr>
          <a:xfrm>
            <a:off x="5256710" y="7876986"/>
            <a:ext cx="974926" cy="169277"/>
          </a:xfrm>
          <a:prstGeom prst="rect">
            <a:avLst/>
          </a:prstGeom>
          <a:noFill/>
        </p:spPr>
        <p:txBody>
          <a:bodyPr wrap="square" rIns="0" rtlCol="0">
            <a:spAutoFit/>
          </a:bodyPr>
          <a:lstStyle/>
          <a:p>
            <a:r>
              <a:rPr kumimoji="1" lang="en-US" altLang="ja-JP" sz="500" dirty="0">
                <a:latin typeface="+mj-lt"/>
              </a:rPr>
              <a:t>DEMO-PARTS-NAME-OF_B</a:t>
            </a:r>
            <a:endParaRPr kumimoji="1" lang="en-US" altLang="ja-JP" sz="500" dirty="0"/>
          </a:p>
        </p:txBody>
      </p:sp>
      <p:pic>
        <p:nvPicPr>
          <p:cNvPr id="456" name="グラフィックス 4" descr="カメラ 単色塗りつぶし">
            <a:extLst>
              <a:ext uri="{FF2B5EF4-FFF2-40B4-BE49-F238E27FC236}">
                <a16:creationId xmlns:a16="http://schemas.microsoft.com/office/drawing/2014/main" id="{0A1324B2-EB98-976C-6599-EED6D64D4FE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157119" y="7693198"/>
            <a:ext cx="137037" cy="137037"/>
          </a:xfrm>
          <a:prstGeom prst="rect">
            <a:avLst/>
          </a:prstGeom>
        </p:spPr>
      </p:pic>
      <p:sp>
        <p:nvSpPr>
          <p:cNvPr id="463" name="TextBox 462">
            <a:extLst>
              <a:ext uri="{FF2B5EF4-FFF2-40B4-BE49-F238E27FC236}">
                <a16:creationId xmlns:a16="http://schemas.microsoft.com/office/drawing/2014/main" id="{64BCFDC6-296A-183D-EFBA-82DA856B1A78}"/>
              </a:ext>
            </a:extLst>
          </p:cNvPr>
          <p:cNvSpPr txBox="1"/>
          <p:nvPr/>
        </p:nvSpPr>
        <p:spPr>
          <a:xfrm>
            <a:off x="3923557" y="4947700"/>
            <a:ext cx="201209" cy="126188"/>
          </a:xfrm>
          <a:prstGeom prst="rect">
            <a:avLst/>
          </a:prstGeom>
          <a:solidFill>
            <a:srgbClr val="FFF2CC"/>
          </a:solidFill>
        </p:spPr>
        <p:txBody>
          <a:bodyPr wrap="none" lIns="9144" tIns="9144" rIns="9144" bIns="9144" rtlCol="0">
            <a:spAutoFit/>
          </a:bodyPr>
          <a:lstStyle/>
          <a:p>
            <a:r>
              <a:rPr lang="en-US" sz="700" dirty="0">
                <a:latin typeface="Tahoma" panose="020B0604030504040204" pitchFamily="34" charset="0"/>
                <a:ea typeface="Tahoma" panose="020B0604030504040204" pitchFamily="34" charset="0"/>
                <a:cs typeface="Tahoma" panose="020B0604030504040204" pitchFamily="34" charset="0"/>
              </a:rPr>
              <a:t>/100</a:t>
            </a:r>
            <a:endParaRPr lang="th-TH" sz="700" dirty="0">
              <a:latin typeface="Tahoma" panose="020B0604030504040204" pitchFamily="34" charset="0"/>
              <a:ea typeface="Tahoma" panose="020B0604030504040204" pitchFamily="34" charset="0"/>
              <a:cs typeface="Tahoma" panose="020B0604030504040204" pitchFamily="34" charset="0"/>
            </a:endParaRPr>
          </a:p>
        </p:txBody>
      </p:sp>
      <p:pic>
        <p:nvPicPr>
          <p:cNvPr id="466" name="Picture 465">
            <a:extLst>
              <a:ext uri="{FF2B5EF4-FFF2-40B4-BE49-F238E27FC236}">
                <a16:creationId xmlns:a16="http://schemas.microsoft.com/office/drawing/2014/main" id="{172404A9-4DF6-3E58-BEF8-0803163140F3}"/>
              </a:ext>
            </a:extLst>
          </p:cNvPr>
          <p:cNvPicPr>
            <a:picLocks noChangeAspect="1"/>
          </p:cNvPicPr>
          <p:nvPr/>
        </p:nvPicPr>
        <p:blipFill>
          <a:blip r:embed="rId23"/>
          <a:stretch>
            <a:fillRect/>
          </a:stretch>
        </p:blipFill>
        <p:spPr>
          <a:xfrm>
            <a:off x="4988562" y="8236128"/>
            <a:ext cx="1343304" cy="671652"/>
          </a:xfrm>
          <a:prstGeom prst="rect">
            <a:avLst/>
          </a:prstGeom>
        </p:spPr>
      </p:pic>
      <p:grpSp>
        <p:nvGrpSpPr>
          <p:cNvPr id="467" name="Group 466">
            <a:extLst>
              <a:ext uri="{FF2B5EF4-FFF2-40B4-BE49-F238E27FC236}">
                <a16:creationId xmlns:a16="http://schemas.microsoft.com/office/drawing/2014/main" id="{65F8500F-F4BB-0856-0F13-CD790621D21B}"/>
              </a:ext>
            </a:extLst>
          </p:cNvPr>
          <p:cNvGrpSpPr/>
          <p:nvPr/>
        </p:nvGrpSpPr>
        <p:grpSpPr>
          <a:xfrm>
            <a:off x="4989852" y="8867350"/>
            <a:ext cx="1335494" cy="219893"/>
            <a:chOff x="4994908" y="6706393"/>
            <a:chExt cx="1335494" cy="219893"/>
          </a:xfrm>
        </p:grpSpPr>
        <p:pic>
          <p:nvPicPr>
            <p:cNvPr id="468" name="図 193">
              <a:extLst>
                <a:ext uri="{FF2B5EF4-FFF2-40B4-BE49-F238E27FC236}">
                  <a16:creationId xmlns:a16="http://schemas.microsoft.com/office/drawing/2014/main" id="{5A799676-A321-9580-8928-4572EE195788}"/>
                </a:ext>
              </a:extLst>
            </p:cNvPr>
            <p:cNvPicPr>
              <a:picLocks noChangeAspect="1"/>
            </p:cNvPicPr>
            <p:nvPr/>
          </p:nvPicPr>
          <p:blipFill>
            <a:blip r:embed="rId20"/>
            <a:stretch>
              <a:fillRect/>
            </a:stretch>
          </p:blipFill>
          <p:spPr>
            <a:xfrm>
              <a:off x="4994908" y="6706393"/>
              <a:ext cx="1335494" cy="219893"/>
            </a:xfrm>
            <a:prstGeom prst="rect">
              <a:avLst/>
            </a:prstGeom>
          </p:spPr>
        </p:pic>
        <p:sp>
          <p:nvSpPr>
            <p:cNvPr id="469" name="Rectangle: Rounded Corners 468">
              <a:extLst>
                <a:ext uri="{FF2B5EF4-FFF2-40B4-BE49-F238E27FC236}">
                  <a16:creationId xmlns:a16="http://schemas.microsoft.com/office/drawing/2014/main" id="{69D3EB54-4ABA-C9F8-CEFB-9BD4A7AC2A9F}"/>
                </a:ext>
              </a:extLst>
            </p:cNvPr>
            <p:cNvSpPr/>
            <p:nvPr/>
          </p:nvSpPr>
          <p:spPr>
            <a:xfrm>
              <a:off x="4999813" y="6734730"/>
              <a:ext cx="402768"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Clear[P3]</a:t>
              </a:r>
            </a:p>
          </p:txBody>
        </p:sp>
        <p:sp>
          <p:nvSpPr>
            <p:cNvPr id="470" name="Rectangle: Rounded Corners 469">
              <a:extLst>
                <a:ext uri="{FF2B5EF4-FFF2-40B4-BE49-F238E27FC236}">
                  <a16:creationId xmlns:a16="http://schemas.microsoft.com/office/drawing/2014/main" id="{0A6CC3D3-DABF-71F8-7C99-06115EBB25A0}"/>
                </a:ext>
              </a:extLst>
            </p:cNvPr>
            <p:cNvSpPr/>
            <p:nvPr/>
          </p:nvSpPr>
          <p:spPr>
            <a:xfrm>
              <a:off x="5817870" y="6734730"/>
              <a:ext cx="509174" cy="184666"/>
            </a:xfrm>
            <a:prstGeom prst="roundRect">
              <a:avLst>
                <a:gd name="adj" fmla="val 23888"/>
              </a:avLst>
            </a:prstGeom>
            <a:solidFill>
              <a:srgbClr val="48ABEC"/>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Confirm[P4]</a:t>
              </a:r>
            </a:p>
          </p:txBody>
        </p:sp>
        <p:sp>
          <p:nvSpPr>
            <p:cNvPr id="471" name="Rectangle: Rounded Corners 470">
              <a:extLst>
                <a:ext uri="{FF2B5EF4-FFF2-40B4-BE49-F238E27FC236}">
                  <a16:creationId xmlns:a16="http://schemas.microsoft.com/office/drawing/2014/main" id="{6800D43C-06FE-F442-CB0E-052B0056A580}"/>
                </a:ext>
              </a:extLst>
            </p:cNvPr>
            <p:cNvSpPr/>
            <p:nvPr/>
          </p:nvSpPr>
          <p:spPr>
            <a:xfrm>
              <a:off x="5414416" y="6734730"/>
              <a:ext cx="388214" cy="184666"/>
            </a:xfrm>
            <a:prstGeom prst="roundRect">
              <a:avLst>
                <a:gd name="adj" fmla="val 23888"/>
              </a:avLst>
            </a:prstGeom>
            <a:solidFill>
              <a:srgbClr val="6CD506"/>
            </a:solidFill>
            <a:ln w="3175" cap="flat" cmpd="sng" algn="ctr">
              <a:noFill/>
              <a:prstDash val="solid"/>
            </a:ln>
            <a:effectLst/>
          </p:spPr>
          <p:txBody>
            <a:bodyPr lIns="0" rIns="0" rtlCol="0" anchor="ctr"/>
            <a:lstStyle/>
            <a:p>
              <a:pPr algn="ctr" defTabSz="914400"/>
              <a:r>
                <a:rPr kumimoji="1" lang="en-US" sz="800" b="1" kern="0" dirty="0">
                  <a:solidFill>
                    <a:prstClr val="black"/>
                  </a:solidFill>
                  <a:latin typeface="Cordia New" panose="020B0304020202020204" pitchFamily="34" charset="-34"/>
                  <a:ea typeface="Tahoma" panose="020B0604030504040204" pitchFamily="34" charset="0"/>
                  <a:cs typeface="Cordia New" panose="020B0304020202020204" pitchFamily="34" charset="-34"/>
                </a:rPr>
                <a:t>Add[P2]</a:t>
              </a:r>
            </a:p>
          </p:txBody>
        </p:sp>
      </p:grpSp>
      <p:grpSp>
        <p:nvGrpSpPr>
          <p:cNvPr id="472" name="Group 471">
            <a:extLst>
              <a:ext uri="{FF2B5EF4-FFF2-40B4-BE49-F238E27FC236}">
                <a16:creationId xmlns:a16="http://schemas.microsoft.com/office/drawing/2014/main" id="{A515F1A6-807B-99A3-226C-53DE706902CE}"/>
              </a:ext>
            </a:extLst>
          </p:cNvPr>
          <p:cNvGrpSpPr/>
          <p:nvPr/>
        </p:nvGrpSpPr>
        <p:grpSpPr>
          <a:xfrm>
            <a:off x="5794701" y="8900642"/>
            <a:ext cx="631084" cy="338613"/>
            <a:chOff x="1273546" y="2626699"/>
            <a:chExt cx="631084" cy="338613"/>
          </a:xfrm>
        </p:grpSpPr>
        <p:sp>
          <p:nvSpPr>
            <p:cNvPr id="473" name="正方形/長方形 12">
              <a:extLst>
                <a:ext uri="{FF2B5EF4-FFF2-40B4-BE49-F238E27FC236}">
                  <a16:creationId xmlns:a16="http://schemas.microsoft.com/office/drawing/2014/main" id="{3E36B2E9-5227-3CD0-B373-2BC41B463E18}"/>
                </a:ext>
              </a:extLst>
            </p:cNvPr>
            <p:cNvSpPr/>
            <p:nvPr/>
          </p:nvSpPr>
          <p:spPr>
            <a:xfrm>
              <a:off x="1273546" y="2626699"/>
              <a:ext cx="539154" cy="17861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74" name="グラフィックス 17" descr="右向き指示マーク">
              <a:extLst>
                <a:ext uri="{FF2B5EF4-FFF2-40B4-BE49-F238E27FC236}">
                  <a16:creationId xmlns:a16="http://schemas.microsoft.com/office/drawing/2014/main" id="{8B847AA0-9E89-B036-8DDA-562031AF70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51004" y="2711686"/>
              <a:ext cx="253626" cy="253626"/>
            </a:xfrm>
            <a:prstGeom prst="rect">
              <a:avLst/>
            </a:prstGeom>
          </p:spPr>
        </p:pic>
      </p:grpSp>
      <p:sp>
        <p:nvSpPr>
          <p:cNvPr id="475" name="テキスト ボックス 27">
            <a:extLst>
              <a:ext uri="{FF2B5EF4-FFF2-40B4-BE49-F238E27FC236}">
                <a16:creationId xmlns:a16="http://schemas.microsoft.com/office/drawing/2014/main" id="{41E7CC1D-CF5C-A595-00C6-A96C337C4FF5}"/>
              </a:ext>
            </a:extLst>
          </p:cNvPr>
          <p:cNvSpPr txBox="1"/>
          <p:nvPr/>
        </p:nvSpPr>
        <p:spPr>
          <a:xfrm>
            <a:off x="3788814" y="8653995"/>
            <a:ext cx="1367498" cy="338554"/>
          </a:xfrm>
          <a:prstGeom prst="rect">
            <a:avLst/>
          </a:prstGeom>
          <a:noFill/>
        </p:spPr>
        <p:txBody>
          <a:bodyPr wrap="square" rtlCol="0">
            <a:spAutoFit/>
          </a:bodyPr>
          <a:lstStyle/>
          <a:p>
            <a:r>
              <a:rPr kumimoji="1" lang="en-US" altLang="ja-JP" sz="800" dirty="0">
                <a:latin typeface="+mj-lt"/>
              </a:rPr>
              <a:t>*4: Click Confirm[P4] button to save the data</a:t>
            </a:r>
          </a:p>
        </p:txBody>
      </p:sp>
      <p:sp>
        <p:nvSpPr>
          <p:cNvPr id="477" name="TextBox 476">
            <a:extLst>
              <a:ext uri="{FF2B5EF4-FFF2-40B4-BE49-F238E27FC236}">
                <a16:creationId xmlns:a16="http://schemas.microsoft.com/office/drawing/2014/main" id="{10A64D9C-4F33-29A1-1E0D-183BF6223383}"/>
              </a:ext>
            </a:extLst>
          </p:cNvPr>
          <p:cNvSpPr txBox="1"/>
          <p:nvPr/>
        </p:nvSpPr>
        <p:spPr>
          <a:xfrm>
            <a:off x="2209936" y="6592467"/>
            <a:ext cx="2491604" cy="1061829"/>
          </a:xfrm>
          <a:prstGeom prst="rect">
            <a:avLst/>
          </a:prstGeom>
          <a:solidFill>
            <a:srgbClr val="FFFF00"/>
          </a:solidFill>
        </p:spPr>
        <p:txBody>
          <a:bodyPr wrap="square">
            <a:spAutoFit/>
          </a:bodyPr>
          <a:lstStyle/>
          <a:p>
            <a:r>
              <a:rPr lang="en-US" sz="700" b="0" i="0" u="none" strike="noStrike" dirty="0">
                <a:solidFill>
                  <a:srgbClr val="000000"/>
                </a:solidFill>
                <a:effectLst/>
                <a:latin typeface="Calibri" panose="020F0502020204030204" pitchFamily="34" charset="0"/>
              </a:rPr>
              <a:t>Functions</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1. Allow to scan NG label only</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2. Must enter the reason and qty equals to input label qty</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3. Allow to scan only 1 pcs.</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4. Only display the information while scan an old label (Confirm button disabled)</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5. Outbound process and send data to AS400</a:t>
            </a:r>
          </a:p>
          <a:p>
            <a:r>
              <a:rPr lang="en-US" sz="700" dirty="0">
                <a:solidFill>
                  <a:srgbClr val="000000"/>
                </a:solidFill>
                <a:latin typeface="Calibri" panose="020F0502020204030204" pitchFamily="34" charset="0"/>
              </a:rPr>
              <a:t>6. Prevent exceeding the total quantity from the scanned label.</a:t>
            </a:r>
            <a:br>
              <a:rPr lang="en-US" sz="700" b="0" i="0" u="none" strike="noStrike" dirty="0">
                <a:solidFill>
                  <a:srgbClr val="000000"/>
                </a:solidFill>
                <a:effectLst/>
                <a:latin typeface="Calibri" panose="020F0502020204030204" pitchFamily="34" charset="0"/>
              </a:rPr>
            </a:br>
            <a:endParaRPr lang="en-US" sz="700" dirty="0"/>
          </a:p>
        </p:txBody>
      </p:sp>
      <p:pic>
        <p:nvPicPr>
          <p:cNvPr id="478" name="Picture 477">
            <a:extLst>
              <a:ext uri="{FF2B5EF4-FFF2-40B4-BE49-F238E27FC236}">
                <a16:creationId xmlns:a16="http://schemas.microsoft.com/office/drawing/2014/main" id="{D10E8537-2A77-6826-9FD7-A47E08B43942}"/>
              </a:ext>
            </a:extLst>
          </p:cNvPr>
          <p:cNvPicPr>
            <a:picLocks noChangeAspect="1"/>
          </p:cNvPicPr>
          <p:nvPr/>
        </p:nvPicPr>
        <p:blipFill>
          <a:blip r:embed="rId12"/>
          <a:stretch>
            <a:fillRect/>
          </a:stretch>
        </p:blipFill>
        <p:spPr>
          <a:xfrm>
            <a:off x="2846297" y="7526603"/>
            <a:ext cx="1397697" cy="1161780"/>
          </a:xfrm>
          <a:prstGeom prst="rect">
            <a:avLst/>
          </a:prstGeom>
        </p:spPr>
      </p:pic>
      <p:sp>
        <p:nvSpPr>
          <p:cNvPr id="479" name="Rectangle: Rounded Corners 478">
            <a:extLst>
              <a:ext uri="{FF2B5EF4-FFF2-40B4-BE49-F238E27FC236}">
                <a16:creationId xmlns:a16="http://schemas.microsoft.com/office/drawing/2014/main" id="{71232F61-88CD-7B98-E3B1-367150400F50}"/>
              </a:ext>
            </a:extLst>
          </p:cNvPr>
          <p:cNvSpPr/>
          <p:nvPr/>
        </p:nvSpPr>
        <p:spPr>
          <a:xfrm>
            <a:off x="2901231" y="8425703"/>
            <a:ext cx="655191" cy="184666"/>
          </a:xfrm>
          <a:prstGeom prst="roundRect">
            <a:avLst>
              <a:gd name="adj" fmla="val 23888"/>
            </a:avLst>
          </a:prstGeom>
          <a:solidFill>
            <a:srgbClr val="2CA531"/>
          </a:solidFill>
          <a:ln w="3175" cap="flat" cmpd="sng" algn="ctr">
            <a:noFill/>
            <a:prstDash val="solid"/>
          </a:ln>
          <a:effectLst/>
        </p:spPr>
        <p:txBody>
          <a:bodyPr lIns="0" rIns="0" rtlCol="0" anchor="ctr"/>
          <a:lstStyle/>
          <a:p>
            <a:pPr algn="ctr" defTabSz="914400"/>
            <a:r>
              <a:rPr kumimoji="1" lang="en-US" sz="800" b="1" kern="0" dirty="0">
                <a:solidFill>
                  <a:schemeClr val="bg1"/>
                </a:solidFill>
                <a:latin typeface="Cordia New" panose="020B0304020202020204" pitchFamily="34" charset="-34"/>
                <a:ea typeface="Tahoma" panose="020B0604030504040204" pitchFamily="34" charset="0"/>
                <a:cs typeface="Cordia New" panose="020B0304020202020204" pitchFamily="34" charset="-34"/>
              </a:rPr>
              <a:t>OK</a:t>
            </a:r>
          </a:p>
        </p:txBody>
      </p:sp>
      <p:sp>
        <p:nvSpPr>
          <p:cNvPr id="480" name="Rectangle: Rounded Corners 479">
            <a:extLst>
              <a:ext uri="{FF2B5EF4-FFF2-40B4-BE49-F238E27FC236}">
                <a16:creationId xmlns:a16="http://schemas.microsoft.com/office/drawing/2014/main" id="{27BDCF04-604B-A583-85B0-CBA974C7924D}"/>
              </a:ext>
            </a:extLst>
          </p:cNvPr>
          <p:cNvSpPr/>
          <p:nvPr/>
        </p:nvSpPr>
        <p:spPr>
          <a:xfrm>
            <a:off x="3573272" y="8425703"/>
            <a:ext cx="630351"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schemeClr val="bg1"/>
                </a:solidFill>
                <a:latin typeface="Cordia New" panose="020B0304020202020204" pitchFamily="34" charset="-34"/>
                <a:ea typeface="Tahoma" panose="020B0604030504040204" pitchFamily="34" charset="0"/>
                <a:cs typeface="Cordia New" panose="020B0304020202020204" pitchFamily="34" charset="-34"/>
              </a:rPr>
              <a:t>Cancel</a:t>
            </a:r>
          </a:p>
        </p:txBody>
      </p:sp>
      <p:sp>
        <p:nvSpPr>
          <p:cNvPr id="481" name="Rectangle 480">
            <a:extLst>
              <a:ext uri="{FF2B5EF4-FFF2-40B4-BE49-F238E27FC236}">
                <a16:creationId xmlns:a16="http://schemas.microsoft.com/office/drawing/2014/main" id="{8A28758D-A98C-B73A-B0BB-C5082F3A3FFD}"/>
              </a:ext>
            </a:extLst>
          </p:cNvPr>
          <p:cNvSpPr/>
          <p:nvPr/>
        </p:nvSpPr>
        <p:spPr>
          <a:xfrm>
            <a:off x="2901271" y="7946966"/>
            <a:ext cx="1330550" cy="388733"/>
          </a:xfrm>
          <a:prstGeom prst="rect">
            <a:avLst/>
          </a:prstGeom>
          <a:solidFill>
            <a:srgbClr val="FFF2CC"/>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82" name="TextBox 481">
            <a:extLst>
              <a:ext uri="{FF2B5EF4-FFF2-40B4-BE49-F238E27FC236}">
                <a16:creationId xmlns:a16="http://schemas.microsoft.com/office/drawing/2014/main" id="{4D913350-9A0F-EB4B-92DD-FD402BA389CD}"/>
              </a:ext>
            </a:extLst>
          </p:cNvPr>
          <p:cNvSpPr txBox="1"/>
          <p:nvPr/>
        </p:nvSpPr>
        <p:spPr>
          <a:xfrm>
            <a:off x="2971127" y="7942778"/>
            <a:ext cx="292581"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Reason:</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83" name="Rectangle: Rounded Corners 482">
            <a:extLst>
              <a:ext uri="{FF2B5EF4-FFF2-40B4-BE49-F238E27FC236}">
                <a16:creationId xmlns:a16="http://schemas.microsoft.com/office/drawing/2014/main" id="{8C8FFCEA-26EE-BC60-9523-00B433F51670}"/>
              </a:ext>
            </a:extLst>
          </p:cNvPr>
          <p:cNvSpPr/>
          <p:nvPr/>
        </p:nvSpPr>
        <p:spPr>
          <a:xfrm>
            <a:off x="3373003" y="7922613"/>
            <a:ext cx="82151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rPr>
              <a:t>Ng reason2</a:t>
            </a:r>
          </a:p>
        </p:txBody>
      </p:sp>
      <p:sp>
        <p:nvSpPr>
          <p:cNvPr id="484" name="Rectangle: Rounded Corners 483">
            <a:extLst>
              <a:ext uri="{FF2B5EF4-FFF2-40B4-BE49-F238E27FC236}">
                <a16:creationId xmlns:a16="http://schemas.microsoft.com/office/drawing/2014/main" id="{BDE6D3FB-2836-70E1-6537-6F81FBD2E3BC}"/>
              </a:ext>
            </a:extLst>
          </p:cNvPr>
          <p:cNvSpPr/>
          <p:nvPr/>
        </p:nvSpPr>
        <p:spPr>
          <a:xfrm>
            <a:off x="3366957" y="8245351"/>
            <a:ext cx="568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endPar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85" name="TextBox 484">
            <a:extLst>
              <a:ext uri="{FF2B5EF4-FFF2-40B4-BE49-F238E27FC236}">
                <a16:creationId xmlns:a16="http://schemas.microsoft.com/office/drawing/2014/main" id="{15959292-56C4-530C-D8C8-A26C6AF8340F}"/>
              </a:ext>
            </a:extLst>
          </p:cNvPr>
          <p:cNvSpPr txBox="1"/>
          <p:nvPr/>
        </p:nvSpPr>
        <p:spPr>
          <a:xfrm>
            <a:off x="2971127" y="8249478"/>
            <a:ext cx="164340"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Qty:</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86" name="テキスト ボックス 8">
            <a:extLst>
              <a:ext uri="{FF2B5EF4-FFF2-40B4-BE49-F238E27FC236}">
                <a16:creationId xmlns:a16="http://schemas.microsoft.com/office/drawing/2014/main" id="{ADC18C62-7321-3B68-D8FF-8D06029697A3}"/>
              </a:ext>
            </a:extLst>
          </p:cNvPr>
          <p:cNvSpPr txBox="1"/>
          <p:nvPr/>
        </p:nvSpPr>
        <p:spPr>
          <a:xfrm>
            <a:off x="3000804" y="7614667"/>
            <a:ext cx="1115205" cy="200055"/>
          </a:xfrm>
          <a:prstGeom prst="rect">
            <a:avLst/>
          </a:prstGeom>
          <a:solidFill>
            <a:srgbClr val="4472C4"/>
          </a:solidFill>
        </p:spPr>
        <p:txBody>
          <a:bodyPr wrap="square" rtlCol="0">
            <a:spAutoFit/>
          </a:bodyPr>
          <a:lstStyle/>
          <a:p>
            <a:pPr algn="ctr"/>
            <a:r>
              <a:rPr kumimoji="1" lang="en-US" altLang="ja-JP" sz="700" dirty="0">
                <a:solidFill>
                  <a:schemeClr val="bg1"/>
                </a:solidFill>
              </a:rPr>
              <a:t>Add NG data</a:t>
            </a:r>
            <a:endParaRPr kumimoji="1" lang="ja-JP" altLang="en-US" sz="700" dirty="0">
              <a:solidFill>
                <a:schemeClr val="bg1"/>
              </a:solidFill>
            </a:endParaRPr>
          </a:p>
        </p:txBody>
      </p:sp>
      <p:sp>
        <p:nvSpPr>
          <p:cNvPr id="487" name="Isosceles Triangle 486">
            <a:extLst>
              <a:ext uri="{FF2B5EF4-FFF2-40B4-BE49-F238E27FC236}">
                <a16:creationId xmlns:a16="http://schemas.microsoft.com/office/drawing/2014/main" id="{9EADAFF6-EF9B-1CC0-A037-51106C4DA1DE}"/>
              </a:ext>
            </a:extLst>
          </p:cNvPr>
          <p:cNvSpPr/>
          <p:nvPr/>
        </p:nvSpPr>
        <p:spPr>
          <a:xfrm rot="10800000">
            <a:off x="4097260" y="7963490"/>
            <a:ext cx="69265" cy="61323"/>
          </a:xfrm>
          <a:prstGeom prst="triangle">
            <a:avLst/>
          </a:prstGeom>
          <a:solidFill>
            <a:schemeClr val="tx1">
              <a:lumMod val="50000"/>
              <a:lumOff val="50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488" name="TextBox 487">
            <a:extLst>
              <a:ext uri="{FF2B5EF4-FFF2-40B4-BE49-F238E27FC236}">
                <a16:creationId xmlns:a16="http://schemas.microsoft.com/office/drawing/2014/main" id="{A98C7166-89CE-5FD0-377F-3841ABA94F5A}"/>
              </a:ext>
            </a:extLst>
          </p:cNvPr>
          <p:cNvSpPr txBox="1"/>
          <p:nvPr/>
        </p:nvSpPr>
        <p:spPr>
          <a:xfrm>
            <a:off x="2971127" y="8101655"/>
            <a:ext cx="298993"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Process:</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89" name="Rectangle: Rounded Corners 488">
            <a:extLst>
              <a:ext uri="{FF2B5EF4-FFF2-40B4-BE49-F238E27FC236}">
                <a16:creationId xmlns:a16="http://schemas.microsoft.com/office/drawing/2014/main" id="{44F2B72A-1D70-1B05-7C15-E66C0972C9A0}"/>
              </a:ext>
            </a:extLst>
          </p:cNvPr>
          <p:cNvSpPr/>
          <p:nvPr/>
        </p:nvSpPr>
        <p:spPr>
          <a:xfrm>
            <a:off x="3373003" y="8081490"/>
            <a:ext cx="82151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rPr>
              <a:t>Process 2</a:t>
            </a:r>
          </a:p>
        </p:txBody>
      </p:sp>
      <p:sp>
        <p:nvSpPr>
          <p:cNvPr id="490" name="Isosceles Triangle 489">
            <a:extLst>
              <a:ext uri="{FF2B5EF4-FFF2-40B4-BE49-F238E27FC236}">
                <a16:creationId xmlns:a16="http://schemas.microsoft.com/office/drawing/2014/main" id="{BD68E03F-EC54-EF55-B1D2-64C3206CA96D}"/>
              </a:ext>
            </a:extLst>
          </p:cNvPr>
          <p:cNvSpPr/>
          <p:nvPr/>
        </p:nvSpPr>
        <p:spPr>
          <a:xfrm rot="10800000">
            <a:off x="4097260" y="8122367"/>
            <a:ext cx="69265" cy="61323"/>
          </a:xfrm>
          <a:prstGeom prst="triangle">
            <a:avLst/>
          </a:prstGeom>
          <a:solidFill>
            <a:schemeClr val="tx1">
              <a:lumMod val="50000"/>
              <a:lumOff val="50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grpSp>
        <p:nvGrpSpPr>
          <p:cNvPr id="491" name="Group 490">
            <a:extLst>
              <a:ext uri="{FF2B5EF4-FFF2-40B4-BE49-F238E27FC236}">
                <a16:creationId xmlns:a16="http://schemas.microsoft.com/office/drawing/2014/main" id="{B02DD7CD-0752-0DDB-CE89-AAD230F70245}"/>
              </a:ext>
            </a:extLst>
          </p:cNvPr>
          <p:cNvGrpSpPr/>
          <p:nvPr/>
        </p:nvGrpSpPr>
        <p:grpSpPr>
          <a:xfrm>
            <a:off x="2889161" y="8434284"/>
            <a:ext cx="710447" cy="338613"/>
            <a:chOff x="1273545" y="2626699"/>
            <a:chExt cx="710447" cy="338613"/>
          </a:xfrm>
        </p:grpSpPr>
        <p:sp>
          <p:nvSpPr>
            <p:cNvPr id="492" name="正方形/長方形 12">
              <a:extLst>
                <a:ext uri="{FF2B5EF4-FFF2-40B4-BE49-F238E27FC236}">
                  <a16:creationId xmlns:a16="http://schemas.microsoft.com/office/drawing/2014/main" id="{D75E7595-C21B-B477-84A1-C0BC9015AAB6}"/>
                </a:ext>
              </a:extLst>
            </p:cNvPr>
            <p:cNvSpPr/>
            <p:nvPr/>
          </p:nvSpPr>
          <p:spPr>
            <a:xfrm>
              <a:off x="1273545" y="2626699"/>
              <a:ext cx="710447" cy="17861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93" name="グラフィックス 17" descr="右向き指示マーク">
              <a:extLst>
                <a:ext uri="{FF2B5EF4-FFF2-40B4-BE49-F238E27FC236}">
                  <a16:creationId xmlns:a16="http://schemas.microsoft.com/office/drawing/2014/main" id="{63CFEDA7-A8B8-A981-9541-F6BDFB361E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51004" y="2711686"/>
              <a:ext cx="253626" cy="253626"/>
            </a:xfrm>
            <a:prstGeom prst="rect">
              <a:avLst/>
            </a:prstGeom>
          </p:spPr>
        </p:pic>
      </p:grpSp>
      <p:sp>
        <p:nvSpPr>
          <p:cNvPr id="494" name="TextBox 493">
            <a:extLst>
              <a:ext uri="{FF2B5EF4-FFF2-40B4-BE49-F238E27FC236}">
                <a16:creationId xmlns:a16="http://schemas.microsoft.com/office/drawing/2014/main" id="{E4F1A341-6ED3-BFAD-FA0E-D970B4B9B5B8}"/>
              </a:ext>
            </a:extLst>
          </p:cNvPr>
          <p:cNvSpPr txBox="1"/>
          <p:nvPr/>
        </p:nvSpPr>
        <p:spPr>
          <a:xfrm>
            <a:off x="3969549" y="8255316"/>
            <a:ext cx="151516" cy="126188"/>
          </a:xfrm>
          <a:prstGeom prst="rect">
            <a:avLst/>
          </a:prstGeom>
          <a:solidFill>
            <a:srgbClr val="FFF2CC"/>
          </a:solidFill>
        </p:spPr>
        <p:txBody>
          <a:bodyPr wrap="none" lIns="9144" tIns="9144" rIns="9144" bIns="9144" rtlCol="0">
            <a:spAutoFit/>
          </a:bodyPr>
          <a:lstStyle/>
          <a:p>
            <a:r>
              <a:rPr lang="en-US" sz="700" dirty="0">
                <a:latin typeface="Tahoma" panose="020B0604030504040204" pitchFamily="34" charset="0"/>
                <a:ea typeface="Tahoma" panose="020B0604030504040204" pitchFamily="34" charset="0"/>
                <a:cs typeface="Tahoma" panose="020B0604030504040204" pitchFamily="34" charset="0"/>
              </a:rPr>
              <a:t>/75</a:t>
            </a:r>
            <a:endParaRPr lang="th-TH" sz="700" dirty="0">
              <a:latin typeface="Tahoma" panose="020B0604030504040204" pitchFamily="34" charset="0"/>
              <a:ea typeface="Tahoma" panose="020B0604030504040204" pitchFamily="34" charset="0"/>
              <a:cs typeface="Tahoma" panose="020B0604030504040204" pitchFamily="34" charset="0"/>
            </a:endParaRPr>
          </a:p>
        </p:txBody>
      </p:sp>
      <p:sp>
        <p:nvSpPr>
          <p:cNvPr id="2" name="吹き出し: 四角形 1">
            <a:extLst>
              <a:ext uri="{FF2B5EF4-FFF2-40B4-BE49-F238E27FC236}">
                <a16:creationId xmlns:a16="http://schemas.microsoft.com/office/drawing/2014/main" id="{9D79DF98-F2FE-D1D5-BCA7-32BF746324AA}"/>
              </a:ext>
            </a:extLst>
          </p:cNvPr>
          <p:cNvSpPr/>
          <p:nvPr/>
        </p:nvSpPr>
        <p:spPr>
          <a:xfrm>
            <a:off x="7240409" y="2460593"/>
            <a:ext cx="1433793" cy="642937"/>
          </a:xfrm>
          <a:prstGeom prst="wedgeRectCallout">
            <a:avLst>
              <a:gd name="adj1" fmla="val -71654"/>
              <a:gd name="adj2" fmla="val -33648"/>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レイアウトを確認　→</a:t>
            </a:r>
            <a:r>
              <a:rPr kumimoji="1" lang="en-US" altLang="ja-JP" sz="700" kern="0" dirty="0">
                <a:solidFill>
                  <a:prstClr val="black"/>
                </a:solidFill>
              </a:rPr>
              <a:t>TT</a:t>
            </a: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ja-JP" altLang="en-US" sz="700" kern="0" dirty="0">
              <a:solidFill>
                <a:prstClr val="black"/>
              </a:solidFill>
            </a:endParaRPr>
          </a:p>
        </p:txBody>
      </p:sp>
      <p:sp>
        <p:nvSpPr>
          <p:cNvPr id="4" name="テキスト ボックス 192">
            <a:extLst>
              <a:ext uri="{FF2B5EF4-FFF2-40B4-BE49-F238E27FC236}">
                <a16:creationId xmlns:a16="http://schemas.microsoft.com/office/drawing/2014/main" id="{005DE4EA-ADFF-092F-8CB9-47A92A2FDE37}"/>
              </a:ext>
            </a:extLst>
          </p:cNvPr>
          <p:cNvSpPr txBox="1"/>
          <p:nvPr/>
        </p:nvSpPr>
        <p:spPr>
          <a:xfrm>
            <a:off x="7272706" y="2680153"/>
            <a:ext cx="535380" cy="276999"/>
          </a:xfrm>
          <a:prstGeom prst="rect">
            <a:avLst/>
          </a:prstGeom>
          <a:noFill/>
        </p:spPr>
        <p:txBody>
          <a:bodyPr wrap="square" rtlCol="0">
            <a:spAutoFit/>
          </a:bodyPr>
          <a:lstStyle/>
          <a:p>
            <a:r>
              <a:rPr kumimoji="1" lang="en-US" altLang="ja-JP" sz="600" dirty="0"/>
              <a:t>Model Color</a:t>
            </a:r>
            <a:endParaRPr kumimoji="1" lang="ja-JP" altLang="en-US" sz="600" dirty="0"/>
          </a:p>
        </p:txBody>
      </p:sp>
      <p:sp>
        <p:nvSpPr>
          <p:cNvPr id="5" name="テキスト ボックス 192">
            <a:extLst>
              <a:ext uri="{FF2B5EF4-FFF2-40B4-BE49-F238E27FC236}">
                <a16:creationId xmlns:a16="http://schemas.microsoft.com/office/drawing/2014/main" id="{249F1624-44CB-3962-79DA-07BBC907808C}"/>
              </a:ext>
            </a:extLst>
          </p:cNvPr>
          <p:cNvSpPr txBox="1"/>
          <p:nvPr/>
        </p:nvSpPr>
        <p:spPr>
          <a:xfrm>
            <a:off x="7806167" y="2734690"/>
            <a:ext cx="535380" cy="184666"/>
          </a:xfrm>
          <a:prstGeom prst="rect">
            <a:avLst/>
          </a:prstGeom>
          <a:noFill/>
        </p:spPr>
        <p:txBody>
          <a:bodyPr wrap="square" rtlCol="0">
            <a:spAutoFit/>
          </a:bodyPr>
          <a:lstStyle/>
          <a:p>
            <a:r>
              <a:rPr kumimoji="1" lang="en-US" altLang="ja-JP" sz="600" dirty="0" err="1"/>
              <a:t>Mdl</a:t>
            </a:r>
            <a:r>
              <a:rPr kumimoji="1" lang="en-US" altLang="ja-JP" sz="600" dirty="0"/>
              <a:t> / </a:t>
            </a:r>
            <a:r>
              <a:rPr kumimoji="1" lang="en-US" altLang="ja-JP" sz="600" dirty="0" err="1"/>
              <a:t>Clr</a:t>
            </a:r>
            <a:endParaRPr kumimoji="1" lang="ja-JP" altLang="en-US" sz="600" dirty="0"/>
          </a:p>
        </p:txBody>
      </p:sp>
      <p:pic>
        <p:nvPicPr>
          <p:cNvPr id="6" name="Picture 358">
            <a:extLst>
              <a:ext uri="{FF2B5EF4-FFF2-40B4-BE49-F238E27FC236}">
                <a16:creationId xmlns:a16="http://schemas.microsoft.com/office/drawing/2014/main" id="{EB1F9017-3E80-E1BD-0404-ED22683D1431}"/>
              </a:ext>
            </a:extLst>
          </p:cNvPr>
          <p:cNvPicPr>
            <a:picLocks noChangeAspect="1"/>
          </p:cNvPicPr>
          <p:nvPr/>
        </p:nvPicPr>
        <p:blipFill>
          <a:blip r:embed="rId12"/>
          <a:stretch>
            <a:fillRect/>
          </a:stretch>
        </p:blipFill>
        <p:spPr>
          <a:xfrm>
            <a:off x="3096522" y="5428236"/>
            <a:ext cx="1397697" cy="1161780"/>
          </a:xfrm>
          <a:prstGeom prst="rect">
            <a:avLst/>
          </a:prstGeom>
        </p:spPr>
      </p:pic>
      <p:sp>
        <p:nvSpPr>
          <p:cNvPr id="7" name="Rectangle: Rounded Corners 361">
            <a:extLst>
              <a:ext uri="{FF2B5EF4-FFF2-40B4-BE49-F238E27FC236}">
                <a16:creationId xmlns:a16="http://schemas.microsoft.com/office/drawing/2014/main" id="{1B064DEE-3E05-663C-FCCA-540E380E1853}"/>
              </a:ext>
            </a:extLst>
          </p:cNvPr>
          <p:cNvSpPr/>
          <p:nvPr/>
        </p:nvSpPr>
        <p:spPr>
          <a:xfrm>
            <a:off x="3151456" y="6327336"/>
            <a:ext cx="655191" cy="184666"/>
          </a:xfrm>
          <a:prstGeom prst="roundRect">
            <a:avLst>
              <a:gd name="adj" fmla="val 23888"/>
            </a:avLst>
          </a:prstGeom>
          <a:solidFill>
            <a:srgbClr val="2CA531"/>
          </a:solidFill>
          <a:ln w="3175" cap="flat" cmpd="sng" algn="ctr">
            <a:noFill/>
            <a:prstDash val="solid"/>
          </a:ln>
          <a:effectLst/>
        </p:spPr>
        <p:txBody>
          <a:bodyPr lIns="0" rIns="0" rtlCol="0" anchor="ctr"/>
          <a:lstStyle/>
          <a:p>
            <a:pPr algn="ctr" defTabSz="914400"/>
            <a:r>
              <a:rPr kumimoji="1" lang="en-US" sz="800" b="1" kern="0" dirty="0">
                <a:solidFill>
                  <a:schemeClr val="bg1"/>
                </a:solidFill>
                <a:latin typeface="Cordia New" panose="020B0304020202020204" pitchFamily="34" charset="-34"/>
                <a:ea typeface="Tahoma" panose="020B0604030504040204" pitchFamily="34" charset="0"/>
                <a:cs typeface="Cordia New" panose="020B0304020202020204" pitchFamily="34" charset="-34"/>
              </a:rPr>
              <a:t>OK</a:t>
            </a:r>
          </a:p>
        </p:txBody>
      </p:sp>
      <p:sp>
        <p:nvSpPr>
          <p:cNvPr id="9" name="Rectangle: Rounded Corners 362">
            <a:extLst>
              <a:ext uri="{FF2B5EF4-FFF2-40B4-BE49-F238E27FC236}">
                <a16:creationId xmlns:a16="http://schemas.microsoft.com/office/drawing/2014/main" id="{243E7F25-FF6F-7551-C46E-02AD199AA0F7}"/>
              </a:ext>
            </a:extLst>
          </p:cNvPr>
          <p:cNvSpPr/>
          <p:nvPr/>
        </p:nvSpPr>
        <p:spPr>
          <a:xfrm>
            <a:off x="3823497" y="6327336"/>
            <a:ext cx="630351" cy="184666"/>
          </a:xfrm>
          <a:prstGeom prst="roundRect">
            <a:avLst>
              <a:gd name="adj" fmla="val 23888"/>
            </a:avLst>
          </a:prstGeom>
          <a:solidFill>
            <a:srgbClr val="FAC92E"/>
          </a:solidFill>
          <a:ln w="3175" cap="flat" cmpd="sng" algn="ctr">
            <a:noFill/>
            <a:prstDash val="solid"/>
          </a:ln>
          <a:effectLst/>
        </p:spPr>
        <p:txBody>
          <a:bodyPr lIns="0" rIns="0" rtlCol="0" anchor="ctr"/>
          <a:lstStyle/>
          <a:p>
            <a:pPr algn="ctr" defTabSz="914400"/>
            <a:r>
              <a:rPr kumimoji="1" lang="en-US" sz="800" b="1" kern="0" dirty="0">
                <a:solidFill>
                  <a:schemeClr val="bg1"/>
                </a:solidFill>
                <a:latin typeface="Cordia New" panose="020B0304020202020204" pitchFamily="34" charset="-34"/>
                <a:ea typeface="Tahoma" panose="020B0604030504040204" pitchFamily="34" charset="0"/>
                <a:cs typeface="Cordia New" panose="020B0304020202020204" pitchFamily="34" charset="-34"/>
              </a:rPr>
              <a:t>Cancel</a:t>
            </a:r>
          </a:p>
        </p:txBody>
      </p:sp>
      <p:sp>
        <p:nvSpPr>
          <p:cNvPr id="14" name="Rectangle 364">
            <a:extLst>
              <a:ext uri="{FF2B5EF4-FFF2-40B4-BE49-F238E27FC236}">
                <a16:creationId xmlns:a16="http://schemas.microsoft.com/office/drawing/2014/main" id="{4B5B3895-6E84-7984-D0CF-6DC419DCE995}"/>
              </a:ext>
            </a:extLst>
          </p:cNvPr>
          <p:cNvSpPr/>
          <p:nvPr/>
        </p:nvSpPr>
        <p:spPr>
          <a:xfrm>
            <a:off x="3151496" y="5848599"/>
            <a:ext cx="1330550" cy="388733"/>
          </a:xfrm>
          <a:prstGeom prst="rect">
            <a:avLst/>
          </a:prstGeom>
          <a:solidFill>
            <a:srgbClr val="FFF2CC"/>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5" name="TextBox 365">
            <a:extLst>
              <a:ext uri="{FF2B5EF4-FFF2-40B4-BE49-F238E27FC236}">
                <a16:creationId xmlns:a16="http://schemas.microsoft.com/office/drawing/2014/main" id="{75830720-6465-5992-4946-1F8B12F85147}"/>
              </a:ext>
            </a:extLst>
          </p:cNvPr>
          <p:cNvSpPr txBox="1"/>
          <p:nvPr/>
        </p:nvSpPr>
        <p:spPr>
          <a:xfrm>
            <a:off x="3221352" y="5844411"/>
            <a:ext cx="292581"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Reason:</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Rounded Corners 367">
            <a:extLst>
              <a:ext uri="{FF2B5EF4-FFF2-40B4-BE49-F238E27FC236}">
                <a16:creationId xmlns:a16="http://schemas.microsoft.com/office/drawing/2014/main" id="{EA9D4674-A8D6-CFB1-A793-8FD22F28F44B}"/>
              </a:ext>
            </a:extLst>
          </p:cNvPr>
          <p:cNvSpPr/>
          <p:nvPr/>
        </p:nvSpPr>
        <p:spPr>
          <a:xfrm>
            <a:off x="3623228" y="5824246"/>
            <a:ext cx="82151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rPr>
              <a:t>Ng reason</a:t>
            </a:r>
          </a:p>
        </p:txBody>
      </p:sp>
      <p:sp>
        <p:nvSpPr>
          <p:cNvPr id="21" name="Rectangle: Rounded Corners 368">
            <a:extLst>
              <a:ext uri="{FF2B5EF4-FFF2-40B4-BE49-F238E27FC236}">
                <a16:creationId xmlns:a16="http://schemas.microsoft.com/office/drawing/2014/main" id="{28534281-B439-6686-C08B-98F075F89787}"/>
              </a:ext>
            </a:extLst>
          </p:cNvPr>
          <p:cNvSpPr/>
          <p:nvPr/>
        </p:nvSpPr>
        <p:spPr>
          <a:xfrm>
            <a:off x="3617182" y="6146984"/>
            <a:ext cx="533568"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altLang="ja-JP" sz="700" kern="0" dirty="0">
                <a:solidFill>
                  <a:prstClr val="black"/>
                </a:solidFill>
                <a:latin typeface="Tahoma" panose="020B0604030504040204" pitchFamily="34" charset="0"/>
                <a:ea typeface="Tahoma" panose="020B0604030504040204" pitchFamily="34" charset="0"/>
                <a:cs typeface="Tahoma" panose="020B0604030504040204" pitchFamily="34" charset="0"/>
              </a:rPr>
              <a:t>25</a:t>
            </a:r>
            <a:endPar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69">
            <a:extLst>
              <a:ext uri="{FF2B5EF4-FFF2-40B4-BE49-F238E27FC236}">
                <a16:creationId xmlns:a16="http://schemas.microsoft.com/office/drawing/2014/main" id="{8C8C6842-3F15-0850-CA62-D58E90A1CF88}"/>
              </a:ext>
            </a:extLst>
          </p:cNvPr>
          <p:cNvSpPr txBox="1"/>
          <p:nvPr/>
        </p:nvSpPr>
        <p:spPr>
          <a:xfrm>
            <a:off x="3221352" y="6151111"/>
            <a:ext cx="164340"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Qty:</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36" name="矢印: 右 181">
            <a:extLst>
              <a:ext uri="{FF2B5EF4-FFF2-40B4-BE49-F238E27FC236}">
                <a16:creationId xmlns:a16="http://schemas.microsoft.com/office/drawing/2014/main" id="{CA16E0DF-C9F4-AABF-5E89-78CDBBE8F9E5}"/>
              </a:ext>
            </a:extLst>
          </p:cNvPr>
          <p:cNvSpPr/>
          <p:nvPr/>
        </p:nvSpPr>
        <p:spPr>
          <a:xfrm>
            <a:off x="8280483" y="494760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テキスト ボックス 8">
            <a:extLst>
              <a:ext uri="{FF2B5EF4-FFF2-40B4-BE49-F238E27FC236}">
                <a16:creationId xmlns:a16="http://schemas.microsoft.com/office/drawing/2014/main" id="{581EEEC3-17D0-DA53-FE37-8C808CB5F7D1}"/>
              </a:ext>
            </a:extLst>
          </p:cNvPr>
          <p:cNvSpPr txBox="1"/>
          <p:nvPr/>
        </p:nvSpPr>
        <p:spPr>
          <a:xfrm>
            <a:off x="3251029" y="5516300"/>
            <a:ext cx="1115205" cy="200055"/>
          </a:xfrm>
          <a:prstGeom prst="rect">
            <a:avLst/>
          </a:prstGeom>
          <a:solidFill>
            <a:srgbClr val="4472C4"/>
          </a:solidFill>
        </p:spPr>
        <p:txBody>
          <a:bodyPr wrap="square" rtlCol="0">
            <a:spAutoFit/>
          </a:bodyPr>
          <a:lstStyle/>
          <a:p>
            <a:pPr algn="ctr"/>
            <a:r>
              <a:rPr kumimoji="1" lang="en-US" altLang="ja-JP" sz="700" dirty="0">
                <a:solidFill>
                  <a:schemeClr val="bg1"/>
                </a:solidFill>
              </a:rPr>
              <a:t>Add NG data</a:t>
            </a:r>
            <a:endParaRPr kumimoji="1" lang="ja-JP" altLang="en-US" sz="700" dirty="0">
              <a:solidFill>
                <a:schemeClr val="bg1"/>
              </a:solidFill>
            </a:endParaRPr>
          </a:p>
        </p:txBody>
      </p:sp>
      <p:sp>
        <p:nvSpPr>
          <p:cNvPr id="38" name="Isosceles Triangle 226">
            <a:extLst>
              <a:ext uri="{FF2B5EF4-FFF2-40B4-BE49-F238E27FC236}">
                <a16:creationId xmlns:a16="http://schemas.microsoft.com/office/drawing/2014/main" id="{F44D87E9-919C-B128-21ED-21F83DE959B0}"/>
              </a:ext>
            </a:extLst>
          </p:cNvPr>
          <p:cNvSpPr/>
          <p:nvPr/>
        </p:nvSpPr>
        <p:spPr>
          <a:xfrm rot="10800000">
            <a:off x="4347485" y="5865123"/>
            <a:ext cx="69265" cy="61323"/>
          </a:xfrm>
          <a:prstGeom prst="triangle">
            <a:avLst/>
          </a:prstGeom>
          <a:solidFill>
            <a:schemeClr val="tx1">
              <a:lumMod val="50000"/>
              <a:lumOff val="50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sp>
        <p:nvSpPr>
          <p:cNvPr id="39" name="TextBox 227">
            <a:extLst>
              <a:ext uri="{FF2B5EF4-FFF2-40B4-BE49-F238E27FC236}">
                <a16:creationId xmlns:a16="http://schemas.microsoft.com/office/drawing/2014/main" id="{7249DC95-67E8-3BE3-DC12-1C9568F0B73E}"/>
              </a:ext>
            </a:extLst>
          </p:cNvPr>
          <p:cNvSpPr txBox="1"/>
          <p:nvPr/>
        </p:nvSpPr>
        <p:spPr>
          <a:xfrm>
            <a:off x="3221352" y="6003288"/>
            <a:ext cx="298993" cy="110800"/>
          </a:xfrm>
          <a:prstGeom prst="rect">
            <a:avLst/>
          </a:prstGeom>
          <a:solidFill>
            <a:srgbClr val="FFF2CC"/>
          </a:solidFill>
        </p:spPr>
        <p:txBody>
          <a:bodyPr wrap="none" lIns="9144" tIns="9144" rIns="9144" bIns="9144" rtlCol="0">
            <a:spAutoFit/>
          </a:bodyPr>
          <a:lstStyle/>
          <a:p>
            <a:r>
              <a:rPr lang="en-US" sz="600" dirty="0">
                <a:latin typeface="Tahoma" panose="020B0604030504040204" pitchFamily="34" charset="0"/>
                <a:ea typeface="Tahoma" panose="020B0604030504040204" pitchFamily="34" charset="0"/>
                <a:cs typeface="Tahoma" panose="020B0604030504040204" pitchFamily="34" charset="0"/>
              </a:rPr>
              <a:t>Process:</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1" name="Rectangle: Rounded Corners 228">
            <a:extLst>
              <a:ext uri="{FF2B5EF4-FFF2-40B4-BE49-F238E27FC236}">
                <a16:creationId xmlns:a16="http://schemas.microsoft.com/office/drawing/2014/main" id="{3BD71DE0-D884-1FBF-DB8A-6F439495547C}"/>
              </a:ext>
            </a:extLst>
          </p:cNvPr>
          <p:cNvSpPr/>
          <p:nvPr/>
        </p:nvSpPr>
        <p:spPr>
          <a:xfrm>
            <a:off x="3623228" y="5983123"/>
            <a:ext cx="82151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700" kern="0" dirty="0">
                <a:solidFill>
                  <a:prstClr val="black"/>
                </a:solidFill>
                <a:latin typeface="Tahoma" panose="020B0604030504040204" pitchFamily="34" charset="0"/>
                <a:ea typeface="Tahoma" panose="020B0604030504040204" pitchFamily="34" charset="0"/>
                <a:cs typeface="Tahoma" panose="020B0604030504040204" pitchFamily="34" charset="0"/>
              </a:rPr>
              <a:t>Process 1</a:t>
            </a:r>
          </a:p>
        </p:txBody>
      </p:sp>
      <p:sp>
        <p:nvSpPr>
          <p:cNvPr id="42" name="Isosceles Triangle 229">
            <a:extLst>
              <a:ext uri="{FF2B5EF4-FFF2-40B4-BE49-F238E27FC236}">
                <a16:creationId xmlns:a16="http://schemas.microsoft.com/office/drawing/2014/main" id="{3CC95782-8443-C12D-A446-8EF63A22289A}"/>
              </a:ext>
            </a:extLst>
          </p:cNvPr>
          <p:cNvSpPr/>
          <p:nvPr/>
        </p:nvSpPr>
        <p:spPr>
          <a:xfrm rot="10800000">
            <a:off x="4347485" y="6024000"/>
            <a:ext cx="69265" cy="61323"/>
          </a:xfrm>
          <a:prstGeom prst="triangle">
            <a:avLst/>
          </a:prstGeom>
          <a:solidFill>
            <a:schemeClr val="tx1">
              <a:lumMod val="50000"/>
              <a:lumOff val="50000"/>
            </a:schemeClr>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p:txBody>
      </p:sp>
      <p:grpSp>
        <p:nvGrpSpPr>
          <p:cNvPr id="43" name="Group 232">
            <a:extLst>
              <a:ext uri="{FF2B5EF4-FFF2-40B4-BE49-F238E27FC236}">
                <a16:creationId xmlns:a16="http://schemas.microsoft.com/office/drawing/2014/main" id="{5F472C2E-6483-E5C5-450E-0669705E86E1}"/>
              </a:ext>
            </a:extLst>
          </p:cNvPr>
          <p:cNvGrpSpPr/>
          <p:nvPr/>
        </p:nvGrpSpPr>
        <p:grpSpPr>
          <a:xfrm>
            <a:off x="3139386" y="6335917"/>
            <a:ext cx="710447" cy="338613"/>
            <a:chOff x="1273545" y="2626699"/>
            <a:chExt cx="710447" cy="338613"/>
          </a:xfrm>
        </p:grpSpPr>
        <p:sp>
          <p:nvSpPr>
            <p:cNvPr id="44" name="正方形/長方形 12">
              <a:extLst>
                <a:ext uri="{FF2B5EF4-FFF2-40B4-BE49-F238E27FC236}">
                  <a16:creationId xmlns:a16="http://schemas.microsoft.com/office/drawing/2014/main" id="{646FCFC4-59DA-9E1D-70AB-97C8CF5C0CAC}"/>
                </a:ext>
              </a:extLst>
            </p:cNvPr>
            <p:cNvSpPr/>
            <p:nvPr/>
          </p:nvSpPr>
          <p:spPr>
            <a:xfrm>
              <a:off x="1273545" y="2626699"/>
              <a:ext cx="710447" cy="178619"/>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5" name="グラフィックス 17" descr="右向き指示マーク">
              <a:extLst>
                <a:ext uri="{FF2B5EF4-FFF2-40B4-BE49-F238E27FC236}">
                  <a16:creationId xmlns:a16="http://schemas.microsoft.com/office/drawing/2014/main" id="{60EE695F-85B5-F140-D6F2-C340432CB2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651004" y="2711686"/>
              <a:ext cx="253626" cy="253626"/>
            </a:xfrm>
            <a:prstGeom prst="rect">
              <a:avLst/>
            </a:prstGeom>
          </p:spPr>
        </p:pic>
      </p:grpSp>
      <p:sp>
        <p:nvSpPr>
          <p:cNvPr id="46" name="TextBox 462">
            <a:extLst>
              <a:ext uri="{FF2B5EF4-FFF2-40B4-BE49-F238E27FC236}">
                <a16:creationId xmlns:a16="http://schemas.microsoft.com/office/drawing/2014/main" id="{50E24FE5-F7EE-89AA-AF0D-125563A79B8A}"/>
              </a:ext>
            </a:extLst>
          </p:cNvPr>
          <p:cNvSpPr txBox="1"/>
          <p:nvPr/>
        </p:nvSpPr>
        <p:spPr>
          <a:xfrm>
            <a:off x="4175896" y="6153826"/>
            <a:ext cx="201209" cy="126188"/>
          </a:xfrm>
          <a:prstGeom prst="rect">
            <a:avLst/>
          </a:prstGeom>
          <a:solidFill>
            <a:srgbClr val="FFF2CC"/>
          </a:solidFill>
        </p:spPr>
        <p:txBody>
          <a:bodyPr wrap="none" lIns="9144" tIns="9144" rIns="9144" bIns="9144" rtlCol="0">
            <a:spAutoFit/>
          </a:bodyPr>
          <a:lstStyle/>
          <a:p>
            <a:r>
              <a:rPr lang="en-US" sz="700" dirty="0">
                <a:latin typeface="Tahoma" panose="020B0604030504040204" pitchFamily="34" charset="0"/>
                <a:ea typeface="Tahoma" panose="020B0604030504040204" pitchFamily="34" charset="0"/>
                <a:cs typeface="Tahoma" panose="020B0604030504040204" pitchFamily="34" charset="0"/>
              </a:rPr>
              <a:t>/100</a:t>
            </a:r>
            <a:endParaRPr lang="th-TH" sz="700" dirty="0">
              <a:latin typeface="Tahoma" panose="020B0604030504040204" pitchFamily="34" charset="0"/>
              <a:ea typeface="Tahoma" panose="020B0604030504040204" pitchFamily="34" charset="0"/>
              <a:cs typeface="Tahoma" panose="020B0604030504040204" pitchFamily="34" charset="0"/>
            </a:endParaRPr>
          </a:p>
        </p:txBody>
      </p:sp>
      <p:sp>
        <p:nvSpPr>
          <p:cNvPr id="47" name="吹き出し: 四角形 46">
            <a:extLst>
              <a:ext uri="{FF2B5EF4-FFF2-40B4-BE49-F238E27FC236}">
                <a16:creationId xmlns:a16="http://schemas.microsoft.com/office/drawing/2014/main" id="{8B73A6D4-D122-AA93-D98F-1F4A4C3DBA2B}"/>
              </a:ext>
            </a:extLst>
          </p:cNvPr>
          <p:cNvSpPr/>
          <p:nvPr/>
        </p:nvSpPr>
        <p:spPr>
          <a:xfrm>
            <a:off x="7537017" y="7679823"/>
            <a:ext cx="1433793" cy="642937"/>
          </a:xfrm>
          <a:prstGeom prst="wedgeRectCallout">
            <a:avLst>
              <a:gd name="adj1" fmla="val -94595"/>
              <a:gd name="adj2" fmla="val 33118"/>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NG</a:t>
            </a:r>
            <a:r>
              <a:rPr kumimoji="1" lang="ja-JP" altLang="en-US" sz="700" kern="0" dirty="0">
                <a:solidFill>
                  <a:prstClr val="black"/>
                </a:solidFill>
              </a:rPr>
              <a:t>数量未満での登録はできないようにする。</a:t>
            </a:r>
          </a:p>
        </p:txBody>
      </p:sp>
      <p:sp>
        <p:nvSpPr>
          <p:cNvPr id="48" name="吹き出し: 四角形 47">
            <a:extLst>
              <a:ext uri="{FF2B5EF4-FFF2-40B4-BE49-F238E27FC236}">
                <a16:creationId xmlns:a16="http://schemas.microsoft.com/office/drawing/2014/main" id="{7F350F11-B8FC-C523-1C6E-C6F2587AB232}"/>
              </a:ext>
            </a:extLst>
          </p:cNvPr>
          <p:cNvSpPr/>
          <p:nvPr/>
        </p:nvSpPr>
        <p:spPr>
          <a:xfrm>
            <a:off x="7568767" y="8403723"/>
            <a:ext cx="1433793" cy="642937"/>
          </a:xfrm>
          <a:prstGeom prst="wedgeRectCallout">
            <a:avLst>
              <a:gd name="adj1" fmla="val -97784"/>
              <a:gd name="adj2" fmla="val 27192"/>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Clear</a:t>
            </a:r>
            <a:r>
              <a:rPr kumimoji="1" lang="ja-JP" altLang="en-US" sz="700" kern="0" dirty="0">
                <a:solidFill>
                  <a:prstClr val="black"/>
                </a:solidFill>
              </a:rPr>
              <a:t>の画面イメージを追加</a:t>
            </a:r>
          </a:p>
        </p:txBody>
      </p:sp>
      <p:sp>
        <p:nvSpPr>
          <p:cNvPr id="49" name="吹き出し: 四角形 48">
            <a:extLst>
              <a:ext uri="{FF2B5EF4-FFF2-40B4-BE49-F238E27FC236}">
                <a16:creationId xmlns:a16="http://schemas.microsoft.com/office/drawing/2014/main" id="{34F74400-2BB6-12A0-3BAA-37003421BE72}"/>
              </a:ext>
            </a:extLst>
          </p:cNvPr>
          <p:cNvSpPr/>
          <p:nvPr/>
        </p:nvSpPr>
        <p:spPr>
          <a:xfrm>
            <a:off x="7492520" y="3767264"/>
            <a:ext cx="1433793" cy="642937"/>
          </a:xfrm>
          <a:prstGeom prst="wedgeRectCallout">
            <a:avLst>
              <a:gd name="adj1" fmla="val -91273"/>
              <a:gd name="adj2" fmla="val 69562"/>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NG</a:t>
            </a:r>
            <a:r>
              <a:rPr kumimoji="1" lang="ja-JP" altLang="en-US" sz="700" kern="0" dirty="0">
                <a:solidFill>
                  <a:prstClr val="black"/>
                </a:solidFill>
              </a:rPr>
              <a:t>スキャン後も、ブランクで表示をする。</a:t>
            </a:r>
          </a:p>
        </p:txBody>
      </p:sp>
      <p:sp>
        <p:nvSpPr>
          <p:cNvPr id="50" name="吹き出し: 四角形 49">
            <a:extLst>
              <a:ext uri="{FF2B5EF4-FFF2-40B4-BE49-F238E27FC236}">
                <a16:creationId xmlns:a16="http://schemas.microsoft.com/office/drawing/2014/main" id="{DA8029CE-6E3F-9BC7-6D9C-1FDDE05A1105}"/>
              </a:ext>
            </a:extLst>
          </p:cNvPr>
          <p:cNvSpPr/>
          <p:nvPr/>
        </p:nvSpPr>
        <p:spPr>
          <a:xfrm>
            <a:off x="7930529" y="6260681"/>
            <a:ext cx="1433793" cy="642937"/>
          </a:xfrm>
          <a:prstGeom prst="wedgeRectCallout">
            <a:avLst>
              <a:gd name="adj1" fmla="val -123426"/>
              <a:gd name="adj2" fmla="val 53562"/>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NG</a:t>
            </a:r>
            <a:r>
              <a:rPr kumimoji="1" lang="ja-JP" altLang="en-US" sz="700" kern="0" dirty="0">
                <a:solidFill>
                  <a:prstClr val="black"/>
                </a:solidFill>
              </a:rPr>
              <a:t>スキャン後も、ブランクで表示をする。</a:t>
            </a:r>
          </a:p>
        </p:txBody>
      </p:sp>
      <p:sp>
        <p:nvSpPr>
          <p:cNvPr id="51" name="吹き出し: 四角形 50">
            <a:extLst>
              <a:ext uri="{FF2B5EF4-FFF2-40B4-BE49-F238E27FC236}">
                <a16:creationId xmlns:a16="http://schemas.microsoft.com/office/drawing/2014/main" id="{76E644EE-8D81-F0D3-DF5E-27F998D44484}"/>
              </a:ext>
            </a:extLst>
          </p:cNvPr>
          <p:cNvSpPr/>
          <p:nvPr/>
        </p:nvSpPr>
        <p:spPr>
          <a:xfrm>
            <a:off x="7530667" y="7013073"/>
            <a:ext cx="1433793" cy="642937"/>
          </a:xfrm>
          <a:prstGeom prst="wedgeRectCallout">
            <a:avLst>
              <a:gd name="adj1" fmla="val -92823"/>
              <a:gd name="adj2" fmla="val 40229"/>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a:t>
            </a:r>
            <a:r>
              <a:rPr kumimoji="1" lang="ja-JP" altLang="en-US" sz="700" kern="0" dirty="0">
                <a:solidFill>
                  <a:prstClr val="black"/>
                </a:solidFill>
              </a:rPr>
              <a:t>での削除をして修正をする。</a:t>
            </a:r>
            <a:endParaRPr kumimoji="1" lang="en-US" altLang="ja-JP" sz="700" kern="0" dirty="0">
              <a:solidFill>
                <a:prstClr val="black"/>
              </a:solidFill>
            </a:endParaRPr>
          </a:p>
          <a:p>
            <a:pPr algn="l" defTabSz="914400"/>
            <a:r>
              <a:rPr kumimoji="1" lang="en-US" altLang="ja-JP" sz="700" kern="0" dirty="0">
                <a:solidFill>
                  <a:prstClr val="black"/>
                </a:solidFill>
              </a:rPr>
              <a:t>OP  image</a:t>
            </a:r>
            <a:r>
              <a:rPr kumimoji="1" lang="ja-JP" altLang="en-US" sz="700" kern="0" dirty="0">
                <a:solidFill>
                  <a:prstClr val="black"/>
                </a:solidFill>
              </a:rPr>
              <a:t>を追加</a:t>
            </a:r>
            <a:endParaRPr kumimoji="1" lang="en-US" altLang="ja-JP" sz="700" kern="0" dirty="0">
              <a:solidFill>
                <a:prstClr val="black"/>
              </a:solidFill>
            </a:endParaRPr>
          </a:p>
        </p:txBody>
      </p:sp>
      <p:sp>
        <p:nvSpPr>
          <p:cNvPr id="52" name="吹き出し: 四角形 51">
            <a:extLst>
              <a:ext uri="{FF2B5EF4-FFF2-40B4-BE49-F238E27FC236}">
                <a16:creationId xmlns:a16="http://schemas.microsoft.com/office/drawing/2014/main" id="{E1A5275F-E5D8-0A40-FDEF-D175CBD3FC01}"/>
              </a:ext>
            </a:extLst>
          </p:cNvPr>
          <p:cNvSpPr/>
          <p:nvPr/>
        </p:nvSpPr>
        <p:spPr>
          <a:xfrm>
            <a:off x="7819575" y="4959452"/>
            <a:ext cx="2707640" cy="1047448"/>
          </a:xfrm>
          <a:prstGeom prst="wedgeRectCallout">
            <a:avLst>
              <a:gd name="adj1" fmla="val -84701"/>
              <a:gd name="adj2" fmla="val -18046"/>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700" kern="0" dirty="0">
                <a:solidFill>
                  <a:prstClr val="black"/>
                </a:solidFill>
              </a:rPr>
              <a:t>NG</a:t>
            </a:r>
            <a:r>
              <a:rPr kumimoji="1" lang="ja-JP" altLang="en-US" sz="700" kern="0" dirty="0">
                <a:solidFill>
                  <a:prstClr val="black"/>
                </a:solidFill>
              </a:rPr>
              <a:t>、</a:t>
            </a:r>
            <a:r>
              <a:rPr kumimoji="1" lang="en-US" altLang="ja-JP" sz="700" kern="0" dirty="0">
                <a:solidFill>
                  <a:prstClr val="black"/>
                </a:solidFill>
              </a:rPr>
              <a:t>Outbound</a:t>
            </a:r>
            <a:r>
              <a:rPr kumimoji="1" lang="ja-JP" altLang="en-US" sz="700" kern="0" dirty="0">
                <a:solidFill>
                  <a:prstClr val="black"/>
                </a:solidFill>
              </a:rPr>
              <a:t>、</a:t>
            </a:r>
            <a:r>
              <a:rPr kumimoji="1" lang="en-US" altLang="ja-JP" sz="700" kern="0" dirty="0">
                <a:solidFill>
                  <a:prstClr val="black"/>
                </a:solidFill>
              </a:rPr>
              <a:t>Stock</a:t>
            </a:r>
            <a:r>
              <a:rPr kumimoji="1" lang="ja-JP" altLang="en-US" sz="700" kern="0" dirty="0">
                <a:solidFill>
                  <a:prstClr val="black"/>
                </a:solidFill>
              </a:rPr>
              <a:t>の各自動発行ラベルについて、</a:t>
            </a:r>
            <a:endParaRPr kumimoji="1" lang="en-US" altLang="ja-JP" sz="700" kern="0" dirty="0">
              <a:solidFill>
                <a:prstClr val="black"/>
              </a:solidFill>
            </a:endParaRPr>
          </a:p>
          <a:p>
            <a:pPr defTabSz="914400"/>
            <a:r>
              <a:rPr kumimoji="1" lang="ja-JP" altLang="en-US" sz="700" kern="0" dirty="0">
                <a:solidFill>
                  <a:prstClr val="black"/>
                </a:solidFill>
              </a:rPr>
              <a:t>マスタ上で発行可否を管理する。</a:t>
            </a:r>
          </a:p>
        </p:txBody>
      </p:sp>
      <p:sp>
        <p:nvSpPr>
          <p:cNvPr id="53" name="矢印: 右 181">
            <a:extLst>
              <a:ext uri="{FF2B5EF4-FFF2-40B4-BE49-F238E27FC236}">
                <a16:creationId xmlns:a16="http://schemas.microsoft.com/office/drawing/2014/main" id="{C0B15CBA-96CA-FE34-9CCF-3A7A68D1C92B}"/>
              </a:ext>
            </a:extLst>
          </p:cNvPr>
          <p:cNvSpPr/>
          <p:nvPr/>
        </p:nvSpPr>
        <p:spPr>
          <a:xfrm rot="5400000">
            <a:off x="3445945" y="526725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 name="テキスト ボックス 27">
            <a:extLst>
              <a:ext uri="{FF2B5EF4-FFF2-40B4-BE49-F238E27FC236}">
                <a16:creationId xmlns:a16="http://schemas.microsoft.com/office/drawing/2014/main" id="{0FB72036-97BA-9D85-EDCE-18FCBE1F308E}"/>
              </a:ext>
            </a:extLst>
          </p:cNvPr>
          <p:cNvSpPr txBox="1"/>
          <p:nvPr/>
        </p:nvSpPr>
        <p:spPr>
          <a:xfrm>
            <a:off x="1857473" y="5666288"/>
            <a:ext cx="1367498" cy="584775"/>
          </a:xfrm>
          <a:prstGeom prst="rect">
            <a:avLst/>
          </a:prstGeom>
          <a:noFill/>
        </p:spPr>
        <p:txBody>
          <a:bodyPr wrap="square" rtlCol="0">
            <a:spAutoFit/>
          </a:bodyPr>
          <a:lstStyle/>
          <a:p>
            <a:r>
              <a:rPr kumimoji="1" lang="en-US" altLang="ja-JP" sz="800" dirty="0">
                <a:latin typeface="+mj-lt"/>
              </a:rPr>
              <a:t>*2: Choose the NG reason, process and qty then click OK to add the record</a:t>
            </a:r>
          </a:p>
        </p:txBody>
      </p:sp>
      <p:sp>
        <p:nvSpPr>
          <p:cNvPr id="55" name="矢印: 右 169">
            <a:extLst>
              <a:ext uri="{FF2B5EF4-FFF2-40B4-BE49-F238E27FC236}">
                <a16:creationId xmlns:a16="http://schemas.microsoft.com/office/drawing/2014/main" id="{47802BCC-F4C0-ED78-420F-ECC76FFAE760}"/>
              </a:ext>
            </a:extLst>
          </p:cNvPr>
          <p:cNvSpPr/>
          <p:nvPr/>
        </p:nvSpPr>
        <p:spPr>
          <a:xfrm>
            <a:off x="4625631" y="544104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 name="Isosceles Triangle 55">
            <a:extLst>
              <a:ext uri="{FF2B5EF4-FFF2-40B4-BE49-F238E27FC236}">
                <a16:creationId xmlns:a16="http://schemas.microsoft.com/office/drawing/2014/main" id="{3E8EBB45-9129-17C7-1C20-2BD32A7E53B0}"/>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3760553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FB7D-879A-A417-E08D-486E8DE0CEE5}"/>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D62E9AA-FD33-6B08-7728-BCA942139B7B}"/>
              </a:ext>
            </a:extLst>
          </p:cNvPr>
          <p:cNvSpPr>
            <a:spLocks noGrp="1"/>
          </p:cNvSpPr>
          <p:nvPr>
            <p:ph type="sldNum" sz="quarter" idx="12"/>
          </p:nvPr>
        </p:nvSpPr>
        <p:spPr/>
        <p:txBody>
          <a:bodyPr/>
          <a:lstStyle/>
          <a:p>
            <a:fld id="{FABEA90D-F275-432F-8053-456A4E092F4A}" type="slidenum">
              <a:rPr kumimoji="1" lang="ja-JP" altLang="en-US" smtClean="0"/>
              <a:t>43</a:t>
            </a:fld>
            <a:endParaRPr kumimoji="1" lang="ja-JP" altLang="en-US"/>
          </a:p>
        </p:txBody>
      </p:sp>
      <p:sp>
        <p:nvSpPr>
          <p:cNvPr id="17" name="正方形/長方形 16">
            <a:extLst>
              <a:ext uri="{FF2B5EF4-FFF2-40B4-BE49-F238E27FC236}">
                <a16:creationId xmlns:a16="http://schemas.microsoft.com/office/drawing/2014/main" id="{45EC2E02-3130-4B26-A030-9DB12143FA00}"/>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7E84C9E9-3C2E-D95F-2819-40998DB1252E}"/>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9FC784CB-ECB5-CE70-D81F-E0716C3C5929}"/>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5-4-1. Outbound</a:t>
            </a:r>
          </a:p>
        </p:txBody>
      </p:sp>
      <p:sp>
        <p:nvSpPr>
          <p:cNvPr id="20" name="テキスト ボックス 19">
            <a:extLst>
              <a:ext uri="{FF2B5EF4-FFF2-40B4-BE49-F238E27FC236}">
                <a16:creationId xmlns:a16="http://schemas.microsoft.com/office/drawing/2014/main" id="{845C2246-6888-7A78-7D0B-6F400BF6608F}"/>
              </a:ext>
            </a:extLst>
          </p:cNvPr>
          <p:cNvSpPr txBox="1"/>
          <p:nvPr/>
        </p:nvSpPr>
        <p:spPr>
          <a:xfrm>
            <a:off x="3530985" y="1678018"/>
            <a:ext cx="2920615" cy="1323439"/>
          </a:xfrm>
          <a:prstGeom prst="rect">
            <a:avLst/>
          </a:prstGeom>
          <a:noFill/>
        </p:spPr>
        <p:txBody>
          <a:bodyPr wrap="square" rtlCol="0">
            <a:spAutoFit/>
          </a:bodyPr>
          <a:lstStyle/>
          <a:p>
            <a:r>
              <a:rPr kumimoji="1" lang="en-US" altLang="ja-JP" sz="800" dirty="0">
                <a:latin typeface="+mj-lt"/>
              </a:rPr>
              <a:t>This is the screen that transitions after select outbound from Main menu.</a:t>
            </a:r>
          </a:p>
          <a:p>
            <a:endParaRPr kumimoji="1" lang="en-US" altLang="ja-JP" sz="800" dirty="0">
              <a:latin typeface="+mj-lt"/>
            </a:endParaRPr>
          </a:p>
          <a:p>
            <a:r>
              <a:rPr kumimoji="1" lang="en-US" altLang="ja-JP" sz="800" b="1" dirty="0">
                <a:latin typeface="+mj-lt"/>
              </a:rPr>
              <a:t>Work Outbound: </a:t>
            </a:r>
            <a:r>
              <a:rPr kumimoji="1" lang="en-US" altLang="ja-JP" sz="800" dirty="0">
                <a:latin typeface="+mj-lt"/>
              </a:rPr>
              <a:t>Transitions to the Work Outbound screen.</a:t>
            </a:r>
          </a:p>
          <a:p>
            <a:r>
              <a:rPr kumimoji="1" lang="en-US" altLang="ja-JP" sz="800" b="1" dirty="0">
                <a:latin typeface="+mj-lt"/>
              </a:rPr>
              <a:t>Production Outbound: </a:t>
            </a:r>
            <a:r>
              <a:rPr kumimoji="1" lang="en-US" altLang="ja-JP" sz="800" dirty="0">
                <a:latin typeface="+mj-lt"/>
              </a:rPr>
              <a:t>Transitions to the Production Outbound screen.</a:t>
            </a:r>
          </a:p>
          <a:p>
            <a:r>
              <a:rPr kumimoji="1" lang="en-US" altLang="ja-JP" sz="800" b="1" dirty="0">
                <a:latin typeface="+mj-lt"/>
              </a:rPr>
              <a:t>Outbound Manual button</a:t>
            </a:r>
            <a:r>
              <a:rPr kumimoji="1" lang="en-US" altLang="ja-JP" sz="800" dirty="0">
                <a:latin typeface="+mj-lt"/>
              </a:rPr>
              <a:t>: Transitions to the Outbound manual screen.</a:t>
            </a:r>
          </a:p>
          <a:p>
            <a:endParaRPr kumimoji="1" lang="en-US" altLang="ja-JP" sz="800" b="1"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6" name="図 32">
            <a:extLst>
              <a:ext uri="{FF2B5EF4-FFF2-40B4-BE49-F238E27FC236}">
                <a16:creationId xmlns:a16="http://schemas.microsoft.com/office/drawing/2014/main" id="{5E08CE51-DDAC-72A0-7CD4-C2EB8DE23051}"/>
              </a:ext>
            </a:extLst>
          </p:cNvPr>
          <p:cNvPicPr>
            <a:picLocks noChangeAspect="1"/>
          </p:cNvPicPr>
          <p:nvPr/>
        </p:nvPicPr>
        <p:blipFill rotWithShape="1">
          <a:blip r:embed="rId2"/>
          <a:srcRect b="79932"/>
          <a:stretch/>
        </p:blipFill>
        <p:spPr>
          <a:xfrm>
            <a:off x="2151725" y="1678018"/>
            <a:ext cx="1360089" cy="405207"/>
          </a:xfrm>
          <a:prstGeom prst="rect">
            <a:avLst/>
          </a:prstGeom>
        </p:spPr>
      </p:pic>
      <p:pic>
        <p:nvPicPr>
          <p:cNvPr id="7" name="図 250">
            <a:extLst>
              <a:ext uri="{FF2B5EF4-FFF2-40B4-BE49-F238E27FC236}">
                <a16:creationId xmlns:a16="http://schemas.microsoft.com/office/drawing/2014/main" id="{337E8B58-B177-5CF4-37E9-FD2CCEB95105}"/>
              </a:ext>
            </a:extLst>
          </p:cNvPr>
          <p:cNvPicPr>
            <a:picLocks noChangeAspect="1"/>
          </p:cNvPicPr>
          <p:nvPr/>
        </p:nvPicPr>
        <p:blipFill rotWithShape="1">
          <a:blip r:embed="rId3"/>
          <a:srcRect t="20856"/>
          <a:stretch/>
        </p:blipFill>
        <p:spPr>
          <a:xfrm>
            <a:off x="2144492" y="2082529"/>
            <a:ext cx="1364286" cy="1614633"/>
          </a:xfrm>
          <a:prstGeom prst="rect">
            <a:avLst/>
          </a:prstGeom>
        </p:spPr>
      </p:pic>
      <p:pic>
        <p:nvPicPr>
          <p:cNvPr id="9" name="図 251">
            <a:extLst>
              <a:ext uri="{FF2B5EF4-FFF2-40B4-BE49-F238E27FC236}">
                <a16:creationId xmlns:a16="http://schemas.microsoft.com/office/drawing/2014/main" id="{D6FB67D0-ACF4-4BA7-9E56-12577E2337E0}"/>
              </a:ext>
            </a:extLst>
          </p:cNvPr>
          <p:cNvPicPr>
            <a:picLocks noChangeAspect="1"/>
          </p:cNvPicPr>
          <p:nvPr/>
        </p:nvPicPr>
        <p:blipFill>
          <a:blip r:embed="rId4"/>
          <a:stretch>
            <a:fillRect/>
          </a:stretch>
        </p:blipFill>
        <p:spPr>
          <a:xfrm>
            <a:off x="2630090" y="2247055"/>
            <a:ext cx="546082" cy="198137"/>
          </a:xfrm>
          <a:prstGeom prst="rect">
            <a:avLst/>
          </a:prstGeom>
        </p:spPr>
      </p:pic>
      <p:pic>
        <p:nvPicPr>
          <p:cNvPr id="14" name="図 252">
            <a:extLst>
              <a:ext uri="{FF2B5EF4-FFF2-40B4-BE49-F238E27FC236}">
                <a16:creationId xmlns:a16="http://schemas.microsoft.com/office/drawing/2014/main" id="{3F6E31FC-12B5-3358-ADF4-2C22039F8CC0}"/>
              </a:ext>
            </a:extLst>
          </p:cNvPr>
          <p:cNvPicPr>
            <a:picLocks noChangeAspect="1"/>
          </p:cNvPicPr>
          <p:nvPr/>
        </p:nvPicPr>
        <p:blipFill>
          <a:blip r:embed="rId4"/>
          <a:stretch>
            <a:fillRect/>
          </a:stretch>
        </p:blipFill>
        <p:spPr>
          <a:xfrm>
            <a:off x="2562272" y="2591447"/>
            <a:ext cx="546082" cy="198137"/>
          </a:xfrm>
          <a:prstGeom prst="rect">
            <a:avLst/>
          </a:prstGeom>
        </p:spPr>
      </p:pic>
      <p:pic>
        <p:nvPicPr>
          <p:cNvPr id="15" name="図 255">
            <a:extLst>
              <a:ext uri="{FF2B5EF4-FFF2-40B4-BE49-F238E27FC236}">
                <a16:creationId xmlns:a16="http://schemas.microsoft.com/office/drawing/2014/main" id="{4AF61D3A-4D60-3E7B-5F36-895650826B38}"/>
              </a:ext>
            </a:extLst>
          </p:cNvPr>
          <p:cNvPicPr>
            <a:picLocks noChangeAspect="1"/>
          </p:cNvPicPr>
          <p:nvPr/>
        </p:nvPicPr>
        <p:blipFill>
          <a:blip r:embed="rId5"/>
          <a:stretch>
            <a:fillRect/>
          </a:stretch>
        </p:blipFill>
        <p:spPr>
          <a:xfrm>
            <a:off x="2611038" y="2934184"/>
            <a:ext cx="510584" cy="178119"/>
          </a:xfrm>
          <a:prstGeom prst="rect">
            <a:avLst/>
          </a:prstGeom>
        </p:spPr>
      </p:pic>
      <p:pic>
        <p:nvPicPr>
          <p:cNvPr id="16" name="図 257">
            <a:extLst>
              <a:ext uri="{FF2B5EF4-FFF2-40B4-BE49-F238E27FC236}">
                <a16:creationId xmlns:a16="http://schemas.microsoft.com/office/drawing/2014/main" id="{B69F2085-CE54-E940-4561-727C0E0072B7}"/>
              </a:ext>
            </a:extLst>
          </p:cNvPr>
          <p:cNvPicPr>
            <a:picLocks noChangeAspect="1"/>
          </p:cNvPicPr>
          <p:nvPr/>
        </p:nvPicPr>
        <p:blipFill>
          <a:blip r:embed="rId5"/>
          <a:stretch>
            <a:fillRect/>
          </a:stretch>
        </p:blipFill>
        <p:spPr>
          <a:xfrm>
            <a:off x="2611800" y="3269413"/>
            <a:ext cx="510584" cy="178119"/>
          </a:xfrm>
          <a:prstGeom prst="rect">
            <a:avLst/>
          </a:prstGeom>
        </p:spPr>
      </p:pic>
      <p:sp>
        <p:nvSpPr>
          <p:cNvPr id="21" name="テキスト ボックス 258">
            <a:extLst>
              <a:ext uri="{FF2B5EF4-FFF2-40B4-BE49-F238E27FC236}">
                <a16:creationId xmlns:a16="http://schemas.microsoft.com/office/drawing/2014/main" id="{0EEAADF7-9318-888B-2DB1-CB76F20CF63F}"/>
              </a:ext>
            </a:extLst>
          </p:cNvPr>
          <p:cNvSpPr txBox="1"/>
          <p:nvPr/>
        </p:nvSpPr>
        <p:spPr>
          <a:xfrm>
            <a:off x="2510499" y="326267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23" name="図 260">
            <a:extLst>
              <a:ext uri="{FF2B5EF4-FFF2-40B4-BE49-F238E27FC236}">
                <a16:creationId xmlns:a16="http://schemas.microsoft.com/office/drawing/2014/main" id="{AB3041B6-AE1C-B3AD-0CC4-6B28A8A5FDEB}"/>
              </a:ext>
            </a:extLst>
          </p:cNvPr>
          <p:cNvPicPr>
            <a:picLocks noChangeAspect="1"/>
          </p:cNvPicPr>
          <p:nvPr/>
        </p:nvPicPr>
        <p:blipFill>
          <a:blip r:embed="rId6"/>
          <a:stretch>
            <a:fillRect/>
          </a:stretch>
        </p:blipFill>
        <p:spPr>
          <a:xfrm>
            <a:off x="2256930" y="3194095"/>
            <a:ext cx="1156765" cy="417148"/>
          </a:xfrm>
          <a:prstGeom prst="rect">
            <a:avLst/>
          </a:prstGeom>
        </p:spPr>
      </p:pic>
      <p:sp>
        <p:nvSpPr>
          <p:cNvPr id="31" name="Rectangle 30">
            <a:extLst>
              <a:ext uri="{FF2B5EF4-FFF2-40B4-BE49-F238E27FC236}">
                <a16:creationId xmlns:a16="http://schemas.microsoft.com/office/drawing/2014/main" id="{5880D83D-ACC3-E6E3-C481-5ED2FEAA2720}"/>
              </a:ext>
            </a:extLst>
          </p:cNvPr>
          <p:cNvSpPr/>
          <p:nvPr/>
        </p:nvSpPr>
        <p:spPr>
          <a:xfrm>
            <a:off x="2278100" y="2095463"/>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2" name="Picture 31">
            <a:extLst>
              <a:ext uri="{FF2B5EF4-FFF2-40B4-BE49-F238E27FC236}">
                <a16:creationId xmlns:a16="http://schemas.microsoft.com/office/drawing/2014/main" id="{2AA25414-31BC-1A23-CAE8-A5CF51A7E008}"/>
              </a:ext>
            </a:extLst>
          </p:cNvPr>
          <p:cNvPicPr>
            <a:picLocks noChangeAspect="1"/>
          </p:cNvPicPr>
          <p:nvPr/>
        </p:nvPicPr>
        <p:blipFill>
          <a:blip r:embed="rId7"/>
          <a:stretch>
            <a:fillRect/>
          </a:stretch>
        </p:blipFill>
        <p:spPr>
          <a:xfrm>
            <a:off x="2335955" y="2113361"/>
            <a:ext cx="981360" cy="358941"/>
          </a:xfrm>
          <a:prstGeom prst="rect">
            <a:avLst/>
          </a:prstGeom>
        </p:spPr>
      </p:pic>
      <p:pic>
        <p:nvPicPr>
          <p:cNvPr id="33" name="Picture 32">
            <a:extLst>
              <a:ext uri="{FF2B5EF4-FFF2-40B4-BE49-F238E27FC236}">
                <a16:creationId xmlns:a16="http://schemas.microsoft.com/office/drawing/2014/main" id="{18914D4A-843E-7253-B51C-D3A8A088A71F}"/>
              </a:ext>
            </a:extLst>
          </p:cNvPr>
          <p:cNvPicPr>
            <a:picLocks noChangeAspect="1"/>
          </p:cNvPicPr>
          <p:nvPr/>
        </p:nvPicPr>
        <p:blipFill>
          <a:blip r:embed="rId7"/>
          <a:stretch>
            <a:fillRect/>
          </a:stretch>
        </p:blipFill>
        <p:spPr>
          <a:xfrm>
            <a:off x="2357997" y="2512549"/>
            <a:ext cx="981360" cy="358941"/>
          </a:xfrm>
          <a:prstGeom prst="rect">
            <a:avLst/>
          </a:prstGeom>
        </p:spPr>
      </p:pic>
      <p:pic>
        <p:nvPicPr>
          <p:cNvPr id="34" name="Picture 33">
            <a:extLst>
              <a:ext uri="{FF2B5EF4-FFF2-40B4-BE49-F238E27FC236}">
                <a16:creationId xmlns:a16="http://schemas.microsoft.com/office/drawing/2014/main" id="{FE19A00E-2A5F-6EE3-2682-F3DCEE9EE304}"/>
              </a:ext>
            </a:extLst>
          </p:cNvPr>
          <p:cNvPicPr>
            <a:picLocks noChangeAspect="1"/>
          </p:cNvPicPr>
          <p:nvPr/>
        </p:nvPicPr>
        <p:blipFill>
          <a:blip r:embed="rId7"/>
          <a:stretch>
            <a:fillRect/>
          </a:stretch>
        </p:blipFill>
        <p:spPr>
          <a:xfrm>
            <a:off x="2357997" y="2874556"/>
            <a:ext cx="981360" cy="358941"/>
          </a:xfrm>
          <a:prstGeom prst="rect">
            <a:avLst/>
          </a:prstGeom>
        </p:spPr>
      </p:pic>
      <p:sp>
        <p:nvSpPr>
          <p:cNvPr id="35" name="テキスト ボックス 253">
            <a:extLst>
              <a:ext uri="{FF2B5EF4-FFF2-40B4-BE49-F238E27FC236}">
                <a16:creationId xmlns:a16="http://schemas.microsoft.com/office/drawing/2014/main" id="{889FD280-3E26-79D6-28CC-C84879835613}"/>
              </a:ext>
            </a:extLst>
          </p:cNvPr>
          <p:cNvSpPr txBox="1"/>
          <p:nvPr/>
        </p:nvSpPr>
        <p:spPr>
          <a:xfrm>
            <a:off x="2474925" y="2245527"/>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Work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แผนนำออกคลัง</a:t>
            </a:r>
            <a:endParaRPr kumimoji="1" lang="ja-JP" altLang="en-US" sz="700" dirty="0">
              <a:latin typeface="Tahoma" panose="020B0604030504040204" pitchFamily="34" charset="0"/>
              <a:cs typeface="Tahoma" panose="020B0604030504040204" pitchFamily="34" charset="0"/>
            </a:endParaRPr>
          </a:p>
        </p:txBody>
      </p:sp>
      <p:sp>
        <p:nvSpPr>
          <p:cNvPr id="36" name="テキスト ボックス 254">
            <a:extLst>
              <a:ext uri="{FF2B5EF4-FFF2-40B4-BE49-F238E27FC236}">
                <a16:creationId xmlns:a16="http://schemas.microsoft.com/office/drawing/2014/main" id="{DB9932B9-BF0A-3BB8-1FCF-7FB00564FAF9}"/>
              </a:ext>
            </a:extLst>
          </p:cNvPr>
          <p:cNvSpPr txBox="1"/>
          <p:nvPr/>
        </p:nvSpPr>
        <p:spPr>
          <a:xfrm>
            <a:off x="2467931" y="2644432"/>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Production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จัดส่งสินค้า</a:t>
            </a:r>
            <a:endParaRPr kumimoji="1" lang="ja-JP" altLang="en-US" sz="700" dirty="0">
              <a:latin typeface="Tahoma" panose="020B0604030504040204" pitchFamily="34" charset="0"/>
              <a:cs typeface="Tahoma" panose="020B0604030504040204" pitchFamily="34" charset="0"/>
            </a:endParaRPr>
          </a:p>
        </p:txBody>
      </p:sp>
      <p:sp>
        <p:nvSpPr>
          <p:cNvPr id="37" name="テキスト ボックス 256">
            <a:extLst>
              <a:ext uri="{FF2B5EF4-FFF2-40B4-BE49-F238E27FC236}">
                <a16:creationId xmlns:a16="http://schemas.microsoft.com/office/drawing/2014/main" id="{2EC31EF2-C6FE-D882-21D6-72C815F22914}"/>
              </a:ext>
            </a:extLst>
          </p:cNvPr>
          <p:cNvSpPr txBox="1"/>
          <p:nvPr/>
        </p:nvSpPr>
        <p:spPr>
          <a:xfrm>
            <a:off x="2449982" y="3003809"/>
            <a:ext cx="809836"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Outbound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นำออกคลัง</a:t>
            </a:r>
            <a:endParaRPr kumimoji="1" lang="ja-JP" altLang="en-US" sz="700" dirty="0">
              <a:latin typeface="Tahoma" panose="020B0604030504040204" pitchFamily="34" charset="0"/>
              <a:cs typeface="Tahoma" panose="020B0604030504040204" pitchFamily="34" charset="0"/>
            </a:endParaRPr>
          </a:p>
        </p:txBody>
      </p:sp>
      <p:pic>
        <p:nvPicPr>
          <p:cNvPr id="39" name="図 26">
            <a:extLst>
              <a:ext uri="{FF2B5EF4-FFF2-40B4-BE49-F238E27FC236}">
                <a16:creationId xmlns:a16="http://schemas.microsoft.com/office/drawing/2014/main" id="{694D4A42-B3D2-88C0-B516-8E7E0509918D}"/>
              </a:ext>
            </a:extLst>
          </p:cNvPr>
          <p:cNvPicPr>
            <a:picLocks noChangeAspect="1"/>
          </p:cNvPicPr>
          <p:nvPr/>
        </p:nvPicPr>
        <p:blipFill>
          <a:blip r:embed="rId8"/>
          <a:stretch>
            <a:fillRect/>
          </a:stretch>
        </p:blipFill>
        <p:spPr>
          <a:xfrm>
            <a:off x="568110" y="1678018"/>
            <a:ext cx="1378354" cy="2040133"/>
          </a:xfrm>
          <a:prstGeom prst="rect">
            <a:avLst/>
          </a:prstGeom>
        </p:spPr>
      </p:pic>
      <p:sp>
        <p:nvSpPr>
          <p:cNvPr id="41" name="Rectangle 40">
            <a:extLst>
              <a:ext uri="{FF2B5EF4-FFF2-40B4-BE49-F238E27FC236}">
                <a16:creationId xmlns:a16="http://schemas.microsoft.com/office/drawing/2014/main" id="{4B7A2FDC-87EA-36ED-A93C-A8D0B1F7026D}"/>
              </a:ext>
            </a:extLst>
          </p:cNvPr>
          <p:cNvSpPr/>
          <p:nvPr/>
        </p:nvSpPr>
        <p:spPr>
          <a:xfrm>
            <a:off x="706477" y="2122715"/>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42" name="Picture 41">
            <a:extLst>
              <a:ext uri="{FF2B5EF4-FFF2-40B4-BE49-F238E27FC236}">
                <a16:creationId xmlns:a16="http://schemas.microsoft.com/office/drawing/2014/main" id="{C0D44D4A-A9F0-E630-71AC-4F9D173925A8}"/>
              </a:ext>
            </a:extLst>
          </p:cNvPr>
          <p:cNvPicPr>
            <a:picLocks noChangeAspect="1"/>
          </p:cNvPicPr>
          <p:nvPr/>
        </p:nvPicPr>
        <p:blipFill>
          <a:blip r:embed="rId9"/>
          <a:stretch>
            <a:fillRect/>
          </a:stretch>
        </p:blipFill>
        <p:spPr>
          <a:xfrm>
            <a:off x="740120" y="3054913"/>
            <a:ext cx="1032067" cy="356082"/>
          </a:xfrm>
          <a:prstGeom prst="rect">
            <a:avLst/>
          </a:prstGeom>
        </p:spPr>
      </p:pic>
      <p:pic>
        <p:nvPicPr>
          <p:cNvPr id="43" name="Picture 42">
            <a:extLst>
              <a:ext uri="{FF2B5EF4-FFF2-40B4-BE49-F238E27FC236}">
                <a16:creationId xmlns:a16="http://schemas.microsoft.com/office/drawing/2014/main" id="{822EAF7C-15A5-1A4A-41DC-1F62589B9B2D}"/>
              </a:ext>
            </a:extLst>
          </p:cNvPr>
          <p:cNvPicPr>
            <a:picLocks noChangeAspect="1"/>
          </p:cNvPicPr>
          <p:nvPr/>
        </p:nvPicPr>
        <p:blipFill>
          <a:blip r:embed="rId7"/>
          <a:stretch>
            <a:fillRect/>
          </a:stretch>
        </p:blipFill>
        <p:spPr>
          <a:xfrm>
            <a:off x="768631" y="2754194"/>
            <a:ext cx="981360" cy="358941"/>
          </a:xfrm>
          <a:prstGeom prst="rect">
            <a:avLst/>
          </a:prstGeom>
        </p:spPr>
      </p:pic>
      <p:pic>
        <p:nvPicPr>
          <p:cNvPr id="44" name="Picture 43">
            <a:extLst>
              <a:ext uri="{FF2B5EF4-FFF2-40B4-BE49-F238E27FC236}">
                <a16:creationId xmlns:a16="http://schemas.microsoft.com/office/drawing/2014/main" id="{A3CDC137-D842-F66E-CCDC-28CF9AB1A8A6}"/>
              </a:ext>
            </a:extLst>
          </p:cNvPr>
          <p:cNvPicPr>
            <a:picLocks noChangeAspect="1"/>
          </p:cNvPicPr>
          <p:nvPr/>
        </p:nvPicPr>
        <p:blipFill>
          <a:blip r:embed="rId10"/>
          <a:stretch>
            <a:fillRect/>
          </a:stretch>
        </p:blipFill>
        <p:spPr>
          <a:xfrm>
            <a:off x="751097" y="2496662"/>
            <a:ext cx="1008362" cy="338686"/>
          </a:xfrm>
          <a:prstGeom prst="rect">
            <a:avLst/>
          </a:prstGeom>
        </p:spPr>
      </p:pic>
      <p:pic>
        <p:nvPicPr>
          <p:cNvPr id="45" name="Picture 44">
            <a:extLst>
              <a:ext uri="{FF2B5EF4-FFF2-40B4-BE49-F238E27FC236}">
                <a16:creationId xmlns:a16="http://schemas.microsoft.com/office/drawing/2014/main" id="{5624DB53-AAD6-6D63-E719-A5E52B8DBBFB}"/>
              </a:ext>
            </a:extLst>
          </p:cNvPr>
          <p:cNvPicPr>
            <a:picLocks noChangeAspect="1"/>
          </p:cNvPicPr>
          <p:nvPr/>
        </p:nvPicPr>
        <p:blipFill>
          <a:blip r:embed="rId11"/>
          <a:stretch>
            <a:fillRect/>
          </a:stretch>
        </p:blipFill>
        <p:spPr>
          <a:xfrm>
            <a:off x="1098219" y="2263379"/>
            <a:ext cx="315818" cy="146355"/>
          </a:xfrm>
          <a:prstGeom prst="rect">
            <a:avLst/>
          </a:prstGeom>
        </p:spPr>
      </p:pic>
      <p:pic>
        <p:nvPicPr>
          <p:cNvPr id="46" name="Picture 45">
            <a:extLst>
              <a:ext uri="{FF2B5EF4-FFF2-40B4-BE49-F238E27FC236}">
                <a16:creationId xmlns:a16="http://schemas.microsoft.com/office/drawing/2014/main" id="{F68C573D-CFFF-7732-72B4-BEC42AD728C3}"/>
              </a:ext>
            </a:extLst>
          </p:cNvPr>
          <p:cNvPicPr>
            <a:picLocks noChangeAspect="1"/>
          </p:cNvPicPr>
          <p:nvPr/>
        </p:nvPicPr>
        <p:blipFill>
          <a:blip r:embed="rId12"/>
          <a:stretch>
            <a:fillRect/>
          </a:stretch>
        </p:blipFill>
        <p:spPr>
          <a:xfrm>
            <a:off x="937787" y="2590764"/>
            <a:ext cx="647700" cy="147991"/>
          </a:xfrm>
          <a:prstGeom prst="rect">
            <a:avLst/>
          </a:prstGeom>
        </p:spPr>
      </p:pic>
      <p:pic>
        <p:nvPicPr>
          <p:cNvPr id="48" name="Picture 47">
            <a:extLst>
              <a:ext uri="{FF2B5EF4-FFF2-40B4-BE49-F238E27FC236}">
                <a16:creationId xmlns:a16="http://schemas.microsoft.com/office/drawing/2014/main" id="{7F183631-3D41-3FF3-C08E-5768B0A2EF54}"/>
              </a:ext>
            </a:extLst>
          </p:cNvPr>
          <p:cNvPicPr>
            <a:picLocks noChangeAspect="1"/>
          </p:cNvPicPr>
          <p:nvPr/>
        </p:nvPicPr>
        <p:blipFill>
          <a:blip r:embed="rId13"/>
          <a:stretch>
            <a:fillRect/>
          </a:stretch>
        </p:blipFill>
        <p:spPr>
          <a:xfrm>
            <a:off x="1080662" y="2892555"/>
            <a:ext cx="364613" cy="154914"/>
          </a:xfrm>
          <a:prstGeom prst="rect">
            <a:avLst/>
          </a:prstGeom>
        </p:spPr>
      </p:pic>
      <p:sp>
        <p:nvSpPr>
          <p:cNvPr id="49" name="TextBox 48">
            <a:extLst>
              <a:ext uri="{FF2B5EF4-FFF2-40B4-BE49-F238E27FC236}">
                <a16:creationId xmlns:a16="http://schemas.microsoft.com/office/drawing/2014/main" id="{DE21C851-F27F-7EDD-ED23-CAC6DA6F6776}"/>
              </a:ext>
            </a:extLst>
          </p:cNvPr>
          <p:cNvSpPr txBox="1"/>
          <p:nvPr/>
        </p:nvSpPr>
        <p:spPr>
          <a:xfrm>
            <a:off x="1038969" y="2970413"/>
            <a:ext cx="430439"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นำออกคลัง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50" name="Picture 49">
            <a:extLst>
              <a:ext uri="{FF2B5EF4-FFF2-40B4-BE49-F238E27FC236}">
                <a16:creationId xmlns:a16="http://schemas.microsoft.com/office/drawing/2014/main" id="{66A86C61-BD9B-EBD8-B2B4-62735EA52B31}"/>
              </a:ext>
            </a:extLst>
          </p:cNvPr>
          <p:cNvPicPr>
            <a:picLocks noChangeAspect="1"/>
          </p:cNvPicPr>
          <p:nvPr/>
        </p:nvPicPr>
        <p:blipFill>
          <a:blip r:embed="rId14"/>
          <a:stretch>
            <a:fillRect/>
          </a:stretch>
        </p:blipFill>
        <p:spPr>
          <a:xfrm>
            <a:off x="887295" y="3193038"/>
            <a:ext cx="787975" cy="154744"/>
          </a:xfrm>
          <a:prstGeom prst="rect">
            <a:avLst/>
          </a:prstGeom>
        </p:spPr>
      </p:pic>
      <p:sp>
        <p:nvSpPr>
          <p:cNvPr id="51" name="TextBox 50">
            <a:extLst>
              <a:ext uri="{FF2B5EF4-FFF2-40B4-BE49-F238E27FC236}">
                <a16:creationId xmlns:a16="http://schemas.microsoft.com/office/drawing/2014/main" id="{EED118DD-4781-516C-AFDE-14F43376212A}"/>
              </a:ext>
            </a:extLst>
          </p:cNvPr>
          <p:cNvSpPr txBox="1"/>
          <p:nvPr/>
        </p:nvSpPr>
        <p:spPr>
          <a:xfrm>
            <a:off x="1013569" y="3260716"/>
            <a:ext cx="472117"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จัดการสต๊อก</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52" name="Picture 51">
            <a:extLst>
              <a:ext uri="{FF2B5EF4-FFF2-40B4-BE49-F238E27FC236}">
                <a16:creationId xmlns:a16="http://schemas.microsoft.com/office/drawing/2014/main" id="{B7CD2A45-2E0D-A711-A0CA-B76C654E8F4B}"/>
              </a:ext>
            </a:extLst>
          </p:cNvPr>
          <p:cNvPicPr>
            <a:picLocks noChangeAspect="1"/>
          </p:cNvPicPr>
          <p:nvPr/>
        </p:nvPicPr>
        <p:blipFill>
          <a:blip r:embed="rId10"/>
          <a:stretch>
            <a:fillRect/>
          </a:stretch>
        </p:blipFill>
        <p:spPr>
          <a:xfrm>
            <a:off x="729364" y="2194843"/>
            <a:ext cx="1008362" cy="338686"/>
          </a:xfrm>
          <a:prstGeom prst="rect">
            <a:avLst/>
          </a:prstGeom>
        </p:spPr>
      </p:pic>
      <p:sp>
        <p:nvSpPr>
          <p:cNvPr id="53" name="テキスト ボックス 253">
            <a:extLst>
              <a:ext uri="{FF2B5EF4-FFF2-40B4-BE49-F238E27FC236}">
                <a16:creationId xmlns:a16="http://schemas.microsoft.com/office/drawing/2014/main" id="{4FB9D28C-4720-3208-1ECF-07C3E841AEF8}"/>
              </a:ext>
            </a:extLst>
          </p:cNvPr>
          <p:cNvSpPr txBox="1"/>
          <p:nvPr/>
        </p:nvSpPr>
        <p:spPr>
          <a:xfrm>
            <a:off x="887201" y="2262465"/>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54" name="Picture 53">
            <a:extLst>
              <a:ext uri="{FF2B5EF4-FFF2-40B4-BE49-F238E27FC236}">
                <a16:creationId xmlns:a16="http://schemas.microsoft.com/office/drawing/2014/main" id="{9E23B198-184D-4C93-2877-3A892E38DF16}"/>
              </a:ext>
            </a:extLst>
          </p:cNvPr>
          <p:cNvPicPr>
            <a:picLocks noChangeAspect="1"/>
          </p:cNvPicPr>
          <p:nvPr/>
        </p:nvPicPr>
        <p:blipFill>
          <a:blip r:embed="rId7"/>
          <a:srcRect t="28188" b="-1"/>
          <a:stretch/>
        </p:blipFill>
        <p:spPr>
          <a:xfrm>
            <a:off x="775909" y="3427881"/>
            <a:ext cx="981360" cy="257764"/>
          </a:xfrm>
          <a:prstGeom prst="rect">
            <a:avLst/>
          </a:prstGeom>
        </p:spPr>
      </p:pic>
      <p:sp>
        <p:nvSpPr>
          <p:cNvPr id="55" name="TextBox 54">
            <a:extLst>
              <a:ext uri="{FF2B5EF4-FFF2-40B4-BE49-F238E27FC236}">
                <a16:creationId xmlns:a16="http://schemas.microsoft.com/office/drawing/2014/main" id="{4DE5E172-641D-27A0-F330-D452B86FD90A}"/>
              </a:ext>
            </a:extLst>
          </p:cNvPr>
          <p:cNvSpPr txBox="1"/>
          <p:nvPr/>
        </p:nvSpPr>
        <p:spPr>
          <a:xfrm>
            <a:off x="942802" y="3450176"/>
            <a:ext cx="661271" cy="218521"/>
          </a:xfrm>
          <a:prstGeom prst="rect">
            <a:avLst/>
          </a:prstGeom>
          <a:solidFill>
            <a:srgbClr val="FAFAFA"/>
          </a:solidFill>
        </p:spPr>
        <p:txBody>
          <a:bodyPr wrap="none" lIns="9144" tIns="9144" rIns="9144" bIns="9144" rtlCol="0">
            <a:spAutoFit/>
          </a:bodyPr>
          <a:lstStyle/>
          <a:p>
            <a:pPr algn="ctr"/>
            <a:r>
              <a:rPr lang="en-US"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Printer Setting</a:t>
            </a:r>
            <a:endParaRPr lang="th-TH"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จัดการเครื่องพิมพ์</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56" name="TextBox 55">
            <a:extLst>
              <a:ext uri="{FF2B5EF4-FFF2-40B4-BE49-F238E27FC236}">
                <a16:creationId xmlns:a16="http://schemas.microsoft.com/office/drawing/2014/main" id="{6A7D41B6-F0D9-E042-7D0B-5ED2CEA3E37A}"/>
              </a:ext>
            </a:extLst>
          </p:cNvPr>
          <p:cNvSpPr txBox="1"/>
          <p:nvPr/>
        </p:nvSpPr>
        <p:spPr>
          <a:xfrm>
            <a:off x="539025" y="1791310"/>
            <a:ext cx="417102" cy="200055"/>
          </a:xfrm>
          <a:prstGeom prst="rect">
            <a:avLst/>
          </a:prstGeom>
          <a:noFill/>
        </p:spPr>
        <p:txBody>
          <a:bodyPr wrap="none" rtlCol="0">
            <a:spAutoFit/>
          </a:bodyPr>
          <a:lstStyle/>
          <a:p>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&lt;[P1]</a:t>
            </a:r>
          </a:p>
        </p:txBody>
      </p:sp>
      <p:grpSp>
        <p:nvGrpSpPr>
          <p:cNvPr id="57" name="Group 56">
            <a:extLst>
              <a:ext uri="{FF2B5EF4-FFF2-40B4-BE49-F238E27FC236}">
                <a16:creationId xmlns:a16="http://schemas.microsoft.com/office/drawing/2014/main" id="{31E181D0-029E-9AE0-E4E6-34D635BB49A8}"/>
              </a:ext>
            </a:extLst>
          </p:cNvPr>
          <p:cNvGrpSpPr/>
          <p:nvPr/>
        </p:nvGrpSpPr>
        <p:grpSpPr>
          <a:xfrm>
            <a:off x="676153" y="2822459"/>
            <a:ext cx="1279985" cy="447315"/>
            <a:chOff x="625229" y="2581660"/>
            <a:chExt cx="1279985" cy="447315"/>
          </a:xfrm>
        </p:grpSpPr>
        <p:sp>
          <p:nvSpPr>
            <p:cNvPr id="58" name="正方形/長方形 12">
              <a:extLst>
                <a:ext uri="{FF2B5EF4-FFF2-40B4-BE49-F238E27FC236}">
                  <a16:creationId xmlns:a16="http://schemas.microsoft.com/office/drawing/2014/main" id="{3E7FA805-3BBE-C73D-A31A-C9FE9BD0FD0A}"/>
                </a:ext>
              </a:extLst>
            </p:cNvPr>
            <p:cNvSpPr/>
            <p:nvPr/>
          </p:nvSpPr>
          <p:spPr>
            <a:xfrm>
              <a:off x="625229" y="2581660"/>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9" name="グラフィックス 17" descr="右向き指示マーク">
              <a:extLst>
                <a:ext uri="{FF2B5EF4-FFF2-40B4-BE49-F238E27FC236}">
                  <a16:creationId xmlns:a16="http://schemas.microsoft.com/office/drawing/2014/main" id="{9D960CA3-9C25-8A9D-2F8A-C7C89E8151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4754202">
              <a:off x="1651588" y="2775349"/>
              <a:ext cx="253626" cy="253626"/>
            </a:xfrm>
            <a:prstGeom prst="rect">
              <a:avLst/>
            </a:prstGeom>
          </p:spPr>
        </p:pic>
      </p:grpSp>
      <p:sp>
        <p:nvSpPr>
          <p:cNvPr id="60" name="矢印: 右 18">
            <a:extLst>
              <a:ext uri="{FF2B5EF4-FFF2-40B4-BE49-F238E27FC236}">
                <a16:creationId xmlns:a16="http://schemas.microsoft.com/office/drawing/2014/main" id="{1E2E7D30-0B38-91CB-C434-2852756B0737}"/>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 name="Isosceles Triangle 1">
            <a:extLst>
              <a:ext uri="{FF2B5EF4-FFF2-40B4-BE49-F238E27FC236}">
                <a16:creationId xmlns:a16="http://schemas.microsoft.com/office/drawing/2014/main" id="{B6392E0C-5E2C-772D-70EE-DDCBB5031E6D}"/>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4" name="テキスト ボックス 253">
            <a:extLst>
              <a:ext uri="{FF2B5EF4-FFF2-40B4-BE49-F238E27FC236}">
                <a16:creationId xmlns:a16="http://schemas.microsoft.com/office/drawing/2014/main" id="{B6DC42DF-4AF3-0327-C652-4840CFE5D443}"/>
              </a:ext>
            </a:extLst>
          </p:cNvPr>
          <p:cNvSpPr txBox="1"/>
          <p:nvPr/>
        </p:nvSpPr>
        <p:spPr>
          <a:xfrm>
            <a:off x="854235" y="2564284"/>
            <a:ext cx="789477"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Inventory Fluctuation</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สต็อกผันผวน</a:t>
            </a:r>
            <a:endParaRPr kumimoji="1" lang="ja-JP" altLang="en-US" sz="7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0590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5-4-2. Work Outbound</a:t>
            </a:r>
          </a:p>
        </p:txBody>
      </p:sp>
      <p:sp>
        <p:nvSpPr>
          <p:cNvPr id="18" name="テキスト ボックス 17">
            <a:extLst>
              <a:ext uri="{FF2B5EF4-FFF2-40B4-BE49-F238E27FC236}">
                <a16:creationId xmlns:a16="http://schemas.microsoft.com/office/drawing/2014/main" id="{E7ACDE43-C4E8-C8FB-2BEB-C4706EE3D8CF}"/>
              </a:ext>
            </a:extLst>
          </p:cNvPr>
          <p:cNvSpPr txBox="1"/>
          <p:nvPr/>
        </p:nvSpPr>
        <p:spPr>
          <a:xfrm>
            <a:off x="3530985" y="1678018"/>
            <a:ext cx="2920615" cy="4185761"/>
          </a:xfrm>
          <a:prstGeom prst="rect">
            <a:avLst/>
          </a:prstGeom>
          <a:noFill/>
        </p:spPr>
        <p:txBody>
          <a:bodyPr wrap="square" rtlCol="0">
            <a:spAutoFit/>
          </a:bodyPr>
          <a:lstStyle/>
          <a:p>
            <a:r>
              <a:rPr kumimoji="1" lang="en-US" altLang="ja-JP" sz="800" dirty="0">
                <a:latin typeface="+mj-lt"/>
              </a:rPr>
              <a:t>This is the screen that transitions after select outbound schedule from Outbound menu.</a:t>
            </a:r>
          </a:p>
          <a:p>
            <a:endParaRPr kumimoji="1" lang="en-US" altLang="ja-JP" sz="800" dirty="0">
              <a:latin typeface="+mj-lt"/>
            </a:endParaRPr>
          </a:p>
          <a:p>
            <a:r>
              <a:rPr kumimoji="1" lang="en-US" altLang="ja-JP" sz="800" b="1" dirty="0">
                <a:solidFill>
                  <a:srgbClr val="FF0000"/>
                </a:solidFill>
                <a:latin typeface="+mj-lt"/>
              </a:rPr>
              <a:t>Target items: FCT85 –(CT8519, CT8520, CT8521) is not blank </a:t>
            </a:r>
          </a:p>
          <a:p>
            <a:endParaRPr kumimoji="1" lang="en-US" altLang="ja-JP" sz="700" b="1" dirty="0">
              <a:solidFill>
                <a:srgbClr val="FF0000"/>
              </a:solidFill>
              <a:latin typeface="+mj-lt"/>
            </a:endParaRPr>
          </a:p>
          <a:p>
            <a:r>
              <a:rPr kumimoji="1" lang="en-US" altLang="ja-JP" sz="700" dirty="0">
                <a:solidFill>
                  <a:srgbClr val="FF0000"/>
                </a:solidFill>
                <a:latin typeface="+mj-lt"/>
              </a:rPr>
              <a:t>FCT85 CHILD PART NO.0 </a:t>
            </a:r>
            <a:r>
              <a:rPr lang="en-US" altLang="ja-JP" sz="700" b="0" i="0" u="none" strike="noStrike" baseline="0" dirty="0">
                <a:solidFill>
                  <a:srgbClr val="FF0000"/>
                </a:solidFill>
                <a:latin typeface="+mj-lt"/>
                <a:ea typeface="ＭＳ Ｐ明朝" panose="02020600040205080304" pitchFamily="18" charset="-128"/>
              </a:rPr>
              <a:t>CT8546</a:t>
            </a:r>
            <a:endParaRPr kumimoji="1" lang="en-US" altLang="ja-JP" sz="700" dirty="0">
              <a:solidFill>
                <a:srgbClr val="FF0000"/>
              </a:solidFill>
              <a:latin typeface="+mj-lt"/>
            </a:endParaRPr>
          </a:p>
          <a:p>
            <a:r>
              <a:rPr kumimoji="1" lang="en-US" altLang="ja-JP" sz="700" dirty="0">
                <a:solidFill>
                  <a:srgbClr val="FF0000"/>
                </a:solidFill>
                <a:latin typeface="+mj-lt"/>
              </a:rPr>
              <a:t>DC</a:t>
            </a:r>
            <a:r>
              <a:rPr kumimoji="1" lang="ja-JP" altLang="en-US" sz="700" dirty="0">
                <a:solidFill>
                  <a:srgbClr val="FF0000"/>
                </a:solidFill>
                <a:latin typeface="+mj-lt"/>
              </a:rPr>
              <a:t>：</a:t>
            </a:r>
            <a:r>
              <a:rPr kumimoji="1" lang="en-US" altLang="ja-JP" sz="700" dirty="0">
                <a:solidFill>
                  <a:srgbClr val="FF0000"/>
                </a:solidFill>
                <a:latin typeface="+mj-lt"/>
              </a:rPr>
              <a:t>211,261</a:t>
            </a:r>
          </a:p>
          <a:p>
            <a:r>
              <a:rPr kumimoji="1" lang="en-US" altLang="ja-JP" sz="700" dirty="0">
                <a:solidFill>
                  <a:srgbClr val="FF0000"/>
                </a:solidFill>
                <a:latin typeface="+mj-lt"/>
              </a:rPr>
              <a:t>PO : 231,</a:t>
            </a:r>
          </a:p>
          <a:p>
            <a:r>
              <a:rPr kumimoji="1" lang="en-US" altLang="ja-JP" sz="700" dirty="0">
                <a:solidFill>
                  <a:srgbClr val="FF0000"/>
                </a:solidFill>
                <a:latin typeface="+mj-lt"/>
              </a:rPr>
              <a:t>Paint : 241</a:t>
            </a:r>
            <a:endParaRPr kumimoji="1" lang="en-US" altLang="ja-JP" sz="700" b="1" dirty="0">
              <a:solidFill>
                <a:srgbClr val="FF0000"/>
              </a:solidFill>
              <a:latin typeface="+mj-lt"/>
            </a:endParaRP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DATE(CT8530)</a:t>
            </a:r>
          </a:p>
          <a:p>
            <a:r>
              <a:rPr kumimoji="1" lang="en-US" altLang="ja-JP" sz="800" b="1" dirty="0">
                <a:latin typeface="+mj-lt"/>
              </a:rPr>
              <a:t>Date to</a:t>
            </a:r>
            <a:r>
              <a:rPr kumimoji="1" lang="en-US" altLang="ja-JP" sz="800" dirty="0">
                <a:latin typeface="+mj-lt"/>
              </a:rPr>
              <a:t>: Select the end of the target date. Default is advance 7 days date. Search ORDER DELIVERY DATE(CT8530)</a:t>
            </a:r>
          </a:p>
          <a:p>
            <a:r>
              <a:rPr kumimoji="1" lang="en-US" altLang="ja-JP" sz="800" b="1" dirty="0">
                <a:latin typeface="+mj-lt"/>
              </a:rPr>
              <a:t>Factory code:</a:t>
            </a:r>
            <a:r>
              <a:rPr kumimoji="1" lang="en-US" altLang="ja-JP" sz="800" dirty="0">
                <a:latin typeface="+mj-lt"/>
              </a:rPr>
              <a:t> Select factory code. Default is blank. </a:t>
            </a:r>
            <a:r>
              <a:rPr kumimoji="1" lang="en-US" altLang="ja-JP" sz="800" dirty="0">
                <a:solidFill>
                  <a:srgbClr val="FF0000"/>
                </a:solidFill>
                <a:latin typeface="+mj-lt"/>
              </a:rPr>
              <a:t>(*FCT85-CT8506)</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b="1" dirty="0">
                <a:latin typeface="+mj-lt"/>
              </a:rPr>
              <a:t>Order no :</a:t>
            </a:r>
            <a:r>
              <a:rPr kumimoji="1" lang="en-US" altLang="ja-JP" sz="800" dirty="0">
                <a:latin typeface="+mj-lt"/>
              </a:rPr>
              <a:t> </a:t>
            </a:r>
            <a:r>
              <a:rPr kumimoji="1" lang="en-US" altLang="ja-JP" sz="800" dirty="0">
                <a:latin typeface="Arial 本文"/>
              </a:rPr>
              <a:t>Delivery instruction(FCT85) - ORDER NO</a:t>
            </a:r>
            <a:endParaRPr kumimoji="1" lang="en-US" altLang="ja-JP" sz="800" dirty="0">
              <a:latin typeface="+mj-lt"/>
            </a:endParaRPr>
          </a:p>
          <a:p>
            <a:r>
              <a:rPr kumimoji="1" lang="en-US" altLang="ja-JP" sz="800" b="1" dirty="0">
                <a:latin typeface="Arial 本文"/>
              </a:rPr>
              <a:t>Part No.:</a:t>
            </a:r>
            <a:r>
              <a:rPr kumimoji="1" lang="en-US" altLang="ja-JP" sz="800" dirty="0">
                <a:latin typeface="Arial 本文"/>
              </a:rPr>
              <a:t> Delivery instruction(FCT85)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 :</a:t>
            </a:r>
            <a:r>
              <a:rPr kumimoji="1" lang="en-US" altLang="ja-JP" sz="800" dirty="0">
                <a:latin typeface="Arial 本文"/>
              </a:rPr>
              <a:t> Delivery instruction(FCT85) - PART NAME</a:t>
            </a:r>
            <a:endParaRPr kumimoji="1" lang="en-US" altLang="ja-JP" sz="800" dirty="0">
              <a:latin typeface="+mj-lt"/>
            </a:endParaRPr>
          </a:p>
          <a:p>
            <a:r>
              <a:rPr kumimoji="1" lang="en-US" altLang="ja-JP" sz="800" b="1" dirty="0">
                <a:latin typeface="+mj-lt"/>
              </a:rPr>
              <a:t>Model: </a:t>
            </a:r>
            <a:r>
              <a:rPr kumimoji="1" lang="en-US" altLang="ja-JP" sz="800" dirty="0">
                <a:latin typeface="+mj-lt"/>
              </a:rPr>
              <a:t>Model no </a:t>
            </a:r>
            <a:r>
              <a:rPr kumimoji="1" lang="en-US" altLang="ja-JP" sz="700" dirty="0">
                <a:solidFill>
                  <a:srgbClr val="FF0000"/>
                </a:solidFill>
                <a:latin typeface="+mj-lt"/>
              </a:rPr>
              <a:t>* HL DWG NO. PI</a:t>
            </a:r>
            <a:r>
              <a:rPr kumimoji="1" lang="ja-JP" altLang="en-US" sz="700" dirty="0">
                <a:solidFill>
                  <a:srgbClr val="FF0000"/>
                </a:solidFill>
                <a:latin typeface="+mj-lt"/>
              </a:rPr>
              <a:t> </a:t>
            </a:r>
            <a:r>
              <a:rPr lang="en-US" altLang="ja-JP" sz="800" b="0" i="0" u="none" strike="noStrike" baseline="0" dirty="0">
                <a:solidFill>
                  <a:srgbClr val="FF0000"/>
                </a:solidFill>
                <a:latin typeface="+mj-lt"/>
                <a:ea typeface="ＭＳ Ｐ明朝" panose="02020600040205080304" pitchFamily="18" charset="-128"/>
              </a:rPr>
              <a:t>CT8208 left 3digits</a:t>
            </a:r>
            <a:endParaRPr kumimoji="1" lang="en-US" altLang="ja-JP" sz="800" dirty="0">
              <a:solidFill>
                <a:srgbClr val="FF0000"/>
              </a:solidFill>
              <a:latin typeface="+mj-lt"/>
            </a:endParaRPr>
          </a:p>
          <a:p>
            <a:r>
              <a:rPr kumimoji="1" lang="en-US" altLang="ja-JP" sz="800" b="1" dirty="0">
                <a:latin typeface="+mj-lt"/>
              </a:rPr>
              <a:t>Color:</a:t>
            </a:r>
            <a:r>
              <a:rPr kumimoji="1" lang="en-US" altLang="ja-JP" sz="800" dirty="0">
                <a:latin typeface="+mj-lt"/>
              </a:rPr>
              <a:t> </a:t>
            </a:r>
            <a:r>
              <a:rPr kumimoji="1" lang="en-US" altLang="ja-JP" sz="800" dirty="0">
                <a:latin typeface="Arial 本文"/>
              </a:rPr>
              <a:t>Part Color No </a:t>
            </a:r>
            <a:r>
              <a:rPr kumimoji="1" lang="en-US" altLang="ja-JP" sz="800" dirty="0">
                <a:solidFill>
                  <a:srgbClr val="FF0000"/>
                </a:solidFill>
                <a:latin typeface="Arial 本文"/>
              </a:rPr>
              <a:t>*</a:t>
            </a:r>
            <a:r>
              <a:rPr kumimoji="1" lang="en-US" altLang="ja-JP" sz="800" dirty="0">
                <a:solidFill>
                  <a:srgbClr val="FF0000"/>
                </a:solidFill>
                <a:latin typeface="+mj-lt"/>
              </a:rPr>
              <a:t> </a:t>
            </a:r>
            <a:r>
              <a:rPr lang="en-US" altLang="ja-JP" sz="700" b="0" i="0" u="none" strike="noStrike" baseline="0" dirty="0">
                <a:solidFill>
                  <a:srgbClr val="FF0000"/>
                </a:solidFill>
                <a:latin typeface="+mj-lt"/>
                <a:ea typeface="ＭＳ Ｐ明朝" panose="02020600040205080304" pitchFamily="18" charset="-128"/>
              </a:rPr>
              <a:t>CT8210 all digits</a:t>
            </a:r>
            <a:endParaRPr kumimoji="1" lang="en-US" altLang="ja-JP" sz="800" dirty="0">
              <a:solidFill>
                <a:srgbClr val="FF0000"/>
              </a:solidFill>
              <a:latin typeface="+mj-lt"/>
            </a:endParaRPr>
          </a:p>
          <a:p>
            <a:r>
              <a:rPr kumimoji="1" lang="en-US" altLang="ja-JP" sz="800" b="1" dirty="0">
                <a:latin typeface="+mj-lt"/>
              </a:rPr>
              <a:t>Item quantity:</a:t>
            </a:r>
            <a:r>
              <a:rPr kumimoji="1" lang="en-US" altLang="ja-JP" sz="800" dirty="0">
                <a:latin typeface="+mj-lt"/>
              </a:rPr>
              <a:t> Number of items that have been processed "/" </a:t>
            </a:r>
            <a:r>
              <a:rPr kumimoji="1" lang="en-US" altLang="ja-JP" sz="800" dirty="0">
                <a:latin typeface="Arial 本文"/>
              </a:rPr>
              <a:t>Delivery instruction(FCT85)</a:t>
            </a:r>
            <a:r>
              <a:rPr kumimoji="1" lang="en-US" altLang="ja-JP" sz="800" dirty="0">
                <a:latin typeface="+mj-lt"/>
              </a:rPr>
              <a:t> - ORDER QTY(PUR UNIT)</a:t>
            </a:r>
          </a:p>
          <a:p>
            <a:r>
              <a:rPr kumimoji="1" lang="en-US" altLang="ja-JP" sz="800" b="1" dirty="0">
                <a:latin typeface="+mj-lt"/>
              </a:rPr>
              <a:t>Status color:</a:t>
            </a:r>
            <a:r>
              <a:rPr kumimoji="1" lang="en-US" altLang="ja-JP" sz="800" dirty="0">
                <a:latin typeface="+mj-lt"/>
              </a:rPr>
              <a:t>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19" name="矢印: 右 18">
            <a:extLst>
              <a:ext uri="{FF2B5EF4-FFF2-40B4-BE49-F238E27FC236}">
                <a16:creationId xmlns:a16="http://schemas.microsoft.com/office/drawing/2014/main" id="{B823A729-600B-AA33-6CAD-0CA44D0776FD}"/>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 name="図 32">
            <a:extLst>
              <a:ext uri="{FF2B5EF4-FFF2-40B4-BE49-F238E27FC236}">
                <a16:creationId xmlns:a16="http://schemas.microsoft.com/office/drawing/2014/main" id="{473DC4E1-6AF6-7FB4-3274-D05B6993CEA0}"/>
              </a:ext>
            </a:extLst>
          </p:cNvPr>
          <p:cNvPicPr>
            <a:picLocks noChangeAspect="1"/>
          </p:cNvPicPr>
          <p:nvPr/>
        </p:nvPicPr>
        <p:blipFill rotWithShape="1">
          <a:blip r:embed="rId2"/>
          <a:srcRect b="79932"/>
          <a:stretch/>
        </p:blipFill>
        <p:spPr>
          <a:xfrm>
            <a:off x="520891" y="1545938"/>
            <a:ext cx="1360089" cy="405207"/>
          </a:xfrm>
          <a:prstGeom prst="rect">
            <a:avLst/>
          </a:prstGeom>
        </p:spPr>
      </p:pic>
      <p:pic>
        <p:nvPicPr>
          <p:cNvPr id="7" name="図 250">
            <a:extLst>
              <a:ext uri="{FF2B5EF4-FFF2-40B4-BE49-F238E27FC236}">
                <a16:creationId xmlns:a16="http://schemas.microsoft.com/office/drawing/2014/main" id="{D42F9C0B-D2AF-1B55-B571-3905BCA432DC}"/>
              </a:ext>
            </a:extLst>
          </p:cNvPr>
          <p:cNvPicPr>
            <a:picLocks noChangeAspect="1"/>
          </p:cNvPicPr>
          <p:nvPr/>
        </p:nvPicPr>
        <p:blipFill rotWithShape="1">
          <a:blip r:embed="rId3"/>
          <a:srcRect t="20856"/>
          <a:stretch/>
        </p:blipFill>
        <p:spPr>
          <a:xfrm>
            <a:off x="513658" y="1950449"/>
            <a:ext cx="1364286" cy="1614633"/>
          </a:xfrm>
          <a:prstGeom prst="rect">
            <a:avLst/>
          </a:prstGeom>
        </p:spPr>
      </p:pic>
      <p:pic>
        <p:nvPicPr>
          <p:cNvPr id="8" name="図 251">
            <a:extLst>
              <a:ext uri="{FF2B5EF4-FFF2-40B4-BE49-F238E27FC236}">
                <a16:creationId xmlns:a16="http://schemas.microsoft.com/office/drawing/2014/main" id="{E5791121-67D2-0F30-7ADA-2A6A1A60BD9A}"/>
              </a:ext>
            </a:extLst>
          </p:cNvPr>
          <p:cNvPicPr>
            <a:picLocks noChangeAspect="1"/>
          </p:cNvPicPr>
          <p:nvPr/>
        </p:nvPicPr>
        <p:blipFill>
          <a:blip r:embed="rId4"/>
          <a:stretch>
            <a:fillRect/>
          </a:stretch>
        </p:blipFill>
        <p:spPr>
          <a:xfrm>
            <a:off x="999256" y="2114975"/>
            <a:ext cx="546082" cy="198137"/>
          </a:xfrm>
          <a:prstGeom prst="rect">
            <a:avLst/>
          </a:prstGeom>
        </p:spPr>
      </p:pic>
      <p:pic>
        <p:nvPicPr>
          <p:cNvPr id="9" name="図 252">
            <a:extLst>
              <a:ext uri="{FF2B5EF4-FFF2-40B4-BE49-F238E27FC236}">
                <a16:creationId xmlns:a16="http://schemas.microsoft.com/office/drawing/2014/main" id="{9369C637-899E-3CF9-A3BF-D95DEFB16563}"/>
              </a:ext>
            </a:extLst>
          </p:cNvPr>
          <p:cNvPicPr>
            <a:picLocks noChangeAspect="1"/>
          </p:cNvPicPr>
          <p:nvPr/>
        </p:nvPicPr>
        <p:blipFill>
          <a:blip r:embed="rId4"/>
          <a:stretch>
            <a:fillRect/>
          </a:stretch>
        </p:blipFill>
        <p:spPr>
          <a:xfrm>
            <a:off x="931438" y="2459367"/>
            <a:ext cx="546082" cy="198137"/>
          </a:xfrm>
          <a:prstGeom prst="rect">
            <a:avLst/>
          </a:prstGeom>
        </p:spPr>
      </p:pic>
      <p:pic>
        <p:nvPicPr>
          <p:cNvPr id="10" name="図 255">
            <a:extLst>
              <a:ext uri="{FF2B5EF4-FFF2-40B4-BE49-F238E27FC236}">
                <a16:creationId xmlns:a16="http://schemas.microsoft.com/office/drawing/2014/main" id="{178EF1F9-0163-DDD8-F8BA-2ADE3690F6C7}"/>
              </a:ext>
            </a:extLst>
          </p:cNvPr>
          <p:cNvPicPr>
            <a:picLocks noChangeAspect="1"/>
          </p:cNvPicPr>
          <p:nvPr/>
        </p:nvPicPr>
        <p:blipFill>
          <a:blip r:embed="rId5"/>
          <a:stretch>
            <a:fillRect/>
          </a:stretch>
        </p:blipFill>
        <p:spPr>
          <a:xfrm>
            <a:off x="980204" y="2802104"/>
            <a:ext cx="510584" cy="178119"/>
          </a:xfrm>
          <a:prstGeom prst="rect">
            <a:avLst/>
          </a:prstGeom>
        </p:spPr>
      </p:pic>
      <p:pic>
        <p:nvPicPr>
          <p:cNvPr id="11" name="図 257">
            <a:extLst>
              <a:ext uri="{FF2B5EF4-FFF2-40B4-BE49-F238E27FC236}">
                <a16:creationId xmlns:a16="http://schemas.microsoft.com/office/drawing/2014/main" id="{18348725-56C2-B143-A345-DA5492B12C9E}"/>
              </a:ext>
            </a:extLst>
          </p:cNvPr>
          <p:cNvPicPr>
            <a:picLocks noChangeAspect="1"/>
          </p:cNvPicPr>
          <p:nvPr/>
        </p:nvPicPr>
        <p:blipFill>
          <a:blip r:embed="rId5"/>
          <a:stretch>
            <a:fillRect/>
          </a:stretch>
        </p:blipFill>
        <p:spPr>
          <a:xfrm>
            <a:off x="980966" y="3137333"/>
            <a:ext cx="510584" cy="178119"/>
          </a:xfrm>
          <a:prstGeom prst="rect">
            <a:avLst/>
          </a:prstGeom>
        </p:spPr>
      </p:pic>
      <p:sp>
        <p:nvSpPr>
          <p:cNvPr id="12" name="テキスト ボックス 258">
            <a:extLst>
              <a:ext uri="{FF2B5EF4-FFF2-40B4-BE49-F238E27FC236}">
                <a16:creationId xmlns:a16="http://schemas.microsoft.com/office/drawing/2014/main" id="{7A0CE31A-AC08-A895-1F7C-0B825D2FAC42}"/>
              </a:ext>
            </a:extLst>
          </p:cNvPr>
          <p:cNvSpPr txBox="1"/>
          <p:nvPr/>
        </p:nvSpPr>
        <p:spPr>
          <a:xfrm>
            <a:off x="879665"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3" name="図 260">
            <a:extLst>
              <a:ext uri="{FF2B5EF4-FFF2-40B4-BE49-F238E27FC236}">
                <a16:creationId xmlns:a16="http://schemas.microsoft.com/office/drawing/2014/main" id="{A190AFEF-C8AF-878A-D787-62D6A58EDD90}"/>
              </a:ext>
            </a:extLst>
          </p:cNvPr>
          <p:cNvPicPr>
            <a:picLocks noChangeAspect="1"/>
          </p:cNvPicPr>
          <p:nvPr/>
        </p:nvPicPr>
        <p:blipFill>
          <a:blip r:embed="rId6"/>
          <a:stretch>
            <a:fillRect/>
          </a:stretch>
        </p:blipFill>
        <p:spPr>
          <a:xfrm>
            <a:off x="626096" y="3062015"/>
            <a:ext cx="1156765" cy="417148"/>
          </a:xfrm>
          <a:prstGeom prst="rect">
            <a:avLst/>
          </a:prstGeom>
        </p:spPr>
      </p:pic>
      <p:sp>
        <p:nvSpPr>
          <p:cNvPr id="14" name="Rectangle 13">
            <a:extLst>
              <a:ext uri="{FF2B5EF4-FFF2-40B4-BE49-F238E27FC236}">
                <a16:creationId xmlns:a16="http://schemas.microsoft.com/office/drawing/2014/main" id="{4E1EB6FC-529E-0601-0223-2889FFBC6B59}"/>
              </a:ext>
            </a:extLst>
          </p:cNvPr>
          <p:cNvSpPr/>
          <p:nvPr/>
        </p:nvSpPr>
        <p:spPr>
          <a:xfrm>
            <a:off x="647266" y="1963383"/>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15" name="Picture 14">
            <a:extLst>
              <a:ext uri="{FF2B5EF4-FFF2-40B4-BE49-F238E27FC236}">
                <a16:creationId xmlns:a16="http://schemas.microsoft.com/office/drawing/2014/main" id="{5FD7DF32-17CD-50E7-03A4-3AF207253631}"/>
              </a:ext>
            </a:extLst>
          </p:cNvPr>
          <p:cNvPicPr>
            <a:picLocks noChangeAspect="1"/>
          </p:cNvPicPr>
          <p:nvPr/>
        </p:nvPicPr>
        <p:blipFill>
          <a:blip r:embed="rId7"/>
          <a:stretch>
            <a:fillRect/>
          </a:stretch>
        </p:blipFill>
        <p:spPr>
          <a:xfrm>
            <a:off x="705121" y="1981281"/>
            <a:ext cx="981360" cy="358941"/>
          </a:xfrm>
          <a:prstGeom prst="rect">
            <a:avLst/>
          </a:prstGeom>
        </p:spPr>
      </p:pic>
      <p:pic>
        <p:nvPicPr>
          <p:cNvPr id="16" name="Picture 15">
            <a:extLst>
              <a:ext uri="{FF2B5EF4-FFF2-40B4-BE49-F238E27FC236}">
                <a16:creationId xmlns:a16="http://schemas.microsoft.com/office/drawing/2014/main" id="{A56EAC33-0161-907A-6A0D-10CC0AC8F929}"/>
              </a:ext>
            </a:extLst>
          </p:cNvPr>
          <p:cNvPicPr>
            <a:picLocks noChangeAspect="1"/>
          </p:cNvPicPr>
          <p:nvPr/>
        </p:nvPicPr>
        <p:blipFill>
          <a:blip r:embed="rId7"/>
          <a:stretch>
            <a:fillRect/>
          </a:stretch>
        </p:blipFill>
        <p:spPr>
          <a:xfrm>
            <a:off x="727163" y="2380469"/>
            <a:ext cx="981360" cy="358941"/>
          </a:xfrm>
          <a:prstGeom prst="rect">
            <a:avLst/>
          </a:prstGeom>
        </p:spPr>
      </p:pic>
      <p:pic>
        <p:nvPicPr>
          <p:cNvPr id="61" name="Picture 60">
            <a:extLst>
              <a:ext uri="{FF2B5EF4-FFF2-40B4-BE49-F238E27FC236}">
                <a16:creationId xmlns:a16="http://schemas.microsoft.com/office/drawing/2014/main" id="{5EC6F763-2132-15DC-9D83-E97B6D0DA7F0}"/>
              </a:ext>
            </a:extLst>
          </p:cNvPr>
          <p:cNvPicPr>
            <a:picLocks noChangeAspect="1"/>
          </p:cNvPicPr>
          <p:nvPr/>
        </p:nvPicPr>
        <p:blipFill>
          <a:blip r:embed="rId7"/>
          <a:stretch>
            <a:fillRect/>
          </a:stretch>
        </p:blipFill>
        <p:spPr>
          <a:xfrm>
            <a:off x="727163" y="2742476"/>
            <a:ext cx="981360" cy="358941"/>
          </a:xfrm>
          <a:prstGeom prst="rect">
            <a:avLst/>
          </a:prstGeom>
        </p:spPr>
      </p:pic>
      <p:sp>
        <p:nvSpPr>
          <p:cNvPr id="62" name="テキスト ボックス 253">
            <a:extLst>
              <a:ext uri="{FF2B5EF4-FFF2-40B4-BE49-F238E27FC236}">
                <a16:creationId xmlns:a16="http://schemas.microsoft.com/office/drawing/2014/main" id="{2BDA2C96-9CF4-3487-A5D0-5C376768A8F4}"/>
              </a:ext>
            </a:extLst>
          </p:cNvPr>
          <p:cNvSpPr txBox="1"/>
          <p:nvPr/>
        </p:nvSpPr>
        <p:spPr>
          <a:xfrm>
            <a:off x="844091" y="2113447"/>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Work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แผนนำออกคลัง</a:t>
            </a:r>
            <a:endParaRPr kumimoji="1" lang="ja-JP" altLang="en-US" sz="700" dirty="0">
              <a:latin typeface="Tahoma" panose="020B0604030504040204" pitchFamily="34" charset="0"/>
              <a:cs typeface="Tahoma" panose="020B0604030504040204" pitchFamily="34" charset="0"/>
            </a:endParaRPr>
          </a:p>
        </p:txBody>
      </p:sp>
      <p:sp>
        <p:nvSpPr>
          <p:cNvPr id="63" name="テキスト ボックス 254">
            <a:extLst>
              <a:ext uri="{FF2B5EF4-FFF2-40B4-BE49-F238E27FC236}">
                <a16:creationId xmlns:a16="http://schemas.microsoft.com/office/drawing/2014/main" id="{D33C6A99-3B6B-5DD8-D9FB-9A7DFEDD0311}"/>
              </a:ext>
            </a:extLst>
          </p:cNvPr>
          <p:cNvSpPr txBox="1"/>
          <p:nvPr/>
        </p:nvSpPr>
        <p:spPr>
          <a:xfrm>
            <a:off x="837097" y="2512352"/>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Production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จัดส่งสินค้า</a:t>
            </a:r>
            <a:endParaRPr kumimoji="1" lang="ja-JP" altLang="en-US" sz="700" dirty="0">
              <a:latin typeface="Tahoma" panose="020B0604030504040204" pitchFamily="34" charset="0"/>
              <a:cs typeface="Tahoma" panose="020B0604030504040204" pitchFamily="34" charset="0"/>
            </a:endParaRPr>
          </a:p>
        </p:txBody>
      </p:sp>
      <p:sp>
        <p:nvSpPr>
          <p:cNvPr id="64" name="テキスト ボックス 256">
            <a:extLst>
              <a:ext uri="{FF2B5EF4-FFF2-40B4-BE49-F238E27FC236}">
                <a16:creationId xmlns:a16="http://schemas.microsoft.com/office/drawing/2014/main" id="{BAC81331-D4A1-1B1C-9181-61F10A2BFACF}"/>
              </a:ext>
            </a:extLst>
          </p:cNvPr>
          <p:cNvSpPr txBox="1"/>
          <p:nvPr/>
        </p:nvSpPr>
        <p:spPr>
          <a:xfrm>
            <a:off x="819148" y="2871729"/>
            <a:ext cx="809836"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Outbound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นำออกคลัง</a:t>
            </a:r>
            <a:endParaRPr kumimoji="1" lang="ja-JP" altLang="en-US" sz="700" dirty="0">
              <a:latin typeface="Tahoma" panose="020B0604030504040204" pitchFamily="34" charset="0"/>
              <a:cs typeface="Tahoma" panose="020B0604030504040204" pitchFamily="34" charset="0"/>
            </a:endParaRPr>
          </a:p>
        </p:txBody>
      </p:sp>
      <p:grpSp>
        <p:nvGrpSpPr>
          <p:cNvPr id="65" name="Group 64">
            <a:extLst>
              <a:ext uri="{FF2B5EF4-FFF2-40B4-BE49-F238E27FC236}">
                <a16:creationId xmlns:a16="http://schemas.microsoft.com/office/drawing/2014/main" id="{F36655B3-9C03-B1D2-9145-45834535D3D8}"/>
              </a:ext>
            </a:extLst>
          </p:cNvPr>
          <p:cNvGrpSpPr/>
          <p:nvPr/>
        </p:nvGrpSpPr>
        <p:grpSpPr>
          <a:xfrm>
            <a:off x="583241" y="2058918"/>
            <a:ext cx="1279985" cy="447315"/>
            <a:chOff x="644273" y="2058417"/>
            <a:chExt cx="1279985" cy="447315"/>
          </a:xfrm>
        </p:grpSpPr>
        <p:sp>
          <p:nvSpPr>
            <p:cNvPr id="66" name="正方形/長方形 57">
              <a:extLst>
                <a:ext uri="{FF2B5EF4-FFF2-40B4-BE49-F238E27FC236}">
                  <a16:creationId xmlns:a16="http://schemas.microsoft.com/office/drawing/2014/main" id="{13B61D01-F963-DE63-AD75-41D9CDD5CD68}"/>
                </a:ext>
              </a:extLst>
            </p:cNvPr>
            <p:cNvSpPr/>
            <p:nvPr/>
          </p:nvSpPr>
          <p:spPr>
            <a:xfrm>
              <a:off x="644273" y="2058417"/>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67" name="グラフィックス 58" descr="右向き指示マーク">
              <a:extLst>
                <a:ext uri="{FF2B5EF4-FFF2-40B4-BE49-F238E27FC236}">
                  <a16:creationId xmlns:a16="http://schemas.microsoft.com/office/drawing/2014/main" id="{BEDDEFF5-C645-A586-A867-13B6CA5D5F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70632" y="2252106"/>
              <a:ext cx="253626" cy="253626"/>
            </a:xfrm>
            <a:prstGeom prst="rect">
              <a:avLst/>
            </a:prstGeom>
          </p:spPr>
        </p:pic>
      </p:grpSp>
      <p:pic>
        <p:nvPicPr>
          <p:cNvPr id="68" name="Picture 67">
            <a:extLst>
              <a:ext uri="{FF2B5EF4-FFF2-40B4-BE49-F238E27FC236}">
                <a16:creationId xmlns:a16="http://schemas.microsoft.com/office/drawing/2014/main" id="{10B7BF27-C9F4-E291-3F97-99F1FC9FC166}"/>
              </a:ext>
            </a:extLst>
          </p:cNvPr>
          <p:cNvPicPr/>
          <p:nvPr/>
        </p:nvPicPr>
        <p:blipFill rotWithShape="1">
          <a:blip r:embed="rId10"/>
          <a:srcRect l="891" t="5166" b="9736"/>
          <a:stretch/>
        </p:blipFill>
        <p:spPr>
          <a:xfrm>
            <a:off x="2152119" y="1556265"/>
            <a:ext cx="1297605" cy="1953450"/>
          </a:xfrm>
          <a:prstGeom prst="rect">
            <a:avLst/>
          </a:prstGeom>
          <a:ln>
            <a:solidFill>
              <a:srgbClr val="666666"/>
            </a:solidFill>
          </a:ln>
        </p:spPr>
      </p:pic>
      <p:sp>
        <p:nvSpPr>
          <p:cNvPr id="69" name="TextBox 68">
            <a:extLst>
              <a:ext uri="{FF2B5EF4-FFF2-40B4-BE49-F238E27FC236}">
                <a16:creationId xmlns:a16="http://schemas.microsoft.com/office/drawing/2014/main" id="{234D4D4E-D8DC-0673-57D7-58ADED758C93}"/>
              </a:ext>
            </a:extLst>
          </p:cNvPr>
          <p:cNvSpPr txBox="1"/>
          <p:nvPr/>
        </p:nvSpPr>
        <p:spPr>
          <a:xfrm>
            <a:off x="2159918" y="2132161"/>
            <a:ext cx="1276172" cy="581698"/>
          </a:xfrm>
          <a:prstGeom prst="rect">
            <a:avLst/>
          </a:prstGeom>
          <a:solidFill>
            <a:srgbClr val="ADF9CB"/>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M2041223</a:t>
            </a:r>
          </a:p>
          <a:p>
            <a:r>
              <a:rPr lang="en-US" sz="550" dirty="0">
                <a:latin typeface="Tahoma" panose="020B0604030504040204" pitchFamily="34" charset="0"/>
                <a:ea typeface="Tahoma" panose="020B0604030504040204" pitchFamily="34" charset="0"/>
                <a:cs typeface="Tahoma" panose="020B0604030504040204" pitchFamily="34" charset="0"/>
              </a:rPr>
              <a:t>Parts No  :	808-0210031-00</a:t>
            </a:r>
          </a:p>
          <a:p>
            <a:r>
              <a:rPr lang="en-US" sz="550" dirty="0">
                <a:latin typeface="Tahoma" panose="020B0604030504040204" pitchFamily="34" charset="0"/>
                <a:ea typeface="Tahoma" panose="020B0604030504040204" pitchFamily="34" charset="0"/>
                <a:cs typeface="Tahoma" panose="020B0604030504040204" pitchFamily="34" charset="0"/>
              </a:rPr>
              <a:t>Parts Name : 	A91-400 CLAMPER CORD</a:t>
            </a:r>
          </a:p>
          <a:p>
            <a:r>
              <a:rPr lang="en-US" sz="550" dirty="0">
                <a:latin typeface="Tahoma" panose="020B0604030504040204" pitchFamily="34" charset="0"/>
                <a:ea typeface="Tahoma" panose="020B0604030504040204" pitchFamily="34" charset="0"/>
                <a:cs typeface="Tahoma" panose="020B0604030504040204" pitchFamily="34" charset="0"/>
              </a:rPr>
              <a:t>Model     :	FA8</a:t>
            </a:r>
          </a:p>
          <a:p>
            <a:r>
              <a:rPr lang="en-US" sz="550" dirty="0">
                <a:latin typeface="Tahoma" panose="020B0604030504040204" pitchFamily="34" charset="0"/>
                <a:ea typeface="Tahoma" panose="020B0604030504040204" pitchFamily="34" charset="0"/>
                <a:cs typeface="Tahoma" panose="020B0604030504040204" pitchFamily="34" charset="0"/>
              </a:rPr>
              <a:t>Color :	Silver</a:t>
            </a:r>
          </a:p>
          <a:p>
            <a:pPr algn="r"/>
            <a:r>
              <a:rPr lang="en-US" sz="550" dirty="0">
                <a:latin typeface="Tahoma" panose="020B0604030504040204" pitchFamily="34" charset="0"/>
                <a:ea typeface="Tahoma" panose="020B0604030504040204" pitchFamily="34" charset="0"/>
                <a:cs typeface="Tahoma" panose="020B0604030504040204" pitchFamily="34" charset="0"/>
              </a:rPr>
              <a:t>109.00/109.00 PCS</a:t>
            </a:r>
          </a:p>
        </p:txBody>
      </p:sp>
      <p:sp>
        <p:nvSpPr>
          <p:cNvPr id="70" name="TextBox 69">
            <a:extLst>
              <a:ext uri="{FF2B5EF4-FFF2-40B4-BE49-F238E27FC236}">
                <a16:creationId xmlns:a16="http://schemas.microsoft.com/office/drawing/2014/main" id="{DDD37333-67BA-2BE8-5577-138EA9EF009B}"/>
              </a:ext>
            </a:extLst>
          </p:cNvPr>
          <p:cNvSpPr txBox="1"/>
          <p:nvPr/>
        </p:nvSpPr>
        <p:spPr>
          <a:xfrm>
            <a:off x="2159711" y="2735141"/>
            <a:ext cx="1276172" cy="581698"/>
          </a:xfrm>
          <a:prstGeom prst="rect">
            <a:avLst/>
          </a:prstGeom>
          <a:solidFill>
            <a:srgbClr val="D1E9F5"/>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M2058922</a:t>
            </a:r>
          </a:p>
          <a:p>
            <a:r>
              <a:rPr lang="en-US" sz="550" dirty="0">
                <a:latin typeface="Tahoma" panose="020B0604030504040204" pitchFamily="34" charset="0"/>
                <a:ea typeface="Tahoma" panose="020B0604030504040204" pitchFamily="34" charset="0"/>
                <a:cs typeface="Tahoma" panose="020B0604030504040204" pitchFamily="34" charset="0"/>
              </a:rPr>
              <a:t>Parts No  :	808-0210389-00</a:t>
            </a:r>
          </a:p>
          <a:p>
            <a:r>
              <a:rPr lang="en-US" sz="550" dirty="0">
                <a:latin typeface="Tahoma" panose="020B0604030504040204" pitchFamily="34" charset="0"/>
                <a:ea typeface="Tahoma" panose="020B0604030504040204" pitchFamily="34" charset="0"/>
                <a:cs typeface="Tahoma" panose="020B0604030504040204" pitchFamily="34" charset="0"/>
              </a:rPr>
              <a:t>Parts Name : 	</a:t>
            </a: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lang="en-US" sz="550" dirty="0">
              <a:latin typeface="Tahoma" panose="020B0604030504040204" pitchFamily="34" charset="0"/>
              <a:ea typeface="Tahoma" panose="020B0604030504040204" pitchFamily="34" charset="0"/>
              <a:cs typeface="Tahoma" panose="020B0604030504040204" pitchFamily="34" charset="0"/>
            </a:endParaRPr>
          </a:p>
          <a:p>
            <a:r>
              <a:rPr lang="en-US" sz="550" dirty="0">
                <a:latin typeface="Tahoma" panose="020B0604030504040204" pitchFamily="34" charset="0"/>
                <a:ea typeface="Tahoma" panose="020B0604030504040204" pitchFamily="34" charset="0"/>
                <a:cs typeface="Tahoma" panose="020B0604030504040204" pitchFamily="34" charset="0"/>
              </a:rPr>
              <a:t>Model     :	382</a:t>
            </a:r>
          </a:p>
          <a:p>
            <a:r>
              <a:rPr lang="en-US" sz="550" dirty="0">
                <a:latin typeface="Tahoma" panose="020B0604030504040204" pitchFamily="34" charset="0"/>
                <a:ea typeface="Tahoma" panose="020B0604030504040204" pitchFamily="34" charset="0"/>
                <a:cs typeface="Tahoma" panose="020B0604030504040204" pitchFamily="34" charset="0"/>
              </a:rPr>
              <a:t>Color :	Black</a:t>
            </a:r>
          </a:p>
          <a:p>
            <a:pPr algn="r"/>
            <a:r>
              <a:rPr lang="en-US" sz="550" dirty="0">
                <a:latin typeface="Tahoma" panose="020B0604030504040204" pitchFamily="34" charset="0"/>
                <a:ea typeface="Tahoma" panose="020B0604030504040204" pitchFamily="34" charset="0"/>
                <a:cs typeface="Tahoma" panose="020B0604030504040204" pitchFamily="34" charset="0"/>
              </a:rPr>
              <a:t>.00/60.00 PCS</a:t>
            </a:r>
          </a:p>
        </p:txBody>
      </p:sp>
      <p:sp>
        <p:nvSpPr>
          <p:cNvPr id="2" name="吹き出し: 四角形 1">
            <a:extLst>
              <a:ext uri="{FF2B5EF4-FFF2-40B4-BE49-F238E27FC236}">
                <a16:creationId xmlns:a16="http://schemas.microsoft.com/office/drawing/2014/main" id="{3411B31D-2300-AE7B-C5B7-897E93E9E8CE}"/>
              </a:ext>
            </a:extLst>
          </p:cNvPr>
          <p:cNvSpPr/>
          <p:nvPr/>
        </p:nvSpPr>
        <p:spPr>
          <a:xfrm>
            <a:off x="7285990" y="2083149"/>
            <a:ext cx="2707640" cy="1047448"/>
          </a:xfrm>
          <a:prstGeom prst="wedgeRectCallout">
            <a:avLst>
              <a:gd name="adj1" fmla="val -64860"/>
              <a:gd name="adj2" fmla="val -9679"/>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ログインの部門情報でデータを絞り込む</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a:t>
            </a:r>
            <a:r>
              <a:rPr kumimoji="1" lang="ja-JP" altLang="en-US" sz="700" kern="0" dirty="0">
                <a:solidFill>
                  <a:prstClr val="black"/>
                </a:solidFill>
              </a:rPr>
              <a:t>条件</a:t>
            </a:r>
            <a:r>
              <a:rPr kumimoji="1" lang="en-US" altLang="ja-JP" sz="700" kern="0" dirty="0">
                <a:solidFill>
                  <a:prstClr val="black"/>
                </a:solidFill>
              </a:rPr>
              <a:t>》</a:t>
            </a:r>
          </a:p>
          <a:p>
            <a:pPr algn="l" defTabSz="914400"/>
            <a:r>
              <a:rPr kumimoji="1" lang="ja-JP" altLang="en-US" sz="700" kern="0" dirty="0">
                <a:solidFill>
                  <a:prstClr val="black"/>
                </a:solidFill>
              </a:rPr>
              <a:t>塗装の場合：払出計画の子品番０が</a:t>
            </a:r>
            <a:r>
              <a:rPr kumimoji="1" lang="en-US" altLang="ja-JP" sz="700" kern="0" dirty="0">
                <a:solidFill>
                  <a:prstClr val="black"/>
                </a:solidFill>
              </a:rPr>
              <a:t>241</a:t>
            </a:r>
          </a:p>
          <a:p>
            <a:pPr algn="l" defTabSz="914400"/>
            <a:r>
              <a:rPr kumimoji="1" lang="ja-JP" altLang="en-US" sz="700" kern="0" dirty="0">
                <a:solidFill>
                  <a:prstClr val="black"/>
                </a:solidFill>
              </a:rPr>
              <a:t>樹脂　　　　：払出計画の子品番０が</a:t>
            </a:r>
            <a:r>
              <a:rPr kumimoji="1" lang="en-US" altLang="ja-JP" sz="700" kern="0" dirty="0">
                <a:solidFill>
                  <a:prstClr val="black"/>
                </a:solidFill>
              </a:rPr>
              <a:t>231</a:t>
            </a:r>
          </a:p>
          <a:p>
            <a:pPr algn="l" defTabSz="914400"/>
            <a:r>
              <a:rPr kumimoji="1" lang="ja-JP" altLang="en-US" sz="700" kern="0" dirty="0">
                <a:solidFill>
                  <a:prstClr val="black"/>
                </a:solidFill>
              </a:rPr>
              <a:t>鋳造　　　　：払出計画の子品番０が</a:t>
            </a:r>
            <a:r>
              <a:rPr kumimoji="1" lang="en-US" altLang="ja-JP" sz="700" kern="0" dirty="0">
                <a:solidFill>
                  <a:prstClr val="black"/>
                </a:solidFill>
              </a:rPr>
              <a:t>211</a:t>
            </a:r>
            <a:r>
              <a:rPr kumimoji="1" lang="ja-JP" altLang="en-US" sz="700" kern="0" dirty="0">
                <a:solidFill>
                  <a:prstClr val="black"/>
                </a:solidFill>
              </a:rPr>
              <a:t>または</a:t>
            </a:r>
            <a:r>
              <a:rPr kumimoji="1" lang="en-US" altLang="ja-JP" sz="700" kern="0" dirty="0">
                <a:solidFill>
                  <a:prstClr val="black"/>
                </a:solidFill>
              </a:rPr>
              <a:t>261</a:t>
            </a:r>
            <a:endParaRPr kumimoji="1" lang="ja-JP" altLang="en-US" sz="700" kern="0" dirty="0">
              <a:solidFill>
                <a:prstClr val="black"/>
              </a:solidFill>
            </a:endParaRPr>
          </a:p>
        </p:txBody>
      </p:sp>
      <p:sp>
        <p:nvSpPr>
          <p:cNvPr id="4" name="Isosceles Triangle 1">
            <a:extLst>
              <a:ext uri="{FF2B5EF4-FFF2-40B4-BE49-F238E27FC236}">
                <a16:creationId xmlns:a16="http://schemas.microsoft.com/office/drawing/2014/main" id="{C50F8706-D6D9-2955-129E-D2AFDBF4FE1C}"/>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1230334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5-4-3. Production Outbound</a:t>
            </a:r>
          </a:p>
        </p:txBody>
      </p:sp>
      <p:sp>
        <p:nvSpPr>
          <p:cNvPr id="18" name="テキスト ボックス 17">
            <a:extLst>
              <a:ext uri="{FF2B5EF4-FFF2-40B4-BE49-F238E27FC236}">
                <a16:creationId xmlns:a16="http://schemas.microsoft.com/office/drawing/2014/main" id="{E7ACDE43-C4E8-C8FB-2BEB-C4706EE3D8CF}"/>
              </a:ext>
            </a:extLst>
          </p:cNvPr>
          <p:cNvSpPr txBox="1"/>
          <p:nvPr/>
        </p:nvSpPr>
        <p:spPr>
          <a:xfrm>
            <a:off x="3530985" y="1678018"/>
            <a:ext cx="2920615" cy="4278094"/>
          </a:xfrm>
          <a:prstGeom prst="rect">
            <a:avLst/>
          </a:prstGeom>
          <a:noFill/>
        </p:spPr>
        <p:txBody>
          <a:bodyPr wrap="square" rtlCol="0">
            <a:spAutoFit/>
          </a:bodyPr>
          <a:lstStyle/>
          <a:p>
            <a:r>
              <a:rPr kumimoji="1" lang="en-US" altLang="ja-JP" sz="800" dirty="0">
                <a:latin typeface="+mj-lt"/>
              </a:rPr>
              <a:t>This is the screen that transitions after select outbound schedule from Outbound menu.</a:t>
            </a:r>
          </a:p>
          <a:p>
            <a:endParaRPr kumimoji="1" lang="en-US" altLang="ja-JP" sz="800" dirty="0">
              <a:latin typeface="+mj-lt"/>
            </a:endParaRPr>
          </a:p>
          <a:p>
            <a:r>
              <a:rPr kumimoji="1" lang="en-US" altLang="ja-JP" sz="800" b="1" dirty="0">
                <a:solidFill>
                  <a:srgbClr val="FF0000"/>
                </a:solidFill>
                <a:latin typeface="+mj-lt"/>
              </a:rPr>
              <a:t>Target items: FCT85 –(CT8519, CT8520, CT8521) is not blank</a:t>
            </a:r>
          </a:p>
          <a:p>
            <a:endParaRPr kumimoji="1" lang="en-US" altLang="ja-JP" sz="800" b="1" dirty="0">
              <a:solidFill>
                <a:srgbClr val="FF0000"/>
              </a:solidFill>
              <a:latin typeface="+mj-lt"/>
            </a:endParaRPr>
          </a:p>
          <a:p>
            <a:r>
              <a:rPr kumimoji="1" lang="en-US" altLang="ja-JP" sz="800" dirty="0">
                <a:solidFill>
                  <a:srgbClr val="FF0000"/>
                </a:solidFill>
                <a:latin typeface="+mj-lt"/>
              </a:rPr>
              <a:t>FCT85 CHILD PART NO.0 </a:t>
            </a:r>
            <a:r>
              <a:rPr lang="en-US" altLang="ja-JP" sz="800" b="0" i="0" u="none" strike="noStrike" baseline="0" dirty="0">
                <a:solidFill>
                  <a:srgbClr val="FF0000"/>
                </a:solidFill>
                <a:latin typeface="+mj-lt"/>
                <a:ea typeface="ＭＳ Ｐ明朝" panose="02020600040205080304" pitchFamily="18" charset="-128"/>
              </a:rPr>
              <a:t>CT8546</a:t>
            </a:r>
            <a:endParaRPr kumimoji="1" lang="en-US" altLang="ja-JP" sz="800" dirty="0">
              <a:solidFill>
                <a:srgbClr val="FF0000"/>
              </a:solidFill>
              <a:latin typeface="+mj-lt"/>
            </a:endParaRPr>
          </a:p>
          <a:p>
            <a:r>
              <a:rPr kumimoji="1" lang="en-US" altLang="ja-JP" sz="800" dirty="0">
                <a:solidFill>
                  <a:srgbClr val="FF0000"/>
                </a:solidFill>
                <a:latin typeface="+mj-lt"/>
              </a:rPr>
              <a:t>DC</a:t>
            </a:r>
            <a:r>
              <a:rPr kumimoji="1" lang="ja-JP" altLang="en-US" sz="800" dirty="0">
                <a:solidFill>
                  <a:srgbClr val="FF0000"/>
                </a:solidFill>
                <a:latin typeface="+mj-lt"/>
              </a:rPr>
              <a:t>：</a:t>
            </a:r>
            <a:r>
              <a:rPr kumimoji="1" lang="en-US" altLang="ja-JP" sz="800" dirty="0">
                <a:solidFill>
                  <a:srgbClr val="FF0000"/>
                </a:solidFill>
                <a:latin typeface="+mj-lt"/>
              </a:rPr>
              <a:t>211,261</a:t>
            </a:r>
          </a:p>
          <a:p>
            <a:r>
              <a:rPr kumimoji="1" lang="en-US" altLang="ja-JP" sz="800" dirty="0">
                <a:solidFill>
                  <a:srgbClr val="FF0000"/>
                </a:solidFill>
                <a:latin typeface="+mj-lt"/>
              </a:rPr>
              <a:t>PO : 231,</a:t>
            </a:r>
          </a:p>
          <a:p>
            <a:r>
              <a:rPr kumimoji="1" lang="en-US" altLang="ja-JP" sz="800" dirty="0">
                <a:solidFill>
                  <a:srgbClr val="FF0000"/>
                </a:solidFill>
                <a:latin typeface="+mj-lt"/>
              </a:rPr>
              <a:t>Paint : 241</a:t>
            </a:r>
            <a:endParaRPr kumimoji="1" lang="en-US" altLang="ja-JP" sz="800" b="1" dirty="0">
              <a:solidFill>
                <a:srgbClr val="FF0000"/>
              </a:solidFill>
              <a:latin typeface="+mj-lt"/>
            </a:endParaRPr>
          </a:p>
          <a:p>
            <a:endParaRPr kumimoji="1" lang="en-US" altLang="ja-JP" sz="800" dirty="0">
              <a:latin typeface="+mj-lt"/>
            </a:endParaRPr>
          </a:p>
          <a:p>
            <a:r>
              <a:rPr kumimoji="1" lang="en-US" altLang="ja-JP" sz="800" b="1" dirty="0">
                <a:latin typeface="+mj-lt"/>
              </a:rPr>
              <a:t>Date from</a:t>
            </a:r>
            <a:r>
              <a:rPr kumimoji="1" lang="en-US" altLang="ja-JP" sz="800" dirty="0">
                <a:latin typeface="+mj-lt"/>
              </a:rPr>
              <a:t>: Select the start of the target date. Default is today's date. Search ORDER DELIVERY DATE(CT8530)</a:t>
            </a:r>
          </a:p>
          <a:p>
            <a:r>
              <a:rPr kumimoji="1" lang="en-US" altLang="ja-JP" sz="800" b="1" dirty="0">
                <a:latin typeface="+mj-lt"/>
              </a:rPr>
              <a:t>Date to</a:t>
            </a:r>
            <a:r>
              <a:rPr kumimoji="1" lang="en-US" altLang="ja-JP" sz="800" dirty="0">
                <a:latin typeface="+mj-lt"/>
              </a:rPr>
              <a:t>: Select the end of the target date. Default is advance 7 days date. Search ORDER DELIVERY DATE(CT8530)</a:t>
            </a:r>
          </a:p>
          <a:p>
            <a:r>
              <a:rPr kumimoji="1" lang="en-US" altLang="ja-JP" sz="800" b="1" dirty="0">
                <a:latin typeface="+mj-lt"/>
              </a:rPr>
              <a:t>Factory code:</a:t>
            </a:r>
            <a:r>
              <a:rPr kumimoji="1" lang="en-US" altLang="ja-JP" sz="800" dirty="0">
                <a:latin typeface="+mj-lt"/>
              </a:rPr>
              <a:t> Select factory code. Default is blank. </a:t>
            </a:r>
            <a:r>
              <a:rPr kumimoji="1" lang="en-US" altLang="ja-JP" sz="800" dirty="0">
                <a:solidFill>
                  <a:srgbClr val="FF0000"/>
                </a:solidFill>
                <a:latin typeface="+mj-lt"/>
              </a:rPr>
              <a:t>(*FCT85-CT8506)</a:t>
            </a:r>
          </a:p>
          <a:p>
            <a:r>
              <a:rPr kumimoji="1" lang="en-US" altLang="ja-JP" sz="800" b="1" dirty="0">
                <a:latin typeface="+mj-lt"/>
              </a:rPr>
              <a:t>Except complete: </a:t>
            </a:r>
            <a:r>
              <a:rPr kumimoji="1" lang="en-US" altLang="ja-JP" sz="800" dirty="0">
                <a:latin typeface="+mj-lt"/>
              </a:rPr>
              <a:t>If checked, the completed status Item list will not be displayed from the Item list. Default is unchecked.</a:t>
            </a:r>
          </a:p>
          <a:p>
            <a:r>
              <a:rPr kumimoji="1" lang="en-US" altLang="ja-JP" sz="800" b="1" dirty="0">
                <a:latin typeface="+mj-lt"/>
              </a:rPr>
              <a:t>Order list </a:t>
            </a:r>
            <a:r>
              <a:rPr kumimoji="1" lang="en-US" altLang="ja-JP" sz="800" dirty="0">
                <a:latin typeface="+mj-lt"/>
              </a:rPr>
              <a:t>: Display a list that matches the condition.</a:t>
            </a:r>
          </a:p>
          <a:p>
            <a:r>
              <a:rPr kumimoji="1" lang="en-US" altLang="ja-JP" sz="800" b="1" dirty="0">
                <a:latin typeface="+mj-lt"/>
              </a:rPr>
              <a:t>Order no :</a:t>
            </a:r>
            <a:r>
              <a:rPr kumimoji="1" lang="en-US" altLang="ja-JP" sz="800" dirty="0">
                <a:latin typeface="+mj-lt"/>
              </a:rPr>
              <a:t> </a:t>
            </a:r>
            <a:r>
              <a:rPr kumimoji="1" lang="en-US" altLang="ja-JP" sz="800" dirty="0">
                <a:latin typeface="Arial 本文"/>
              </a:rPr>
              <a:t>Delivery instruction(FCT85) - ORDER NO</a:t>
            </a:r>
            <a:endParaRPr kumimoji="1" lang="en-US" altLang="ja-JP" sz="800" dirty="0">
              <a:latin typeface="+mj-lt"/>
            </a:endParaRPr>
          </a:p>
          <a:p>
            <a:r>
              <a:rPr kumimoji="1" lang="en-US" altLang="ja-JP" sz="800" b="1" dirty="0">
                <a:latin typeface="Arial 本文"/>
              </a:rPr>
              <a:t>Part No.:</a:t>
            </a:r>
            <a:r>
              <a:rPr kumimoji="1" lang="en-US" altLang="ja-JP" sz="800" dirty="0">
                <a:latin typeface="Arial 本文"/>
              </a:rPr>
              <a:t> Delivery instruction(FCT85)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 :</a:t>
            </a:r>
            <a:r>
              <a:rPr kumimoji="1" lang="en-US" altLang="ja-JP" sz="800" dirty="0">
                <a:latin typeface="Arial 本文"/>
              </a:rPr>
              <a:t> Delivery instruction(FCT85) - PART NAME</a:t>
            </a:r>
            <a:endParaRPr kumimoji="1" lang="en-US" altLang="ja-JP" sz="800" dirty="0">
              <a:latin typeface="+mj-lt"/>
            </a:endParaRPr>
          </a:p>
          <a:p>
            <a:r>
              <a:rPr kumimoji="1" lang="en-US" altLang="ja-JP" sz="800" b="1" dirty="0">
                <a:latin typeface="+mj-lt"/>
              </a:rPr>
              <a:t>Model: </a:t>
            </a:r>
            <a:r>
              <a:rPr kumimoji="1" lang="en-US" altLang="ja-JP" sz="800" dirty="0">
                <a:latin typeface="+mj-lt"/>
              </a:rPr>
              <a:t>Model no </a:t>
            </a:r>
            <a:r>
              <a:rPr kumimoji="1" lang="en-US" altLang="ja-JP" sz="700" dirty="0">
                <a:solidFill>
                  <a:srgbClr val="FF0000"/>
                </a:solidFill>
                <a:latin typeface="+mj-lt"/>
              </a:rPr>
              <a:t>* HL DWG NO. PI</a:t>
            </a:r>
            <a:r>
              <a:rPr kumimoji="1" lang="ja-JP" altLang="en-US" sz="700" dirty="0">
                <a:solidFill>
                  <a:srgbClr val="FF0000"/>
                </a:solidFill>
                <a:latin typeface="+mj-lt"/>
              </a:rPr>
              <a:t> </a:t>
            </a:r>
            <a:r>
              <a:rPr lang="en-US" altLang="ja-JP" sz="800" b="0" i="0" u="none" strike="noStrike" baseline="0" dirty="0">
                <a:solidFill>
                  <a:srgbClr val="FF0000"/>
                </a:solidFill>
                <a:latin typeface="+mj-lt"/>
                <a:ea typeface="ＭＳ Ｐ明朝" panose="02020600040205080304" pitchFamily="18" charset="-128"/>
              </a:rPr>
              <a:t>CT8208 left 3digits</a:t>
            </a:r>
            <a:endParaRPr kumimoji="1" lang="en-US" altLang="ja-JP" sz="800" dirty="0">
              <a:solidFill>
                <a:srgbClr val="FF0000"/>
              </a:solidFill>
              <a:latin typeface="+mj-lt"/>
            </a:endParaRPr>
          </a:p>
          <a:p>
            <a:r>
              <a:rPr kumimoji="1" lang="en-US" altLang="ja-JP" sz="800" b="1" dirty="0">
                <a:latin typeface="+mj-lt"/>
              </a:rPr>
              <a:t>Color:</a:t>
            </a:r>
            <a:r>
              <a:rPr kumimoji="1" lang="en-US" altLang="ja-JP" sz="800" dirty="0">
                <a:latin typeface="+mj-lt"/>
              </a:rPr>
              <a:t> </a:t>
            </a:r>
            <a:r>
              <a:rPr kumimoji="1" lang="en-US" altLang="ja-JP" sz="800" dirty="0">
                <a:latin typeface="Arial 本文"/>
              </a:rPr>
              <a:t>Part Color No </a:t>
            </a:r>
            <a:r>
              <a:rPr kumimoji="1" lang="en-US" altLang="ja-JP" sz="800" dirty="0">
                <a:solidFill>
                  <a:srgbClr val="FF0000"/>
                </a:solidFill>
                <a:latin typeface="Arial 本文"/>
              </a:rPr>
              <a:t>*</a:t>
            </a:r>
            <a:r>
              <a:rPr kumimoji="1" lang="en-US" altLang="ja-JP" sz="800" dirty="0">
                <a:solidFill>
                  <a:srgbClr val="FF0000"/>
                </a:solidFill>
                <a:latin typeface="+mj-lt"/>
              </a:rPr>
              <a:t> </a:t>
            </a:r>
            <a:r>
              <a:rPr lang="en-US" altLang="ja-JP" sz="700" b="0" i="0" u="none" strike="noStrike" baseline="0" dirty="0">
                <a:solidFill>
                  <a:srgbClr val="FF0000"/>
                </a:solidFill>
                <a:latin typeface="+mj-lt"/>
                <a:ea typeface="ＭＳ Ｐ明朝" panose="02020600040205080304" pitchFamily="18" charset="-128"/>
              </a:rPr>
              <a:t>CT8210 all digits</a:t>
            </a:r>
            <a:endParaRPr kumimoji="1" lang="en-US" altLang="ja-JP" sz="800" dirty="0">
              <a:solidFill>
                <a:srgbClr val="FF0000"/>
              </a:solidFill>
              <a:latin typeface="+mj-lt"/>
            </a:endParaRPr>
          </a:p>
          <a:p>
            <a:r>
              <a:rPr kumimoji="1" lang="en-US" altLang="ja-JP" sz="800" b="1" dirty="0">
                <a:latin typeface="+mj-lt"/>
              </a:rPr>
              <a:t>Item quantity:</a:t>
            </a:r>
            <a:r>
              <a:rPr kumimoji="1" lang="en-US" altLang="ja-JP" sz="800" dirty="0">
                <a:latin typeface="+mj-lt"/>
              </a:rPr>
              <a:t> Number of items that have been processed "/" </a:t>
            </a:r>
            <a:r>
              <a:rPr kumimoji="1" lang="en-US" altLang="ja-JP" sz="800" dirty="0">
                <a:latin typeface="Arial 本文"/>
              </a:rPr>
              <a:t>Delivery instruction(FCT85)</a:t>
            </a:r>
            <a:r>
              <a:rPr kumimoji="1" lang="en-US" altLang="ja-JP" sz="800" dirty="0">
                <a:latin typeface="+mj-lt"/>
              </a:rPr>
              <a:t> - ORDER QTY(PUR UNIT)</a:t>
            </a:r>
          </a:p>
          <a:p>
            <a:r>
              <a:rPr kumimoji="1" lang="en-US" altLang="ja-JP" sz="800" b="1" dirty="0">
                <a:latin typeface="+mj-lt"/>
              </a:rPr>
              <a:t>Status color:</a:t>
            </a:r>
            <a:r>
              <a:rPr kumimoji="1" lang="en-US" altLang="ja-JP" sz="800" dirty="0">
                <a:latin typeface="+mj-lt"/>
              </a:rPr>
              <a:t> Green - Completed, Dark Blue - Working, Light Blue - Not Started.</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sp>
        <p:nvSpPr>
          <p:cNvPr id="8" name="矢印: 右 18">
            <a:extLst>
              <a:ext uri="{FF2B5EF4-FFF2-40B4-BE49-F238E27FC236}">
                <a16:creationId xmlns:a16="http://schemas.microsoft.com/office/drawing/2014/main" id="{599A7443-C22A-FB88-352F-F2DE017C440D}"/>
              </a:ext>
            </a:extLst>
          </p:cNvPr>
          <p:cNvSpPr/>
          <p:nvPr/>
        </p:nvSpPr>
        <p:spPr>
          <a:xfrm>
            <a:off x="188184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 name="図 32">
            <a:extLst>
              <a:ext uri="{FF2B5EF4-FFF2-40B4-BE49-F238E27FC236}">
                <a16:creationId xmlns:a16="http://schemas.microsoft.com/office/drawing/2014/main" id="{FC39A17A-0205-597E-1F1F-83F7148D5CED}"/>
              </a:ext>
            </a:extLst>
          </p:cNvPr>
          <p:cNvPicPr>
            <a:picLocks noChangeAspect="1"/>
          </p:cNvPicPr>
          <p:nvPr/>
        </p:nvPicPr>
        <p:blipFill rotWithShape="1">
          <a:blip r:embed="rId2"/>
          <a:srcRect b="79932"/>
          <a:stretch/>
        </p:blipFill>
        <p:spPr>
          <a:xfrm>
            <a:off x="520891" y="1545938"/>
            <a:ext cx="1360089" cy="405207"/>
          </a:xfrm>
          <a:prstGeom prst="rect">
            <a:avLst/>
          </a:prstGeom>
        </p:spPr>
      </p:pic>
      <p:pic>
        <p:nvPicPr>
          <p:cNvPr id="10" name="図 250">
            <a:extLst>
              <a:ext uri="{FF2B5EF4-FFF2-40B4-BE49-F238E27FC236}">
                <a16:creationId xmlns:a16="http://schemas.microsoft.com/office/drawing/2014/main" id="{6AD14CBA-52DE-F0BD-2A06-B5D60FFEB3A5}"/>
              </a:ext>
            </a:extLst>
          </p:cNvPr>
          <p:cNvPicPr>
            <a:picLocks noChangeAspect="1"/>
          </p:cNvPicPr>
          <p:nvPr/>
        </p:nvPicPr>
        <p:blipFill rotWithShape="1">
          <a:blip r:embed="rId3"/>
          <a:srcRect t="20856"/>
          <a:stretch/>
        </p:blipFill>
        <p:spPr>
          <a:xfrm>
            <a:off x="513658" y="1950449"/>
            <a:ext cx="1364286" cy="1614633"/>
          </a:xfrm>
          <a:prstGeom prst="rect">
            <a:avLst/>
          </a:prstGeom>
        </p:spPr>
      </p:pic>
      <p:pic>
        <p:nvPicPr>
          <p:cNvPr id="11" name="図 251">
            <a:extLst>
              <a:ext uri="{FF2B5EF4-FFF2-40B4-BE49-F238E27FC236}">
                <a16:creationId xmlns:a16="http://schemas.microsoft.com/office/drawing/2014/main" id="{D04F57B8-A546-E6E2-46E4-AC495DE5E308}"/>
              </a:ext>
            </a:extLst>
          </p:cNvPr>
          <p:cNvPicPr>
            <a:picLocks noChangeAspect="1"/>
          </p:cNvPicPr>
          <p:nvPr/>
        </p:nvPicPr>
        <p:blipFill>
          <a:blip r:embed="rId4"/>
          <a:stretch>
            <a:fillRect/>
          </a:stretch>
        </p:blipFill>
        <p:spPr>
          <a:xfrm>
            <a:off x="999256" y="2114975"/>
            <a:ext cx="546082" cy="198137"/>
          </a:xfrm>
          <a:prstGeom prst="rect">
            <a:avLst/>
          </a:prstGeom>
        </p:spPr>
      </p:pic>
      <p:pic>
        <p:nvPicPr>
          <p:cNvPr id="12" name="図 252">
            <a:extLst>
              <a:ext uri="{FF2B5EF4-FFF2-40B4-BE49-F238E27FC236}">
                <a16:creationId xmlns:a16="http://schemas.microsoft.com/office/drawing/2014/main" id="{A9BDE29E-D192-DAA3-9485-7AC8CC994F4F}"/>
              </a:ext>
            </a:extLst>
          </p:cNvPr>
          <p:cNvPicPr>
            <a:picLocks noChangeAspect="1"/>
          </p:cNvPicPr>
          <p:nvPr/>
        </p:nvPicPr>
        <p:blipFill>
          <a:blip r:embed="rId4"/>
          <a:stretch>
            <a:fillRect/>
          </a:stretch>
        </p:blipFill>
        <p:spPr>
          <a:xfrm>
            <a:off x="931438" y="2459367"/>
            <a:ext cx="546082" cy="198137"/>
          </a:xfrm>
          <a:prstGeom prst="rect">
            <a:avLst/>
          </a:prstGeom>
        </p:spPr>
      </p:pic>
      <p:pic>
        <p:nvPicPr>
          <p:cNvPr id="13" name="図 255">
            <a:extLst>
              <a:ext uri="{FF2B5EF4-FFF2-40B4-BE49-F238E27FC236}">
                <a16:creationId xmlns:a16="http://schemas.microsoft.com/office/drawing/2014/main" id="{F098360E-2F31-958B-0B39-81A7827B95E6}"/>
              </a:ext>
            </a:extLst>
          </p:cNvPr>
          <p:cNvPicPr>
            <a:picLocks noChangeAspect="1"/>
          </p:cNvPicPr>
          <p:nvPr/>
        </p:nvPicPr>
        <p:blipFill>
          <a:blip r:embed="rId5"/>
          <a:stretch>
            <a:fillRect/>
          </a:stretch>
        </p:blipFill>
        <p:spPr>
          <a:xfrm>
            <a:off x="980204" y="2802104"/>
            <a:ext cx="510584" cy="178119"/>
          </a:xfrm>
          <a:prstGeom prst="rect">
            <a:avLst/>
          </a:prstGeom>
        </p:spPr>
      </p:pic>
      <p:pic>
        <p:nvPicPr>
          <p:cNvPr id="14" name="図 257">
            <a:extLst>
              <a:ext uri="{FF2B5EF4-FFF2-40B4-BE49-F238E27FC236}">
                <a16:creationId xmlns:a16="http://schemas.microsoft.com/office/drawing/2014/main" id="{2E68D90F-CB23-B4DC-2052-78AE2953FCF7}"/>
              </a:ext>
            </a:extLst>
          </p:cNvPr>
          <p:cNvPicPr>
            <a:picLocks noChangeAspect="1"/>
          </p:cNvPicPr>
          <p:nvPr/>
        </p:nvPicPr>
        <p:blipFill>
          <a:blip r:embed="rId5"/>
          <a:stretch>
            <a:fillRect/>
          </a:stretch>
        </p:blipFill>
        <p:spPr>
          <a:xfrm>
            <a:off x="980966" y="3137333"/>
            <a:ext cx="510584" cy="178119"/>
          </a:xfrm>
          <a:prstGeom prst="rect">
            <a:avLst/>
          </a:prstGeom>
        </p:spPr>
      </p:pic>
      <p:sp>
        <p:nvSpPr>
          <p:cNvPr id="15" name="テキスト ボックス 258">
            <a:extLst>
              <a:ext uri="{FF2B5EF4-FFF2-40B4-BE49-F238E27FC236}">
                <a16:creationId xmlns:a16="http://schemas.microsoft.com/office/drawing/2014/main" id="{16B4CC56-1430-120A-5E0A-56BD997427C1}"/>
              </a:ext>
            </a:extLst>
          </p:cNvPr>
          <p:cNvSpPr txBox="1"/>
          <p:nvPr/>
        </p:nvSpPr>
        <p:spPr>
          <a:xfrm>
            <a:off x="879665"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16" name="図 260">
            <a:extLst>
              <a:ext uri="{FF2B5EF4-FFF2-40B4-BE49-F238E27FC236}">
                <a16:creationId xmlns:a16="http://schemas.microsoft.com/office/drawing/2014/main" id="{853FDBA4-FE52-CA45-AD1C-893AE48EBADF}"/>
              </a:ext>
            </a:extLst>
          </p:cNvPr>
          <p:cNvPicPr>
            <a:picLocks noChangeAspect="1"/>
          </p:cNvPicPr>
          <p:nvPr/>
        </p:nvPicPr>
        <p:blipFill>
          <a:blip r:embed="rId6"/>
          <a:stretch>
            <a:fillRect/>
          </a:stretch>
        </p:blipFill>
        <p:spPr>
          <a:xfrm>
            <a:off x="626096" y="3062015"/>
            <a:ext cx="1156765" cy="417148"/>
          </a:xfrm>
          <a:prstGeom prst="rect">
            <a:avLst/>
          </a:prstGeom>
        </p:spPr>
      </p:pic>
      <p:sp>
        <p:nvSpPr>
          <p:cNvPr id="61" name="Rectangle 60">
            <a:extLst>
              <a:ext uri="{FF2B5EF4-FFF2-40B4-BE49-F238E27FC236}">
                <a16:creationId xmlns:a16="http://schemas.microsoft.com/office/drawing/2014/main" id="{3E9F14EC-4DEC-F002-E010-39E672AFF55A}"/>
              </a:ext>
            </a:extLst>
          </p:cNvPr>
          <p:cNvSpPr/>
          <p:nvPr/>
        </p:nvSpPr>
        <p:spPr>
          <a:xfrm>
            <a:off x="647266" y="1963383"/>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62" name="Picture 61">
            <a:extLst>
              <a:ext uri="{FF2B5EF4-FFF2-40B4-BE49-F238E27FC236}">
                <a16:creationId xmlns:a16="http://schemas.microsoft.com/office/drawing/2014/main" id="{17724C6B-F7CB-B185-C5B4-C25909B101F6}"/>
              </a:ext>
            </a:extLst>
          </p:cNvPr>
          <p:cNvPicPr>
            <a:picLocks noChangeAspect="1"/>
          </p:cNvPicPr>
          <p:nvPr/>
        </p:nvPicPr>
        <p:blipFill>
          <a:blip r:embed="rId7"/>
          <a:stretch>
            <a:fillRect/>
          </a:stretch>
        </p:blipFill>
        <p:spPr>
          <a:xfrm>
            <a:off x="705121" y="1981281"/>
            <a:ext cx="981360" cy="358941"/>
          </a:xfrm>
          <a:prstGeom prst="rect">
            <a:avLst/>
          </a:prstGeom>
        </p:spPr>
      </p:pic>
      <p:pic>
        <p:nvPicPr>
          <p:cNvPr id="63" name="Picture 62">
            <a:extLst>
              <a:ext uri="{FF2B5EF4-FFF2-40B4-BE49-F238E27FC236}">
                <a16:creationId xmlns:a16="http://schemas.microsoft.com/office/drawing/2014/main" id="{3F0AA956-31C8-FDE5-A7BE-5B3AC9893B99}"/>
              </a:ext>
            </a:extLst>
          </p:cNvPr>
          <p:cNvPicPr>
            <a:picLocks noChangeAspect="1"/>
          </p:cNvPicPr>
          <p:nvPr/>
        </p:nvPicPr>
        <p:blipFill>
          <a:blip r:embed="rId7"/>
          <a:stretch>
            <a:fillRect/>
          </a:stretch>
        </p:blipFill>
        <p:spPr>
          <a:xfrm>
            <a:off x="727163" y="2380469"/>
            <a:ext cx="981360" cy="358941"/>
          </a:xfrm>
          <a:prstGeom prst="rect">
            <a:avLst/>
          </a:prstGeom>
        </p:spPr>
      </p:pic>
      <p:pic>
        <p:nvPicPr>
          <p:cNvPr id="64" name="Picture 63">
            <a:extLst>
              <a:ext uri="{FF2B5EF4-FFF2-40B4-BE49-F238E27FC236}">
                <a16:creationId xmlns:a16="http://schemas.microsoft.com/office/drawing/2014/main" id="{EB63EF24-1F00-951D-20A4-E9AB90A1E474}"/>
              </a:ext>
            </a:extLst>
          </p:cNvPr>
          <p:cNvPicPr>
            <a:picLocks noChangeAspect="1"/>
          </p:cNvPicPr>
          <p:nvPr/>
        </p:nvPicPr>
        <p:blipFill>
          <a:blip r:embed="rId7"/>
          <a:stretch>
            <a:fillRect/>
          </a:stretch>
        </p:blipFill>
        <p:spPr>
          <a:xfrm>
            <a:off x="727163" y="2742476"/>
            <a:ext cx="981360" cy="358941"/>
          </a:xfrm>
          <a:prstGeom prst="rect">
            <a:avLst/>
          </a:prstGeom>
        </p:spPr>
      </p:pic>
      <p:sp>
        <p:nvSpPr>
          <p:cNvPr id="65" name="テキスト ボックス 253">
            <a:extLst>
              <a:ext uri="{FF2B5EF4-FFF2-40B4-BE49-F238E27FC236}">
                <a16:creationId xmlns:a16="http://schemas.microsoft.com/office/drawing/2014/main" id="{5EC0C1CB-CD6A-13CD-1ABA-15553C2EE0C6}"/>
              </a:ext>
            </a:extLst>
          </p:cNvPr>
          <p:cNvSpPr txBox="1"/>
          <p:nvPr/>
        </p:nvSpPr>
        <p:spPr>
          <a:xfrm>
            <a:off x="844091" y="2113447"/>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Work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แผนนำออกคลัง</a:t>
            </a:r>
            <a:endParaRPr kumimoji="1" lang="ja-JP" altLang="en-US" sz="700" dirty="0">
              <a:latin typeface="Tahoma" panose="020B0604030504040204" pitchFamily="34" charset="0"/>
              <a:cs typeface="Tahoma" panose="020B0604030504040204" pitchFamily="34" charset="0"/>
            </a:endParaRPr>
          </a:p>
        </p:txBody>
      </p:sp>
      <p:sp>
        <p:nvSpPr>
          <p:cNvPr id="66" name="テキスト ボックス 254">
            <a:extLst>
              <a:ext uri="{FF2B5EF4-FFF2-40B4-BE49-F238E27FC236}">
                <a16:creationId xmlns:a16="http://schemas.microsoft.com/office/drawing/2014/main" id="{F101C7FF-2A0B-1B07-5A7D-B753F89D9BBD}"/>
              </a:ext>
            </a:extLst>
          </p:cNvPr>
          <p:cNvSpPr txBox="1"/>
          <p:nvPr/>
        </p:nvSpPr>
        <p:spPr>
          <a:xfrm>
            <a:off x="837097" y="2512352"/>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Production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จัดส่งสินค้า</a:t>
            </a:r>
            <a:endParaRPr kumimoji="1" lang="ja-JP" altLang="en-US" sz="700" dirty="0">
              <a:latin typeface="Tahoma" panose="020B0604030504040204" pitchFamily="34" charset="0"/>
              <a:cs typeface="Tahoma" panose="020B0604030504040204" pitchFamily="34" charset="0"/>
            </a:endParaRPr>
          </a:p>
        </p:txBody>
      </p:sp>
      <p:sp>
        <p:nvSpPr>
          <p:cNvPr id="67" name="テキスト ボックス 256">
            <a:extLst>
              <a:ext uri="{FF2B5EF4-FFF2-40B4-BE49-F238E27FC236}">
                <a16:creationId xmlns:a16="http://schemas.microsoft.com/office/drawing/2014/main" id="{5CC12791-D719-1029-90A8-CD5B6814629F}"/>
              </a:ext>
            </a:extLst>
          </p:cNvPr>
          <p:cNvSpPr txBox="1"/>
          <p:nvPr/>
        </p:nvSpPr>
        <p:spPr>
          <a:xfrm>
            <a:off x="819148" y="2871729"/>
            <a:ext cx="809836"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Outbound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นำออกคลัง</a:t>
            </a:r>
            <a:endParaRPr kumimoji="1" lang="ja-JP" altLang="en-US" sz="700" dirty="0">
              <a:latin typeface="Tahoma" panose="020B0604030504040204" pitchFamily="34" charset="0"/>
              <a:cs typeface="Tahoma" panose="020B0604030504040204" pitchFamily="34" charset="0"/>
            </a:endParaRPr>
          </a:p>
        </p:txBody>
      </p:sp>
      <p:grpSp>
        <p:nvGrpSpPr>
          <p:cNvPr id="68" name="Group 67">
            <a:extLst>
              <a:ext uri="{FF2B5EF4-FFF2-40B4-BE49-F238E27FC236}">
                <a16:creationId xmlns:a16="http://schemas.microsoft.com/office/drawing/2014/main" id="{B1FB9D19-1A20-4DF6-F3A8-8788E5B3AD6A}"/>
              </a:ext>
            </a:extLst>
          </p:cNvPr>
          <p:cNvGrpSpPr/>
          <p:nvPr/>
        </p:nvGrpSpPr>
        <p:grpSpPr>
          <a:xfrm>
            <a:off x="618557" y="2442462"/>
            <a:ext cx="1279985" cy="447315"/>
            <a:chOff x="644273" y="2058417"/>
            <a:chExt cx="1279985" cy="447315"/>
          </a:xfrm>
        </p:grpSpPr>
        <p:sp>
          <p:nvSpPr>
            <p:cNvPr id="69" name="正方形/長方形 57">
              <a:extLst>
                <a:ext uri="{FF2B5EF4-FFF2-40B4-BE49-F238E27FC236}">
                  <a16:creationId xmlns:a16="http://schemas.microsoft.com/office/drawing/2014/main" id="{EA70F729-C54F-E6E7-00E5-2E57C6ED2440}"/>
                </a:ext>
              </a:extLst>
            </p:cNvPr>
            <p:cNvSpPr/>
            <p:nvPr/>
          </p:nvSpPr>
          <p:spPr>
            <a:xfrm>
              <a:off x="644273" y="2058417"/>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70" name="グラフィックス 58" descr="右向き指示マーク">
              <a:extLst>
                <a:ext uri="{FF2B5EF4-FFF2-40B4-BE49-F238E27FC236}">
                  <a16:creationId xmlns:a16="http://schemas.microsoft.com/office/drawing/2014/main" id="{12D0843B-AB1B-A397-393D-9CD69CB3DB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754202">
              <a:off x="1670632" y="2252106"/>
              <a:ext cx="253626" cy="253626"/>
            </a:xfrm>
            <a:prstGeom prst="rect">
              <a:avLst/>
            </a:prstGeom>
          </p:spPr>
        </p:pic>
      </p:grpSp>
      <p:pic>
        <p:nvPicPr>
          <p:cNvPr id="71" name="Picture 70">
            <a:extLst>
              <a:ext uri="{FF2B5EF4-FFF2-40B4-BE49-F238E27FC236}">
                <a16:creationId xmlns:a16="http://schemas.microsoft.com/office/drawing/2014/main" id="{A2828553-4225-4FFB-467D-61FB80E1873B}"/>
              </a:ext>
            </a:extLst>
          </p:cNvPr>
          <p:cNvPicPr/>
          <p:nvPr/>
        </p:nvPicPr>
        <p:blipFill rotWithShape="1">
          <a:blip r:embed="rId10"/>
          <a:srcRect l="891" t="5166" b="9736"/>
          <a:stretch/>
        </p:blipFill>
        <p:spPr>
          <a:xfrm>
            <a:off x="2138297" y="1545938"/>
            <a:ext cx="1297605" cy="1953450"/>
          </a:xfrm>
          <a:prstGeom prst="rect">
            <a:avLst/>
          </a:prstGeom>
          <a:ln>
            <a:solidFill>
              <a:srgbClr val="666666"/>
            </a:solidFill>
          </a:ln>
        </p:spPr>
      </p:pic>
      <p:sp>
        <p:nvSpPr>
          <p:cNvPr id="72" name="TextBox 71">
            <a:extLst>
              <a:ext uri="{FF2B5EF4-FFF2-40B4-BE49-F238E27FC236}">
                <a16:creationId xmlns:a16="http://schemas.microsoft.com/office/drawing/2014/main" id="{8379C767-B08A-32C7-A7C9-5F865CF28681}"/>
              </a:ext>
            </a:extLst>
          </p:cNvPr>
          <p:cNvSpPr txBox="1"/>
          <p:nvPr/>
        </p:nvSpPr>
        <p:spPr>
          <a:xfrm>
            <a:off x="2146096" y="2121834"/>
            <a:ext cx="1276172" cy="581698"/>
          </a:xfrm>
          <a:prstGeom prst="rect">
            <a:avLst/>
          </a:prstGeom>
          <a:solidFill>
            <a:srgbClr val="ADF9CB"/>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M2041223</a:t>
            </a:r>
          </a:p>
          <a:p>
            <a:r>
              <a:rPr lang="en-US" sz="550" dirty="0">
                <a:latin typeface="Tahoma" panose="020B0604030504040204" pitchFamily="34" charset="0"/>
                <a:ea typeface="Tahoma" panose="020B0604030504040204" pitchFamily="34" charset="0"/>
                <a:cs typeface="Tahoma" panose="020B0604030504040204" pitchFamily="34" charset="0"/>
              </a:rPr>
              <a:t>Parts No  :	808-0210031-00</a:t>
            </a:r>
          </a:p>
          <a:p>
            <a:r>
              <a:rPr lang="en-US" sz="550" dirty="0">
                <a:latin typeface="Tahoma" panose="020B0604030504040204" pitchFamily="34" charset="0"/>
                <a:ea typeface="Tahoma" panose="020B0604030504040204" pitchFamily="34" charset="0"/>
                <a:cs typeface="Tahoma" panose="020B0604030504040204" pitchFamily="34" charset="0"/>
              </a:rPr>
              <a:t>Parts Name : 	A91-400 CLAMPER CORD</a:t>
            </a:r>
          </a:p>
          <a:p>
            <a:r>
              <a:rPr lang="en-US" sz="550" dirty="0">
                <a:latin typeface="Tahoma" panose="020B0604030504040204" pitchFamily="34" charset="0"/>
                <a:ea typeface="Tahoma" panose="020B0604030504040204" pitchFamily="34" charset="0"/>
                <a:cs typeface="Tahoma" panose="020B0604030504040204" pitchFamily="34" charset="0"/>
              </a:rPr>
              <a:t>Model     :	FA8</a:t>
            </a:r>
          </a:p>
          <a:p>
            <a:r>
              <a:rPr lang="en-US" sz="550" dirty="0">
                <a:latin typeface="Tahoma" panose="020B0604030504040204" pitchFamily="34" charset="0"/>
                <a:ea typeface="Tahoma" panose="020B0604030504040204" pitchFamily="34" charset="0"/>
                <a:cs typeface="Tahoma" panose="020B0604030504040204" pitchFamily="34" charset="0"/>
              </a:rPr>
              <a:t>Color :	Silver</a:t>
            </a:r>
          </a:p>
          <a:p>
            <a:pPr algn="r"/>
            <a:r>
              <a:rPr lang="en-US" sz="550" dirty="0">
                <a:latin typeface="Tahoma" panose="020B0604030504040204" pitchFamily="34" charset="0"/>
                <a:ea typeface="Tahoma" panose="020B0604030504040204" pitchFamily="34" charset="0"/>
                <a:cs typeface="Tahoma" panose="020B0604030504040204" pitchFamily="34" charset="0"/>
              </a:rPr>
              <a:t>109.00/109.00 PCS</a:t>
            </a:r>
          </a:p>
        </p:txBody>
      </p:sp>
      <p:sp>
        <p:nvSpPr>
          <p:cNvPr id="73" name="TextBox 72">
            <a:extLst>
              <a:ext uri="{FF2B5EF4-FFF2-40B4-BE49-F238E27FC236}">
                <a16:creationId xmlns:a16="http://schemas.microsoft.com/office/drawing/2014/main" id="{6BF7F3C6-18E4-1C97-CF21-B0B0143C7B0F}"/>
              </a:ext>
            </a:extLst>
          </p:cNvPr>
          <p:cNvSpPr txBox="1"/>
          <p:nvPr/>
        </p:nvSpPr>
        <p:spPr>
          <a:xfrm>
            <a:off x="2145889" y="2724814"/>
            <a:ext cx="1276172" cy="581698"/>
          </a:xfrm>
          <a:prstGeom prst="rect">
            <a:avLst/>
          </a:prstGeom>
          <a:solidFill>
            <a:srgbClr val="D1E9F5"/>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M2058922</a:t>
            </a:r>
          </a:p>
          <a:p>
            <a:r>
              <a:rPr lang="en-US" sz="550" dirty="0">
                <a:latin typeface="Tahoma" panose="020B0604030504040204" pitchFamily="34" charset="0"/>
                <a:ea typeface="Tahoma" panose="020B0604030504040204" pitchFamily="34" charset="0"/>
                <a:cs typeface="Tahoma" panose="020B0604030504040204" pitchFamily="34" charset="0"/>
              </a:rPr>
              <a:t>Parts No  :	808-0210389-00</a:t>
            </a:r>
          </a:p>
          <a:p>
            <a:r>
              <a:rPr lang="en-US" sz="550" dirty="0">
                <a:latin typeface="Tahoma" panose="020B0604030504040204" pitchFamily="34" charset="0"/>
                <a:ea typeface="Tahoma" panose="020B0604030504040204" pitchFamily="34" charset="0"/>
                <a:cs typeface="Tahoma" panose="020B0604030504040204" pitchFamily="34" charset="0"/>
              </a:rPr>
              <a:t>Parts Name : 	</a:t>
            </a: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lang="en-US" sz="550" dirty="0">
              <a:latin typeface="Tahoma" panose="020B0604030504040204" pitchFamily="34" charset="0"/>
              <a:ea typeface="Tahoma" panose="020B0604030504040204" pitchFamily="34" charset="0"/>
              <a:cs typeface="Tahoma" panose="020B0604030504040204" pitchFamily="34" charset="0"/>
            </a:endParaRPr>
          </a:p>
          <a:p>
            <a:r>
              <a:rPr lang="en-US" sz="550" dirty="0">
                <a:latin typeface="Tahoma" panose="020B0604030504040204" pitchFamily="34" charset="0"/>
                <a:ea typeface="Tahoma" panose="020B0604030504040204" pitchFamily="34" charset="0"/>
                <a:cs typeface="Tahoma" panose="020B0604030504040204" pitchFamily="34" charset="0"/>
              </a:rPr>
              <a:t>Model     :	382</a:t>
            </a:r>
          </a:p>
          <a:p>
            <a:r>
              <a:rPr lang="en-US" sz="550" dirty="0">
                <a:latin typeface="Tahoma" panose="020B0604030504040204" pitchFamily="34" charset="0"/>
                <a:ea typeface="Tahoma" panose="020B0604030504040204" pitchFamily="34" charset="0"/>
                <a:cs typeface="Tahoma" panose="020B0604030504040204" pitchFamily="34" charset="0"/>
              </a:rPr>
              <a:t>Color :	Black</a:t>
            </a:r>
          </a:p>
          <a:p>
            <a:pPr algn="r"/>
            <a:r>
              <a:rPr lang="en-US" sz="550" dirty="0">
                <a:latin typeface="Tahoma" panose="020B0604030504040204" pitchFamily="34" charset="0"/>
                <a:ea typeface="Tahoma" panose="020B0604030504040204" pitchFamily="34" charset="0"/>
                <a:cs typeface="Tahoma" panose="020B0604030504040204" pitchFamily="34" charset="0"/>
              </a:rPr>
              <a:t>.00/60.00 PCS</a:t>
            </a:r>
          </a:p>
        </p:txBody>
      </p:sp>
      <p:sp>
        <p:nvSpPr>
          <p:cNvPr id="74" name="TextBox 73">
            <a:extLst>
              <a:ext uri="{FF2B5EF4-FFF2-40B4-BE49-F238E27FC236}">
                <a16:creationId xmlns:a16="http://schemas.microsoft.com/office/drawing/2014/main" id="{9883A603-4C4B-5385-F6CD-2317E589D01B}"/>
              </a:ext>
            </a:extLst>
          </p:cNvPr>
          <p:cNvSpPr txBox="1"/>
          <p:nvPr/>
        </p:nvSpPr>
        <p:spPr>
          <a:xfrm>
            <a:off x="2433907" y="1575479"/>
            <a:ext cx="848823" cy="110800"/>
          </a:xfrm>
          <a:prstGeom prst="rect">
            <a:avLst/>
          </a:prstGeom>
          <a:solidFill>
            <a:srgbClr val="02468F"/>
          </a:solidFill>
        </p:spPr>
        <p:txBody>
          <a:bodyPr wrap="none" lIns="9144" tIns="9144" rIns="9144" bIns="9144" rtlCol="0">
            <a:spAutoFit/>
          </a:bodyPr>
          <a:lstStyle/>
          <a:p>
            <a:pPr algn="ctr"/>
            <a:r>
              <a:rPr lang="en-US" sz="600" b="1" dirty="0">
                <a:solidFill>
                  <a:schemeClr val="bg1"/>
                </a:solidFill>
                <a:latin typeface="Tahoma" panose="020B0604030504040204" pitchFamily="34" charset="0"/>
                <a:ea typeface="Tahoma" panose="020B0604030504040204" pitchFamily="34" charset="0"/>
                <a:cs typeface="Tahoma" panose="020B0604030504040204" pitchFamily="34" charset="0"/>
              </a:rPr>
              <a:t>Production Outbound</a:t>
            </a:r>
            <a:endParaRPr lang="th-TH" sz="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吹き出し: 四角形 1">
            <a:extLst>
              <a:ext uri="{FF2B5EF4-FFF2-40B4-BE49-F238E27FC236}">
                <a16:creationId xmlns:a16="http://schemas.microsoft.com/office/drawing/2014/main" id="{3E3BD8BD-40A1-7C1D-DB1F-2207C4A577F8}"/>
              </a:ext>
            </a:extLst>
          </p:cNvPr>
          <p:cNvSpPr/>
          <p:nvPr/>
        </p:nvSpPr>
        <p:spPr>
          <a:xfrm>
            <a:off x="7266384" y="2295765"/>
            <a:ext cx="2707640" cy="1047448"/>
          </a:xfrm>
          <a:prstGeom prst="wedgeRectCallout">
            <a:avLst>
              <a:gd name="adj1" fmla="val -63875"/>
              <a:gd name="adj2" fmla="val 3779"/>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ログインの部門情報でデータを絞り込む</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a:t>
            </a:r>
            <a:r>
              <a:rPr kumimoji="1" lang="ja-JP" altLang="en-US" sz="700" kern="0" dirty="0">
                <a:solidFill>
                  <a:prstClr val="black"/>
                </a:solidFill>
              </a:rPr>
              <a:t>条件</a:t>
            </a:r>
            <a:r>
              <a:rPr kumimoji="1" lang="en-US" altLang="ja-JP" sz="700" kern="0" dirty="0">
                <a:solidFill>
                  <a:prstClr val="black"/>
                </a:solidFill>
              </a:rPr>
              <a:t>》</a:t>
            </a:r>
          </a:p>
          <a:p>
            <a:pPr algn="l" defTabSz="914400"/>
            <a:r>
              <a:rPr kumimoji="1" lang="ja-JP" altLang="en-US" sz="700" kern="0" dirty="0">
                <a:solidFill>
                  <a:prstClr val="black"/>
                </a:solidFill>
              </a:rPr>
              <a:t>塗装の場合：払出計画の子品番０が</a:t>
            </a:r>
            <a:r>
              <a:rPr kumimoji="1" lang="en-US" altLang="ja-JP" sz="700" kern="0" dirty="0">
                <a:solidFill>
                  <a:prstClr val="black"/>
                </a:solidFill>
              </a:rPr>
              <a:t>241</a:t>
            </a:r>
          </a:p>
          <a:p>
            <a:pPr algn="l" defTabSz="914400"/>
            <a:r>
              <a:rPr kumimoji="1" lang="ja-JP" altLang="en-US" sz="700" kern="0" dirty="0">
                <a:solidFill>
                  <a:prstClr val="black"/>
                </a:solidFill>
              </a:rPr>
              <a:t>樹脂　　　　：払出計画の子品番０が</a:t>
            </a:r>
            <a:r>
              <a:rPr kumimoji="1" lang="en-US" altLang="ja-JP" sz="700" kern="0" dirty="0">
                <a:solidFill>
                  <a:prstClr val="black"/>
                </a:solidFill>
              </a:rPr>
              <a:t>231</a:t>
            </a:r>
          </a:p>
          <a:p>
            <a:pPr algn="l" defTabSz="914400"/>
            <a:r>
              <a:rPr kumimoji="1" lang="ja-JP" altLang="en-US" sz="700" kern="0" dirty="0">
                <a:solidFill>
                  <a:prstClr val="black"/>
                </a:solidFill>
              </a:rPr>
              <a:t>鋳造　　　　：払出計画の子品番０が</a:t>
            </a:r>
            <a:r>
              <a:rPr kumimoji="1" lang="en-US" altLang="ja-JP" sz="700" kern="0" dirty="0">
                <a:solidFill>
                  <a:prstClr val="black"/>
                </a:solidFill>
              </a:rPr>
              <a:t>211</a:t>
            </a:r>
            <a:r>
              <a:rPr kumimoji="1" lang="ja-JP" altLang="en-US" sz="700" kern="0" dirty="0">
                <a:solidFill>
                  <a:prstClr val="black"/>
                </a:solidFill>
              </a:rPr>
              <a:t>または</a:t>
            </a:r>
            <a:r>
              <a:rPr kumimoji="1" lang="en-US" altLang="ja-JP" sz="700" kern="0" dirty="0">
                <a:solidFill>
                  <a:prstClr val="black"/>
                </a:solidFill>
              </a:rPr>
              <a:t>261</a:t>
            </a:r>
            <a:endParaRPr kumimoji="1" lang="ja-JP" altLang="en-US" sz="700" kern="0" dirty="0">
              <a:solidFill>
                <a:prstClr val="black"/>
              </a:solidFill>
            </a:endParaRPr>
          </a:p>
        </p:txBody>
      </p:sp>
      <p:sp>
        <p:nvSpPr>
          <p:cNvPr id="4" name="Isosceles Triangle 1">
            <a:extLst>
              <a:ext uri="{FF2B5EF4-FFF2-40B4-BE49-F238E27FC236}">
                <a16:creationId xmlns:a16="http://schemas.microsoft.com/office/drawing/2014/main" id="{A5393484-8555-103B-F3ED-15B4895FE844}"/>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747757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テキスト ボックス 193">
            <a:extLst>
              <a:ext uri="{FF2B5EF4-FFF2-40B4-BE49-F238E27FC236}">
                <a16:creationId xmlns:a16="http://schemas.microsoft.com/office/drawing/2014/main" id="{8419CA9C-E6B8-04BF-14B4-6F8C08BB8FCC}"/>
              </a:ext>
            </a:extLst>
          </p:cNvPr>
          <p:cNvSpPr txBox="1"/>
          <p:nvPr/>
        </p:nvSpPr>
        <p:spPr>
          <a:xfrm>
            <a:off x="3305636" y="561953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95" name="図 194">
            <a:extLst>
              <a:ext uri="{FF2B5EF4-FFF2-40B4-BE49-F238E27FC236}">
                <a16:creationId xmlns:a16="http://schemas.microsoft.com/office/drawing/2014/main" id="{0B792D6D-9DFB-60F6-1365-651D1EC1CD70}"/>
              </a:ext>
            </a:extLst>
          </p:cNvPr>
          <p:cNvPicPr>
            <a:picLocks noChangeAspect="1"/>
          </p:cNvPicPr>
          <p:nvPr/>
        </p:nvPicPr>
        <p:blipFill>
          <a:blip r:embed="rId2"/>
          <a:stretch>
            <a:fillRect/>
          </a:stretch>
        </p:blipFill>
        <p:spPr>
          <a:xfrm>
            <a:off x="2777819" y="4948320"/>
            <a:ext cx="1358764" cy="2027693"/>
          </a:xfrm>
          <a:prstGeom prst="rect">
            <a:avLst/>
          </a:prstGeom>
        </p:spPr>
      </p:pic>
      <p:pic>
        <p:nvPicPr>
          <p:cNvPr id="196" name="図 195">
            <a:extLst>
              <a:ext uri="{FF2B5EF4-FFF2-40B4-BE49-F238E27FC236}">
                <a16:creationId xmlns:a16="http://schemas.microsoft.com/office/drawing/2014/main" id="{BE3AB2B5-B469-D9A6-7805-0AEBC6A0C5F1}"/>
              </a:ext>
            </a:extLst>
          </p:cNvPr>
          <p:cNvPicPr>
            <a:picLocks noChangeAspect="1"/>
          </p:cNvPicPr>
          <p:nvPr/>
        </p:nvPicPr>
        <p:blipFill>
          <a:blip r:embed="rId3"/>
          <a:stretch>
            <a:fillRect/>
          </a:stretch>
        </p:blipFill>
        <p:spPr>
          <a:xfrm>
            <a:off x="3871175" y="6243707"/>
            <a:ext cx="243861" cy="130125"/>
          </a:xfrm>
          <a:prstGeom prst="rect">
            <a:avLst/>
          </a:prstGeom>
        </p:spPr>
      </p:pic>
      <p:sp>
        <p:nvSpPr>
          <p:cNvPr id="197" name="テキスト ボックス 196">
            <a:extLst>
              <a:ext uri="{FF2B5EF4-FFF2-40B4-BE49-F238E27FC236}">
                <a16:creationId xmlns:a16="http://schemas.microsoft.com/office/drawing/2014/main" id="{91B754F2-7D64-3B19-6A6E-713D361C869B}"/>
              </a:ext>
            </a:extLst>
          </p:cNvPr>
          <p:cNvSpPr txBox="1"/>
          <p:nvPr/>
        </p:nvSpPr>
        <p:spPr>
          <a:xfrm>
            <a:off x="3794753" y="622274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8" name="図 197">
            <a:extLst>
              <a:ext uri="{FF2B5EF4-FFF2-40B4-BE49-F238E27FC236}">
                <a16:creationId xmlns:a16="http://schemas.microsoft.com/office/drawing/2014/main" id="{79285DB9-8A5D-357B-BA6D-7E56F3A4F0C4}"/>
              </a:ext>
            </a:extLst>
          </p:cNvPr>
          <p:cNvPicPr>
            <a:picLocks noChangeAspect="1"/>
          </p:cNvPicPr>
          <p:nvPr/>
        </p:nvPicPr>
        <p:blipFill>
          <a:blip r:embed="rId4"/>
          <a:stretch>
            <a:fillRect/>
          </a:stretch>
        </p:blipFill>
        <p:spPr>
          <a:xfrm>
            <a:off x="3282506" y="5082400"/>
            <a:ext cx="805148" cy="123622"/>
          </a:xfrm>
          <a:prstGeom prst="rect">
            <a:avLst/>
          </a:prstGeom>
        </p:spPr>
      </p:pic>
      <p:sp>
        <p:nvSpPr>
          <p:cNvPr id="199" name="テキスト ボックス 198">
            <a:extLst>
              <a:ext uri="{FF2B5EF4-FFF2-40B4-BE49-F238E27FC236}">
                <a16:creationId xmlns:a16="http://schemas.microsoft.com/office/drawing/2014/main" id="{CC1F8D63-15D1-13A7-BC19-36953DE08D2A}"/>
              </a:ext>
            </a:extLst>
          </p:cNvPr>
          <p:cNvSpPr txBox="1"/>
          <p:nvPr/>
        </p:nvSpPr>
        <p:spPr>
          <a:xfrm>
            <a:off x="3197787" y="506897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00" name="図 199">
            <a:extLst>
              <a:ext uri="{FF2B5EF4-FFF2-40B4-BE49-F238E27FC236}">
                <a16:creationId xmlns:a16="http://schemas.microsoft.com/office/drawing/2014/main" id="{AB55F225-4091-D998-F1FC-EDFF0EB43405}"/>
              </a:ext>
            </a:extLst>
          </p:cNvPr>
          <p:cNvPicPr>
            <a:picLocks noChangeAspect="1"/>
          </p:cNvPicPr>
          <p:nvPr/>
        </p:nvPicPr>
        <p:blipFill>
          <a:blip r:embed="rId3"/>
          <a:stretch>
            <a:fillRect/>
          </a:stretch>
        </p:blipFill>
        <p:spPr>
          <a:xfrm>
            <a:off x="2932319" y="5967960"/>
            <a:ext cx="399116" cy="92870"/>
          </a:xfrm>
          <a:prstGeom prst="rect">
            <a:avLst/>
          </a:prstGeom>
        </p:spPr>
      </p:pic>
      <p:sp>
        <p:nvSpPr>
          <p:cNvPr id="201" name="テキスト ボックス 200">
            <a:extLst>
              <a:ext uri="{FF2B5EF4-FFF2-40B4-BE49-F238E27FC236}">
                <a16:creationId xmlns:a16="http://schemas.microsoft.com/office/drawing/2014/main" id="{FB1A4BB6-84CC-0E1F-7392-98858434EC57}"/>
              </a:ext>
            </a:extLst>
          </p:cNvPr>
          <p:cNvSpPr txBox="1"/>
          <p:nvPr/>
        </p:nvSpPr>
        <p:spPr>
          <a:xfrm>
            <a:off x="2867949" y="591825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2" name="図 201">
            <a:extLst>
              <a:ext uri="{FF2B5EF4-FFF2-40B4-BE49-F238E27FC236}">
                <a16:creationId xmlns:a16="http://schemas.microsoft.com/office/drawing/2014/main" id="{6862F492-469E-9FEF-F13E-691B05D5A3C0}"/>
              </a:ext>
            </a:extLst>
          </p:cNvPr>
          <p:cNvPicPr>
            <a:picLocks noChangeAspect="1"/>
          </p:cNvPicPr>
          <p:nvPr/>
        </p:nvPicPr>
        <p:blipFill>
          <a:blip r:embed="rId5"/>
          <a:stretch>
            <a:fillRect/>
          </a:stretch>
        </p:blipFill>
        <p:spPr>
          <a:xfrm>
            <a:off x="3380760" y="6405071"/>
            <a:ext cx="234871" cy="129551"/>
          </a:xfrm>
          <a:prstGeom prst="rect">
            <a:avLst/>
          </a:prstGeom>
        </p:spPr>
      </p:pic>
      <p:pic>
        <p:nvPicPr>
          <p:cNvPr id="203" name="図 202">
            <a:extLst>
              <a:ext uri="{FF2B5EF4-FFF2-40B4-BE49-F238E27FC236}">
                <a16:creationId xmlns:a16="http://schemas.microsoft.com/office/drawing/2014/main" id="{C31388EB-FF25-26B8-AD00-F0FFC64AB9B3}"/>
              </a:ext>
            </a:extLst>
          </p:cNvPr>
          <p:cNvPicPr>
            <a:picLocks noChangeAspect="1"/>
          </p:cNvPicPr>
          <p:nvPr/>
        </p:nvPicPr>
        <p:blipFill>
          <a:blip r:embed="rId5"/>
          <a:stretch>
            <a:fillRect/>
          </a:stretch>
        </p:blipFill>
        <p:spPr>
          <a:xfrm>
            <a:off x="3316178" y="6588322"/>
            <a:ext cx="234871" cy="129551"/>
          </a:xfrm>
          <a:prstGeom prst="rect">
            <a:avLst/>
          </a:prstGeom>
        </p:spPr>
      </p:pic>
      <p:pic>
        <p:nvPicPr>
          <p:cNvPr id="204" name="図 203">
            <a:extLst>
              <a:ext uri="{FF2B5EF4-FFF2-40B4-BE49-F238E27FC236}">
                <a16:creationId xmlns:a16="http://schemas.microsoft.com/office/drawing/2014/main" id="{C0E0454B-98C9-72A1-3A76-CA5418B9CAD5}"/>
              </a:ext>
            </a:extLst>
          </p:cNvPr>
          <p:cNvPicPr>
            <a:picLocks noChangeAspect="1"/>
          </p:cNvPicPr>
          <p:nvPr/>
        </p:nvPicPr>
        <p:blipFill>
          <a:blip r:embed="rId6"/>
          <a:stretch>
            <a:fillRect/>
          </a:stretch>
        </p:blipFill>
        <p:spPr>
          <a:xfrm>
            <a:off x="2795827" y="5955099"/>
            <a:ext cx="1334826" cy="298027"/>
          </a:xfrm>
          <a:prstGeom prst="rect">
            <a:avLst/>
          </a:prstGeom>
        </p:spPr>
      </p:pic>
      <p:sp>
        <p:nvSpPr>
          <p:cNvPr id="205" name="四角形: 角を丸くする 204">
            <a:extLst>
              <a:ext uri="{FF2B5EF4-FFF2-40B4-BE49-F238E27FC236}">
                <a16:creationId xmlns:a16="http://schemas.microsoft.com/office/drawing/2014/main" id="{FCD12523-A08B-CE21-2884-5DF90BA9EF7A}"/>
              </a:ext>
            </a:extLst>
          </p:cNvPr>
          <p:cNvSpPr/>
          <p:nvPr/>
        </p:nvSpPr>
        <p:spPr>
          <a:xfrm>
            <a:off x="3072106" y="611213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BC1F3A37-7442-D534-D9C1-2B0EB6CFC267}"/>
              </a:ext>
            </a:extLst>
          </p:cNvPr>
          <p:cNvSpPr txBox="1"/>
          <p:nvPr/>
        </p:nvSpPr>
        <p:spPr>
          <a:xfrm>
            <a:off x="2748399" y="610089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07" name="四角形: 角を丸くする 206">
            <a:extLst>
              <a:ext uri="{FF2B5EF4-FFF2-40B4-BE49-F238E27FC236}">
                <a16:creationId xmlns:a16="http://schemas.microsoft.com/office/drawing/2014/main" id="{013EB4B2-C29B-9F32-CDC3-7ECEA079854A}"/>
              </a:ext>
            </a:extLst>
          </p:cNvPr>
          <p:cNvSpPr/>
          <p:nvPr/>
        </p:nvSpPr>
        <p:spPr>
          <a:xfrm>
            <a:off x="3724042" y="61047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CE67267B-981C-D49A-CC7B-DCFDFF43A0B6}"/>
              </a:ext>
            </a:extLst>
          </p:cNvPr>
          <p:cNvSpPr txBox="1"/>
          <p:nvPr/>
        </p:nvSpPr>
        <p:spPr>
          <a:xfrm>
            <a:off x="3405097" y="608635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9" name="図 208">
            <a:extLst>
              <a:ext uri="{FF2B5EF4-FFF2-40B4-BE49-F238E27FC236}">
                <a16:creationId xmlns:a16="http://schemas.microsoft.com/office/drawing/2014/main" id="{186DF9B8-4179-3070-79FC-278368A12725}"/>
              </a:ext>
            </a:extLst>
          </p:cNvPr>
          <p:cNvPicPr>
            <a:picLocks noChangeAspect="1"/>
          </p:cNvPicPr>
          <p:nvPr/>
        </p:nvPicPr>
        <p:blipFill>
          <a:blip r:embed="rId7"/>
          <a:stretch>
            <a:fillRect/>
          </a:stretch>
        </p:blipFill>
        <p:spPr>
          <a:xfrm>
            <a:off x="2791548" y="5550678"/>
            <a:ext cx="1345035" cy="391873"/>
          </a:xfrm>
          <a:prstGeom prst="rect">
            <a:avLst/>
          </a:prstGeom>
        </p:spPr>
      </p:pic>
      <p:sp>
        <p:nvSpPr>
          <p:cNvPr id="210" name="四角形: 角を丸くする 209">
            <a:extLst>
              <a:ext uri="{FF2B5EF4-FFF2-40B4-BE49-F238E27FC236}">
                <a16:creationId xmlns:a16="http://schemas.microsoft.com/office/drawing/2014/main" id="{A931A068-54F2-6628-B941-132D69F16ACE}"/>
              </a:ext>
            </a:extLst>
          </p:cNvPr>
          <p:cNvSpPr/>
          <p:nvPr/>
        </p:nvSpPr>
        <p:spPr>
          <a:xfrm>
            <a:off x="3072700" y="584995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四角形: 角を丸くする 210">
            <a:extLst>
              <a:ext uri="{FF2B5EF4-FFF2-40B4-BE49-F238E27FC236}">
                <a16:creationId xmlns:a16="http://schemas.microsoft.com/office/drawing/2014/main" id="{DA4996D1-CC0C-C826-F687-05C594230A52}"/>
              </a:ext>
            </a:extLst>
          </p:cNvPr>
          <p:cNvSpPr/>
          <p:nvPr/>
        </p:nvSpPr>
        <p:spPr>
          <a:xfrm>
            <a:off x="3718181" y="585525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2" name="テキスト ボックス 211">
            <a:extLst>
              <a:ext uri="{FF2B5EF4-FFF2-40B4-BE49-F238E27FC236}">
                <a16:creationId xmlns:a16="http://schemas.microsoft.com/office/drawing/2014/main" id="{BF499CFB-FCC4-69BF-2644-738278BB8FAD}"/>
              </a:ext>
            </a:extLst>
          </p:cNvPr>
          <p:cNvSpPr txBox="1"/>
          <p:nvPr/>
        </p:nvSpPr>
        <p:spPr>
          <a:xfrm>
            <a:off x="2734149" y="586275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13" name="テキスト ボックス 212">
            <a:extLst>
              <a:ext uri="{FF2B5EF4-FFF2-40B4-BE49-F238E27FC236}">
                <a16:creationId xmlns:a16="http://schemas.microsoft.com/office/drawing/2014/main" id="{C6176F42-DA7D-AE3D-6B68-9B69F0DEEEC9}"/>
              </a:ext>
            </a:extLst>
          </p:cNvPr>
          <p:cNvSpPr txBox="1"/>
          <p:nvPr/>
        </p:nvSpPr>
        <p:spPr>
          <a:xfrm>
            <a:off x="3394279" y="585603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14" name="四角形: 角を丸くする 213">
            <a:extLst>
              <a:ext uri="{FF2B5EF4-FFF2-40B4-BE49-F238E27FC236}">
                <a16:creationId xmlns:a16="http://schemas.microsoft.com/office/drawing/2014/main" id="{B0FBEE1E-BFA2-40FF-961F-9F97E4F9901E}"/>
              </a:ext>
            </a:extLst>
          </p:cNvPr>
          <p:cNvSpPr/>
          <p:nvPr/>
        </p:nvSpPr>
        <p:spPr>
          <a:xfrm>
            <a:off x="3282506" y="555244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90C0558C-4EFA-929E-E18E-2F16C8E8B888}"/>
              </a:ext>
            </a:extLst>
          </p:cNvPr>
          <p:cNvSpPr txBox="1"/>
          <p:nvPr/>
        </p:nvSpPr>
        <p:spPr>
          <a:xfrm>
            <a:off x="2748399" y="554121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16" name="四角形: 角を丸くする 215">
            <a:extLst>
              <a:ext uri="{FF2B5EF4-FFF2-40B4-BE49-F238E27FC236}">
                <a16:creationId xmlns:a16="http://schemas.microsoft.com/office/drawing/2014/main" id="{259F2408-D35C-94D1-FD52-038FA920E935}"/>
              </a:ext>
            </a:extLst>
          </p:cNvPr>
          <p:cNvSpPr/>
          <p:nvPr/>
        </p:nvSpPr>
        <p:spPr>
          <a:xfrm>
            <a:off x="3284997" y="569919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7" name="テキスト ボックス 216">
            <a:extLst>
              <a:ext uri="{FF2B5EF4-FFF2-40B4-BE49-F238E27FC236}">
                <a16:creationId xmlns:a16="http://schemas.microsoft.com/office/drawing/2014/main" id="{5E622C6F-0C74-1C2A-A114-099D0A4DDC46}"/>
              </a:ext>
            </a:extLst>
          </p:cNvPr>
          <p:cNvSpPr txBox="1"/>
          <p:nvPr/>
        </p:nvSpPr>
        <p:spPr>
          <a:xfrm>
            <a:off x="2750890" y="568795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18" name="テキスト ボックス 217">
            <a:extLst>
              <a:ext uri="{FF2B5EF4-FFF2-40B4-BE49-F238E27FC236}">
                <a16:creationId xmlns:a16="http://schemas.microsoft.com/office/drawing/2014/main" id="{04644171-A6E5-486F-0C3B-EDB45E393950}"/>
              </a:ext>
            </a:extLst>
          </p:cNvPr>
          <p:cNvSpPr txBox="1"/>
          <p:nvPr/>
        </p:nvSpPr>
        <p:spPr>
          <a:xfrm>
            <a:off x="3308693" y="55358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B0925D5-25C1-65D8-361B-6B013D95D58A}"/>
              </a:ext>
            </a:extLst>
          </p:cNvPr>
          <p:cNvSpPr txBox="1"/>
          <p:nvPr/>
        </p:nvSpPr>
        <p:spPr>
          <a:xfrm>
            <a:off x="3030063" y="583849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20" name="テキスト ボックス 219">
            <a:extLst>
              <a:ext uri="{FF2B5EF4-FFF2-40B4-BE49-F238E27FC236}">
                <a16:creationId xmlns:a16="http://schemas.microsoft.com/office/drawing/2014/main" id="{24B854C9-0772-97FE-341A-876950F457D3}"/>
              </a:ext>
            </a:extLst>
          </p:cNvPr>
          <p:cNvSpPr txBox="1"/>
          <p:nvPr/>
        </p:nvSpPr>
        <p:spPr>
          <a:xfrm>
            <a:off x="3685066" y="584230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5-4-4. Outbound Detail for Work Outbound </a:t>
            </a:r>
            <a:r>
              <a:rPr kumimoji="1" lang="en-US" altLang="ja-JP" sz="1100" b="1" dirty="0">
                <a:solidFill>
                  <a:srgbClr val="FF0000"/>
                </a:solidFill>
              </a:rPr>
              <a:t>* Same as Production Outbound</a:t>
            </a:r>
          </a:p>
        </p:txBody>
      </p:sp>
      <p:pic>
        <p:nvPicPr>
          <p:cNvPr id="29" name="図 28">
            <a:extLst>
              <a:ext uri="{FF2B5EF4-FFF2-40B4-BE49-F238E27FC236}">
                <a16:creationId xmlns:a16="http://schemas.microsoft.com/office/drawing/2014/main" id="{93AD1DB1-92EE-CC1D-FC82-70DDF193EFA0}"/>
              </a:ext>
            </a:extLst>
          </p:cNvPr>
          <p:cNvPicPr>
            <a:picLocks noChangeAspect="1"/>
          </p:cNvPicPr>
          <p:nvPr/>
        </p:nvPicPr>
        <p:blipFill>
          <a:blip r:embed="rId2"/>
          <a:stretch>
            <a:fillRect/>
          </a:stretch>
        </p:blipFill>
        <p:spPr>
          <a:xfrm>
            <a:off x="2147879" y="1530698"/>
            <a:ext cx="1358764" cy="2027693"/>
          </a:xfrm>
          <a:prstGeom prst="rect">
            <a:avLst/>
          </a:prstGeom>
        </p:spPr>
      </p:pic>
      <p:pic>
        <p:nvPicPr>
          <p:cNvPr id="30" name="図 29">
            <a:extLst>
              <a:ext uri="{FF2B5EF4-FFF2-40B4-BE49-F238E27FC236}">
                <a16:creationId xmlns:a16="http://schemas.microsoft.com/office/drawing/2014/main" id="{3C2F41C7-1A0E-F652-0B4E-26D045BE33B7}"/>
              </a:ext>
            </a:extLst>
          </p:cNvPr>
          <p:cNvPicPr>
            <a:picLocks noChangeAspect="1"/>
          </p:cNvPicPr>
          <p:nvPr/>
        </p:nvPicPr>
        <p:blipFill>
          <a:blip r:embed="rId3"/>
          <a:stretch>
            <a:fillRect/>
          </a:stretch>
        </p:blipFill>
        <p:spPr>
          <a:xfrm>
            <a:off x="3241235" y="2826085"/>
            <a:ext cx="243861" cy="130125"/>
          </a:xfrm>
          <a:prstGeom prst="rect">
            <a:avLst/>
          </a:prstGeom>
        </p:spPr>
      </p:pic>
      <p:sp>
        <p:nvSpPr>
          <p:cNvPr id="31" name="テキスト ボックス 30">
            <a:extLst>
              <a:ext uri="{FF2B5EF4-FFF2-40B4-BE49-F238E27FC236}">
                <a16:creationId xmlns:a16="http://schemas.microsoft.com/office/drawing/2014/main" id="{2078E152-A195-4197-122E-E2A483F50A09}"/>
              </a:ext>
            </a:extLst>
          </p:cNvPr>
          <p:cNvSpPr txBox="1"/>
          <p:nvPr/>
        </p:nvSpPr>
        <p:spPr>
          <a:xfrm>
            <a:off x="3164813" y="28051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DECC7CAE-11CD-4443-5C9E-EF7F8B283C56}"/>
              </a:ext>
            </a:extLst>
          </p:cNvPr>
          <p:cNvPicPr>
            <a:picLocks noChangeAspect="1"/>
          </p:cNvPicPr>
          <p:nvPr/>
        </p:nvPicPr>
        <p:blipFill>
          <a:blip r:embed="rId4"/>
          <a:stretch>
            <a:fillRect/>
          </a:stretch>
        </p:blipFill>
        <p:spPr>
          <a:xfrm>
            <a:off x="2652566" y="1664778"/>
            <a:ext cx="805148" cy="123622"/>
          </a:xfrm>
          <a:prstGeom prst="rect">
            <a:avLst/>
          </a:prstGeom>
        </p:spPr>
      </p:pic>
      <p:sp>
        <p:nvSpPr>
          <p:cNvPr id="33" name="テキスト ボックス 32">
            <a:extLst>
              <a:ext uri="{FF2B5EF4-FFF2-40B4-BE49-F238E27FC236}">
                <a16:creationId xmlns:a16="http://schemas.microsoft.com/office/drawing/2014/main" id="{F91FCC9C-8870-F62B-C8C2-EB5D24466028}"/>
              </a:ext>
            </a:extLst>
          </p:cNvPr>
          <p:cNvSpPr txBox="1"/>
          <p:nvPr/>
        </p:nvSpPr>
        <p:spPr>
          <a:xfrm>
            <a:off x="2567847" y="1651355"/>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145A40A0-29DE-0D32-77D2-B6DDDF59E22D}"/>
              </a:ext>
            </a:extLst>
          </p:cNvPr>
          <p:cNvPicPr>
            <a:picLocks noChangeAspect="1"/>
          </p:cNvPicPr>
          <p:nvPr/>
        </p:nvPicPr>
        <p:blipFill>
          <a:blip r:embed="rId3"/>
          <a:stretch>
            <a:fillRect/>
          </a:stretch>
        </p:blipFill>
        <p:spPr>
          <a:xfrm>
            <a:off x="2302379" y="2550338"/>
            <a:ext cx="399116" cy="92870"/>
          </a:xfrm>
          <a:prstGeom prst="rect">
            <a:avLst/>
          </a:prstGeom>
        </p:spPr>
      </p:pic>
      <p:sp>
        <p:nvSpPr>
          <p:cNvPr id="35" name="テキスト ボックス 34">
            <a:extLst>
              <a:ext uri="{FF2B5EF4-FFF2-40B4-BE49-F238E27FC236}">
                <a16:creationId xmlns:a16="http://schemas.microsoft.com/office/drawing/2014/main" id="{6057F593-0F74-967D-4CBD-A07A347A1A61}"/>
              </a:ext>
            </a:extLst>
          </p:cNvPr>
          <p:cNvSpPr txBox="1"/>
          <p:nvPr/>
        </p:nvSpPr>
        <p:spPr>
          <a:xfrm>
            <a:off x="2238009" y="250063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0D5745B2-97D8-D592-38C2-E6E2F7FEE1BA}"/>
              </a:ext>
            </a:extLst>
          </p:cNvPr>
          <p:cNvPicPr>
            <a:picLocks noChangeAspect="1"/>
          </p:cNvPicPr>
          <p:nvPr/>
        </p:nvPicPr>
        <p:blipFill>
          <a:blip r:embed="rId5"/>
          <a:stretch>
            <a:fillRect/>
          </a:stretch>
        </p:blipFill>
        <p:spPr>
          <a:xfrm>
            <a:off x="2750820" y="2987449"/>
            <a:ext cx="234871" cy="129551"/>
          </a:xfrm>
          <a:prstGeom prst="rect">
            <a:avLst/>
          </a:prstGeom>
        </p:spPr>
      </p:pic>
      <p:pic>
        <p:nvPicPr>
          <p:cNvPr id="37" name="図 36">
            <a:extLst>
              <a:ext uri="{FF2B5EF4-FFF2-40B4-BE49-F238E27FC236}">
                <a16:creationId xmlns:a16="http://schemas.microsoft.com/office/drawing/2014/main" id="{13D427EF-7D7F-308F-81C9-4F21CFC9BD99}"/>
              </a:ext>
            </a:extLst>
          </p:cNvPr>
          <p:cNvPicPr>
            <a:picLocks noChangeAspect="1"/>
          </p:cNvPicPr>
          <p:nvPr/>
        </p:nvPicPr>
        <p:blipFill>
          <a:blip r:embed="rId5"/>
          <a:stretch>
            <a:fillRect/>
          </a:stretch>
        </p:blipFill>
        <p:spPr>
          <a:xfrm>
            <a:off x="2686238" y="3170700"/>
            <a:ext cx="234871" cy="129551"/>
          </a:xfrm>
          <a:prstGeom prst="rect">
            <a:avLst/>
          </a:prstGeom>
        </p:spPr>
      </p:pic>
      <p:pic>
        <p:nvPicPr>
          <p:cNvPr id="38" name="図 37">
            <a:extLst>
              <a:ext uri="{FF2B5EF4-FFF2-40B4-BE49-F238E27FC236}">
                <a16:creationId xmlns:a16="http://schemas.microsoft.com/office/drawing/2014/main" id="{86300ACC-FF2A-F846-4ECF-3327CFA0E6F7}"/>
              </a:ext>
            </a:extLst>
          </p:cNvPr>
          <p:cNvPicPr>
            <a:picLocks noChangeAspect="1"/>
          </p:cNvPicPr>
          <p:nvPr/>
        </p:nvPicPr>
        <p:blipFill>
          <a:blip r:embed="rId6"/>
          <a:stretch>
            <a:fillRect/>
          </a:stretch>
        </p:blipFill>
        <p:spPr>
          <a:xfrm>
            <a:off x="2165887" y="2537477"/>
            <a:ext cx="1334826" cy="298027"/>
          </a:xfrm>
          <a:prstGeom prst="rect">
            <a:avLst/>
          </a:prstGeom>
        </p:spPr>
      </p:pic>
      <p:sp>
        <p:nvSpPr>
          <p:cNvPr id="39" name="四角形: 角を丸くする 38">
            <a:extLst>
              <a:ext uri="{FF2B5EF4-FFF2-40B4-BE49-F238E27FC236}">
                <a16:creationId xmlns:a16="http://schemas.microsoft.com/office/drawing/2014/main" id="{9032B7B1-F795-8EE4-BEE7-CC0DCE6369DF}"/>
              </a:ext>
            </a:extLst>
          </p:cNvPr>
          <p:cNvSpPr/>
          <p:nvPr/>
        </p:nvSpPr>
        <p:spPr>
          <a:xfrm>
            <a:off x="2442166" y="269450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E0734BE4-B303-1573-9199-BCA72CDE5B66}"/>
              </a:ext>
            </a:extLst>
          </p:cNvPr>
          <p:cNvSpPr txBox="1"/>
          <p:nvPr/>
        </p:nvSpPr>
        <p:spPr>
          <a:xfrm>
            <a:off x="2118459" y="268326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 name="四角形: 角を丸くする 41">
            <a:extLst>
              <a:ext uri="{FF2B5EF4-FFF2-40B4-BE49-F238E27FC236}">
                <a16:creationId xmlns:a16="http://schemas.microsoft.com/office/drawing/2014/main" id="{0A137012-4B02-2B69-7087-5EEF2630C2F8}"/>
              </a:ext>
            </a:extLst>
          </p:cNvPr>
          <p:cNvSpPr/>
          <p:nvPr/>
        </p:nvSpPr>
        <p:spPr>
          <a:xfrm>
            <a:off x="3094102" y="268711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A9132AB0-9D81-4649-1798-43FDD5340953}"/>
              </a:ext>
            </a:extLst>
          </p:cNvPr>
          <p:cNvSpPr txBox="1"/>
          <p:nvPr/>
        </p:nvSpPr>
        <p:spPr>
          <a:xfrm>
            <a:off x="2775157" y="266873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4" name="図 43">
            <a:extLst>
              <a:ext uri="{FF2B5EF4-FFF2-40B4-BE49-F238E27FC236}">
                <a16:creationId xmlns:a16="http://schemas.microsoft.com/office/drawing/2014/main" id="{5A8B1039-1BE6-73BF-280A-A7783B8D1DB8}"/>
              </a:ext>
            </a:extLst>
          </p:cNvPr>
          <p:cNvPicPr>
            <a:picLocks noChangeAspect="1"/>
          </p:cNvPicPr>
          <p:nvPr/>
        </p:nvPicPr>
        <p:blipFill>
          <a:blip r:embed="rId7"/>
          <a:stretch>
            <a:fillRect/>
          </a:stretch>
        </p:blipFill>
        <p:spPr>
          <a:xfrm>
            <a:off x="2161608" y="2133056"/>
            <a:ext cx="1345035" cy="391873"/>
          </a:xfrm>
          <a:prstGeom prst="rect">
            <a:avLst/>
          </a:prstGeom>
        </p:spPr>
      </p:pic>
      <p:sp>
        <p:nvSpPr>
          <p:cNvPr id="45" name="四角形: 角を丸くする 44">
            <a:extLst>
              <a:ext uri="{FF2B5EF4-FFF2-40B4-BE49-F238E27FC236}">
                <a16:creationId xmlns:a16="http://schemas.microsoft.com/office/drawing/2014/main" id="{AC19EB62-EF52-5E11-2FAF-34B036B8384B}"/>
              </a:ext>
            </a:extLst>
          </p:cNvPr>
          <p:cNvSpPr/>
          <p:nvPr/>
        </p:nvSpPr>
        <p:spPr>
          <a:xfrm>
            <a:off x="2442760" y="2432337"/>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四角形: 角を丸くする 45">
            <a:extLst>
              <a:ext uri="{FF2B5EF4-FFF2-40B4-BE49-F238E27FC236}">
                <a16:creationId xmlns:a16="http://schemas.microsoft.com/office/drawing/2014/main" id="{5142C2CC-E151-89F7-6CD7-AAF261FB9E09}"/>
              </a:ext>
            </a:extLst>
          </p:cNvPr>
          <p:cNvSpPr/>
          <p:nvPr/>
        </p:nvSpPr>
        <p:spPr>
          <a:xfrm>
            <a:off x="3088241" y="2437637"/>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727B99AA-246E-ACA6-4E6A-0E9683824AB6}"/>
              </a:ext>
            </a:extLst>
          </p:cNvPr>
          <p:cNvSpPr txBox="1"/>
          <p:nvPr/>
        </p:nvSpPr>
        <p:spPr>
          <a:xfrm>
            <a:off x="2104209" y="244513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8" name="テキスト ボックス 47">
            <a:extLst>
              <a:ext uri="{FF2B5EF4-FFF2-40B4-BE49-F238E27FC236}">
                <a16:creationId xmlns:a16="http://schemas.microsoft.com/office/drawing/2014/main" id="{94DD4ED3-9AE3-82E5-99F8-2723C0EA0FBC}"/>
              </a:ext>
            </a:extLst>
          </p:cNvPr>
          <p:cNvSpPr txBox="1"/>
          <p:nvPr/>
        </p:nvSpPr>
        <p:spPr>
          <a:xfrm>
            <a:off x="2764339" y="243841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9" name="四角形: 角を丸くする 48">
            <a:extLst>
              <a:ext uri="{FF2B5EF4-FFF2-40B4-BE49-F238E27FC236}">
                <a16:creationId xmlns:a16="http://schemas.microsoft.com/office/drawing/2014/main" id="{B0FF4956-43BF-4EBF-A672-28C63223AF01}"/>
              </a:ext>
            </a:extLst>
          </p:cNvPr>
          <p:cNvSpPr/>
          <p:nvPr/>
        </p:nvSpPr>
        <p:spPr>
          <a:xfrm>
            <a:off x="2652566" y="21348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02242300-C449-BDE0-1BC7-0743C9465D16}"/>
              </a:ext>
            </a:extLst>
          </p:cNvPr>
          <p:cNvSpPr txBox="1"/>
          <p:nvPr/>
        </p:nvSpPr>
        <p:spPr>
          <a:xfrm>
            <a:off x="2118459" y="212358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 name="四角形: 角を丸くする 50">
            <a:extLst>
              <a:ext uri="{FF2B5EF4-FFF2-40B4-BE49-F238E27FC236}">
                <a16:creationId xmlns:a16="http://schemas.microsoft.com/office/drawing/2014/main" id="{566F5DD4-210E-63B0-348C-8F74E66CF06C}"/>
              </a:ext>
            </a:extLst>
          </p:cNvPr>
          <p:cNvSpPr/>
          <p:nvPr/>
        </p:nvSpPr>
        <p:spPr>
          <a:xfrm>
            <a:off x="2655057" y="228157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FB729F8A-CDDB-53D2-A29D-AEEC483558AA}"/>
              </a:ext>
            </a:extLst>
          </p:cNvPr>
          <p:cNvSpPr txBox="1"/>
          <p:nvPr/>
        </p:nvSpPr>
        <p:spPr>
          <a:xfrm>
            <a:off x="2120950" y="227033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3" name="テキスト ボックス 52">
            <a:extLst>
              <a:ext uri="{FF2B5EF4-FFF2-40B4-BE49-F238E27FC236}">
                <a16:creationId xmlns:a16="http://schemas.microsoft.com/office/drawing/2014/main" id="{41038742-EA6E-BC66-E0F9-CB0696656BCD}"/>
              </a:ext>
            </a:extLst>
          </p:cNvPr>
          <p:cNvSpPr txBox="1"/>
          <p:nvPr/>
        </p:nvSpPr>
        <p:spPr>
          <a:xfrm>
            <a:off x="3539758" y="1354680"/>
            <a:ext cx="2920615" cy="3662541"/>
          </a:xfrm>
          <a:prstGeom prst="rect">
            <a:avLst/>
          </a:prstGeom>
          <a:noFill/>
        </p:spPr>
        <p:txBody>
          <a:bodyPr wrap="square" rtlCol="0">
            <a:spAutoFit/>
          </a:bodyPr>
          <a:lstStyle/>
          <a:p>
            <a:r>
              <a:rPr kumimoji="1" lang="en-US" altLang="ja-JP" sz="800" dirty="0">
                <a:latin typeface="+mj-lt"/>
              </a:rPr>
              <a:t>This is the screen that transitions after select order information from Outbound item.</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Delivery instruction (FCT85) - PRAT NO.0 + </a:t>
            </a:r>
            <a:r>
              <a:rPr kumimoji="1" lang="en-US" altLang="ja-JP" sz="800" dirty="0">
                <a:solidFill>
                  <a:srgbClr val="FF0000"/>
                </a:solidFill>
                <a:latin typeface="Arial 本文"/>
              </a:rPr>
              <a:t>“-”</a:t>
            </a:r>
            <a:r>
              <a:rPr kumimoji="1" lang="en-US" altLang="ja-JP" sz="800" dirty="0">
                <a:latin typeface="Arial 本文"/>
              </a:rPr>
              <a:t> + PRAT NO.1 + </a:t>
            </a:r>
            <a:r>
              <a:rPr kumimoji="1" lang="en-US" altLang="ja-JP" sz="800" dirty="0">
                <a:solidFill>
                  <a:srgbClr val="FF0000"/>
                </a:solidFill>
                <a:latin typeface="Arial 本文"/>
              </a:rPr>
              <a:t>“-”</a:t>
            </a:r>
            <a:r>
              <a:rPr kumimoji="1" lang="en-US" altLang="ja-JP" sz="800" dirty="0">
                <a:latin typeface="Arial 本文"/>
              </a:rPr>
              <a:t> + PRAT NO.2</a:t>
            </a:r>
            <a:endParaRPr kumimoji="1" lang="en-US" altLang="ja-JP" sz="800" dirty="0">
              <a:latin typeface="+mj-lt"/>
            </a:endParaRPr>
          </a:p>
          <a:p>
            <a:r>
              <a:rPr kumimoji="1" lang="en-US" altLang="ja-JP" sz="800" b="1" dirty="0">
                <a:latin typeface="Arial 本文"/>
              </a:rPr>
              <a:t>Part Name</a:t>
            </a:r>
            <a:r>
              <a:rPr kumimoji="1" lang="en-US" altLang="ja-JP" sz="800" dirty="0">
                <a:latin typeface="Arial 本文"/>
              </a:rPr>
              <a:t> : Delivery instruction (FCT85) - PART NAME</a:t>
            </a:r>
          </a:p>
          <a:p>
            <a:r>
              <a:rPr kumimoji="1" lang="en-US" altLang="ja-JP" sz="800" b="1" dirty="0">
                <a:latin typeface="Arial 本文"/>
              </a:rPr>
              <a:t>Location Plan :</a:t>
            </a:r>
            <a:r>
              <a:rPr kumimoji="1" lang="en-US" altLang="ja-JP" sz="800" dirty="0">
                <a:solidFill>
                  <a:srgbClr val="FF0000"/>
                </a:solidFill>
                <a:latin typeface="+mj-lt"/>
              </a:rPr>
              <a:t>*Display assigned location information. If there are multiple items, display multiple items.</a:t>
            </a:r>
            <a:endParaRPr kumimoji="1" lang="en-US" altLang="ja-JP" sz="800" b="1" dirty="0">
              <a:latin typeface="Arial 本文"/>
            </a:endParaRPr>
          </a:p>
          <a:p>
            <a:r>
              <a:rPr kumimoji="1" lang="en-US" altLang="ja-JP" sz="800" b="1" dirty="0">
                <a:latin typeface="Arial 本文"/>
              </a:rPr>
              <a:t>Lot Plan :</a:t>
            </a:r>
            <a:r>
              <a:rPr kumimoji="1" lang="en-US" altLang="ja-JP" sz="800" dirty="0">
                <a:solidFill>
                  <a:srgbClr val="FF0000"/>
                </a:solidFill>
                <a:latin typeface="+mj-lt"/>
              </a:rPr>
              <a:t>*Displays a list of Lot no that are recommended for picking after reservation. If there are multiple items, display multiple items.</a:t>
            </a:r>
            <a:endParaRPr kumimoji="1" lang="en-US" altLang="ja-JP" sz="800" dirty="0">
              <a:latin typeface="+mj-lt"/>
            </a:endParaRPr>
          </a:p>
          <a:p>
            <a:r>
              <a:rPr kumimoji="1" lang="en-US" altLang="ja-JP" sz="800" b="1" dirty="0">
                <a:latin typeface="+mj-lt"/>
              </a:rPr>
              <a:t>Model: </a:t>
            </a:r>
            <a:r>
              <a:rPr kumimoji="1" lang="en-US" altLang="ja-JP" sz="800" dirty="0">
                <a:latin typeface="+mj-lt"/>
              </a:rPr>
              <a:t>Model no </a:t>
            </a:r>
            <a:r>
              <a:rPr kumimoji="1" lang="en-US" altLang="ja-JP" sz="700" dirty="0">
                <a:solidFill>
                  <a:srgbClr val="FF0000"/>
                </a:solidFill>
                <a:latin typeface="+mj-lt"/>
              </a:rPr>
              <a:t>* HL DWG NO. PI</a:t>
            </a:r>
            <a:r>
              <a:rPr kumimoji="1" lang="ja-JP" altLang="en-US" sz="700" dirty="0">
                <a:solidFill>
                  <a:srgbClr val="FF0000"/>
                </a:solidFill>
                <a:latin typeface="+mj-lt"/>
              </a:rPr>
              <a:t> </a:t>
            </a:r>
            <a:r>
              <a:rPr lang="en-US" altLang="ja-JP" sz="800" b="0" i="0" u="none" strike="noStrike" baseline="0" dirty="0">
                <a:solidFill>
                  <a:srgbClr val="FF0000"/>
                </a:solidFill>
                <a:latin typeface="+mj-lt"/>
                <a:ea typeface="ＭＳ Ｐ明朝" panose="02020600040205080304" pitchFamily="18" charset="-128"/>
              </a:rPr>
              <a:t>CT8208 left 3digits</a:t>
            </a:r>
            <a:endParaRPr kumimoji="1" lang="en-US" altLang="ja-JP" sz="800" dirty="0">
              <a:solidFill>
                <a:srgbClr val="FF0000"/>
              </a:solidFill>
              <a:latin typeface="+mj-lt"/>
            </a:endParaRPr>
          </a:p>
          <a:p>
            <a:r>
              <a:rPr kumimoji="1" lang="en-US" altLang="ja-JP" sz="800" b="1" dirty="0">
                <a:latin typeface="+mj-lt"/>
              </a:rPr>
              <a:t>Color:</a:t>
            </a:r>
            <a:r>
              <a:rPr kumimoji="1" lang="en-US" altLang="ja-JP" sz="800" dirty="0">
                <a:latin typeface="+mj-lt"/>
              </a:rPr>
              <a:t> </a:t>
            </a:r>
            <a:r>
              <a:rPr kumimoji="1" lang="en-US" altLang="ja-JP" sz="800" dirty="0">
                <a:latin typeface="Arial 本文"/>
              </a:rPr>
              <a:t>Part Color No </a:t>
            </a:r>
            <a:r>
              <a:rPr kumimoji="1" lang="en-US" altLang="ja-JP" sz="800" dirty="0">
                <a:solidFill>
                  <a:srgbClr val="FF0000"/>
                </a:solidFill>
                <a:latin typeface="Arial 本文"/>
              </a:rPr>
              <a:t>*</a:t>
            </a:r>
            <a:r>
              <a:rPr kumimoji="1" lang="en-US" altLang="ja-JP" sz="800" dirty="0">
                <a:solidFill>
                  <a:srgbClr val="FF0000"/>
                </a:solidFill>
                <a:latin typeface="+mj-lt"/>
              </a:rPr>
              <a:t> </a:t>
            </a:r>
            <a:r>
              <a:rPr lang="en-US" altLang="ja-JP" sz="700" b="0" i="0" u="none" strike="noStrike" baseline="0" dirty="0">
                <a:solidFill>
                  <a:srgbClr val="FF0000"/>
                </a:solidFill>
                <a:latin typeface="+mj-lt"/>
                <a:ea typeface="ＭＳ Ｐ明朝" panose="02020600040205080304" pitchFamily="18" charset="-128"/>
              </a:rPr>
              <a:t>CT8210 all digits</a:t>
            </a:r>
            <a:endParaRPr kumimoji="1" lang="en-US" altLang="ja-JP" sz="800" dirty="0">
              <a:solidFill>
                <a:srgbClr val="FF0000"/>
              </a:solidFill>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The initial value is referenced from the Location master.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57" name="テキスト ボックス 56">
            <a:extLst>
              <a:ext uri="{FF2B5EF4-FFF2-40B4-BE49-F238E27FC236}">
                <a16:creationId xmlns:a16="http://schemas.microsoft.com/office/drawing/2014/main" id="{E39C7924-F6B4-64ED-CFA3-13219622E5A8}"/>
              </a:ext>
            </a:extLst>
          </p:cNvPr>
          <p:cNvSpPr txBox="1"/>
          <p:nvPr/>
        </p:nvSpPr>
        <p:spPr>
          <a:xfrm>
            <a:off x="2678753" y="2118254"/>
            <a:ext cx="840544" cy="169277"/>
          </a:xfrm>
          <a:prstGeom prst="rect">
            <a:avLst/>
          </a:prstGeom>
          <a:noFill/>
        </p:spPr>
        <p:txBody>
          <a:bodyPr wrap="square" rtlCol="0">
            <a:spAutoFit/>
          </a:bodyPr>
          <a:lstStyle/>
          <a:p>
            <a:r>
              <a:rPr lang="en-US" sz="500" dirty="0">
                <a:latin typeface="Tahoma" panose="020B0604030504040204" pitchFamily="34" charset="0"/>
                <a:ea typeface="Tahoma" panose="020B0604030504040204" pitchFamily="34" charset="0"/>
                <a:cs typeface="Tahoma" panose="020B0604030504040204" pitchFamily="34" charset="0"/>
              </a:rPr>
              <a:t>808-0210389-00</a:t>
            </a:r>
            <a:endParaRPr kumimoji="1" lang="ja-JP" altLang="en-US" sz="500" dirty="0"/>
          </a:p>
        </p:txBody>
      </p:sp>
      <p:sp>
        <p:nvSpPr>
          <p:cNvPr id="58" name="テキスト ボックス 57">
            <a:extLst>
              <a:ext uri="{FF2B5EF4-FFF2-40B4-BE49-F238E27FC236}">
                <a16:creationId xmlns:a16="http://schemas.microsoft.com/office/drawing/2014/main" id="{C90AE0AC-8188-4C8F-EBB5-5ED34ACDDF2B}"/>
              </a:ext>
            </a:extLst>
          </p:cNvPr>
          <p:cNvSpPr txBox="1"/>
          <p:nvPr/>
        </p:nvSpPr>
        <p:spPr>
          <a:xfrm>
            <a:off x="2602160" y="2268360"/>
            <a:ext cx="944571" cy="169277"/>
          </a:xfrm>
          <a:prstGeom prst="rect">
            <a:avLst/>
          </a:prstGeom>
          <a:noFill/>
        </p:spPr>
        <p:txBody>
          <a:bodyPr wrap="square" lIns="9144" rIns="9144" rtlCol="0">
            <a:spAutoFit/>
          </a:bodyPr>
          <a:lstStyle/>
          <a:p>
            <a:pPr algn="ct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kumimoji="1" lang="en-US" altLang="ja-JP" sz="500" dirty="0">
              <a:latin typeface="+mj-lt"/>
            </a:endParaRPr>
          </a:p>
        </p:txBody>
      </p:sp>
      <p:sp>
        <p:nvSpPr>
          <p:cNvPr id="59" name="テキスト ボックス 58">
            <a:extLst>
              <a:ext uri="{FF2B5EF4-FFF2-40B4-BE49-F238E27FC236}">
                <a16:creationId xmlns:a16="http://schemas.microsoft.com/office/drawing/2014/main" id="{AED2E7F3-9A29-0368-AB8D-57FAD14F55DD}"/>
              </a:ext>
            </a:extLst>
          </p:cNvPr>
          <p:cNvSpPr txBox="1"/>
          <p:nvPr/>
        </p:nvSpPr>
        <p:spPr>
          <a:xfrm>
            <a:off x="2400123" y="2420868"/>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0" name="テキスト ボックス 59">
            <a:extLst>
              <a:ext uri="{FF2B5EF4-FFF2-40B4-BE49-F238E27FC236}">
                <a16:creationId xmlns:a16="http://schemas.microsoft.com/office/drawing/2014/main" id="{CA3EB1E1-B5FB-8684-7D8E-5EDE91EBC34E}"/>
              </a:ext>
            </a:extLst>
          </p:cNvPr>
          <p:cNvSpPr txBox="1"/>
          <p:nvPr/>
        </p:nvSpPr>
        <p:spPr>
          <a:xfrm>
            <a:off x="3055126" y="2424678"/>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4" name="矢印: 右 53">
            <a:extLst>
              <a:ext uri="{FF2B5EF4-FFF2-40B4-BE49-F238E27FC236}">
                <a16:creationId xmlns:a16="http://schemas.microsoft.com/office/drawing/2014/main" id="{CEBE0F17-8375-511F-3CF5-C7F16A029CEA}"/>
              </a:ext>
            </a:extLst>
          </p:cNvPr>
          <p:cNvSpPr/>
          <p:nvPr/>
        </p:nvSpPr>
        <p:spPr>
          <a:xfrm>
            <a:off x="190089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5" name="図 74">
            <a:extLst>
              <a:ext uri="{FF2B5EF4-FFF2-40B4-BE49-F238E27FC236}">
                <a16:creationId xmlns:a16="http://schemas.microsoft.com/office/drawing/2014/main" id="{F5272896-E4AB-ADCA-C14F-121EAFDFBC97}"/>
              </a:ext>
            </a:extLst>
          </p:cNvPr>
          <p:cNvPicPr>
            <a:picLocks noChangeAspect="1"/>
          </p:cNvPicPr>
          <p:nvPr/>
        </p:nvPicPr>
        <p:blipFill>
          <a:blip r:embed="rId8"/>
          <a:stretch>
            <a:fillRect/>
          </a:stretch>
        </p:blipFill>
        <p:spPr>
          <a:xfrm>
            <a:off x="1847180" y="4976538"/>
            <a:ext cx="767534" cy="496491"/>
          </a:xfrm>
          <a:prstGeom prst="rect">
            <a:avLst/>
          </a:prstGeom>
          <a:solidFill>
            <a:schemeClr val="bg1"/>
          </a:solidFill>
        </p:spPr>
      </p:pic>
      <p:sp>
        <p:nvSpPr>
          <p:cNvPr id="76" name="テキスト ボックス 75">
            <a:extLst>
              <a:ext uri="{FF2B5EF4-FFF2-40B4-BE49-F238E27FC236}">
                <a16:creationId xmlns:a16="http://schemas.microsoft.com/office/drawing/2014/main" id="{33A88918-7B8E-EBE6-A439-60B4D84FC7F4}"/>
              </a:ext>
            </a:extLst>
          </p:cNvPr>
          <p:cNvSpPr txBox="1"/>
          <p:nvPr/>
        </p:nvSpPr>
        <p:spPr>
          <a:xfrm>
            <a:off x="1783464" y="548357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77" name="台形 76">
            <a:extLst>
              <a:ext uri="{FF2B5EF4-FFF2-40B4-BE49-F238E27FC236}">
                <a16:creationId xmlns:a16="http://schemas.microsoft.com/office/drawing/2014/main" id="{A5082709-E887-9C1A-1D72-977517CD0BBE}"/>
              </a:ext>
            </a:extLst>
          </p:cNvPr>
          <p:cNvSpPr/>
          <p:nvPr/>
        </p:nvSpPr>
        <p:spPr>
          <a:xfrm rot="9223765">
            <a:off x="2461824" y="489703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91" name="矢印: 右 90">
            <a:extLst>
              <a:ext uri="{FF2B5EF4-FFF2-40B4-BE49-F238E27FC236}">
                <a16:creationId xmlns:a16="http://schemas.microsoft.com/office/drawing/2014/main" id="{F701F9ED-FE00-6344-EBB7-F19DF42DE8B2}"/>
              </a:ext>
            </a:extLst>
          </p:cNvPr>
          <p:cNvSpPr/>
          <p:nvPr/>
        </p:nvSpPr>
        <p:spPr>
          <a:xfrm>
            <a:off x="2770121"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7" name="図 96">
            <a:extLst>
              <a:ext uri="{FF2B5EF4-FFF2-40B4-BE49-F238E27FC236}">
                <a16:creationId xmlns:a16="http://schemas.microsoft.com/office/drawing/2014/main" id="{07046D02-8244-9E7D-EFEA-4309DB25D11E}"/>
              </a:ext>
            </a:extLst>
          </p:cNvPr>
          <p:cNvPicPr>
            <a:picLocks noChangeAspect="1"/>
          </p:cNvPicPr>
          <p:nvPr/>
        </p:nvPicPr>
        <p:blipFill>
          <a:blip r:embed="rId8"/>
          <a:stretch>
            <a:fillRect/>
          </a:stretch>
        </p:blipFill>
        <p:spPr>
          <a:xfrm>
            <a:off x="4084727" y="4938920"/>
            <a:ext cx="767534" cy="496491"/>
          </a:xfrm>
          <a:prstGeom prst="rect">
            <a:avLst/>
          </a:prstGeom>
          <a:solidFill>
            <a:schemeClr val="bg1"/>
          </a:solidFill>
        </p:spPr>
      </p:pic>
      <p:sp>
        <p:nvSpPr>
          <p:cNvPr id="98" name="台形 97">
            <a:extLst>
              <a:ext uri="{FF2B5EF4-FFF2-40B4-BE49-F238E27FC236}">
                <a16:creationId xmlns:a16="http://schemas.microsoft.com/office/drawing/2014/main" id="{BF32ED2D-68BD-0BA7-58A5-31F21909C1D6}"/>
              </a:ext>
            </a:extLst>
          </p:cNvPr>
          <p:cNvSpPr/>
          <p:nvPr/>
        </p:nvSpPr>
        <p:spPr>
          <a:xfrm rot="9223765">
            <a:off x="4715371" y="491897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6" name="図 115">
            <a:extLst>
              <a:ext uri="{FF2B5EF4-FFF2-40B4-BE49-F238E27FC236}">
                <a16:creationId xmlns:a16="http://schemas.microsoft.com/office/drawing/2014/main" id="{3A249049-015D-3316-4ABB-A90517B413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62799" y="5096628"/>
            <a:ext cx="193980" cy="422448"/>
          </a:xfrm>
          <a:prstGeom prst="rect">
            <a:avLst/>
          </a:prstGeom>
        </p:spPr>
      </p:pic>
      <p:pic>
        <p:nvPicPr>
          <p:cNvPr id="117" name="図 116">
            <a:extLst>
              <a:ext uri="{FF2B5EF4-FFF2-40B4-BE49-F238E27FC236}">
                <a16:creationId xmlns:a16="http://schemas.microsoft.com/office/drawing/2014/main" id="{28D72015-DA3C-CE68-51BD-FB1A512EFC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0832" y="5083144"/>
            <a:ext cx="193980" cy="422448"/>
          </a:xfrm>
          <a:prstGeom prst="rect">
            <a:avLst/>
          </a:prstGeom>
        </p:spPr>
      </p:pic>
      <p:sp>
        <p:nvSpPr>
          <p:cNvPr id="118" name="テキスト ボックス 117">
            <a:extLst>
              <a:ext uri="{FF2B5EF4-FFF2-40B4-BE49-F238E27FC236}">
                <a16:creationId xmlns:a16="http://schemas.microsoft.com/office/drawing/2014/main" id="{A6CCD57E-D945-952A-2E3E-A82218889EAB}"/>
              </a:ext>
            </a:extLst>
          </p:cNvPr>
          <p:cNvSpPr txBox="1"/>
          <p:nvPr/>
        </p:nvSpPr>
        <p:spPr>
          <a:xfrm>
            <a:off x="4196711" y="552675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154" name="矢印: 右 153">
            <a:extLst>
              <a:ext uri="{FF2B5EF4-FFF2-40B4-BE49-F238E27FC236}">
                <a16:creationId xmlns:a16="http://schemas.microsoft.com/office/drawing/2014/main" id="{88E4469D-5D0D-4307-9A1A-E3A74219C560}"/>
              </a:ext>
            </a:extLst>
          </p:cNvPr>
          <p:cNvSpPr/>
          <p:nvPr/>
        </p:nvSpPr>
        <p:spPr>
          <a:xfrm>
            <a:off x="4923894" y="75422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7" name="テキスト ボックス 156">
            <a:extLst>
              <a:ext uri="{FF2B5EF4-FFF2-40B4-BE49-F238E27FC236}">
                <a16:creationId xmlns:a16="http://schemas.microsoft.com/office/drawing/2014/main" id="{F230359C-26C6-C5AC-05D1-9F702179E813}"/>
              </a:ext>
            </a:extLst>
          </p:cNvPr>
          <p:cNvSpPr txBox="1"/>
          <p:nvPr/>
        </p:nvSpPr>
        <p:spPr>
          <a:xfrm>
            <a:off x="4179453" y="765349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a:t>
            </a:r>
            <a:r>
              <a:rPr kumimoji="1" lang="en-US" altLang="ja-JP" sz="600" dirty="0" err="1">
                <a:solidFill>
                  <a:srgbClr val="FF0000"/>
                </a:solidFill>
                <a:latin typeface="+mj-lt"/>
              </a:rPr>
              <a:t>A</a:t>
            </a:r>
            <a:endParaRPr kumimoji="1" lang="en-US" altLang="ja-JP" sz="600" dirty="0">
              <a:solidFill>
                <a:srgbClr val="FF0000"/>
              </a:solidFill>
              <a:latin typeface="+mj-lt"/>
            </a:endParaRPr>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158" name="テキスト ボックス 157">
            <a:extLst>
              <a:ext uri="{FF2B5EF4-FFF2-40B4-BE49-F238E27FC236}">
                <a16:creationId xmlns:a16="http://schemas.microsoft.com/office/drawing/2014/main" id="{6AD6B7FB-77E8-6166-5C21-86126BE3B8AA}"/>
              </a:ext>
            </a:extLst>
          </p:cNvPr>
          <p:cNvSpPr txBox="1"/>
          <p:nvPr/>
        </p:nvSpPr>
        <p:spPr>
          <a:xfrm>
            <a:off x="5019015" y="8146418"/>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159" name="図 158">
            <a:extLst>
              <a:ext uri="{FF2B5EF4-FFF2-40B4-BE49-F238E27FC236}">
                <a16:creationId xmlns:a16="http://schemas.microsoft.com/office/drawing/2014/main" id="{947A55E7-7512-D4F2-3ED3-C25118E568B5}"/>
              </a:ext>
            </a:extLst>
          </p:cNvPr>
          <p:cNvPicPr>
            <a:picLocks noChangeAspect="1"/>
          </p:cNvPicPr>
          <p:nvPr/>
        </p:nvPicPr>
        <p:blipFill>
          <a:blip r:embed="rId10"/>
          <a:stretch>
            <a:fillRect/>
          </a:stretch>
        </p:blipFill>
        <p:spPr>
          <a:xfrm>
            <a:off x="5273454" y="7312961"/>
            <a:ext cx="1075165" cy="745191"/>
          </a:xfrm>
          <a:prstGeom prst="rect">
            <a:avLst/>
          </a:prstGeom>
        </p:spPr>
      </p:pic>
      <p:pic>
        <p:nvPicPr>
          <p:cNvPr id="160" name="図 159">
            <a:extLst>
              <a:ext uri="{FF2B5EF4-FFF2-40B4-BE49-F238E27FC236}">
                <a16:creationId xmlns:a16="http://schemas.microsoft.com/office/drawing/2014/main" id="{F24A6915-9AAF-87C0-D804-3093BF9A430F}"/>
              </a:ext>
            </a:extLst>
          </p:cNvPr>
          <p:cNvPicPr>
            <a:picLocks noChangeAspect="1"/>
          </p:cNvPicPr>
          <p:nvPr/>
        </p:nvPicPr>
        <p:blipFill>
          <a:blip r:embed="rId11"/>
          <a:stretch>
            <a:fillRect/>
          </a:stretch>
        </p:blipFill>
        <p:spPr>
          <a:xfrm>
            <a:off x="5395393" y="7703091"/>
            <a:ext cx="847293" cy="112175"/>
          </a:xfrm>
          <a:prstGeom prst="rect">
            <a:avLst/>
          </a:prstGeom>
        </p:spPr>
      </p:pic>
      <p:sp>
        <p:nvSpPr>
          <p:cNvPr id="161" name="テキスト ボックス 160">
            <a:extLst>
              <a:ext uri="{FF2B5EF4-FFF2-40B4-BE49-F238E27FC236}">
                <a16:creationId xmlns:a16="http://schemas.microsoft.com/office/drawing/2014/main" id="{CC54BFC2-7738-4D0D-ADDF-E68392B9B061}"/>
              </a:ext>
            </a:extLst>
          </p:cNvPr>
          <p:cNvSpPr txBox="1"/>
          <p:nvPr/>
        </p:nvSpPr>
        <p:spPr>
          <a:xfrm>
            <a:off x="5232529" y="7663788"/>
            <a:ext cx="1075165"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Parts No does not match Plan</a:t>
            </a:r>
          </a:p>
        </p:txBody>
      </p:sp>
      <p:sp>
        <p:nvSpPr>
          <p:cNvPr id="221" name="テキスト ボックス 220">
            <a:extLst>
              <a:ext uri="{FF2B5EF4-FFF2-40B4-BE49-F238E27FC236}">
                <a16:creationId xmlns:a16="http://schemas.microsoft.com/office/drawing/2014/main" id="{0A229914-1915-229B-2873-4BEB5E66F951}"/>
              </a:ext>
            </a:extLst>
          </p:cNvPr>
          <p:cNvSpPr txBox="1"/>
          <p:nvPr/>
        </p:nvSpPr>
        <p:spPr>
          <a:xfrm>
            <a:off x="2922748" y="609603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2" name="テキスト ボックス 221">
            <a:extLst>
              <a:ext uri="{FF2B5EF4-FFF2-40B4-BE49-F238E27FC236}">
                <a16:creationId xmlns:a16="http://schemas.microsoft.com/office/drawing/2014/main" id="{4C8C7865-8375-2877-D35E-E02CF9C198B8}"/>
              </a:ext>
            </a:extLst>
          </p:cNvPr>
          <p:cNvSpPr txBox="1"/>
          <p:nvPr/>
        </p:nvSpPr>
        <p:spPr>
          <a:xfrm>
            <a:off x="3588650" y="609578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223" name="テキスト ボックス 222">
            <a:extLst>
              <a:ext uri="{FF2B5EF4-FFF2-40B4-BE49-F238E27FC236}">
                <a16:creationId xmlns:a16="http://schemas.microsoft.com/office/drawing/2014/main" id="{8BA2EEAB-730F-559E-A80F-64DC3223FCC9}"/>
              </a:ext>
            </a:extLst>
          </p:cNvPr>
          <p:cNvSpPr txBox="1"/>
          <p:nvPr/>
        </p:nvSpPr>
        <p:spPr>
          <a:xfrm>
            <a:off x="2767155" y="638054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B83A7AAA-5E3D-DED1-AF7A-A6130C163943}"/>
              </a:ext>
            </a:extLst>
          </p:cNvPr>
          <p:cNvSpPr txBox="1"/>
          <p:nvPr/>
        </p:nvSpPr>
        <p:spPr>
          <a:xfrm>
            <a:off x="3217914" y="637241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5066B74F-A069-5146-1D15-BC3270F2FC7A}"/>
              </a:ext>
            </a:extLst>
          </p:cNvPr>
          <p:cNvSpPr txBox="1"/>
          <p:nvPr/>
        </p:nvSpPr>
        <p:spPr>
          <a:xfrm>
            <a:off x="3622558" y="637770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227" name="テキスト ボックス 226">
            <a:extLst>
              <a:ext uri="{FF2B5EF4-FFF2-40B4-BE49-F238E27FC236}">
                <a16:creationId xmlns:a16="http://schemas.microsoft.com/office/drawing/2014/main" id="{5AE5FB2C-D397-77D6-D1AD-74DFDB98D5E3}"/>
              </a:ext>
            </a:extLst>
          </p:cNvPr>
          <p:cNvSpPr txBox="1"/>
          <p:nvPr/>
        </p:nvSpPr>
        <p:spPr>
          <a:xfrm>
            <a:off x="5559476" y="56270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28" name="図 227">
            <a:extLst>
              <a:ext uri="{FF2B5EF4-FFF2-40B4-BE49-F238E27FC236}">
                <a16:creationId xmlns:a16="http://schemas.microsoft.com/office/drawing/2014/main" id="{A9817965-9169-390B-D351-ED6CC250F4A0}"/>
              </a:ext>
            </a:extLst>
          </p:cNvPr>
          <p:cNvPicPr>
            <a:picLocks noChangeAspect="1"/>
          </p:cNvPicPr>
          <p:nvPr/>
        </p:nvPicPr>
        <p:blipFill>
          <a:blip r:embed="rId2"/>
          <a:stretch>
            <a:fillRect/>
          </a:stretch>
        </p:blipFill>
        <p:spPr>
          <a:xfrm>
            <a:off x="5031659" y="4955860"/>
            <a:ext cx="1358764" cy="2027693"/>
          </a:xfrm>
          <a:prstGeom prst="rect">
            <a:avLst/>
          </a:prstGeom>
        </p:spPr>
      </p:pic>
      <p:pic>
        <p:nvPicPr>
          <p:cNvPr id="229" name="図 228">
            <a:extLst>
              <a:ext uri="{FF2B5EF4-FFF2-40B4-BE49-F238E27FC236}">
                <a16:creationId xmlns:a16="http://schemas.microsoft.com/office/drawing/2014/main" id="{F9F15F1D-CF3A-0386-8DFF-7D7DFF33118D}"/>
              </a:ext>
            </a:extLst>
          </p:cNvPr>
          <p:cNvPicPr>
            <a:picLocks noChangeAspect="1"/>
          </p:cNvPicPr>
          <p:nvPr/>
        </p:nvPicPr>
        <p:blipFill>
          <a:blip r:embed="rId3"/>
          <a:stretch>
            <a:fillRect/>
          </a:stretch>
        </p:blipFill>
        <p:spPr>
          <a:xfrm>
            <a:off x="6125015" y="6251247"/>
            <a:ext cx="243861" cy="130125"/>
          </a:xfrm>
          <a:prstGeom prst="rect">
            <a:avLst/>
          </a:prstGeom>
        </p:spPr>
      </p:pic>
      <p:sp>
        <p:nvSpPr>
          <p:cNvPr id="230" name="テキスト ボックス 229">
            <a:extLst>
              <a:ext uri="{FF2B5EF4-FFF2-40B4-BE49-F238E27FC236}">
                <a16:creationId xmlns:a16="http://schemas.microsoft.com/office/drawing/2014/main" id="{74CEE19B-3851-CA66-F5C6-888BC70D00F2}"/>
              </a:ext>
            </a:extLst>
          </p:cNvPr>
          <p:cNvSpPr txBox="1"/>
          <p:nvPr/>
        </p:nvSpPr>
        <p:spPr>
          <a:xfrm>
            <a:off x="6048593" y="623028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B0F0338-B8E3-3024-FAA7-ED087408F764}"/>
              </a:ext>
            </a:extLst>
          </p:cNvPr>
          <p:cNvPicPr>
            <a:picLocks noChangeAspect="1"/>
          </p:cNvPicPr>
          <p:nvPr/>
        </p:nvPicPr>
        <p:blipFill>
          <a:blip r:embed="rId4"/>
          <a:stretch>
            <a:fillRect/>
          </a:stretch>
        </p:blipFill>
        <p:spPr>
          <a:xfrm>
            <a:off x="5536346" y="5089940"/>
            <a:ext cx="805148" cy="123622"/>
          </a:xfrm>
          <a:prstGeom prst="rect">
            <a:avLst/>
          </a:prstGeom>
        </p:spPr>
      </p:pic>
      <p:sp>
        <p:nvSpPr>
          <p:cNvPr id="232" name="テキスト ボックス 231">
            <a:extLst>
              <a:ext uri="{FF2B5EF4-FFF2-40B4-BE49-F238E27FC236}">
                <a16:creationId xmlns:a16="http://schemas.microsoft.com/office/drawing/2014/main" id="{6E5E85F7-6969-6331-73E7-7B6BCEB5C3FD}"/>
              </a:ext>
            </a:extLst>
          </p:cNvPr>
          <p:cNvSpPr txBox="1"/>
          <p:nvPr/>
        </p:nvSpPr>
        <p:spPr>
          <a:xfrm>
            <a:off x="5451627" y="507651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8E29A52F-D157-1F40-F54E-9E274FC7E811}"/>
              </a:ext>
            </a:extLst>
          </p:cNvPr>
          <p:cNvPicPr>
            <a:picLocks noChangeAspect="1"/>
          </p:cNvPicPr>
          <p:nvPr/>
        </p:nvPicPr>
        <p:blipFill>
          <a:blip r:embed="rId3"/>
          <a:stretch>
            <a:fillRect/>
          </a:stretch>
        </p:blipFill>
        <p:spPr>
          <a:xfrm>
            <a:off x="5186159" y="5975500"/>
            <a:ext cx="399116" cy="92870"/>
          </a:xfrm>
          <a:prstGeom prst="rect">
            <a:avLst/>
          </a:prstGeom>
        </p:spPr>
      </p:pic>
      <p:sp>
        <p:nvSpPr>
          <p:cNvPr id="234" name="テキスト ボックス 233">
            <a:extLst>
              <a:ext uri="{FF2B5EF4-FFF2-40B4-BE49-F238E27FC236}">
                <a16:creationId xmlns:a16="http://schemas.microsoft.com/office/drawing/2014/main" id="{2C26BDC1-F859-A18C-C965-73EF128E07F3}"/>
              </a:ext>
            </a:extLst>
          </p:cNvPr>
          <p:cNvSpPr txBox="1"/>
          <p:nvPr/>
        </p:nvSpPr>
        <p:spPr>
          <a:xfrm>
            <a:off x="5121789" y="592579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A829BB27-EC34-8B54-B3F1-838FAB2D0B34}"/>
              </a:ext>
            </a:extLst>
          </p:cNvPr>
          <p:cNvPicPr>
            <a:picLocks noChangeAspect="1"/>
          </p:cNvPicPr>
          <p:nvPr/>
        </p:nvPicPr>
        <p:blipFill>
          <a:blip r:embed="rId5"/>
          <a:stretch>
            <a:fillRect/>
          </a:stretch>
        </p:blipFill>
        <p:spPr>
          <a:xfrm>
            <a:off x="5634600" y="6412611"/>
            <a:ext cx="234871" cy="129551"/>
          </a:xfrm>
          <a:prstGeom prst="rect">
            <a:avLst/>
          </a:prstGeom>
        </p:spPr>
      </p:pic>
      <p:pic>
        <p:nvPicPr>
          <p:cNvPr id="236" name="図 235">
            <a:extLst>
              <a:ext uri="{FF2B5EF4-FFF2-40B4-BE49-F238E27FC236}">
                <a16:creationId xmlns:a16="http://schemas.microsoft.com/office/drawing/2014/main" id="{F220A0B8-F5DD-0907-24F3-5259B28979D9}"/>
              </a:ext>
            </a:extLst>
          </p:cNvPr>
          <p:cNvPicPr>
            <a:picLocks noChangeAspect="1"/>
          </p:cNvPicPr>
          <p:nvPr/>
        </p:nvPicPr>
        <p:blipFill>
          <a:blip r:embed="rId5"/>
          <a:stretch>
            <a:fillRect/>
          </a:stretch>
        </p:blipFill>
        <p:spPr>
          <a:xfrm>
            <a:off x="5570018" y="6595862"/>
            <a:ext cx="234871" cy="129551"/>
          </a:xfrm>
          <a:prstGeom prst="rect">
            <a:avLst/>
          </a:prstGeom>
        </p:spPr>
      </p:pic>
      <p:pic>
        <p:nvPicPr>
          <p:cNvPr id="237" name="図 236">
            <a:extLst>
              <a:ext uri="{FF2B5EF4-FFF2-40B4-BE49-F238E27FC236}">
                <a16:creationId xmlns:a16="http://schemas.microsoft.com/office/drawing/2014/main" id="{AEAC844D-46FE-F7E4-5E1B-040B5C432C93}"/>
              </a:ext>
            </a:extLst>
          </p:cNvPr>
          <p:cNvPicPr>
            <a:picLocks noChangeAspect="1"/>
          </p:cNvPicPr>
          <p:nvPr/>
        </p:nvPicPr>
        <p:blipFill>
          <a:blip r:embed="rId6"/>
          <a:stretch>
            <a:fillRect/>
          </a:stretch>
        </p:blipFill>
        <p:spPr>
          <a:xfrm>
            <a:off x="5049667" y="5962639"/>
            <a:ext cx="1334826" cy="298027"/>
          </a:xfrm>
          <a:prstGeom prst="rect">
            <a:avLst/>
          </a:prstGeom>
        </p:spPr>
      </p:pic>
      <p:sp>
        <p:nvSpPr>
          <p:cNvPr id="238" name="四角形: 角を丸くする 237">
            <a:extLst>
              <a:ext uri="{FF2B5EF4-FFF2-40B4-BE49-F238E27FC236}">
                <a16:creationId xmlns:a16="http://schemas.microsoft.com/office/drawing/2014/main" id="{C3D778BC-CFED-C6CA-A0A6-C97736715D52}"/>
              </a:ext>
            </a:extLst>
          </p:cNvPr>
          <p:cNvSpPr/>
          <p:nvPr/>
        </p:nvSpPr>
        <p:spPr>
          <a:xfrm>
            <a:off x="5325946" y="611967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四角形: 角を丸くする 238">
            <a:extLst>
              <a:ext uri="{FF2B5EF4-FFF2-40B4-BE49-F238E27FC236}">
                <a16:creationId xmlns:a16="http://schemas.microsoft.com/office/drawing/2014/main" id="{5B558949-BBD3-9C04-6B57-9AB23E6B4CBC}"/>
              </a:ext>
            </a:extLst>
          </p:cNvPr>
          <p:cNvSpPr/>
          <p:nvPr/>
        </p:nvSpPr>
        <p:spPr>
          <a:xfrm>
            <a:off x="5977882" y="611227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テキスト ボックス 239">
            <a:extLst>
              <a:ext uri="{FF2B5EF4-FFF2-40B4-BE49-F238E27FC236}">
                <a16:creationId xmlns:a16="http://schemas.microsoft.com/office/drawing/2014/main" id="{DA6D98BC-26F3-A425-5A51-27F748C22B75}"/>
              </a:ext>
            </a:extLst>
          </p:cNvPr>
          <p:cNvSpPr txBox="1"/>
          <p:nvPr/>
        </p:nvSpPr>
        <p:spPr>
          <a:xfrm>
            <a:off x="5658937" y="609389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1" name="図 240">
            <a:extLst>
              <a:ext uri="{FF2B5EF4-FFF2-40B4-BE49-F238E27FC236}">
                <a16:creationId xmlns:a16="http://schemas.microsoft.com/office/drawing/2014/main" id="{C9AD7658-E5AD-00E9-5087-3B7B2A9AE818}"/>
              </a:ext>
            </a:extLst>
          </p:cNvPr>
          <p:cNvPicPr>
            <a:picLocks noChangeAspect="1"/>
          </p:cNvPicPr>
          <p:nvPr/>
        </p:nvPicPr>
        <p:blipFill>
          <a:blip r:embed="rId7"/>
          <a:stretch>
            <a:fillRect/>
          </a:stretch>
        </p:blipFill>
        <p:spPr>
          <a:xfrm>
            <a:off x="5045388" y="5558218"/>
            <a:ext cx="1345035" cy="391873"/>
          </a:xfrm>
          <a:prstGeom prst="rect">
            <a:avLst/>
          </a:prstGeom>
        </p:spPr>
      </p:pic>
      <p:sp>
        <p:nvSpPr>
          <p:cNvPr id="242" name="四角形: 角を丸くする 241">
            <a:extLst>
              <a:ext uri="{FF2B5EF4-FFF2-40B4-BE49-F238E27FC236}">
                <a16:creationId xmlns:a16="http://schemas.microsoft.com/office/drawing/2014/main" id="{C39DF4BB-EEDB-BEBD-E896-98C1433362CA}"/>
              </a:ext>
            </a:extLst>
          </p:cNvPr>
          <p:cNvSpPr/>
          <p:nvPr/>
        </p:nvSpPr>
        <p:spPr>
          <a:xfrm>
            <a:off x="5326540" y="585749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3" name="四角形: 角を丸くする 242">
            <a:extLst>
              <a:ext uri="{FF2B5EF4-FFF2-40B4-BE49-F238E27FC236}">
                <a16:creationId xmlns:a16="http://schemas.microsoft.com/office/drawing/2014/main" id="{56C070EE-91B7-05E5-921B-417C4A555477}"/>
              </a:ext>
            </a:extLst>
          </p:cNvPr>
          <p:cNvSpPr/>
          <p:nvPr/>
        </p:nvSpPr>
        <p:spPr>
          <a:xfrm>
            <a:off x="5972021" y="586279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テキスト ボックス 243">
            <a:extLst>
              <a:ext uri="{FF2B5EF4-FFF2-40B4-BE49-F238E27FC236}">
                <a16:creationId xmlns:a16="http://schemas.microsoft.com/office/drawing/2014/main" id="{2E8BEED1-D9B5-3F40-E4DE-AB4528AC7161}"/>
              </a:ext>
            </a:extLst>
          </p:cNvPr>
          <p:cNvSpPr txBox="1"/>
          <p:nvPr/>
        </p:nvSpPr>
        <p:spPr>
          <a:xfrm>
            <a:off x="5648119" y="586357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45" name="四角形: 角を丸くする 244">
            <a:extLst>
              <a:ext uri="{FF2B5EF4-FFF2-40B4-BE49-F238E27FC236}">
                <a16:creationId xmlns:a16="http://schemas.microsoft.com/office/drawing/2014/main" id="{0BCCFC42-0C6C-6A2E-1564-5E1DEE558963}"/>
              </a:ext>
            </a:extLst>
          </p:cNvPr>
          <p:cNvSpPr/>
          <p:nvPr/>
        </p:nvSpPr>
        <p:spPr>
          <a:xfrm>
            <a:off x="5536346" y="555998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6" name="四角形: 角を丸くする 245">
            <a:extLst>
              <a:ext uri="{FF2B5EF4-FFF2-40B4-BE49-F238E27FC236}">
                <a16:creationId xmlns:a16="http://schemas.microsoft.com/office/drawing/2014/main" id="{04C46BE0-46CA-85B3-8DB0-863CA8ACA94D}"/>
              </a:ext>
            </a:extLst>
          </p:cNvPr>
          <p:cNvSpPr/>
          <p:nvPr/>
        </p:nvSpPr>
        <p:spPr>
          <a:xfrm>
            <a:off x="5538837" y="570673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テキスト ボックス 246">
            <a:extLst>
              <a:ext uri="{FF2B5EF4-FFF2-40B4-BE49-F238E27FC236}">
                <a16:creationId xmlns:a16="http://schemas.microsoft.com/office/drawing/2014/main" id="{4664A8B4-4193-B801-237D-F3078D3AE59F}"/>
              </a:ext>
            </a:extLst>
          </p:cNvPr>
          <p:cNvSpPr txBox="1"/>
          <p:nvPr/>
        </p:nvSpPr>
        <p:spPr>
          <a:xfrm>
            <a:off x="5004730" y="569549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48" name="テキスト ボックス 247">
            <a:extLst>
              <a:ext uri="{FF2B5EF4-FFF2-40B4-BE49-F238E27FC236}">
                <a16:creationId xmlns:a16="http://schemas.microsoft.com/office/drawing/2014/main" id="{B96985B1-9C0A-A9FA-9AB4-30BA76AC1161}"/>
              </a:ext>
            </a:extLst>
          </p:cNvPr>
          <p:cNvSpPr txBox="1"/>
          <p:nvPr/>
        </p:nvSpPr>
        <p:spPr>
          <a:xfrm>
            <a:off x="5562533" y="554341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49" name="テキスト ボックス 248">
            <a:extLst>
              <a:ext uri="{FF2B5EF4-FFF2-40B4-BE49-F238E27FC236}">
                <a16:creationId xmlns:a16="http://schemas.microsoft.com/office/drawing/2014/main" id="{31C1026B-8797-F44E-2E5D-FC831F0021AC}"/>
              </a:ext>
            </a:extLst>
          </p:cNvPr>
          <p:cNvSpPr txBox="1"/>
          <p:nvPr/>
        </p:nvSpPr>
        <p:spPr>
          <a:xfrm>
            <a:off x="5283903" y="584603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50" name="テキスト ボックス 249">
            <a:extLst>
              <a:ext uri="{FF2B5EF4-FFF2-40B4-BE49-F238E27FC236}">
                <a16:creationId xmlns:a16="http://schemas.microsoft.com/office/drawing/2014/main" id="{BEEFB194-D2CF-B466-3F47-4D63120D849C}"/>
              </a:ext>
            </a:extLst>
          </p:cNvPr>
          <p:cNvSpPr txBox="1"/>
          <p:nvPr/>
        </p:nvSpPr>
        <p:spPr>
          <a:xfrm>
            <a:off x="5938906" y="584984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52" name="テキスト ボックス 251">
            <a:extLst>
              <a:ext uri="{FF2B5EF4-FFF2-40B4-BE49-F238E27FC236}">
                <a16:creationId xmlns:a16="http://schemas.microsoft.com/office/drawing/2014/main" id="{85139602-6C97-DA09-3838-B61663A7E7A7}"/>
              </a:ext>
            </a:extLst>
          </p:cNvPr>
          <p:cNvSpPr txBox="1"/>
          <p:nvPr/>
        </p:nvSpPr>
        <p:spPr>
          <a:xfrm>
            <a:off x="5176588" y="610357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3" name="テキスト ボックス 252">
            <a:extLst>
              <a:ext uri="{FF2B5EF4-FFF2-40B4-BE49-F238E27FC236}">
                <a16:creationId xmlns:a16="http://schemas.microsoft.com/office/drawing/2014/main" id="{83286540-9BD1-2493-4F68-C4314D88390D}"/>
              </a:ext>
            </a:extLst>
          </p:cNvPr>
          <p:cNvSpPr txBox="1"/>
          <p:nvPr/>
        </p:nvSpPr>
        <p:spPr>
          <a:xfrm>
            <a:off x="5020995" y="6388086"/>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254" name="テキスト ボックス 253">
            <a:extLst>
              <a:ext uri="{FF2B5EF4-FFF2-40B4-BE49-F238E27FC236}">
                <a16:creationId xmlns:a16="http://schemas.microsoft.com/office/drawing/2014/main" id="{A64F497D-DAAA-E990-8918-58AEF7E2D81C}"/>
              </a:ext>
            </a:extLst>
          </p:cNvPr>
          <p:cNvSpPr txBox="1"/>
          <p:nvPr/>
        </p:nvSpPr>
        <p:spPr>
          <a:xfrm>
            <a:off x="5471754" y="637995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55" name="テキスト ボックス 254">
            <a:extLst>
              <a:ext uri="{FF2B5EF4-FFF2-40B4-BE49-F238E27FC236}">
                <a16:creationId xmlns:a16="http://schemas.microsoft.com/office/drawing/2014/main" id="{C5380CD5-D6F1-E17B-D371-DD8D0FCA7156}"/>
              </a:ext>
            </a:extLst>
          </p:cNvPr>
          <p:cNvSpPr txBox="1"/>
          <p:nvPr/>
        </p:nvSpPr>
        <p:spPr>
          <a:xfrm>
            <a:off x="5876398" y="6385242"/>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23" name="テキスト ボックス 322">
            <a:extLst>
              <a:ext uri="{FF2B5EF4-FFF2-40B4-BE49-F238E27FC236}">
                <a16:creationId xmlns:a16="http://schemas.microsoft.com/office/drawing/2014/main" id="{14651ADD-35B2-23D9-7939-8EC7F17DCCB4}"/>
              </a:ext>
            </a:extLst>
          </p:cNvPr>
          <p:cNvSpPr txBox="1"/>
          <p:nvPr/>
        </p:nvSpPr>
        <p:spPr>
          <a:xfrm>
            <a:off x="5821053" y="609603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3" name="Rectangle 62">
            <a:extLst>
              <a:ext uri="{FF2B5EF4-FFF2-40B4-BE49-F238E27FC236}">
                <a16:creationId xmlns:a16="http://schemas.microsoft.com/office/drawing/2014/main" id="{808D1755-EA31-0181-FA42-906A54D59703}"/>
              </a:ext>
            </a:extLst>
          </p:cNvPr>
          <p:cNvSpPr/>
          <p:nvPr/>
        </p:nvSpPr>
        <p:spPr>
          <a:xfrm>
            <a:off x="-1929839" y="2449939"/>
            <a:ext cx="1864907" cy="213487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en-US" sz="700" kern="0" dirty="0">
              <a:solidFill>
                <a:prstClr val="black"/>
              </a:solidFill>
            </a:endParaRPr>
          </a:p>
          <a:p>
            <a:pPr algn="l" defTabSz="914400"/>
            <a:r>
              <a:rPr kumimoji="1" lang="en-US" sz="700" kern="0" dirty="0">
                <a:solidFill>
                  <a:prstClr val="black"/>
                </a:solidFill>
              </a:rPr>
              <a:t>220(Outbound QTY)</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SCAN (use an old label)</a:t>
            </a:r>
          </a:p>
          <a:p>
            <a:pPr algn="l" defTabSz="914400"/>
            <a:r>
              <a:rPr kumimoji="1" lang="en-US" sz="700" kern="0" dirty="0">
                <a:solidFill>
                  <a:prstClr val="black"/>
                </a:solidFill>
                <a:sym typeface="Wingdings" panose="05000000000000000000" pitchFamily="2" charset="2"/>
              </a:rPr>
              <a:t>120</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SCAN (use an old label)</a:t>
            </a:r>
            <a:endParaRPr kumimoji="1" lang="en-US" sz="700" kern="0" dirty="0">
              <a:solidFill>
                <a:prstClr val="black"/>
              </a:solidFill>
            </a:endParaRPr>
          </a:p>
          <a:p>
            <a:pPr algn="l" defTabSz="914400"/>
            <a:r>
              <a:rPr kumimoji="1" lang="en-US" sz="700" kern="0" dirty="0">
                <a:solidFill>
                  <a:prstClr val="black"/>
                </a:solidFill>
              </a:rPr>
              <a:t>20</a:t>
            </a:r>
          </a:p>
          <a:p>
            <a:pPr algn="l" defTabSz="914400"/>
            <a:endParaRPr kumimoji="1" lang="en-US" sz="700" kern="0" dirty="0">
              <a:solidFill>
                <a:prstClr val="black"/>
              </a:solidFill>
            </a:endParaRPr>
          </a:p>
          <a:p>
            <a:pPr algn="l" defTabSz="914400"/>
            <a:r>
              <a:rPr kumimoji="1" lang="en-US" sz="700" kern="0" dirty="0">
                <a:solidFill>
                  <a:prstClr val="black"/>
                </a:solidFill>
              </a:rPr>
              <a:t>100 </a:t>
            </a:r>
            <a:r>
              <a:rPr kumimoji="1" lang="en-US" sz="700" kern="0" dirty="0">
                <a:solidFill>
                  <a:prstClr val="black"/>
                </a:solidFill>
                <a:sym typeface="Wingdings" panose="05000000000000000000" pitchFamily="2" charset="2"/>
              </a:rPr>
              <a:t> REPACK</a:t>
            </a:r>
            <a:endParaRPr kumimoji="1" lang="en-US" sz="700" kern="0" dirty="0">
              <a:solidFill>
                <a:prstClr val="black"/>
              </a:solidFill>
            </a:endParaRPr>
          </a:p>
          <a:p>
            <a:pPr algn="l" defTabSz="914400"/>
            <a:r>
              <a:rPr kumimoji="1" lang="en-US" sz="700" kern="0" dirty="0">
                <a:solidFill>
                  <a:prstClr val="black"/>
                </a:solidFill>
              </a:rPr>
              <a:t>PRINT </a:t>
            </a:r>
          </a:p>
          <a:p>
            <a:pPr algn="l" defTabSz="914400"/>
            <a:r>
              <a:rPr kumimoji="1" lang="en-US" sz="700" kern="0" dirty="0">
                <a:solidFill>
                  <a:prstClr val="black"/>
                </a:solidFill>
                <a:sym typeface="Wingdings" panose="05000000000000000000" pitchFamily="2" charset="2"/>
              </a:rPr>
              <a:t>LABEL 1  80pcs (Force print)</a:t>
            </a:r>
          </a:p>
          <a:p>
            <a:pPr algn="l" defTabSz="914400"/>
            <a:r>
              <a:rPr kumimoji="1" lang="en-US" sz="700" kern="0" dirty="0">
                <a:solidFill>
                  <a:prstClr val="black"/>
                </a:solidFill>
                <a:sym typeface="Wingdings" panose="05000000000000000000" pitchFamily="2" charset="2"/>
              </a:rPr>
              <a:t>LABEL 2  20pcs (YES/NO)</a:t>
            </a:r>
            <a:endParaRPr kumimoji="1" lang="en-US" sz="700" kern="0" dirty="0">
              <a:solidFill>
                <a:prstClr val="black"/>
              </a:solidFill>
            </a:endParaRPr>
          </a:p>
          <a:p>
            <a:pPr algn="l" defTabSz="914400"/>
            <a:endParaRPr kumimoji="1" lang="en-US" sz="700" kern="0" dirty="0">
              <a:solidFill>
                <a:prstClr val="black"/>
              </a:solidFill>
            </a:endParaRPr>
          </a:p>
          <a:p>
            <a:pPr algn="l" defTabSz="914400"/>
            <a:endParaRPr kumimoji="1" lang="en-US" sz="700" kern="0" dirty="0">
              <a:solidFill>
                <a:prstClr val="black"/>
              </a:solidFill>
            </a:endParaRPr>
          </a:p>
          <a:p>
            <a:pPr algn="l" defTabSz="914400"/>
            <a:endParaRPr kumimoji="1" lang="en-US" sz="700" kern="0" dirty="0">
              <a:solidFill>
                <a:prstClr val="black"/>
              </a:solidFill>
            </a:endParaRPr>
          </a:p>
        </p:txBody>
      </p:sp>
      <p:sp>
        <p:nvSpPr>
          <p:cNvPr id="101" name="テキスト ボックス 190">
            <a:extLst>
              <a:ext uri="{FF2B5EF4-FFF2-40B4-BE49-F238E27FC236}">
                <a16:creationId xmlns:a16="http://schemas.microsoft.com/office/drawing/2014/main" id="{B9D45C14-9403-A58C-A4EF-3DD3B260174A}"/>
              </a:ext>
            </a:extLst>
          </p:cNvPr>
          <p:cNvSpPr txBox="1"/>
          <p:nvPr/>
        </p:nvSpPr>
        <p:spPr>
          <a:xfrm>
            <a:off x="5503495" y="5698438"/>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2" name="テキスト ボックス 190">
            <a:extLst>
              <a:ext uri="{FF2B5EF4-FFF2-40B4-BE49-F238E27FC236}">
                <a16:creationId xmlns:a16="http://schemas.microsoft.com/office/drawing/2014/main" id="{7475EFF4-99DD-A36A-843A-15C4BC739297}"/>
              </a:ext>
            </a:extLst>
          </p:cNvPr>
          <p:cNvSpPr txBox="1"/>
          <p:nvPr/>
        </p:nvSpPr>
        <p:spPr>
          <a:xfrm>
            <a:off x="3252204" y="568097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82" name="Picture 81">
            <a:extLst>
              <a:ext uri="{FF2B5EF4-FFF2-40B4-BE49-F238E27FC236}">
                <a16:creationId xmlns:a16="http://schemas.microsoft.com/office/drawing/2014/main" id="{E583541F-2771-54B2-8D7B-7AEB403EA049}"/>
              </a:ext>
            </a:extLst>
          </p:cNvPr>
          <p:cNvPicPr/>
          <p:nvPr/>
        </p:nvPicPr>
        <p:blipFill rotWithShape="1">
          <a:blip r:embed="rId12"/>
          <a:srcRect l="891" t="5166" b="9736"/>
          <a:stretch/>
        </p:blipFill>
        <p:spPr>
          <a:xfrm>
            <a:off x="544940" y="1547916"/>
            <a:ext cx="1297605" cy="1953450"/>
          </a:xfrm>
          <a:prstGeom prst="rect">
            <a:avLst/>
          </a:prstGeom>
          <a:ln>
            <a:solidFill>
              <a:srgbClr val="666666"/>
            </a:solidFill>
          </a:ln>
        </p:spPr>
      </p:pic>
      <p:sp>
        <p:nvSpPr>
          <p:cNvPr id="83" name="TextBox 82">
            <a:extLst>
              <a:ext uri="{FF2B5EF4-FFF2-40B4-BE49-F238E27FC236}">
                <a16:creationId xmlns:a16="http://schemas.microsoft.com/office/drawing/2014/main" id="{BEED8C41-53CA-C3A0-1188-49C6112CC648}"/>
              </a:ext>
            </a:extLst>
          </p:cNvPr>
          <p:cNvSpPr txBox="1"/>
          <p:nvPr/>
        </p:nvSpPr>
        <p:spPr>
          <a:xfrm>
            <a:off x="552739" y="2123812"/>
            <a:ext cx="1276172" cy="581698"/>
          </a:xfrm>
          <a:prstGeom prst="rect">
            <a:avLst/>
          </a:prstGeom>
          <a:solidFill>
            <a:srgbClr val="ADF9CB"/>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M2041223</a:t>
            </a:r>
          </a:p>
          <a:p>
            <a:r>
              <a:rPr lang="en-US" sz="550" dirty="0">
                <a:latin typeface="Tahoma" panose="020B0604030504040204" pitchFamily="34" charset="0"/>
                <a:ea typeface="Tahoma" panose="020B0604030504040204" pitchFamily="34" charset="0"/>
                <a:cs typeface="Tahoma" panose="020B0604030504040204" pitchFamily="34" charset="0"/>
              </a:rPr>
              <a:t>Parts No  :	808-0210031-00</a:t>
            </a:r>
          </a:p>
          <a:p>
            <a:r>
              <a:rPr lang="en-US" sz="550" dirty="0">
                <a:latin typeface="Tahoma" panose="020B0604030504040204" pitchFamily="34" charset="0"/>
                <a:ea typeface="Tahoma" panose="020B0604030504040204" pitchFamily="34" charset="0"/>
                <a:cs typeface="Tahoma" panose="020B0604030504040204" pitchFamily="34" charset="0"/>
              </a:rPr>
              <a:t>Parts Name : 	A91-400 CLAMPER CORD</a:t>
            </a:r>
          </a:p>
          <a:p>
            <a:r>
              <a:rPr lang="en-US" sz="550" dirty="0">
                <a:latin typeface="Tahoma" panose="020B0604030504040204" pitchFamily="34" charset="0"/>
                <a:ea typeface="Tahoma" panose="020B0604030504040204" pitchFamily="34" charset="0"/>
                <a:cs typeface="Tahoma" panose="020B0604030504040204" pitchFamily="34" charset="0"/>
              </a:rPr>
              <a:t>Model     :	FA8</a:t>
            </a:r>
          </a:p>
          <a:p>
            <a:r>
              <a:rPr lang="en-US" sz="550" dirty="0">
                <a:latin typeface="Tahoma" panose="020B0604030504040204" pitchFamily="34" charset="0"/>
                <a:ea typeface="Tahoma" panose="020B0604030504040204" pitchFamily="34" charset="0"/>
                <a:cs typeface="Tahoma" panose="020B0604030504040204" pitchFamily="34" charset="0"/>
              </a:rPr>
              <a:t>Color :	Silver</a:t>
            </a:r>
          </a:p>
          <a:p>
            <a:pPr algn="r"/>
            <a:r>
              <a:rPr lang="en-US" sz="550" dirty="0">
                <a:latin typeface="Tahoma" panose="020B0604030504040204" pitchFamily="34" charset="0"/>
                <a:ea typeface="Tahoma" panose="020B0604030504040204" pitchFamily="34" charset="0"/>
                <a:cs typeface="Tahoma" panose="020B0604030504040204" pitchFamily="34" charset="0"/>
              </a:rPr>
              <a:t>109.00/109.00 PCS</a:t>
            </a:r>
          </a:p>
        </p:txBody>
      </p:sp>
      <p:sp>
        <p:nvSpPr>
          <p:cNvPr id="84" name="TextBox 83">
            <a:extLst>
              <a:ext uri="{FF2B5EF4-FFF2-40B4-BE49-F238E27FC236}">
                <a16:creationId xmlns:a16="http://schemas.microsoft.com/office/drawing/2014/main" id="{AA4D70A3-0C13-3440-E0EB-2CEE0183696D}"/>
              </a:ext>
            </a:extLst>
          </p:cNvPr>
          <p:cNvSpPr txBox="1"/>
          <p:nvPr/>
        </p:nvSpPr>
        <p:spPr>
          <a:xfrm>
            <a:off x="552532" y="2726792"/>
            <a:ext cx="1276172" cy="581698"/>
          </a:xfrm>
          <a:prstGeom prst="rect">
            <a:avLst/>
          </a:prstGeom>
          <a:solidFill>
            <a:srgbClr val="D1E9F5"/>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M2058922</a:t>
            </a:r>
          </a:p>
          <a:p>
            <a:r>
              <a:rPr lang="en-US" sz="550" dirty="0">
                <a:latin typeface="Tahoma" panose="020B0604030504040204" pitchFamily="34" charset="0"/>
                <a:ea typeface="Tahoma" panose="020B0604030504040204" pitchFamily="34" charset="0"/>
                <a:cs typeface="Tahoma" panose="020B0604030504040204" pitchFamily="34" charset="0"/>
              </a:rPr>
              <a:t>Parts No  :	808-0210389-00</a:t>
            </a:r>
          </a:p>
          <a:p>
            <a:r>
              <a:rPr lang="en-US" sz="550" dirty="0">
                <a:latin typeface="Tahoma" panose="020B0604030504040204" pitchFamily="34" charset="0"/>
                <a:ea typeface="Tahoma" panose="020B0604030504040204" pitchFamily="34" charset="0"/>
                <a:cs typeface="Tahoma" panose="020B0604030504040204" pitchFamily="34" charset="0"/>
              </a:rPr>
              <a:t>Parts Name : 	</a:t>
            </a: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lang="en-US" sz="550" dirty="0">
              <a:latin typeface="Tahoma" panose="020B0604030504040204" pitchFamily="34" charset="0"/>
              <a:ea typeface="Tahoma" panose="020B0604030504040204" pitchFamily="34" charset="0"/>
              <a:cs typeface="Tahoma" panose="020B0604030504040204" pitchFamily="34" charset="0"/>
            </a:endParaRPr>
          </a:p>
          <a:p>
            <a:r>
              <a:rPr lang="en-US" sz="550" dirty="0">
                <a:latin typeface="Tahoma" panose="020B0604030504040204" pitchFamily="34" charset="0"/>
                <a:ea typeface="Tahoma" panose="020B0604030504040204" pitchFamily="34" charset="0"/>
                <a:cs typeface="Tahoma" panose="020B0604030504040204" pitchFamily="34" charset="0"/>
              </a:rPr>
              <a:t>Model     :	382</a:t>
            </a:r>
          </a:p>
          <a:p>
            <a:r>
              <a:rPr lang="en-US" sz="550" dirty="0">
                <a:latin typeface="Tahoma" panose="020B0604030504040204" pitchFamily="34" charset="0"/>
                <a:ea typeface="Tahoma" panose="020B0604030504040204" pitchFamily="34" charset="0"/>
                <a:cs typeface="Tahoma" panose="020B0604030504040204" pitchFamily="34" charset="0"/>
              </a:rPr>
              <a:t>Color :	Black</a:t>
            </a:r>
          </a:p>
          <a:p>
            <a:pPr algn="r"/>
            <a:r>
              <a:rPr lang="en-US" sz="550" dirty="0">
                <a:latin typeface="Tahoma" panose="020B0604030504040204" pitchFamily="34" charset="0"/>
                <a:ea typeface="Tahoma" panose="020B0604030504040204" pitchFamily="34" charset="0"/>
                <a:cs typeface="Tahoma" panose="020B0604030504040204" pitchFamily="34" charset="0"/>
              </a:rPr>
              <a:t>.00/60.00 PCS</a:t>
            </a:r>
          </a:p>
        </p:txBody>
      </p:sp>
      <p:grpSp>
        <p:nvGrpSpPr>
          <p:cNvPr id="85" name="Group 84">
            <a:extLst>
              <a:ext uri="{FF2B5EF4-FFF2-40B4-BE49-F238E27FC236}">
                <a16:creationId xmlns:a16="http://schemas.microsoft.com/office/drawing/2014/main" id="{2626AE20-1607-4BCD-7A40-EDD891EBDD05}"/>
              </a:ext>
            </a:extLst>
          </p:cNvPr>
          <p:cNvGrpSpPr/>
          <p:nvPr/>
        </p:nvGrpSpPr>
        <p:grpSpPr>
          <a:xfrm>
            <a:off x="558800" y="2750375"/>
            <a:ext cx="1414279" cy="664058"/>
            <a:chOff x="471925" y="2495704"/>
            <a:chExt cx="1414279" cy="664058"/>
          </a:xfrm>
        </p:grpSpPr>
        <p:sp>
          <p:nvSpPr>
            <p:cNvPr id="86" name="正方形/長方形 54">
              <a:extLst>
                <a:ext uri="{FF2B5EF4-FFF2-40B4-BE49-F238E27FC236}">
                  <a16:creationId xmlns:a16="http://schemas.microsoft.com/office/drawing/2014/main" id="{EB663806-3F9C-2D22-8814-1E998D95CBB0}"/>
                </a:ext>
              </a:extLst>
            </p:cNvPr>
            <p:cNvSpPr/>
            <p:nvPr/>
          </p:nvSpPr>
          <p:spPr>
            <a:xfrm>
              <a:off x="471925" y="2495704"/>
              <a:ext cx="1248230" cy="53390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88" name="グラフィックス 55" descr="右向き指示マーク">
              <a:extLst>
                <a:ext uri="{FF2B5EF4-FFF2-40B4-BE49-F238E27FC236}">
                  <a16:creationId xmlns:a16="http://schemas.microsoft.com/office/drawing/2014/main" id="{5CFE2516-20DB-D8B2-A369-9F68C71054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4754202">
              <a:off x="1650060" y="2923618"/>
              <a:ext cx="236144" cy="236144"/>
            </a:xfrm>
            <a:prstGeom prst="rect">
              <a:avLst/>
            </a:prstGeom>
          </p:spPr>
        </p:pic>
      </p:grpSp>
      <p:pic>
        <p:nvPicPr>
          <p:cNvPr id="92" name="グラフィックス 4" descr="カメラ 単色塗りつぶし">
            <a:extLst>
              <a:ext uri="{FF2B5EF4-FFF2-40B4-BE49-F238E27FC236}">
                <a16:creationId xmlns:a16="http://schemas.microsoft.com/office/drawing/2014/main" id="{41B8D744-E0DC-F7F1-FE17-75A6EF9B3EE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23388" y="2133681"/>
            <a:ext cx="137037" cy="137037"/>
          </a:xfrm>
          <a:prstGeom prst="rect">
            <a:avLst/>
          </a:prstGeom>
        </p:spPr>
      </p:pic>
      <p:sp>
        <p:nvSpPr>
          <p:cNvPr id="112" name="Rectangle 111">
            <a:extLst>
              <a:ext uri="{FF2B5EF4-FFF2-40B4-BE49-F238E27FC236}">
                <a16:creationId xmlns:a16="http://schemas.microsoft.com/office/drawing/2014/main" id="{D6B3F20E-139C-775A-A4FF-83AF438FB637}"/>
              </a:ext>
            </a:extLst>
          </p:cNvPr>
          <p:cNvSpPr/>
          <p:nvPr/>
        </p:nvSpPr>
        <p:spPr>
          <a:xfrm>
            <a:off x="2172601" y="2431435"/>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13" name="TextBox 112">
            <a:extLst>
              <a:ext uri="{FF2B5EF4-FFF2-40B4-BE49-F238E27FC236}">
                <a16:creationId xmlns:a16="http://schemas.microsoft.com/office/drawing/2014/main" id="{41A8E011-0F15-73C6-461C-45705B733BB0}"/>
              </a:ext>
            </a:extLst>
          </p:cNvPr>
          <p:cNvSpPr txBox="1"/>
          <p:nvPr/>
        </p:nvSpPr>
        <p:spPr>
          <a:xfrm>
            <a:off x="2152009" y="2443438"/>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14" name="Rectangle: Rounded Corners 113">
            <a:extLst>
              <a:ext uri="{FF2B5EF4-FFF2-40B4-BE49-F238E27FC236}">
                <a16:creationId xmlns:a16="http://schemas.microsoft.com/office/drawing/2014/main" id="{E123FD21-F5AC-FFE0-3E44-BAB34640EF8F}"/>
              </a:ext>
            </a:extLst>
          </p:cNvPr>
          <p:cNvSpPr/>
          <p:nvPr/>
        </p:nvSpPr>
        <p:spPr>
          <a:xfrm>
            <a:off x="2443636" y="2443438"/>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15" name="Rectangle: Rounded Corners 114">
            <a:extLst>
              <a:ext uri="{FF2B5EF4-FFF2-40B4-BE49-F238E27FC236}">
                <a16:creationId xmlns:a16="http://schemas.microsoft.com/office/drawing/2014/main" id="{68ED2495-2364-741B-E745-F70E3CF524A9}"/>
              </a:ext>
            </a:extLst>
          </p:cNvPr>
          <p:cNvSpPr/>
          <p:nvPr/>
        </p:nvSpPr>
        <p:spPr>
          <a:xfrm>
            <a:off x="2837876" y="2443438"/>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119" name="Picture 118">
            <a:extLst>
              <a:ext uri="{FF2B5EF4-FFF2-40B4-BE49-F238E27FC236}">
                <a16:creationId xmlns:a16="http://schemas.microsoft.com/office/drawing/2014/main" id="{0B1B458D-342C-39CF-AA11-502F6E7A4DA4}"/>
              </a:ext>
            </a:extLst>
          </p:cNvPr>
          <p:cNvPicPr>
            <a:picLocks noChangeAspect="1"/>
          </p:cNvPicPr>
          <p:nvPr/>
        </p:nvPicPr>
        <p:blipFill>
          <a:blip r:embed="rId17"/>
          <a:srcRect t="1" b="19546"/>
          <a:stretch/>
        </p:blipFill>
        <p:spPr>
          <a:xfrm>
            <a:off x="2169822" y="2609010"/>
            <a:ext cx="1328605" cy="709499"/>
          </a:xfrm>
          <a:prstGeom prst="rect">
            <a:avLst/>
          </a:prstGeom>
        </p:spPr>
      </p:pic>
      <p:pic>
        <p:nvPicPr>
          <p:cNvPr id="120" name="図 28">
            <a:extLst>
              <a:ext uri="{FF2B5EF4-FFF2-40B4-BE49-F238E27FC236}">
                <a16:creationId xmlns:a16="http://schemas.microsoft.com/office/drawing/2014/main" id="{F149532C-DA39-02D3-7EC3-7B12F3841268}"/>
              </a:ext>
            </a:extLst>
          </p:cNvPr>
          <p:cNvPicPr>
            <a:picLocks noChangeAspect="1"/>
          </p:cNvPicPr>
          <p:nvPr/>
        </p:nvPicPr>
        <p:blipFill>
          <a:blip r:embed="rId2"/>
          <a:stretch>
            <a:fillRect/>
          </a:stretch>
        </p:blipFill>
        <p:spPr>
          <a:xfrm>
            <a:off x="441486" y="4954113"/>
            <a:ext cx="1358764" cy="2027693"/>
          </a:xfrm>
          <a:prstGeom prst="rect">
            <a:avLst/>
          </a:prstGeom>
        </p:spPr>
      </p:pic>
      <p:pic>
        <p:nvPicPr>
          <p:cNvPr id="121" name="図 29">
            <a:extLst>
              <a:ext uri="{FF2B5EF4-FFF2-40B4-BE49-F238E27FC236}">
                <a16:creationId xmlns:a16="http://schemas.microsoft.com/office/drawing/2014/main" id="{D3CF126E-AD91-81F6-24C6-6DDE8C1FFBA8}"/>
              </a:ext>
            </a:extLst>
          </p:cNvPr>
          <p:cNvPicPr>
            <a:picLocks noChangeAspect="1"/>
          </p:cNvPicPr>
          <p:nvPr/>
        </p:nvPicPr>
        <p:blipFill>
          <a:blip r:embed="rId3"/>
          <a:stretch>
            <a:fillRect/>
          </a:stretch>
        </p:blipFill>
        <p:spPr>
          <a:xfrm>
            <a:off x="1534842" y="6249500"/>
            <a:ext cx="243861" cy="130125"/>
          </a:xfrm>
          <a:prstGeom prst="rect">
            <a:avLst/>
          </a:prstGeom>
        </p:spPr>
      </p:pic>
      <p:sp>
        <p:nvSpPr>
          <p:cNvPr id="122" name="テキスト ボックス 30">
            <a:extLst>
              <a:ext uri="{FF2B5EF4-FFF2-40B4-BE49-F238E27FC236}">
                <a16:creationId xmlns:a16="http://schemas.microsoft.com/office/drawing/2014/main" id="{F80D8D0B-D93B-C4E9-1C00-ED0C3A3154A4}"/>
              </a:ext>
            </a:extLst>
          </p:cNvPr>
          <p:cNvSpPr txBox="1"/>
          <p:nvPr/>
        </p:nvSpPr>
        <p:spPr>
          <a:xfrm>
            <a:off x="1458420" y="622854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23" name="図 31">
            <a:extLst>
              <a:ext uri="{FF2B5EF4-FFF2-40B4-BE49-F238E27FC236}">
                <a16:creationId xmlns:a16="http://schemas.microsoft.com/office/drawing/2014/main" id="{3C8C98C4-29D0-B73F-E315-A165B2323DE4}"/>
              </a:ext>
            </a:extLst>
          </p:cNvPr>
          <p:cNvPicPr>
            <a:picLocks noChangeAspect="1"/>
          </p:cNvPicPr>
          <p:nvPr/>
        </p:nvPicPr>
        <p:blipFill>
          <a:blip r:embed="rId4"/>
          <a:stretch>
            <a:fillRect/>
          </a:stretch>
        </p:blipFill>
        <p:spPr>
          <a:xfrm>
            <a:off x="946173" y="5088193"/>
            <a:ext cx="805148" cy="123622"/>
          </a:xfrm>
          <a:prstGeom prst="rect">
            <a:avLst/>
          </a:prstGeom>
        </p:spPr>
      </p:pic>
      <p:sp>
        <p:nvSpPr>
          <p:cNvPr id="124" name="テキスト ボックス 32">
            <a:extLst>
              <a:ext uri="{FF2B5EF4-FFF2-40B4-BE49-F238E27FC236}">
                <a16:creationId xmlns:a16="http://schemas.microsoft.com/office/drawing/2014/main" id="{E8756A41-0E20-94E6-FA6D-2884B6BD4F50}"/>
              </a:ext>
            </a:extLst>
          </p:cNvPr>
          <p:cNvSpPr txBox="1"/>
          <p:nvPr/>
        </p:nvSpPr>
        <p:spPr>
          <a:xfrm>
            <a:off x="861454" y="507477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25" name="図 33">
            <a:extLst>
              <a:ext uri="{FF2B5EF4-FFF2-40B4-BE49-F238E27FC236}">
                <a16:creationId xmlns:a16="http://schemas.microsoft.com/office/drawing/2014/main" id="{15FF72E6-C27B-1A36-BE1E-5DBD502A3E44}"/>
              </a:ext>
            </a:extLst>
          </p:cNvPr>
          <p:cNvPicPr>
            <a:picLocks noChangeAspect="1"/>
          </p:cNvPicPr>
          <p:nvPr/>
        </p:nvPicPr>
        <p:blipFill>
          <a:blip r:embed="rId3"/>
          <a:stretch>
            <a:fillRect/>
          </a:stretch>
        </p:blipFill>
        <p:spPr>
          <a:xfrm>
            <a:off x="595986" y="5973753"/>
            <a:ext cx="399116" cy="92870"/>
          </a:xfrm>
          <a:prstGeom prst="rect">
            <a:avLst/>
          </a:prstGeom>
        </p:spPr>
      </p:pic>
      <p:sp>
        <p:nvSpPr>
          <p:cNvPr id="126" name="テキスト ボックス 34">
            <a:extLst>
              <a:ext uri="{FF2B5EF4-FFF2-40B4-BE49-F238E27FC236}">
                <a16:creationId xmlns:a16="http://schemas.microsoft.com/office/drawing/2014/main" id="{886E6C10-4890-4FC5-9727-EDCD8F5690EC}"/>
              </a:ext>
            </a:extLst>
          </p:cNvPr>
          <p:cNvSpPr txBox="1"/>
          <p:nvPr/>
        </p:nvSpPr>
        <p:spPr>
          <a:xfrm>
            <a:off x="531616" y="592404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27" name="図 35">
            <a:extLst>
              <a:ext uri="{FF2B5EF4-FFF2-40B4-BE49-F238E27FC236}">
                <a16:creationId xmlns:a16="http://schemas.microsoft.com/office/drawing/2014/main" id="{CBD4774D-638E-A5FC-5BA4-9F660913D263}"/>
              </a:ext>
            </a:extLst>
          </p:cNvPr>
          <p:cNvPicPr>
            <a:picLocks noChangeAspect="1"/>
          </p:cNvPicPr>
          <p:nvPr/>
        </p:nvPicPr>
        <p:blipFill>
          <a:blip r:embed="rId5"/>
          <a:stretch>
            <a:fillRect/>
          </a:stretch>
        </p:blipFill>
        <p:spPr>
          <a:xfrm>
            <a:off x="1044427" y="6410864"/>
            <a:ext cx="234871" cy="129551"/>
          </a:xfrm>
          <a:prstGeom prst="rect">
            <a:avLst/>
          </a:prstGeom>
        </p:spPr>
      </p:pic>
      <p:pic>
        <p:nvPicPr>
          <p:cNvPr id="128" name="図 36">
            <a:extLst>
              <a:ext uri="{FF2B5EF4-FFF2-40B4-BE49-F238E27FC236}">
                <a16:creationId xmlns:a16="http://schemas.microsoft.com/office/drawing/2014/main" id="{9AB5FEBF-92B6-F440-4AC8-AB5379895CB9}"/>
              </a:ext>
            </a:extLst>
          </p:cNvPr>
          <p:cNvPicPr>
            <a:picLocks noChangeAspect="1"/>
          </p:cNvPicPr>
          <p:nvPr/>
        </p:nvPicPr>
        <p:blipFill>
          <a:blip r:embed="rId5"/>
          <a:stretch>
            <a:fillRect/>
          </a:stretch>
        </p:blipFill>
        <p:spPr>
          <a:xfrm>
            <a:off x="979845" y="6594115"/>
            <a:ext cx="234871" cy="129551"/>
          </a:xfrm>
          <a:prstGeom prst="rect">
            <a:avLst/>
          </a:prstGeom>
        </p:spPr>
      </p:pic>
      <p:pic>
        <p:nvPicPr>
          <p:cNvPr id="129" name="図 37">
            <a:extLst>
              <a:ext uri="{FF2B5EF4-FFF2-40B4-BE49-F238E27FC236}">
                <a16:creationId xmlns:a16="http://schemas.microsoft.com/office/drawing/2014/main" id="{5833BABF-977B-846C-BC0D-03F6AA81F0AA}"/>
              </a:ext>
            </a:extLst>
          </p:cNvPr>
          <p:cNvPicPr>
            <a:picLocks noChangeAspect="1"/>
          </p:cNvPicPr>
          <p:nvPr/>
        </p:nvPicPr>
        <p:blipFill>
          <a:blip r:embed="rId6"/>
          <a:stretch>
            <a:fillRect/>
          </a:stretch>
        </p:blipFill>
        <p:spPr>
          <a:xfrm>
            <a:off x="459494" y="5960892"/>
            <a:ext cx="1334826" cy="298027"/>
          </a:xfrm>
          <a:prstGeom prst="rect">
            <a:avLst/>
          </a:prstGeom>
        </p:spPr>
      </p:pic>
      <p:sp>
        <p:nvSpPr>
          <p:cNvPr id="130" name="四角形: 角を丸くする 38">
            <a:extLst>
              <a:ext uri="{FF2B5EF4-FFF2-40B4-BE49-F238E27FC236}">
                <a16:creationId xmlns:a16="http://schemas.microsoft.com/office/drawing/2014/main" id="{EC0624DB-7D74-A02C-9E28-93AE2FD56532}"/>
              </a:ext>
            </a:extLst>
          </p:cNvPr>
          <p:cNvSpPr/>
          <p:nvPr/>
        </p:nvSpPr>
        <p:spPr>
          <a:xfrm>
            <a:off x="735773" y="611792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1" name="テキスト ボックス 40">
            <a:extLst>
              <a:ext uri="{FF2B5EF4-FFF2-40B4-BE49-F238E27FC236}">
                <a16:creationId xmlns:a16="http://schemas.microsoft.com/office/drawing/2014/main" id="{43BD047C-CF16-3E38-079A-967FFA529043}"/>
              </a:ext>
            </a:extLst>
          </p:cNvPr>
          <p:cNvSpPr txBox="1"/>
          <p:nvPr/>
        </p:nvSpPr>
        <p:spPr>
          <a:xfrm>
            <a:off x="412066" y="6106684"/>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132" name="四角形: 角を丸くする 41">
            <a:extLst>
              <a:ext uri="{FF2B5EF4-FFF2-40B4-BE49-F238E27FC236}">
                <a16:creationId xmlns:a16="http://schemas.microsoft.com/office/drawing/2014/main" id="{093592EE-D395-973B-E883-EFE2CCF0F640}"/>
              </a:ext>
            </a:extLst>
          </p:cNvPr>
          <p:cNvSpPr/>
          <p:nvPr/>
        </p:nvSpPr>
        <p:spPr>
          <a:xfrm>
            <a:off x="1387709" y="611052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3" name="テキスト ボックス 42">
            <a:extLst>
              <a:ext uri="{FF2B5EF4-FFF2-40B4-BE49-F238E27FC236}">
                <a16:creationId xmlns:a16="http://schemas.microsoft.com/office/drawing/2014/main" id="{FB5B3A7A-1255-45B1-128C-F0730D04B248}"/>
              </a:ext>
            </a:extLst>
          </p:cNvPr>
          <p:cNvSpPr txBox="1"/>
          <p:nvPr/>
        </p:nvSpPr>
        <p:spPr>
          <a:xfrm>
            <a:off x="1068764" y="609214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34" name="図 43">
            <a:extLst>
              <a:ext uri="{FF2B5EF4-FFF2-40B4-BE49-F238E27FC236}">
                <a16:creationId xmlns:a16="http://schemas.microsoft.com/office/drawing/2014/main" id="{58F7F6F0-C15E-2673-28B9-A205A519573A}"/>
              </a:ext>
            </a:extLst>
          </p:cNvPr>
          <p:cNvPicPr>
            <a:picLocks noChangeAspect="1"/>
          </p:cNvPicPr>
          <p:nvPr/>
        </p:nvPicPr>
        <p:blipFill>
          <a:blip r:embed="rId7"/>
          <a:stretch>
            <a:fillRect/>
          </a:stretch>
        </p:blipFill>
        <p:spPr>
          <a:xfrm>
            <a:off x="455215" y="5556471"/>
            <a:ext cx="1345035" cy="391873"/>
          </a:xfrm>
          <a:prstGeom prst="rect">
            <a:avLst/>
          </a:prstGeom>
        </p:spPr>
      </p:pic>
      <p:sp>
        <p:nvSpPr>
          <p:cNvPr id="135" name="四角形: 角を丸くする 44">
            <a:extLst>
              <a:ext uri="{FF2B5EF4-FFF2-40B4-BE49-F238E27FC236}">
                <a16:creationId xmlns:a16="http://schemas.microsoft.com/office/drawing/2014/main" id="{309F368C-462B-4076-24CF-2E168E8FAB19}"/>
              </a:ext>
            </a:extLst>
          </p:cNvPr>
          <p:cNvSpPr/>
          <p:nvPr/>
        </p:nvSpPr>
        <p:spPr>
          <a:xfrm>
            <a:off x="736367" y="585575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6" name="四角形: 角を丸くする 45">
            <a:extLst>
              <a:ext uri="{FF2B5EF4-FFF2-40B4-BE49-F238E27FC236}">
                <a16:creationId xmlns:a16="http://schemas.microsoft.com/office/drawing/2014/main" id="{1D985986-6109-7A8D-C06C-3771FC92F857}"/>
              </a:ext>
            </a:extLst>
          </p:cNvPr>
          <p:cNvSpPr/>
          <p:nvPr/>
        </p:nvSpPr>
        <p:spPr>
          <a:xfrm>
            <a:off x="1381848" y="586105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7" name="テキスト ボックス 46">
            <a:extLst>
              <a:ext uri="{FF2B5EF4-FFF2-40B4-BE49-F238E27FC236}">
                <a16:creationId xmlns:a16="http://schemas.microsoft.com/office/drawing/2014/main" id="{5965AEAD-71F3-3BD2-E049-E3362A7EF37C}"/>
              </a:ext>
            </a:extLst>
          </p:cNvPr>
          <p:cNvSpPr txBox="1"/>
          <p:nvPr/>
        </p:nvSpPr>
        <p:spPr>
          <a:xfrm>
            <a:off x="397816" y="5868546"/>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138" name="テキスト ボックス 47">
            <a:extLst>
              <a:ext uri="{FF2B5EF4-FFF2-40B4-BE49-F238E27FC236}">
                <a16:creationId xmlns:a16="http://schemas.microsoft.com/office/drawing/2014/main" id="{AB89F230-1FE8-F434-199F-A64ED25DCB42}"/>
              </a:ext>
            </a:extLst>
          </p:cNvPr>
          <p:cNvSpPr txBox="1"/>
          <p:nvPr/>
        </p:nvSpPr>
        <p:spPr>
          <a:xfrm>
            <a:off x="1057946" y="586182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39" name="四角形: 角を丸くする 48">
            <a:extLst>
              <a:ext uri="{FF2B5EF4-FFF2-40B4-BE49-F238E27FC236}">
                <a16:creationId xmlns:a16="http://schemas.microsoft.com/office/drawing/2014/main" id="{1EA1CBEC-C0D3-53E8-3098-512CDB356ADC}"/>
              </a:ext>
            </a:extLst>
          </p:cNvPr>
          <p:cNvSpPr/>
          <p:nvPr/>
        </p:nvSpPr>
        <p:spPr>
          <a:xfrm>
            <a:off x="946173" y="555824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0" name="テキスト ボックス 49">
            <a:extLst>
              <a:ext uri="{FF2B5EF4-FFF2-40B4-BE49-F238E27FC236}">
                <a16:creationId xmlns:a16="http://schemas.microsoft.com/office/drawing/2014/main" id="{5C448560-1496-03BA-0027-32A992D64294}"/>
              </a:ext>
            </a:extLst>
          </p:cNvPr>
          <p:cNvSpPr txBox="1"/>
          <p:nvPr/>
        </p:nvSpPr>
        <p:spPr>
          <a:xfrm>
            <a:off x="412066" y="5547003"/>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41" name="四角形: 角を丸くする 50">
            <a:extLst>
              <a:ext uri="{FF2B5EF4-FFF2-40B4-BE49-F238E27FC236}">
                <a16:creationId xmlns:a16="http://schemas.microsoft.com/office/drawing/2014/main" id="{871B674C-9320-5D5F-F030-5FC5231EA32E}"/>
              </a:ext>
            </a:extLst>
          </p:cNvPr>
          <p:cNvSpPr/>
          <p:nvPr/>
        </p:nvSpPr>
        <p:spPr>
          <a:xfrm>
            <a:off x="948664" y="570498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42" name="テキスト ボックス 51">
            <a:extLst>
              <a:ext uri="{FF2B5EF4-FFF2-40B4-BE49-F238E27FC236}">
                <a16:creationId xmlns:a16="http://schemas.microsoft.com/office/drawing/2014/main" id="{2DF46681-3907-95EF-C0BC-F0C97B2E2F94}"/>
              </a:ext>
            </a:extLst>
          </p:cNvPr>
          <p:cNvSpPr txBox="1"/>
          <p:nvPr/>
        </p:nvSpPr>
        <p:spPr>
          <a:xfrm>
            <a:off x="414557" y="5693748"/>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43" name="テキスト ボックス 56">
            <a:extLst>
              <a:ext uri="{FF2B5EF4-FFF2-40B4-BE49-F238E27FC236}">
                <a16:creationId xmlns:a16="http://schemas.microsoft.com/office/drawing/2014/main" id="{9671ED86-62C7-002F-2C7F-002673EE4016}"/>
              </a:ext>
            </a:extLst>
          </p:cNvPr>
          <p:cNvSpPr txBox="1"/>
          <p:nvPr/>
        </p:nvSpPr>
        <p:spPr>
          <a:xfrm>
            <a:off x="972360" y="5541669"/>
            <a:ext cx="840544" cy="169277"/>
          </a:xfrm>
          <a:prstGeom prst="rect">
            <a:avLst/>
          </a:prstGeom>
          <a:noFill/>
        </p:spPr>
        <p:txBody>
          <a:bodyPr wrap="square" rtlCol="0">
            <a:spAutoFit/>
          </a:bodyPr>
          <a:lstStyle/>
          <a:p>
            <a:r>
              <a:rPr lang="en-US" sz="500" dirty="0">
                <a:latin typeface="Tahoma" panose="020B0604030504040204" pitchFamily="34" charset="0"/>
                <a:ea typeface="Tahoma" panose="020B0604030504040204" pitchFamily="34" charset="0"/>
                <a:cs typeface="Tahoma" panose="020B0604030504040204" pitchFamily="34" charset="0"/>
              </a:rPr>
              <a:t>808-0210389-00</a:t>
            </a:r>
            <a:endParaRPr kumimoji="1" lang="ja-JP" altLang="en-US" sz="500" dirty="0"/>
          </a:p>
        </p:txBody>
      </p:sp>
      <p:sp>
        <p:nvSpPr>
          <p:cNvPr id="144" name="テキスト ボックス 57">
            <a:extLst>
              <a:ext uri="{FF2B5EF4-FFF2-40B4-BE49-F238E27FC236}">
                <a16:creationId xmlns:a16="http://schemas.microsoft.com/office/drawing/2014/main" id="{D235A4E1-F31C-FB74-5A41-D248A765547B}"/>
              </a:ext>
            </a:extLst>
          </p:cNvPr>
          <p:cNvSpPr txBox="1"/>
          <p:nvPr/>
        </p:nvSpPr>
        <p:spPr>
          <a:xfrm>
            <a:off x="895767" y="5691775"/>
            <a:ext cx="944571" cy="169277"/>
          </a:xfrm>
          <a:prstGeom prst="rect">
            <a:avLst/>
          </a:prstGeom>
          <a:noFill/>
        </p:spPr>
        <p:txBody>
          <a:bodyPr wrap="square" lIns="9144" rIns="9144" rtlCol="0">
            <a:spAutoFit/>
          </a:bodyPr>
          <a:lstStyle/>
          <a:p>
            <a:pPr algn="ct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kumimoji="1" lang="en-US" altLang="ja-JP" sz="500" dirty="0">
              <a:latin typeface="+mj-lt"/>
            </a:endParaRPr>
          </a:p>
        </p:txBody>
      </p:sp>
      <p:sp>
        <p:nvSpPr>
          <p:cNvPr id="145" name="テキスト ボックス 58">
            <a:extLst>
              <a:ext uri="{FF2B5EF4-FFF2-40B4-BE49-F238E27FC236}">
                <a16:creationId xmlns:a16="http://schemas.microsoft.com/office/drawing/2014/main" id="{758FDF6A-C521-44E0-46E9-BD64C512851F}"/>
              </a:ext>
            </a:extLst>
          </p:cNvPr>
          <p:cNvSpPr txBox="1"/>
          <p:nvPr/>
        </p:nvSpPr>
        <p:spPr>
          <a:xfrm>
            <a:off x="693730" y="5844283"/>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46" name="テキスト ボックス 59">
            <a:extLst>
              <a:ext uri="{FF2B5EF4-FFF2-40B4-BE49-F238E27FC236}">
                <a16:creationId xmlns:a16="http://schemas.microsoft.com/office/drawing/2014/main" id="{50E9271D-BD79-9503-19CC-910B4B01A021}"/>
              </a:ext>
            </a:extLst>
          </p:cNvPr>
          <p:cNvSpPr txBox="1"/>
          <p:nvPr/>
        </p:nvSpPr>
        <p:spPr>
          <a:xfrm>
            <a:off x="1348733" y="5848093"/>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147" name="グラフィックス 4" descr="カメラ 単色塗りつぶし">
            <a:extLst>
              <a:ext uri="{FF2B5EF4-FFF2-40B4-BE49-F238E27FC236}">
                <a16:creationId xmlns:a16="http://schemas.microsoft.com/office/drawing/2014/main" id="{0C47592D-654F-AF9A-28C5-8A6A9BF0E8B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16995" y="5557096"/>
            <a:ext cx="137037" cy="137037"/>
          </a:xfrm>
          <a:prstGeom prst="rect">
            <a:avLst/>
          </a:prstGeom>
        </p:spPr>
      </p:pic>
      <p:sp>
        <p:nvSpPr>
          <p:cNvPr id="148" name="Rectangle 147">
            <a:extLst>
              <a:ext uri="{FF2B5EF4-FFF2-40B4-BE49-F238E27FC236}">
                <a16:creationId xmlns:a16="http://schemas.microsoft.com/office/drawing/2014/main" id="{452E84A2-C448-772E-AC08-1E4FDAA80EE5}"/>
              </a:ext>
            </a:extLst>
          </p:cNvPr>
          <p:cNvSpPr/>
          <p:nvPr/>
        </p:nvSpPr>
        <p:spPr>
          <a:xfrm>
            <a:off x="466208" y="5854850"/>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49" name="TextBox 148">
            <a:extLst>
              <a:ext uri="{FF2B5EF4-FFF2-40B4-BE49-F238E27FC236}">
                <a16:creationId xmlns:a16="http://schemas.microsoft.com/office/drawing/2014/main" id="{97552FDF-EAA8-AC1F-9F7B-6CC1D2ACB3BD}"/>
              </a:ext>
            </a:extLst>
          </p:cNvPr>
          <p:cNvSpPr txBox="1"/>
          <p:nvPr/>
        </p:nvSpPr>
        <p:spPr>
          <a:xfrm>
            <a:off x="445616" y="5866853"/>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50" name="Rectangle: Rounded Corners 149">
            <a:extLst>
              <a:ext uri="{FF2B5EF4-FFF2-40B4-BE49-F238E27FC236}">
                <a16:creationId xmlns:a16="http://schemas.microsoft.com/office/drawing/2014/main" id="{14E2B7CA-81DC-3CC8-2139-76D358CBDD03}"/>
              </a:ext>
            </a:extLst>
          </p:cNvPr>
          <p:cNvSpPr/>
          <p:nvPr/>
        </p:nvSpPr>
        <p:spPr>
          <a:xfrm>
            <a:off x="737243" y="5866853"/>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51" name="Rectangle: Rounded Corners 150">
            <a:extLst>
              <a:ext uri="{FF2B5EF4-FFF2-40B4-BE49-F238E27FC236}">
                <a16:creationId xmlns:a16="http://schemas.microsoft.com/office/drawing/2014/main" id="{973CED25-50EC-A45E-F6EA-E94D34BEECF9}"/>
              </a:ext>
            </a:extLst>
          </p:cNvPr>
          <p:cNvSpPr/>
          <p:nvPr/>
        </p:nvSpPr>
        <p:spPr>
          <a:xfrm>
            <a:off x="1131483" y="5866853"/>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156" name="Picture 155">
            <a:extLst>
              <a:ext uri="{FF2B5EF4-FFF2-40B4-BE49-F238E27FC236}">
                <a16:creationId xmlns:a16="http://schemas.microsoft.com/office/drawing/2014/main" id="{1B28FEE2-E785-EC67-F93C-BAAF138B1D38}"/>
              </a:ext>
            </a:extLst>
          </p:cNvPr>
          <p:cNvPicPr>
            <a:picLocks noChangeAspect="1"/>
          </p:cNvPicPr>
          <p:nvPr/>
        </p:nvPicPr>
        <p:blipFill>
          <a:blip r:embed="rId17"/>
          <a:srcRect t="1" b="19546"/>
          <a:stretch/>
        </p:blipFill>
        <p:spPr>
          <a:xfrm>
            <a:off x="463429" y="6032425"/>
            <a:ext cx="1328605" cy="709499"/>
          </a:xfrm>
          <a:prstGeom prst="rect">
            <a:avLst/>
          </a:prstGeom>
        </p:spPr>
      </p:pic>
      <p:sp>
        <p:nvSpPr>
          <p:cNvPr id="162" name="矢印: 右 77">
            <a:extLst>
              <a:ext uri="{FF2B5EF4-FFF2-40B4-BE49-F238E27FC236}">
                <a16:creationId xmlns:a16="http://schemas.microsoft.com/office/drawing/2014/main" id="{FCCB0163-C1C7-5597-5C24-427199113865}"/>
              </a:ext>
            </a:extLst>
          </p:cNvPr>
          <p:cNvSpPr/>
          <p:nvPr/>
        </p:nvSpPr>
        <p:spPr>
          <a:xfrm>
            <a:off x="1663326" y="541636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7" name="Rectangle 326">
            <a:extLst>
              <a:ext uri="{FF2B5EF4-FFF2-40B4-BE49-F238E27FC236}">
                <a16:creationId xmlns:a16="http://schemas.microsoft.com/office/drawing/2014/main" id="{8BE13927-9B50-20CA-89FF-4DECB0B5E57D}"/>
              </a:ext>
            </a:extLst>
          </p:cNvPr>
          <p:cNvSpPr/>
          <p:nvPr/>
        </p:nvSpPr>
        <p:spPr>
          <a:xfrm>
            <a:off x="2810154" y="5841640"/>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28" name="TextBox 327">
            <a:extLst>
              <a:ext uri="{FF2B5EF4-FFF2-40B4-BE49-F238E27FC236}">
                <a16:creationId xmlns:a16="http://schemas.microsoft.com/office/drawing/2014/main" id="{5FE17AA8-06AD-E057-BAB5-509AA94DDFE3}"/>
              </a:ext>
            </a:extLst>
          </p:cNvPr>
          <p:cNvSpPr txBox="1"/>
          <p:nvPr/>
        </p:nvSpPr>
        <p:spPr>
          <a:xfrm>
            <a:off x="2789562" y="5853643"/>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329" name="Rectangle: Rounded Corners 328">
            <a:extLst>
              <a:ext uri="{FF2B5EF4-FFF2-40B4-BE49-F238E27FC236}">
                <a16:creationId xmlns:a16="http://schemas.microsoft.com/office/drawing/2014/main" id="{0D03878A-C929-AF3C-3B8F-FB162511C7B3}"/>
              </a:ext>
            </a:extLst>
          </p:cNvPr>
          <p:cNvSpPr/>
          <p:nvPr/>
        </p:nvSpPr>
        <p:spPr>
          <a:xfrm>
            <a:off x="3081189" y="5853643"/>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330" name="Rectangle: Rounded Corners 329">
            <a:extLst>
              <a:ext uri="{FF2B5EF4-FFF2-40B4-BE49-F238E27FC236}">
                <a16:creationId xmlns:a16="http://schemas.microsoft.com/office/drawing/2014/main" id="{FA399EBD-57D2-9F7D-C405-012C50BE221D}"/>
              </a:ext>
            </a:extLst>
          </p:cNvPr>
          <p:cNvSpPr/>
          <p:nvPr/>
        </p:nvSpPr>
        <p:spPr>
          <a:xfrm>
            <a:off x="3475429" y="5853643"/>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331" name="Picture 330">
            <a:extLst>
              <a:ext uri="{FF2B5EF4-FFF2-40B4-BE49-F238E27FC236}">
                <a16:creationId xmlns:a16="http://schemas.microsoft.com/office/drawing/2014/main" id="{8E5EBC94-91AB-FCAE-91EF-CB9A55826A8D}"/>
              </a:ext>
            </a:extLst>
          </p:cNvPr>
          <p:cNvPicPr>
            <a:picLocks noChangeAspect="1"/>
          </p:cNvPicPr>
          <p:nvPr/>
        </p:nvPicPr>
        <p:blipFill>
          <a:blip r:embed="rId18"/>
          <a:srcRect b="18931"/>
          <a:stretch/>
        </p:blipFill>
        <p:spPr>
          <a:xfrm>
            <a:off x="2795284" y="6016399"/>
            <a:ext cx="1337562" cy="724171"/>
          </a:xfrm>
          <a:prstGeom prst="rect">
            <a:avLst/>
          </a:prstGeom>
        </p:spPr>
      </p:pic>
      <p:pic>
        <p:nvPicPr>
          <p:cNvPr id="332" name="Picture 331">
            <a:extLst>
              <a:ext uri="{FF2B5EF4-FFF2-40B4-BE49-F238E27FC236}">
                <a16:creationId xmlns:a16="http://schemas.microsoft.com/office/drawing/2014/main" id="{67915EFC-073F-CC8B-98FA-787CD7183817}"/>
              </a:ext>
            </a:extLst>
          </p:cNvPr>
          <p:cNvPicPr>
            <a:picLocks noChangeAspect="1"/>
          </p:cNvPicPr>
          <p:nvPr/>
        </p:nvPicPr>
        <p:blipFill>
          <a:blip r:embed="rId19"/>
          <a:stretch>
            <a:fillRect/>
          </a:stretch>
        </p:blipFill>
        <p:spPr>
          <a:xfrm>
            <a:off x="2817822" y="6558057"/>
            <a:ext cx="1254295" cy="169937"/>
          </a:xfrm>
          <a:prstGeom prst="rect">
            <a:avLst/>
          </a:prstGeom>
        </p:spPr>
      </p:pic>
      <p:sp>
        <p:nvSpPr>
          <p:cNvPr id="333" name="TextBox 332">
            <a:extLst>
              <a:ext uri="{FF2B5EF4-FFF2-40B4-BE49-F238E27FC236}">
                <a16:creationId xmlns:a16="http://schemas.microsoft.com/office/drawing/2014/main" id="{58794911-7632-4D20-19D4-6C42BC78B250}"/>
              </a:ext>
            </a:extLst>
          </p:cNvPr>
          <p:cNvSpPr txBox="1"/>
          <p:nvPr/>
        </p:nvSpPr>
        <p:spPr>
          <a:xfrm>
            <a:off x="3678159" y="6571353"/>
            <a:ext cx="474058" cy="169277"/>
          </a:xfrm>
          <a:prstGeom prst="rect">
            <a:avLst/>
          </a:prstGeom>
          <a:noFill/>
        </p:spPr>
        <p:txBody>
          <a:bodyPr wrap="square" rtlCol="0">
            <a:spAutoFit/>
          </a:bodyPr>
          <a:lstStyle/>
          <a:p>
            <a:pPr algn="r"/>
            <a:r>
              <a:rPr lang="en-US" sz="500" dirty="0"/>
              <a:t>10/20</a:t>
            </a:r>
          </a:p>
        </p:txBody>
      </p:sp>
      <p:sp>
        <p:nvSpPr>
          <p:cNvPr id="334" name="Rectangle 333">
            <a:extLst>
              <a:ext uri="{FF2B5EF4-FFF2-40B4-BE49-F238E27FC236}">
                <a16:creationId xmlns:a16="http://schemas.microsoft.com/office/drawing/2014/main" id="{3AB14B38-695D-677E-A0FB-C05C6FD6CF8D}"/>
              </a:ext>
            </a:extLst>
          </p:cNvPr>
          <p:cNvSpPr/>
          <p:nvPr/>
        </p:nvSpPr>
        <p:spPr>
          <a:xfrm>
            <a:off x="5062085" y="5849959"/>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35" name="TextBox 334">
            <a:extLst>
              <a:ext uri="{FF2B5EF4-FFF2-40B4-BE49-F238E27FC236}">
                <a16:creationId xmlns:a16="http://schemas.microsoft.com/office/drawing/2014/main" id="{EDC87CE3-1780-EFB3-398C-C6901320EB6A}"/>
              </a:ext>
            </a:extLst>
          </p:cNvPr>
          <p:cNvSpPr txBox="1"/>
          <p:nvPr/>
        </p:nvSpPr>
        <p:spPr>
          <a:xfrm>
            <a:off x="5041493" y="5861962"/>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336" name="Rectangle: Rounded Corners 335">
            <a:extLst>
              <a:ext uri="{FF2B5EF4-FFF2-40B4-BE49-F238E27FC236}">
                <a16:creationId xmlns:a16="http://schemas.microsoft.com/office/drawing/2014/main" id="{4C3FEE49-140C-6CA8-38EC-E8F23727A2B1}"/>
              </a:ext>
            </a:extLst>
          </p:cNvPr>
          <p:cNvSpPr/>
          <p:nvPr/>
        </p:nvSpPr>
        <p:spPr>
          <a:xfrm>
            <a:off x="5333120" y="5861962"/>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337" name="Rectangle: Rounded Corners 336">
            <a:extLst>
              <a:ext uri="{FF2B5EF4-FFF2-40B4-BE49-F238E27FC236}">
                <a16:creationId xmlns:a16="http://schemas.microsoft.com/office/drawing/2014/main" id="{D5482F9F-084A-ADBE-6B60-14A3C7347FCC}"/>
              </a:ext>
            </a:extLst>
          </p:cNvPr>
          <p:cNvSpPr/>
          <p:nvPr/>
        </p:nvSpPr>
        <p:spPr>
          <a:xfrm>
            <a:off x="5727360" y="5861962"/>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338" name="Picture 337">
            <a:extLst>
              <a:ext uri="{FF2B5EF4-FFF2-40B4-BE49-F238E27FC236}">
                <a16:creationId xmlns:a16="http://schemas.microsoft.com/office/drawing/2014/main" id="{2CB95CF8-DDB5-E27D-00A3-88687F50A447}"/>
              </a:ext>
            </a:extLst>
          </p:cNvPr>
          <p:cNvPicPr>
            <a:picLocks noChangeAspect="1"/>
          </p:cNvPicPr>
          <p:nvPr/>
        </p:nvPicPr>
        <p:blipFill>
          <a:blip r:embed="rId20"/>
          <a:srcRect b="17328"/>
          <a:stretch/>
        </p:blipFill>
        <p:spPr>
          <a:xfrm>
            <a:off x="5045632" y="6015838"/>
            <a:ext cx="1338306" cy="731833"/>
          </a:xfrm>
          <a:prstGeom prst="rect">
            <a:avLst/>
          </a:prstGeom>
        </p:spPr>
      </p:pic>
      <p:pic>
        <p:nvPicPr>
          <p:cNvPr id="339" name="Picture 338">
            <a:extLst>
              <a:ext uri="{FF2B5EF4-FFF2-40B4-BE49-F238E27FC236}">
                <a16:creationId xmlns:a16="http://schemas.microsoft.com/office/drawing/2014/main" id="{47DE5ACA-1BE5-70C2-1D96-4F642080E298}"/>
              </a:ext>
            </a:extLst>
          </p:cNvPr>
          <p:cNvPicPr>
            <a:picLocks noChangeAspect="1"/>
          </p:cNvPicPr>
          <p:nvPr/>
        </p:nvPicPr>
        <p:blipFill>
          <a:blip r:embed="rId19"/>
          <a:stretch>
            <a:fillRect/>
          </a:stretch>
        </p:blipFill>
        <p:spPr>
          <a:xfrm>
            <a:off x="5050877" y="6562647"/>
            <a:ext cx="1254295" cy="169937"/>
          </a:xfrm>
          <a:prstGeom prst="rect">
            <a:avLst/>
          </a:prstGeom>
        </p:spPr>
      </p:pic>
      <p:sp>
        <p:nvSpPr>
          <p:cNvPr id="340" name="TextBox 339">
            <a:extLst>
              <a:ext uri="{FF2B5EF4-FFF2-40B4-BE49-F238E27FC236}">
                <a16:creationId xmlns:a16="http://schemas.microsoft.com/office/drawing/2014/main" id="{990248E6-EF67-11A7-82DD-0FCC7460F69B}"/>
              </a:ext>
            </a:extLst>
          </p:cNvPr>
          <p:cNvSpPr txBox="1"/>
          <p:nvPr/>
        </p:nvSpPr>
        <p:spPr>
          <a:xfrm>
            <a:off x="5911214" y="6575943"/>
            <a:ext cx="474058" cy="169277"/>
          </a:xfrm>
          <a:prstGeom prst="rect">
            <a:avLst/>
          </a:prstGeom>
          <a:noFill/>
        </p:spPr>
        <p:txBody>
          <a:bodyPr wrap="square" rtlCol="0">
            <a:spAutoFit/>
          </a:bodyPr>
          <a:lstStyle/>
          <a:p>
            <a:pPr algn="r"/>
            <a:r>
              <a:rPr lang="en-US" sz="500" dirty="0"/>
              <a:t>20/20</a:t>
            </a:r>
          </a:p>
        </p:txBody>
      </p:sp>
      <p:sp>
        <p:nvSpPr>
          <p:cNvPr id="341" name="テキスト ボックス 214">
            <a:extLst>
              <a:ext uri="{FF2B5EF4-FFF2-40B4-BE49-F238E27FC236}">
                <a16:creationId xmlns:a16="http://schemas.microsoft.com/office/drawing/2014/main" id="{FB387B9C-AB43-46DF-B9FB-9EC70715592E}"/>
              </a:ext>
            </a:extLst>
          </p:cNvPr>
          <p:cNvSpPr txBox="1"/>
          <p:nvPr/>
        </p:nvSpPr>
        <p:spPr>
          <a:xfrm>
            <a:off x="4991146" y="555067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3" name="矢印: 右 250">
            <a:extLst>
              <a:ext uri="{FF2B5EF4-FFF2-40B4-BE49-F238E27FC236}">
                <a16:creationId xmlns:a16="http://schemas.microsoft.com/office/drawing/2014/main" id="{27D83BE8-84D2-FB33-9F37-877B7E31F18F}"/>
              </a:ext>
            </a:extLst>
          </p:cNvPr>
          <p:cNvSpPr/>
          <p:nvPr/>
        </p:nvSpPr>
        <p:spPr>
          <a:xfrm>
            <a:off x="5023961" y="542304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44" name="テキスト ボックス 193">
            <a:extLst>
              <a:ext uri="{FF2B5EF4-FFF2-40B4-BE49-F238E27FC236}">
                <a16:creationId xmlns:a16="http://schemas.microsoft.com/office/drawing/2014/main" id="{C97F240B-40A6-896A-30EF-BAEA66BCC0D2}"/>
              </a:ext>
            </a:extLst>
          </p:cNvPr>
          <p:cNvSpPr txBox="1"/>
          <p:nvPr/>
        </p:nvSpPr>
        <p:spPr>
          <a:xfrm>
            <a:off x="3306149" y="776411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45" name="図 194">
            <a:extLst>
              <a:ext uri="{FF2B5EF4-FFF2-40B4-BE49-F238E27FC236}">
                <a16:creationId xmlns:a16="http://schemas.microsoft.com/office/drawing/2014/main" id="{E057481B-39E8-4FF5-A577-8B519B30DE3E}"/>
              </a:ext>
            </a:extLst>
          </p:cNvPr>
          <p:cNvPicPr>
            <a:picLocks noChangeAspect="1"/>
          </p:cNvPicPr>
          <p:nvPr/>
        </p:nvPicPr>
        <p:blipFill>
          <a:blip r:embed="rId2"/>
          <a:stretch>
            <a:fillRect/>
          </a:stretch>
        </p:blipFill>
        <p:spPr>
          <a:xfrm>
            <a:off x="2778332" y="7092902"/>
            <a:ext cx="1358764" cy="2027693"/>
          </a:xfrm>
          <a:prstGeom prst="rect">
            <a:avLst/>
          </a:prstGeom>
        </p:spPr>
      </p:pic>
      <p:pic>
        <p:nvPicPr>
          <p:cNvPr id="346" name="図 195">
            <a:extLst>
              <a:ext uri="{FF2B5EF4-FFF2-40B4-BE49-F238E27FC236}">
                <a16:creationId xmlns:a16="http://schemas.microsoft.com/office/drawing/2014/main" id="{83F6C264-4FF3-ADCB-52C3-F1174F7FCCE9}"/>
              </a:ext>
            </a:extLst>
          </p:cNvPr>
          <p:cNvPicPr>
            <a:picLocks noChangeAspect="1"/>
          </p:cNvPicPr>
          <p:nvPr/>
        </p:nvPicPr>
        <p:blipFill>
          <a:blip r:embed="rId3"/>
          <a:stretch>
            <a:fillRect/>
          </a:stretch>
        </p:blipFill>
        <p:spPr>
          <a:xfrm>
            <a:off x="3871688" y="8388289"/>
            <a:ext cx="243861" cy="130125"/>
          </a:xfrm>
          <a:prstGeom prst="rect">
            <a:avLst/>
          </a:prstGeom>
        </p:spPr>
      </p:pic>
      <p:sp>
        <p:nvSpPr>
          <p:cNvPr id="347" name="テキスト ボックス 196">
            <a:extLst>
              <a:ext uri="{FF2B5EF4-FFF2-40B4-BE49-F238E27FC236}">
                <a16:creationId xmlns:a16="http://schemas.microsoft.com/office/drawing/2014/main" id="{E11BF5D3-4BEF-53D9-C3B4-0266C6A5025B}"/>
              </a:ext>
            </a:extLst>
          </p:cNvPr>
          <p:cNvSpPr txBox="1"/>
          <p:nvPr/>
        </p:nvSpPr>
        <p:spPr>
          <a:xfrm>
            <a:off x="3795266" y="836733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8" name="図 197">
            <a:extLst>
              <a:ext uri="{FF2B5EF4-FFF2-40B4-BE49-F238E27FC236}">
                <a16:creationId xmlns:a16="http://schemas.microsoft.com/office/drawing/2014/main" id="{5C7072E3-208B-BB6D-00D2-D9B8B73E74D1}"/>
              </a:ext>
            </a:extLst>
          </p:cNvPr>
          <p:cNvPicPr>
            <a:picLocks noChangeAspect="1"/>
          </p:cNvPicPr>
          <p:nvPr/>
        </p:nvPicPr>
        <p:blipFill>
          <a:blip r:embed="rId4"/>
          <a:stretch>
            <a:fillRect/>
          </a:stretch>
        </p:blipFill>
        <p:spPr>
          <a:xfrm>
            <a:off x="3283019" y="7226982"/>
            <a:ext cx="805148" cy="123622"/>
          </a:xfrm>
          <a:prstGeom prst="rect">
            <a:avLst/>
          </a:prstGeom>
        </p:spPr>
      </p:pic>
      <p:sp>
        <p:nvSpPr>
          <p:cNvPr id="349" name="テキスト ボックス 198">
            <a:extLst>
              <a:ext uri="{FF2B5EF4-FFF2-40B4-BE49-F238E27FC236}">
                <a16:creationId xmlns:a16="http://schemas.microsoft.com/office/drawing/2014/main" id="{9D7E520A-856D-FC51-B0B1-FA8B309A2BD4}"/>
              </a:ext>
            </a:extLst>
          </p:cNvPr>
          <p:cNvSpPr txBox="1"/>
          <p:nvPr/>
        </p:nvSpPr>
        <p:spPr>
          <a:xfrm>
            <a:off x="3198300" y="721355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50" name="図 199">
            <a:extLst>
              <a:ext uri="{FF2B5EF4-FFF2-40B4-BE49-F238E27FC236}">
                <a16:creationId xmlns:a16="http://schemas.microsoft.com/office/drawing/2014/main" id="{6D3CFBD6-C7AC-2E5C-BDA2-287974BB02C2}"/>
              </a:ext>
            </a:extLst>
          </p:cNvPr>
          <p:cNvPicPr>
            <a:picLocks noChangeAspect="1"/>
          </p:cNvPicPr>
          <p:nvPr/>
        </p:nvPicPr>
        <p:blipFill>
          <a:blip r:embed="rId3"/>
          <a:stretch>
            <a:fillRect/>
          </a:stretch>
        </p:blipFill>
        <p:spPr>
          <a:xfrm>
            <a:off x="2932832" y="8112542"/>
            <a:ext cx="399116" cy="92870"/>
          </a:xfrm>
          <a:prstGeom prst="rect">
            <a:avLst/>
          </a:prstGeom>
        </p:spPr>
      </p:pic>
      <p:sp>
        <p:nvSpPr>
          <p:cNvPr id="351" name="テキスト ボックス 200">
            <a:extLst>
              <a:ext uri="{FF2B5EF4-FFF2-40B4-BE49-F238E27FC236}">
                <a16:creationId xmlns:a16="http://schemas.microsoft.com/office/drawing/2014/main" id="{9A975B3C-56EE-2B30-D18D-2C722149F035}"/>
              </a:ext>
            </a:extLst>
          </p:cNvPr>
          <p:cNvSpPr txBox="1"/>
          <p:nvPr/>
        </p:nvSpPr>
        <p:spPr>
          <a:xfrm>
            <a:off x="2868462" y="806283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52" name="図 201">
            <a:extLst>
              <a:ext uri="{FF2B5EF4-FFF2-40B4-BE49-F238E27FC236}">
                <a16:creationId xmlns:a16="http://schemas.microsoft.com/office/drawing/2014/main" id="{A9EA0A11-8983-E576-A860-AA276850A512}"/>
              </a:ext>
            </a:extLst>
          </p:cNvPr>
          <p:cNvPicPr>
            <a:picLocks noChangeAspect="1"/>
          </p:cNvPicPr>
          <p:nvPr/>
        </p:nvPicPr>
        <p:blipFill>
          <a:blip r:embed="rId5"/>
          <a:stretch>
            <a:fillRect/>
          </a:stretch>
        </p:blipFill>
        <p:spPr>
          <a:xfrm>
            <a:off x="3381273" y="8549653"/>
            <a:ext cx="234871" cy="129551"/>
          </a:xfrm>
          <a:prstGeom prst="rect">
            <a:avLst/>
          </a:prstGeom>
        </p:spPr>
      </p:pic>
      <p:pic>
        <p:nvPicPr>
          <p:cNvPr id="353" name="図 202">
            <a:extLst>
              <a:ext uri="{FF2B5EF4-FFF2-40B4-BE49-F238E27FC236}">
                <a16:creationId xmlns:a16="http://schemas.microsoft.com/office/drawing/2014/main" id="{C002F13D-FF9F-F7B2-39DA-C5FE3805D965}"/>
              </a:ext>
            </a:extLst>
          </p:cNvPr>
          <p:cNvPicPr>
            <a:picLocks noChangeAspect="1"/>
          </p:cNvPicPr>
          <p:nvPr/>
        </p:nvPicPr>
        <p:blipFill>
          <a:blip r:embed="rId5"/>
          <a:stretch>
            <a:fillRect/>
          </a:stretch>
        </p:blipFill>
        <p:spPr>
          <a:xfrm>
            <a:off x="3316691" y="8732904"/>
            <a:ext cx="234871" cy="129551"/>
          </a:xfrm>
          <a:prstGeom prst="rect">
            <a:avLst/>
          </a:prstGeom>
        </p:spPr>
      </p:pic>
      <p:pic>
        <p:nvPicPr>
          <p:cNvPr id="354" name="図 203">
            <a:extLst>
              <a:ext uri="{FF2B5EF4-FFF2-40B4-BE49-F238E27FC236}">
                <a16:creationId xmlns:a16="http://schemas.microsoft.com/office/drawing/2014/main" id="{59ADF945-2F94-5080-A950-55C063CD63B7}"/>
              </a:ext>
            </a:extLst>
          </p:cNvPr>
          <p:cNvPicPr>
            <a:picLocks noChangeAspect="1"/>
          </p:cNvPicPr>
          <p:nvPr/>
        </p:nvPicPr>
        <p:blipFill>
          <a:blip r:embed="rId6"/>
          <a:stretch>
            <a:fillRect/>
          </a:stretch>
        </p:blipFill>
        <p:spPr>
          <a:xfrm>
            <a:off x="2796340" y="8099681"/>
            <a:ext cx="1334826" cy="298027"/>
          </a:xfrm>
          <a:prstGeom prst="rect">
            <a:avLst/>
          </a:prstGeom>
        </p:spPr>
      </p:pic>
      <p:sp>
        <p:nvSpPr>
          <p:cNvPr id="355" name="四角形: 角を丸くする 204">
            <a:extLst>
              <a:ext uri="{FF2B5EF4-FFF2-40B4-BE49-F238E27FC236}">
                <a16:creationId xmlns:a16="http://schemas.microsoft.com/office/drawing/2014/main" id="{810D2AFA-3C6F-AAD2-A405-F3B9496CED43}"/>
              </a:ext>
            </a:extLst>
          </p:cNvPr>
          <p:cNvSpPr/>
          <p:nvPr/>
        </p:nvSpPr>
        <p:spPr>
          <a:xfrm>
            <a:off x="3072619" y="825671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6" name="テキスト ボックス 205">
            <a:extLst>
              <a:ext uri="{FF2B5EF4-FFF2-40B4-BE49-F238E27FC236}">
                <a16:creationId xmlns:a16="http://schemas.microsoft.com/office/drawing/2014/main" id="{D84D7ADA-8C4D-97A8-0E33-CD12EE0DC552}"/>
              </a:ext>
            </a:extLst>
          </p:cNvPr>
          <p:cNvSpPr txBox="1"/>
          <p:nvPr/>
        </p:nvSpPr>
        <p:spPr>
          <a:xfrm>
            <a:off x="2748912" y="824547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57" name="四角形: 角を丸くする 206">
            <a:extLst>
              <a:ext uri="{FF2B5EF4-FFF2-40B4-BE49-F238E27FC236}">
                <a16:creationId xmlns:a16="http://schemas.microsoft.com/office/drawing/2014/main" id="{C7BCF847-B591-8CEC-4E4B-47FF3EB9B20A}"/>
              </a:ext>
            </a:extLst>
          </p:cNvPr>
          <p:cNvSpPr/>
          <p:nvPr/>
        </p:nvSpPr>
        <p:spPr>
          <a:xfrm>
            <a:off x="3724555" y="824931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8" name="テキスト ボックス 207">
            <a:extLst>
              <a:ext uri="{FF2B5EF4-FFF2-40B4-BE49-F238E27FC236}">
                <a16:creationId xmlns:a16="http://schemas.microsoft.com/office/drawing/2014/main" id="{DA002534-5B0B-846A-F7B2-2F980BEC0A7E}"/>
              </a:ext>
            </a:extLst>
          </p:cNvPr>
          <p:cNvSpPr txBox="1"/>
          <p:nvPr/>
        </p:nvSpPr>
        <p:spPr>
          <a:xfrm>
            <a:off x="3405610" y="823093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59" name="図 208">
            <a:extLst>
              <a:ext uri="{FF2B5EF4-FFF2-40B4-BE49-F238E27FC236}">
                <a16:creationId xmlns:a16="http://schemas.microsoft.com/office/drawing/2014/main" id="{15F40E29-F0F6-3BDB-8F78-F4CA4DAA1CB9}"/>
              </a:ext>
            </a:extLst>
          </p:cNvPr>
          <p:cNvPicPr>
            <a:picLocks noChangeAspect="1"/>
          </p:cNvPicPr>
          <p:nvPr/>
        </p:nvPicPr>
        <p:blipFill>
          <a:blip r:embed="rId7"/>
          <a:stretch>
            <a:fillRect/>
          </a:stretch>
        </p:blipFill>
        <p:spPr>
          <a:xfrm>
            <a:off x="2792061" y="7695260"/>
            <a:ext cx="1345035" cy="391873"/>
          </a:xfrm>
          <a:prstGeom prst="rect">
            <a:avLst/>
          </a:prstGeom>
        </p:spPr>
      </p:pic>
      <p:sp>
        <p:nvSpPr>
          <p:cNvPr id="360" name="四角形: 角を丸くする 209">
            <a:extLst>
              <a:ext uri="{FF2B5EF4-FFF2-40B4-BE49-F238E27FC236}">
                <a16:creationId xmlns:a16="http://schemas.microsoft.com/office/drawing/2014/main" id="{0B28F2AF-B23E-719A-1928-A54B6A6D3832}"/>
              </a:ext>
            </a:extLst>
          </p:cNvPr>
          <p:cNvSpPr/>
          <p:nvPr/>
        </p:nvSpPr>
        <p:spPr>
          <a:xfrm>
            <a:off x="3073213" y="799454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1" name="四角形: 角を丸くする 210">
            <a:extLst>
              <a:ext uri="{FF2B5EF4-FFF2-40B4-BE49-F238E27FC236}">
                <a16:creationId xmlns:a16="http://schemas.microsoft.com/office/drawing/2014/main" id="{D5D4EB31-BFED-1A32-E5DE-BE2840954772}"/>
              </a:ext>
            </a:extLst>
          </p:cNvPr>
          <p:cNvSpPr/>
          <p:nvPr/>
        </p:nvSpPr>
        <p:spPr>
          <a:xfrm>
            <a:off x="3718694" y="799984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2" name="テキスト ボックス 211">
            <a:extLst>
              <a:ext uri="{FF2B5EF4-FFF2-40B4-BE49-F238E27FC236}">
                <a16:creationId xmlns:a16="http://schemas.microsoft.com/office/drawing/2014/main" id="{D5D97E42-E8CA-235D-FEBC-A9C6FA3CB279}"/>
              </a:ext>
            </a:extLst>
          </p:cNvPr>
          <p:cNvSpPr txBox="1"/>
          <p:nvPr/>
        </p:nvSpPr>
        <p:spPr>
          <a:xfrm>
            <a:off x="2734662" y="800733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63" name="テキスト ボックス 212">
            <a:extLst>
              <a:ext uri="{FF2B5EF4-FFF2-40B4-BE49-F238E27FC236}">
                <a16:creationId xmlns:a16="http://schemas.microsoft.com/office/drawing/2014/main" id="{4A21887D-A6A7-B09E-54F3-A46280B31488}"/>
              </a:ext>
            </a:extLst>
          </p:cNvPr>
          <p:cNvSpPr txBox="1"/>
          <p:nvPr/>
        </p:nvSpPr>
        <p:spPr>
          <a:xfrm>
            <a:off x="3394792" y="800061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64" name="四角形: 角を丸くする 213">
            <a:extLst>
              <a:ext uri="{FF2B5EF4-FFF2-40B4-BE49-F238E27FC236}">
                <a16:creationId xmlns:a16="http://schemas.microsoft.com/office/drawing/2014/main" id="{959105C2-99E4-AEA3-2260-6B3ACF9D97F9}"/>
              </a:ext>
            </a:extLst>
          </p:cNvPr>
          <p:cNvSpPr/>
          <p:nvPr/>
        </p:nvSpPr>
        <p:spPr>
          <a:xfrm>
            <a:off x="3283019" y="769703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5" name="テキスト ボックス 214">
            <a:extLst>
              <a:ext uri="{FF2B5EF4-FFF2-40B4-BE49-F238E27FC236}">
                <a16:creationId xmlns:a16="http://schemas.microsoft.com/office/drawing/2014/main" id="{FDBC521F-B7AD-A76C-95AF-D1081A6C28B4}"/>
              </a:ext>
            </a:extLst>
          </p:cNvPr>
          <p:cNvSpPr txBox="1"/>
          <p:nvPr/>
        </p:nvSpPr>
        <p:spPr>
          <a:xfrm>
            <a:off x="2748912" y="768579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66" name="四角形: 角を丸くする 215">
            <a:extLst>
              <a:ext uri="{FF2B5EF4-FFF2-40B4-BE49-F238E27FC236}">
                <a16:creationId xmlns:a16="http://schemas.microsoft.com/office/drawing/2014/main" id="{6E30E406-716D-B4B6-37B0-A7FCC5514E51}"/>
              </a:ext>
            </a:extLst>
          </p:cNvPr>
          <p:cNvSpPr/>
          <p:nvPr/>
        </p:nvSpPr>
        <p:spPr>
          <a:xfrm>
            <a:off x="3285510" y="784377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7" name="テキスト ボックス 216">
            <a:extLst>
              <a:ext uri="{FF2B5EF4-FFF2-40B4-BE49-F238E27FC236}">
                <a16:creationId xmlns:a16="http://schemas.microsoft.com/office/drawing/2014/main" id="{C7E9AD2E-FBA6-E52A-7B02-BF12C11F6D95}"/>
              </a:ext>
            </a:extLst>
          </p:cNvPr>
          <p:cNvSpPr txBox="1"/>
          <p:nvPr/>
        </p:nvSpPr>
        <p:spPr>
          <a:xfrm>
            <a:off x="2751403" y="783253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68" name="テキスト ボックス 217">
            <a:extLst>
              <a:ext uri="{FF2B5EF4-FFF2-40B4-BE49-F238E27FC236}">
                <a16:creationId xmlns:a16="http://schemas.microsoft.com/office/drawing/2014/main" id="{14B1B2D7-FD04-F294-F09C-624D8C31FD30}"/>
              </a:ext>
            </a:extLst>
          </p:cNvPr>
          <p:cNvSpPr txBox="1"/>
          <p:nvPr/>
        </p:nvSpPr>
        <p:spPr>
          <a:xfrm>
            <a:off x="3309206" y="768045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69" name="テキスト ボックス 218">
            <a:extLst>
              <a:ext uri="{FF2B5EF4-FFF2-40B4-BE49-F238E27FC236}">
                <a16:creationId xmlns:a16="http://schemas.microsoft.com/office/drawing/2014/main" id="{3DA88BFB-2CDA-2153-C01D-F13C0CB37BA6}"/>
              </a:ext>
            </a:extLst>
          </p:cNvPr>
          <p:cNvSpPr txBox="1"/>
          <p:nvPr/>
        </p:nvSpPr>
        <p:spPr>
          <a:xfrm>
            <a:off x="3030576" y="798307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70" name="テキスト ボックス 219">
            <a:extLst>
              <a:ext uri="{FF2B5EF4-FFF2-40B4-BE49-F238E27FC236}">
                <a16:creationId xmlns:a16="http://schemas.microsoft.com/office/drawing/2014/main" id="{22A8B704-C3F1-A525-02AC-250E03920B0F}"/>
              </a:ext>
            </a:extLst>
          </p:cNvPr>
          <p:cNvSpPr txBox="1"/>
          <p:nvPr/>
        </p:nvSpPr>
        <p:spPr>
          <a:xfrm>
            <a:off x="3685579" y="798688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371" name="図 74">
            <a:extLst>
              <a:ext uri="{FF2B5EF4-FFF2-40B4-BE49-F238E27FC236}">
                <a16:creationId xmlns:a16="http://schemas.microsoft.com/office/drawing/2014/main" id="{ED8AE925-F190-18C1-6613-510664FADFF8}"/>
              </a:ext>
            </a:extLst>
          </p:cNvPr>
          <p:cNvPicPr>
            <a:picLocks noChangeAspect="1"/>
          </p:cNvPicPr>
          <p:nvPr/>
        </p:nvPicPr>
        <p:blipFill>
          <a:blip r:embed="rId8"/>
          <a:stretch>
            <a:fillRect/>
          </a:stretch>
        </p:blipFill>
        <p:spPr>
          <a:xfrm>
            <a:off x="1847693" y="7121120"/>
            <a:ext cx="767534" cy="496491"/>
          </a:xfrm>
          <a:prstGeom prst="rect">
            <a:avLst/>
          </a:prstGeom>
          <a:solidFill>
            <a:schemeClr val="bg1"/>
          </a:solidFill>
        </p:spPr>
      </p:pic>
      <p:sp>
        <p:nvSpPr>
          <p:cNvPr id="372" name="テキスト ボックス 75">
            <a:extLst>
              <a:ext uri="{FF2B5EF4-FFF2-40B4-BE49-F238E27FC236}">
                <a16:creationId xmlns:a16="http://schemas.microsoft.com/office/drawing/2014/main" id="{F87DF4EC-CFDF-9FC7-A64F-3CAA5D40610A}"/>
              </a:ext>
            </a:extLst>
          </p:cNvPr>
          <p:cNvSpPr txBox="1"/>
          <p:nvPr/>
        </p:nvSpPr>
        <p:spPr>
          <a:xfrm>
            <a:off x="1783977" y="762815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373" name="台形 76">
            <a:extLst>
              <a:ext uri="{FF2B5EF4-FFF2-40B4-BE49-F238E27FC236}">
                <a16:creationId xmlns:a16="http://schemas.microsoft.com/office/drawing/2014/main" id="{F96DB690-AEFA-322F-3A58-9B119835904F}"/>
              </a:ext>
            </a:extLst>
          </p:cNvPr>
          <p:cNvSpPr/>
          <p:nvPr/>
        </p:nvSpPr>
        <p:spPr>
          <a:xfrm rot="9223765">
            <a:off x="2462337" y="704161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374" name="矢印: 右 90">
            <a:extLst>
              <a:ext uri="{FF2B5EF4-FFF2-40B4-BE49-F238E27FC236}">
                <a16:creationId xmlns:a16="http://schemas.microsoft.com/office/drawing/2014/main" id="{FD984BD2-3153-4B06-24B9-3B6A40457D44}"/>
              </a:ext>
            </a:extLst>
          </p:cNvPr>
          <p:cNvSpPr/>
          <p:nvPr/>
        </p:nvSpPr>
        <p:spPr>
          <a:xfrm>
            <a:off x="2770634" y="756008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75" name="図 116">
            <a:extLst>
              <a:ext uri="{FF2B5EF4-FFF2-40B4-BE49-F238E27FC236}">
                <a16:creationId xmlns:a16="http://schemas.microsoft.com/office/drawing/2014/main" id="{FC4ECDC3-57E5-7D02-A6E6-5A944FE687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11345" y="7227726"/>
            <a:ext cx="193980" cy="422448"/>
          </a:xfrm>
          <a:prstGeom prst="rect">
            <a:avLst/>
          </a:prstGeom>
        </p:spPr>
      </p:pic>
      <p:sp>
        <p:nvSpPr>
          <p:cNvPr id="376" name="テキスト ボックス 220">
            <a:extLst>
              <a:ext uri="{FF2B5EF4-FFF2-40B4-BE49-F238E27FC236}">
                <a16:creationId xmlns:a16="http://schemas.microsoft.com/office/drawing/2014/main" id="{AD4E231B-2583-2470-C016-78D04DF1A499}"/>
              </a:ext>
            </a:extLst>
          </p:cNvPr>
          <p:cNvSpPr txBox="1"/>
          <p:nvPr/>
        </p:nvSpPr>
        <p:spPr>
          <a:xfrm>
            <a:off x="2923261" y="824061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377" name="テキスト ボックス 221">
            <a:extLst>
              <a:ext uri="{FF2B5EF4-FFF2-40B4-BE49-F238E27FC236}">
                <a16:creationId xmlns:a16="http://schemas.microsoft.com/office/drawing/2014/main" id="{8A35EB75-DE35-4039-6682-DF2DF944B58F}"/>
              </a:ext>
            </a:extLst>
          </p:cNvPr>
          <p:cNvSpPr txBox="1"/>
          <p:nvPr/>
        </p:nvSpPr>
        <p:spPr>
          <a:xfrm>
            <a:off x="3589163" y="824036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378" name="テキスト ボックス 222">
            <a:extLst>
              <a:ext uri="{FF2B5EF4-FFF2-40B4-BE49-F238E27FC236}">
                <a16:creationId xmlns:a16="http://schemas.microsoft.com/office/drawing/2014/main" id="{12F62CFF-41D8-3AB5-6F6D-DD5D14F27BB5}"/>
              </a:ext>
            </a:extLst>
          </p:cNvPr>
          <p:cNvSpPr txBox="1"/>
          <p:nvPr/>
        </p:nvSpPr>
        <p:spPr>
          <a:xfrm>
            <a:off x="2767668" y="852512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379" name="テキスト ボックス 223">
            <a:extLst>
              <a:ext uri="{FF2B5EF4-FFF2-40B4-BE49-F238E27FC236}">
                <a16:creationId xmlns:a16="http://schemas.microsoft.com/office/drawing/2014/main" id="{2F2E953E-F96C-4FFD-4524-EF49B95FB8E5}"/>
              </a:ext>
            </a:extLst>
          </p:cNvPr>
          <p:cNvSpPr txBox="1"/>
          <p:nvPr/>
        </p:nvSpPr>
        <p:spPr>
          <a:xfrm>
            <a:off x="3218427" y="851700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80" name="テキスト ボックス 224">
            <a:extLst>
              <a:ext uri="{FF2B5EF4-FFF2-40B4-BE49-F238E27FC236}">
                <a16:creationId xmlns:a16="http://schemas.microsoft.com/office/drawing/2014/main" id="{4643F6A4-B530-D24B-7694-068AF398BC0F}"/>
              </a:ext>
            </a:extLst>
          </p:cNvPr>
          <p:cNvSpPr txBox="1"/>
          <p:nvPr/>
        </p:nvSpPr>
        <p:spPr>
          <a:xfrm>
            <a:off x="3623071" y="8522284"/>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381" name="テキスト ボックス 190">
            <a:extLst>
              <a:ext uri="{FF2B5EF4-FFF2-40B4-BE49-F238E27FC236}">
                <a16:creationId xmlns:a16="http://schemas.microsoft.com/office/drawing/2014/main" id="{BA6D57BD-CC8C-6C62-649C-748CC0D4817C}"/>
              </a:ext>
            </a:extLst>
          </p:cNvPr>
          <p:cNvSpPr txBox="1"/>
          <p:nvPr/>
        </p:nvSpPr>
        <p:spPr>
          <a:xfrm>
            <a:off x="3252717" y="782555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382" name="図 28">
            <a:extLst>
              <a:ext uri="{FF2B5EF4-FFF2-40B4-BE49-F238E27FC236}">
                <a16:creationId xmlns:a16="http://schemas.microsoft.com/office/drawing/2014/main" id="{B4992B3C-EEC9-47D0-0D86-81C5F3D310D2}"/>
              </a:ext>
            </a:extLst>
          </p:cNvPr>
          <p:cNvPicPr>
            <a:picLocks noChangeAspect="1"/>
          </p:cNvPicPr>
          <p:nvPr/>
        </p:nvPicPr>
        <p:blipFill>
          <a:blip r:embed="rId2"/>
          <a:stretch>
            <a:fillRect/>
          </a:stretch>
        </p:blipFill>
        <p:spPr>
          <a:xfrm>
            <a:off x="441999" y="7098695"/>
            <a:ext cx="1358764" cy="2027693"/>
          </a:xfrm>
          <a:prstGeom prst="rect">
            <a:avLst/>
          </a:prstGeom>
        </p:spPr>
      </p:pic>
      <p:pic>
        <p:nvPicPr>
          <p:cNvPr id="383" name="図 29">
            <a:extLst>
              <a:ext uri="{FF2B5EF4-FFF2-40B4-BE49-F238E27FC236}">
                <a16:creationId xmlns:a16="http://schemas.microsoft.com/office/drawing/2014/main" id="{70675D4B-3D47-D3BB-D7DC-DDC1DC9C3D57}"/>
              </a:ext>
            </a:extLst>
          </p:cNvPr>
          <p:cNvPicPr>
            <a:picLocks noChangeAspect="1"/>
          </p:cNvPicPr>
          <p:nvPr/>
        </p:nvPicPr>
        <p:blipFill>
          <a:blip r:embed="rId3"/>
          <a:stretch>
            <a:fillRect/>
          </a:stretch>
        </p:blipFill>
        <p:spPr>
          <a:xfrm>
            <a:off x="1535355" y="8394082"/>
            <a:ext cx="243861" cy="130125"/>
          </a:xfrm>
          <a:prstGeom prst="rect">
            <a:avLst/>
          </a:prstGeom>
        </p:spPr>
      </p:pic>
      <p:sp>
        <p:nvSpPr>
          <p:cNvPr id="384" name="テキスト ボックス 30">
            <a:extLst>
              <a:ext uri="{FF2B5EF4-FFF2-40B4-BE49-F238E27FC236}">
                <a16:creationId xmlns:a16="http://schemas.microsoft.com/office/drawing/2014/main" id="{644521F4-EAD4-8AB6-B0DB-A9964C58BD12}"/>
              </a:ext>
            </a:extLst>
          </p:cNvPr>
          <p:cNvSpPr txBox="1"/>
          <p:nvPr/>
        </p:nvSpPr>
        <p:spPr>
          <a:xfrm>
            <a:off x="1458933" y="8373123"/>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85" name="図 31">
            <a:extLst>
              <a:ext uri="{FF2B5EF4-FFF2-40B4-BE49-F238E27FC236}">
                <a16:creationId xmlns:a16="http://schemas.microsoft.com/office/drawing/2014/main" id="{97A095D7-A497-2B70-3C42-DBC91D243727}"/>
              </a:ext>
            </a:extLst>
          </p:cNvPr>
          <p:cNvPicPr>
            <a:picLocks noChangeAspect="1"/>
          </p:cNvPicPr>
          <p:nvPr/>
        </p:nvPicPr>
        <p:blipFill>
          <a:blip r:embed="rId4"/>
          <a:stretch>
            <a:fillRect/>
          </a:stretch>
        </p:blipFill>
        <p:spPr>
          <a:xfrm>
            <a:off x="946686" y="7232775"/>
            <a:ext cx="805148" cy="123622"/>
          </a:xfrm>
          <a:prstGeom prst="rect">
            <a:avLst/>
          </a:prstGeom>
        </p:spPr>
      </p:pic>
      <p:sp>
        <p:nvSpPr>
          <p:cNvPr id="386" name="テキスト ボックス 32">
            <a:extLst>
              <a:ext uri="{FF2B5EF4-FFF2-40B4-BE49-F238E27FC236}">
                <a16:creationId xmlns:a16="http://schemas.microsoft.com/office/drawing/2014/main" id="{56D6ECFD-0A57-562A-91D9-00D7BB1B00ED}"/>
              </a:ext>
            </a:extLst>
          </p:cNvPr>
          <p:cNvSpPr txBox="1"/>
          <p:nvPr/>
        </p:nvSpPr>
        <p:spPr>
          <a:xfrm>
            <a:off x="861967" y="7219352"/>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87" name="図 33">
            <a:extLst>
              <a:ext uri="{FF2B5EF4-FFF2-40B4-BE49-F238E27FC236}">
                <a16:creationId xmlns:a16="http://schemas.microsoft.com/office/drawing/2014/main" id="{D56BC57A-42BE-CBA1-A069-CC4DF22ED541}"/>
              </a:ext>
            </a:extLst>
          </p:cNvPr>
          <p:cNvPicPr>
            <a:picLocks noChangeAspect="1"/>
          </p:cNvPicPr>
          <p:nvPr/>
        </p:nvPicPr>
        <p:blipFill>
          <a:blip r:embed="rId3"/>
          <a:stretch>
            <a:fillRect/>
          </a:stretch>
        </p:blipFill>
        <p:spPr>
          <a:xfrm>
            <a:off x="596499" y="8118335"/>
            <a:ext cx="399116" cy="92870"/>
          </a:xfrm>
          <a:prstGeom prst="rect">
            <a:avLst/>
          </a:prstGeom>
        </p:spPr>
      </p:pic>
      <p:sp>
        <p:nvSpPr>
          <p:cNvPr id="388" name="テキスト ボックス 34">
            <a:extLst>
              <a:ext uri="{FF2B5EF4-FFF2-40B4-BE49-F238E27FC236}">
                <a16:creationId xmlns:a16="http://schemas.microsoft.com/office/drawing/2014/main" id="{6F48BC60-FA9D-2293-919D-2030CD301091}"/>
              </a:ext>
            </a:extLst>
          </p:cNvPr>
          <p:cNvSpPr txBox="1"/>
          <p:nvPr/>
        </p:nvSpPr>
        <p:spPr>
          <a:xfrm>
            <a:off x="532129" y="8068627"/>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9" name="図 35">
            <a:extLst>
              <a:ext uri="{FF2B5EF4-FFF2-40B4-BE49-F238E27FC236}">
                <a16:creationId xmlns:a16="http://schemas.microsoft.com/office/drawing/2014/main" id="{82C439FC-84CD-7C82-9770-C0A10BE72CC9}"/>
              </a:ext>
            </a:extLst>
          </p:cNvPr>
          <p:cNvPicPr>
            <a:picLocks noChangeAspect="1"/>
          </p:cNvPicPr>
          <p:nvPr/>
        </p:nvPicPr>
        <p:blipFill>
          <a:blip r:embed="rId5"/>
          <a:stretch>
            <a:fillRect/>
          </a:stretch>
        </p:blipFill>
        <p:spPr>
          <a:xfrm>
            <a:off x="1044940" y="8555446"/>
            <a:ext cx="234871" cy="129551"/>
          </a:xfrm>
          <a:prstGeom prst="rect">
            <a:avLst/>
          </a:prstGeom>
        </p:spPr>
      </p:pic>
      <p:pic>
        <p:nvPicPr>
          <p:cNvPr id="390" name="図 36">
            <a:extLst>
              <a:ext uri="{FF2B5EF4-FFF2-40B4-BE49-F238E27FC236}">
                <a16:creationId xmlns:a16="http://schemas.microsoft.com/office/drawing/2014/main" id="{11250633-5246-39EA-A0DB-7555ACC181AA}"/>
              </a:ext>
            </a:extLst>
          </p:cNvPr>
          <p:cNvPicPr>
            <a:picLocks noChangeAspect="1"/>
          </p:cNvPicPr>
          <p:nvPr/>
        </p:nvPicPr>
        <p:blipFill>
          <a:blip r:embed="rId5"/>
          <a:stretch>
            <a:fillRect/>
          </a:stretch>
        </p:blipFill>
        <p:spPr>
          <a:xfrm>
            <a:off x="980358" y="8738697"/>
            <a:ext cx="234871" cy="129551"/>
          </a:xfrm>
          <a:prstGeom prst="rect">
            <a:avLst/>
          </a:prstGeom>
        </p:spPr>
      </p:pic>
      <p:pic>
        <p:nvPicPr>
          <p:cNvPr id="391" name="図 37">
            <a:extLst>
              <a:ext uri="{FF2B5EF4-FFF2-40B4-BE49-F238E27FC236}">
                <a16:creationId xmlns:a16="http://schemas.microsoft.com/office/drawing/2014/main" id="{7847DDD2-FD58-C031-403C-58BE23925FD4}"/>
              </a:ext>
            </a:extLst>
          </p:cNvPr>
          <p:cNvPicPr>
            <a:picLocks noChangeAspect="1"/>
          </p:cNvPicPr>
          <p:nvPr/>
        </p:nvPicPr>
        <p:blipFill>
          <a:blip r:embed="rId6"/>
          <a:stretch>
            <a:fillRect/>
          </a:stretch>
        </p:blipFill>
        <p:spPr>
          <a:xfrm>
            <a:off x="460007" y="8105474"/>
            <a:ext cx="1334826" cy="298027"/>
          </a:xfrm>
          <a:prstGeom prst="rect">
            <a:avLst/>
          </a:prstGeom>
        </p:spPr>
      </p:pic>
      <p:sp>
        <p:nvSpPr>
          <p:cNvPr id="392" name="四角形: 角を丸くする 38">
            <a:extLst>
              <a:ext uri="{FF2B5EF4-FFF2-40B4-BE49-F238E27FC236}">
                <a16:creationId xmlns:a16="http://schemas.microsoft.com/office/drawing/2014/main" id="{516471A0-E3D1-54A1-1B92-9408139951DB}"/>
              </a:ext>
            </a:extLst>
          </p:cNvPr>
          <p:cNvSpPr/>
          <p:nvPr/>
        </p:nvSpPr>
        <p:spPr>
          <a:xfrm>
            <a:off x="736286" y="826250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3" name="テキスト ボックス 40">
            <a:extLst>
              <a:ext uri="{FF2B5EF4-FFF2-40B4-BE49-F238E27FC236}">
                <a16:creationId xmlns:a16="http://schemas.microsoft.com/office/drawing/2014/main" id="{D573CCFD-D26B-D8F6-ACDA-983184A52317}"/>
              </a:ext>
            </a:extLst>
          </p:cNvPr>
          <p:cNvSpPr txBox="1"/>
          <p:nvPr/>
        </p:nvSpPr>
        <p:spPr>
          <a:xfrm>
            <a:off x="412579" y="8251266"/>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94" name="四角形: 角を丸くする 41">
            <a:extLst>
              <a:ext uri="{FF2B5EF4-FFF2-40B4-BE49-F238E27FC236}">
                <a16:creationId xmlns:a16="http://schemas.microsoft.com/office/drawing/2014/main" id="{F678601F-F473-C9E0-9B15-8644EEE6EF3D}"/>
              </a:ext>
            </a:extLst>
          </p:cNvPr>
          <p:cNvSpPr/>
          <p:nvPr/>
        </p:nvSpPr>
        <p:spPr>
          <a:xfrm>
            <a:off x="1388222" y="825511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5" name="テキスト ボックス 42">
            <a:extLst>
              <a:ext uri="{FF2B5EF4-FFF2-40B4-BE49-F238E27FC236}">
                <a16:creationId xmlns:a16="http://schemas.microsoft.com/office/drawing/2014/main" id="{31052DE5-5012-1CD6-BE0C-E7321C040297}"/>
              </a:ext>
            </a:extLst>
          </p:cNvPr>
          <p:cNvSpPr txBox="1"/>
          <p:nvPr/>
        </p:nvSpPr>
        <p:spPr>
          <a:xfrm>
            <a:off x="1069277" y="8236728"/>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6" name="図 43">
            <a:extLst>
              <a:ext uri="{FF2B5EF4-FFF2-40B4-BE49-F238E27FC236}">
                <a16:creationId xmlns:a16="http://schemas.microsoft.com/office/drawing/2014/main" id="{045F75E2-D37E-9664-8455-D209E1B76911}"/>
              </a:ext>
            </a:extLst>
          </p:cNvPr>
          <p:cNvPicPr>
            <a:picLocks noChangeAspect="1"/>
          </p:cNvPicPr>
          <p:nvPr/>
        </p:nvPicPr>
        <p:blipFill>
          <a:blip r:embed="rId7"/>
          <a:stretch>
            <a:fillRect/>
          </a:stretch>
        </p:blipFill>
        <p:spPr>
          <a:xfrm>
            <a:off x="455728" y="7701053"/>
            <a:ext cx="1345035" cy="391873"/>
          </a:xfrm>
          <a:prstGeom prst="rect">
            <a:avLst/>
          </a:prstGeom>
        </p:spPr>
      </p:pic>
      <p:sp>
        <p:nvSpPr>
          <p:cNvPr id="397" name="四角形: 角を丸くする 44">
            <a:extLst>
              <a:ext uri="{FF2B5EF4-FFF2-40B4-BE49-F238E27FC236}">
                <a16:creationId xmlns:a16="http://schemas.microsoft.com/office/drawing/2014/main" id="{DAA6CBCB-82AB-A437-C5F8-1E37FEC0E8F7}"/>
              </a:ext>
            </a:extLst>
          </p:cNvPr>
          <p:cNvSpPr/>
          <p:nvPr/>
        </p:nvSpPr>
        <p:spPr>
          <a:xfrm>
            <a:off x="736880" y="8000334"/>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8" name="四角形: 角を丸くする 45">
            <a:extLst>
              <a:ext uri="{FF2B5EF4-FFF2-40B4-BE49-F238E27FC236}">
                <a16:creationId xmlns:a16="http://schemas.microsoft.com/office/drawing/2014/main" id="{FDDC7B19-0674-1C73-71BD-25C48D621FB8}"/>
              </a:ext>
            </a:extLst>
          </p:cNvPr>
          <p:cNvSpPr/>
          <p:nvPr/>
        </p:nvSpPr>
        <p:spPr>
          <a:xfrm>
            <a:off x="1382361" y="8005634"/>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9" name="テキスト ボックス 46">
            <a:extLst>
              <a:ext uri="{FF2B5EF4-FFF2-40B4-BE49-F238E27FC236}">
                <a16:creationId xmlns:a16="http://schemas.microsoft.com/office/drawing/2014/main" id="{EECA53A3-7EE8-D514-99D3-B25B3406B5FA}"/>
              </a:ext>
            </a:extLst>
          </p:cNvPr>
          <p:cNvSpPr txBox="1"/>
          <p:nvPr/>
        </p:nvSpPr>
        <p:spPr>
          <a:xfrm>
            <a:off x="398329" y="8013128"/>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00" name="テキスト ボックス 47">
            <a:extLst>
              <a:ext uri="{FF2B5EF4-FFF2-40B4-BE49-F238E27FC236}">
                <a16:creationId xmlns:a16="http://schemas.microsoft.com/office/drawing/2014/main" id="{8FFA243B-8924-716E-8B25-0551E2269978}"/>
              </a:ext>
            </a:extLst>
          </p:cNvPr>
          <p:cNvSpPr txBox="1"/>
          <p:nvPr/>
        </p:nvSpPr>
        <p:spPr>
          <a:xfrm>
            <a:off x="1058459" y="8006408"/>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01" name="四角形: 角を丸くする 48">
            <a:extLst>
              <a:ext uri="{FF2B5EF4-FFF2-40B4-BE49-F238E27FC236}">
                <a16:creationId xmlns:a16="http://schemas.microsoft.com/office/drawing/2014/main" id="{3EDB60CC-F7A7-B024-C20C-97F562D00AF7}"/>
              </a:ext>
            </a:extLst>
          </p:cNvPr>
          <p:cNvSpPr/>
          <p:nvPr/>
        </p:nvSpPr>
        <p:spPr>
          <a:xfrm>
            <a:off x="946686" y="770282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2" name="テキスト ボックス 49">
            <a:extLst>
              <a:ext uri="{FF2B5EF4-FFF2-40B4-BE49-F238E27FC236}">
                <a16:creationId xmlns:a16="http://schemas.microsoft.com/office/drawing/2014/main" id="{BF793D0C-37D0-225E-2E79-33E4F1A1486A}"/>
              </a:ext>
            </a:extLst>
          </p:cNvPr>
          <p:cNvSpPr txBox="1"/>
          <p:nvPr/>
        </p:nvSpPr>
        <p:spPr>
          <a:xfrm>
            <a:off x="412579" y="7691585"/>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03" name="四角形: 角を丸くする 50">
            <a:extLst>
              <a:ext uri="{FF2B5EF4-FFF2-40B4-BE49-F238E27FC236}">
                <a16:creationId xmlns:a16="http://schemas.microsoft.com/office/drawing/2014/main" id="{FC7A7D28-CFE5-9AD4-3A7B-B132E0FF8D48}"/>
              </a:ext>
            </a:extLst>
          </p:cNvPr>
          <p:cNvSpPr/>
          <p:nvPr/>
        </p:nvSpPr>
        <p:spPr>
          <a:xfrm>
            <a:off x="949177" y="784956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4" name="テキスト ボックス 51">
            <a:extLst>
              <a:ext uri="{FF2B5EF4-FFF2-40B4-BE49-F238E27FC236}">
                <a16:creationId xmlns:a16="http://schemas.microsoft.com/office/drawing/2014/main" id="{216EBF71-5E39-798F-12F7-25108DB8C41D}"/>
              </a:ext>
            </a:extLst>
          </p:cNvPr>
          <p:cNvSpPr txBox="1"/>
          <p:nvPr/>
        </p:nvSpPr>
        <p:spPr>
          <a:xfrm>
            <a:off x="415070" y="7838330"/>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05" name="テキスト ボックス 56">
            <a:extLst>
              <a:ext uri="{FF2B5EF4-FFF2-40B4-BE49-F238E27FC236}">
                <a16:creationId xmlns:a16="http://schemas.microsoft.com/office/drawing/2014/main" id="{33BE628D-F72A-BC96-AE13-A4EA3A7121DB}"/>
              </a:ext>
            </a:extLst>
          </p:cNvPr>
          <p:cNvSpPr txBox="1"/>
          <p:nvPr/>
        </p:nvSpPr>
        <p:spPr>
          <a:xfrm>
            <a:off x="972873" y="7686251"/>
            <a:ext cx="840544" cy="169277"/>
          </a:xfrm>
          <a:prstGeom prst="rect">
            <a:avLst/>
          </a:prstGeom>
          <a:noFill/>
        </p:spPr>
        <p:txBody>
          <a:bodyPr wrap="square" rtlCol="0">
            <a:spAutoFit/>
          </a:bodyPr>
          <a:lstStyle/>
          <a:p>
            <a:r>
              <a:rPr lang="en-US" sz="500" dirty="0">
                <a:latin typeface="Tahoma" panose="020B0604030504040204" pitchFamily="34" charset="0"/>
                <a:ea typeface="Tahoma" panose="020B0604030504040204" pitchFamily="34" charset="0"/>
                <a:cs typeface="Tahoma" panose="020B0604030504040204" pitchFamily="34" charset="0"/>
              </a:rPr>
              <a:t>808-0210389-00</a:t>
            </a:r>
            <a:endParaRPr kumimoji="1" lang="ja-JP" altLang="en-US" sz="500" dirty="0"/>
          </a:p>
        </p:txBody>
      </p:sp>
      <p:sp>
        <p:nvSpPr>
          <p:cNvPr id="406" name="テキスト ボックス 57">
            <a:extLst>
              <a:ext uri="{FF2B5EF4-FFF2-40B4-BE49-F238E27FC236}">
                <a16:creationId xmlns:a16="http://schemas.microsoft.com/office/drawing/2014/main" id="{2B490691-E0E7-08FA-310D-BFBB12E639A6}"/>
              </a:ext>
            </a:extLst>
          </p:cNvPr>
          <p:cNvSpPr txBox="1"/>
          <p:nvPr/>
        </p:nvSpPr>
        <p:spPr>
          <a:xfrm>
            <a:off x="896280" y="7836357"/>
            <a:ext cx="944571" cy="169277"/>
          </a:xfrm>
          <a:prstGeom prst="rect">
            <a:avLst/>
          </a:prstGeom>
          <a:noFill/>
        </p:spPr>
        <p:txBody>
          <a:bodyPr wrap="square" lIns="9144" rIns="9144" rtlCol="0">
            <a:spAutoFit/>
          </a:bodyPr>
          <a:lstStyle/>
          <a:p>
            <a:pPr algn="ct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kumimoji="1" lang="en-US" altLang="ja-JP" sz="500" dirty="0">
              <a:latin typeface="+mj-lt"/>
            </a:endParaRPr>
          </a:p>
        </p:txBody>
      </p:sp>
      <p:sp>
        <p:nvSpPr>
          <p:cNvPr id="407" name="テキスト ボックス 58">
            <a:extLst>
              <a:ext uri="{FF2B5EF4-FFF2-40B4-BE49-F238E27FC236}">
                <a16:creationId xmlns:a16="http://schemas.microsoft.com/office/drawing/2014/main" id="{7B717EA1-46B3-40DF-5193-8FCCB176BF72}"/>
              </a:ext>
            </a:extLst>
          </p:cNvPr>
          <p:cNvSpPr txBox="1"/>
          <p:nvPr/>
        </p:nvSpPr>
        <p:spPr>
          <a:xfrm>
            <a:off x="694243" y="7988865"/>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08" name="テキスト ボックス 59">
            <a:extLst>
              <a:ext uri="{FF2B5EF4-FFF2-40B4-BE49-F238E27FC236}">
                <a16:creationId xmlns:a16="http://schemas.microsoft.com/office/drawing/2014/main" id="{86D80884-E0A2-E929-7B8D-76B2C68FB651}"/>
              </a:ext>
            </a:extLst>
          </p:cNvPr>
          <p:cNvSpPr txBox="1"/>
          <p:nvPr/>
        </p:nvSpPr>
        <p:spPr>
          <a:xfrm>
            <a:off x="1349246" y="7992675"/>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409" name="グラフィックス 4" descr="カメラ 単色塗りつぶし">
            <a:extLst>
              <a:ext uri="{FF2B5EF4-FFF2-40B4-BE49-F238E27FC236}">
                <a16:creationId xmlns:a16="http://schemas.microsoft.com/office/drawing/2014/main" id="{620E4CA0-ADB9-B683-0B72-898B5F96AA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17508" y="7701678"/>
            <a:ext cx="137037" cy="137037"/>
          </a:xfrm>
          <a:prstGeom prst="rect">
            <a:avLst/>
          </a:prstGeom>
        </p:spPr>
      </p:pic>
      <p:sp>
        <p:nvSpPr>
          <p:cNvPr id="410" name="Rectangle 409">
            <a:extLst>
              <a:ext uri="{FF2B5EF4-FFF2-40B4-BE49-F238E27FC236}">
                <a16:creationId xmlns:a16="http://schemas.microsoft.com/office/drawing/2014/main" id="{8BF93CCC-F20A-8FCA-F396-31CDC2DFCD05}"/>
              </a:ext>
            </a:extLst>
          </p:cNvPr>
          <p:cNvSpPr/>
          <p:nvPr/>
        </p:nvSpPr>
        <p:spPr>
          <a:xfrm>
            <a:off x="466721" y="7999432"/>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11" name="TextBox 410">
            <a:extLst>
              <a:ext uri="{FF2B5EF4-FFF2-40B4-BE49-F238E27FC236}">
                <a16:creationId xmlns:a16="http://schemas.microsoft.com/office/drawing/2014/main" id="{8DFA7CD4-9AC3-FEF7-224C-8D64972CF569}"/>
              </a:ext>
            </a:extLst>
          </p:cNvPr>
          <p:cNvSpPr txBox="1"/>
          <p:nvPr/>
        </p:nvSpPr>
        <p:spPr>
          <a:xfrm>
            <a:off x="446129" y="8011435"/>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12" name="Rectangle: Rounded Corners 411">
            <a:extLst>
              <a:ext uri="{FF2B5EF4-FFF2-40B4-BE49-F238E27FC236}">
                <a16:creationId xmlns:a16="http://schemas.microsoft.com/office/drawing/2014/main" id="{FFB76B37-CF3D-CD8E-7321-B6EF2E6D55FD}"/>
              </a:ext>
            </a:extLst>
          </p:cNvPr>
          <p:cNvSpPr/>
          <p:nvPr/>
        </p:nvSpPr>
        <p:spPr>
          <a:xfrm>
            <a:off x="737756" y="8011435"/>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413" name="Rectangle: Rounded Corners 412">
            <a:extLst>
              <a:ext uri="{FF2B5EF4-FFF2-40B4-BE49-F238E27FC236}">
                <a16:creationId xmlns:a16="http://schemas.microsoft.com/office/drawing/2014/main" id="{7B3B9EB9-205A-0C23-4D6B-0113980795EF}"/>
              </a:ext>
            </a:extLst>
          </p:cNvPr>
          <p:cNvSpPr/>
          <p:nvPr/>
        </p:nvSpPr>
        <p:spPr>
          <a:xfrm>
            <a:off x="1131996" y="8011435"/>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414" name="Picture 413">
            <a:extLst>
              <a:ext uri="{FF2B5EF4-FFF2-40B4-BE49-F238E27FC236}">
                <a16:creationId xmlns:a16="http://schemas.microsoft.com/office/drawing/2014/main" id="{3691AD3C-C9CC-2B88-02EC-8CD92E7603EE}"/>
              </a:ext>
            </a:extLst>
          </p:cNvPr>
          <p:cNvPicPr>
            <a:picLocks noChangeAspect="1"/>
          </p:cNvPicPr>
          <p:nvPr/>
        </p:nvPicPr>
        <p:blipFill>
          <a:blip r:embed="rId17"/>
          <a:srcRect t="1" b="19546"/>
          <a:stretch/>
        </p:blipFill>
        <p:spPr>
          <a:xfrm>
            <a:off x="463942" y="8177007"/>
            <a:ext cx="1328605" cy="709499"/>
          </a:xfrm>
          <a:prstGeom prst="rect">
            <a:avLst/>
          </a:prstGeom>
        </p:spPr>
      </p:pic>
      <p:sp>
        <p:nvSpPr>
          <p:cNvPr id="415" name="矢印: 右 77">
            <a:extLst>
              <a:ext uri="{FF2B5EF4-FFF2-40B4-BE49-F238E27FC236}">
                <a16:creationId xmlns:a16="http://schemas.microsoft.com/office/drawing/2014/main" id="{3460AB73-405C-0961-470F-699CB4EBA783}"/>
              </a:ext>
            </a:extLst>
          </p:cNvPr>
          <p:cNvSpPr/>
          <p:nvPr/>
        </p:nvSpPr>
        <p:spPr>
          <a:xfrm>
            <a:off x="1663839" y="7560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2" name="Rectangle 421">
            <a:extLst>
              <a:ext uri="{FF2B5EF4-FFF2-40B4-BE49-F238E27FC236}">
                <a16:creationId xmlns:a16="http://schemas.microsoft.com/office/drawing/2014/main" id="{FA79E8A2-D82B-B3B5-559D-519B7365281F}"/>
              </a:ext>
            </a:extLst>
          </p:cNvPr>
          <p:cNvSpPr/>
          <p:nvPr/>
        </p:nvSpPr>
        <p:spPr>
          <a:xfrm>
            <a:off x="2810667" y="7986222"/>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23" name="TextBox 422">
            <a:extLst>
              <a:ext uri="{FF2B5EF4-FFF2-40B4-BE49-F238E27FC236}">
                <a16:creationId xmlns:a16="http://schemas.microsoft.com/office/drawing/2014/main" id="{973DDD7B-6B86-3CFE-B6D7-DD4CEDA43CDE}"/>
              </a:ext>
            </a:extLst>
          </p:cNvPr>
          <p:cNvSpPr txBox="1"/>
          <p:nvPr/>
        </p:nvSpPr>
        <p:spPr>
          <a:xfrm>
            <a:off x="2790075" y="7998225"/>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24" name="Rectangle: Rounded Corners 423">
            <a:extLst>
              <a:ext uri="{FF2B5EF4-FFF2-40B4-BE49-F238E27FC236}">
                <a16:creationId xmlns:a16="http://schemas.microsoft.com/office/drawing/2014/main" id="{1BB1730C-A887-F8A4-A4D5-47A87C5B94D5}"/>
              </a:ext>
            </a:extLst>
          </p:cNvPr>
          <p:cNvSpPr/>
          <p:nvPr/>
        </p:nvSpPr>
        <p:spPr>
          <a:xfrm>
            <a:off x="3081702" y="7998225"/>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425" name="Rectangle: Rounded Corners 424">
            <a:extLst>
              <a:ext uri="{FF2B5EF4-FFF2-40B4-BE49-F238E27FC236}">
                <a16:creationId xmlns:a16="http://schemas.microsoft.com/office/drawing/2014/main" id="{C91C57FA-F55B-6887-F21D-8324916DA966}"/>
              </a:ext>
            </a:extLst>
          </p:cNvPr>
          <p:cNvSpPr/>
          <p:nvPr/>
        </p:nvSpPr>
        <p:spPr>
          <a:xfrm>
            <a:off x="3475942" y="7998225"/>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426" name="Picture 425">
            <a:extLst>
              <a:ext uri="{FF2B5EF4-FFF2-40B4-BE49-F238E27FC236}">
                <a16:creationId xmlns:a16="http://schemas.microsoft.com/office/drawing/2014/main" id="{53D65126-4C26-AB8A-01C0-A3C5879C7E1B}"/>
              </a:ext>
            </a:extLst>
          </p:cNvPr>
          <p:cNvPicPr>
            <a:picLocks noChangeAspect="1"/>
          </p:cNvPicPr>
          <p:nvPr/>
        </p:nvPicPr>
        <p:blipFill>
          <a:blip r:embed="rId18"/>
          <a:srcRect b="18931"/>
          <a:stretch/>
        </p:blipFill>
        <p:spPr>
          <a:xfrm>
            <a:off x="2795797" y="8160981"/>
            <a:ext cx="1337562" cy="724171"/>
          </a:xfrm>
          <a:prstGeom prst="rect">
            <a:avLst/>
          </a:prstGeom>
        </p:spPr>
      </p:pic>
      <p:pic>
        <p:nvPicPr>
          <p:cNvPr id="427" name="Picture 426">
            <a:extLst>
              <a:ext uri="{FF2B5EF4-FFF2-40B4-BE49-F238E27FC236}">
                <a16:creationId xmlns:a16="http://schemas.microsoft.com/office/drawing/2014/main" id="{844BCDBF-1811-E3EB-219A-003E3451CEC3}"/>
              </a:ext>
            </a:extLst>
          </p:cNvPr>
          <p:cNvPicPr>
            <a:picLocks noChangeAspect="1"/>
          </p:cNvPicPr>
          <p:nvPr/>
        </p:nvPicPr>
        <p:blipFill>
          <a:blip r:embed="rId19"/>
          <a:stretch>
            <a:fillRect/>
          </a:stretch>
        </p:blipFill>
        <p:spPr>
          <a:xfrm>
            <a:off x="2818335" y="8702639"/>
            <a:ext cx="1254295" cy="169937"/>
          </a:xfrm>
          <a:prstGeom prst="rect">
            <a:avLst/>
          </a:prstGeom>
        </p:spPr>
      </p:pic>
      <p:sp>
        <p:nvSpPr>
          <p:cNvPr id="428" name="TextBox 427">
            <a:extLst>
              <a:ext uri="{FF2B5EF4-FFF2-40B4-BE49-F238E27FC236}">
                <a16:creationId xmlns:a16="http://schemas.microsoft.com/office/drawing/2014/main" id="{7DC688CB-D5C4-DBA1-0BF6-084564AE5F12}"/>
              </a:ext>
            </a:extLst>
          </p:cNvPr>
          <p:cNvSpPr txBox="1"/>
          <p:nvPr/>
        </p:nvSpPr>
        <p:spPr>
          <a:xfrm>
            <a:off x="3678672" y="8715935"/>
            <a:ext cx="474058" cy="169277"/>
          </a:xfrm>
          <a:prstGeom prst="rect">
            <a:avLst/>
          </a:prstGeom>
          <a:noFill/>
        </p:spPr>
        <p:txBody>
          <a:bodyPr wrap="square" rtlCol="0">
            <a:spAutoFit/>
          </a:bodyPr>
          <a:lstStyle/>
          <a:p>
            <a:pPr algn="r"/>
            <a:r>
              <a:rPr lang="en-US" sz="500" dirty="0"/>
              <a:t>10/20</a:t>
            </a:r>
          </a:p>
        </p:txBody>
      </p:sp>
      <p:pic>
        <p:nvPicPr>
          <p:cNvPr id="429" name="図 151">
            <a:extLst>
              <a:ext uri="{FF2B5EF4-FFF2-40B4-BE49-F238E27FC236}">
                <a16:creationId xmlns:a16="http://schemas.microsoft.com/office/drawing/2014/main" id="{C6C604AA-F16F-E3E0-6CC2-D8F9D0D0A9AC}"/>
              </a:ext>
            </a:extLst>
          </p:cNvPr>
          <p:cNvPicPr>
            <a:picLocks noChangeAspect="1"/>
          </p:cNvPicPr>
          <p:nvPr/>
        </p:nvPicPr>
        <p:blipFill>
          <a:blip r:embed="rId8"/>
          <a:stretch>
            <a:fillRect/>
          </a:stretch>
        </p:blipFill>
        <p:spPr>
          <a:xfrm>
            <a:off x="4067469" y="7065660"/>
            <a:ext cx="767534" cy="496491"/>
          </a:xfrm>
          <a:prstGeom prst="rect">
            <a:avLst/>
          </a:prstGeom>
          <a:solidFill>
            <a:schemeClr val="bg1"/>
          </a:solidFill>
        </p:spPr>
      </p:pic>
      <p:pic>
        <p:nvPicPr>
          <p:cNvPr id="431" name="図 154">
            <a:extLst>
              <a:ext uri="{FF2B5EF4-FFF2-40B4-BE49-F238E27FC236}">
                <a16:creationId xmlns:a16="http://schemas.microsoft.com/office/drawing/2014/main" id="{246951A5-688B-6216-BC2E-F739D103AC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45541" y="7223368"/>
            <a:ext cx="193980" cy="422448"/>
          </a:xfrm>
          <a:prstGeom prst="rect">
            <a:avLst/>
          </a:prstGeom>
        </p:spPr>
      </p:pic>
      <p:sp>
        <p:nvSpPr>
          <p:cNvPr id="432" name="台形 152">
            <a:extLst>
              <a:ext uri="{FF2B5EF4-FFF2-40B4-BE49-F238E27FC236}">
                <a16:creationId xmlns:a16="http://schemas.microsoft.com/office/drawing/2014/main" id="{AF3C6BF5-3A0C-53EF-BE7F-8223EDE8CD9F}"/>
              </a:ext>
            </a:extLst>
          </p:cNvPr>
          <p:cNvSpPr/>
          <p:nvPr/>
        </p:nvSpPr>
        <p:spPr>
          <a:xfrm rot="9223765">
            <a:off x="4698113" y="704571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37" name="グラフィックス 4" descr="カメラ 単色塗りつぶし">
            <a:extLst>
              <a:ext uri="{FF2B5EF4-FFF2-40B4-BE49-F238E27FC236}">
                <a16:creationId xmlns:a16="http://schemas.microsoft.com/office/drawing/2014/main" id="{78987B48-1529-AB0C-1845-65C38537D9A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96814" y="5548898"/>
            <a:ext cx="137037" cy="137037"/>
          </a:xfrm>
          <a:prstGeom prst="rect">
            <a:avLst/>
          </a:prstGeom>
        </p:spPr>
      </p:pic>
      <p:pic>
        <p:nvPicPr>
          <p:cNvPr id="438" name="グラフィックス 4" descr="カメラ 単色塗りつぶし">
            <a:extLst>
              <a:ext uri="{FF2B5EF4-FFF2-40B4-BE49-F238E27FC236}">
                <a16:creationId xmlns:a16="http://schemas.microsoft.com/office/drawing/2014/main" id="{A8AEF260-75C4-0E57-670F-7AD5CF554B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97327" y="7693480"/>
            <a:ext cx="137037" cy="137037"/>
          </a:xfrm>
          <a:prstGeom prst="rect">
            <a:avLst/>
          </a:prstGeom>
        </p:spPr>
      </p:pic>
      <p:sp>
        <p:nvSpPr>
          <p:cNvPr id="439" name="矢印: 右 89">
            <a:extLst>
              <a:ext uri="{FF2B5EF4-FFF2-40B4-BE49-F238E27FC236}">
                <a16:creationId xmlns:a16="http://schemas.microsoft.com/office/drawing/2014/main" id="{761FFC5F-4DB6-86B2-B300-0DD3394D5043}"/>
              </a:ext>
            </a:extLst>
          </p:cNvPr>
          <p:cNvSpPr/>
          <p:nvPr/>
        </p:nvSpPr>
        <p:spPr>
          <a:xfrm>
            <a:off x="4084727" y="54155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0" name="矢印: 右 286">
            <a:extLst>
              <a:ext uri="{FF2B5EF4-FFF2-40B4-BE49-F238E27FC236}">
                <a16:creationId xmlns:a16="http://schemas.microsoft.com/office/drawing/2014/main" id="{32227CC9-F1FB-7343-0271-C6CC1E547F22}"/>
              </a:ext>
            </a:extLst>
          </p:cNvPr>
          <p:cNvSpPr/>
          <p:nvPr/>
        </p:nvSpPr>
        <p:spPr>
          <a:xfrm>
            <a:off x="4065298" y="757849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41" name="グラフィックス 4" descr="カメラ 単色塗りつぶし">
            <a:extLst>
              <a:ext uri="{FF2B5EF4-FFF2-40B4-BE49-F238E27FC236}">
                <a16:creationId xmlns:a16="http://schemas.microsoft.com/office/drawing/2014/main" id="{F7959462-6FDB-6EFE-91A8-03246D80E0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49476" y="5558509"/>
            <a:ext cx="137037" cy="137037"/>
          </a:xfrm>
          <a:prstGeom prst="rect">
            <a:avLst/>
          </a:prstGeom>
        </p:spPr>
      </p:pic>
      <p:pic>
        <p:nvPicPr>
          <p:cNvPr id="442" name="Picture 441">
            <a:extLst>
              <a:ext uri="{FF2B5EF4-FFF2-40B4-BE49-F238E27FC236}">
                <a16:creationId xmlns:a16="http://schemas.microsoft.com/office/drawing/2014/main" id="{53A4A8C6-8557-2CD2-896E-DDF33BC6F9B3}"/>
              </a:ext>
            </a:extLst>
          </p:cNvPr>
          <p:cNvPicPr>
            <a:picLocks noChangeAspect="1"/>
          </p:cNvPicPr>
          <p:nvPr/>
        </p:nvPicPr>
        <p:blipFill>
          <a:blip r:embed="rId19"/>
          <a:stretch>
            <a:fillRect/>
          </a:stretch>
        </p:blipFill>
        <p:spPr>
          <a:xfrm>
            <a:off x="496458" y="6563176"/>
            <a:ext cx="1254295" cy="169937"/>
          </a:xfrm>
          <a:prstGeom prst="rect">
            <a:avLst/>
          </a:prstGeom>
        </p:spPr>
      </p:pic>
      <p:sp>
        <p:nvSpPr>
          <p:cNvPr id="443" name="TextBox 442">
            <a:extLst>
              <a:ext uri="{FF2B5EF4-FFF2-40B4-BE49-F238E27FC236}">
                <a16:creationId xmlns:a16="http://schemas.microsoft.com/office/drawing/2014/main" id="{4A845371-DD59-3BAC-2A90-C55609ECB4B7}"/>
              </a:ext>
            </a:extLst>
          </p:cNvPr>
          <p:cNvSpPr txBox="1"/>
          <p:nvPr/>
        </p:nvSpPr>
        <p:spPr>
          <a:xfrm>
            <a:off x="1356795" y="6576472"/>
            <a:ext cx="474058" cy="169277"/>
          </a:xfrm>
          <a:prstGeom prst="rect">
            <a:avLst/>
          </a:prstGeom>
          <a:noFill/>
        </p:spPr>
        <p:txBody>
          <a:bodyPr wrap="square" rtlCol="0">
            <a:spAutoFit/>
          </a:bodyPr>
          <a:lstStyle/>
          <a:p>
            <a:pPr algn="r"/>
            <a:r>
              <a:rPr lang="en-US" sz="500" dirty="0"/>
              <a:t>0/20</a:t>
            </a:r>
          </a:p>
        </p:txBody>
      </p:sp>
      <p:pic>
        <p:nvPicPr>
          <p:cNvPr id="444" name="Picture 443">
            <a:extLst>
              <a:ext uri="{FF2B5EF4-FFF2-40B4-BE49-F238E27FC236}">
                <a16:creationId xmlns:a16="http://schemas.microsoft.com/office/drawing/2014/main" id="{23B691A5-2476-1E11-D5C7-56BEE3C91F69}"/>
              </a:ext>
            </a:extLst>
          </p:cNvPr>
          <p:cNvPicPr>
            <a:picLocks noChangeAspect="1"/>
          </p:cNvPicPr>
          <p:nvPr/>
        </p:nvPicPr>
        <p:blipFill>
          <a:blip r:embed="rId19"/>
          <a:stretch>
            <a:fillRect/>
          </a:stretch>
        </p:blipFill>
        <p:spPr>
          <a:xfrm>
            <a:off x="496971" y="8707758"/>
            <a:ext cx="1254295" cy="169937"/>
          </a:xfrm>
          <a:prstGeom prst="rect">
            <a:avLst/>
          </a:prstGeom>
        </p:spPr>
      </p:pic>
      <p:sp>
        <p:nvSpPr>
          <p:cNvPr id="445" name="TextBox 444">
            <a:extLst>
              <a:ext uri="{FF2B5EF4-FFF2-40B4-BE49-F238E27FC236}">
                <a16:creationId xmlns:a16="http://schemas.microsoft.com/office/drawing/2014/main" id="{A451755E-AC86-3CA5-F362-230768CF2864}"/>
              </a:ext>
            </a:extLst>
          </p:cNvPr>
          <p:cNvSpPr txBox="1"/>
          <p:nvPr/>
        </p:nvSpPr>
        <p:spPr>
          <a:xfrm>
            <a:off x="1357308" y="8721054"/>
            <a:ext cx="474058" cy="169277"/>
          </a:xfrm>
          <a:prstGeom prst="rect">
            <a:avLst/>
          </a:prstGeom>
          <a:noFill/>
        </p:spPr>
        <p:txBody>
          <a:bodyPr wrap="square" rtlCol="0">
            <a:spAutoFit/>
          </a:bodyPr>
          <a:lstStyle/>
          <a:p>
            <a:pPr algn="r"/>
            <a:r>
              <a:rPr lang="en-US" sz="500" dirty="0"/>
              <a:t>0/20</a:t>
            </a:r>
          </a:p>
        </p:txBody>
      </p:sp>
      <p:sp>
        <p:nvSpPr>
          <p:cNvPr id="2" name="吹き出し: 四角形 1">
            <a:extLst>
              <a:ext uri="{FF2B5EF4-FFF2-40B4-BE49-F238E27FC236}">
                <a16:creationId xmlns:a16="http://schemas.microsoft.com/office/drawing/2014/main" id="{1DEB17B9-ED1D-128C-4A73-C75836B32163}"/>
              </a:ext>
            </a:extLst>
          </p:cNvPr>
          <p:cNvSpPr/>
          <p:nvPr/>
        </p:nvSpPr>
        <p:spPr>
          <a:xfrm>
            <a:off x="7240409" y="2460593"/>
            <a:ext cx="1433793" cy="642937"/>
          </a:xfrm>
          <a:prstGeom prst="wedgeRectCallout">
            <a:avLst>
              <a:gd name="adj1" fmla="val -74640"/>
              <a:gd name="adj2" fmla="val -37016"/>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レイアウトを確認　→</a:t>
            </a:r>
            <a:r>
              <a:rPr kumimoji="1" lang="en-US" altLang="ja-JP" sz="700" kern="0" dirty="0">
                <a:solidFill>
                  <a:prstClr val="black"/>
                </a:solidFill>
              </a:rPr>
              <a:t>TT</a:t>
            </a: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ja-JP" altLang="en-US" sz="700" kern="0" dirty="0">
              <a:solidFill>
                <a:prstClr val="black"/>
              </a:solidFill>
            </a:endParaRPr>
          </a:p>
        </p:txBody>
      </p:sp>
      <p:sp>
        <p:nvSpPr>
          <p:cNvPr id="4" name="テキスト ボックス 192">
            <a:extLst>
              <a:ext uri="{FF2B5EF4-FFF2-40B4-BE49-F238E27FC236}">
                <a16:creationId xmlns:a16="http://schemas.microsoft.com/office/drawing/2014/main" id="{DEA7DB62-3B42-BB66-FD2E-2F393841F56B}"/>
              </a:ext>
            </a:extLst>
          </p:cNvPr>
          <p:cNvSpPr txBox="1"/>
          <p:nvPr/>
        </p:nvSpPr>
        <p:spPr>
          <a:xfrm>
            <a:off x="7272706" y="2680153"/>
            <a:ext cx="535380" cy="276999"/>
          </a:xfrm>
          <a:prstGeom prst="rect">
            <a:avLst/>
          </a:prstGeom>
          <a:noFill/>
        </p:spPr>
        <p:txBody>
          <a:bodyPr wrap="square" rtlCol="0">
            <a:spAutoFit/>
          </a:bodyPr>
          <a:lstStyle/>
          <a:p>
            <a:r>
              <a:rPr kumimoji="1" lang="en-US" altLang="ja-JP" sz="600" dirty="0"/>
              <a:t>Model Color</a:t>
            </a:r>
            <a:endParaRPr kumimoji="1" lang="ja-JP" altLang="en-US" sz="600" dirty="0"/>
          </a:p>
        </p:txBody>
      </p:sp>
      <p:sp>
        <p:nvSpPr>
          <p:cNvPr id="5" name="テキスト ボックス 192">
            <a:extLst>
              <a:ext uri="{FF2B5EF4-FFF2-40B4-BE49-F238E27FC236}">
                <a16:creationId xmlns:a16="http://schemas.microsoft.com/office/drawing/2014/main" id="{B047CF91-368D-2D31-87CF-11C3D66AE597}"/>
              </a:ext>
            </a:extLst>
          </p:cNvPr>
          <p:cNvSpPr txBox="1"/>
          <p:nvPr/>
        </p:nvSpPr>
        <p:spPr>
          <a:xfrm>
            <a:off x="7806167" y="2734690"/>
            <a:ext cx="535380" cy="184666"/>
          </a:xfrm>
          <a:prstGeom prst="rect">
            <a:avLst/>
          </a:prstGeom>
          <a:noFill/>
        </p:spPr>
        <p:txBody>
          <a:bodyPr wrap="square" rtlCol="0">
            <a:spAutoFit/>
          </a:bodyPr>
          <a:lstStyle/>
          <a:p>
            <a:r>
              <a:rPr kumimoji="1" lang="en-US" altLang="ja-JP" sz="600" dirty="0" err="1"/>
              <a:t>Mdl</a:t>
            </a:r>
            <a:r>
              <a:rPr kumimoji="1" lang="en-US" altLang="ja-JP" sz="600" dirty="0"/>
              <a:t> / </a:t>
            </a:r>
            <a:r>
              <a:rPr kumimoji="1" lang="en-US" altLang="ja-JP" sz="600" dirty="0" err="1"/>
              <a:t>Clr</a:t>
            </a:r>
            <a:endParaRPr kumimoji="1" lang="ja-JP" altLang="en-US" sz="600" dirty="0"/>
          </a:p>
        </p:txBody>
      </p:sp>
      <p:sp>
        <p:nvSpPr>
          <p:cNvPr id="87" name="テキスト ボックス 86">
            <a:extLst>
              <a:ext uri="{FF2B5EF4-FFF2-40B4-BE49-F238E27FC236}">
                <a16:creationId xmlns:a16="http://schemas.microsoft.com/office/drawing/2014/main" id="{562A2DA0-AD19-5267-4F5E-19476EB745B5}"/>
              </a:ext>
            </a:extLst>
          </p:cNvPr>
          <p:cNvSpPr txBox="1"/>
          <p:nvPr/>
        </p:nvSpPr>
        <p:spPr>
          <a:xfrm>
            <a:off x="7581267" y="566883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89" name="図 88">
            <a:extLst>
              <a:ext uri="{FF2B5EF4-FFF2-40B4-BE49-F238E27FC236}">
                <a16:creationId xmlns:a16="http://schemas.microsoft.com/office/drawing/2014/main" id="{AB865C83-63D6-13E2-5923-6FDC0D1472EE}"/>
              </a:ext>
            </a:extLst>
          </p:cNvPr>
          <p:cNvPicPr>
            <a:picLocks noChangeAspect="1"/>
          </p:cNvPicPr>
          <p:nvPr/>
        </p:nvPicPr>
        <p:blipFill>
          <a:blip r:embed="rId2"/>
          <a:stretch>
            <a:fillRect/>
          </a:stretch>
        </p:blipFill>
        <p:spPr>
          <a:xfrm>
            <a:off x="7053450" y="4997622"/>
            <a:ext cx="1358764" cy="2027693"/>
          </a:xfrm>
          <a:prstGeom prst="rect">
            <a:avLst/>
          </a:prstGeom>
        </p:spPr>
      </p:pic>
      <p:pic>
        <p:nvPicPr>
          <p:cNvPr id="90" name="図 89">
            <a:extLst>
              <a:ext uri="{FF2B5EF4-FFF2-40B4-BE49-F238E27FC236}">
                <a16:creationId xmlns:a16="http://schemas.microsoft.com/office/drawing/2014/main" id="{FD687629-CA5E-242A-7098-F525AFE7565E}"/>
              </a:ext>
            </a:extLst>
          </p:cNvPr>
          <p:cNvPicPr>
            <a:picLocks noChangeAspect="1"/>
          </p:cNvPicPr>
          <p:nvPr/>
        </p:nvPicPr>
        <p:blipFill>
          <a:blip r:embed="rId3"/>
          <a:stretch>
            <a:fillRect/>
          </a:stretch>
        </p:blipFill>
        <p:spPr>
          <a:xfrm>
            <a:off x="8146806" y="6293009"/>
            <a:ext cx="243861" cy="130125"/>
          </a:xfrm>
          <a:prstGeom prst="rect">
            <a:avLst/>
          </a:prstGeom>
        </p:spPr>
      </p:pic>
      <p:sp>
        <p:nvSpPr>
          <p:cNvPr id="93" name="テキスト ボックス 92">
            <a:extLst>
              <a:ext uri="{FF2B5EF4-FFF2-40B4-BE49-F238E27FC236}">
                <a16:creationId xmlns:a16="http://schemas.microsoft.com/office/drawing/2014/main" id="{242602AF-E024-292E-8CFC-8A7D50FF0D3D}"/>
              </a:ext>
            </a:extLst>
          </p:cNvPr>
          <p:cNvSpPr txBox="1"/>
          <p:nvPr/>
        </p:nvSpPr>
        <p:spPr>
          <a:xfrm>
            <a:off x="8070384" y="627205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94" name="図 93">
            <a:extLst>
              <a:ext uri="{FF2B5EF4-FFF2-40B4-BE49-F238E27FC236}">
                <a16:creationId xmlns:a16="http://schemas.microsoft.com/office/drawing/2014/main" id="{19EBEC94-8628-00E8-5F59-EB79854AE317}"/>
              </a:ext>
            </a:extLst>
          </p:cNvPr>
          <p:cNvPicPr>
            <a:picLocks noChangeAspect="1"/>
          </p:cNvPicPr>
          <p:nvPr/>
        </p:nvPicPr>
        <p:blipFill>
          <a:blip r:embed="rId4"/>
          <a:stretch>
            <a:fillRect/>
          </a:stretch>
        </p:blipFill>
        <p:spPr>
          <a:xfrm>
            <a:off x="7558137" y="5131702"/>
            <a:ext cx="805148" cy="123622"/>
          </a:xfrm>
          <a:prstGeom prst="rect">
            <a:avLst/>
          </a:prstGeom>
        </p:spPr>
      </p:pic>
      <p:sp>
        <p:nvSpPr>
          <p:cNvPr id="95" name="テキスト ボックス 94">
            <a:extLst>
              <a:ext uri="{FF2B5EF4-FFF2-40B4-BE49-F238E27FC236}">
                <a16:creationId xmlns:a16="http://schemas.microsoft.com/office/drawing/2014/main" id="{AFE0E75D-7ED2-D162-E9AF-C9564F454A8D}"/>
              </a:ext>
            </a:extLst>
          </p:cNvPr>
          <p:cNvSpPr txBox="1"/>
          <p:nvPr/>
        </p:nvSpPr>
        <p:spPr>
          <a:xfrm>
            <a:off x="7473418" y="511827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96" name="図 95">
            <a:extLst>
              <a:ext uri="{FF2B5EF4-FFF2-40B4-BE49-F238E27FC236}">
                <a16:creationId xmlns:a16="http://schemas.microsoft.com/office/drawing/2014/main" id="{C505B42B-4994-ABB5-E5D5-5E0718A4BD8C}"/>
              </a:ext>
            </a:extLst>
          </p:cNvPr>
          <p:cNvPicPr>
            <a:picLocks noChangeAspect="1"/>
          </p:cNvPicPr>
          <p:nvPr/>
        </p:nvPicPr>
        <p:blipFill>
          <a:blip r:embed="rId3"/>
          <a:stretch>
            <a:fillRect/>
          </a:stretch>
        </p:blipFill>
        <p:spPr>
          <a:xfrm>
            <a:off x="7207950" y="6017262"/>
            <a:ext cx="399116" cy="92870"/>
          </a:xfrm>
          <a:prstGeom prst="rect">
            <a:avLst/>
          </a:prstGeom>
        </p:spPr>
      </p:pic>
      <p:sp>
        <p:nvSpPr>
          <p:cNvPr id="99" name="テキスト ボックス 98">
            <a:extLst>
              <a:ext uri="{FF2B5EF4-FFF2-40B4-BE49-F238E27FC236}">
                <a16:creationId xmlns:a16="http://schemas.microsoft.com/office/drawing/2014/main" id="{31F4984A-FF7B-650C-A6A9-1071E54CAFF3}"/>
              </a:ext>
            </a:extLst>
          </p:cNvPr>
          <p:cNvSpPr txBox="1"/>
          <p:nvPr/>
        </p:nvSpPr>
        <p:spPr>
          <a:xfrm>
            <a:off x="7143580" y="596755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00" name="図 99">
            <a:extLst>
              <a:ext uri="{FF2B5EF4-FFF2-40B4-BE49-F238E27FC236}">
                <a16:creationId xmlns:a16="http://schemas.microsoft.com/office/drawing/2014/main" id="{4E636FB3-294A-C974-2E85-7CBB97EA58C6}"/>
              </a:ext>
            </a:extLst>
          </p:cNvPr>
          <p:cNvPicPr>
            <a:picLocks noChangeAspect="1"/>
          </p:cNvPicPr>
          <p:nvPr/>
        </p:nvPicPr>
        <p:blipFill>
          <a:blip r:embed="rId5"/>
          <a:stretch>
            <a:fillRect/>
          </a:stretch>
        </p:blipFill>
        <p:spPr>
          <a:xfrm>
            <a:off x="7656391" y="6454373"/>
            <a:ext cx="234871" cy="129551"/>
          </a:xfrm>
          <a:prstGeom prst="rect">
            <a:avLst/>
          </a:prstGeom>
        </p:spPr>
      </p:pic>
      <p:pic>
        <p:nvPicPr>
          <p:cNvPr id="103" name="図 102">
            <a:extLst>
              <a:ext uri="{FF2B5EF4-FFF2-40B4-BE49-F238E27FC236}">
                <a16:creationId xmlns:a16="http://schemas.microsoft.com/office/drawing/2014/main" id="{D22DCA1C-2D62-C561-EF4A-746E939EDA54}"/>
              </a:ext>
            </a:extLst>
          </p:cNvPr>
          <p:cNvPicPr>
            <a:picLocks noChangeAspect="1"/>
          </p:cNvPicPr>
          <p:nvPr/>
        </p:nvPicPr>
        <p:blipFill>
          <a:blip r:embed="rId5"/>
          <a:stretch>
            <a:fillRect/>
          </a:stretch>
        </p:blipFill>
        <p:spPr>
          <a:xfrm>
            <a:off x="7591809" y="6637624"/>
            <a:ext cx="234871" cy="129551"/>
          </a:xfrm>
          <a:prstGeom prst="rect">
            <a:avLst/>
          </a:prstGeom>
        </p:spPr>
      </p:pic>
      <p:pic>
        <p:nvPicPr>
          <p:cNvPr id="104" name="図 103">
            <a:extLst>
              <a:ext uri="{FF2B5EF4-FFF2-40B4-BE49-F238E27FC236}">
                <a16:creationId xmlns:a16="http://schemas.microsoft.com/office/drawing/2014/main" id="{16D18807-B107-0170-9A6D-CC2684AC58DF}"/>
              </a:ext>
            </a:extLst>
          </p:cNvPr>
          <p:cNvPicPr>
            <a:picLocks noChangeAspect="1"/>
          </p:cNvPicPr>
          <p:nvPr/>
        </p:nvPicPr>
        <p:blipFill>
          <a:blip r:embed="rId6"/>
          <a:stretch>
            <a:fillRect/>
          </a:stretch>
        </p:blipFill>
        <p:spPr>
          <a:xfrm>
            <a:off x="7071458" y="6004401"/>
            <a:ext cx="1334826" cy="298027"/>
          </a:xfrm>
          <a:prstGeom prst="rect">
            <a:avLst/>
          </a:prstGeom>
        </p:spPr>
      </p:pic>
      <p:sp>
        <p:nvSpPr>
          <p:cNvPr id="105" name="四角形: 角を丸くする 104">
            <a:extLst>
              <a:ext uri="{FF2B5EF4-FFF2-40B4-BE49-F238E27FC236}">
                <a16:creationId xmlns:a16="http://schemas.microsoft.com/office/drawing/2014/main" id="{A72B7E78-E03F-4C51-D1FC-1D8188C55874}"/>
              </a:ext>
            </a:extLst>
          </p:cNvPr>
          <p:cNvSpPr/>
          <p:nvPr/>
        </p:nvSpPr>
        <p:spPr>
          <a:xfrm>
            <a:off x="7347737" y="616143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6" name="四角形: 角を丸くする 105">
            <a:extLst>
              <a:ext uri="{FF2B5EF4-FFF2-40B4-BE49-F238E27FC236}">
                <a16:creationId xmlns:a16="http://schemas.microsoft.com/office/drawing/2014/main" id="{3D923A7C-FE0C-1F60-22F0-C8686D9A2356}"/>
              </a:ext>
            </a:extLst>
          </p:cNvPr>
          <p:cNvSpPr/>
          <p:nvPr/>
        </p:nvSpPr>
        <p:spPr>
          <a:xfrm>
            <a:off x="7999673" y="615403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7" name="テキスト ボックス 106">
            <a:extLst>
              <a:ext uri="{FF2B5EF4-FFF2-40B4-BE49-F238E27FC236}">
                <a16:creationId xmlns:a16="http://schemas.microsoft.com/office/drawing/2014/main" id="{AE3B8413-AC32-03D9-A1C3-F9BC952169A3}"/>
              </a:ext>
            </a:extLst>
          </p:cNvPr>
          <p:cNvSpPr txBox="1"/>
          <p:nvPr/>
        </p:nvSpPr>
        <p:spPr>
          <a:xfrm>
            <a:off x="7680728" y="613565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08" name="図 107">
            <a:extLst>
              <a:ext uri="{FF2B5EF4-FFF2-40B4-BE49-F238E27FC236}">
                <a16:creationId xmlns:a16="http://schemas.microsoft.com/office/drawing/2014/main" id="{C61F75F0-569D-0B74-010A-3A914FA7D046}"/>
              </a:ext>
            </a:extLst>
          </p:cNvPr>
          <p:cNvPicPr>
            <a:picLocks noChangeAspect="1"/>
          </p:cNvPicPr>
          <p:nvPr/>
        </p:nvPicPr>
        <p:blipFill>
          <a:blip r:embed="rId7"/>
          <a:stretch>
            <a:fillRect/>
          </a:stretch>
        </p:blipFill>
        <p:spPr>
          <a:xfrm>
            <a:off x="7067179" y="5599980"/>
            <a:ext cx="1345035" cy="391873"/>
          </a:xfrm>
          <a:prstGeom prst="rect">
            <a:avLst/>
          </a:prstGeom>
        </p:spPr>
      </p:pic>
      <p:sp>
        <p:nvSpPr>
          <p:cNvPr id="109" name="四角形: 角を丸くする 108">
            <a:extLst>
              <a:ext uri="{FF2B5EF4-FFF2-40B4-BE49-F238E27FC236}">
                <a16:creationId xmlns:a16="http://schemas.microsoft.com/office/drawing/2014/main" id="{DA98BE03-88F0-F1FA-F873-BA8188BB1988}"/>
              </a:ext>
            </a:extLst>
          </p:cNvPr>
          <p:cNvSpPr/>
          <p:nvPr/>
        </p:nvSpPr>
        <p:spPr>
          <a:xfrm>
            <a:off x="7348331" y="589926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0" name="四角形: 角を丸くする 109">
            <a:extLst>
              <a:ext uri="{FF2B5EF4-FFF2-40B4-BE49-F238E27FC236}">
                <a16:creationId xmlns:a16="http://schemas.microsoft.com/office/drawing/2014/main" id="{E4314CA5-BAA5-2753-2FA5-B1282C2F55EC}"/>
              </a:ext>
            </a:extLst>
          </p:cNvPr>
          <p:cNvSpPr/>
          <p:nvPr/>
        </p:nvSpPr>
        <p:spPr>
          <a:xfrm>
            <a:off x="7993812" y="590456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1" name="テキスト ボックス 110">
            <a:extLst>
              <a:ext uri="{FF2B5EF4-FFF2-40B4-BE49-F238E27FC236}">
                <a16:creationId xmlns:a16="http://schemas.microsoft.com/office/drawing/2014/main" id="{10966F45-49C8-452A-6391-F537A279083C}"/>
              </a:ext>
            </a:extLst>
          </p:cNvPr>
          <p:cNvSpPr txBox="1"/>
          <p:nvPr/>
        </p:nvSpPr>
        <p:spPr>
          <a:xfrm>
            <a:off x="7669910" y="590533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52" name="四角形: 角を丸くする 151">
            <a:extLst>
              <a:ext uri="{FF2B5EF4-FFF2-40B4-BE49-F238E27FC236}">
                <a16:creationId xmlns:a16="http://schemas.microsoft.com/office/drawing/2014/main" id="{61687AAA-2CF0-A881-2F3C-502E4FE84046}"/>
              </a:ext>
            </a:extLst>
          </p:cNvPr>
          <p:cNvSpPr/>
          <p:nvPr/>
        </p:nvSpPr>
        <p:spPr>
          <a:xfrm>
            <a:off x="7558137" y="560175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3" name="四角形: 角を丸くする 152">
            <a:extLst>
              <a:ext uri="{FF2B5EF4-FFF2-40B4-BE49-F238E27FC236}">
                <a16:creationId xmlns:a16="http://schemas.microsoft.com/office/drawing/2014/main" id="{B9322EA2-C1EE-A3AC-6A3C-EBB206E767DB}"/>
              </a:ext>
            </a:extLst>
          </p:cNvPr>
          <p:cNvSpPr/>
          <p:nvPr/>
        </p:nvSpPr>
        <p:spPr>
          <a:xfrm>
            <a:off x="7560628" y="574849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5" name="テキスト ボックス 154">
            <a:extLst>
              <a:ext uri="{FF2B5EF4-FFF2-40B4-BE49-F238E27FC236}">
                <a16:creationId xmlns:a16="http://schemas.microsoft.com/office/drawing/2014/main" id="{CF16AC8C-BFCF-913A-4457-35C4A1F71CF8}"/>
              </a:ext>
            </a:extLst>
          </p:cNvPr>
          <p:cNvSpPr txBox="1"/>
          <p:nvPr/>
        </p:nvSpPr>
        <p:spPr>
          <a:xfrm>
            <a:off x="7026521" y="573725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63" name="テキスト ボックス 162">
            <a:extLst>
              <a:ext uri="{FF2B5EF4-FFF2-40B4-BE49-F238E27FC236}">
                <a16:creationId xmlns:a16="http://schemas.microsoft.com/office/drawing/2014/main" id="{F7E9E236-C72D-7D5F-27EB-9495669BCAF7}"/>
              </a:ext>
            </a:extLst>
          </p:cNvPr>
          <p:cNvSpPr txBox="1"/>
          <p:nvPr/>
        </p:nvSpPr>
        <p:spPr>
          <a:xfrm>
            <a:off x="7584324" y="558517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64" name="テキスト ボックス 163">
            <a:extLst>
              <a:ext uri="{FF2B5EF4-FFF2-40B4-BE49-F238E27FC236}">
                <a16:creationId xmlns:a16="http://schemas.microsoft.com/office/drawing/2014/main" id="{BC3D2854-B273-09D5-525C-3BCF1C34F143}"/>
              </a:ext>
            </a:extLst>
          </p:cNvPr>
          <p:cNvSpPr txBox="1"/>
          <p:nvPr/>
        </p:nvSpPr>
        <p:spPr>
          <a:xfrm>
            <a:off x="7305694" y="588779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65" name="テキスト ボックス 164">
            <a:extLst>
              <a:ext uri="{FF2B5EF4-FFF2-40B4-BE49-F238E27FC236}">
                <a16:creationId xmlns:a16="http://schemas.microsoft.com/office/drawing/2014/main" id="{0616F4BB-DD64-2D93-82E7-CD80D1F6E45C}"/>
              </a:ext>
            </a:extLst>
          </p:cNvPr>
          <p:cNvSpPr txBox="1"/>
          <p:nvPr/>
        </p:nvSpPr>
        <p:spPr>
          <a:xfrm>
            <a:off x="7960697" y="589160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66" name="テキスト ボックス 165">
            <a:extLst>
              <a:ext uri="{FF2B5EF4-FFF2-40B4-BE49-F238E27FC236}">
                <a16:creationId xmlns:a16="http://schemas.microsoft.com/office/drawing/2014/main" id="{132AE542-7E64-FB2E-21B0-CF1BAFC584A5}"/>
              </a:ext>
            </a:extLst>
          </p:cNvPr>
          <p:cNvSpPr txBox="1"/>
          <p:nvPr/>
        </p:nvSpPr>
        <p:spPr>
          <a:xfrm>
            <a:off x="7198379" y="614533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67" name="テキスト ボックス 166">
            <a:extLst>
              <a:ext uri="{FF2B5EF4-FFF2-40B4-BE49-F238E27FC236}">
                <a16:creationId xmlns:a16="http://schemas.microsoft.com/office/drawing/2014/main" id="{6750166F-C657-63CD-F1F8-BB766637BF4D}"/>
              </a:ext>
            </a:extLst>
          </p:cNvPr>
          <p:cNvSpPr txBox="1"/>
          <p:nvPr/>
        </p:nvSpPr>
        <p:spPr>
          <a:xfrm>
            <a:off x="7042786" y="6429848"/>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168" name="テキスト ボックス 167">
            <a:extLst>
              <a:ext uri="{FF2B5EF4-FFF2-40B4-BE49-F238E27FC236}">
                <a16:creationId xmlns:a16="http://schemas.microsoft.com/office/drawing/2014/main" id="{8F087219-699A-CA6D-8469-2234A387BBBC}"/>
              </a:ext>
            </a:extLst>
          </p:cNvPr>
          <p:cNvSpPr txBox="1"/>
          <p:nvPr/>
        </p:nvSpPr>
        <p:spPr>
          <a:xfrm>
            <a:off x="7493545" y="642172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69" name="テキスト ボックス 168">
            <a:extLst>
              <a:ext uri="{FF2B5EF4-FFF2-40B4-BE49-F238E27FC236}">
                <a16:creationId xmlns:a16="http://schemas.microsoft.com/office/drawing/2014/main" id="{78B3B65A-5E94-2749-84CC-CD389323F153}"/>
              </a:ext>
            </a:extLst>
          </p:cNvPr>
          <p:cNvSpPr txBox="1"/>
          <p:nvPr/>
        </p:nvSpPr>
        <p:spPr>
          <a:xfrm>
            <a:off x="7898189" y="6427004"/>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170" name="テキスト ボックス 169">
            <a:extLst>
              <a:ext uri="{FF2B5EF4-FFF2-40B4-BE49-F238E27FC236}">
                <a16:creationId xmlns:a16="http://schemas.microsoft.com/office/drawing/2014/main" id="{4AE634B7-E432-D9D3-CC3B-7AEBCE6F5DF4}"/>
              </a:ext>
            </a:extLst>
          </p:cNvPr>
          <p:cNvSpPr txBox="1"/>
          <p:nvPr/>
        </p:nvSpPr>
        <p:spPr>
          <a:xfrm>
            <a:off x="7842844" y="6137795"/>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71" name="テキスト ボックス 190">
            <a:extLst>
              <a:ext uri="{FF2B5EF4-FFF2-40B4-BE49-F238E27FC236}">
                <a16:creationId xmlns:a16="http://schemas.microsoft.com/office/drawing/2014/main" id="{0E27AB5D-9063-25C1-F6C3-0DCD7532A145}"/>
              </a:ext>
            </a:extLst>
          </p:cNvPr>
          <p:cNvSpPr txBox="1"/>
          <p:nvPr/>
        </p:nvSpPr>
        <p:spPr>
          <a:xfrm>
            <a:off x="7525286" y="574020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72" name="Rectangle 333">
            <a:extLst>
              <a:ext uri="{FF2B5EF4-FFF2-40B4-BE49-F238E27FC236}">
                <a16:creationId xmlns:a16="http://schemas.microsoft.com/office/drawing/2014/main" id="{3BDBE70B-CD38-74EF-D385-7155CC0952FB}"/>
              </a:ext>
            </a:extLst>
          </p:cNvPr>
          <p:cNvSpPr/>
          <p:nvPr/>
        </p:nvSpPr>
        <p:spPr>
          <a:xfrm>
            <a:off x="7083876" y="5891721"/>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73" name="TextBox 334">
            <a:extLst>
              <a:ext uri="{FF2B5EF4-FFF2-40B4-BE49-F238E27FC236}">
                <a16:creationId xmlns:a16="http://schemas.microsoft.com/office/drawing/2014/main" id="{B3A52266-F4F5-2449-502E-36350BE996FD}"/>
              </a:ext>
            </a:extLst>
          </p:cNvPr>
          <p:cNvSpPr txBox="1"/>
          <p:nvPr/>
        </p:nvSpPr>
        <p:spPr>
          <a:xfrm>
            <a:off x="7082520" y="5903724"/>
            <a:ext cx="220446" cy="110800"/>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Model</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74" name="Rectangle: Rounded Corners 335">
            <a:extLst>
              <a:ext uri="{FF2B5EF4-FFF2-40B4-BE49-F238E27FC236}">
                <a16:creationId xmlns:a16="http://schemas.microsoft.com/office/drawing/2014/main" id="{78BE97D8-05FF-C5BE-4815-26DED35CEFBE}"/>
              </a:ext>
            </a:extLst>
          </p:cNvPr>
          <p:cNvSpPr/>
          <p:nvPr/>
        </p:nvSpPr>
        <p:spPr>
          <a:xfrm>
            <a:off x="7354911" y="5903724"/>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75" name="Rectangle: Rounded Corners 336">
            <a:extLst>
              <a:ext uri="{FF2B5EF4-FFF2-40B4-BE49-F238E27FC236}">
                <a16:creationId xmlns:a16="http://schemas.microsoft.com/office/drawing/2014/main" id="{5F8A3848-8077-746B-1B1C-6D52102FD9EE}"/>
              </a:ext>
            </a:extLst>
          </p:cNvPr>
          <p:cNvSpPr/>
          <p:nvPr/>
        </p:nvSpPr>
        <p:spPr>
          <a:xfrm>
            <a:off x="7749151" y="5903724"/>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176" name="Picture 337">
            <a:extLst>
              <a:ext uri="{FF2B5EF4-FFF2-40B4-BE49-F238E27FC236}">
                <a16:creationId xmlns:a16="http://schemas.microsoft.com/office/drawing/2014/main" id="{82493F0C-3961-271C-249E-90E76A7F9FB5}"/>
              </a:ext>
            </a:extLst>
          </p:cNvPr>
          <p:cNvPicPr>
            <a:picLocks noChangeAspect="1"/>
          </p:cNvPicPr>
          <p:nvPr/>
        </p:nvPicPr>
        <p:blipFill>
          <a:blip r:embed="rId20"/>
          <a:srcRect b="17328"/>
          <a:stretch/>
        </p:blipFill>
        <p:spPr>
          <a:xfrm>
            <a:off x="7067423" y="6057600"/>
            <a:ext cx="1338306" cy="731833"/>
          </a:xfrm>
          <a:prstGeom prst="rect">
            <a:avLst/>
          </a:prstGeom>
        </p:spPr>
      </p:pic>
      <p:pic>
        <p:nvPicPr>
          <p:cNvPr id="177" name="Picture 338">
            <a:extLst>
              <a:ext uri="{FF2B5EF4-FFF2-40B4-BE49-F238E27FC236}">
                <a16:creationId xmlns:a16="http://schemas.microsoft.com/office/drawing/2014/main" id="{A3406838-18EE-01F6-8634-14F139E4CB51}"/>
              </a:ext>
            </a:extLst>
          </p:cNvPr>
          <p:cNvPicPr>
            <a:picLocks noChangeAspect="1"/>
          </p:cNvPicPr>
          <p:nvPr/>
        </p:nvPicPr>
        <p:blipFill>
          <a:blip r:embed="rId19"/>
          <a:stretch>
            <a:fillRect/>
          </a:stretch>
        </p:blipFill>
        <p:spPr>
          <a:xfrm>
            <a:off x="7072668" y="6604409"/>
            <a:ext cx="1254295" cy="169937"/>
          </a:xfrm>
          <a:prstGeom prst="rect">
            <a:avLst/>
          </a:prstGeom>
        </p:spPr>
      </p:pic>
      <p:sp>
        <p:nvSpPr>
          <p:cNvPr id="178" name="TextBox 339">
            <a:extLst>
              <a:ext uri="{FF2B5EF4-FFF2-40B4-BE49-F238E27FC236}">
                <a16:creationId xmlns:a16="http://schemas.microsoft.com/office/drawing/2014/main" id="{0EDB1534-26D4-233A-76D4-14C5E4BB8E94}"/>
              </a:ext>
            </a:extLst>
          </p:cNvPr>
          <p:cNvSpPr txBox="1"/>
          <p:nvPr/>
        </p:nvSpPr>
        <p:spPr>
          <a:xfrm>
            <a:off x="7933005" y="6617705"/>
            <a:ext cx="474058" cy="169277"/>
          </a:xfrm>
          <a:prstGeom prst="rect">
            <a:avLst/>
          </a:prstGeom>
          <a:noFill/>
        </p:spPr>
        <p:txBody>
          <a:bodyPr wrap="square" rtlCol="0">
            <a:spAutoFit/>
          </a:bodyPr>
          <a:lstStyle/>
          <a:p>
            <a:pPr algn="r"/>
            <a:r>
              <a:rPr lang="en-US" sz="500" dirty="0"/>
              <a:t>20/20</a:t>
            </a:r>
          </a:p>
        </p:txBody>
      </p:sp>
      <p:sp>
        <p:nvSpPr>
          <p:cNvPr id="179" name="テキスト ボックス 214">
            <a:extLst>
              <a:ext uri="{FF2B5EF4-FFF2-40B4-BE49-F238E27FC236}">
                <a16:creationId xmlns:a16="http://schemas.microsoft.com/office/drawing/2014/main" id="{E067D6A4-B77A-B803-85D9-0EE6FD8E1B5C}"/>
              </a:ext>
            </a:extLst>
          </p:cNvPr>
          <p:cNvSpPr txBox="1"/>
          <p:nvPr/>
        </p:nvSpPr>
        <p:spPr>
          <a:xfrm>
            <a:off x="7012937" y="559244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80" name="矢印: 右 250">
            <a:extLst>
              <a:ext uri="{FF2B5EF4-FFF2-40B4-BE49-F238E27FC236}">
                <a16:creationId xmlns:a16="http://schemas.microsoft.com/office/drawing/2014/main" id="{87F3E57D-A438-296E-4389-B2C7F87BAD37}"/>
              </a:ext>
            </a:extLst>
          </p:cNvPr>
          <p:cNvSpPr/>
          <p:nvPr/>
        </p:nvSpPr>
        <p:spPr>
          <a:xfrm>
            <a:off x="7045752" y="54648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81" name="グラフィックス 4" descr="カメラ 単色塗りつぶし">
            <a:extLst>
              <a:ext uri="{FF2B5EF4-FFF2-40B4-BE49-F238E27FC236}">
                <a16:creationId xmlns:a16="http://schemas.microsoft.com/office/drawing/2014/main" id="{0EF6F15C-78E3-F3C2-054C-F15BA84B27A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71267" y="5600271"/>
            <a:ext cx="137037" cy="137037"/>
          </a:xfrm>
          <a:prstGeom prst="rect">
            <a:avLst/>
          </a:prstGeom>
        </p:spPr>
      </p:pic>
      <p:sp>
        <p:nvSpPr>
          <p:cNvPr id="182" name="吹き出し: 四角形 181">
            <a:extLst>
              <a:ext uri="{FF2B5EF4-FFF2-40B4-BE49-F238E27FC236}">
                <a16:creationId xmlns:a16="http://schemas.microsoft.com/office/drawing/2014/main" id="{3CDB7ED0-45B5-74A3-B465-F99A0DE5843F}"/>
              </a:ext>
            </a:extLst>
          </p:cNvPr>
          <p:cNvSpPr/>
          <p:nvPr/>
        </p:nvSpPr>
        <p:spPr>
          <a:xfrm>
            <a:off x="6892291" y="3235475"/>
            <a:ext cx="2292350" cy="1141380"/>
          </a:xfrm>
          <a:prstGeom prst="wedgeRectCallout">
            <a:avLst>
              <a:gd name="adj1" fmla="val -36011"/>
              <a:gd name="adj2" fmla="val 93295"/>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払出可能ロケーションを設定する。</a:t>
            </a:r>
            <a:r>
              <a:rPr kumimoji="1" lang="en-US" altLang="ja-JP" sz="700" kern="0" dirty="0" err="1">
                <a:solidFill>
                  <a:prstClr val="black"/>
                </a:solidFill>
              </a:rPr>
              <a:t>PC,DC,Paint</a:t>
            </a:r>
            <a:r>
              <a:rPr kumimoji="1" lang="ja-JP" altLang="en-US" sz="700" kern="0" dirty="0">
                <a:solidFill>
                  <a:prstClr val="black"/>
                </a:solidFill>
              </a:rPr>
              <a:t>で各工程でロケーションを設定する。→</a:t>
            </a:r>
            <a:r>
              <a:rPr kumimoji="1" lang="en-US" altLang="ja-JP" sz="700" kern="0" dirty="0">
                <a:solidFill>
                  <a:prstClr val="black"/>
                </a:solidFill>
              </a:rPr>
              <a:t>Pegasus</a:t>
            </a:r>
            <a:r>
              <a:rPr kumimoji="1" lang="ja-JP" altLang="en-US" sz="700" kern="0" dirty="0">
                <a:solidFill>
                  <a:prstClr val="black"/>
                </a:solidFill>
              </a:rPr>
              <a:t>側の完成品ロケーションの項目を追加する。</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ja-JP" altLang="en-US" sz="700" kern="0" dirty="0">
                <a:solidFill>
                  <a:prstClr val="black"/>
                </a:solidFill>
              </a:rPr>
              <a:t>推奨ロケーションに払い出し対象のロケーションが表示された場合、ロケーション部分を赤く表示する。スキャン時にエラーを表示する。</a:t>
            </a:r>
          </a:p>
        </p:txBody>
      </p:sp>
      <p:sp>
        <p:nvSpPr>
          <p:cNvPr id="183" name="正方形/長方形 182">
            <a:extLst>
              <a:ext uri="{FF2B5EF4-FFF2-40B4-BE49-F238E27FC236}">
                <a16:creationId xmlns:a16="http://schemas.microsoft.com/office/drawing/2014/main" id="{DBA559E0-1DD2-F7D0-198D-E317E93413A4}"/>
              </a:ext>
            </a:extLst>
          </p:cNvPr>
          <p:cNvSpPr/>
          <p:nvPr/>
        </p:nvSpPr>
        <p:spPr>
          <a:xfrm>
            <a:off x="7484359" y="6319147"/>
            <a:ext cx="320675" cy="85977"/>
          </a:xfrm>
          <a:prstGeom prst="rect">
            <a:avLst/>
          </a:prstGeom>
          <a:solidFill>
            <a:srgbClr val="FF0000"/>
          </a:solidFill>
          <a:ln w="3175" cap="flat" cmpd="sng" algn="ctr">
            <a:noFill/>
            <a:prstDash val="solid"/>
          </a:ln>
          <a:effectLst/>
        </p:spPr>
        <p:txBody>
          <a:bodyPr rtlCol="0" anchor="ctr"/>
          <a:lstStyle/>
          <a:p>
            <a:pPr algn="ctr" defTabSz="914400"/>
            <a:r>
              <a:rPr kumimoji="1" lang="en-US" altLang="ja-JP" sz="400" kern="0" dirty="0">
                <a:solidFill>
                  <a:srgbClr val="FFFF00"/>
                </a:solidFill>
              </a:rPr>
              <a:t>1A-03</a:t>
            </a:r>
            <a:endParaRPr kumimoji="1" lang="ja-JP" altLang="en-US" sz="400" kern="0" dirty="0">
              <a:solidFill>
                <a:srgbClr val="FFFF00"/>
              </a:solidFill>
            </a:endParaRPr>
          </a:p>
        </p:txBody>
      </p:sp>
      <p:sp>
        <p:nvSpPr>
          <p:cNvPr id="6" name="Isosceles Triangle 5">
            <a:extLst>
              <a:ext uri="{FF2B5EF4-FFF2-40B4-BE49-F238E27FC236}">
                <a16:creationId xmlns:a16="http://schemas.microsoft.com/office/drawing/2014/main" id="{3429A0E5-0662-EB9A-53B7-F2AA88E8DD3B}"/>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244977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テキスト ボックス 339">
            <a:extLst>
              <a:ext uri="{FF2B5EF4-FFF2-40B4-BE49-F238E27FC236}">
                <a16:creationId xmlns:a16="http://schemas.microsoft.com/office/drawing/2014/main" id="{15A96D7A-D41E-14F5-5444-EC07985C1F5A}"/>
              </a:ext>
            </a:extLst>
          </p:cNvPr>
          <p:cNvSpPr txBox="1"/>
          <p:nvPr/>
        </p:nvSpPr>
        <p:spPr>
          <a:xfrm>
            <a:off x="5626581" y="21065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41" name="図 340">
            <a:extLst>
              <a:ext uri="{FF2B5EF4-FFF2-40B4-BE49-F238E27FC236}">
                <a16:creationId xmlns:a16="http://schemas.microsoft.com/office/drawing/2014/main" id="{8C726A0C-F781-AE2E-B6C7-4E20F5556673}"/>
              </a:ext>
            </a:extLst>
          </p:cNvPr>
          <p:cNvPicPr>
            <a:picLocks noChangeAspect="1"/>
          </p:cNvPicPr>
          <p:nvPr/>
        </p:nvPicPr>
        <p:blipFill>
          <a:blip r:embed="rId2"/>
          <a:stretch>
            <a:fillRect/>
          </a:stretch>
        </p:blipFill>
        <p:spPr>
          <a:xfrm>
            <a:off x="5098764" y="1435316"/>
            <a:ext cx="1358764" cy="2027693"/>
          </a:xfrm>
          <a:prstGeom prst="rect">
            <a:avLst/>
          </a:prstGeom>
        </p:spPr>
      </p:pic>
      <p:pic>
        <p:nvPicPr>
          <p:cNvPr id="342" name="図 341">
            <a:extLst>
              <a:ext uri="{FF2B5EF4-FFF2-40B4-BE49-F238E27FC236}">
                <a16:creationId xmlns:a16="http://schemas.microsoft.com/office/drawing/2014/main" id="{0BC3830C-2C5C-1029-0D90-53605674FA58}"/>
              </a:ext>
            </a:extLst>
          </p:cNvPr>
          <p:cNvPicPr>
            <a:picLocks noChangeAspect="1"/>
          </p:cNvPicPr>
          <p:nvPr/>
        </p:nvPicPr>
        <p:blipFill>
          <a:blip r:embed="rId3"/>
          <a:stretch>
            <a:fillRect/>
          </a:stretch>
        </p:blipFill>
        <p:spPr>
          <a:xfrm>
            <a:off x="6192120" y="2730703"/>
            <a:ext cx="243861" cy="130125"/>
          </a:xfrm>
          <a:prstGeom prst="rect">
            <a:avLst/>
          </a:prstGeom>
        </p:spPr>
      </p:pic>
      <p:sp>
        <p:nvSpPr>
          <p:cNvPr id="343" name="テキスト ボックス 342">
            <a:extLst>
              <a:ext uri="{FF2B5EF4-FFF2-40B4-BE49-F238E27FC236}">
                <a16:creationId xmlns:a16="http://schemas.microsoft.com/office/drawing/2014/main" id="{80906396-9610-D99C-9736-89211EE0085D}"/>
              </a:ext>
            </a:extLst>
          </p:cNvPr>
          <p:cNvSpPr txBox="1"/>
          <p:nvPr/>
        </p:nvSpPr>
        <p:spPr>
          <a:xfrm>
            <a:off x="6115698" y="270974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44" name="図 343">
            <a:extLst>
              <a:ext uri="{FF2B5EF4-FFF2-40B4-BE49-F238E27FC236}">
                <a16:creationId xmlns:a16="http://schemas.microsoft.com/office/drawing/2014/main" id="{2B89C816-E04D-D404-CC7B-72C316E9E54B}"/>
              </a:ext>
            </a:extLst>
          </p:cNvPr>
          <p:cNvPicPr>
            <a:picLocks noChangeAspect="1"/>
          </p:cNvPicPr>
          <p:nvPr/>
        </p:nvPicPr>
        <p:blipFill>
          <a:blip r:embed="rId4"/>
          <a:stretch>
            <a:fillRect/>
          </a:stretch>
        </p:blipFill>
        <p:spPr>
          <a:xfrm>
            <a:off x="5603451" y="1569396"/>
            <a:ext cx="805148" cy="123622"/>
          </a:xfrm>
          <a:prstGeom prst="rect">
            <a:avLst/>
          </a:prstGeom>
        </p:spPr>
      </p:pic>
      <p:sp>
        <p:nvSpPr>
          <p:cNvPr id="345" name="テキスト ボックス 344">
            <a:extLst>
              <a:ext uri="{FF2B5EF4-FFF2-40B4-BE49-F238E27FC236}">
                <a16:creationId xmlns:a16="http://schemas.microsoft.com/office/drawing/2014/main" id="{38E4681E-9BEA-A00C-EAC7-9D957C625D5C}"/>
              </a:ext>
            </a:extLst>
          </p:cNvPr>
          <p:cNvSpPr txBox="1"/>
          <p:nvPr/>
        </p:nvSpPr>
        <p:spPr>
          <a:xfrm>
            <a:off x="5518732" y="155597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46" name="図 345">
            <a:extLst>
              <a:ext uri="{FF2B5EF4-FFF2-40B4-BE49-F238E27FC236}">
                <a16:creationId xmlns:a16="http://schemas.microsoft.com/office/drawing/2014/main" id="{AB626B6B-644C-19A1-C9E6-04C0F3A3825C}"/>
              </a:ext>
            </a:extLst>
          </p:cNvPr>
          <p:cNvPicPr>
            <a:picLocks noChangeAspect="1"/>
          </p:cNvPicPr>
          <p:nvPr/>
        </p:nvPicPr>
        <p:blipFill>
          <a:blip r:embed="rId3"/>
          <a:stretch>
            <a:fillRect/>
          </a:stretch>
        </p:blipFill>
        <p:spPr>
          <a:xfrm>
            <a:off x="5253264" y="2454956"/>
            <a:ext cx="399116" cy="92870"/>
          </a:xfrm>
          <a:prstGeom prst="rect">
            <a:avLst/>
          </a:prstGeom>
        </p:spPr>
      </p:pic>
      <p:sp>
        <p:nvSpPr>
          <p:cNvPr id="347" name="テキスト ボックス 346">
            <a:extLst>
              <a:ext uri="{FF2B5EF4-FFF2-40B4-BE49-F238E27FC236}">
                <a16:creationId xmlns:a16="http://schemas.microsoft.com/office/drawing/2014/main" id="{728F39AB-65B0-84F3-B443-08C5A000AC63}"/>
              </a:ext>
            </a:extLst>
          </p:cNvPr>
          <p:cNvSpPr txBox="1"/>
          <p:nvPr/>
        </p:nvSpPr>
        <p:spPr>
          <a:xfrm>
            <a:off x="5188894" y="240524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48" name="図 347">
            <a:extLst>
              <a:ext uri="{FF2B5EF4-FFF2-40B4-BE49-F238E27FC236}">
                <a16:creationId xmlns:a16="http://schemas.microsoft.com/office/drawing/2014/main" id="{ACFB1081-0F0B-57B5-E788-2D8CC1EED5A3}"/>
              </a:ext>
            </a:extLst>
          </p:cNvPr>
          <p:cNvPicPr>
            <a:picLocks noChangeAspect="1"/>
          </p:cNvPicPr>
          <p:nvPr/>
        </p:nvPicPr>
        <p:blipFill>
          <a:blip r:embed="rId5"/>
          <a:stretch>
            <a:fillRect/>
          </a:stretch>
        </p:blipFill>
        <p:spPr>
          <a:xfrm>
            <a:off x="5701705" y="2892067"/>
            <a:ext cx="234871" cy="129551"/>
          </a:xfrm>
          <a:prstGeom prst="rect">
            <a:avLst/>
          </a:prstGeom>
        </p:spPr>
      </p:pic>
      <p:pic>
        <p:nvPicPr>
          <p:cNvPr id="349" name="図 348">
            <a:extLst>
              <a:ext uri="{FF2B5EF4-FFF2-40B4-BE49-F238E27FC236}">
                <a16:creationId xmlns:a16="http://schemas.microsoft.com/office/drawing/2014/main" id="{B1FC1DB2-C4C2-DB21-216C-94E176AB2EAD}"/>
              </a:ext>
            </a:extLst>
          </p:cNvPr>
          <p:cNvPicPr>
            <a:picLocks noChangeAspect="1"/>
          </p:cNvPicPr>
          <p:nvPr/>
        </p:nvPicPr>
        <p:blipFill>
          <a:blip r:embed="rId5"/>
          <a:stretch>
            <a:fillRect/>
          </a:stretch>
        </p:blipFill>
        <p:spPr>
          <a:xfrm>
            <a:off x="5637123" y="3075318"/>
            <a:ext cx="234871" cy="129551"/>
          </a:xfrm>
          <a:prstGeom prst="rect">
            <a:avLst/>
          </a:prstGeom>
        </p:spPr>
      </p:pic>
      <p:pic>
        <p:nvPicPr>
          <p:cNvPr id="350" name="図 349">
            <a:extLst>
              <a:ext uri="{FF2B5EF4-FFF2-40B4-BE49-F238E27FC236}">
                <a16:creationId xmlns:a16="http://schemas.microsoft.com/office/drawing/2014/main" id="{B25CB56E-7DB4-3524-587E-ED6649AC4D47}"/>
              </a:ext>
            </a:extLst>
          </p:cNvPr>
          <p:cNvPicPr>
            <a:picLocks noChangeAspect="1"/>
          </p:cNvPicPr>
          <p:nvPr/>
        </p:nvPicPr>
        <p:blipFill>
          <a:blip r:embed="rId6"/>
          <a:stretch>
            <a:fillRect/>
          </a:stretch>
        </p:blipFill>
        <p:spPr>
          <a:xfrm>
            <a:off x="5116772" y="2442095"/>
            <a:ext cx="1334826" cy="298027"/>
          </a:xfrm>
          <a:prstGeom prst="rect">
            <a:avLst/>
          </a:prstGeom>
        </p:spPr>
      </p:pic>
      <p:sp>
        <p:nvSpPr>
          <p:cNvPr id="351" name="四角形: 角を丸くする 350">
            <a:extLst>
              <a:ext uri="{FF2B5EF4-FFF2-40B4-BE49-F238E27FC236}">
                <a16:creationId xmlns:a16="http://schemas.microsoft.com/office/drawing/2014/main" id="{90957A1D-A5AA-1576-1E93-564E3FDA878D}"/>
              </a:ext>
            </a:extLst>
          </p:cNvPr>
          <p:cNvSpPr/>
          <p:nvPr/>
        </p:nvSpPr>
        <p:spPr>
          <a:xfrm>
            <a:off x="5393051" y="259912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2" name="四角形: 角を丸くする 351">
            <a:extLst>
              <a:ext uri="{FF2B5EF4-FFF2-40B4-BE49-F238E27FC236}">
                <a16:creationId xmlns:a16="http://schemas.microsoft.com/office/drawing/2014/main" id="{E6F93FBA-F7BC-9C12-3EEC-8E637BB3C1F3}"/>
              </a:ext>
            </a:extLst>
          </p:cNvPr>
          <p:cNvSpPr/>
          <p:nvPr/>
        </p:nvSpPr>
        <p:spPr>
          <a:xfrm>
            <a:off x="6044987" y="259173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3" name="テキスト ボックス 352">
            <a:extLst>
              <a:ext uri="{FF2B5EF4-FFF2-40B4-BE49-F238E27FC236}">
                <a16:creationId xmlns:a16="http://schemas.microsoft.com/office/drawing/2014/main" id="{1467BC42-8BFA-3B9B-7786-503E4BBD1692}"/>
              </a:ext>
            </a:extLst>
          </p:cNvPr>
          <p:cNvSpPr txBox="1"/>
          <p:nvPr/>
        </p:nvSpPr>
        <p:spPr>
          <a:xfrm>
            <a:off x="5726042" y="257334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54" name="図 353">
            <a:extLst>
              <a:ext uri="{FF2B5EF4-FFF2-40B4-BE49-F238E27FC236}">
                <a16:creationId xmlns:a16="http://schemas.microsoft.com/office/drawing/2014/main" id="{1C7B7679-917A-612D-CF1E-DBF5F4E101B2}"/>
              </a:ext>
            </a:extLst>
          </p:cNvPr>
          <p:cNvPicPr>
            <a:picLocks noChangeAspect="1"/>
          </p:cNvPicPr>
          <p:nvPr/>
        </p:nvPicPr>
        <p:blipFill>
          <a:blip r:embed="rId7"/>
          <a:stretch>
            <a:fillRect/>
          </a:stretch>
        </p:blipFill>
        <p:spPr>
          <a:xfrm>
            <a:off x="5112493" y="2037674"/>
            <a:ext cx="1345035" cy="391873"/>
          </a:xfrm>
          <a:prstGeom prst="rect">
            <a:avLst/>
          </a:prstGeom>
        </p:spPr>
      </p:pic>
      <p:sp>
        <p:nvSpPr>
          <p:cNvPr id="355" name="四角形: 角を丸くする 354">
            <a:extLst>
              <a:ext uri="{FF2B5EF4-FFF2-40B4-BE49-F238E27FC236}">
                <a16:creationId xmlns:a16="http://schemas.microsoft.com/office/drawing/2014/main" id="{029199CA-89B5-4E49-4E5A-363DB160BFD7}"/>
              </a:ext>
            </a:extLst>
          </p:cNvPr>
          <p:cNvSpPr/>
          <p:nvPr/>
        </p:nvSpPr>
        <p:spPr>
          <a:xfrm>
            <a:off x="5393645" y="233695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6" name="四角形: 角を丸くする 355">
            <a:extLst>
              <a:ext uri="{FF2B5EF4-FFF2-40B4-BE49-F238E27FC236}">
                <a16:creationId xmlns:a16="http://schemas.microsoft.com/office/drawing/2014/main" id="{77E8F404-FF1F-7ECA-58E6-4F3990C8028E}"/>
              </a:ext>
            </a:extLst>
          </p:cNvPr>
          <p:cNvSpPr/>
          <p:nvPr/>
        </p:nvSpPr>
        <p:spPr>
          <a:xfrm>
            <a:off x="6039126" y="234225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7" name="テキスト ボックス 356">
            <a:extLst>
              <a:ext uri="{FF2B5EF4-FFF2-40B4-BE49-F238E27FC236}">
                <a16:creationId xmlns:a16="http://schemas.microsoft.com/office/drawing/2014/main" id="{475FE28F-BA96-E357-DD36-5AA2F450A48F}"/>
              </a:ext>
            </a:extLst>
          </p:cNvPr>
          <p:cNvSpPr txBox="1"/>
          <p:nvPr/>
        </p:nvSpPr>
        <p:spPr>
          <a:xfrm>
            <a:off x="5715224" y="234302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58" name="四角形: 角を丸くする 357">
            <a:extLst>
              <a:ext uri="{FF2B5EF4-FFF2-40B4-BE49-F238E27FC236}">
                <a16:creationId xmlns:a16="http://schemas.microsoft.com/office/drawing/2014/main" id="{78A7340F-F685-9F96-EE42-A37D5CA3542D}"/>
              </a:ext>
            </a:extLst>
          </p:cNvPr>
          <p:cNvSpPr/>
          <p:nvPr/>
        </p:nvSpPr>
        <p:spPr>
          <a:xfrm>
            <a:off x="5603451" y="20394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9" name="四角形: 角を丸くする 358">
            <a:extLst>
              <a:ext uri="{FF2B5EF4-FFF2-40B4-BE49-F238E27FC236}">
                <a16:creationId xmlns:a16="http://schemas.microsoft.com/office/drawing/2014/main" id="{7D949EA4-0BC5-9C69-22F7-C9AB95D95B90}"/>
              </a:ext>
            </a:extLst>
          </p:cNvPr>
          <p:cNvSpPr/>
          <p:nvPr/>
        </p:nvSpPr>
        <p:spPr>
          <a:xfrm>
            <a:off x="5605942" y="218619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0" name="テキスト ボックス 359">
            <a:extLst>
              <a:ext uri="{FF2B5EF4-FFF2-40B4-BE49-F238E27FC236}">
                <a16:creationId xmlns:a16="http://schemas.microsoft.com/office/drawing/2014/main" id="{B0467E84-A8CD-5F8D-7866-ACF9B49E7495}"/>
              </a:ext>
            </a:extLst>
          </p:cNvPr>
          <p:cNvSpPr txBox="1"/>
          <p:nvPr/>
        </p:nvSpPr>
        <p:spPr>
          <a:xfrm>
            <a:off x="5629638" y="202287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61" name="テキスト ボックス 360">
            <a:extLst>
              <a:ext uri="{FF2B5EF4-FFF2-40B4-BE49-F238E27FC236}">
                <a16:creationId xmlns:a16="http://schemas.microsoft.com/office/drawing/2014/main" id="{0ECD7309-CAEF-23A6-0DDC-16F6E8044DB1}"/>
              </a:ext>
            </a:extLst>
          </p:cNvPr>
          <p:cNvSpPr txBox="1"/>
          <p:nvPr/>
        </p:nvSpPr>
        <p:spPr>
          <a:xfrm>
            <a:off x="5351008" y="232548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62" name="テキスト ボックス 361">
            <a:extLst>
              <a:ext uri="{FF2B5EF4-FFF2-40B4-BE49-F238E27FC236}">
                <a16:creationId xmlns:a16="http://schemas.microsoft.com/office/drawing/2014/main" id="{83FB8DA1-5580-0F0A-F416-7747AFE3B1D6}"/>
              </a:ext>
            </a:extLst>
          </p:cNvPr>
          <p:cNvSpPr txBox="1"/>
          <p:nvPr/>
        </p:nvSpPr>
        <p:spPr>
          <a:xfrm>
            <a:off x="6006011" y="232929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63" name="テキスト ボックス 362">
            <a:extLst>
              <a:ext uri="{FF2B5EF4-FFF2-40B4-BE49-F238E27FC236}">
                <a16:creationId xmlns:a16="http://schemas.microsoft.com/office/drawing/2014/main" id="{956DFAD0-B282-A6E2-591D-56A6A67C752E}"/>
              </a:ext>
            </a:extLst>
          </p:cNvPr>
          <p:cNvSpPr txBox="1"/>
          <p:nvPr/>
        </p:nvSpPr>
        <p:spPr>
          <a:xfrm>
            <a:off x="5243693" y="2583029"/>
            <a:ext cx="661188" cy="169277"/>
          </a:xfrm>
          <a:prstGeom prst="rect">
            <a:avLst/>
          </a:prstGeom>
          <a:noFill/>
        </p:spPr>
        <p:txBody>
          <a:bodyPr wrap="square" rtlCol="0">
            <a:spAutoFit/>
          </a:bodyPr>
          <a:lstStyle/>
          <a:p>
            <a:pPr algn="ctr"/>
            <a:r>
              <a:rPr kumimoji="1" lang="en-US" altLang="ja-JP" sz="500" dirty="0">
                <a:latin typeface="+mj-lt"/>
              </a:rPr>
              <a:t>0002</a:t>
            </a:r>
          </a:p>
        </p:txBody>
      </p:sp>
      <p:sp>
        <p:nvSpPr>
          <p:cNvPr id="364" name="テキスト ボックス 363">
            <a:extLst>
              <a:ext uri="{FF2B5EF4-FFF2-40B4-BE49-F238E27FC236}">
                <a16:creationId xmlns:a16="http://schemas.microsoft.com/office/drawing/2014/main" id="{B671E3F7-7CBE-5926-B2C5-6A3A91FD787A}"/>
              </a:ext>
            </a:extLst>
          </p:cNvPr>
          <p:cNvSpPr txBox="1"/>
          <p:nvPr/>
        </p:nvSpPr>
        <p:spPr>
          <a:xfrm>
            <a:off x="5538859" y="285941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365" name="テキスト ボックス 364">
            <a:extLst>
              <a:ext uri="{FF2B5EF4-FFF2-40B4-BE49-F238E27FC236}">
                <a16:creationId xmlns:a16="http://schemas.microsoft.com/office/drawing/2014/main" id="{37C4C0FD-B160-F097-378B-7207383FEBA0}"/>
              </a:ext>
            </a:extLst>
          </p:cNvPr>
          <p:cNvSpPr txBox="1"/>
          <p:nvPr/>
        </p:nvSpPr>
        <p:spPr>
          <a:xfrm>
            <a:off x="5943503" y="2864698"/>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5-4-4. Outbound Detail for Work Outbound </a:t>
            </a:r>
            <a:r>
              <a:rPr kumimoji="1" lang="en-US" altLang="ja-JP" sz="1100" b="1" dirty="0">
                <a:solidFill>
                  <a:srgbClr val="FF0000"/>
                </a:solidFill>
              </a:rPr>
              <a:t>* Same as Production Outbound</a:t>
            </a:r>
          </a:p>
        </p:txBody>
      </p:sp>
      <p:sp>
        <p:nvSpPr>
          <p:cNvPr id="61" name="テキスト ボックス 60">
            <a:extLst>
              <a:ext uri="{FF2B5EF4-FFF2-40B4-BE49-F238E27FC236}">
                <a16:creationId xmlns:a16="http://schemas.microsoft.com/office/drawing/2014/main" id="{BA9E9058-4B40-7496-9A68-C7B1C359C6CA}"/>
              </a:ext>
            </a:extLst>
          </p:cNvPr>
          <p:cNvSpPr txBox="1"/>
          <p:nvPr/>
        </p:nvSpPr>
        <p:spPr>
          <a:xfrm>
            <a:off x="3334987"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64" name="図 63">
            <a:extLst>
              <a:ext uri="{FF2B5EF4-FFF2-40B4-BE49-F238E27FC236}">
                <a16:creationId xmlns:a16="http://schemas.microsoft.com/office/drawing/2014/main" id="{D66319C3-3114-1073-91C4-1F11BA37DC71}"/>
              </a:ext>
            </a:extLst>
          </p:cNvPr>
          <p:cNvPicPr>
            <a:picLocks noChangeAspect="1"/>
          </p:cNvPicPr>
          <p:nvPr/>
        </p:nvPicPr>
        <p:blipFill>
          <a:blip r:embed="rId2"/>
          <a:stretch>
            <a:fillRect/>
          </a:stretch>
        </p:blipFill>
        <p:spPr>
          <a:xfrm>
            <a:off x="2807170" y="1454932"/>
            <a:ext cx="1358764" cy="2027693"/>
          </a:xfrm>
          <a:prstGeom prst="rect">
            <a:avLst/>
          </a:prstGeom>
        </p:spPr>
      </p:pic>
      <p:pic>
        <p:nvPicPr>
          <p:cNvPr id="65" name="図 64">
            <a:extLst>
              <a:ext uri="{FF2B5EF4-FFF2-40B4-BE49-F238E27FC236}">
                <a16:creationId xmlns:a16="http://schemas.microsoft.com/office/drawing/2014/main" id="{4E3D386B-B414-8583-F86F-CDCA13428FDC}"/>
              </a:ext>
            </a:extLst>
          </p:cNvPr>
          <p:cNvPicPr>
            <a:picLocks noChangeAspect="1"/>
          </p:cNvPicPr>
          <p:nvPr/>
        </p:nvPicPr>
        <p:blipFill>
          <a:blip r:embed="rId3"/>
          <a:stretch>
            <a:fillRect/>
          </a:stretch>
        </p:blipFill>
        <p:spPr>
          <a:xfrm>
            <a:off x="3900526" y="2750319"/>
            <a:ext cx="243861" cy="130125"/>
          </a:xfrm>
          <a:prstGeom prst="rect">
            <a:avLst/>
          </a:prstGeom>
        </p:spPr>
      </p:pic>
      <p:sp>
        <p:nvSpPr>
          <p:cNvPr id="66" name="テキスト ボックス 65">
            <a:extLst>
              <a:ext uri="{FF2B5EF4-FFF2-40B4-BE49-F238E27FC236}">
                <a16:creationId xmlns:a16="http://schemas.microsoft.com/office/drawing/2014/main" id="{DEA3D008-57B2-5575-9EB4-31C9E636412C}"/>
              </a:ext>
            </a:extLst>
          </p:cNvPr>
          <p:cNvSpPr txBox="1"/>
          <p:nvPr/>
        </p:nvSpPr>
        <p:spPr>
          <a:xfrm>
            <a:off x="3824104"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67" name="図 66">
            <a:extLst>
              <a:ext uri="{FF2B5EF4-FFF2-40B4-BE49-F238E27FC236}">
                <a16:creationId xmlns:a16="http://schemas.microsoft.com/office/drawing/2014/main" id="{1191380E-AAD2-8403-0392-7B041A3AC880}"/>
              </a:ext>
            </a:extLst>
          </p:cNvPr>
          <p:cNvPicPr>
            <a:picLocks noChangeAspect="1"/>
          </p:cNvPicPr>
          <p:nvPr/>
        </p:nvPicPr>
        <p:blipFill>
          <a:blip r:embed="rId4"/>
          <a:stretch>
            <a:fillRect/>
          </a:stretch>
        </p:blipFill>
        <p:spPr>
          <a:xfrm>
            <a:off x="3311857" y="1589012"/>
            <a:ext cx="805148" cy="123622"/>
          </a:xfrm>
          <a:prstGeom prst="rect">
            <a:avLst/>
          </a:prstGeom>
        </p:spPr>
      </p:pic>
      <p:sp>
        <p:nvSpPr>
          <p:cNvPr id="68" name="テキスト ボックス 67">
            <a:extLst>
              <a:ext uri="{FF2B5EF4-FFF2-40B4-BE49-F238E27FC236}">
                <a16:creationId xmlns:a16="http://schemas.microsoft.com/office/drawing/2014/main" id="{EDA63E58-84C4-F563-9C32-57A512C01EC1}"/>
              </a:ext>
            </a:extLst>
          </p:cNvPr>
          <p:cNvSpPr txBox="1"/>
          <p:nvPr/>
        </p:nvSpPr>
        <p:spPr>
          <a:xfrm>
            <a:off x="3227138"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69" name="図 68">
            <a:extLst>
              <a:ext uri="{FF2B5EF4-FFF2-40B4-BE49-F238E27FC236}">
                <a16:creationId xmlns:a16="http://schemas.microsoft.com/office/drawing/2014/main" id="{7F67D5DA-5AEE-B68F-67C3-7A49B5E02215}"/>
              </a:ext>
            </a:extLst>
          </p:cNvPr>
          <p:cNvPicPr>
            <a:picLocks noChangeAspect="1"/>
          </p:cNvPicPr>
          <p:nvPr/>
        </p:nvPicPr>
        <p:blipFill>
          <a:blip r:embed="rId3"/>
          <a:stretch>
            <a:fillRect/>
          </a:stretch>
        </p:blipFill>
        <p:spPr>
          <a:xfrm>
            <a:off x="2961670" y="2474572"/>
            <a:ext cx="399116" cy="92870"/>
          </a:xfrm>
          <a:prstGeom prst="rect">
            <a:avLst/>
          </a:prstGeom>
        </p:spPr>
      </p:pic>
      <p:sp>
        <p:nvSpPr>
          <p:cNvPr id="70" name="テキスト ボックス 69">
            <a:extLst>
              <a:ext uri="{FF2B5EF4-FFF2-40B4-BE49-F238E27FC236}">
                <a16:creationId xmlns:a16="http://schemas.microsoft.com/office/drawing/2014/main" id="{B0E68F0A-1182-6BDB-F5FB-DBD198D94F07}"/>
              </a:ext>
            </a:extLst>
          </p:cNvPr>
          <p:cNvSpPr txBox="1"/>
          <p:nvPr/>
        </p:nvSpPr>
        <p:spPr>
          <a:xfrm>
            <a:off x="2897300"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 name="図 70">
            <a:extLst>
              <a:ext uri="{FF2B5EF4-FFF2-40B4-BE49-F238E27FC236}">
                <a16:creationId xmlns:a16="http://schemas.microsoft.com/office/drawing/2014/main" id="{56914169-3E46-0AB9-FBC4-52267EE7AD93}"/>
              </a:ext>
            </a:extLst>
          </p:cNvPr>
          <p:cNvPicPr>
            <a:picLocks noChangeAspect="1"/>
          </p:cNvPicPr>
          <p:nvPr/>
        </p:nvPicPr>
        <p:blipFill>
          <a:blip r:embed="rId5"/>
          <a:stretch>
            <a:fillRect/>
          </a:stretch>
        </p:blipFill>
        <p:spPr>
          <a:xfrm>
            <a:off x="3410111" y="2911683"/>
            <a:ext cx="234871" cy="129551"/>
          </a:xfrm>
          <a:prstGeom prst="rect">
            <a:avLst/>
          </a:prstGeom>
        </p:spPr>
      </p:pic>
      <p:pic>
        <p:nvPicPr>
          <p:cNvPr id="72" name="図 71">
            <a:extLst>
              <a:ext uri="{FF2B5EF4-FFF2-40B4-BE49-F238E27FC236}">
                <a16:creationId xmlns:a16="http://schemas.microsoft.com/office/drawing/2014/main" id="{856D7D8E-0412-868C-5C61-2826EE80394E}"/>
              </a:ext>
            </a:extLst>
          </p:cNvPr>
          <p:cNvPicPr>
            <a:picLocks noChangeAspect="1"/>
          </p:cNvPicPr>
          <p:nvPr/>
        </p:nvPicPr>
        <p:blipFill>
          <a:blip r:embed="rId5"/>
          <a:stretch>
            <a:fillRect/>
          </a:stretch>
        </p:blipFill>
        <p:spPr>
          <a:xfrm>
            <a:off x="3345529" y="3094934"/>
            <a:ext cx="234871" cy="129551"/>
          </a:xfrm>
          <a:prstGeom prst="rect">
            <a:avLst/>
          </a:prstGeom>
        </p:spPr>
      </p:pic>
      <p:pic>
        <p:nvPicPr>
          <p:cNvPr id="74" name="図 73">
            <a:extLst>
              <a:ext uri="{FF2B5EF4-FFF2-40B4-BE49-F238E27FC236}">
                <a16:creationId xmlns:a16="http://schemas.microsoft.com/office/drawing/2014/main" id="{B2335BBB-64FF-428E-3D76-30254874CD27}"/>
              </a:ext>
            </a:extLst>
          </p:cNvPr>
          <p:cNvPicPr>
            <a:picLocks noChangeAspect="1"/>
          </p:cNvPicPr>
          <p:nvPr/>
        </p:nvPicPr>
        <p:blipFill>
          <a:blip r:embed="rId6"/>
          <a:stretch>
            <a:fillRect/>
          </a:stretch>
        </p:blipFill>
        <p:spPr>
          <a:xfrm>
            <a:off x="2825178" y="2461711"/>
            <a:ext cx="1334826" cy="298027"/>
          </a:xfrm>
          <a:prstGeom prst="rect">
            <a:avLst/>
          </a:prstGeom>
        </p:spPr>
      </p:pic>
      <p:sp>
        <p:nvSpPr>
          <p:cNvPr id="79" name="四角形: 角を丸くする 78">
            <a:extLst>
              <a:ext uri="{FF2B5EF4-FFF2-40B4-BE49-F238E27FC236}">
                <a16:creationId xmlns:a16="http://schemas.microsoft.com/office/drawing/2014/main" id="{252E15E7-9B44-4994-C63F-8C1BC6AF0EE7}"/>
              </a:ext>
            </a:extLst>
          </p:cNvPr>
          <p:cNvSpPr/>
          <p:nvPr/>
        </p:nvSpPr>
        <p:spPr>
          <a:xfrm>
            <a:off x="3101457"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79">
            <a:extLst>
              <a:ext uri="{FF2B5EF4-FFF2-40B4-BE49-F238E27FC236}">
                <a16:creationId xmlns:a16="http://schemas.microsoft.com/office/drawing/2014/main" id="{D491FFAF-E5DB-66CF-C8CF-183553404255}"/>
              </a:ext>
            </a:extLst>
          </p:cNvPr>
          <p:cNvSpPr txBox="1"/>
          <p:nvPr/>
        </p:nvSpPr>
        <p:spPr>
          <a:xfrm>
            <a:off x="2777750"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1" name="四角形: 角を丸くする 80">
            <a:extLst>
              <a:ext uri="{FF2B5EF4-FFF2-40B4-BE49-F238E27FC236}">
                <a16:creationId xmlns:a16="http://schemas.microsoft.com/office/drawing/2014/main" id="{9E815AB6-A3B9-7697-1BDC-BBEC39B8F375}"/>
              </a:ext>
            </a:extLst>
          </p:cNvPr>
          <p:cNvSpPr/>
          <p:nvPr/>
        </p:nvSpPr>
        <p:spPr>
          <a:xfrm>
            <a:off x="3753393"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テキスト ボックス 81">
            <a:extLst>
              <a:ext uri="{FF2B5EF4-FFF2-40B4-BE49-F238E27FC236}">
                <a16:creationId xmlns:a16="http://schemas.microsoft.com/office/drawing/2014/main" id="{F2B06960-0144-D901-3C2C-D4D5546229AD}"/>
              </a:ext>
            </a:extLst>
          </p:cNvPr>
          <p:cNvSpPr txBox="1"/>
          <p:nvPr/>
        </p:nvSpPr>
        <p:spPr>
          <a:xfrm>
            <a:off x="3434448"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83" name="図 82">
            <a:extLst>
              <a:ext uri="{FF2B5EF4-FFF2-40B4-BE49-F238E27FC236}">
                <a16:creationId xmlns:a16="http://schemas.microsoft.com/office/drawing/2014/main" id="{F34462E7-7A14-062F-602D-A40119672093}"/>
              </a:ext>
            </a:extLst>
          </p:cNvPr>
          <p:cNvPicPr>
            <a:picLocks noChangeAspect="1"/>
          </p:cNvPicPr>
          <p:nvPr/>
        </p:nvPicPr>
        <p:blipFill>
          <a:blip r:embed="rId7"/>
          <a:stretch>
            <a:fillRect/>
          </a:stretch>
        </p:blipFill>
        <p:spPr>
          <a:xfrm>
            <a:off x="2820899" y="2057290"/>
            <a:ext cx="1345035" cy="391873"/>
          </a:xfrm>
          <a:prstGeom prst="rect">
            <a:avLst/>
          </a:prstGeom>
        </p:spPr>
      </p:pic>
      <p:sp>
        <p:nvSpPr>
          <p:cNvPr id="84" name="四角形: 角を丸くする 83">
            <a:extLst>
              <a:ext uri="{FF2B5EF4-FFF2-40B4-BE49-F238E27FC236}">
                <a16:creationId xmlns:a16="http://schemas.microsoft.com/office/drawing/2014/main" id="{C0BBCDA0-99E4-3ABB-6602-88136D65068F}"/>
              </a:ext>
            </a:extLst>
          </p:cNvPr>
          <p:cNvSpPr/>
          <p:nvPr/>
        </p:nvSpPr>
        <p:spPr>
          <a:xfrm>
            <a:off x="3102051"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四角形: 角を丸くする 84">
            <a:extLst>
              <a:ext uri="{FF2B5EF4-FFF2-40B4-BE49-F238E27FC236}">
                <a16:creationId xmlns:a16="http://schemas.microsoft.com/office/drawing/2014/main" id="{B1CC4300-AF44-0FE1-3EC2-D15C38459B7F}"/>
              </a:ext>
            </a:extLst>
          </p:cNvPr>
          <p:cNvSpPr/>
          <p:nvPr/>
        </p:nvSpPr>
        <p:spPr>
          <a:xfrm>
            <a:off x="3747532"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6" name="テキスト ボックス 85">
            <a:extLst>
              <a:ext uri="{FF2B5EF4-FFF2-40B4-BE49-F238E27FC236}">
                <a16:creationId xmlns:a16="http://schemas.microsoft.com/office/drawing/2014/main" id="{7D7608AE-1B74-80B4-5A37-B4E03D16FD5B}"/>
              </a:ext>
            </a:extLst>
          </p:cNvPr>
          <p:cNvSpPr txBox="1"/>
          <p:nvPr/>
        </p:nvSpPr>
        <p:spPr>
          <a:xfrm>
            <a:off x="2763500"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87" name="テキスト ボックス 86">
            <a:extLst>
              <a:ext uri="{FF2B5EF4-FFF2-40B4-BE49-F238E27FC236}">
                <a16:creationId xmlns:a16="http://schemas.microsoft.com/office/drawing/2014/main" id="{BDA5C9D3-3571-B9F2-349E-166CD24B9241}"/>
              </a:ext>
            </a:extLst>
          </p:cNvPr>
          <p:cNvSpPr txBox="1"/>
          <p:nvPr/>
        </p:nvSpPr>
        <p:spPr>
          <a:xfrm>
            <a:off x="3423630"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88" name="四角形: 角を丸くする 87">
            <a:extLst>
              <a:ext uri="{FF2B5EF4-FFF2-40B4-BE49-F238E27FC236}">
                <a16:creationId xmlns:a16="http://schemas.microsoft.com/office/drawing/2014/main" id="{A5591F0C-F409-55EB-7232-C115C20C27ED}"/>
              </a:ext>
            </a:extLst>
          </p:cNvPr>
          <p:cNvSpPr/>
          <p:nvPr/>
        </p:nvSpPr>
        <p:spPr>
          <a:xfrm>
            <a:off x="3311857"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2E4E0017-386B-6318-6F6C-CAB8A259779B}"/>
              </a:ext>
            </a:extLst>
          </p:cNvPr>
          <p:cNvSpPr txBox="1"/>
          <p:nvPr/>
        </p:nvSpPr>
        <p:spPr>
          <a:xfrm>
            <a:off x="2777750"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92" name="四角形: 角を丸くする 91">
            <a:extLst>
              <a:ext uri="{FF2B5EF4-FFF2-40B4-BE49-F238E27FC236}">
                <a16:creationId xmlns:a16="http://schemas.microsoft.com/office/drawing/2014/main" id="{22CA95CA-5951-809E-B5A9-D65E4765735D}"/>
              </a:ext>
            </a:extLst>
          </p:cNvPr>
          <p:cNvSpPr/>
          <p:nvPr/>
        </p:nvSpPr>
        <p:spPr>
          <a:xfrm>
            <a:off x="3314348"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5C654C93-5C6F-2E85-2172-93AA2D277613}"/>
              </a:ext>
            </a:extLst>
          </p:cNvPr>
          <p:cNvSpPr txBox="1"/>
          <p:nvPr/>
        </p:nvSpPr>
        <p:spPr>
          <a:xfrm>
            <a:off x="2780241"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94" name="テキスト ボックス 93">
            <a:extLst>
              <a:ext uri="{FF2B5EF4-FFF2-40B4-BE49-F238E27FC236}">
                <a16:creationId xmlns:a16="http://schemas.microsoft.com/office/drawing/2014/main" id="{01B23C52-C5E0-61F8-E2B6-E40646557D86}"/>
              </a:ext>
            </a:extLst>
          </p:cNvPr>
          <p:cNvSpPr txBox="1"/>
          <p:nvPr/>
        </p:nvSpPr>
        <p:spPr>
          <a:xfrm>
            <a:off x="3338044" y="2042488"/>
            <a:ext cx="840544" cy="169277"/>
          </a:xfrm>
          <a:prstGeom prst="rect">
            <a:avLst/>
          </a:prstGeom>
          <a:noFill/>
        </p:spPr>
        <p:txBody>
          <a:bodyPr wrap="square" lIns="9144"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95" name="テキスト ボックス 94">
            <a:extLst>
              <a:ext uri="{FF2B5EF4-FFF2-40B4-BE49-F238E27FC236}">
                <a16:creationId xmlns:a16="http://schemas.microsoft.com/office/drawing/2014/main" id="{964DF72B-C7BB-87FA-CCAB-C3C76B99D5EB}"/>
              </a:ext>
            </a:extLst>
          </p:cNvPr>
          <p:cNvSpPr txBox="1"/>
          <p:nvPr/>
        </p:nvSpPr>
        <p:spPr>
          <a:xfrm>
            <a:off x="3059414"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96" name="テキスト ボックス 95">
            <a:extLst>
              <a:ext uri="{FF2B5EF4-FFF2-40B4-BE49-F238E27FC236}">
                <a16:creationId xmlns:a16="http://schemas.microsoft.com/office/drawing/2014/main" id="{E4F97DBF-B6AC-0C28-126A-A2C6348734AF}"/>
              </a:ext>
            </a:extLst>
          </p:cNvPr>
          <p:cNvSpPr txBox="1"/>
          <p:nvPr/>
        </p:nvSpPr>
        <p:spPr>
          <a:xfrm>
            <a:off x="3714417"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100" name="図 99">
            <a:extLst>
              <a:ext uri="{FF2B5EF4-FFF2-40B4-BE49-F238E27FC236}">
                <a16:creationId xmlns:a16="http://schemas.microsoft.com/office/drawing/2014/main" id="{74E20A3A-34D2-6225-55FC-EE31575207CA}"/>
              </a:ext>
            </a:extLst>
          </p:cNvPr>
          <p:cNvPicPr>
            <a:picLocks noChangeAspect="1"/>
          </p:cNvPicPr>
          <p:nvPr/>
        </p:nvPicPr>
        <p:blipFill>
          <a:blip r:embed="rId8"/>
          <a:stretch>
            <a:fillRect/>
          </a:stretch>
        </p:blipFill>
        <p:spPr>
          <a:xfrm>
            <a:off x="1876531" y="1483150"/>
            <a:ext cx="767534" cy="496491"/>
          </a:xfrm>
          <a:prstGeom prst="rect">
            <a:avLst/>
          </a:prstGeom>
          <a:solidFill>
            <a:schemeClr val="bg1"/>
          </a:solidFill>
        </p:spPr>
      </p:pic>
      <p:sp>
        <p:nvSpPr>
          <p:cNvPr id="101" name="テキスト ボックス 100">
            <a:extLst>
              <a:ext uri="{FF2B5EF4-FFF2-40B4-BE49-F238E27FC236}">
                <a16:creationId xmlns:a16="http://schemas.microsoft.com/office/drawing/2014/main" id="{88B44FC5-A968-6882-2E7B-07D871C923FA}"/>
              </a:ext>
            </a:extLst>
          </p:cNvPr>
          <p:cNvSpPr txBox="1"/>
          <p:nvPr/>
        </p:nvSpPr>
        <p:spPr>
          <a:xfrm>
            <a:off x="1862924" y="203337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102" name="台形 101">
            <a:extLst>
              <a:ext uri="{FF2B5EF4-FFF2-40B4-BE49-F238E27FC236}">
                <a16:creationId xmlns:a16="http://schemas.microsoft.com/office/drawing/2014/main" id="{8B7AC2BF-3966-1383-1C73-C4ED8E9BEDBF}"/>
              </a:ext>
            </a:extLst>
          </p:cNvPr>
          <p:cNvSpPr/>
          <p:nvPr/>
        </p:nvSpPr>
        <p:spPr>
          <a:xfrm rot="9223765">
            <a:off x="2491175"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03" name="矢印: 右 102">
            <a:extLst>
              <a:ext uri="{FF2B5EF4-FFF2-40B4-BE49-F238E27FC236}">
                <a16:creationId xmlns:a16="http://schemas.microsoft.com/office/drawing/2014/main" id="{BB553695-8192-111C-5AA8-263B1955517A}"/>
              </a:ext>
            </a:extLst>
          </p:cNvPr>
          <p:cNvSpPr/>
          <p:nvPr/>
        </p:nvSpPr>
        <p:spPr>
          <a:xfrm>
            <a:off x="4114078"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4" name="矢印: 右 103">
            <a:extLst>
              <a:ext uri="{FF2B5EF4-FFF2-40B4-BE49-F238E27FC236}">
                <a16:creationId xmlns:a16="http://schemas.microsoft.com/office/drawing/2014/main" id="{025B7C56-4591-1AF1-3A2A-CDFC937330D5}"/>
              </a:ext>
            </a:extLst>
          </p:cNvPr>
          <p:cNvSpPr/>
          <p:nvPr/>
        </p:nvSpPr>
        <p:spPr>
          <a:xfrm>
            <a:off x="2799472"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5" name="図 104">
            <a:extLst>
              <a:ext uri="{FF2B5EF4-FFF2-40B4-BE49-F238E27FC236}">
                <a16:creationId xmlns:a16="http://schemas.microsoft.com/office/drawing/2014/main" id="{8B6940B1-075D-AF8E-0954-57899FA75421}"/>
              </a:ext>
            </a:extLst>
          </p:cNvPr>
          <p:cNvPicPr>
            <a:picLocks noChangeAspect="1"/>
          </p:cNvPicPr>
          <p:nvPr/>
        </p:nvPicPr>
        <p:blipFill>
          <a:blip r:embed="rId8"/>
          <a:stretch>
            <a:fillRect/>
          </a:stretch>
        </p:blipFill>
        <p:spPr>
          <a:xfrm>
            <a:off x="4114078" y="1445532"/>
            <a:ext cx="767534" cy="496491"/>
          </a:xfrm>
          <a:prstGeom prst="rect">
            <a:avLst/>
          </a:prstGeom>
          <a:solidFill>
            <a:schemeClr val="bg1"/>
          </a:solidFill>
        </p:spPr>
      </p:pic>
      <p:sp>
        <p:nvSpPr>
          <p:cNvPr id="106" name="台形 105">
            <a:extLst>
              <a:ext uri="{FF2B5EF4-FFF2-40B4-BE49-F238E27FC236}">
                <a16:creationId xmlns:a16="http://schemas.microsoft.com/office/drawing/2014/main" id="{5791CFF6-37EC-BA6E-E83F-AED473722131}"/>
              </a:ext>
            </a:extLst>
          </p:cNvPr>
          <p:cNvSpPr/>
          <p:nvPr/>
        </p:nvSpPr>
        <p:spPr>
          <a:xfrm rot="9223765">
            <a:off x="4744722" y="142559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07" name="図 106">
            <a:extLst>
              <a:ext uri="{FF2B5EF4-FFF2-40B4-BE49-F238E27FC236}">
                <a16:creationId xmlns:a16="http://schemas.microsoft.com/office/drawing/2014/main" id="{16E03AE7-E714-1134-E272-E0BEC1785D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2150" y="1603240"/>
            <a:ext cx="193980" cy="422448"/>
          </a:xfrm>
          <a:prstGeom prst="rect">
            <a:avLst/>
          </a:prstGeom>
        </p:spPr>
      </p:pic>
      <p:pic>
        <p:nvPicPr>
          <p:cNvPr id="108" name="図 107">
            <a:extLst>
              <a:ext uri="{FF2B5EF4-FFF2-40B4-BE49-F238E27FC236}">
                <a16:creationId xmlns:a16="http://schemas.microsoft.com/office/drawing/2014/main" id="{F613C7D2-F016-01B5-8607-E1CF5FF00F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0183" y="1589756"/>
            <a:ext cx="193980" cy="422448"/>
          </a:xfrm>
          <a:prstGeom prst="rect">
            <a:avLst/>
          </a:prstGeom>
        </p:spPr>
      </p:pic>
      <p:sp>
        <p:nvSpPr>
          <p:cNvPr id="109" name="テキスト ボックス 108">
            <a:extLst>
              <a:ext uri="{FF2B5EF4-FFF2-40B4-BE49-F238E27FC236}">
                <a16:creationId xmlns:a16="http://schemas.microsoft.com/office/drawing/2014/main" id="{52686952-7503-CA3E-0CCB-CC055527CF72}"/>
              </a:ext>
            </a:extLst>
          </p:cNvPr>
          <p:cNvSpPr txBox="1"/>
          <p:nvPr/>
        </p:nvSpPr>
        <p:spPr>
          <a:xfrm>
            <a:off x="4226062" y="2033371"/>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2023-09-11</a:t>
            </a:r>
          </a:p>
          <a:p>
            <a:r>
              <a:rPr kumimoji="1" lang="en-US" altLang="ja-JP" sz="600" dirty="0"/>
              <a:t>Label serial : 0002</a:t>
            </a:r>
            <a:endParaRPr kumimoji="1" lang="ja-JP" altLang="en-US" sz="600" dirty="0"/>
          </a:p>
        </p:txBody>
      </p:sp>
      <p:sp>
        <p:nvSpPr>
          <p:cNvPr id="141" name="テキスト ボックス 140">
            <a:extLst>
              <a:ext uri="{FF2B5EF4-FFF2-40B4-BE49-F238E27FC236}">
                <a16:creationId xmlns:a16="http://schemas.microsoft.com/office/drawing/2014/main" id="{E95A4F56-CB30-07FC-4712-1D2A6258898C}"/>
              </a:ext>
            </a:extLst>
          </p:cNvPr>
          <p:cNvSpPr txBox="1"/>
          <p:nvPr/>
        </p:nvSpPr>
        <p:spPr>
          <a:xfrm>
            <a:off x="2952099"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43" name="テキスト ボックス 142">
            <a:extLst>
              <a:ext uri="{FF2B5EF4-FFF2-40B4-BE49-F238E27FC236}">
                <a16:creationId xmlns:a16="http://schemas.microsoft.com/office/drawing/2014/main" id="{C6EF6965-61DE-41BF-E89A-49694650A92D}"/>
              </a:ext>
            </a:extLst>
          </p:cNvPr>
          <p:cNvSpPr txBox="1"/>
          <p:nvPr/>
        </p:nvSpPr>
        <p:spPr>
          <a:xfrm>
            <a:off x="2796506"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44" name="テキスト ボックス 143">
            <a:extLst>
              <a:ext uri="{FF2B5EF4-FFF2-40B4-BE49-F238E27FC236}">
                <a16:creationId xmlns:a16="http://schemas.microsoft.com/office/drawing/2014/main" id="{8B15151E-6758-0845-68A9-CF16BF299092}"/>
              </a:ext>
            </a:extLst>
          </p:cNvPr>
          <p:cNvSpPr txBox="1"/>
          <p:nvPr/>
        </p:nvSpPr>
        <p:spPr>
          <a:xfrm>
            <a:off x="3247265"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45" name="テキスト ボックス 144">
            <a:extLst>
              <a:ext uri="{FF2B5EF4-FFF2-40B4-BE49-F238E27FC236}">
                <a16:creationId xmlns:a16="http://schemas.microsoft.com/office/drawing/2014/main" id="{2E9141D6-90A6-5F53-549E-528FCB45A647}"/>
              </a:ext>
            </a:extLst>
          </p:cNvPr>
          <p:cNvSpPr txBox="1"/>
          <p:nvPr/>
        </p:nvSpPr>
        <p:spPr>
          <a:xfrm>
            <a:off x="3651909" y="2884314"/>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146" name="矢印: 右 145">
            <a:extLst>
              <a:ext uri="{FF2B5EF4-FFF2-40B4-BE49-F238E27FC236}">
                <a16:creationId xmlns:a16="http://schemas.microsoft.com/office/drawing/2014/main" id="{1FCEB905-88C9-794C-C016-27FAA86119C5}"/>
              </a:ext>
            </a:extLst>
          </p:cNvPr>
          <p:cNvSpPr/>
          <p:nvPr/>
        </p:nvSpPr>
        <p:spPr>
          <a:xfrm>
            <a:off x="4928021" y="191440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66" name="テキスト ボックス 365">
            <a:extLst>
              <a:ext uri="{FF2B5EF4-FFF2-40B4-BE49-F238E27FC236}">
                <a16:creationId xmlns:a16="http://schemas.microsoft.com/office/drawing/2014/main" id="{0E30EF67-3A1F-ACDE-8BD8-B43B539120F5}"/>
              </a:ext>
            </a:extLst>
          </p:cNvPr>
          <p:cNvSpPr txBox="1"/>
          <p:nvPr/>
        </p:nvSpPr>
        <p:spPr>
          <a:xfrm>
            <a:off x="3230960"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367" name="テキスト ボックス 366">
            <a:extLst>
              <a:ext uri="{FF2B5EF4-FFF2-40B4-BE49-F238E27FC236}">
                <a16:creationId xmlns:a16="http://schemas.microsoft.com/office/drawing/2014/main" id="{ECF1346E-F91F-68C7-6621-91344D8274CD}"/>
              </a:ext>
            </a:extLst>
          </p:cNvPr>
          <p:cNvSpPr txBox="1"/>
          <p:nvPr/>
        </p:nvSpPr>
        <p:spPr>
          <a:xfrm>
            <a:off x="5922619" y="2578633"/>
            <a:ext cx="661188" cy="169277"/>
          </a:xfrm>
          <a:prstGeom prst="rect">
            <a:avLst/>
          </a:prstGeom>
          <a:noFill/>
        </p:spPr>
        <p:txBody>
          <a:bodyPr wrap="square" rtlCol="0">
            <a:spAutoFit/>
          </a:bodyPr>
          <a:lstStyle/>
          <a:p>
            <a:pPr algn="ctr"/>
            <a:r>
              <a:rPr kumimoji="1" lang="en-US" altLang="ja-JP" sz="500" dirty="0">
                <a:latin typeface="+mj-lt"/>
              </a:rPr>
              <a:t>2023-09-11</a:t>
            </a:r>
          </a:p>
        </p:txBody>
      </p:sp>
      <p:sp>
        <p:nvSpPr>
          <p:cNvPr id="371" name="テキスト ボックス 370">
            <a:extLst>
              <a:ext uri="{FF2B5EF4-FFF2-40B4-BE49-F238E27FC236}">
                <a16:creationId xmlns:a16="http://schemas.microsoft.com/office/drawing/2014/main" id="{8E951F36-BF1D-10E6-92D1-B76469679B14}"/>
              </a:ext>
            </a:extLst>
          </p:cNvPr>
          <p:cNvSpPr txBox="1"/>
          <p:nvPr/>
        </p:nvSpPr>
        <p:spPr>
          <a:xfrm>
            <a:off x="5050381" y="257856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72" name="テキスト ボックス 371">
            <a:extLst>
              <a:ext uri="{FF2B5EF4-FFF2-40B4-BE49-F238E27FC236}">
                <a16:creationId xmlns:a16="http://schemas.microsoft.com/office/drawing/2014/main" id="{E6A497CD-CCCC-483A-48D5-AEA88A6DADF4}"/>
              </a:ext>
            </a:extLst>
          </p:cNvPr>
          <p:cNvSpPr txBox="1"/>
          <p:nvPr/>
        </p:nvSpPr>
        <p:spPr>
          <a:xfrm>
            <a:off x="5036131" y="234042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73" name="テキスト ボックス 372">
            <a:extLst>
              <a:ext uri="{FF2B5EF4-FFF2-40B4-BE49-F238E27FC236}">
                <a16:creationId xmlns:a16="http://schemas.microsoft.com/office/drawing/2014/main" id="{79E00050-E3EF-5A31-F7D6-4F1527EB96E3}"/>
              </a:ext>
            </a:extLst>
          </p:cNvPr>
          <p:cNvSpPr txBox="1"/>
          <p:nvPr/>
        </p:nvSpPr>
        <p:spPr>
          <a:xfrm>
            <a:off x="5069137" y="2858220"/>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375" name="テキスト ボックス 374">
            <a:extLst>
              <a:ext uri="{FF2B5EF4-FFF2-40B4-BE49-F238E27FC236}">
                <a16:creationId xmlns:a16="http://schemas.microsoft.com/office/drawing/2014/main" id="{6999ED73-9FBD-FD06-0278-92B2563210B4}"/>
              </a:ext>
            </a:extLst>
          </p:cNvPr>
          <p:cNvSpPr txBox="1"/>
          <p:nvPr/>
        </p:nvSpPr>
        <p:spPr>
          <a:xfrm>
            <a:off x="3336692" y="426825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376" name="図 375">
            <a:extLst>
              <a:ext uri="{FF2B5EF4-FFF2-40B4-BE49-F238E27FC236}">
                <a16:creationId xmlns:a16="http://schemas.microsoft.com/office/drawing/2014/main" id="{5830A496-5665-B64E-1D55-9C6EEEFB33B1}"/>
              </a:ext>
            </a:extLst>
          </p:cNvPr>
          <p:cNvPicPr>
            <a:picLocks noChangeAspect="1"/>
          </p:cNvPicPr>
          <p:nvPr/>
        </p:nvPicPr>
        <p:blipFill>
          <a:blip r:embed="rId2"/>
          <a:stretch>
            <a:fillRect/>
          </a:stretch>
        </p:blipFill>
        <p:spPr>
          <a:xfrm>
            <a:off x="2808875" y="3597040"/>
            <a:ext cx="1358764" cy="2027693"/>
          </a:xfrm>
          <a:prstGeom prst="rect">
            <a:avLst/>
          </a:prstGeom>
        </p:spPr>
      </p:pic>
      <p:pic>
        <p:nvPicPr>
          <p:cNvPr id="377" name="図 376">
            <a:extLst>
              <a:ext uri="{FF2B5EF4-FFF2-40B4-BE49-F238E27FC236}">
                <a16:creationId xmlns:a16="http://schemas.microsoft.com/office/drawing/2014/main" id="{42BD24ED-C2D2-5BCD-21ED-3FFCCD2699DE}"/>
              </a:ext>
            </a:extLst>
          </p:cNvPr>
          <p:cNvPicPr>
            <a:picLocks noChangeAspect="1"/>
          </p:cNvPicPr>
          <p:nvPr/>
        </p:nvPicPr>
        <p:blipFill>
          <a:blip r:embed="rId3"/>
          <a:stretch>
            <a:fillRect/>
          </a:stretch>
        </p:blipFill>
        <p:spPr>
          <a:xfrm>
            <a:off x="3902231" y="4892427"/>
            <a:ext cx="243861" cy="130125"/>
          </a:xfrm>
          <a:prstGeom prst="rect">
            <a:avLst/>
          </a:prstGeom>
        </p:spPr>
      </p:pic>
      <p:sp>
        <p:nvSpPr>
          <p:cNvPr id="378" name="テキスト ボックス 377">
            <a:extLst>
              <a:ext uri="{FF2B5EF4-FFF2-40B4-BE49-F238E27FC236}">
                <a16:creationId xmlns:a16="http://schemas.microsoft.com/office/drawing/2014/main" id="{9FF8B596-1736-D5C6-4927-952D0135AA43}"/>
              </a:ext>
            </a:extLst>
          </p:cNvPr>
          <p:cNvSpPr txBox="1"/>
          <p:nvPr/>
        </p:nvSpPr>
        <p:spPr>
          <a:xfrm>
            <a:off x="3825809" y="487146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79" name="図 378">
            <a:extLst>
              <a:ext uri="{FF2B5EF4-FFF2-40B4-BE49-F238E27FC236}">
                <a16:creationId xmlns:a16="http://schemas.microsoft.com/office/drawing/2014/main" id="{5F05B195-4FA1-AD5C-BC23-B58A6BD84BFC}"/>
              </a:ext>
            </a:extLst>
          </p:cNvPr>
          <p:cNvPicPr>
            <a:picLocks noChangeAspect="1"/>
          </p:cNvPicPr>
          <p:nvPr/>
        </p:nvPicPr>
        <p:blipFill>
          <a:blip r:embed="rId4"/>
          <a:stretch>
            <a:fillRect/>
          </a:stretch>
        </p:blipFill>
        <p:spPr>
          <a:xfrm>
            <a:off x="3313562" y="3731120"/>
            <a:ext cx="805148" cy="123622"/>
          </a:xfrm>
          <a:prstGeom prst="rect">
            <a:avLst/>
          </a:prstGeom>
        </p:spPr>
      </p:pic>
      <p:sp>
        <p:nvSpPr>
          <p:cNvPr id="380" name="テキスト ボックス 379">
            <a:extLst>
              <a:ext uri="{FF2B5EF4-FFF2-40B4-BE49-F238E27FC236}">
                <a16:creationId xmlns:a16="http://schemas.microsoft.com/office/drawing/2014/main" id="{FCD0E3C9-703A-49C8-F52F-F8C38B9CE69F}"/>
              </a:ext>
            </a:extLst>
          </p:cNvPr>
          <p:cNvSpPr txBox="1"/>
          <p:nvPr/>
        </p:nvSpPr>
        <p:spPr>
          <a:xfrm>
            <a:off x="3228843" y="3717697"/>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81" name="図 380">
            <a:extLst>
              <a:ext uri="{FF2B5EF4-FFF2-40B4-BE49-F238E27FC236}">
                <a16:creationId xmlns:a16="http://schemas.microsoft.com/office/drawing/2014/main" id="{8015B2BB-5E89-C29D-D887-BAD8DC246BEF}"/>
              </a:ext>
            </a:extLst>
          </p:cNvPr>
          <p:cNvPicPr>
            <a:picLocks noChangeAspect="1"/>
          </p:cNvPicPr>
          <p:nvPr/>
        </p:nvPicPr>
        <p:blipFill>
          <a:blip r:embed="rId3"/>
          <a:stretch>
            <a:fillRect/>
          </a:stretch>
        </p:blipFill>
        <p:spPr>
          <a:xfrm>
            <a:off x="2963375" y="4616680"/>
            <a:ext cx="399116" cy="92870"/>
          </a:xfrm>
          <a:prstGeom prst="rect">
            <a:avLst/>
          </a:prstGeom>
        </p:spPr>
      </p:pic>
      <p:sp>
        <p:nvSpPr>
          <p:cNvPr id="382" name="テキスト ボックス 381">
            <a:extLst>
              <a:ext uri="{FF2B5EF4-FFF2-40B4-BE49-F238E27FC236}">
                <a16:creationId xmlns:a16="http://schemas.microsoft.com/office/drawing/2014/main" id="{91309657-E11C-4A29-F456-3C0C108C7FE8}"/>
              </a:ext>
            </a:extLst>
          </p:cNvPr>
          <p:cNvSpPr txBox="1"/>
          <p:nvPr/>
        </p:nvSpPr>
        <p:spPr>
          <a:xfrm>
            <a:off x="2899005" y="456697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3" name="図 382">
            <a:extLst>
              <a:ext uri="{FF2B5EF4-FFF2-40B4-BE49-F238E27FC236}">
                <a16:creationId xmlns:a16="http://schemas.microsoft.com/office/drawing/2014/main" id="{30242E0A-DB3C-315F-883B-957489C0B277}"/>
              </a:ext>
            </a:extLst>
          </p:cNvPr>
          <p:cNvPicPr>
            <a:picLocks noChangeAspect="1"/>
          </p:cNvPicPr>
          <p:nvPr/>
        </p:nvPicPr>
        <p:blipFill>
          <a:blip r:embed="rId5"/>
          <a:stretch>
            <a:fillRect/>
          </a:stretch>
        </p:blipFill>
        <p:spPr>
          <a:xfrm>
            <a:off x="3411816" y="5053791"/>
            <a:ext cx="234871" cy="129551"/>
          </a:xfrm>
          <a:prstGeom prst="rect">
            <a:avLst/>
          </a:prstGeom>
        </p:spPr>
      </p:pic>
      <p:pic>
        <p:nvPicPr>
          <p:cNvPr id="384" name="図 383">
            <a:extLst>
              <a:ext uri="{FF2B5EF4-FFF2-40B4-BE49-F238E27FC236}">
                <a16:creationId xmlns:a16="http://schemas.microsoft.com/office/drawing/2014/main" id="{2B0397A3-7B32-414B-E80F-AB223360D85A}"/>
              </a:ext>
            </a:extLst>
          </p:cNvPr>
          <p:cNvPicPr>
            <a:picLocks noChangeAspect="1"/>
          </p:cNvPicPr>
          <p:nvPr/>
        </p:nvPicPr>
        <p:blipFill>
          <a:blip r:embed="rId5"/>
          <a:stretch>
            <a:fillRect/>
          </a:stretch>
        </p:blipFill>
        <p:spPr>
          <a:xfrm>
            <a:off x="3347234" y="5237042"/>
            <a:ext cx="234871" cy="129551"/>
          </a:xfrm>
          <a:prstGeom prst="rect">
            <a:avLst/>
          </a:prstGeom>
        </p:spPr>
      </p:pic>
      <p:pic>
        <p:nvPicPr>
          <p:cNvPr id="385" name="図 384">
            <a:extLst>
              <a:ext uri="{FF2B5EF4-FFF2-40B4-BE49-F238E27FC236}">
                <a16:creationId xmlns:a16="http://schemas.microsoft.com/office/drawing/2014/main" id="{63784E15-46B7-9ED4-ADAC-F5FFDFE093DB}"/>
              </a:ext>
            </a:extLst>
          </p:cNvPr>
          <p:cNvPicPr>
            <a:picLocks noChangeAspect="1"/>
          </p:cNvPicPr>
          <p:nvPr/>
        </p:nvPicPr>
        <p:blipFill>
          <a:blip r:embed="rId6"/>
          <a:stretch>
            <a:fillRect/>
          </a:stretch>
        </p:blipFill>
        <p:spPr>
          <a:xfrm>
            <a:off x="2826883" y="4603819"/>
            <a:ext cx="1334826" cy="298027"/>
          </a:xfrm>
          <a:prstGeom prst="rect">
            <a:avLst/>
          </a:prstGeom>
        </p:spPr>
      </p:pic>
      <p:sp>
        <p:nvSpPr>
          <p:cNvPr id="386" name="四角形: 角を丸くする 385">
            <a:extLst>
              <a:ext uri="{FF2B5EF4-FFF2-40B4-BE49-F238E27FC236}">
                <a16:creationId xmlns:a16="http://schemas.microsoft.com/office/drawing/2014/main" id="{6628F3EC-821F-F867-FFDE-FEA18CE402AE}"/>
              </a:ext>
            </a:extLst>
          </p:cNvPr>
          <p:cNvSpPr/>
          <p:nvPr/>
        </p:nvSpPr>
        <p:spPr>
          <a:xfrm>
            <a:off x="3103162" y="476085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7" name="テキスト ボックス 386">
            <a:extLst>
              <a:ext uri="{FF2B5EF4-FFF2-40B4-BE49-F238E27FC236}">
                <a16:creationId xmlns:a16="http://schemas.microsoft.com/office/drawing/2014/main" id="{174BB6DB-FEA7-9BC6-44E5-F395E6D309A4}"/>
              </a:ext>
            </a:extLst>
          </p:cNvPr>
          <p:cNvSpPr txBox="1"/>
          <p:nvPr/>
        </p:nvSpPr>
        <p:spPr>
          <a:xfrm>
            <a:off x="2779455" y="474961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388" name="四角形: 角を丸くする 387">
            <a:extLst>
              <a:ext uri="{FF2B5EF4-FFF2-40B4-BE49-F238E27FC236}">
                <a16:creationId xmlns:a16="http://schemas.microsoft.com/office/drawing/2014/main" id="{39FBAB35-A4C6-C899-456F-993E52B9A89D}"/>
              </a:ext>
            </a:extLst>
          </p:cNvPr>
          <p:cNvSpPr/>
          <p:nvPr/>
        </p:nvSpPr>
        <p:spPr>
          <a:xfrm>
            <a:off x="3755098" y="475345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9" name="テキスト ボックス 388">
            <a:extLst>
              <a:ext uri="{FF2B5EF4-FFF2-40B4-BE49-F238E27FC236}">
                <a16:creationId xmlns:a16="http://schemas.microsoft.com/office/drawing/2014/main" id="{EEC68462-3DAD-5C89-13A4-FB9571AD1035}"/>
              </a:ext>
            </a:extLst>
          </p:cNvPr>
          <p:cNvSpPr txBox="1"/>
          <p:nvPr/>
        </p:nvSpPr>
        <p:spPr>
          <a:xfrm>
            <a:off x="3436153" y="473507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0" name="図 389">
            <a:extLst>
              <a:ext uri="{FF2B5EF4-FFF2-40B4-BE49-F238E27FC236}">
                <a16:creationId xmlns:a16="http://schemas.microsoft.com/office/drawing/2014/main" id="{AADBA691-7660-7800-A0F8-D477153A4ACE}"/>
              </a:ext>
            </a:extLst>
          </p:cNvPr>
          <p:cNvPicPr>
            <a:picLocks noChangeAspect="1"/>
          </p:cNvPicPr>
          <p:nvPr/>
        </p:nvPicPr>
        <p:blipFill>
          <a:blip r:embed="rId7"/>
          <a:stretch>
            <a:fillRect/>
          </a:stretch>
        </p:blipFill>
        <p:spPr>
          <a:xfrm>
            <a:off x="2822604" y="4199398"/>
            <a:ext cx="1345035" cy="391873"/>
          </a:xfrm>
          <a:prstGeom prst="rect">
            <a:avLst/>
          </a:prstGeom>
        </p:spPr>
      </p:pic>
      <p:sp>
        <p:nvSpPr>
          <p:cNvPr id="391" name="四角形: 角を丸くする 390">
            <a:extLst>
              <a:ext uri="{FF2B5EF4-FFF2-40B4-BE49-F238E27FC236}">
                <a16:creationId xmlns:a16="http://schemas.microsoft.com/office/drawing/2014/main" id="{452295CE-C06E-63D7-36D7-D7B4A9E8CD65}"/>
              </a:ext>
            </a:extLst>
          </p:cNvPr>
          <p:cNvSpPr/>
          <p:nvPr/>
        </p:nvSpPr>
        <p:spPr>
          <a:xfrm>
            <a:off x="3103756" y="449867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2" name="四角形: 角を丸くする 391">
            <a:extLst>
              <a:ext uri="{FF2B5EF4-FFF2-40B4-BE49-F238E27FC236}">
                <a16:creationId xmlns:a16="http://schemas.microsoft.com/office/drawing/2014/main" id="{5A3ED763-E37D-EA3B-3E86-D97F308E3579}"/>
              </a:ext>
            </a:extLst>
          </p:cNvPr>
          <p:cNvSpPr/>
          <p:nvPr/>
        </p:nvSpPr>
        <p:spPr>
          <a:xfrm>
            <a:off x="3749237" y="450397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3" name="テキスト ボックス 392">
            <a:extLst>
              <a:ext uri="{FF2B5EF4-FFF2-40B4-BE49-F238E27FC236}">
                <a16:creationId xmlns:a16="http://schemas.microsoft.com/office/drawing/2014/main" id="{D99F4C66-BF27-5430-5554-EA79201CFD89}"/>
              </a:ext>
            </a:extLst>
          </p:cNvPr>
          <p:cNvSpPr txBox="1"/>
          <p:nvPr/>
        </p:nvSpPr>
        <p:spPr>
          <a:xfrm>
            <a:off x="2765205" y="451147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94" name="テキスト ボックス 393">
            <a:extLst>
              <a:ext uri="{FF2B5EF4-FFF2-40B4-BE49-F238E27FC236}">
                <a16:creationId xmlns:a16="http://schemas.microsoft.com/office/drawing/2014/main" id="{43FDA5C2-AB0B-AC25-31DD-36C253E36DEF}"/>
              </a:ext>
            </a:extLst>
          </p:cNvPr>
          <p:cNvSpPr txBox="1"/>
          <p:nvPr/>
        </p:nvSpPr>
        <p:spPr>
          <a:xfrm>
            <a:off x="3425335" y="450475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95" name="四角形: 角を丸くする 394">
            <a:extLst>
              <a:ext uri="{FF2B5EF4-FFF2-40B4-BE49-F238E27FC236}">
                <a16:creationId xmlns:a16="http://schemas.microsoft.com/office/drawing/2014/main" id="{F24F9545-D194-E4B2-0953-D169C799BDE9}"/>
              </a:ext>
            </a:extLst>
          </p:cNvPr>
          <p:cNvSpPr/>
          <p:nvPr/>
        </p:nvSpPr>
        <p:spPr>
          <a:xfrm>
            <a:off x="3313562" y="420116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6" name="テキスト ボックス 395">
            <a:extLst>
              <a:ext uri="{FF2B5EF4-FFF2-40B4-BE49-F238E27FC236}">
                <a16:creationId xmlns:a16="http://schemas.microsoft.com/office/drawing/2014/main" id="{20B7AC0E-C37E-AC9E-CF40-EAE7C0E3F97A}"/>
              </a:ext>
            </a:extLst>
          </p:cNvPr>
          <p:cNvSpPr txBox="1"/>
          <p:nvPr/>
        </p:nvSpPr>
        <p:spPr>
          <a:xfrm>
            <a:off x="2779455" y="418993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97" name="四角形: 角を丸くする 396">
            <a:extLst>
              <a:ext uri="{FF2B5EF4-FFF2-40B4-BE49-F238E27FC236}">
                <a16:creationId xmlns:a16="http://schemas.microsoft.com/office/drawing/2014/main" id="{1EA8E675-E39B-0CCA-847E-4659D9B1C9E6}"/>
              </a:ext>
            </a:extLst>
          </p:cNvPr>
          <p:cNvSpPr/>
          <p:nvPr/>
        </p:nvSpPr>
        <p:spPr>
          <a:xfrm>
            <a:off x="3316053" y="434791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98" name="テキスト ボックス 397">
            <a:extLst>
              <a:ext uri="{FF2B5EF4-FFF2-40B4-BE49-F238E27FC236}">
                <a16:creationId xmlns:a16="http://schemas.microsoft.com/office/drawing/2014/main" id="{56AD4D56-BDB2-7B0F-2272-264FB4267B70}"/>
              </a:ext>
            </a:extLst>
          </p:cNvPr>
          <p:cNvSpPr txBox="1"/>
          <p:nvPr/>
        </p:nvSpPr>
        <p:spPr>
          <a:xfrm>
            <a:off x="2781946" y="433667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99" name="テキスト ボックス 398">
            <a:extLst>
              <a:ext uri="{FF2B5EF4-FFF2-40B4-BE49-F238E27FC236}">
                <a16:creationId xmlns:a16="http://schemas.microsoft.com/office/drawing/2014/main" id="{AECB5AA8-2F06-ACBB-5174-59DB68BE8543}"/>
              </a:ext>
            </a:extLst>
          </p:cNvPr>
          <p:cNvSpPr txBox="1"/>
          <p:nvPr/>
        </p:nvSpPr>
        <p:spPr>
          <a:xfrm>
            <a:off x="3339749" y="4184596"/>
            <a:ext cx="840544" cy="169277"/>
          </a:xfrm>
          <a:prstGeom prst="rect">
            <a:avLst/>
          </a:prstGeom>
          <a:noFill/>
        </p:spPr>
        <p:txBody>
          <a:bodyPr wrap="square" lIns="9144"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00" name="テキスト ボックス 399">
            <a:extLst>
              <a:ext uri="{FF2B5EF4-FFF2-40B4-BE49-F238E27FC236}">
                <a16:creationId xmlns:a16="http://schemas.microsoft.com/office/drawing/2014/main" id="{71FD12ED-F770-D0DC-A0F1-01B50AF2DAFE}"/>
              </a:ext>
            </a:extLst>
          </p:cNvPr>
          <p:cNvSpPr txBox="1"/>
          <p:nvPr/>
        </p:nvSpPr>
        <p:spPr>
          <a:xfrm>
            <a:off x="3061119" y="448721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01" name="テキスト ボックス 400">
            <a:extLst>
              <a:ext uri="{FF2B5EF4-FFF2-40B4-BE49-F238E27FC236}">
                <a16:creationId xmlns:a16="http://schemas.microsoft.com/office/drawing/2014/main" id="{45E12C82-F241-47B0-00A5-4B0A2BF476D0}"/>
              </a:ext>
            </a:extLst>
          </p:cNvPr>
          <p:cNvSpPr txBox="1"/>
          <p:nvPr/>
        </p:nvSpPr>
        <p:spPr>
          <a:xfrm>
            <a:off x="3716122" y="449102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403" name="図 402">
            <a:extLst>
              <a:ext uri="{FF2B5EF4-FFF2-40B4-BE49-F238E27FC236}">
                <a16:creationId xmlns:a16="http://schemas.microsoft.com/office/drawing/2014/main" id="{652BE5FC-2892-033D-2167-6F8749583A92}"/>
              </a:ext>
            </a:extLst>
          </p:cNvPr>
          <p:cNvPicPr>
            <a:picLocks noChangeAspect="1"/>
          </p:cNvPicPr>
          <p:nvPr/>
        </p:nvPicPr>
        <p:blipFill>
          <a:blip r:embed="rId8"/>
          <a:stretch>
            <a:fillRect/>
          </a:stretch>
        </p:blipFill>
        <p:spPr>
          <a:xfrm>
            <a:off x="1878236" y="3625258"/>
            <a:ext cx="767534" cy="496491"/>
          </a:xfrm>
          <a:prstGeom prst="rect">
            <a:avLst/>
          </a:prstGeom>
          <a:solidFill>
            <a:schemeClr val="bg1"/>
          </a:solidFill>
        </p:spPr>
      </p:pic>
      <p:sp>
        <p:nvSpPr>
          <p:cNvPr id="404" name="テキスト ボックス 403">
            <a:extLst>
              <a:ext uri="{FF2B5EF4-FFF2-40B4-BE49-F238E27FC236}">
                <a16:creationId xmlns:a16="http://schemas.microsoft.com/office/drawing/2014/main" id="{B427C170-7480-7243-FA86-3FC4C2719B38}"/>
              </a:ext>
            </a:extLst>
          </p:cNvPr>
          <p:cNvSpPr txBox="1"/>
          <p:nvPr/>
        </p:nvSpPr>
        <p:spPr>
          <a:xfrm>
            <a:off x="1864629" y="417547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405" name="台形 404">
            <a:extLst>
              <a:ext uri="{FF2B5EF4-FFF2-40B4-BE49-F238E27FC236}">
                <a16:creationId xmlns:a16="http://schemas.microsoft.com/office/drawing/2014/main" id="{76E99BFD-2FA1-F6BF-4373-E47CD1CE2E2D}"/>
              </a:ext>
            </a:extLst>
          </p:cNvPr>
          <p:cNvSpPr/>
          <p:nvPr/>
        </p:nvSpPr>
        <p:spPr>
          <a:xfrm rot="9223765">
            <a:off x="2492880" y="354575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06" name="矢印: 右 405">
            <a:extLst>
              <a:ext uri="{FF2B5EF4-FFF2-40B4-BE49-F238E27FC236}">
                <a16:creationId xmlns:a16="http://schemas.microsoft.com/office/drawing/2014/main" id="{F4FA3029-E8F3-1E50-4818-67BD1069F707}"/>
              </a:ext>
            </a:extLst>
          </p:cNvPr>
          <p:cNvSpPr/>
          <p:nvPr/>
        </p:nvSpPr>
        <p:spPr>
          <a:xfrm>
            <a:off x="4115783"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07" name="矢印: 右 406">
            <a:extLst>
              <a:ext uri="{FF2B5EF4-FFF2-40B4-BE49-F238E27FC236}">
                <a16:creationId xmlns:a16="http://schemas.microsoft.com/office/drawing/2014/main" id="{EA7D3063-1F22-BBBA-AB44-50CCC4D2498D}"/>
              </a:ext>
            </a:extLst>
          </p:cNvPr>
          <p:cNvSpPr/>
          <p:nvPr/>
        </p:nvSpPr>
        <p:spPr>
          <a:xfrm>
            <a:off x="2801177" y="40642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08" name="図 407">
            <a:extLst>
              <a:ext uri="{FF2B5EF4-FFF2-40B4-BE49-F238E27FC236}">
                <a16:creationId xmlns:a16="http://schemas.microsoft.com/office/drawing/2014/main" id="{9ADB8CED-731D-E13C-3597-4A9239C01D12}"/>
              </a:ext>
            </a:extLst>
          </p:cNvPr>
          <p:cNvPicPr>
            <a:picLocks noChangeAspect="1"/>
          </p:cNvPicPr>
          <p:nvPr/>
        </p:nvPicPr>
        <p:blipFill>
          <a:blip r:embed="rId8"/>
          <a:stretch>
            <a:fillRect/>
          </a:stretch>
        </p:blipFill>
        <p:spPr>
          <a:xfrm>
            <a:off x="4115783" y="3587640"/>
            <a:ext cx="767534" cy="496491"/>
          </a:xfrm>
          <a:prstGeom prst="rect">
            <a:avLst/>
          </a:prstGeom>
          <a:solidFill>
            <a:schemeClr val="bg1"/>
          </a:solidFill>
        </p:spPr>
      </p:pic>
      <p:sp>
        <p:nvSpPr>
          <p:cNvPr id="409" name="台形 408">
            <a:extLst>
              <a:ext uri="{FF2B5EF4-FFF2-40B4-BE49-F238E27FC236}">
                <a16:creationId xmlns:a16="http://schemas.microsoft.com/office/drawing/2014/main" id="{E93B263B-FE16-B000-3692-9AE4C94CD059}"/>
              </a:ext>
            </a:extLst>
          </p:cNvPr>
          <p:cNvSpPr/>
          <p:nvPr/>
        </p:nvSpPr>
        <p:spPr>
          <a:xfrm rot="9223765">
            <a:off x="4746427" y="35676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0" name="図 409">
            <a:extLst>
              <a:ext uri="{FF2B5EF4-FFF2-40B4-BE49-F238E27FC236}">
                <a16:creationId xmlns:a16="http://schemas.microsoft.com/office/drawing/2014/main" id="{02CA6D85-BC12-DCE4-4515-3D534FA5B2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693855" y="3745348"/>
            <a:ext cx="193980" cy="422448"/>
          </a:xfrm>
          <a:prstGeom prst="rect">
            <a:avLst/>
          </a:prstGeom>
        </p:spPr>
      </p:pic>
      <p:pic>
        <p:nvPicPr>
          <p:cNvPr id="411" name="図 410">
            <a:extLst>
              <a:ext uri="{FF2B5EF4-FFF2-40B4-BE49-F238E27FC236}">
                <a16:creationId xmlns:a16="http://schemas.microsoft.com/office/drawing/2014/main" id="{49C019E9-1ABA-011B-0AEC-7BE0ABAD9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41888" y="3731864"/>
            <a:ext cx="193980" cy="422448"/>
          </a:xfrm>
          <a:prstGeom prst="rect">
            <a:avLst/>
          </a:prstGeom>
        </p:spPr>
      </p:pic>
      <p:sp>
        <p:nvSpPr>
          <p:cNvPr id="412" name="テキスト ボックス 411">
            <a:extLst>
              <a:ext uri="{FF2B5EF4-FFF2-40B4-BE49-F238E27FC236}">
                <a16:creationId xmlns:a16="http://schemas.microsoft.com/office/drawing/2014/main" id="{24C799BA-8B3D-15AC-65DC-2E58644A9454}"/>
              </a:ext>
            </a:extLst>
          </p:cNvPr>
          <p:cNvSpPr txBox="1"/>
          <p:nvPr/>
        </p:nvSpPr>
        <p:spPr>
          <a:xfrm>
            <a:off x="4227767" y="4175479"/>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2023-09-13</a:t>
            </a:r>
          </a:p>
          <a:p>
            <a:r>
              <a:rPr kumimoji="1" lang="en-US" altLang="ja-JP" sz="600" dirty="0"/>
              <a:t>Label serial : 0002</a:t>
            </a:r>
            <a:endParaRPr kumimoji="1" lang="ja-JP" altLang="en-US" sz="600" dirty="0"/>
          </a:p>
        </p:txBody>
      </p:sp>
      <p:sp>
        <p:nvSpPr>
          <p:cNvPr id="441" name="テキスト ボックス 440">
            <a:extLst>
              <a:ext uri="{FF2B5EF4-FFF2-40B4-BE49-F238E27FC236}">
                <a16:creationId xmlns:a16="http://schemas.microsoft.com/office/drawing/2014/main" id="{07E66B8C-70BB-C31E-E072-EE7FC98D3404}"/>
              </a:ext>
            </a:extLst>
          </p:cNvPr>
          <p:cNvSpPr txBox="1"/>
          <p:nvPr/>
        </p:nvSpPr>
        <p:spPr>
          <a:xfrm>
            <a:off x="2953804" y="474475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42" name="テキスト ボックス 441">
            <a:extLst>
              <a:ext uri="{FF2B5EF4-FFF2-40B4-BE49-F238E27FC236}">
                <a16:creationId xmlns:a16="http://schemas.microsoft.com/office/drawing/2014/main" id="{D4AEAAD3-EAF7-A037-F962-3B3C4DDBE025}"/>
              </a:ext>
            </a:extLst>
          </p:cNvPr>
          <p:cNvSpPr txBox="1"/>
          <p:nvPr/>
        </p:nvSpPr>
        <p:spPr>
          <a:xfrm>
            <a:off x="3619706" y="474450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43" name="テキスト ボックス 442">
            <a:extLst>
              <a:ext uri="{FF2B5EF4-FFF2-40B4-BE49-F238E27FC236}">
                <a16:creationId xmlns:a16="http://schemas.microsoft.com/office/drawing/2014/main" id="{8E92EFEB-5592-16FA-C5F6-E0966D47CEF1}"/>
              </a:ext>
            </a:extLst>
          </p:cNvPr>
          <p:cNvSpPr txBox="1"/>
          <p:nvPr/>
        </p:nvSpPr>
        <p:spPr>
          <a:xfrm>
            <a:off x="2798211" y="502926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44" name="テキスト ボックス 443">
            <a:extLst>
              <a:ext uri="{FF2B5EF4-FFF2-40B4-BE49-F238E27FC236}">
                <a16:creationId xmlns:a16="http://schemas.microsoft.com/office/drawing/2014/main" id="{47C46398-0B53-2CC3-F999-24AD8785BA32}"/>
              </a:ext>
            </a:extLst>
          </p:cNvPr>
          <p:cNvSpPr txBox="1"/>
          <p:nvPr/>
        </p:nvSpPr>
        <p:spPr>
          <a:xfrm>
            <a:off x="3248970" y="502113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45" name="テキスト ボックス 444">
            <a:extLst>
              <a:ext uri="{FF2B5EF4-FFF2-40B4-BE49-F238E27FC236}">
                <a16:creationId xmlns:a16="http://schemas.microsoft.com/office/drawing/2014/main" id="{6D9170C6-9D88-30BB-4CEA-390B401DBCBD}"/>
              </a:ext>
            </a:extLst>
          </p:cNvPr>
          <p:cNvSpPr txBox="1"/>
          <p:nvPr/>
        </p:nvSpPr>
        <p:spPr>
          <a:xfrm>
            <a:off x="3653614" y="502642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446" name="矢印: 右 445">
            <a:extLst>
              <a:ext uri="{FF2B5EF4-FFF2-40B4-BE49-F238E27FC236}">
                <a16:creationId xmlns:a16="http://schemas.microsoft.com/office/drawing/2014/main" id="{01DF5790-DAB9-6C1D-85F8-B3E68EF10329}"/>
              </a:ext>
            </a:extLst>
          </p:cNvPr>
          <p:cNvSpPr/>
          <p:nvPr/>
        </p:nvSpPr>
        <p:spPr>
          <a:xfrm>
            <a:off x="4929726" y="405651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7" name="テキスト ボックス 446">
            <a:extLst>
              <a:ext uri="{FF2B5EF4-FFF2-40B4-BE49-F238E27FC236}">
                <a16:creationId xmlns:a16="http://schemas.microsoft.com/office/drawing/2014/main" id="{CFF5DBA6-48AE-24F2-BE3F-96F5911D7F0B}"/>
              </a:ext>
            </a:extLst>
          </p:cNvPr>
          <p:cNvSpPr txBox="1"/>
          <p:nvPr/>
        </p:nvSpPr>
        <p:spPr>
          <a:xfrm>
            <a:off x="3232665" y="432742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48" name="テキスト ボックス 447">
            <a:extLst>
              <a:ext uri="{FF2B5EF4-FFF2-40B4-BE49-F238E27FC236}">
                <a16:creationId xmlns:a16="http://schemas.microsoft.com/office/drawing/2014/main" id="{406AEE36-1D52-03B3-7AF2-662D65070FCF}"/>
              </a:ext>
            </a:extLst>
          </p:cNvPr>
          <p:cNvSpPr txBox="1"/>
          <p:nvPr/>
        </p:nvSpPr>
        <p:spPr>
          <a:xfrm>
            <a:off x="5186292" y="4395222"/>
            <a:ext cx="1367498" cy="1323439"/>
          </a:xfrm>
          <a:prstGeom prst="rect">
            <a:avLst/>
          </a:prstGeom>
          <a:noFill/>
        </p:spPr>
        <p:txBody>
          <a:bodyPr wrap="square" rtlCol="0">
            <a:spAutoFit/>
          </a:bodyPr>
          <a:lstStyle/>
          <a:p>
            <a:r>
              <a:rPr kumimoji="1" lang="en-US" altLang="ja-JP" sz="800" dirty="0">
                <a:latin typeface="+mj-lt"/>
              </a:rPr>
              <a:t>*4: Is it okay if the lot differs from the recommended lot?</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pic>
        <p:nvPicPr>
          <p:cNvPr id="449" name="図 448">
            <a:extLst>
              <a:ext uri="{FF2B5EF4-FFF2-40B4-BE49-F238E27FC236}">
                <a16:creationId xmlns:a16="http://schemas.microsoft.com/office/drawing/2014/main" id="{D944763A-13B3-6B83-E1B9-13921BFD96EC}"/>
              </a:ext>
            </a:extLst>
          </p:cNvPr>
          <p:cNvPicPr>
            <a:picLocks noChangeAspect="1"/>
          </p:cNvPicPr>
          <p:nvPr/>
        </p:nvPicPr>
        <p:blipFill>
          <a:blip r:embed="rId10"/>
          <a:stretch>
            <a:fillRect/>
          </a:stretch>
        </p:blipFill>
        <p:spPr>
          <a:xfrm>
            <a:off x="5294248" y="3614016"/>
            <a:ext cx="1075165" cy="745191"/>
          </a:xfrm>
          <a:prstGeom prst="rect">
            <a:avLst/>
          </a:prstGeom>
        </p:spPr>
      </p:pic>
      <p:pic>
        <p:nvPicPr>
          <p:cNvPr id="450" name="図 449">
            <a:extLst>
              <a:ext uri="{FF2B5EF4-FFF2-40B4-BE49-F238E27FC236}">
                <a16:creationId xmlns:a16="http://schemas.microsoft.com/office/drawing/2014/main" id="{5B3483D8-C292-A8DE-C7AB-0105202F2DF2}"/>
              </a:ext>
            </a:extLst>
          </p:cNvPr>
          <p:cNvPicPr>
            <a:picLocks noChangeAspect="1"/>
          </p:cNvPicPr>
          <p:nvPr/>
        </p:nvPicPr>
        <p:blipFill>
          <a:blip r:embed="rId11"/>
          <a:stretch>
            <a:fillRect/>
          </a:stretch>
        </p:blipFill>
        <p:spPr>
          <a:xfrm>
            <a:off x="5416187" y="4004146"/>
            <a:ext cx="847293" cy="112175"/>
          </a:xfrm>
          <a:prstGeom prst="rect">
            <a:avLst/>
          </a:prstGeom>
        </p:spPr>
      </p:pic>
      <p:sp>
        <p:nvSpPr>
          <p:cNvPr id="451" name="テキスト ボックス 450">
            <a:extLst>
              <a:ext uri="{FF2B5EF4-FFF2-40B4-BE49-F238E27FC236}">
                <a16:creationId xmlns:a16="http://schemas.microsoft.com/office/drawing/2014/main" id="{8769E1D2-51C2-D3B7-5F96-5A2E31C85D31}"/>
              </a:ext>
            </a:extLst>
          </p:cNvPr>
          <p:cNvSpPr txBox="1"/>
          <p:nvPr/>
        </p:nvSpPr>
        <p:spPr>
          <a:xfrm>
            <a:off x="5335119" y="3928569"/>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lot?</a:t>
            </a:r>
          </a:p>
        </p:txBody>
      </p:sp>
      <p:pic>
        <p:nvPicPr>
          <p:cNvPr id="452" name="図 451">
            <a:extLst>
              <a:ext uri="{FF2B5EF4-FFF2-40B4-BE49-F238E27FC236}">
                <a16:creationId xmlns:a16="http://schemas.microsoft.com/office/drawing/2014/main" id="{7BEE73D7-EF8C-D337-FD6F-9EE6CB9179C0}"/>
              </a:ext>
            </a:extLst>
          </p:cNvPr>
          <p:cNvPicPr>
            <a:picLocks noChangeAspect="1"/>
          </p:cNvPicPr>
          <p:nvPr/>
        </p:nvPicPr>
        <p:blipFill>
          <a:blip r:embed="rId12"/>
          <a:stretch>
            <a:fillRect/>
          </a:stretch>
        </p:blipFill>
        <p:spPr>
          <a:xfrm>
            <a:off x="5671796" y="4119665"/>
            <a:ext cx="336603" cy="186540"/>
          </a:xfrm>
          <a:prstGeom prst="rect">
            <a:avLst/>
          </a:prstGeom>
        </p:spPr>
      </p:pic>
      <p:sp>
        <p:nvSpPr>
          <p:cNvPr id="453" name="四角形: 角を丸くする 452">
            <a:extLst>
              <a:ext uri="{FF2B5EF4-FFF2-40B4-BE49-F238E27FC236}">
                <a16:creationId xmlns:a16="http://schemas.microsoft.com/office/drawing/2014/main" id="{3A58985B-93CD-392D-76A7-2A6A04B86D44}"/>
              </a:ext>
            </a:extLst>
          </p:cNvPr>
          <p:cNvSpPr/>
          <p:nvPr/>
        </p:nvSpPr>
        <p:spPr>
          <a:xfrm>
            <a:off x="5540848" y="4153620"/>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54" name="四角形: 角を丸くする 453">
            <a:extLst>
              <a:ext uri="{FF2B5EF4-FFF2-40B4-BE49-F238E27FC236}">
                <a16:creationId xmlns:a16="http://schemas.microsoft.com/office/drawing/2014/main" id="{145DE2C9-6CE0-20B2-448A-2C4733795631}"/>
              </a:ext>
            </a:extLst>
          </p:cNvPr>
          <p:cNvSpPr/>
          <p:nvPr/>
        </p:nvSpPr>
        <p:spPr>
          <a:xfrm>
            <a:off x="5851087" y="4154091"/>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95113" y="642997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867296" y="5758764"/>
            <a:ext cx="1358764" cy="2027693"/>
          </a:xfrm>
          <a:prstGeom prst="rect">
            <a:avLst/>
          </a:prstGeom>
        </p:spPr>
      </p:pic>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371983" y="5892844"/>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287264" y="5879421"/>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957426" y="6728696"/>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470237" y="7215515"/>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405655" y="7398766"/>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885304" y="6765543"/>
            <a:ext cx="1334826" cy="298027"/>
          </a:xfrm>
          <a:prstGeom prst="rect">
            <a:avLst/>
          </a:prstGeom>
        </p:spPr>
      </p:pic>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837876" y="6911335"/>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881025" y="6361122"/>
            <a:ext cx="1345035" cy="391873"/>
          </a:xfrm>
          <a:prstGeom prst="rect">
            <a:avLst/>
          </a:prstGeom>
        </p:spPr>
      </p:pic>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823626" y="6673197"/>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371983" y="636289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837876" y="635165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374474" y="65096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840367" y="649839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98170" y="6346320"/>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774543" y="6652744"/>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936657" y="5786982"/>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872941" y="629402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601pcs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551301" y="5707474"/>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174204"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836738" y="6225945"/>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500309" y="5893588"/>
            <a:ext cx="193980" cy="422448"/>
          </a:xfrm>
          <a:prstGeom prst="rect">
            <a:avLst/>
          </a:prstGeom>
        </p:spPr>
      </p:pic>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856632" y="7190990"/>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307391" y="7182862"/>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712035" y="7188146"/>
            <a:ext cx="521723" cy="169277"/>
          </a:xfrm>
          <a:prstGeom prst="rect">
            <a:avLst/>
          </a:prstGeom>
          <a:noFill/>
        </p:spPr>
        <p:txBody>
          <a:bodyPr wrap="square" rtlCol="0">
            <a:spAutoFit/>
          </a:bodyPr>
          <a:lstStyle/>
          <a:p>
            <a:pPr algn="ctr"/>
            <a:r>
              <a:rPr kumimoji="1" lang="en-US" altLang="ja-JP" sz="500" dirty="0">
                <a:latin typeface="+mj-lt"/>
              </a:rPr>
              <a:t>601</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91086" y="648914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243805" y="6541706"/>
            <a:ext cx="1367498" cy="1323439"/>
          </a:xfrm>
          <a:prstGeom prst="rect">
            <a:avLst/>
          </a:prstGeom>
          <a:noFill/>
        </p:spPr>
        <p:txBody>
          <a:bodyPr wrap="square" rtlCol="0">
            <a:spAutoFit/>
          </a:bodyPr>
          <a:lstStyle/>
          <a:p>
            <a:r>
              <a:rPr kumimoji="1" lang="en-US" altLang="ja-JP" sz="800" dirty="0">
                <a:latin typeface="+mj-lt"/>
              </a:rPr>
              <a:t>*5: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462964" y="7376416"/>
            <a:ext cx="661188" cy="169277"/>
          </a:xfrm>
          <a:prstGeom prst="rect">
            <a:avLst/>
          </a:prstGeom>
          <a:noFill/>
        </p:spPr>
        <p:txBody>
          <a:bodyPr wrap="square" rtlCol="0">
            <a:spAutoFit/>
          </a:bodyPr>
          <a:lstStyle/>
          <a:p>
            <a:pPr algn="ctr"/>
            <a:r>
              <a:rPr kumimoji="1" lang="en-US" altLang="ja-JP" sz="500" dirty="0">
                <a:latin typeface="+mj-lt"/>
              </a:rPr>
              <a:t>RF05</a:t>
            </a:r>
          </a:p>
        </p:txBody>
      </p:sp>
      <p:sp>
        <p:nvSpPr>
          <p:cNvPr id="12" name="テキスト ボックス 365">
            <a:extLst>
              <a:ext uri="{FF2B5EF4-FFF2-40B4-BE49-F238E27FC236}">
                <a16:creationId xmlns:a16="http://schemas.microsoft.com/office/drawing/2014/main" id="{7A740A9D-CEC1-3ABE-9936-1DF09A8A4700}"/>
              </a:ext>
            </a:extLst>
          </p:cNvPr>
          <p:cNvSpPr txBox="1"/>
          <p:nvPr/>
        </p:nvSpPr>
        <p:spPr>
          <a:xfrm>
            <a:off x="5557435" y="2166465"/>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16" name="Picture 15">
            <a:extLst>
              <a:ext uri="{FF2B5EF4-FFF2-40B4-BE49-F238E27FC236}">
                <a16:creationId xmlns:a16="http://schemas.microsoft.com/office/drawing/2014/main" id="{8B2EB5D0-F544-ED5A-3972-79B007429C16}"/>
              </a:ext>
            </a:extLst>
          </p:cNvPr>
          <p:cNvPicPr>
            <a:picLocks noChangeAspect="1"/>
          </p:cNvPicPr>
          <p:nvPr/>
        </p:nvPicPr>
        <p:blipFill>
          <a:blip r:embed="rId13"/>
          <a:srcRect b="22790"/>
          <a:stretch/>
        </p:blipFill>
        <p:spPr>
          <a:xfrm>
            <a:off x="2829406" y="4697636"/>
            <a:ext cx="1337562" cy="689704"/>
          </a:xfrm>
          <a:prstGeom prst="rect">
            <a:avLst/>
          </a:prstGeom>
        </p:spPr>
      </p:pic>
      <p:pic>
        <p:nvPicPr>
          <p:cNvPr id="25" name="Picture 24">
            <a:extLst>
              <a:ext uri="{FF2B5EF4-FFF2-40B4-BE49-F238E27FC236}">
                <a16:creationId xmlns:a16="http://schemas.microsoft.com/office/drawing/2014/main" id="{4F098372-9643-C5CA-AA14-4FA3FEAE3FE1}"/>
              </a:ext>
            </a:extLst>
          </p:cNvPr>
          <p:cNvPicPr>
            <a:picLocks noChangeAspect="1"/>
          </p:cNvPicPr>
          <p:nvPr/>
        </p:nvPicPr>
        <p:blipFill>
          <a:blip r:embed="rId14"/>
          <a:stretch>
            <a:fillRect/>
          </a:stretch>
        </p:blipFill>
        <p:spPr>
          <a:xfrm>
            <a:off x="2831798" y="5191187"/>
            <a:ext cx="1254295" cy="169937"/>
          </a:xfrm>
          <a:prstGeom prst="rect">
            <a:avLst/>
          </a:prstGeom>
        </p:spPr>
      </p:pic>
      <p:sp>
        <p:nvSpPr>
          <p:cNvPr id="26" name="TextBox 25">
            <a:extLst>
              <a:ext uri="{FF2B5EF4-FFF2-40B4-BE49-F238E27FC236}">
                <a16:creationId xmlns:a16="http://schemas.microsoft.com/office/drawing/2014/main" id="{EC6C216F-BF45-0132-5EFC-80168FBDAEF7}"/>
              </a:ext>
            </a:extLst>
          </p:cNvPr>
          <p:cNvSpPr txBox="1"/>
          <p:nvPr/>
        </p:nvSpPr>
        <p:spPr>
          <a:xfrm>
            <a:off x="3692135" y="5204483"/>
            <a:ext cx="474058" cy="169277"/>
          </a:xfrm>
          <a:prstGeom prst="rect">
            <a:avLst/>
          </a:prstGeom>
          <a:noFill/>
        </p:spPr>
        <p:txBody>
          <a:bodyPr wrap="square" rtlCol="0">
            <a:spAutoFit/>
          </a:bodyPr>
          <a:lstStyle/>
          <a:p>
            <a:pPr algn="r"/>
            <a:r>
              <a:rPr lang="en-US" sz="500" dirty="0"/>
              <a:t>10/50</a:t>
            </a:r>
          </a:p>
        </p:txBody>
      </p:sp>
      <p:pic>
        <p:nvPicPr>
          <p:cNvPr id="30" name="Picture 29">
            <a:extLst>
              <a:ext uri="{FF2B5EF4-FFF2-40B4-BE49-F238E27FC236}">
                <a16:creationId xmlns:a16="http://schemas.microsoft.com/office/drawing/2014/main" id="{D3013D26-EB03-7164-4C87-2DE4A15EFC3B}"/>
              </a:ext>
            </a:extLst>
          </p:cNvPr>
          <p:cNvPicPr>
            <a:picLocks noChangeAspect="1"/>
          </p:cNvPicPr>
          <p:nvPr/>
        </p:nvPicPr>
        <p:blipFill>
          <a:blip r:embed="rId15"/>
          <a:srcRect b="22872"/>
          <a:stretch/>
        </p:blipFill>
        <p:spPr>
          <a:xfrm>
            <a:off x="2894145" y="6866786"/>
            <a:ext cx="1331917" cy="677469"/>
          </a:xfrm>
          <a:prstGeom prst="rect">
            <a:avLst/>
          </a:prstGeom>
        </p:spPr>
      </p:pic>
      <p:pic>
        <p:nvPicPr>
          <p:cNvPr id="31" name="Picture 30">
            <a:extLst>
              <a:ext uri="{FF2B5EF4-FFF2-40B4-BE49-F238E27FC236}">
                <a16:creationId xmlns:a16="http://schemas.microsoft.com/office/drawing/2014/main" id="{552B2337-FFDF-CB10-7A89-B05EA165DC58}"/>
              </a:ext>
            </a:extLst>
          </p:cNvPr>
          <p:cNvPicPr>
            <a:picLocks noChangeAspect="1"/>
          </p:cNvPicPr>
          <p:nvPr/>
        </p:nvPicPr>
        <p:blipFill>
          <a:blip r:embed="rId14"/>
          <a:stretch>
            <a:fillRect/>
          </a:stretch>
        </p:blipFill>
        <p:spPr>
          <a:xfrm>
            <a:off x="2897187" y="7363128"/>
            <a:ext cx="1254295" cy="169937"/>
          </a:xfrm>
          <a:prstGeom prst="rect">
            <a:avLst/>
          </a:prstGeom>
        </p:spPr>
      </p:pic>
      <p:sp>
        <p:nvSpPr>
          <p:cNvPr id="32" name="TextBox 31">
            <a:extLst>
              <a:ext uri="{FF2B5EF4-FFF2-40B4-BE49-F238E27FC236}">
                <a16:creationId xmlns:a16="http://schemas.microsoft.com/office/drawing/2014/main" id="{434F951D-968E-0A8A-F769-A525E2D8A238}"/>
              </a:ext>
            </a:extLst>
          </p:cNvPr>
          <p:cNvSpPr txBox="1"/>
          <p:nvPr/>
        </p:nvSpPr>
        <p:spPr>
          <a:xfrm>
            <a:off x="3757524" y="7376424"/>
            <a:ext cx="474058" cy="169277"/>
          </a:xfrm>
          <a:prstGeom prst="rect">
            <a:avLst/>
          </a:prstGeom>
          <a:noFill/>
        </p:spPr>
        <p:txBody>
          <a:bodyPr wrap="square" rtlCol="0">
            <a:spAutoFit/>
          </a:bodyPr>
          <a:lstStyle/>
          <a:p>
            <a:pPr algn="r"/>
            <a:r>
              <a:rPr lang="en-US" sz="500" dirty="0"/>
              <a:t>20/50</a:t>
            </a:r>
          </a:p>
        </p:txBody>
      </p:sp>
      <p:pic>
        <p:nvPicPr>
          <p:cNvPr id="10" name="図 28">
            <a:extLst>
              <a:ext uri="{FF2B5EF4-FFF2-40B4-BE49-F238E27FC236}">
                <a16:creationId xmlns:a16="http://schemas.microsoft.com/office/drawing/2014/main" id="{6E01DDD6-CAE6-D314-0723-824AF9937495}"/>
              </a:ext>
            </a:extLst>
          </p:cNvPr>
          <p:cNvPicPr>
            <a:picLocks noChangeAspect="1"/>
          </p:cNvPicPr>
          <p:nvPr/>
        </p:nvPicPr>
        <p:blipFill>
          <a:blip r:embed="rId2"/>
          <a:stretch>
            <a:fillRect/>
          </a:stretch>
        </p:blipFill>
        <p:spPr>
          <a:xfrm>
            <a:off x="517767" y="3615928"/>
            <a:ext cx="1358764" cy="2027693"/>
          </a:xfrm>
          <a:prstGeom prst="rect">
            <a:avLst/>
          </a:prstGeom>
        </p:spPr>
      </p:pic>
      <p:pic>
        <p:nvPicPr>
          <p:cNvPr id="18" name="図 29">
            <a:extLst>
              <a:ext uri="{FF2B5EF4-FFF2-40B4-BE49-F238E27FC236}">
                <a16:creationId xmlns:a16="http://schemas.microsoft.com/office/drawing/2014/main" id="{48738079-B761-16C9-8FD7-A2D4DB980771}"/>
              </a:ext>
            </a:extLst>
          </p:cNvPr>
          <p:cNvPicPr>
            <a:picLocks noChangeAspect="1"/>
          </p:cNvPicPr>
          <p:nvPr/>
        </p:nvPicPr>
        <p:blipFill>
          <a:blip r:embed="rId3"/>
          <a:stretch>
            <a:fillRect/>
          </a:stretch>
        </p:blipFill>
        <p:spPr>
          <a:xfrm>
            <a:off x="1611123" y="4911315"/>
            <a:ext cx="243861" cy="130125"/>
          </a:xfrm>
          <a:prstGeom prst="rect">
            <a:avLst/>
          </a:prstGeom>
        </p:spPr>
      </p:pic>
      <p:sp>
        <p:nvSpPr>
          <p:cNvPr id="19" name="テキスト ボックス 30">
            <a:extLst>
              <a:ext uri="{FF2B5EF4-FFF2-40B4-BE49-F238E27FC236}">
                <a16:creationId xmlns:a16="http://schemas.microsoft.com/office/drawing/2014/main" id="{C81A89E8-ACFD-DFFB-AD0F-E250623138A6}"/>
              </a:ext>
            </a:extLst>
          </p:cNvPr>
          <p:cNvSpPr txBox="1"/>
          <p:nvPr/>
        </p:nvSpPr>
        <p:spPr>
          <a:xfrm>
            <a:off x="1534701" y="489035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0" name="図 31">
            <a:extLst>
              <a:ext uri="{FF2B5EF4-FFF2-40B4-BE49-F238E27FC236}">
                <a16:creationId xmlns:a16="http://schemas.microsoft.com/office/drawing/2014/main" id="{B85C15CE-C777-327B-31DB-F5293ABBF339}"/>
              </a:ext>
            </a:extLst>
          </p:cNvPr>
          <p:cNvPicPr>
            <a:picLocks noChangeAspect="1"/>
          </p:cNvPicPr>
          <p:nvPr/>
        </p:nvPicPr>
        <p:blipFill>
          <a:blip r:embed="rId4"/>
          <a:stretch>
            <a:fillRect/>
          </a:stretch>
        </p:blipFill>
        <p:spPr>
          <a:xfrm>
            <a:off x="1022454" y="3750008"/>
            <a:ext cx="805148" cy="123622"/>
          </a:xfrm>
          <a:prstGeom prst="rect">
            <a:avLst/>
          </a:prstGeom>
        </p:spPr>
      </p:pic>
      <p:sp>
        <p:nvSpPr>
          <p:cNvPr id="21" name="テキスト ボックス 32">
            <a:extLst>
              <a:ext uri="{FF2B5EF4-FFF2-40B4-BE49-F238E27FC236}">
                <a16:creationId xmlns:a16="http://schemas.microsoft.com/office/drawing/2014/main" id="{B6D16A0F-B704-B410-11EC-D7ADF4ED4709}"/>
              </a:ext>
            </a:extLst>
          </p:cNvPr>
          <p:cNvSpPr txBox="1"/>
          <p:nvPr/>
        </p:nvSpPr>
        <p:spPr>
          <a:xfrm>
            <a:off x="937735" y="3736585"/>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6" name="図 33">
            <a:extLst>
              <a:ext uri="{FF2B5EF4-FFF2-40B4-BE49-F238E27FC236}">
                <a16:creationId xmlns:a16="http://schemas.microsoft.com/office/drawing/2014/main" id="{EDADD283-7D39-CE76-3C70-DE9F262CDE48}"/>
              </a:ext>
            </a:extLst>
          </p:cNvPr>
          <p:cNvPicPr>
            <a:picLocks noChangeAspect="1"/>
          </p:cNvPicPr>
          <p:nvPr/>
        </p:nvPicPr>
        <p:blipFill>
          <a:blip r:embed="rId3"/>
          <a:stretch>
            <a:fillRect/>
          </a:stretch>
        </p:blipFill>
        <p:spPr>
          <a:xfrm>
            <a:off x="672267" y="4635568"/>
            <a:ext cx="399116" cy="92870"/>
          </a:xfrm>
          <a:prstGeom prst="rect">
            <a:avLst/>
          </a:prstGeom>
        </p:spPr>
      </p:pic>
      <p:sp>
        <p:nvSpPr>
          <p:cNvPr id="37" name="テキスト ボックス 34">
            <a:extLst>
              <a:ext uri="{FF2B5EF4-FFF2-40B4-BE49-F238E27FC236}">
                <a16:creationId xmlns:a16="http://schemas.microsoft.com/office/drawing/2014/main" id="{09D85AEE-3500-8ED1-58F7-3F27EAD82663}"/>
              </a:ext>
            </a:extLst>
          </p:cNvPr>
          <p:cNvSpPr txBox="1"/>
          <p:nvPr/>
        </p:nvSpPr>
        <p:spPr>
          <a:xfrm>
            <a:off x="607897" y="458586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8" name="図 35">
            <a:extLst>
              <a:ext uri="{FF2B5EF4-FFF2-40B4-BE49-F238E27FC236}">
                <a16:creationId xmlns:a16="http://schemas.microsoft.com/office/drawing/2014/main" id="{363D251C-9C6F-BF06-21EF-5E5FF8978B39}"/>
              </a:ext>
            </a:extLst>
          </p:cNvPr>
          <p:cNvPicPr>
            <a:picLocks noChangeAspect="1"/>
          </p:cNvPicPr>
          <p:nvPr/>
        </p:nvPicPr>
        <p:blipFill>
          <a:blip r:embed="rId5"/>
          <a:stretch>
            <a:fillRect/>
          </a:stretch>
        </p:blipFill>
        <p:spPr>
          <a:xfrm>
            <a:off x="1120708" y="5072679"/>
            <a:ext cx="234871" cy="129551"/>
          </a:xfrm>
          <a:prstGeom prst="rect">
            <a:avLst/>
          </a:prstGeom>
        </p:spPr>
      </p:pic>
      <p:pic>
        <p:nvPicPr>
          <p:cNvPr id="39" name="図 36">
            <a:extLst>
              <a:ext uri="{FF2B5EF4-FFF2-40B4-BE49-F238E27FC236}">
                <a16:creationId xmlns:a16="http://schemas.microsoft.com/office/drawing/2014/main" id="{D2C8DEB2-75E8-40E4-BDE5-9316D4A31FE0}"/>
              </a:ext>
            </a:extLst>
          </p:cNvPr>
          <p:cNvPicPr>
            <a:picLocks noChangeAspect="1"/>
          </p:cNvPicPr>
          <p:nvPr/>
        </p:nvPicPr>
        <p:blipFill>
          <a:blip r:embed="rId5"/>
          <a:stretch>
            <a:fillRect/>
          </a:stretch>
        </p:blipFill>
        <p:spPr>
          <a:xfrm>
            <a:off x="1056126" y="5255930"/>
            <a:ext cx="234871" cy="129551"/>
          </a:xfrm>
          <a:prstGeom prst="rect">
            <a:avLst/>
          </a:prstGeom>
        </p:spPr>
      </p:pic>
      <p:pic>
        <p:nvPicPr>
          <p:cNvPr id="41" name="図 37">
            <a:extLst>
              <a:ext uri="{FF2B5EF4-FFF2-40B4-BE49-F238E27FC236}">
                <a16:creationId xmlns:a16="http://schemas.microsoft.com/office/drawing/2014/main" id="{30DE80F9-20A8-51D1-1CC0-234188F3756B}"/>
              </a:ext>
            </a:extLst>
          </p:cNvPr>
          <p:cNvPicPr>
            <a:picLocks noChangeAspect="1"/>
          </p:cNvPicPr>
          <p:nvPr/>
        </p:nvPicPr>
        <p:blipFill>
          <a:blip r:embed="rId6"/>
          <a:stretch>
            <a:fillRect/>
          </a:stretch>
        </p:blipFill>
        <p:spPr>
          <a:xfrm>
            <a:off x="535775" y="4622707"/>
            <a:ext cx="1334826" cy="298027"/>
          </a:xfrm>
          <a:prstGeom prst="rect">
            <a:avLst/>
          </a:prstGeom>
        </p:spPr>
      </p:pic>
      <p:sp>
        <p:nvSpPr>
          <p:cNvPr id="42" name="四角形: 角を丸くする 38">
            <a:extLst>
              <a:ext uri="{FF2B5EF4-FFF2-40B4-BE49-F238E27FC236}">
                <a16:creationId xmlns:a16="http://schemas.microsoft.com/office/drawing/2014/main" id="{D521B70E-D6A5-08FF-98D1-DB13BF69AF97}"/>
              </a:ext>
            </a:extLst>
          </p:cNvPr>
          <p:cNvSpPr/>
          <p:nvPr/>
        </p:nvSpPr>
        <p:spPr>
          <a:xfrm>
            <a:off x="812054" y="477973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0">
            <a:extLst>
              <a:ext uri="{FF2B5EF4-FFF2-40B4-BE49-F238E27FC236}">
                <a16:creationId xmlns:a16="http://schemas.microsoft.com/office/drawing/2014/main" id="{AD68AD0A-CE7F-4DA8-5E02-D4B0E9D5A91F}"/>
              </a:ext>
            </a:extLst>
          </p:cNvPr>
          <p:cNvSpPr txBox="1"/>
          <p:nvPr/>
        </p:nvSpPr>
        <p:spPr>
          <a:xfrm>
            <a:off x="488347" y="476849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4" name="四角形: 角を丸くする 41">
            <a:extLst>
              <a:ext uri="{FF2B5EF4-FFF2-40B4-BE49-F238E27FC236}">
                <a16:creationId xmlns:a16="http://schemas.microsoft.com/office/drawing/2014/main" id="{AE9BB35A-43CD-092E-6EA7-B255FCDDD4B4}"/>
              </a:ext>
            </a:extLst>
          </p:cNvPr>
          <p:cNvSpPr/>
          <p:nvPr/>
        </p:nvSpPr>
        <p:spPr>
          <a:xfrm>
            <a:off x="1463990" y="477234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テキスト ボックス 42">
            <a:extLst>
              <a:ext uri="{FF2B5EF4-FFF2-40B4-BE49-F238E27FC236}">
                <a16:creationId xmlns:a16="http://schemas.microsoft.com/office/drawing/2014/main" id="{642BE703-D59C-A70E-B831-86B65E026C0F}"/>
              </a:ext>
            </a:extLst>
          </p:cNvPr>
          <p:cNvSpPr txBox="1"/>
          <p:nvPr/>
        </p:nvSpPr>
        <p:spPr>
          <a:xfrm>
            <a:off x="1145045" y="475396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6" name="図 43">
            <a:extLst>
              <a:ext uri="{FF2B5EF4-FFF2-40B4-BE49-F238E27FC236}">
                <a16:creationId xmlns:a16="http://schemas.microsoft.com/office/drawing/2014/main" id="{8727D4E9-1E6F-451D-7419-22BF8ECEEAD2}"/>
              </a:ext>
            </a:extLst>
          </p:cNvPr>
          <p:cNvPicPr>
            <a:picLocks noChangeAspect="1"/>
          </p:cNvPicPr>
          <p:nvPr/>
        </p:nvPicPr>
        <p:blipFill>
          <a:blip r:embed="rId7"/>
          <a:stretch>
            <a:fillRect/>
          </a:stretch>
        </p:blipFill>
        <p:spPr>
          <a:xfrm>
            <a:off x="531496" y="4218286"/>
            <a:ext cx="1345035" cy="391873"/>
          </a:xfrm>
          <a:prstGeom prst="rect">
            <a:avLst/>
          </a:prstGeom>
        </p:spPr>
      </p:pic>
      <p:sp>
        <p:nvSpPr>
          <p:cNvPr id="47" name="四角形: 角を丸くする 44">
            <a:extLst>
              <a:ext uri="{FF2B5EF4-FFF2-40B4-BE49-F238E27FC236}">
                <a16:creationId xmlns:a16="http://schemas.microsoft.com/office/drawing/2014/main" id="{14806A8C-75F3-1F28-E488-40F45FE993AC}"/>
              </a:ext>
            </a:extLst>
          </p:cNvPr>
          <p:cNvSpPr/>
          <p:nvPr/>
        </p:nvSpPr>
        <p:spPr>
          <a:xfrm>
            <a:off x="812648" y="4517567"/>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四角形: 角を丸くする 45">
            <a:extLst>
              <a:ext uri="{FF2B5EF4-FFF2-40B4-BE49-F238E27FC236}">
                <a16:creationId xmlns:a16="http://schemas.microsoft.com/office/drawing/2014/main" id="{E8B822FE-56E1-7BC0-1035-6D2B2FB21A8B}"/>
              </a:ext>
            </a:extLst>
          </p:cNvPr>
          <p:cNvSpPr/>
          <p:nvPr/>
        </p:nvSpPr>
        <p:spPr>
          <a:xfrm>
            <a:off x="1458129" y="4522867"/>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9" name="テキスト ボックス 46">
            <a:extLst>
              <a:ext uri="{FF2B5EF4-FFF2-40B4-BE49-F238E27FC236}">
                <a16:creationId xmlns:a16="http://schemas.microsoft.com/office/drawing/2014/main" id="{7E74130E-3AB2-4DD7-6F73-5AF449F74B7A}"/>
              </a:ext>
            </a:extLst>
          </p:cNvPr>
          <p:cNvSpPr txBox="1"/>
          <p:nvPr/>
        </p:nvSpPr>
        <p:spPr>
          <a:xfrm>
            <a:off x="474097" y="453036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0" name="テキスト ボックス 47">
            <a:extLst>
              <a:ext uri="{FF2B5EF4-FFF2-40B4-BE49-F238E27FC236}">
                <a16:creationId xmlns:a16="http://schemas.microsoft.com/office/drawing/2014/main" id="{F44A215E-18F3-7804-5568-696BD2998073}"/>
              </a:ext>
            </a:extLst>
          </p:cNvPr>
          <p:cNvSpPr txBox="1"/>
          <p:nvPr/>
        </p:nvSpPr>
        <p:spPr>
          <a:xfrm>
            <a:off x="1134227" y="452364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 name="四角形: 角を丸くする 48">
            <a:extLst>
              <a:ext uri="{FF2B5EF4-FFF2-40B4-BE49-F238E27FC236}">
                <a16:creationId xmlns:a16="http://schemas.microsoft.com/office/drawing/2014/main" id="{4DC01541-4F18-3589-58FB-B9544C45ACA2}"/>
              </a:ext>
            </a:extLst>
          </p:cNvPr>
          <p:cNvSpPr/>
          <p:nvPr/>
        </p:nvSpPr>
        <p:spPr>
          <a:xfrm>
            <a:off x="1022454" y="42200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49">
            <a:extLst>
              <a:ext uri="{FF2B5EF4-FFF2-40B4-BE49-F238E27FC236}">
                <a16:creationId xmlns:a16="http://schemas.microsoft.com/office/drawing/2014/main" id="{51C6BE8F-0E86-681B-6F22-F24FF6D8D634}"/>
              </a:ext>
            </a:extLst>
          </p:cNvPr>
          <p:cNvSpPr txBox="1"/>
          <p:nvPr/>
        </p:nvSpPr>
        <p:spPr>
          <a:xfrm>
            <a:off x="488347" y="420881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3" name="四角形: 角を丸くする 50">
            <a:extLst>
              <a:ext uri="{FF2B5EF4-FFF2-40B4-BE49-F238E27FC236}">
                <a16:creationId xmlns:a16="http://schemas.microsoft.com/office/drawing/2014/main" id="{E5B6EE2E-3940-8677-6EA6-C78D1C8C24FD}"/>
              </a:ext>
            </a:extLst>
          </p:cNvPr>
          <p:cNvSpPr/>
          <p:nvPr/>
        </p:nvSpPr>
        <p:spPr>
          <a:xfrm>
            <a:off x="1024945" y="436680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 name="テキスト ボックス 51">
            <a:extLst>
              <a:ext uri="{FF2B5EF4-FFF2-40B4-BE49-F238E27FC236}">
                <a16:creationId xmlns:a16="http://schemas.microsoft.com/office/drawing/2014/main" id="{795E83C1-76FF-1D07-20E5-7769021438A2}"/>
              </a:ext>
            </a:extLst>
          </p:cNvPr>
          <p:cNvSpPr txBox="1"/>
          <p:nvPr/>
        </p:nvSpPr>
        <p:spPr>
          <a:xfrm>
            <a:off x="490838" y="435556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 name="テキスト ボックス 56">
            <a:extLst>
              <a:ext uri="{FF2B5EF4-FFF2-40B4-BE49-F238E27FC236}">
                <a16:creationId xmlns:a16="http://schemas.microsoft.com/office/drawing/2014/main" id="{D848CCF9-CEB2-F2FA-7AB0-BE422A8F804E}"/>
              </a:ext>
            </a:extLst>
          </p:cNvPr>
          <p:cNvSpPr txBox="1"/>
          <p:nvPr/>
        </p:nvSpPr>
        <p:spPr>
          <a:xfrm>
            <a:off x="1048641" y="4203484"/>
            <a:ext cx="840544" cy="169277"/>
          </a:xfrm>
          <a:prstGeom prst="rect">
            <a:avLst/>
          </a:prstGeom>
          <a:noFill/>
        </p:spPr>
        <p:txBody>
          <a:bodyPr wrap="square" lIns="9144" rtlCol="0">
            <a:spAutoFit/>
          </a:bodyPr>
          <a:lstStyle/>
          <a:p>
            <a:r>
              <a:rPr kumimoji="1" lang="en-US" altLang="ja-JP" sz="500" dirty="0">
                <a:latin typeface="+mj-lt"/>
              </a:rPr>
              <a:t>DEMO-PARTS-NO_B</a:t>
            </a:r>
            <a:endParaRPr kumimoji="1" lang="ja-JP" altLang="en-US" sz="500" dirty="0"/>
          </a:p>
        </p:txBody>
      </p:sp>
      <p:sp>
        <p:nvSpPr>
          <p:cNvPr id="56" name="テキスト ボックス 57">
            <a:extLst>
              <a:ext uri="{FF2B5EF4-FFF2-40B4-BE49-F238E27FC236}">
                <a16:creationId xmlns:a16="http://schemas.microsoft.com/office/drawing/2014/main" id="{D753FECE-1592-2096-C282-CF07C8C01236}"/>
              </a:ext>
            </a:extLst>
          </p:cNvPr>
          <p:cNvSpPr txBox="1"/>
          <p:nvPr/>
        </p:nvSpPr>
        <p:spPr>
          <a:xfrm>
            <a:off x="972048" y="4353590"/>
            <a:ext cx="944571" cy="169277"/>
          </a:xfrm>
          <a:prstGeom prst="rect">
            <a:avLst/>
          </a:prstGeom>
          <a:noFill/>
        </p:spPr>
        <p:txBody>
          <a:bodyPr wrap="square" lIns="9144" rIns="9144" rtlCol="0">
            <a:spAutoFit/>
          </a:bodyPr>
          <a:lstStyle/>
          <a:p>
            <a:pPr algn="ct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kumimoji="1" lang="en-US" altLang="ja-JP" sz="500" dirty="0">
              <a:latin typeface="+mj-lt"/>
            </a:endParaRPr>
          </a:p>
        </p:txBody>
      </p:sp>
      <p:sp>
        <p:nvSpPr>
          <p:cNvPr id="57" name="テキスト ボックス 58">
            <a:extLst>
              <a:ext uri="{FF2B5EF4-FFF2-40B4-BE49-F238E27FC236}">
                <a16:creationId xmlns:a16="http://schemas.microsoft.com/office/drawing/2014/main" id="{C766A9F6-5408-CB9E-3F0D-EABAA270B126}"/>
              </a:ext>
            </a:extLst>
          </p:cNvPr>
          <p:cNvSpPr txBox="1"/>
          <p:nvPr/>
        </p:nvSpPr>
        <p:spPr>
          <a:xfrm>
            <a:off x="770011" y="4506098"/>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8" name="テキスト ボックス 59">
            <a:extLst>
              <a:ext uri="{FF2B5EF4-FFF2-40B4-BE49-F238E27FC236}">
                <a16:creationId xmlns:a16="http://schemas.microsoft.com/office/drawing/2014/main" id="{CFF1690E-3662-24FD-518C-7816C129AD6D}"/>
              </a:ext>
            </a:extLst>
          </p:cNvPr>
          <p:cNvSpPr txBox="1"/>
          <p:nvPr/>
        </p:nvSpPr>
        <p:spPr>
          <a:xfrm>
            <a:off x="1425014" y="4509908"/>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59" name="グラフィックス 4" descr="カメラ 単色塗りつぶし">
            <a:extLst>
              <a:ext uri="{FF2B5EF4-FFF2-40B4-BE49-F238E27FC236}">
                <a16:creationId xmlns:a16="http://schemas.microsoft.com/office/drawing/2014/main" id="{E70C895B-DACB-FBBE-C12C-F006BA62C7C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93276" y="4218911"/>
            <a:ext cx="137037" cy="137037"/>
          </a:xfrm>
          <a:prstGeom prst="rect">
            <a:avLst/>
          </a:prstGeom>
        </p:spPr>
      </p:pic>
      <p:sp>
        <p:nvSpPr>
          <p:cNvPr id="60" name="Rectangle 59">
            <a:extLst>
              <a:ext uri="{FF2B5EF4-FFF2-40B4-BE49-F238E27FC236}">
                <a16:creationId xmlns:a16="http://schemas.microsoft.com/office/drawing/2014/main" id="{BCFDB03C-B391-E56A-8C99-DE0859323AF5}"/>
              </a:ext>
            </a:extLst>
          </p:cNvPr>
          <p:cNvSpPr/>
          <p:nvPr/>
        </p:nvSpPr>
        <p:spPr>
          <a:xfrm>
            <a:off x="542489" y="4516665"/>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62" name="TextBox 61">
            <a:extLst>
              <a:ext uri="{FF2B5EF4-FFF2-40B4-BE49-F238E27FC236}">
                <a16:creationId xmlns:a16="http://schemas.microsoft.com/office/drawing/2014/main" id="{64CBF358-4E7D-7823-BF67-351AE72973C1}"/>
              </a:ext>
            </a:extLst>
          </p:cNvPr>
          <p:cNvSpPr txBox="1"/>
          <p:nvPr/>
        </p:nvSpPr>
        <p:spPr>
          <a:xfrm>
            <a:off x="521897" y="4528668"/>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63" name="Rectangle: Rounded Corners 62">
            <a:extLst>
              <a:ext uri="{FF2B5EF4-FFF2-40B4-BE49-F238E27FC236}">
                <a16:creationId xmlns:a16="http://schemas.microsoft.com/office/drawing/2014/main" id="{2C226ABE-5C5A-5916-7EB1-12DBDC6ACE28}"/>
              </a:ext>
            </a:extLst>
          </p:cNvPr>
          <p:cNvSpPr/>
          <p:nvPr/>
        </p:nvSpPr>
        <p:spPr>
          <a:xfrm>
            <a:off x="813524" y="4528668"/>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455" name="Rectangle: Rounded Corners 454">
            <a:extLst>
              <a:ext uri="{FF2B5EF4-FFF2-40B4-BE49-F238E27FC236}">
                <a16:creationId xmlns:a16="http://schemas.microsoft.com/office/drawing/2014/main" id="{5FF6071F-51AF-96F3-8947-DF1173B95AED}"/>
              </a:ext>
            </a:extLst>
          </p:cNvPr>
          <p:cNvSpPr/>
          <p:nvPr/>
        </p:nvSpPr>
        <p:spPr>
          <a:xfrm>
            <a:off x="1207764" y="4528668"/>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456" name="Picture 455">
            <a:extLst>
              <a:ext uri="{FF2B5EF4-FFF2-40B4-BE49-F238E27FC236}">
                <a16:creationId xmlns:a16="http://schemas.microsoft.com/office/drawing/2014/main" id="{195DEB33-6990-A2D4-09E3-5891C6FB7A5E}"/>
              </a:ext>
            </a:extLst>
          </p:cNvPr>
          <p:cNvPicPr>
            <a:picLocks noChangeAspect="1"/>
          </p:cNvPicPr>
          <p:nvPr/>
        </p:nvPicPr>
        <p:blipFill>
          <a:blip r:embed="rId18"/>
          <a:srcRect t="1" b="19546"/>
          <a:stretch/>
        </p:blipFill>
        <p:spPr>
          <a:xfrm>
            <a:off x="539710" y="4694240"/>
            <a:ext cx="1328605" cy="709499"/>
          </a:xfrm>
          <a:prstGeom prst="rect">
            <a:avLst/>
          </a:prstGeom>
        </p:spPr>
      </p:pic>
      <p:sp>
        <p:nvSpPr>
          <p:cNvPr id="457" name="矢印: 右 77">
            <a:extLst>
              <a:ext uri="{FF2B5EF4-FFF2-40B4-BE49-F238E27FC236}">
                <a16:creationId xmlns:a16="http://schemas.microsoft.com/office/drawing/2014/main" id="{F35D8F4D-C3C2-9C67-C6D0-114BDABA1527}"/>
              </a:ext>
            </a:extLst>
          </p:cNvPr>
          <p:cNvSpPr/>
          <p:nvPr/>
        </p:nvSpPr>
        <p:spPr>
          <a:xfrm>
            <a:off x="1739607" y="407817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58" name="図 28">
            <a:extLst>
              <a:ext uri="{FF2B5EF4-FFF2-40B4-BE49-F238E27FC236}">
                <a16:creationId xmlns:a16="http://schemas.microsoft.com/office/drawing/2014/main" id="{8A306B55-AA7A-E566-FDC8-878A88166739}"/>
              </a:ext>
            </a:extLst>
          </p:cNvPr>
          <p:cNvPicPr>
            <a:picLocks noChangeAspect="1"/>
          </p:cNvPicPr>
          <p:nvPr/>
        </p:nvPicPr>
        <p:blipFill>
          <a:blip r:embed="rId2"/>
          <a:stretch>
            <a:fillRect/>
          </a:stretch>
        </p:blipFill>
        <p:spPr>
          <a:xfrm>
            <a:off x="520565" y="1454932"/>
            <a:ext cx="1358764" cy="2027693"/>
          </a:xfrm>
          <a:prstGeom prst="rect">
            <a:avLst/>
          </a:prstGeom>
        </p:spPr>
      </p:pic>
      <p:pic>
        <p:nvPicPr>
          <p:cNvPr id="459" name="図 29">
            <a:extLst>
              <a:ext uri="{FF2B5EF4-FFF2-40B4-BE49-F238E27FC236}">
                <a16:creationId xmlns:a16="http://schemas.microsoft.com/office/drawing/2014/main" id="{A3BEE558-1346-F3CD-E2BE-9F1B1936FB47}"/>
              </a:ext>
            </a:extLst>
          </p:cNvPr>
          <p:cNvPicPr>
            <a:picLocks noChangeAspect="1"/>
          </p:cNvPicPr>
          <p:nvPr/>
        </p:nvPicPr>
        <p:blipFill>
          <a:blip r:embed="rId3"/>
          <a:stretch>
            <a:fillRect/>
          </a:stretch>
        </p:blipFill>
        <p:spPr>
          <a:xfrm>
            <a:off x="1613921" y="2750319"/>
            <a:ext cx="243861" cy="130125"/>
          </a:xfrm>
          <a:prstGeom prst="rect">
            <a:avLst/>
          </a:prstGeom>
        </p:spPr>
      </p:pic>
      <p:sp>
        <p:nvSpPr>
          <p:cNvPr id="460" name="テキスト ボックス 30">
            <a:extLst>
              <a:ext uri="{FF2B5EF4-FFF2-40B4-BE49-F238E27FC236}">
                <a16:creationId xmlns:a16="http://schemas.microsoft.com/office/drawing/2014/main" id="{B59EDDFA-C222-2DC4-998C-C1844CEFF8E6}"/>
              </a:ext>
            </a:extLst>
          </p:cNvPr>
          <p:cNvSpPr txBox="1"/>
          <p:nvPr/>
        </p:nvSpPr>
        <p:spPr>
          <a:xfrm>
            <a:off x="1537499"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61" name="図 31">
            <a:extLst>
              <a:ext uri="{FF2B5EF4-FFF2-40B4-BE49-F238E27FC236}">
                <a16:creationId xmlns:a16="http://schemas.microsoft.com/office/drawing/2014/main" id="{18073693-D049-2267-DE2A-CD934CF1AC00}"/>
              </a:ext>
            </a:extLst>
          </p:cNvPr>
          <p:cNvPicPr>
            <a:picLocks noChangeAspect="1"/>
          </p:cNvPicPr>
          <p:nvPr/>
        </p:nvPicPr>
        <p:blipFill>
          <a:blip r:embed="rId4"/>
          <a:stretch>
            <a:fillRect/>
          </a:stretch>
        </p:blipFill>
        <p:spPr>
          <a:xfrm>
            <a:off x="1025252" y="1589012"/>
            <a:ext cx="805148" cy="123622"/>
          </a:xfrm>
          <a:prstGeom prst="rect">
            <a:avLst/>
          </a:prstGeom>
        </p:spPr>
      </p:pic>
      <p:sp>
        <p:nvSpPr>
          <p:cNvPr id="462" name="テキスト ボックス 32">
            <a:extLst>
              <a:ext uri="{FF2B5EF4-FFF2-40B4-BE49-F238E27FC236}">
                <a16:creationId xmlns:a16="http://schemas.microsoft.com/office/drawing/2014/main" id="{504D46E5-5773-D981-90FA-DF5DC482D0C0}"/>
              </a:ext>
            </a:extLst>
          </p:cNvPr>
          <p:cNvSpPr txBox="1"/>
          <p:nvPr/>
        </p:nvSpPr>
        <p:spPr>
          <a:xfrm>
            <a:off x="940533"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463" name="図 33">
            <a:extLst>
              <a:ext uri="{FF2B5EF4-FFF2-40B4-BE49-F238E27FC236}">
                <a16:creationId xmlns:a16="http://schemas.microsoft.com/office/drawing/2014/main" id="{4363318C-37B2-42CA-E6CF-E60CB384DA0D}"/>
              </a:ext>
            </a:extLst>
          </p:cNvPr>
          <p:cNvPicPr>
            <a:picLocks noChangeAspect="1"/>
          </p:cNvPicPr>
          <p:nvPr/>
        </p:nvPicPr>
        <p:blipFill>
          <a:blip r:embed="rId3"/>
          <a:stretch>
            <a:fillRect/>
          </a:stretch>
        </p:blipFill>
        <p:spPr>
          <a:xfrm>
            <a:off x="675065" y="2474572"/>
            <a:ext cx="399116" cy="92870"/>
          </a:xfrm>
          <a:prstGeom prst="rect">
            <a:avLst/>
          </a:prstGeom>
        </p:spPr>
      </p:pic>
      <p:sp>
        <p:nvSpPr>
          <p:cNvPr id="464" name="テキスト ボックス 34">
            <a:extLst>
              <a:ext uri="{FF2B5EF4-FFF2-40B4-BE49-F238E27FC236}">
                <a16:creationId xmlns:a16="http://schemas.microsoft.com/office/drawing/2014/main" id="{4CEF7FE9-1F54-03D4-EB27-C21E761EAFC1}"/>
              </a:ext>
            </a:extLst>
          </p:cNvPr>
          <p:cNvSpPr txBox="1"/>
          <p:nvPr/>
        </p:nvSpPr>
        <p:spPr>
          <a:xfrm>
            <a:off x="610695"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65" name="図 35">
            <a:extLst>
              <a:ext uri="{FF2B5EF4-FFF2-40B4-BE49-F238E27FC236}">
                <a16:creationId xmlns:a16="http://schemas.microsoft.com/office/drawing/2014/main" id="{0F84DA96-6FA7-B4C2-14E2-C07CCF0310B3}"/>
              </a:ext>
            </a:extLst>
          </p:cNvPr>
          <p:cNvPicPr>
            <a:picLocks noChangeAspect="1"/>
          </p:cNvPicPr>
          <p:nvPr/>
        </p:nvPicPr>
        <p:blipFill>
          <a:blip r:embed="rId5"/>
          <a:stretch>
            <a:fillRect/>
          </a:stretch>
        </p:blipFill>
        <p:spPr>
          <a:xfrm>
            <a:off x="1123506" y="2911683"/>
            <a:ext cx="234871" cy="129551"/>
          </a:xfrm>
          <a:prstGeom prst="rect">
            <a:avLst/>
          </a:prstGeom>
        </p:spPr>
      </p:pic>
      <p:pic>
        <p:nvPicPr>
          <p:cNvPr id="466" name="図 36">
            <a:extLst>
              <a:ext uri="{FF2B5EF4-FFF2-40B4-BE49-F238E27FC236}">
                <a16:creationId xmlns:a16="http://schemas.microsoft.com/office/drawing/2014/main" id="{861D5D0B-23A4-7F9D-4974-F86DBFE3C4AE}"/>
              </a:ext>
            </a:extLst>
          </p:cNvPr>
          <p:cNvPicPr>
            <a:picLocks noChangeAspect="1"/>
          </p:cNvPicPr>
          <p:nvPr/>
        </p:nvPicPr>
        <p:blipFill>
          <a:blip r:embed="rId5"/>
          <a:stretch>
            <a:fillRect/>
          </a:stretch>
        </p:blipFill>
        <p:spPr>
          <a:xfrm>
            <a:off x="1058924" y="3094934"/>
            <a:ext cx="234871" cy="129551"/>
          </a:xfrm>
          <a:prstGeom prst="rect">
            <a:avLst/>
          </a:prstGeom>
        </p:spPr>
      </p:pic>
      <p:pic>
        <p:nvPicPr>
          <p:cNvPr id="467" name="図 37">
            <a:extLst>
              <a:ext uri="{FF2B5EF4-FFF2-40B4-BE49-F238E27FC236}">
                <a16:creationId xmlns:a16="http://schemas.microsoft.com/office/drawing/2014/main" id="{BDD84716-720B-7FC8-66F0-E67DBB67D40C}"/>
              </a:ext>
            </a:extLst>
          </p:cNvPr>
          <p:cNvPicPr>
            <a:picLocks noChangeAspect="1"/>
          </p:cNvPicPr>
          <p:nvPr/>
        </p:nvPicPr>
        <p:blipFill>
          <a:blip r:embed="rId6"/>
          <a:stretch>
            <a:fillRect/>
          </a:stretch>
        </p:blipFill>
        <p:spPr>
          <a:xfrm>
            <a:off x="538573" y="2461711"/>
            <a:ext cx="1334826" cy="298027"/>
          </a:xfrm>
          <a:prstGeom prst="rect">
            <a:avLst/>
          </a:prstGeom>
        </p:spPr>
      </p:pic>
      <p:sp>
        <p:nvSpPr>
          <p:cNvPr id="468" name="四角形: 角を丸くする 38">
            <a:extLst>
              <a:ext uri="{FF2B5EF4-FFF2-40B4-BE49-F238E27FC236}">
                <a16:creationId xmlns:a16="http://schemas.microsoft.com/office/drawing/2014/main" id="{17756F2D-7AE0-A0BA-2867-7AFA137BE2E1}"/>
              </a:ext>
            </a:extLst>
          </p:cNvPr>
          <p:cNvSpPr/>
          <p:nvPr/>
        </p:nvSpPr>
        <p:spPr>
          <a:xfrm>
            <a:off x="814852"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9" name="テキスト ボックス 40">
            <a:extLst>
              <a:ext uri="{FF2B5EF4-FFF2-40B4-BE49-F238E27FC236}">
                <a16:creationId xmlns:a16="http://schemas.microsoft.com/office/drawing/2014/main" id="{9A4F191A-E7F0-255E-B5E7-45A737A1AAC3}"/>
              </a:ext>
            </a:extLst>
          </p:cNvPr>
          <p:cNvSpPr txBox="1"/>
          <p:nvPr/>
        </p:nvSpPr>
        <p:spPr>
          <a:xfrm>
            <a:off x="491145"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70" name="四角形: 角を丸くする 41">
            <a:extLst>
              <a:ext uri="{FF2B5EF4-FFF2-40B4-BE49-F238E27FC236}">
                <a16:creationId xmlns:a16="http://schemas.microsoft.com/office/drawing/2014/main" id="{1A24C0B9-2637-0049-9AB7-336AB505BA99}"/>
              </a:ext>
            </a:extLst>
          </p:cNvPr>
          <p:cNvSpPr/>
          <p:nvPr/>
        </p:nvSpPr>
        <p:spPr>
          <a:xfrm>
            <a:off x="1466788"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1" name="テキスト ボックス 42">
            <a:extLst>
              <a:ext uri="{FF2B5EF4-FFF2-40B4-BE49-F238E27FC236}">
                <a16:creationId xmlns:a16="http://schemas.microsoft.com/office/drawing/2014/main" id="{00710DE9-C18A-97C4-14E6-10FF7E10EC69}"/>
              </a:ext>
            </a:extLst>
          </p:cNvPr>
          <p:cNvSpPr txBox="1"/>
          <p:nvPr/>
        </p:nvSpPr>
        <p:spPr>
          <a:xfrm>
            <a:off x="1147843"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72" name="図 43">
            <a:extLst>
              <a:ext uri="{FF2B5EF4-FFF2-40B4-BE49-F238E27FC236}">
                <a16:creationId xmlns:a16="http://schemas.microsoft.com/office/drawing/2014/main" id="{B581E2BB-4C38-7BB4-67E3-2D64727579B1}"/>
              </a:ext>
            </a:extLst>
          </p:cNvPr>
          <p:cNvPicPr>
            <a:picLocks noChangeAspect="1"/>
          </p:cNvPicPr>
          <p:nvPr/>
        </p:nvPicPr>
        <p:blipFill>
          <a:blip r:embed="rId7"/>
          <a:stretch>
            <a:fillRect/>
          </a:stretch>
        </p:blipFill>
        <p:spPr>
          <a:xfrm>
            <a:off x="534294" y="2057290"/>
            <a:ext cx="1345035" cy="391873"/>
          </a:xfrm>
          <a:prstGeom prst="rect">
            <a:avLst/>
          </a:prstGeom>
        </p:spPr>
      </p:pic>
      <p:sp>
        <p:nvSpPr>
          <p:cNvPr id="473" name="四角形: 角を丸くする 44">
            <a:extLst>
              <a:ext uri="{FF2B5EF4-FFF2-40B4-BE49-F238E27FC236}">
                <a16:creationId xmlns:a16="http://schemas.microsoft.com/office/drawing/2014/main" id="{70EA4FCA-3890-3175-C1FD-AF07CD36D3C5}"/>
              </a:ext>
            </a:extLst>
          </p:cNvPr>
          <p:cNvSpPr/>
          <p:nvPr/>
        </p:nvSpPr>
        <p:spPr>
          <a:xfrm>
            <a:off x="815446"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4" name="四角形: 角を丸くする 45">
            <a:extLst>
              <a:ext uri="{FF2B5EF4-FFF2-40B4-BE49-F238E27FC236}">
                <a16:creationId xmlns:a16="http://schemas.microsoft.com/office/drawing/2014/main" id="{7CEE8524-59FF-4DB9-759C-E0DD081EB063}"/>
              </a:ext>
            </a:extLst>
          </p:cNvPr>
          <p:cNvSpPr/>
          <p:nvPr/>
        </p:nvSpPr>
        <p:spPr>
          <a:xfrm>
            <a:off x="1460927"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5" name="テキスト ボックス 46">
            <a:extLst>
              <a:ext uri="{FF2B5EF4-FFF2-40B4-BE49-F238E27FC236}">
                <a16:creationId xmlns:a16="http://schemas.microsoft.com/office/drawing/2014/main" id="{4D71E817-FA53-E67E-1F11-559CCDB258AC}"/>
              </a:ext>
            </a:extLst>
          </p:cNvPr>
          <p:cNvSpPr txBox="1"/>
          <p:nvPr/>
        </p:nvSpPr>
        <p:spPr>
          <a:xfrm>
            <a:off x="476895"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76" name="テキスト ボックス 47">
            <a:extLst>
              <a:ext uri="{FF2B5EF4-FFF2-40B4-BE49-F238E27FC236}">
                <a16:creationId xmlns:a16="http://schemas.microsoft.com/office/drawing/2014/main" id="{7636C091-BF8D-45A4-07B0-A8815A72456E}"/>
              </a:ext>
            </a:extLst>
          </p:cNvPr>
          <p:cNvSpPr txBox="1"/>
          <p:nvPr/>
        </p:nvSpPr>
        <p:spPr>
          <a:xfrm>
            <a:off x="1137025"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77" name="四角形: 角を丸くする 48">
            <a:extLst>
              <a:ext uri="{FF2B5EF4-FFF2-40B4-BE49-F238E27FC236}">
                <a16:creationId xmlns:a16="http://schemas.microsoft.com/office/drawing/2014/main" id="{0812440A-E92C-E71D-56DF-F760DC93BD1C}"/>
              </a:ext>
            </a:extLst>
          </p:cNvPr>
          <p:cNvSpPr/>
          <p:nvPr/>
        </p:nvSpPr>
        <p:spPr>
          <a:xfrm>
            <a:off x="1025252"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8" name="テキスト ボックス 49">
            <a:extLst>
              <a:ext uri="{FF2B5EF4-FFF2-40B4-BE49-F238E27FC236}">
                <a16:creationId xmlns:a16="http://schemas.microsoft.com/office/drawing/2014/main" id="{E61D4D45-E2BB-E910-97FA-3CC2BE712B45}"/>
              </a:ext>
            </a:extLst>
          </p:cNvPr>
          <p:cNvSpPr txBox="1"/>
          <p:nvPr/>
        </p:nvSpPr>
        <p:spPr>
          <a:xfrm>
            <a:off x="491145"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479" name="四角形: 角を丸くする 50">
            <a:extLst>
              <a:ext uri="{FF2B5EF4-FFF2-40B4-BE49-F238E27FC236}">
                <a16:creationId xmlns:a16="http://schemas.microsoft.com/office/drawing/2014/main" id="{9FC6BA36-BDF4-B0EA-85FF-4C892098FD63}"/>
              </a:ext>
            </a:extLst>
          </p:cNvPr>
          <p:cNvSpPr/>
          <p:nvPr/>
        </p:nvSpPr>
        <p:spPr>
          <a:xfrm>
            <a:off x="1027743"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0" name="テキスト ボックス 51">
            <a:extLst>
              <a:ext uri="{FF2B5EF4-FFF2-40B4-BE49-F238E27FC236}">
                <a16:creationId xmlns:a16="http://schemas.microsoft.com/office/drawing/2014/main" id="{26B1DE2F-84A9-F013-9C6E-DADB830758A2}"/>
              </a:ext>
            </a:extLst>
          </p:cNvPr>
          <p:cNvSpPr txBox="1"/>
          <p:nvPr/>
        </p:nvSpPr>
        <p:spPr>
          <a:xfrm>
            <a:off x="493636"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81" name="テキスト ボックス 56">
            <a:extLst>
              <a:ext uri="{FF2B5EF4-FFF2-40B4-BE49-F238E27FC236}">
                <a16:creationId xmlns:a16="http://schemas.microsoft.com/office/drawing/2014/main" id="{6C94DD59-DA61-41E5-467B-00A46A2F80E9}"/>
              </a:ext>
            </a:extLst>
          </p:cNvPr>
          <p:cNvSpPr txBox="1"/>
          <p:nvPr/>
        </p:nvSpPr>
        <p:spPr>
          <a:xfrm>
            <a:off x="1051439" y="2042488"/>
            <a:ext cx="840544" cy="169277"/>
          </a:xfrm>
          <a:prstGeom prst="rect">
            <a:avLst/>
          </a:prstGeom>
          <a:noFill/>
        </p:spPr>
        <p:txBody>
          <a:bodyPr wrap="square" lIns="9144" rtlCol="0">
            <a:spAutoFit/>
          </a:bodyPr>
          <a:lstStyle/>
          <a:p>
            <a:r>
              <a:rPr kumimoji="1" lang="en-US" altLang="ja-JP" sz="500" dirty="0">
                <a:latin typeface="+mj-lt"/>
              </a:rPr>
              <a:t>DEMO-PARTS-NO_B</a:t>
            </a:r>
            <a:endParaRPr kumimoji="1" lang="ja-JP" altLang="en-US" sz="500" dirty="0"/>
          </a:p>
        </p:txBody>
      </p:sp>
      <p:sp>
        <p:nvSpPr>
          <p:cNvPr id="482" name="テキスト ボックス 57">
            <a:extLst>
              <a:ext uri="{FF2B5EF4-FFF2-40B4-BE49-F238E27FC236}">
                <a16:creationId xmlns:a16="http://schemas.microsoft.com/office/drawing/2014/main" id="{B5BD7546-7408-EDAB-1B7D-344D00308484}"/>
              </a:ext>
            </a:extLst>
          </p:cNvPr>
          <p:cNvSpPr txBox="1"/>
          <p:nvPr/>
        </p:nvSpPr>
        <p:spPr>
          <a:xfrm>
            <a:off x="974846" y="2192594"/>
            <a:ext cx="944571" cy="169277"/>
          </a:xfrm>
          <a:prstGeom prst="rect">
            <a:avLst/>
          </a:prstGeom>
          <a:noFill/>
        </p:spPr>
        <p:txBody>
          <a:bodyPr wrap="square" lIns="9144" rIns="9144" rtlCol="0">
            <a:spAutoFit/>
          </a:bodyPr>
          <a:lstStyle/>
          <a:p>
            <a:pPr algn="ct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kumimoji="1" lang="en-US" altLang="ja-JP" sz="500" dirty="0">
              <a:latin typeface="+mj-lt"/>
            </a:endParaRPr>
          </a:p>
        </p:txBody>
      </p:sp>
      <p:sp>
        <p:nvSpPr>
          <p:cNvPr id="483" name="テキスト ボックス 58">
            <a:extLst>
              <a:ext uri="{FF2B5EF4-FFF2-40B4-BE49-F238E27FC236}">
                <a16:creationId xmlns:a16="http://schemas.microsoft.com/office/drawing/2014/main" id="{24307C25-3ADB-3E1B-1F14-0A14803A2760}"/>
              </a:ext>
            </a:extLst>
          </p:cNvPr>
          <p:cNvSpPr txBox="1"/>
          <p:nvPr/>
        </p:nvSpPr>
        <p:spPr>
          <a:xfrm>
            <a:off x="772809"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84" name="テキスト ボックス 59">
            <a:extLst>
              <a:ext uri="{FF2B5EF4-FFF2-40B4-BE49-F238E27FC236}">
                <a16:creationId xmlns:a16="http://schemas.microsoft.com/office/drawing/2014/main" id="{196A26BC-1151-280A-D922-86C839DBF088}"/>
              </a:ext>
            </a:extLst>
          </p:cNvPr>
          <p:cNvSpPr txBox="1"/>
          <p:nvPr/>
        </p:nvSpPr>
        <p:spPr>
          <a:xfrm>
            <a:off x="1427812"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485" name="グラフィックス 4" descr="カメラ 単色塗りつぶし">
            <a:extLst>
              <a:ext uri="{FF2B5EF4-FFF2-40B4-BE49-F238E27FC236}">
                <a16:creationId xmlns:a16="http://schemas.microsoft.com/office/drawing/2014/main" id="{92D62AC4-2873-2D60-4BDA-FF71FB4B1C1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96074" y="2057915"/>
            <a:ext cx="137037" cy="137037"/>
          </a:xfrm>
          <a:prstGeom prst="rect">
            <a:avLst/>
          </a:prstGeom>
        </p:spPr>
      </p:pic>
      <p:sp>
        <p:nvSpPr>
          <p:cNvPr id="486" name="Rectangle 485">
            <a:extLst>
              <a:ext uri="{FF2B5EF4-FFF2-40B4-BE49-F238E27FC236}">
                <a16:creationId xmlns:a16="http://schemas.microsoft.com/office/drawing/2014/main" id="{A788EF09-09C0-6CAC-36B4-A4D749C4A004}"/>
              </a:ext>
            </a:extLst>
          </p:cNvPr>
          <p:cNvSpPr/>
          <p:nvPr/>
        </p:nvSpPr>
        <p:spPr>
          <a:xfrm>
            <a:off x="545287" y="2355669"/>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87" name="TextBox 486">
            <a:extLst>
              <a:ext uri="{FF2B5EF4-FFF2-40B4-BE49-F238E27FC236}">
                <a16:creationId xmlns:a16="http://schemas.microsoft.com/office/drawing/2014/main" id="{F65297AA-00A5-BCE4-E153-7A1C4C938E22}"/>
              </a:ext>
            </a:extLst>
          </p:cNvPr>
          <p:cNvSpPr txBox="1"/>
          <p:nvPr/>
        </p:nvSpPr>
        <p:spPr>
          <a:xfrm>
            <a:off x="524695" y="2367672"/>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88" name="Rectangle: Rounded Corners 487">
            <a:extLst>
              <a:ext uri="{FF2B5EF4-FFF2-40B4-BE49-F238E27FC236}">
                <a16:creationId xmlns:a16="http://schemas.microsoft.com/office/drawing/2014/main" id="{73773880-E0DE-C496-AA5B-D17EE87D1337}"/>
              </a:ext>
            </a:extLst>
          </p:cNvPr>
          <p:cNvSpPr/>
          <p:nvPr/>
        </p:nvSpPr>
        <p:spPr>
          <a:xfrm>
            <a:off x="816322" y="2367672"/>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489" name="Rectangle: Rounded Corners 488">
            <a:extLst>
              <a:ext uri="{FF2B5EF4-FFF2-40B4-BE49-F238E27FC236}">
                <a16:creationId xmlns:a16="http://schemas.microsoft.com/office/drawing/2014/main" id="{B4B11E33-1E14-9B4D-D947-2ACF9ECBE2B9}"/>
              </a:ext>
            </a:extLst>
          </p:cNvPr>
          <p:cNvSpPr/>
          <p:nvPr/>
        </p:nvSpPr>
        <p:spPr>
          <a:xfrm>
            <a:off x="1210562" y="2367672"/>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490" name="Picture 489">
            <a:extLst>
              <a:ext uri="{FF2B5EF4-FFF2-40B4-BE49-F238E27FC236}">
                <a16:creationId xmlns:a16="http://schemas.microsoft.com/office/drawing/2014/main" id="{27CB7178-C886-CD91-BC17-5095B5F5F46C}"/>
              </a:ext>
            </a:extLst>
          </p:cNvPr>
          <p:cNvPicPr>
            <a:picLocks noChangeAspect="1"/>
          </p:cNvPicPr>
          <p:nvPr/>
        </p:nvPicPr>
        <p:blipFill>
          <a:blip r:embed="rId18"/>
          <a:srcRect t="1" b="19546"/>
          <a:stretch/>
        </p:blipFill>
        <p:spPr>
          <a:xfrm>
            <a:off x="542508" y="2533244"/>
            <a:ext cx="1328605" cy="709499"/>
          </a:xfrm>
          <a:prstGeom prst="rect">
            <a:avLst/>
          </a:prstGeom>
        </p:spPr>
      </p:pic>
      <p:sp>
        <p:nvSpPr>
          <p:cNvPr id="491" name="矢印: 右 77">
            <a:extLst>
              <a:ext uri="{FF2B5EF4-FFF2-40B4-BE49-F238E27FC236}">
                <a16:creationId xmlns:a16="http://schemas.microsoft.com/office/drawing/2014/main" id="{67CE8B72-2CEB-C54F-5249-B03C7590FB6C}"/>
              </a:ext>
            </a:extLst>
          </p:cNvPr>
          <p:cNvSpPr/>
          <p:nvPr/>
        </p:nvSpPr>
        <p:spPr>
          <a:xfrm>
            <a:off x="1742405" y="19171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92" name="Picture 491">
            <a:extLst>
              <a:ext uri="{FF2B5EF4-FFF2-40B4-BE49-F238E27FC236}">
                <a16:creationId xmlns:a16="http://schemas.microsoft.com/office/drawing/2014/main" id="{03C8A1E7-0190-F63A-9936-4A882250EC24}"/>
              </a:ext>
            </a:extLst>
          </p:cNvPr>
          <p:cNvPicPr>
            <a:picLocks noChangeAspect="1"/>
          </p:cNvPicPr>
          <p:nvPr/>
        </p:nvPicPr>
        <p:blipFill>
          <a:blip r:embed="rId14"/>
          <a:stretch>
            <a:fillRect/>
          </a:stretch>
        </p:blipFill>
        <p:spPr>
          <a:xfrm>
            <a:off x="568494" y="3075265"/>
            <a:ext cx="1254295" cy="169937"/>
          </a:xfrm>
          <a:prstGeom prst="rect">
            <a:avLst/>
          </a:prstGeom>
        </p:spPr>
      </p:pic>
      <p:sp>
        <p:nvSpPr>
          <p:cNvPr id="493" name="TextBox 492">
            <a:extLst>
              <a:ext uri="{FF2B5EF4-FFF2-40B4-BE49-F238E27FC236}">
                <a16:creationId xmlns:a16="http://schemas.microsoft.com/office/drawing/2014/main" id="{472AFC19-F38C-E10C-CF03-BD6618327587}"/>
              </a:ext>
            </a:extLst>
          </p:cNvPr>
          <p:cNvSpPr txBox="1"/>
          <p:nvPr/>
        </p:nvSpPr>
        <p:spPr>
          <a:xfrm>
            <a:off x="1428831" y="3088561"/>
            <a:ext cx="474058" cy="169277"/>
          </a:xfrm>
          <a:prstGeom prst="rect">
            <a:avLst/>
          </a:prstGeom>
          <a:noFill/>
        </p:spPr>
        <p:txBody>
          <a:bodyPr wrap="square" rtlCol="0">
            <a:spAutoFit/>
          </a:bodyPr>
          <a:lstStyle/>
          <a:p>
            <a:pPr algn="r"/>
            <a:r>
              <a:rPr lang="en-US" sz="500" dirty="0"/>
              <a:t>0/50</a:t>
            </a:r>
          </a:p>
        </p:txBody>
      </p:sp>
      <p:pic>
        <p:nvPicPr>
          <p:cNvPr id="494" name="Picture 493">
            <a:extLst>
              <a:ext uri="{FF2B5EF4-FFF2-40B4-BE49-F238E27FC236}">
                <a16:creationId xmlns:a16="http://schemas.microsoft.com/office/drawing/2014/main" id="{E1E7FAB4-C945-5E85-E037-DFF3BC4AFBA6}"/>
              </a:ext>
            </a:extLst>
          </p:cNvPr>
          <p:cNvPicPr>
            <a:picLocks noChangeAspect="1"/>
          </p:cNvPicPr>
          <p:nvPr/>
        </p:nvPicPr>
        <p:blipFill>
          <a:blip r:embed="rId14"/>
          <a:stretch>
            <a:fillRect/>
          </a:stretch>
        </p:blipFill>
        <p:spPr>
          <a:xfrm>
            <a:off x="583734" y="5231725"/>
            <a:ext cx="1254295" cy="169937"/>
          </a:xfrm>
          <a:prstGeom prst="rect">
            <a:avLst/>
          </a:prstGeom>
        </p:spPr>
      </p:pic>
      <p:sp>
        <p:nvSpPr>
          <p:cNvPr id="495" name="TextBox 494">
            <a:extLst>
              <a:ext uri="{FF2B5EF4-FFF2-40B4-BE49-F238E27FC236}">
                <a16:creationId xmlns:a16="http://schemas.microsoft.com/office/drawing/2014/main" id="{FD9C4213-A8F3-F9E6-9CF2-A1CA24B48FBD}"/>
              </a:ext>
            </a:extLst>
          </p:cNvPr>
          <p:cNvSpPr txBox="1"/>
          <p:nvPr/>
        </p:nvSpPr>
        <p:spPr>
          <a:xfrm>
            <a:off x="1444071" y="5245021"/>
            <a:ext cx="474058" cy="169277"/>
          </a:xfrm>
          <a:prstGeom prst="rect">
            <a:avLst/>
          </a:prstGeom>
          <a:noFill/>
        </p:spPr>
        <p:txBody>
          <a:bodyPr wrap="square" rtlCol="0">
            <a:spAutoFit/>
          </a:bodyPr>
          <a:lstStyle/>
          <a:p>
            <a:pPr algn="r"/>
            <a:r>
              <a:rPr lang="en-US" sz="500" dirty="0"/>
              <a:t>0/50</a:t>
            </a:r>
          </a:p>
        </p:txBody>
      </p:sp>
      <p:pic>
        <p:nvPicPr>
          <p:cNvPr id="496" name="グラフィックス 4" descr="カメラ 単色塗りつぶし">
            <a:extLst>
              <a:ext uri="{FF2B5EF4-FFF2-40B4-BE49-F238E27FC236}">
                <a16:creationId xmlns:a16="http://schemas.microsoft.com/office/drawing/2014/main" id="{5CCEFEF6-40C3-C349-3FDA-F96F3368DD1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06668" y="4207191"/>
            <a:ext cx="137037" cy="137037"/>
          </a:xfrm>
          <a:prstGeom prst="rect">
            <a:avLst/>
          </a:prstGeom>
        </p:spPr>
      </p:pic>
      <p:pic>
        <p:nvPicPr>
          <p:cNvPr id="497" name="グラフィックス 4" descr="カメラ 単色塗りつぶし">
            <a:extLst>
              <a:ext uri="{FF2B5EF4-FFF2-40B4-BE49-F238E27FC236}">
                <a16:creationId xmlns:a16="http://schemas.microsoft.com/office/drawing/2014/main" id="{381389AF-E960-D46B-9AC3-E04378257E1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09466" y="2057625"/>
            <a:ext cx="137037" cy="137037"/>
          </a:xfrm>
          <a:prstGeom prst="rect">
            <a:avLst/>
          </a:prstGeom>
        </p:spPr>
      </p:pic>
      <p:pic>
        <p:nvPicPr>
          <p:cNvPr id="498" name="グラフィックス 4" descr="カメラ 単色塗りつぶし">
            <a:extLst>
              <a:ext uri="{FF2B5EF4-FFF2-40B4-BE49-F238E27FC236}">
                <a16:creationId xmlns:a16="http://schemas.microsoft.com/office/drawing/2014/main" id="{55F6EF3E-AAB0-CBA4-8546-2EA9B9A5D5B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22246" y="2035345"/>
            <a:ext cx="137037" cy="137037"/>
          </a:xfrm>
          <a:prstGeom prst="rect">
            <a:avLst/>
          </a:prstGeom>
        </p:spPr>
      </p:pic>
      <p:sp>
        <p:nvSpPr>
          <p:cNvPr id="499" name="テキスト ボックス 88">
            <a:extLst>
              <a:ext uri="{FF2B5EF4-FFF2-40B4-BE49-F238E27FC236}">
                <a16:creationId xmlns:a16="http://schemas.microsoft.com/office/drawing/2014/main" id="{EF228DAC-4A19-BBD9-A95C-2FC522BE7D3E}"/>
              </a:ext>
            </a:extLst>
          </p:cNvPr>
          <p:cNvSpPr txBox="1"/>
          <p:nvPr/>
        </p:nvSpPr>
        <p:spPr>
          <a:xfrm>
            <a:off x="5046380" y="202708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00" name="テキスト ボックス 92">
            <a:extLst>
              <a:ext uri="{FF2B5EF4-FFF2-40B4-BE49-F238E27FC236}">
                <a16:creationId xmlns:a16="http://schemas.microsoft.com/office/drawing/2014/main" id="{A9D2D7EC-A27A-D3BB-E34B-7004F3E5336B}"/>
              </a:ext>
            </a:extLst>
          </p:cNvPr>
          <p:cNvSpPr txBox="1"/>
          <p:nvPr/>
        </p:nvSpPr>
        <p:spPr>
          <a:xfrm>
            <a:off x="5048871" y="2173829"/>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pic>
        <p:nvPicPr>
          <p:cNvPr id="501" name="図 33">
            <a:extLst>
              <a:ext uri="{FF2B5EF4-FFF2-40B4-BE49-F238E27FC236}">
                <a16:creationId xmlns:a16="http://schemas.microsoft.com/office/drawing/2014/main" id="{C189818E-6BAD-1188-BE8D-F745506D5A0E}"/>
              </a:ext>
            </a:extLst>
          </p:cNvPr>
          <p:cNvPicPr>
            <a:picLocks noChangeAspect="1"/>
          </p:cNvPicPr>
          <p:nvPr/>
        </p:nvPicPr>
        <p:blipFill>
          <a:blip r:embed="rId3"/>
          <a:stretch>
            <a:fillRect/>
          </a:stretch>
        </p:blipFill>
        <p:spPr>
          <a:xfrm>
            <a:off x="2970686" y="2466609"/>
            <a:ext cx="399116" cy="92870"/>
          </a:xfrm>
          <a:prstGeom prst="rect">
            <a:avLst/>
          </a:prstGeom>
        </p:spPr>
      </p:pic>
      <p:sp>
        <p:nvSpPr>
          <p:cNvPr id="502" name="テキスト ボックス 58">
            <a:extLst>
              <a:ext uri="{FF2B5EF4-FFF2-40B4-BE49-F238E27FC236}">
                <a16:creationId xmlns:a16="http://schemas.microsoft.com/office/drawing/2014/main" id="{83C0445A-755A-66AE-1FF4-1B0B0D08BE63}"/>
              </a:ext>
            </a:extLst>
          </p:cNvPr>
          <p:cNvSpPr txBox="1"/>
          <p:nvPr/>
        </p:nvSpPr>
        <p:spPr>
          <a:xfrm>
            <a:off x="3068430" y="233713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03" name="テキスト ボックス 59">
            <a:extLst>
              <a:ext uri="{FF2B5EF4-FFF2-40B4-BE49-F238E27FC236}">
                <a16:creationId xmlns:a16="http://schemas.microsoft.com/office/drawing/2014/main" id="{2652AF2B-FBC8-1413-C8FA-AA772B614965}"/>
              </a:ext>
            </a:extLst>
          </p:cNvPr>
          <p:cNvSpPr txBox="1"/>
          <p:nvPr/>
        </p:nvSpPr>
        <p:spPr>
          <a:xfrm>
            <a:off x="3723433" y="234094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04" name="Rectangle 503">
            <a:extLst>
              <a:ext uri="{FF2B5EF4-FFF2-40B4-BE49-F238E27FC236}">
                <a16:creationId xmlns:a16="http://schemas.microsoft.com/office/drawing/2014/main" id="{85F66FDC-FA6F-157E-2064-731829F000B5}"/>
              </a:ext>
            </a:extLst>
          </p:cNvPr>
          <p:cNvSpPr/>
          <p:nvPr/>
        </p:nvSpPr>
        <p:spPr>
          <a:xfrm>
            <a:off x="2840908" y="2347706"/>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05" name="TextBox 504">
            <a:extLst>
              <a:ext uri="{FF2B5EF4-FFF2-40B4-BE49-F238E27FC236}">
                <a16:creationId xmlns:a16="http://schemas.microsoft.com/office/drawing/2014/main" id="{FE481607-2334-8DE2-2AAF-8EDCAA5795F1}"/>
              </a:ext>
            </a:extLst>
          </p:cNvPr>
          <p:cNvSpPr txBox="1"/>
          <p:nvPr/>
        </p:nvSpPr>
        <p:spPr>
          <a:xfrm>
            <a:off x="2820316" y="2359709"/>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506" name="Rectangle: Rounded Corners 505">
            <a:extLst>
              <a:ext uri="{FF2B5EF4-FFF2-40B4-BE49-F238E27FC236}">
                <a16:creationId xmlns:a16="http://schemas.microsoft.com/office/drawing/2014/main" id="{86B5410E-F71E-D9E4-4F50-D4F76D8CCFEC}"/>
              </a:ext>
            </a:extLst>
          </p:cNvPr>
          <p:cNvSpPr/>
          <p:nvPr/>
        </p:nvSpPr>
        <p:spPr>
          <a:xfrm>
            <a:off x="3111943" y="2359709"/>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507" name="Rectangle: Rounded Corners 506">
            <a:extLst>
              <a:ext uri="{FF2B5EF4-FFF2-40B4-BE49-F238E27FC236}">
                <a16:creationId xmlns:a16="http://schemas.microsoft.com/office/drawing/2014/main" id="{409738B5-3DE4-573F-281E-F3E5E89BA782}"/>
              </a:ext>
            </a:extLst>
          </p:cNvPr>
          <p:cNvSpPr/>
          <p:nvPr/>
        </p:nvSpPr>
        <p:spPr>
          <a:xfrm>
            <a:off x="3506183" y="2359709"/>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508" name="Picture 507">
            <a:extLst>
              <a:ext uri="{FF2B5EF4-FFF2-40B4-BE49-F238E27FC236}">
                <a16:creationId xmlns:a16="http://schemas.microsoft.com/office/drawing/2014/main" id="{7986E6C0-E67F-2DF8-ACBD-5B8C51D07BCC}"/>
              </a:ext>
            </a:extLst>
          </p:cNvPr>
          <p:cNvPicPr>
            <a:picLocks noChangeAspect="1"/>
          </p:cNvPicPr>
          <p:nvPr/>
        </p:nvPicPr>
        <p:blipFill>
          <a:blip r:embed="rId13"/>
          <a:srcRect b="18762"/>
          <a:stretch/>
        </p:blipFill>
        <p:spPr>
          <a:xfrm>
            <a:off x="2829369" y="2507751"/>
            <a:ext cx="1337562" cy="725687"/>
          </a:xfrm>
          <a:prstGeom prst="rect">
            <a:avLst/>
          </a:prstGeom>
        </p:spPr>
      </p:pic>
      <p:sp>
        <p:nvSpPr>
          <p:cNvPr id="509" name="Rectangle 508">
            <a:extLst>
              <a:ext uri="{FF2B5EF4-FFF2-40B4-BE49-F238E27FC236}">
                <a16:creationId xmlns:a16="http://schemas.microsoft.com/office/drawing/2014/main" id="{0B38A7CD-3E73-A4A6-9D02-915E05ADD500}"/>
              </a:ext>
            </a:extLst>
          </p:cNvPr>
          <p:cNvSpPr/>
          <p:nvPr/>
        </p:nvSpPr>
        <p:spPr>
          <a:xfrm>
            <a:off x="5123335" y="2326448"/>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10" name="TextBox 509">
            <a:extLst>
              <a:ext uri="{FF2B5EF4-FFF2-40B4-BE49-F238E27FC236}">
                <a16:creationId xmlns:a16="http://schemas.microsoft.com/office/drawing/2014/main" id="{9AB010E8-A682-5D32-804A-72E38972CFC0}"/>
              </a:ext>
            </a:extLst>
          </p:cNvPr>
          <p:cNvSpPr txBox="1"/>
          <p:nvPr/>
        </p:nvSpPr>
        <p:spPr>
          <a:xfrm>
            <a:off x="5102743" y="2338451"/>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511" name="Rectangle: Rounded Corners 510">
            <a:extLst>
              <a:ext uri="{FF2B5EF4-FFF2-40B4-BE49-F238E27FC236}">
                <a16:creationId xmlns:a16="http://schemas.microsoft.com/office/drawing/2014/main" id="{17F52F3F-26A3-1609-18F4-F3ED4BCE05AF}"/>
              </a:ext>
            </a:extLst>
          </p:cNvPr>
          <p:cNvSpPr/>
          <p:nvPr/>
        </p:nvSpPr>
        <p:spPr>
          <a:xfrm>
            <a:off x="5394370" y="2338451"/>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73" name="Rectangle: Rounded Corners 72">
            <a:extLst>
              <a:ext uri="{FF2B5EF4-FFF2-40B4-BE49-F238E27FC236}">
                <a16:creationId xmlns:a16="http://schemas.microsoft.com/office/drawing/2014/main" id="{9BCC5AE0-0582-C3E7-DCCA-78AA74BF34E7}"/>
              </a:ext>
            </a:extLst>
          </p:cNvPr>
          <p:cNvSpPr/>
          <p:nvPr/>
        </p:nvSpPr>
        <p:spPr>
          <a:xfrm>
            <a:off x="5788610" y="2338451"/>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76" name="Picture 75">
            <a:extLst>
              <a:ext uri="{FF2B5EF4-FFF2-40B4-BE49-F238E27FC236}">
                <a16:creationId xmlns:a16="http://schemas.microsoft.com/office/drawing/2014/main" id="{510EE042-022D-9F28-2FBE-AF39584852AC}"/>
              </a:ext>
            </a:extLst>
          </p:cNvPr>
          <p:cNvPicPr>
            <a:picLocks noChangeAspect="1"/>
          </p:cNvPicPr>
          <p:nvPr/>
        </p:nvPicPr>
        <p:blipFill>
          <a:blip r:embed="rId15"/>
          <a:srcRect b="21710"/>
          <a:stretch/>
        </p:blipFill>
        <p:spPr>
          <a:xfrm>
            <a:off x="5121322" y="2523061"/>
            <a:ext cx="1331917" cy="687679"/>
          </a:xfrm>
          <a:prstGeom prst="rect">
            <a:avLst/>
          </a:prstGeom>
        </p:spPr>
      </p:pic>
      <p:pic>
        <p:nvPicPr>
          <p:cNvPr id="77" name="Picture 76">
            <a:extLst>
              <a:ext uri="{FF2B5EF4-FFF2-40B4-BE49-F238E27FC236}">
                <a16:creationId xmlns:a16="http://schemas.microsoft.com/office/drawing/2014/main" id="{0CDB8426-139F-8CD0-6463-092E65525E8F}"/>
              </a:ext>
            </a:extLst>
          </p:cNvPr>
          <p:cNvPicPr>
            <a:picLocks noChangeAspect="1"/>
          </p:cNvPicPr>
          <p:nvPr/>
        </p:nvPicPr>
        <p:blipFill>
          <a:blip r:embed="rId14"/>
          <a:stretch>
            <a:fillRect/>
          </a:stretch>
        </p:blipFill>
        <p:spPr>
          <a:xfrm>
            <a:off x="5132218" y="3024526"/>
            <a:ext cx="1254295" cy="169937"/>
          </a:xfrm>
          <a:prstGeom prst="rect">
            <a:avLst/>
          </a:prstGeom>
        </p:spPr>
      </p:pic>
      <p:sp>
        <p:nvSpPr>
          <p:cNvPr id="78" name="TextBox 77">
            <a:extLst>
              <a:ext uri="{FF2B5EF4-FFF2-40B4-BE49-F238E27FC236}">
                <a16:creationId xmlns:a16="http://schemas.microsoft.com/office/drawing/2014/main" id="{9F98058F-AA4E-B90A-95EB-3D5A94A760BD}"/>
              </a:ext>
            </a:extLst>
          </p:cNvPr>
          <p:cNvSpPr txBox="1"/>
          <p:nvPr/>
        </p:nvSpPr>
        <p:spPr>
          <a:xfrm>
            <a:off x="5992555" y="3037822"/>
            <a:ext cx="474058" cy="169277"/>
          </a:xfrm>
          <a:prstGeom prst="rect">
            <a:avLst/>
          </a:prstGeom>
          <a:noFill/>
        </p:spPr>
        <p:txBody>
          <a:bodyPr wrap="square" rtlCol="0">
            <a:spAutoFit/>
          </a:bodyPr>
          <a:lstStyle/>
          <a:p>
            <a:pPr algn="r"/>
            <a:r>
              <a:rPr lang="en-US" sz="500" dirty="0"/>
              <a:t>20/50</a:t>
            </a:r>
          </a:p>
        </p:txBody>
      </p:sp>
      <p:pic>
        <p:nvPicPr>
          <p:cNvPr id="90" name="Picture 89">
            <a:extLst>
              <a:ext uri="{FF2B5EF4-FFF2-40B4-BE49-F238E27FC236}">
                <a16:creationId xmlns:a16="http://schemas.microsoft.com/office/drawing/2014/main" id="{BEDB4119-10ED-F62A-6369-CC27D057ED03}"/>
              </a:ext>
            </a:extLst>
          </p:cNvPr>
          <p:cNvPicPr>
            <a:picLocks noChangeAspect="1"/>
          </p:cNvPicPr>
          <p:nvPr/>
        </p:nvPicPr>
        <p:blipFill>
          <a:blip r:embed="rId14"/>
          <a:stretch>
            <a:fillRect/>
          </a:stretch>
        </p:blipFill>
        <p:spPr>
          <a:xfrm>
            <a:off x="2845768" y="3066965"/>
            <a:ext cx="1254295" cy="169937"/>
          </a:xfrm>
          <a:prstGeom prst="rect">
            <a:avLst/>
          </a:prstGeom>
        </p:spPr>
      </p:pic>
      <p:sp>
        <p:nvSpPr>
          <p:cNvPr id="91" name="TextBox 90">
            <a:extLst>
              <a:ext uri="{FF2B5EF4-FFF2-40B4-BE49-F238E27FC236}">
                <a16:creationId xmlns:a16="http://schemas.microsoft.com/office/drawing/2014/main" id="{C6A2FA51-5CFD-D37A-A88B-4E06BC001B28}"/>
              </a:ext>
            </a:extLst>
          </p:cNvPr>
          <p:cNvSpPr txBox="1"/>
          <p:nvPr/>
        </p:nvSpPr>
        <p:spPr>
          <a:xfrm>
            <a:off x="3706105" y="3080261"/>
            <a:ext cx="474058" cy="169277"/>
          </a:xfrm>
          <a:prstGeom prst="rect">
            <a:avLst/>
          </a:prstGeom>
          <a:noFill/>
        </p:spPr>
        <p:txBody>
          <a:bodyPr wrap="square" rtlCol="0">
            <a:spAutoFit/>
          </a:bodyPr>
          <a:lstStyle/>
          <a:p>
            <a:pPr algn="r"/>
            <a:r>
              <a:rPr lang="en-US" sz="500" dirty="0"/>
              <a:t>10/50</a:t>
            </a:r>
          </a:p>
        </p:txBody>
      </p:sp>
      <p:sp>
        <p:nvSpPr>
          <p:cNvPr id="97" name="Rectangle 96">
            <a:extLst>
              <a:ext uri="{FF2B5EF4-FFF2-40B4-BE49-F238E27FC236}">
                <a16:creationId xmlns:a16="http://schemas.microsoft.com/office/drawing/2014/main" id="{66A569A5-FC2F-EC7E-F4BE-4059BA271020}"/>
              </a:ext>
            </a:extLst>
          </p:cNvPr>
          <p:cNvSpPr/>
          <p:nvPr/>
        </p:nvSpPr>
        <p:spPr>
          <a:xfrm>
            <a:off x="2843082" y="4498747"/>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98" name="TextBox 97">
            <a:extLst>
              <a:ext uri="{FF2B5EF4-FFF2-40B4-BE49-F238E27FC236}">
                <a16:creationId xmlns:a16="http://schemas.microsoft.com/office/drawing/2014/main" id="{21CD400E-AC77-32EB-8490-3D76DE7162AD}"/>
              </a:ext>
            </a:extLst>
          </p:cNvPr>
          <p:cNvSpPr txBox="1"/>
          <p:nvPr/>
        </p:nvSpPr>
        <p:spPr>
          <a:xfrm>
            <a:off x="2822490" y="4510750"/>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16" name="Rectangle: Rounded Corners 115">
            <a:extLst>
              <a:ext uri="{FF2B5EF4-FFF2-40B4-BE49-F238E27FC236}">
                <a16:creationId xmlns:a16="http://schemas.microsoft.com/office/drawing/2014/main" id="{95C273D8-8113-B301-734A-23687CE25071}"/>
              </a:ext>
            </a:extLst>
          </p:cNvPr>
          <p:cNvSpPr/>
          <p:nvPr/>
        </p:nvSpPr>
        <p:spPr>
          <a:xfrm>
            <a:off x="3114117" y="4510750"/>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17" name="Rectangle: Rounded Corners 116">
            <a:extLst>
              <a:ext uri="{FF2B5EF4-FFF2-40B4-BE49-F238E27FC236}">
                <a16:creationId xmlns:a16="http://schemas.microsoft.com/office/drawing/2014/main" id="{C10EECCF-6D94-70A9-1B5E-26677401B2AD}"/>
              </a:ext>
            </a:extLst>
          </p:cNvPr>
          <p:cNvSpPr/>
          <p:nvPr/>
        </p:nvSpPr>
        <p:spPr>
          <a:xfrm>
            <a:off x="3508357" y="4510750"/>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118" name="テキスト ボックス 339">
            <a:extLst>
              <a:ext uri="{FF2B5EF4-FFF2-40B4-BE49-F238E27FC236}">
                <a16:creationId xmlns:a16="http://schemas.microsoft.com/office/drawing/2014/main" id="{F7AAFCBA-7343-7771-0E13-ADD24CACE6E9}"/>
              </a:ext>
            </a:extLst>
          </p:cNvPr>
          <p:cNvSpPr txBox="1"/>
          <p:nvPr/>
        </p:nvSpPr>
        <p:spPr>
          <a:xfrm>
            <a:off x="1045584" y="645799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12" name="図 340">
            <a:extLst>
              <a:ext uri="{FF2B5EF4-FFF2-40B4-BE49-F238E27FC236}">
                <a16:creationId xmlns:a16="http://schemas.microsoft.com/office/drawing/2014/main" id="{D7818CCC-E642-ACBD-FEC1-8EA4D8B23C5C}"/>
              </a:ext>
            </a:extLst>
          </p:cNvPr>
          <p:cNvPicPr>
            <a:picLocks noChangeAspect="1"/>
          </p:cNvPicPr>
          <p:nvPr/>
        </p:nvPicPr>
        <p:blipFill>
          <a:blip r:embed="rId2"/>
          <a:stretch>
            <a:fillRect/>
          </a:stretch>
        </p:blipFill>
        <p:spPr>
          <a:xfrm>
            <a:off x="517767" y="5786783"/>
            <a:ext cx="1358764" cy="2027693"/>
          </a:xfrm>
          <a:prstGeom prst="rect">
            <a:avLst/>
          </a:prstGeom>
        </p:spPr>
      </p:pic>
      <p:pic>
        <p:nvPicPr>
          <p:cNvPr id="513" name="図 341">
            <a:extLst>
              <a:ext uri="{FF2B5EF4-FFF2-40B4-BE49-F238E27FC236}">
                <a16:creationId xmlns:a16="http://schemas.microsoft.com/office/drawing/2014/main" id="{48A93AD8-58F6-70F4-427C-68DE8DFEC113}"/>
              </a:ext>
            </a:extLst>
          </p:cNvPr>
          <p:cNvPicPr>
            <a:picLocks noChangeAspect="1"/>
          </p:cNvPicPr>
          <p:nvPr/>
        </p:nvPicPr>
        <p:blipFill>
          <a:blip r:embed="rId3"/>
          <a:stretch>
            <a:fillRect/>
          </a:stretch>
        </p:blipFill>
        <p:spPr>
          <a:xfrm>
            <a:off x="1611123" y="7082170"/>
            <a:ext cx="243861" cy="130125"/>
          </a:xfrm>
          <a:prstGeom prst="rect">
            <a:avLst/>
          </a:prstGeom>
        </p:spPr>
      </p:pic>
      <p:sp>
        <p:nvSpPr>
          <p:cNvPr id="514" name="テキスト ボックス 342">
            <a:extLst>
              <a:ext uri="{FF2B5EF4-FFF2-40B4-BE49-F238E27FC236}">
                <a16:creationId xmlns:a16="http://schemas.microsoft.com/office/drawing/2014/main" id="{2AD22404-B10E-F1B3-A55C-46E0D80ED7C0}"/>
              </a:ext>
            </a:extLst>
          </p:cNvPr>
          <p:cNvSpPr txBox="1"/>
          <p:nvPr/>
        </p:nvSpPr>
        <p:spPr>
          <a:xfrm>
            <a:off x="1534701" y="7061211"/>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15" name="図 343">
            <a:extLst>
              <a:ext uri="{FF2B5EF4-FFF2-40B4-BE49-F238E27FC236}">
                <a16:creationId xmlns:a16="http://schemas.microsoft.com/office/drawing/2014/main" id="{BC9EBF22-3F56-0F18-97B0-FB6B87375C74}"/>
              </a:ext>
            </a:extLst>
          </p:cNvPr>
          <p:cNvPicPr>
            <a:picLocks noChangeAspect="1"/>
          </p:cNvPicPr>
          <p:nvPr/>
        </p:nvPicPr>
        <p:blipFill>
          <a:blip r:embed="rId4"/>
          <a:stretch>
            <a:fillRect/>
          </a:stretch>
        </p:blipFill>
        <p:spPr>
          <a:xfrm>
            <a:off x="1022454" y="5920863"/>
            <a:ext cx="805148" cy="123622"/>
          </a:xfrm>
          <a:prstGeom prst="rect">
            <a:avLst/>
          </a:prstGeom>
        </p:spPr>
      </p:pic>
      <p:sp>
        <p:nvSpPr>
          <p:cNvPr id="516" name="テキスト ボックス 344">
            <a:extLst>
              <a:ext uri="{FF2B5EF4-FFF2-40B4-BE49-F238E27FC236}">
                <a16:creationId xmlns:a16="http://schemas.microsoft.com/office/drawing/2014/main" id="{4639EBA7-66BA-1F3A-158C-009F29EC1BDD}"/>
              </a:ext>
            </a:extLst>
          </p:cNvPr>
          <p:cNvSpPr txBox="1"/>
          <p:nvPr/>
        </p:nvSpPr>
        <p:spPr>
          <a:xfrm>
            <a:off x="937735" y="5907440"/>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17" name="図 345">
            <a:extLst>
              <a:ext uri="{FF2B5EF4-FFF2-40B4-BE49-F238E27FC236}">
                <a16:creationId xmlns:a16="http://schemas.microsoft.com/office/drawing/2014/main" id="{B8C507B2-32D9-54A9-126A-12A484042854}"/>
              </a:ext>
            </a:extLst>
          </p:cNvPr>
          <p:cNvPicPr>
            <a:picLocks noChangeAspect="1"/>
          </p:cNvPicPr>
          <p:nvPr/>
        </p:nvPicPr>
        <p:blipFill>
          <a:blip r:embed="rId3"/>
          <a:stretch>
            <a:fillRect/>
          </a:stretch>
        </p:blipFill>
        <p:spPr>
          <a:xfrm>
            <a:off x="672267" y="6806423"/>
            <a:ext cx="399116" cy="92870"/>
          </a:xfrm>
          <a:prstGeom prst="rect">
            <a:avLst/>
          </a:prstGeom>
        </p:spPr>
      </p:pic>
      <p:sp>
        <p:nvSpPr>
          <p:cNvPr id="518" name="テキスト ボックス 346">
            <a:extLst>
              <a:ext uri="{FF2B5EF4-FFF2-40B4-BE49-F238E27FC236}">
                <a16:creationId xmlns:a16="http://schemas.microsoft.com/office/drawing/2014/main" id="{A3B5F515-6A70-A5DB-8078-5C96929E96CC}"/>
              </a:ext>
            </a:extLst>
          </p:cNvPr>
          <p:cNvSpPr txBox="1"/>
          <p:nvPr/>
        </p:nvSpPr>
        <p:spPr>
          <a:xfrm>
            <a:off x="607897" y="6756715"/>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19" name="図 347">
            <a:extLst>
              <a:ext uri="{FF2B5EF4-FFF2-40B4-BE49-F238E27FC236}">
                <a16:creationId xmlns:a16="http://schemas.microsoft.com/office/drawing/2014/main" id="{FE88AC60-BD32-BAE8-D90F-86DE548C3FE1}"/>
              </a:ext>
            </a:extLst>
          </p:cNvPr>
          <p:cNvPicPr>
            <a:picLocks noChangeAspect="1"/>
          </p:cNvPicPr>
          <p:nvPr/>
        </p:nvPicPr>
        <p:blipFill>
          <a:blip r:embed="rId5"/>
          <a:stretch>
            <a:fillRect/>
          </a:stretch>
        </p:blipFill>
        <p:spPr>
          <a:xfrm>
            <a:off x="1120708" y="7243534"/>
            <a:ext cx="234871" cy="129551"/>
          </a:xfrm>
          <a:prstGeom prst="rect">
            <a:avLst/>
          </a:prstGeom>
        </p:spPr>
      </p:pic>
      <p:pic>
        <p:nvPicPr>
          <p:cNvPr id="520" name="図 348">
            <a:extLst>
              <a:ext uri="{FF2B5EF4-FFF2-40B4-BE49-F238E27FC236}">
                <a16:creationId xmlns:a16="http://schemas.microsoft.com/office/drawing/2014/main" id="{71857095-02FC-F386-0915-A61C86AD9334}"/>
              </a:ext>
            </a:extLst>
          </p:cNvPr>
          <p:cNvPicPr>
            <a:picLocks noChangeAspect="1"/>
          </p:cNvPicPr>
          <p:nvPr/>
        </p:nvPicPr>
        <p:blipFill>
          <a:blip r:embed="rId5"/>
          <a:stretch>
            <a:fillRect/>
          </a:stretch>
        </p:blipFill>
        <p:spPr>
          <a:xfrm>
            <a:off x="1056126" y="7426785"/>
            <a:ext cx="234871" cy="129551"/>
          </a:xfrm>
          <a:prstGeom prst="rect">
            <a:avLst/>
          </a:prstGeom>
        </p:spPr>
      </p:pic>
      <p:pic>
        <p:nvPicPr>
          <p:cNvPr id="521" name="図 349">
            <a:extLst>
              <a:ext uri="{FF2B5EF4-FFF2-40B4-BE49-F238E27FC236}">
                <a16:creationId xmlns:a16="http://schemas.microsoft.com/office/drawing/2014/main" id="{319ABF59-B161-B0AF-D6F8-E0E86C54C5FC}"/>
              </a:ext>
            </a:extLst>
          </p:cNvPr>
          <p:cNvPicPr>
            <a:picLocks noChangeAspect="1"/>
          </p:cNvPicPr>
          <p:nvPr/>
        </p:nvPicPr>
        <p:blipFill>
          <a:blip r:embed="rId6"/>
          <a:stretch>
            <a:fillRect/>
          </a:stretch>
        </p:blipFill>
        <p:spPr>
          <a:xfrm>
            <a:off x="535775" y="6793562"/>
            <a:ext cx="1334826" cy="298027"/>
          </a:xfrm>
          <a:prstGeom prst="rect">
            <a:avLst/>
          </a:prstGeom>
        </p:spPr>
      </p:pic>
      <p:sp>
        <p:nvSpPr>
          <p:cNvPr id="522" name="四角形: 角を丸くする 350">
            <a:extLst>
              <a:ext uri="{FF2B5EF4-FFF2-40B4-BE49-F238E27FC236}">
                <a16:creationId xmlns:a16="http://schemas.microsoft.com/office/drawing/2014/main" id="{8AF2C84B-2BCC-BE8B-6038-F8E29C082BB0}"/>
              </a:ext>
            </a:extLst>
          </p:cNvPr>
          <p:cNvSpPr/>
          <p:nvPr/>
        </p:nvSpPr>
        <p:spPr>
          <a:xfrm>
            <a:off x="812054" y="6950593"/>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3" name="四角形: 角を丸くする 351">
            <a:extLst>
              <a:ext uri="{FF2B5EF4-FFF2-40B4-BE49-F238E27FC236}">
                <a16:creationId xmlns:a16="http://schemas.microsoft.com/office/drawing/2014/main" id="{DDADF05C-D66D-6930-2243-3E21294DA062}"/>
              </a:ext>
            </a:extLst>
          </p:cNvPr>
          <p:cNvSpPr/>
          <p:nvPr/>
        </p:nvSpPr>
        <p:spPr>
          <a:xfrm>
            <a:off x="1463990" y="694319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4" name="テキスト ボックス 352">
            <a:extLst>
              <a:ext uri="{FF2B5EF4-FFF2-40B4-BE49-F238E27FC236}">
                <a16:creationId xmlns:a16="http://schemas.microsoft.com/office/drawing/2014/main" id="{29CB8671-3719-0E4F-A871-22A821947636}"/>
              </a:ext>
            </a:extLst>
          </p:cNvPr>
          <p:cNvSpPr txBox="1"/>
          <p:nvPr/>
        </p:nvSpPr>
        <p:spPr>
          <a:xfrm>
            <a:off x="1145045" y="6924816"/>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25" name="図 353">
            <a:extLst>
              <a:ext uri="{FF2B5EF4-FFF2-40B4-BE49-F238E27FC236}">
                <a16:creationId xmlns:a16="http://schemas.microsoft.com/office/drawing/2014/main" id="{24B79934-D5DE-27CB-9CF5-41351EB98CC2}"/>
              </a:ext>
            </a:extLst>
          </p:cNvPr>
          <p:cNvPicPr>
            <a:picLocks noChangeAspect="1"/>
          </p:cNvPicPr>
          <p:nvPr/>
        </p:nvPicPr>
        <p:blipFill>
          <a:blip r:embed="rId7"/>
          <a:stretch>
            <a:fillRect/>
          </a:stretch>
        </p:blipFill>
        <p:spPr>
          <a:xfrm>
            <a:off x="531496" y="6389141"/>
            <a:ext cx="1345035" cy="391873"/>
          </a:xfrm>
          <a:prstGeom prst="rect">
            <a:avLst/>
          </a:prstGeom>
        </p:spPr>
      </p:pic>
      <p:sp>
        <p:nvSpPr>
          <p:cNvPr id="526" name="四角形: 角を丸くする 354">
            <a:extLst>
              <a:ext uri="{FF2B5EF4-FFF2-40B4-BE49-F238E27FC236}">
                <a16:creationId xmlns:a16="http://schemas.microsoft.com/office/drawing/2014/main" id="{93082DE9-C356-D055-E3BB-93370A7C0A41}"/>
              </a:ext>
            </a:extLst>
          </p:cNvPr>
          <p:cNvSpPr/>
          <p:nvPr/>
        </p:nvSpPr>
        <p:spPr>
          <a:xfrm>
            <a:off x="812648" y="6688422"/>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7" name="四角形: 角を丸くする 355">
            <a:extLst>
              <a:ext uri="{FF2B5EF4-FFF2-40B4-BE49-F238E27FC236}">
                <a16:creationId xmlns:a16="http://schemas.microsoft.com/office/drawing/2014/main" id="{18CF6EAA-7C02-7D4E-6A21-093D41E30653}"/>
              </a:ext>
            </a:extLst>
          </p:cNvPr>
          <p:cNvSpPr/>
          <p:nvPr/>
        </p:nvSpPr>
        <p:spPr>
          <a:xfrm>
            <a:off x="1458129" y="6693722"/>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8" name="テキスト ボックス 356">
            <a:extLst>
              <a:ext uri="{FF2B5EF4-FFF2-40B4-BE49-F238E27FC236}">
                <a16:creationId xmlns:a16="http://schemas.microsoft.com/office/drawing/2014/main" id="{EA011F52-412F-945F-85A7-19E3CBDAA8D0}"/>
              </a:ext>
            </a:extLst>
          </p:cNvPr>
          <p:cNvSpPr txBox="1"/>
          <p:nvPr/>
        </p:nvSpPr>
        <p:spPr>
          <a:xfrm>
            <a:off x="1134227" y="6694496"/>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29" name="四角形: 角を丸くする 357">
            <a:extLst>
              <a:ext uri="{FF2B5EF4-FFF2-40B4-BE49-F238E27FC236}">
                <a16:creationId xmlns:a16="http://schemas.microsoft.com/office/drawing/2014/main" id="{C60C9AC1-6FF1-C146-47E0-5B68883B0C76}"/>
              </a:ext>
            </a:extLst>
          </p:cNvPr>
          <p:cNvSpPr/>
          <p:nvPr/>
        </p:nvSpPr>
        <p:spPr>
          <a:xfrm>
            <a:off x="1022454" y="639091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0" name="四角形: 角を丸くする 358">
            <a:extLst>
              <a:ext uri="{FF2B5EF4-FFF2-40B4-BE49-F238E27FC236}">
                <a16:creationId xmlns:a16="http://schemas.microsoft.com/office/drawing/2014/main" id="{501D583C-BEEA-BD41-52DA-DCB6A4DBB5AB}"/>
              </a:ext>
            </a:extLst>
          </p:cNvPr>
          <p:cNvSpPr/>
          <p:nvPr/>
        </p:nvSpPr>
        <p:spPr>
          <a:xfrm>
            <a:off x="1024945" y="65376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1" name="テキスト ボックス 359">
            <a:extLst>
              <a:ext uri="{FF2B5EF4-FFF2-40B4-BE49-F238E27FC236}">
                <a16:creationId xmlns:a16="http://schemas.microsoft.com/office/drawing/2014/main" id="{3671178B-6074-05B3-76E9-18503B590067}"/>
              </a:ext>
            </a:extLst>
          </p:cNvPr>
          <p:cNvSpPr txBox="1"/>
          <p:nvPr/>
        </p:nvSpPr>
        <p:spPr>
          <a:xfrm>
            <a:off x="1048641" y="6374339"/>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32" name="テキスト ボックス 360">
            <a:extLst>
              <a:ext uri="{FF2B5EF4-FFF2-40B4-BE49-F238E27FC236}">
                <a16:creationId xmlns:a16="http://schemas.microsoft.com/office/drawing/2014/main" id="{2CADE2C6-4731-472C-1E43-3BF91F495BE0}"/>
              </a:ext>
            </a:extLst>
          </p:cNvPr>
          <p:cNvSpPr txBox="1"/>
          <p:nvPr/>
        </p:nvSpPr>
        <p:spPr>
          <a:xfrm>
            <a:off x="770011" y="6676953"/>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33" name="テキスト ボックス 361">
            <a:extLst>
              <a:ext uri="{FF2B5EF4-FFF2-40B4-BE49-F238E27FC236}">
                <a16:creationId xmlns:a16="http://schemas.microsoft.com/office/drawing/2014/main" id="{34AF9986-1643-6086-8D75-831875083608}"/>
              </a:ext>
            </a:extLst>
          </p:cNvPr>
          <p:cNvSpPr txBox="1"/>
          <p:nvPr/>
        </p:nvSpPr>
        <p:spPr>
          <a:xfrm>
            <a:off x="1425014" y="6680763"/>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34" name="テキスト ボックス 362">
            <a:extLst>
              <a:ext uri="{FF2B5EF4-FFF2-40B4-BE49-F238E27FC236}">
                <a16:creationId xmlns:a16="http://schemas.microsoft.com/office/drawing/2014/main" id="{66FB8C8F-A217-7783-A274-BCA7C6784B04}"/>
              </a:ext>
            </a:extLst>
          </p:cNvPr>
          <p:cNvSpPr txBox="1"/>
          <p:nvPr/>
        </p:nvSpPr>
        <p:spPr>
          <a:xfrm>
            <a:off x="662696" y="6934496"/>
            <a:ext cx="661188" cy="169277"/>
          </a:xfrm>
          <a:prstGeom prst="rect">
            <a:avLst/>
          </a:prstGeom>
          <a:noFill/>
        </p:spPr>
        <p:txBody>
          <a:bodyPr wrap="square" rtlCol="0">
            <a:spAutoFit/>
          </a:bodyPr>
          <a:lstStyle/>
          <a:p>
            <a:pPr algn="ctr"/>
            <a:r>
              <a:rPr kumimoji="1" lang="en-US" altLang="ja-JP" sz="500" dirty="0">
                <a:latin typeface="+mj-lt"/>
              </a:rPr>
              <a:t>0002</a:t>
            </a:r>
          </a:p>
        </p:txBody>
      </p:sp>
      <p:sp>
        <p:nvSpPr>
          <p:cNvPr id="568" name="テキスト ボックス 363">
            <a:extLst>
              <a:ext uri="{FF2B5EF4-FFF2-40B4-BE49-F238E27FC236}">
                <a16:creationId xmlns:a16="http://schemas.microsoft.com/office/drawing/2014/main" id="{DD006D54-8CF8-F4DF-BE52-446EDF4AB88C}"/>
              </a:ext>
            </a:extLst>
          </p:cNvPr>
          <p:cNvSpPr txBox="1"/>
          <p:nvPr/>
        </p:nvSpPr>
        <p:spPr>
          <a:xfrm>
            <a:off x="957862" y="7210881"/>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69" name="テキスト ボックス 364">
            <a:extLst>
              <a:ext uri="{FF2B5EF4-FFF2-40B4-BE49-F238E27FC236}">
                <a16:creationId xmlns:a16="http://schemas.microsoft.com/office/drawing/2014/main" id="{769165CD-42CF-5765-FF91-06D37272C543}"/>
              </a:ext>
            </a:extLst>
          </p:cNvPr>
          <p:cNvSpPr txBox="1"/>
          <p:nvPr/>
        </p:nvSpPr>
        <p:spPr>
          <a:xfrm>
            <a:off x="1362506" y="7216165"/>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570" name="テキスト ボックス 366">
            <a:extLst>
              <a:ext uri="{FF2B5EF4-FFF2-40B4-BE49-F238E27FC236}">
                <a16:creationId xmlns:a16="http://schemas.microsoft.com/office/drawing/2014/main" id="{45BB7E4A-3C5E-FEF9-EBE2-1F5019322750}"/>
              </a:ext>
            </a:extLst>
          </p:cNvPr>
          <p:cNvSpPr txBox="1"/>
          <p:nvPr/>
        </p:nvSpPr>
        <p:spPr>
          <a:xfrm>
            <a:off x="1341622" y="6930100"/>
            <a:ext cx="661188" cy="169277"/>
          </a:xfrm>
          <a:prstGeom prst="rect">
            <a:avLst/>
          </a:prstGeom>
          <a:noFill/>
        </p:spPr>
        <p:txBody>
          <a:bodyPr wrap="square" rtlCol="0">
            <a:spAutoFit/>
          </a:bodyPr>
          <a:lstStyle/>
          <a:p>
            <a:pPr algn="ctr"/>
            <a:r>
              <a:rPr kumimoji="1" lang="en-US" altLang="ja-JP" sz="500" dirty="0">
                <a:latin typeface="+mj-lt"/>
              </a:rPr>
              <a:t>2023-09-11</a:t>
            </a:r>
          </a:p>
        </p:txBody>
      </p:sp>
      <p:sp>
        <p:nvSpPr>
          <p:cNvPr id="572" name="テキスト ボックス 372">
            <a:extLst>
              <a:ext uri="{FF2B5EF4-FFF2-40B4-BE49-F238E27FC236}">
                <a16:creationId xmlns:a16="http://schemas.microsoft.com/office/drawing/2014/main" id="{7DC5419C-94F1-ECF7-01D9-55E92CA30E79}"/>
              </a:ext>
            </a:extLst>
          </p:cNvPr>
          <p:cNvSpPr txBox="1"/>
          <p:nvPr/>
        </p:nvSpPr>
        <p:spPr>
          <a:xfrm>
            <a:off x="488140" y="7209687"/>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147" name="テキスト ボックス 365">
            <a:extLst>
              <a:ext uri="{FF2B5EF4-FFF2-40B4-BE49-F238E27FC236}">
                <a16:creationId xmlns:a16="http://schemas.microsoft.com/office/drawing/2014/main" id="{79AE15E3-F5B4-709D-C33A-A029030ACD88}"/>
              </a:ext>
            </a:extLst>
          </p:cNvPr>
          <p:cNvSpPr txBox="1"/>
          <p:nvPr/>
        </p:nvSpPr>
        <p:spPr>
          <a:xfrm>
            <a:off x="976438" y="6517932"/>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148" name="グラフィックス 4" descr="カメラ 単色塗りつぶし">
            <a:extLst>
              <a:ext uri="{FF2B5EF4-FFF2-40B4-BE49-F238E27FC236}">
                <a16:creationId xmlns:a16="http://schemas.microsoft.com/office/drawing/2014/main" id="{393BEE91-7B89-2B0F-90C9-A5AF4757549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41249" y="6386812"/>
            <a:ext cx="137037" cy="137037"/>
          </a:xfrm>
          <a:prstGeom prst="rect">
            <a:avLst/>
          </a:prstGeom>
        </p:spPr>
      </p:pic>
      <p:sp>
        <p:nvSpPr>
          <p:cNvPr id="149" name="Rectangle 148">
            <a:extLst>
              <a:ext uri="{FF2B5EF4-FFF2-40B4-BE49-F238E27FC236}">
                <a16:creationId xmlns:a16="http://schemas.microsoft.com/office/drawing/2014/main" id="{CF9AA11B-5EB9-2C7D-6376-89BCC273D41C}"/>
              </a:ext>
            </a:extLst>
          </p:cNvPr>
          <p:cNvSpPr/>
          <p:nvPr/>
        </p:nvSpPr>
        <p:spPr>
          <a:xfrm>
            <a:off x="542338" y="6677915"/>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50" name="TextBox 149">
            <a:extLst>
              <a:ext uri="{FF2B5EF4-FFF2-40B4-BE49-F238E27FC236}">
                <a16:creationId xmlns:a16="http://schemas.microsoft.com/office/drawing/2014/main" id="{99FF46EB-37C6-440B-853F-19218D86F76E}"/>
              </a:ext>
            </a:extLst>
          </p:cNvPr>
          <p:cNvSpPr txBox="1"/>
          <p:nvPr/>
        </p:nvSpPr>
        <p:spPr>
          <a:xfrm>
            <a:off x="521746" y="6689918"/>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51" name="Rectangle: Rounded Corners 150">
            <a:extLst>
              <a:ext uri="{FF2B5EF4-FFF2-40B4-BE49-F238E27FC236}">
                <a16:creationId xmlns:a16="http://schemas.microsoft.com/office/drawing/2014/main" id="{0103E6C4-4704-595E-2AAC-24C6A218C2A5}"/>
              </a:ext>
            </a:extLst>
          </p:cNvPr>
          <p:cNvSpPr/>
          <p:nvPr/>
        </p:nvSpPr>
        <p:spPr>
          <a:xfrm>
            <a:off x="813373" y="6689918"/>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52" name="Rectangle: Rounded Corners 151">
            <a:extLst>
              <a:ext uri="{FF2B5EF4-FFF2-40B4-BE49-F238E27FC236}">
                <a16:creationId xmlns:a16="http://schemas.microsoft.com/office/drawing/2014/main" id="{6AFDDD09-C4B7-51B0-7744-C46EC61CCCF7}"/>
              </a:ext>
            </a:extLst>
          </p:cNvPr>
          <p:cNvSpPr/>
          <p:nvPr/>
        </p:nvSpPr>
        <p:spPr>
          <a:xfrm>
            <a:off x="1207613" y="6689918"/>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153" name="Picture 152">
            <a:extLst>
              <a:ext uri="{FF2B5EF4-FFF2-40B4-BE49-F238E27FC236}">
                <a16:creationId xmlns:a16="http://schemas.microsoft.com/office/drawing/2014/main" id="{19738FCC-293F-5404-EDFF-8AC6E9149AAD}"/>
              </a:ext>
            </a:extLst>
          </p:cNvPr>
          <p:cNvPicPr>
            <a:picLocks noChangeAspect="1"/>
          </p:cNvPicPr>
          <p:nvPr/>
        </p:nvPicPr>
        <p:blipFill>
          <a:blip r:embed="rId15"/>
          <a:srcRect b="21710"/>
          <a:stretch/>
        </p:blipFill>
        <p:spPr>
          <a:xfrm>
            <a:off x="540325" y="6874528"/>
            <a:ext cx="1331917" cy="687679"/>
          </a:xfrm>
          <a:prstGeom prst="rect">
            <a:avLst/>
          </a:prstGeom>
        </p:spPr>
      </p:pic>
      <p:pic>
        <p:nvPicPr>
          <p:cNvPr id="154" name="Picture 153">
            <a:extLst>
              <a:ext uri="{FF2B5EF4-FFF2-40B4-BE49-F238E27FC236}">
                <a16:creationId xmlns:a16="http://schemas.microsoft.com/office/drawing/2014/main" id="{1CFF5E7B-7B10-2102-9B1A-2DCF5E0C7E07}"/>
              </a:ext>
            </a:extLst>
          </p:cNvPr>
          <p:cNvPicPr>
            <a:picLocks noChangeAspect="1"/>
          </p:cNvPicPr>
          <p:nvPr/>
        </p:nvPicPr>
        <p:blipFill>
          <a:blip r:embed="rId14"/>
          <a:stretch>
            <a:fillRect/>
          </a:stretch>
        </p:blipFill>
        <p:spPr>
          <a:xfrm>
            <a:off x="551221" y="7375993"/>
            <a:ext cx="1254295" cy="169937"/>
          </a:xfrm>
          <a:prstGeom prst="rect">
            <a:avLst/>
          </a:prstGeom>
        </p:spPr>
      </p:pic>
      <p:sp>
        <p:nvSpPr>
          <p:cNvPr id="155" name="TextBox 154">
            <a:extLst>
              <a:ext uri="{FF2B5EF4-FFF2-40B4-BE49-F238E27FC236}">
                <a16:creationId xmlns:a16="http://schemas.microsoft.com/office/drawing/2014/main" id="{EBB17287-508D-0823-2F5F-53E4ECCBBE7D}"/>
              </a:ext>
            </a:extLst>
          </p:cNvPr>
          <p:cNvSpPr txBox="1"/>
          <p:nvPr/>
        </p:nvSpPr>
        <p:spPr>
          <a:xfrm>
            <a:off x="1411558" y="7389289"/>
            <a:ext cx="474058" cy="169277"/>
          </a:xfrm>
          <a:prstGeom prst="rect">
            <a:avLst/>
          </a:prstGeom>
          <a:noFill/>
        </p:spPr>
        <p:txBody>
          <a:bodyPr wrap="square" rtlCol="0">
            <a:spAutoFit/>
          </a:bodyPr>
          <a:lstStyle/>
          <a:p>
            <a:pPr algn="r"/>
            <a:r>
              <a:rPr lang="en-US" sz="500" dirty="0"/>
              <a:t>20/50</a:t>
            </a:r>
          </a:p>
        </p:txBody>
      </p:sp>
      <p:sp>
        <p:nvSpPr>
          <p:cNvPr id="156" name="テキスト ボックス 395">
            <a:extLst>
              <a:ext uri="{FF2B5EF4-FFF2-40B4-BE49-F238E27FC236}">
                <a16:creationId xmlns:a16="http://schemas.microsoft.com/office/drawing/2014/main" id="{8970206B-1F82-B946-0D20-7277C997ACA9}"/>
              </a:ext>
            </a:extLst>
          </p:cNvPr>
          <p:cNvSpPr txBox="1"/>
          <p:nvPr/>
        </p:nvSpPr>
        <p:spPr>
          <a:xfrm>
            <a:off x="462975" y="635401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57" name="テキスト ボックス 397">
            <a:extLst>
              <a:ext uri="{FF2B5EF4-FFF2-40B4-BE49-F238E27FC236}">
                <a16:creationId xmlns:a16="http://schemas.microsoft.com/office/drawing/2014/main" id="{7D185F82-535E-F649-5590-C9A8E3DB2918}"/>
              </a:ext>
            </a:extLst>
          </p:cNvPr>
          <p:cNvSpPr txBox="1"/>
          <p:nvPr/>
        </p:nvSpPr>
        <p:spPr>
          <a:xfrm>
            <a:off x="465466" y="650075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58" name="Rectangle 157">
            <a:extLst>
              <a:ext uri="{FF2B5EF4-FFF2-40B4-BE49-F238E27FC236}">
                <a16:creationId xmlns:a16="http://schemas.microsoft.com/office/drawing/2014/main" id="{93FCA886-9E97-4138-4467-DF7E9C4E6D3F}"/>
              </a:ext>
            </a:extLst>
          </p:cNvPr>
          <p:cNvSpPr/>
          <p:nvPr/>
        </p:nvSpPr>
        <p:spPr>
          <a:xfrm>
            <a:off x="2897300" y="6657437"/>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59" name="TextBox 158">
            <a:extLst>
              <a:ext uri="{FF2B5EF4-FFF2-40B4-BE49-F238E27FC236}">
                <a16:creationId xmlns:a16="http://schemas.microsoft.com/office/drawing/2014/main" id="{0DFB9856-12E8-50CA-F373-7236B88EE137}"/>
              </a:ext>
            </a:extLst>
          </p:cNvPr>
          <p:cNvSpPr txBox="1"/>
          <p:nvPr/>
        </p:nvSpPr>
        <p:spPr>
          <a:xfrm>
            <a:off x="2876708" y="6669440"/>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60" name="Rectangle: Rounded Corners 159">
            <a:extLst>
              <a:ext uri="{FF2B5EF4-FFF2-40B4-BE49-F238E27FC236}">
                <a16:creationId xmlns:a16="http://schemas.microsoft.com/office/drawing/2014/main" id="{DD45D1BF-4B55-D6BA-B86E-E878D2A667AC}"/>
              </a:ext>
            </a:extLst>
          </p:cNvPr>
          <p:cNvSpPr/>
          <p:nvPr/>
        </p:nvSpPr>
        <p:spPr>
          <a:xfrm>
            <a:off x="3168335" y="6669440"/>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61" name="Rectangle: Rounded Corners 160">
            <a:extLst>
              <a:ext uri="{FF2B5EF4-FFF2-40B4-BE49-F238E27FC236}">
                <a16:creationId xmlns:a16="http://schemas.microsoft.com/office/drawing/2014/main" id="{6F808833-1EFD-495C-3878-E99BC3829A42}"/>
              </a:ext>
            </a:extLst>
          </p:cNvPr>
          <p:cNvSpPr/>
          <p:nvPr/>
        </p:nvSpPr>
        <p:spPr>
          <a:xfrm>
            <a:off x="3562575" y="6669440"/>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162"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3048672" y="6532532"/>
            <a:ext cx="399116" cy="92870"/>
          </a:xfrm>
          <a:prstGeom prst="rect">
            <a:avLst/>
          </a:prstGeom>
        </p:spPr>
      </p:pic>
      <p:sp>
        <p:nvSpPr>
          <p:cNvPr id="163" name="四角形: 角を丸くする 545">
            <a:extLst>
              <a:ext uri="{FF2B5EF4-FFF2-40B4-BE49-F238E27FC236}">
                <a16:creationId xmlns:a16="http://schemas.microsoft.com/office/drawing/2014/main" id="{572BD73D-1E35-B82D-60C8-308129873118}"/>
              </a:ext>
            </a:extLst>
          </p:cNvPr>
          <p:cNvSpPr/>
          <p:nvPr/>
        </p:nvSpPr>
        <p:spPr>
          <a:xfrm>
            <a:off x="3188459" y="667670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64" name="テキスト ボックス 548">
            <a:extLst>
              <a:ext uri="{FF2B5EF4-FFF2-40B4-BE49-F238E27FC236}">
                <a16:creationId xmlns:a16="http://schemas.microsoft.com/office/drawing/2014/main" id="{9C5DC35D-26C6-840A-6B38-97E1F6120C86}"/>
              </a:ext>
            </a:extLst>
          </p:cNvPr>
          <p:cNvSpPr txBox="1"/>
          <p:nvPr/>
        </p:nvSpPr>
        <p:spPr>
          <a:xfrm>
            <a:off x="3521450" y="665092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sp>
        <p:nvSpPr>
          <p:cNvPr id="165" name="四角形: 角を丸くする 550">
            <a:extLst>
              <a:ext uri="{FF2B5EF4-FFF2-40B4-BE49-F238E27FC236}">
                <a16:creationId xmlns:a16="http://schemas.microsoft.com/office/drawing/2014/main" id="{0E15E173-6482-8CE9-FB90-0C3406E9ABD2}"/>
              </a:ext>
            </a:extLst>
          </p:cNvPr>
          <p:cNvSpPr/>
          <p:nvPr/>
        </p:nvSpPr>
        <p:spPr>
          <a:xfrm>
            <a:off x="3189053" y="641453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66" name="テキスト ボックス 553">
            <a:extLst>
              <a:ext uri="{FF2B5EF4-FFF2-40B4-BE49-F238E27FC236}">
                <a16:creationId xmlns:a16="http://schemas.microsoft.com/office/drawing/2014/main" id="{87F91BD8-8147-1175-6072-C9A1C5807B15}"/>
              </a:ext>
            </a:extLst>
          </p:cNvPr>
          <p:cNvSpPr txBox="1"/>
          <p:nvPr/>
        </p:nvSpPr>
        <p:spPr>
          <a:xfrm>
            <a:off x="3510632" y="642060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167" name="テキスト ボックス 559">
            <a:extLst>
              <a:ext uri="{FF2B5EF4-FFF2-40B4-BE49-F238E27FC236}">
                <a16:creationId xmlns:a16="http://schemas.microsoft.com/office/drawing/2014/main" id="{B75731F0-7D47-63A8-E7D9-B9840EB3D84D}"/>
              </a:ext>
            </a:extLst>
          </p:cNvPr>
          <p:cNvSpPr txBox="1"/>
          <p:nvPr/>
        </p:nvSpPr>
        <p:spPr>
          <a:xfrm>
            <a:off x="3146416" y="640306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68" name="テキスト ボックス 600">
            <a:extLst>
              <a:ext uri="{FF2B5EF4-FFF2-40B4-BE49-F238E27FC236}">
                <a16:creationId xmlns:a16="http://schemas.microsoft.com/office/drawing/2014/main" id="{6EE70A50-358A-E7BB-E03B-61D1768CA7DF}"/>
              </a:ext>
            </a:extLst>
          </p:cNvPr>
          <p:cNvSpPr txBox="1"/>
          <p:nvPr/>
        </p:nvSpPr>
        <p:spPr>
          <a:xfrm>
            <a:off x="3039101" y="6660605"/>
            <a:ext cx="661188" cy="169277"/>
          </a:xfrm>
          <a:prstGeom prst="rect">
            <a:avLst/>
          </a:prstGeom>
          <a:noFill/>
        </p:spPr>
        <p:txBody>
          <a:bodyPr wrap="square" rtlCol="0">
            <a:spAutoFit/>
          </a:bodyPr>
          <a:lstStyle/>
          <a:p>
            <a:pPr algn="ctr"/>
            <a:r>
              <a:rPr kumimoji="1" lang="en-US" altLang="ja-JP" sz="500" dirty="0">
                <a:latin typeface="+mj-lt"/>
              </a:rPr>
              <a:t>0001</a:t>
            </a:r>
          </a:p>
        </p:txBody>
      </p:sp>
      <p:pic>
        <p:nvPicPr>
          <p:cNvPr id="169" name="図 617">
            <a:extLst>
              <a:ext uri="{FF2B5EF4-FFF2-40B4-BE49-F238E27FC236}">
                <a16:creationId xmlns:a16="http://schemas.microsoft.com/office/drawing/2014/main" id="{BA7FAC23-4D1A-3CBB-B0B8-EF4B39FC197F}"/>
              </a:ext>
            </a:extLst>
          </p:cNvPr>
          <p:cNvPicPr>
            <a:picLocks noChangeAspect="1"/>
          </p:cNvPicPr>
          <p:nvPr/>
        </p:nvPicPr>
        <p:blipFill>
          <a:blip r:embed="rId10"/>
          <a:stretch>
            <a:fillRect/>
          </a:stretch>
        </p:blipFill>
        <p:spPr>
          <a:xfrm>
            <a:off x="3069222" y="6259354"/>
            <a:ext cx="1075165" cy="745191"/>
          </a:xfrm>
          <a:prstGeom prst="rect">
            <a:avLst/>
          </a:prstGeom>
        </p:spPr>
      </p:pic>
      <p:pic>
        <p:nvPicPr>
          <p:cNvPr id="170" name="図 618">
            <a:extLst>
              <a:ext uri="{FF2B5EF4-FFF2-40B4-BE49-F238E27FC236}">
                <a16:creationId xmlns:a16="http://schemas.microsoft.com/office/drawing/2014/main" id="{26DD7550-D8B5-85DE-8210-231AFF10294F}"/>
              </a:ext>
            </a:extLst>
          </p:cNvPr>
          <p:cNvPicPr>
            <a:picLocks noChangeAspect="1"/>
          </p:cNvPicPr>
          <p:nvPr/>
        </p:nvPicPr>
        <p:blipFill>
          <a:blip r:embed="rId11"/>
          <a:stretch>
            <a:fillRect/>
          </a:stretch>
        </p:blipFill>
        <p:spPr>
          <a:xfrm>
            <a:off x="3178603" y="6621058"/>
            <a:ext cx="847293" cy="112175"/>
          </a:xfrm>
          <a:prstGeom prst="rect">
            <a:avLst/>
          </a:prstGeom>
        </p:spPr>
      </p:pic>
      <p:sp>
        <p:nvSpPr>
          <p:cNvPr id="171" name="テキスト ボックス 619">
            <a:extLst>
              <a:ext uri="{FF2B5EF4-FFF2-40B4-BE49-F238E27FC236}">
                <a16:creationId xmlns:a16="http://schemas.microsoft.com/office/drawing/2014/main" id="{E18694C8-F98B-7AD2-C6D8-A2C8CC4B59BB}"/>
              </a:ext>
            </a:extLst>
          </p:cNvPr>
          <p:cNvSpPr txBox="1"/>
          <p:nvPr/>
        </p:nvSpPr>
        <p:spPr>
          <a:xfrm>
            <a:off x="3052227" y="6579353"/>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The planned quantity has been exceeded.</a:t>
            </a:r>
          </a:p>
        </p:txBody>
      </p:sp>
      <p:sp>
        <p:nvSpPr>
          <p:cNvPr id="2" name="吹き出し: 四角形 1">
            <a:extLst>
              <a:ext uri="{FF2B5EF4-FFF2-40B4-BE49-F238E27FC236}">
                <a16:creationId xmlns:a16="http://schemas.microsoft.com/office/drawing/2014/main" id="{9AB5BBC0-DD01-3E0A-A6C5-26884C63BC3D}"/>
              </a:ext>
            </a:extLst>
          </p:cNvPr>
          <p:cNvSpPr/>
          <p:nvPr/>
        </p:nvSpPr>
        <p:spPr>
          <a:xfrm>
            <a:off x="7163680" y="6462297"/>
            <a:ext cx="2707640" cy="1047448"/>
          </a:xfrm>
          <a:prstGeom prst="wedgeRectCallout">
            <a:avLst>
              <a:gd name="adj1" fmla="val -59372"/>
              <a:gd name="adj2" fmla="val -8951"/>
            </a:avLst>
          </a:prstGeom>
          <a:solidFill>
            <a:schemeClr val="bg1"/>
          </a:solidFill>
          <a:ln w="3175" cap="flat" cmpd="sng" algn="ctr">
            <a:solidFill>
              <a:sysClr val="windowText" lastClr="000000"/>
            </a:solidFill>
            <a:prstDash val="solid"/>
          </a:ln>
          <a:effectLst/>
        </p:spPr>
        <p:txBody>
          <a:bodyPr rtlCol="0" anchor="ctr"/>
          <a:lstStyle/>
          <a:p>
            <a:pPr defTabSz="914400"/>
            <a:r>
              <a:rPr kumimoji="1" lang="ja-JP" altLang="en-US" sz="700" kern="0" dirty="0">
                <a:solidFill>
                  <a:prstClr val="black"/>
                </a:solidFill>
              </a:rPr>
              <a:t>少ない場合、多い場合両方許容する</a:t>
            </a:r>
            <a:endParaRPr kumimoji="1" lang="th-TH" altLang="ja-JP" sz="700" kern="0" dirty="0">
              <a:solidFill>
                <a:prstClr val="black"/>
              </a:solidFill>
            </a:endParaRPr>
          </a:p>
          <a:p>
            <a:pPr defTabSz="914400"/>
            <a:endParaRPr kumimoji="1" lang="th-TH" altLang="ja-JP" sz="700" kern="0" dirty="0">
              <a:solidFill>
                <a:prstClr val="black"/>
              </a:solidFill>
            </a:endParaRPr>
          </a:p>
          <a:p>
            <a:pPr defTabSz="914400"/>
            <a:r>
              <a:rPr kumimoji="1" lang="en-US" altLang="ja-JP" sz="700" kern="0" dirty="0">
                <a:solidFill>
                  <a:prstClr val="black"/>
                </a:solidFill>
              </a:rPr>
              <a:t>Both low and high numbers are acceptable</a:t>
            </a:r>
          </a:p>
          <a:p>
            <a:pPr algn="l" defTabSz="914400"/>
            <a:endParaRPr kumimoji="1" lang="ja-JP" altLang="en-US" sz="700" kern="0" dirty="0">
              <a:solidFill>
                <a:prstClr val="black"/>
              </a:solidFill>
            </a:endParaRPr>
          </a:p>
        </p:txBody>
      </p:sp>
      <p:sp>
        <p:nvSpPr>
          <p:cNvPr id="4" name="Isosceles Triangle 3">
            <a:extLst>
              <a:ext uri="{FF2B5EF4-FFF2-40B4-BE49-F238E27FC236}">
                <a16:creationId xmlns:a16="http://schemas.microsoft.com/office/drawing/2014/main" id="{6A7304E7-B93D-4C95-11CE-BD9C3AF5A5D2}"/>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pic>
        <p:nvPicPr>
          <p:cNvPr id="5" name="図 4">
            <a:extLst>
              <a:ext uri="{FF2B5EF4-FFF2-40B4-BE49-F238E27FC236}">
                <a16:creationId xmlns:a16="http://schemas.microsoft.com/office/drawing/2014/main" id="{3731C029-9B11-4281-07DF-2BD1AEF6AFA4}"/>
              </a:ext>
            </a:extLst>
          </p:cNvPr>
          <p:cNvPicPr>
            <a:picLocks noChangeAspect="1"/>
          </p:cNvPicPr>
          <p:nvPr/>
        </p:nvPicPr>
        <p:blipFill>
          <a:blip r:embed="rId10"/>
          <a:stretch>
            <a:fillRect/>
          </a:stretch>
        </p:blipFill>
        <p:spPr>
          <a:xfrm>
            <a:off x="5311348" y="5791529"/>
            <a:ext cx="1075165" cy="745191"/>
          </a:xfrm>
          <a:prstGeom prst="rect">
            <a:avLst/>
          </a:prstGeom>
        </p:spPr>
      </p:pic>
      <p:pic>
        <p:nvPicPr>
          <p:cNvPr id="6" name="図 5">
            <a:extLst>
              <a:ext uri="{FF2B5EF4-FFF2-40B4-BE49-F238E27FC236}">
                <a16:creationId xmlns:a16="http://schemas.microsoft.com/office/drawing/2014/main" id="{499D74FB-9F1F-78DB-180D-E1B03F8BC8A3}"/>
              </a:ext>
            </a:extLst>
          </p:cNvPr>
          <p:cNvPicPr>
            <a:picLocks noChangeAspect="1"/>
          </p:cNvPicPr>
          <p:nvPr/>
        </p:nvPicPr>
        <p:blipFill>
          <a:blip r:embed="rId11"/>
          <a:stretch>
            <a:fillRect/>
          </a:stretch>
        </p:blipFill>
        <p:spPr>
          <a:xfrm>
            <a:off x="5433287" y="6181659"/>
            <a:ext cx="847293" cy="112175"/>
          </a:xfrm>
          <a:prstGeom prst="rect">
            <a:avLst/>
          </a:prstGeom>
        </p:spPr>
      </p:pic>
      <p:sp>
        <p:nvSpPr>
          <p:cNvPr id="7" name="テキスト ボックス 6">
            <a:extLst>
              <a:ext uri="{FF2B5EF4-FFF2-40B4-BE49-F238E27FC236}">
                <a16:creationId xmlns:a16="http://schemas.microsoft.com/office/drawing/2014/main" id="{D5D42FA8-116B-1962-E96B-1A694E6150B8}"/>
              </a:ext>
            </a:extLst>
          </p:cNvPr>
          <p:cNvSpPr txBox="1"/>
          <p:nvPr/>
        </p:nvSpPr>
        <p:spPr>
          <a:xfrm>
            <a:off x="5345670" y="6111797"/>
            <a:ext cx="104084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Qty?</a:t>
            </a:r>
          </a:p>
        </p:txBody>
      </p:sp>
      <p:pic>
        <p:nvPicPr>
          <p:cNvPr id="8" name="図 7">
            <a:extLst>
              <a:ext uri="{FF2B5EF4-FFF2-40B4-BE49-F238E27FC236}">
                <a16:creationId xmlns:a16="http://schemas.microsoft.com/office/drawing/2014/main" id="{745A40F8-696A-2FCB-B331-C2837F0130BB}"/>
              </a:ext>
            </a:extLst>
          </p:cNvPr>
          <p:cNvPicPr>
            <a:picLocks noChangeAspect="1"/>
          </p:cNvPicPr>
          <p:nvPr/>
        </p:nvPicPr>
        <p:blipFill>
          <a:blip r:embed="rId12"/>
          <a:stretch>
            <a:fillRect/>
          </a:stretch>
        </p:blipFill>
        <p:spPr>
          <a:xfrm>
            <a:off x="5688896" y="6297178"/>
            <a:ext cx="336603" cy="186540"/>
          </a:xfrm>
          <a:prstGeom prst="rect">
            <a:avLst/>
          </a:prstGeom>
        </p:spPr>
      </p:pic>
      <p:sp>
        <p:nvSpPr>
          <p:cNvPr id="9" name="四角形: 角を丸くする 8">
            <a:extLst>
              <a:ext uri="{FF2B5EF4-FFF2-40B4-BE49-F238E27FC236}">
                <a16:creationId xmlns:a16="http://schemas.microsoft.com/office/drawing/2014/main" id="{2B795858-C0A4-A24E-1214-61368A41C226}"/>
              </a:ext>
            </a:extLst>
          </p:cNvPr>
          <p:cNvSpPr/>
          <p:nvPr/>
        </p:nvSpPr>
        <p:spPr>
          <a:xfrm>
            <a:off x="5557948" y="6331133"/>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11" name="四角形: 角を丸くする 10">
            <a:extLst>
              <a:ext uri="{FF2B5EF4-FFF2-40B4-BE49-F238E27FC236}">
                <a16:creationId xmlns:a16="http://schemas.microsoft.com/office/drawing/2014/main" id="{A562AFA3-6006-F94A-7AC5-16260B051637}"/>
              </a:ext>
            </a:extLst>
          </p:cNvPr>
          <p:cNvSpPr/>
          <p:nvPr/>
        </p:nvSpPr>
        <p:spPr>
          <a:xfrm>
            <a:off x="5868187" y="6331604"/>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14" name="Isosceles Triangle 3">
            <a:extLst>
              <a:ext uri="{FF2B5EF4-FFF2-40B4-BE49-F238E27FC236}">
                <a16:creationId xmlns:a16="http://schemas.microsoft.com/office/drawing/2014/main" id="{7B0DED4B-1020-0CC7-CBEC-52CAEB22C593}"/>
              </a:ext>
            </a:extLst>
          </p:cNvPr>
          <p:cNvSpPr/>
          <p:nvPr/>
        </p:nvSpPr>
        <p:spPr>
          <a:xfrm>
            <a:off x="6340856" y="6123831"/>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3810980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5-4-4. Outbound Detail for Work Outbound </a:t>
            </a:r>
            <a:r>
              <a:rPr kumimoji="1" lang="en-US" altLang="ja-JP" sz="1100" b="1" dirty="0">
                <a:solidFill>
                  <a:srgbClr val="FF0000"/>
                </a:solidFill>
              </a:rPr>
              <a:t>* Same as Production Outbound</a:t>
            </a:r>
          </a:p>
        </p:txBody>
      </p:sp>
      <p:sp>
        <p:nvSpPr>
          <p:cNvPr id="535" name="テキスト ボックス 534">
            <a:extLst>
              <a:ext uri="{FF2B5EF4-FFF2-40B4-BE49-F238E27FC236}">
                <a16:creationId xmlns:a16="http://schemas.microsoft.com/office/drawing/2014/main" id="{55C79C65-FDCC-968E-0E2B-FEC2B1F47B2D}"/>
              </a:ext>
            </a:extLst>
          </p:cNvPr>
          <p:cNvSpPr txBox="1"/>
          <p:nvPr/>
        </p:nvSpPr>
        <p:spPr>
          <a:xfrm>
            <a:off x="3387279" y="212614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36" name="図 535">
            <a:extLst>
              <a:ext uri="{FF2B5EF4-FFF2-40B4-BE49-F238E27FC236}">
                <a16:creationId xmlns:a16="http://schemas.microsoft.com/office/drawing/2014/main" id="{A6E13480-3A35-4351-EDF6-FB3D9502F884}"/>
              </a:ext>
            </a:extLst>
          </p:cNvPr>
          <p:cNvPicPr>
            <a:picLocks noChangeAspect="1"/>
          </p:cNvPicPr>
          <p:nvPr/>
        </p:nvPicPr>
        <p:blipFill>
          <a:blip r:embed="rId2"/>
          <a:stretch>
            <a:fillRect/>
          </a:stretch>
        </p:blipFill>
        <p:spPr>
          <a:xfrm>
            <a:off x="2859462" y="1454932"/>
            <a:ext cx="1358764" cy="2027693"/>
          </a:xfrm>
          <a:prstGeom prst="rect">
            <a:avLst/>
          </a:prstGeom>
        </p:spPr>
      </p:pic>
      <p:pic>
        <p:nvPicPr>
          <p:cNvPr id="537" name="図 536">
            <a:extLst>
              <a:ext uri="{FF2B5EF4-FFF2-40B4-BE49-F238E27FC236}">
                <a16:creationId xmlns:a16="http://schemas.microsoft.com/office/drawing/2014/main" id="{CEDA7C6D-FD85-3E4A-CF75-A855AEAC8C77}"/>
              </a:ext>
            </a:extLst>
          </p:cNvPr>
          <p:cNvPicPr>
            <a:picLocks noChangeAspect="1"/>
          </p:cNvPicPr>
          <p:nvPr/>
        </p:nvPicPr>
        <p:blipFill>
          <a:blip r:embed="rId3"/>
          <a:stretch>
            <a:fillRect/>
          </a:stretch>
        </p:blipFill>
        <p:spPr>
          <a:xfrm>
            <a:off x="3952818" y="2750319"/>
            <a:ext cx="243861" cy="130125"/>
          </a:xfrm>
          <a:prstGeom prst="rect">
            <a:avLst/>
          </a:prstGeom>
        </p:spPr>
      </p:pic>
      <p:sp>
        <p:nvSpPr>
          <p:cNvPr id="538" name="テキスト ボックス 537">
            <a:extLst>
              <a:ext uri="{FF2B5EF4-FFF2-40B4-BE49-F238E27FC236}">
                <a16:creationId xmlns:a16="http://schemas.microsoft.com/office/drawing/2014/main" id="{9B4887C1-7FE0-8169-ABFC-167A4AF45799}"/>
              </a:ext>
            </a:extLst>
          </p:cNvPr>
          <p:cNvSpPr txBox="1"/>
          <p:nvPr/>
        </p:nvSpPr>
        <p:spPr>
          <a:xfrm>
            <a:off x="3876396"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39" name="図 538">
            <a:extLst>
              <a:ext uri="{FF2B5EF4-FFF2-40B4-BE49-F238E27FC236}">
                <a16:creationId xmlns:a16="http://schemas.microsoft.com/office/drawing/2014/main" id="{463F54D8-2BC0-22B2-7C48-E25A0AE31B89}"/>
              </a:ext>
            </a:extLst>
          </p:cNvPr>
          <p:cNvPicPr>
            <a:picLocks noChangeAspect="1"/>
          </p:cNvPicPr>
          <p:nvPr/>
        </p:nvPicPr>
        <p:blipFill>
          <a:blip r:embed="rId4"/>
          <a:stretch>
            <a:fillRect/>
          </a:stretch>
        </p:blipFill>
        <p:spPr>
          <a:xfrm>
            <a:off x="3364149" y="1589012"/>
            <a:ext cx="805148" cy="123622"/>
          </a:xfrm>
          <a:prstGeom prst="rect">
            <a:avLst/>
          </a:prstGeom>
        </p:spPr>
      </p:pic>
      <p:sp>
        <p:nvSpPr>
          <p:cNvPr id="540" name="テキスト ボックス 539">
            <a:extLst>
              <a:ext uri="{FF2B5EF4-FFF2-40B4-BE49-F238E27FC236}">
                <a16:creationId xmlns:a16="http://schemas.microsoft.com/office/drawing/2014/main" id="{A4AED8F0-B3C4-80BE-7E84-99DB4D8A11DB}"/>
              </a:ext>
            </a:extLst>
          </p:cNvPr>
          <p:cNvSpPr txBox="1"/>
          <p:nvPr/>
        </p:nvSpPr>
        <p:spPr>
          <a:xfrm>
            <a:off x="3279430"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41" name="図 540">
            <a:extLst>
              <a:ext uri="{FF2B5EF4-FFF2-40B4-BE49-F238E27FC236}">
                <a16:creationId xmlns:a16="http://schemas.microsoft.com/office/drawing/2014/main" id="{46B02ECB-CFDE-3967-B1BE-1FE7532BCBDF}"/>
              </a:ext>
            </a:extLst>
          </p:cNvPr>
          <p:cNvPicPr>
            <a:picLocks noChangeAspect="1"/>
          </p:cNvPicPr>
          <p:nvPr/>
        </p:nvPicPr>
        <p:blipFill>
          <a:blip r:embed="rId3"/>
          <a:stretch>
            <a:fillRect/>
          </a:stretch>
        </p:blipFill>
        <p:spPr>
          <a:xfrm>
            <a:off x="3013962" y="2474572"/>
            <a:ext cx="399116" cy="92870"/>
          </a:xfrm>
          <a:prstGeom prst="rect">
            <a:avLst/>
          </a:prstGeom>
        </p:spPr>
      </p:pic>
      <p:sp>
        <p:nvSpPr>
          <p:cNvPr id="542" name="テキスト ボックス 541">
            <a:extLst>
              <a:ext uri="{FF2B5EF4-FFF2-40B4-BE49-F238E27FC236}">
                <a16:creationId xmlns:a16="http://schemas.microsoft.com/office/drawing/2014/main" id="{D9C2862B-4A6B-60E4-B43B-C93C520781AB}"/>
              </a:ext>
            </a:extLst>
          </p:cNvPr>
          <p:cNvSpPr txBox="1"/>
          <p:nvPr/>
        </p:nvSpPr>
        <p:spPr>
          <a:xfrm>
            <a:off x="2949592"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43" name="図 542">
            <a:extLst>
              <a:ext uri="{FF2B5EF4-FFF2-40B4-BE49-F238E27FC236}">
                <a16:creationId xmlns:a16="http://schemas.microsoft.com/office/drawing/2014/main" id="{FF0A3D2C-31BB-85DA-3DDB-BE23CE11B904}"/>
              </a:ext>
            </a:extLst>
          </p:cNvPr>
          <p:cNvPicPr>
            <a:picLocks noChangeAspect="1"/>
          </p:cNvPicPr>
          <p:nvPr/>
        </p:nvPicPr>
        <p:blipFill>
          <a:blip r:embed="rId5"/>
          <a:stretch>
            <a:fillRect/>
          </a:stretch>
        </p:blipFill>
        <p:spPr>
          <a:xfrm>
            <a:off x="3462403" y="2911683"/>
            <a:ext cx="234871" cy="129551"/>
          </a:xfrm>
          <a:prstGeom prst="rect">
            <a:avLst/>
          </a:prstGeom>
        </p:spPr>
      </p:pic>
      <p:pic>
        <p:nvPicPr>
          <p:cNvPr id="544" name="図 543">
            <a:extLst>
              <a:ext uri="{FF2B5EF4-FFF2-40B4-BE49-F238E27FC236}">
                <a16:creationId xmlns:a16="http://schemas.microsoft.com/office/drawing/2014/main" id="{9FE7557E-3DBF-8F74-EE21-A62C60AF498E}"/>
              </a:ext>
            </a:extLst>
          </p:cNvPr>
          <p:cNvPicPr>
            <a:picLocks noChangeAspect="1"/>
          </p:cNvPicPr>
          <p:nvPr/>
        </p:nvPicPr>
        <p:blipFill>
          <a:blip r:embed="rId5"/>
          <a:stretch>
            <a:fillRect/>
          </a:stretch>
        </p:blipFill>
        <p:spPr>
          <a:xfrm>
            <a:off x="3397821" y="3094934"/>
            <a:ext cx="234871" cy="129551"/>
          </a:xfrm>
          <a:prstGeom prst="rect">
            <a:avLst/>
          </a:prstGeom>
        </p:spPr>
      </p:pic>
      <p:pic>
        <p:nvPicPr>
          <p:cNvPr id="545" name="図 544">
            <a:extLst>
              <a:ext uri="{FF2B5EF4-FFF2-40B4-BE49-F238E27FC236}">
                <a16:creationId xmlns:a16="http://schemas.microsoft.com/office/drawing/2014/main" id="{F179BF9E-92C4-6F1C-D615-CDE720BB5361}"/>
              </a:ext>
            </a:extLst>
          </p:cNvPr>
          <p:cNvPicPr>
            <a:picLocks noChangeAspect="1"/>
          </p:cNvPicPr>
          <p:nvPr/>
        </p:nvPicPr>
        <p:blipFill>
          <a:blip r:embed="rId6"/>
          <a:stretch>
            <a:fillRect/>
          </a:stretch>
        </p:blipFill>
        <p:spPr>
          <a:xfrm>
            <a:off x="2877470" y="2461711"/>
            <a:ext cx="1334826" cy="298027"/>
          </a:xfrm>
          <a:prstGeom prst="rect">
            <a:avLst/>
          </a:prstGeom>
        </p:spPr>
      </p:pic>
      <p:sp>
        <p:nvSpPr>
          <p:cNvPr id="546" name="四角形: 角を丸くする 545">
            <a:extLst>
              <a:ext uri="{FF2B5EF4-FFF2-40B4-BE49-F238E27FC236}">
                <a16:creationId xmlns:a16="http://schemas.microsoft.com/office/drawing/2014/main" id="{572BD73D-1E35-B82D-60C8-308129873118}"/>
              </a:ext>
            </a:extLst>
          </p:cNvPr>
          <p:cNvSpPr/>
          <p:nvPr/>
        </p:nvSpPr>
        <p:spPr>
          <a:xfrm>
            <a:off x="3153749"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7" name="テキスト ボックス 546">
            <a:extLst>
              <a:ext uri="{FF2B5EF4-FFF2-40B4-BE49-F238E27FC236}">
                <a16:creationId xmlns:a16="http://schemas.microsoft.com/office/drawing/2014/main" id="{14418B74-DCE3-BD70-FA0B-F71D705ED9CC}"/>
              </a:ext>
            </a:extLst>
          </p:cNvPr>
          <p:cNvSpPr txBox="1"/>
          <p:nvPr/>
        </p:nvSpPr>
        <p:spPr>
          <a:xfrm>
            <a:off x="2830042"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48" name="四角形: 角を丸くする 547">
            <a:extLst>
              <a:ext uri="{FF2B5EF4-FFF2-40B4-BE49-F238E27FC236}">
                <a16:creationId xmlns:a16="http://schemas.microsoft.com/office/drawing/2014/main" id="{F3B92726-8CFE-89EE-FA46-C36CECB7AEC6}"/>
              </a:ext>
            </a:extLst>
          </p:cNvPr>
          <p:cNvSpPr/>
          <p:nvPr/>
        </p:nvSpPr>
        <p:spPr>
          <a:xfrm>
            <a:off x="3805685"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49" name="テキスト ボックス 548">
            <a:extLst>
              <a:ext uri="{FF2B5EF4-FFF2-40B4-BE49-F238E27FC236}">
                <a16:creationId xmlns:a16="http://schemas.microsoft.com/office/drawing/2014/main" id="{9C5DC35D-26C6-840A-6B38-97E1F6120C86}"/>
              </a:ext>
            </a:extLst>
          </p:cNvPr>
          <p:cNvSpPr txBox="1"/>
          <p:nvPr/>
        </p:nvSpPr>
        <p:spPr>
          <a:xfrm>
            <a:off x="3486740"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50" name="図 549">
            <a:extLst>
              <a:ext uri="{FF2B5EF4-FFF2-40B4-BE49-F238E27FC236}">
                <a16:creationId xmlns:a16="http://schemas.microsoft.com/office/drawing/2014/main" id="{2F0B7829-8900-3C59-1E95-4111E9749397}"/>
              </a:ext>
            </a:extLst>
          </p:cNvPr>
          <p:cNvPicPr>
            <a:picLocks noChangeAspect="1"/>
          </p:cNvPicPr>
          <p:nvPr/>
        </p:nvPicPr>
        <p:blipFill>
          <a:blip r:embed="rId7"/>
          <a:stretch>
            <a:fillRect/>
          </a:stretch>
        </p:blipFill>
        <p:spPr>
          <a:xfrm>
            <a:off x="2873191" y="2057290"/>
            <a:ext cx="1345035" cy="391873"/>
          </a:xfrm>
          <a:prstGeom prst="rect">
            <a:avLst/>
          </a:prstGeom>
        </p:spPr>
      </p:pic>
      <p:sp>
        <p:nvSpPr>
          <p:cNvPr id="551" name="四角形: 角を丸くする 550">
            <a:extLst>
              <a:ext uri="{FF2B5EF4-FFF2-40B4-BE49-F238E27FC236}">
                <a16:creationId xmlns:a16="http://schemas.microsoft.com/office/drawing/2014/main" id="{0E15E173-6482-8CE9-FB90-0C3406E9ABD2}"/>
              </a:ext>
            </a:extLst>
          </p:cNvPr>
          <p:cNvSpPr/>
          <p:nvPr/>
        </p:nvSpPr>
        <p:spPr>
          <a:xfrm>
            <a:off x="3154343"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2" name="四角形: 角を丸くする 551">
            <a:extLst>
              <a:ext uri="{FF2B5EF4-FFF2-40B4-BE49-F238E27FC236}">
                <a16:creationId xmlns:a16="http://schemas.microsoft.com/office/drawing/2014/main" id="{3C24227D-CA1F-F1BC-ED3A-A5354F14552D}"/>
              </a:ext>
            </a:extLst>
          </p:cNvPr>
          <p:cNvSpPr/>
          <p:nvPr/>
        </p:nvSpPr>
        <p:spPr>
          <a:xfrm>
            <a:off x="3799824"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3" name="テキスト ボックス 552">
            <a:extLst>
              <a:ext uri="{FF2B5EF4-FFF2-40B4-BE49-F238E27FC236}">
                <a16:creationId xmlns:a16="http://schemas.microsoft.com/office/drawing/2014/main" id="{EC1BFABD-98B0-84FF-3A95-E72851FF545C}"/>
              </a:ext>
            </a:extLst>
          </p:cNvPr>
          <p:cNvSpPr txBox="1"/>
          <p:nvPr/>
        </p:nvSpPr>
        <p:spPr>
          <a:xfrm>
            <a:off x="2815792"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54" name="テキスト ボックス 553">
            <a:extLst>
              <a:ext uri="{FF2B5EF4-FFF2-40B4-BE49-F238E27FC236}">
                <a16:creationId xmlns:a16="http://schemas.microsoft.com/office/drawing/2014/main" id="{87F91BD8-8147-1175-6072-C9A1C5807B15}"/>
              </a:ext>
            </a:extLst>
          </p:cNvPr>
          <p:cNvSpPr txBox="1"/>
          <p:nvPr/>
        </p:nvSpPr>
        <p:spPr>
          <a:xfrm>
            <a:off x="3475922"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55" name="四角形: 角を丸くする 554">
            <a:extLst>
              <a:ext uri="{FF2B5EF4-FFF2-40B4-BE49-F238E27FC236}">
                <a16:creationId xmlns:a16="http://schemas.microsoft.com/office/drawing/2014/main" id="{84711884-86BD-DE13-40E3-5157A01B9736}"/>
              </a:ext>
            </a:extLst>
          </p:cNvPr>
          <p:cNvSpPr/>
          <p:nvPr/>
        </p:nvSpPr>
        <p:spPr>
          <a:xfrm>
            <a:off x="3364149"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6" name="テキスト ボックス 555">
            <a:extLst>
              <a:ext uri="{FF2B5EF4-FFF2-40B4-BE49-F238E27FC236}">
                <a16:creationId xmlns:a16="http://schemas.microsoft.com/office/drawing/2014/main" id="{934DCE48-B7D5-F4F0-4F9B-A45C927280BD}"/>
              </a:ext>
            </a:extLst>
          </p:cNvPr>
          <p:cNvSpPr txBox="1"/>
          <p:nvPr/>
        </p:nvSpPr>
        <p:spPr>
          <a:xfrm>
            <a:off x="2830042"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57" name="四角形: 角を丸くする 556">
            <a:extLst>
              <a:ext uri="{FF2B5EF4-FFF2-40B4-BE49-F238E27FC236}">
                <a16:creationId xmlns:a16="http://schemas.microsoft.com/office/drawing/2014/main" id="{54080842-4EE0-7387-38D1-950FA0E113F6}"/>
              </a:ext>
            </a:extLst>
          </p:cNvPr>
          <p:cNvSpPr/>
          <p:nvPr/>
        </p:nvSpPr>
        <p:spPr>
          <a:xfrm>
            <a:off x="3366640"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557">
            <a:extLst>
              <a:ext uri="{FF2B5EF4-FFF2-40B4-BE49-F238E27FC236}">
                <a16:creationId xmlns:a16="http://schemas.microsoft.com/office/drawing/2014/main" id="{1D59DC42-5316-0AD6-4B9F-A2432529EAA5}"/>
              </a:ext>
            </a:extLst>
          </p:cNvPr>
          <p:cNvSpPr txBox="1"/>
          <p:nvPr/>
        </p:nvSpPr>
        <p:spPr>
          <a:xfrm>
            <a:off x="2832533"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59" name="テキスト ボックス 558">
            <a:extLst>
              <a:ext uri="{FF2B5EF4-FFF2-40B4-BE49-F238E27FC236}">
                <a16:creationId xmlns:a16="http://schemas.microsoft.com/office/drawing/2014/main" id="{9D27CE03-1A28-CABB-42F0-26AC068A122C}"/>
              </a:ext>
            </a:extLst>
          </p:cNvPr>
          <p:cNvSpPr txBox="1"/>
          <p:nvPr/>
        </p:nvSpPr>
        <p:spPr>
          <a:xfrm>
            <a:off x="3390336" y="204248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60" name="テキスト ボックス 559">
            <a:extLst>
              <a:ext uri="{FF2B5EF4-FFF2-40B4-BE49-F238E27FC236}">
                <a16:creationId xmlns:a16="http://schemas.microsoft.com/office/drawing/2014/main" id="{B75731F0-7D47-63A8-E7D9-B9840EB3D84D}"/>
              </a:ext>
            </a:extLst>
          </p:cNvPr>
          <p:cNvSpPr txBox="1"/>
          <p:nvPr/>
        </p:nvSpPr>
        <p:spPr>
          <a:xfrm>
            <a:off x="3111706"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61" name="テキスト ボックス 560">
            <a:extLst>
              <a:ext uri="{FF2B5EF4-FFF2-40B4-BE49-F238E27FC236}">
                <a16:creationId xmlns:a16="http://schemas.microsoft.com/office/drawing/2014/main" id="{F9A937A7-3285-7CAF-2349-2A354EF549EA}"/>
              </a:ext>
            </a:extLst>
          </p:cNvPr>
          <p:cNvSpPr txBox="1"/>
          <p:nvPr/>
        </p:nvSpPr>
        <p:spPr>
          <a:xfrm>
            <a:off x="3766709"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563" name="図 562">
            <a:extLst>
              <a:ext uri="{FF2B5EF4-FFF2-40B4-BE49-F238E27FC236}">
                <a16:creationId xmlns:a16="http://schemas.microsoft.com/office/drawing/2014/main" id="{B6BC7EB4-C2BB-5314-4B9A-93F335393405}"/>
              </a:ext>
            </a:extLst>
          </p:cNvPr>
          <p:cNvPicPr>
            <a:picLocks noChangeAspect="1"/>
          </p:cNvPicPr>
          <p:nvPr/>
        </p:nvPicPr>
        <p:blipFill>
          <a:blip r:embed="rId8"/>
          <a:stretch>
            <a:fillRect/>
          </a:stretch>
        </p:blipFill>
        <p:spPr>
          <a:xfrm>
            <a:off x="1928823" y="1483150"/>
            <a:ext cx="767534" cy="496491"/>
          </a:xfrm>
          <a:prstGeom prst="rect">
            <a:avLst/>
          </a:prstGeom>
          <a:solidFill>
            <a:schemeClr val="bg1"/>
          </a:solidFill>
        </p:spPr>
      </p:pic>
      <p:sp>
        <p:nvSpPr>
          <p:cNvPr id="564" name="テキスト ボックス 563">
            <a:extLst>
              <a:ext uri="{FF2B5EF4-FFF2-40B4-BE49-F238E27FC236}">
                <a16:creationId xmlns:a16="http://schemas.microsoft.com/office/drawing/2014/main" id="{A9195C0F-C7FE-685C-9E14-D2FEB09FD2C1}"/>
              </a:ext>
            </a:extLst>
          </p:cNvPr>
          <p:cNvSpPr txBox="1"/>
          <p:nvPr/>
        </p:nvSpPr>
        <p:spPr>
          <a:xfrm>
            <a:off x="1858252" y="205729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599pcs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565" name="台形 564">
            <a:extLst>
              <a:ext uri="{FF2B5EF4-FFF2-40B4-BE49-F238E27FC236}">
                <a16:creationId xmlns:a16="http://schemas.microsoft.com/office/drawing/2014/main" id="{E620F240-4E82-95F6-E300-847BF81B3B79}"/>
              </a:ext>
            </a:extLst>
          </p:cNvPr>
          <p:cNvSpPr/>
          <p:nvPr/>
        </p:nvSpPr>
        <p:spPr>
          <a:xfrm rot="9223765">
            <a:off x="2463457" y="140364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566" name="矢印: 右 565">
            <a:extLst>
              <a:ext uri="{FF2B5EF4-FFF2-40B4-BE49-F238E27FC236}">
                <a16:creationId xmlns:a16="http://schemas.microsoft.com/office/drawing/2014/main" id="{8297F3AB-37FE-8FB9-5FE9-EF0484C90228}"/>
              </a:ext>
            </a:extLst>
          </p:cNvPr>
          <p:cNvSpPr/>
          <p:nvPr/>
        </p:nvSpPr>
        <p:spPr>
          <a:xfrm>
            <a:off x="4166370"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矢印: 右 566">
            <a:extLst>
              <a:ext uri="{FF2B5EF4-FFF2-40B4-BE49-F238E27FC236}">
                <a16:creationId xmlns:a16="http://schemas.microsoft.com/office/drawing/2014/main" id="{2B450981-A7EC-2D2F-0047-1E878E74D982}"/>
              </a:ext>
            </a:extLst>
          </p:cNvPr>
          <p:cNvSpPr/>
          <p:nvPr/>
        </p:nvSpPr>
        <p:spPr>
          <a:xfrm>
            <a:off x="2851764" y="192211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1" name="図 570">
            <a:extLst>
              <a:ext uri="{FF2B5EF4-FFF2-40B4-BE49-F238E27FC236}">
                <a16:creationId xmlns:a16="http://schemas.microsoft.com/office/drawing/2014/main" id="{E526B352-9F6D-17E7-3336-3BD01BE25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92475" y="1589756"/>
            <a:ext cx="193980" cy="422448"/>
          </a:xfrm>
          <a:prstGeom prst="rect">
            <a:avLst/>
          </a:prstGeom>
        </p:spPr>
      </p:pic>
      <p:sp>
        <p:nvSpPr>
          <p:cNvPr id="601" name="テキスト ボックス 600">
            <a:extLst>
              <a:ext uri="{FF2B5EF4-FFF2-40B4-BE49-F238E27FC236}">
                <a16:creationId xmlns:a16="http://schemas.microsoft.com/office/drawing/2014/main" id="{6EE70A50-358A-E7BB-E03B-61D1768CA7DF}"/>
              </a:ext>
            </a:extLst>
          </p:cNvPr>
          <p:cNvSpPr txBox="1"/>
          <p:nvPr/>
        </p:nvSpPr>
        <p:spPr>
          <a:xfrm>
            <a:off x="3004391" y="260264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602" name="テキスト ボックス 601">
            <a:extLst>
              <a:ext uri="{FF2B5EF4-FFF2-40B4-BE49-F238E27FC236}">
                <a16:creationId xmlns:a16="http://schemas.microsoft.com/office/drawing/2014/main" id="{81FD4540-C394-6B41-B81E-4CF556EE5750}"/>
              </a:ext>
            </a:extLst>
          </p:cNvPr>
          <p:cNvSpPr txBox="1"/>
          <p:nvPr/>
        </p:nvSpPr>
        <p:spPr>
          <a:xfrm>
            <a:off x="3670293" y="260239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603" name="テキスト ボックス 602">
            <a:extLst>
              <a:ext uri="{FF2B5EF4-FFF2-40B4-BE49-F238E27FC236}">
                <a16:creationId xmlns:a16="http://schemas.microsoft.com/office/drawing/2014/main" id="{90674823-BB3C-175E-EF20-3C5327E32F68}"/>
              </a:ext>
            </a:extLst>
          </p:cNvPr>
          <p:cNvSpPr txBox="1"/>
          <p:nvPr/>
        </p:nvSpPr>
        <p:spPr>
          <a:xfrm>
            <a:off x="2848798" y="288715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604" name="テキスト ボックス 603">
            <a:extLst>
              <a:ext uri="{FF2B5EF4-FFF2-40B4-BE49-F238E27FC236}">
                <a16:creationId xmlns:a16="http://schemas.microsoft.com/office/drawing/2014/main" id="{38C6DB3F-01E7-0003-C21D-67C1FB797A72}"/>
              </a:ext>
            </a:extLst>
          </p:cNvPr>
          <p:cNvSpPr txBox="1"/>
          <p:nvPr/>
        </p:nvSpPr>
        <p:spPr>
          <a:xfrm>
            <a:off x="3299557" y="287903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605" name="テキスト ボックス 604">
            <a:extLst>
              <a:ext uri="{FF2B5EF4-FFF2-40B4-BE49-F238E27FC236}">
                <a16:creationId xmlns:a16="http://schemas.microsoft.com/office/drawing/2014/main" id="{96CC1B12-6650-51F4-9F0F-20F2EB3094E2}"/>
              </a:ext>
            </a:extLst>
          </p:cNvPr>
          <p:cNvSpPr txBox="1"/>
          <p:nvPr/>
        </p:nvSpPr>
        <p:spPr>
          <a:xfrm>
            <a:off x="3704201" y="2884314"/>
            <a:ext cx="521723" cy="169277"/>
          </a:xfrm>
          <a:prstGeom prst="rect">
            <a:avLst/>
          </a:prstGeom>
          <a:noFill/>
        </p:spPr>
        <p:txBody>
          <a:bodyPr wrap="square" rtlCol="0">
            <a:spAutoFit/>
          </a:bodyPr>
          <a:lstStyle/>
          <a:p>
            <a:pPr algn="ctr"/>
            <a:r>
              <a:rPr kumimoji="1" lang="en-US" altLang="ja-JP" sz="500" dirty="0">
                <a:latin typeface="+mj-lt"/>
              </a:rPr>
              <a:t>599</a:t>
            </a:r>
          </a:p>
        </p:txBody>
      </p:sp>
      <p:sp>
        <p:nvSpPr>
          <p:cNvPr id="607" name="テキスト ボックス 606">
            <a:extLst>
              <a:ext uri="{FF2B5EF4-FFF2-40B4-BE49-F238E27FC236}">
                <a16:creationId xmlns:a16="http://schemas.microsoft.com/office/drawing/2014/main" id="{0E457666-5A2E-D464-DBDC-B306D583F628}"/>
              </a:ext>
            </a:extLst>
          </p:cNvPr>
          <p:cNvSpPr txBox="1"/>
          <p:nvPr/>
        </p:nvSpPr>
        <p:spPr>
          <a:xfrm>
            <a:off x="3283252" y="21853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155961" y="2237874"/>
            <a:ext cx="1367498" cy="1446550"/>
          </a:xfrm>
          <a:prstGeom prst="rect">
            <a:avLst/>
          </a:prstGeom>
          <a:noFill/>
        </p:spPr>
        <p:txBody>
          <a:bodyPr wrap="square" rtlCol="0">
            <a:spAutoFit/>
          </a:bodyPr>
          <a:lstStyle/>
          <a:p>
            <a:r>
              <a:rPr kumimoji="1" lang="en-US" altLang="ja-JP" sz="800" dirty="0">
                <a:latin typeface="+mj-lt"/>
              </a:rPr>
              <a:t>*6 If Sum Qty </a:t>
            </a:r>
            <a:r>
              <a:rPr kumimoji="1" lang="ja-JP" altLang="en-US" sz="800" dirty="0">
                <a:latin typeface="+mj-lt"/>
              </a:rPr>
              <a:t>＜</a:t>
            </a:r>
            <a:r>
              <a:rPr kumimoji="1" lang="en-US" altLang="ja-JP" sz="800" dirty="0">
                <a:latin typeface="+mj-lt"/>
              </a:rPr>
              <a:t> Plan total</a:t>
            </a:r>
            <a:r>
              <a:rPr kumimoji="1" lang="ja-JP" altLang="en-US" sz="800" dirty="0">
                <a:latin typeface="+mj-lt"/>
              </a:rPr>
              <a:t> </a:t>
            </a:r>
            <a:r>
              <a:rPr kumimoji="1" lang="en-US" altLang="ja-JP" sz="800" dirty="0">
                <a:latin typeface="+mj-lt"/>
              </a:rPr>
              <a:t>Qty, a warning will be displayed.</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615" name="テキスト ボックス 614">
            <a:extLst>
              <a:ext uri="{FF2B5EF4-FFF2-40B4-BE49-F238E27FC236}">
                <a16:creationId xmlns:a16="http://schemas.microsoft.com/office/drawing/2014/main" id="{784855FB-6723-E062-557B-2AA2D7B6383A}"/>
              </a:ext>
            </a:extLst>
          </p:cNvPr>
          <p:cNvSpPr txBox="1"/>
          <p:nvPr/>
        </p:nvSpPr>
        <p:spPr>
          <a:xfrm>
            <a:off x="3455130" y="3072584"/>
            <a:ext cx="661188" cy="169277"/>
          </a:xfrm>
          <a:prstGeom prst="rect">
            <a:avLst/>
          </a:prstGeom>
          <a:noFill/>
        </p:spPr>
        <p:txBody>
          <a:bodyPr wrap="square" rtlCol="0">
            <a:spAutoFit/>
          </a:bodyPr>
          <a:lstStyle/>
          <a:p>
            <a:pPr algn="ctr"/>
            <a:r>
              <a:rPr kumimoji="1" lang="en-US" altLang="ja-JP" sz="500" dirty="0">
                <a:latin typeface="+mj-lt"/>
              </a:rPr>
              <a:t>RF05</a:t>
            </a:r>
          </a:p>
        </p:txBody>
      </p:sp>
      <p:pic>
        <p:nvPicPr>
          <p:cNvPr id="617" name="グラフィックス 616" descr="右向き指示マーク">
            <a:extLst>
              <a:ext uri="{FF2B5EF4-FFF2-40B4-BE49-F238E27FC236}">
                <a16:creationId xmlns:a16="http://schemas.microsoft.com/office/drawing/2014/main" id="{A0CB3B5E-EE2D-75B0-8BC2-EE4CE51AFD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4103643" y="3400629"/>
            <a:ext cx="253626" cy="253626"/>
          </a:xfrm>
          <a:prstGeom prst="rect">
            <a:avLst/>
          </a:prstGeom>
        </p:spPr>
      </p:pic>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12"/>
          <a:stretch>
            <a:fillRect/>
          </a:stretch>
        </p:blipFill>
        <p:spPr>
          <a:xfrm>
            <a:off x="5235760" y="1418987"/>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13"/>
          <a:stretch>
            <a:fillRect/>
          </a:stretch>
        </p:blipFill>
        <p:spPr>
          <a:xfrm>
            <a:off x="5357699" y="1809117"/>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76631" y="1733540"/>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Quantity is small. Proceed with the process?</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14"/>
          <a:stretch>
            <a:fillRect/>
          </a:stretch>
        </p:blipFill>
        <p:spPr>
          <a:xfrm>
            <a:off x="5613308" y="1924636"/>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82360" y="1958591"/>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92599" y="1959062"/>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10" name="テキスト ボックス 9">
            <a:extLst>
              <a:ext uri="{FF2B5EF4-FFF2-40B4-BE49-F238E27FC236}">
                <a16:creationId xmlns:a16="http://schemas.microsoft.com/office/drawing/2014/main" id="{18EB8C56-8166-0FE8-D202-427975C3B5C7}"/>
              </a:ext>
            </a:extLst>
          </p:cNvPr>
          <p:cNvSpPr txBox="1"/>
          <p:nvPr/>
        </p:nvSpPr>
        <p:spPr>
          <a:xfrm>
            <a:off x="3386409" y="43022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1" name="図 10">
            <a:extLst>
              <a:ext uri="{FF2B5EF4-FFF2-40B4-BE49-F238E27FC236}">
                <a16:creationId xmlns:a16="http://schemas.microsoft.com/office/drawing/2014/main" id="{FEEDC5CE-F14D-A97D-E188-5503ADC23A05}"/>
              </a:ext>
            </a:extLst>
          </p:cNvPr>
          <p:cNvPicPr>
            <a:picLocks noChangeAspect="1"/>
          </p:cNvPicPr>
          <p:nvPr/>
        </p:nvPicPr>
        <p:blipFill>
          <a:blip r:embed="rId2"/>
          <a:stretch>
            <a:fillRect/>
          </a:stretch>
        </p:blipFill>
        <p:spPr>
          <a:xfrm>
            <a:off x="2858592" y="3631026"/>
            <a:ext cx="1358764" cy="2027693"/>
          </a:xfrm>
          <a:prstGeom prst="rect">
            <a:avLst/>
          </a:prstGeom>
        </p:spPr>
      </p:pic>
      <p:pic>
        <p:nvPicPr>
          <p:cNvPr id="12" name="図 11">
            <a:extLst>
              <a:ext uri="{FF2B5EF4-FFF2-40B4-BE49-F238E27FC236}">
                <a16:creationId xmlns:a16="http://schemas.microsoft.com/office/drawing/2014/main" id="{879C8F56-7E18-C07E-8A3C-7916E7D492F6}"/>
              </a:ext>
            </a:extLst>
          </p:cNvPr>
          <p:cNvPicPr>
            <a:picLocks noChangeAspect="1"/>
          </p:cNvPicPr>
          <p:nvPr/>
        </p:nvPicPr>
        <p:blipFill>
          <a:blip r:embed="rId3"/>
          <a:stretch>
            <a:fillRect/>
          </a:stretch>
        </p:blipFill>
        <p:spPr>
          <a:xfrm>
            <a:off x="3951948" y="4926413"/>
            <a:ext cx="243861" cy="130125"/>
          </a:xfrm>
          <a:prstGeom prst="rect">
            <a:avLst/>
          </a:prstGeom>
        </p:spPr>
      </p:pic>
      <p:sp>
        <p:nvSpPr>
          <p:cNvPr id="13" name="テキスト ボックス 12">
            <a:extLst>
              <a:ext uri="{FF2B5EF4-FFF2-40B4-BE49-F238E27FC236}">
                <a16:creationId xmlns:a16="http://schemas.microsoft.com/office/drawing/2014/main" id="{2090AC2A-EECE-963F-7544-D437B32FD72A}"/>
              </a:ext>
            </a:extLst>
          </p:cNvPr>
          <p:cNvSpPr txBox="1"/>
          <p:nvPr/>
        </p:nvSpPr>
        <p:spPr>
          <a:xfrm>
            <a:off x="3875526" y="49054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4" name="図 13">
            <a:extLst>
              <a:ext uri="{FF2B5EF4-FFF2-40B4-BE49-F238E27FC236}">
                <a16:creationId xmlns:a16="http://schemas.microsoft.com/office/drawing/2014/main" id="{CA8C6A7C-786B-9717-1F94-0D4B2BBACBF6}"/>
              </a:ext>
            </a:extLst>
          </p:cNvPr>
          <p:cNvPicPr>
            <a:picLocks noChangeAspect="1"/>
          </p:cNvPicPr>
          <p:nvPr/>
        </p:nvPicPr>
        <p:blipFill>
          <a:blip r:embed="rId4"/>
          <a:stretch>
            <a:fillRect/>
          </a:stretch>
        </p:blipFill>
        <p:spPr>
          <a:xfrm>
            <a:off x="3363279" y="3765106"/>
            <a:ext cx="805148" cy="123622"/>
          </a:xfrm>
          <a:prstGeom prst="rect">
            <a:avLst/>
          </a:prstGeom>
        </p:spPr>
      </p:pic>
      <p:sp>
        <p:nvSpPr>
          <p:cNvPr id="15" name="テキスト ボックス 14">
            <a:extLst>
              <a:ext uri="{FF2B5EF4-FFF2-40B4-BE49-F238E27FC236}">
                <a16:creationId xmlns:a16="http://schemas.microsoft.com/office/drawing/2014/main" id="{C6B23BF4-62C4-FFB8-EE1C-20E459D881D5}"/>
              </a:ext>
            </a:extLst>
          </p:cNvPr>
          <p:cNvSpPr txBox="1"/>
          <p:nvPr/>
        </p:nvSpPr>
        <p:spPr>
          <a:xfrm>
            <a:off x="3278560" y="37516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6" name="図 15">
            <a:extLst>
              <a:ext uri="{FF2B5EF4-FFF2-40B4-BE49-F238E27FC236}">
                <a16:creationId xmlns:a16="http://schemas.microsoft.com/office/drawing/2014/main" id="{FEB506DF-BAFF-CC0D-F501-562EB1DEB6EF}"/>
              </a:ext>
            </a:extLst>
          </p:cNvPr>
          <p:cNvPicPr>
            <a:picLocks noChangeAspect="1"/>
          </p:cNvPicPr>
          <p:nvPr/>
        </p:nvPicPr>
        <p:blipFill>
          <a:blip r:embed="rId3"/>
          <a:stretch>
            <a:fillRect/>
          </a:stretch>
        </p:blipFill>
        <p:spPr>
          <a:xfrm>
            <a:off x="3013092" y="4650666"/>
            <a:ext cx="399116" cy="92870"/>
          </a:xfrm>
          <a:prstGeom prst="rect">
            <a:avLst/>
          </a:prstGeom>
        </p:spPr>
      </p:pic>
      <p:sp>
        <p:nvSpPr>
          <p:cNvPr id="18" name="テキスト ボックス 17">
            <a:extLst>
              <a:ext uri="{FF2B5EF4-FFF2-40B4-BE49-F238E27FC236}">
                <a16:creationId xmlns:a16="http://schemas.microsoft.com/office/drawing/2014/main" id="{8B45211F-0264-FC57-AA40-7685471C53BD}"/>
              </a:ext>
            </a:extLst>
          </p:cNvPr>
          <p:cNvSpPr txBox="1"/>
          <p:nvPr/>
        </p:nvSpPr>
        <p:spPr>
          <a:xfrm>
            <a:off x="2948722" y="46009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19" name="図 18">
            <a:extLst>
              <a:ext uri="{FF2B5EF4-FFF2-40B4-BE49-F238E27FC236}">
                <a16:creationId xmlns:a16="http://schemas.microsoft.com/office/drawing/2014/main" id="{BE1C2B91-93FF-2296-E8A2-B3977F37517E}"/>
              </a:ext>
            </a:extLst>
          </p:cNvPr>
          <p:cNvPicPr>
            <a:picLocks noChangeAspect="1"/>
          </p:cNvPicPr>
          <p:nvPr/>
        </p:nvPicPr>
        <p:blipFill>
          <a:blip r:embed="rId5"/>
          <a:stretch>
            <a:fillRect/>
          </a:stretch>
        </p:blipFill>
        <p:spPr>
          <a:xfrm>
            <a:off x="3461533" y="5087777"/>
            <a:ext cx="234871" cy="129551"/>
          </a:xfrm>
          <a:prstGeom prst="rect">
            <a:avLst/>
          </a:prstGeom>
        </p:spPr>
      </p:pic>
      <p:pic>
        <p:nvPicPr>
          <p:cNvPr id="20" name="図 19">
            <a:extLst>
              <a:ext uri="{FF2B5EF4-FFF2-40B4-BE49-F238E27FC236}">
                <a16:creationId xmlns:a16="http://schemas.microsoft.com/office/drawing/2014/main" id="{F71FDB22-65EA-6CCF-9F60-6D493F8584B0}"/>
              </a:ext>
            </a:extLst>
          </p:cNvPr>
          <p:cNvPicPr>
            <a:picLocks noChangeAspect="1"/>
          </p:cNvPicPr>
          <p:nvPr/>
        </p:nvPicPr>
        <p:blipFill>
          <a:blip r:embed="rId5"/>
          <a:stretch>
            <a:fillRect/>
          </a:stretch>
        </p:blipFill>
        <p:spPr>
          <a:xfrm>
            <a:off x="3396951" y="5271028"/>
            <a:ext cx="234871" cy="129551"/>
          </a:xfrm>
          <a:prstGeom prst="rect">
            <a:avLst/>
          </a:prstGeom>
        </p:spPr>
      </p:pic>
      <p:pic>
        <p:nvPicPr>
          <p:cNvPr id="21" name="図 20">
            <a:extLst>
              <a:ext uri="{FF2B5EF4-FFF2-40B4-BE49-F238E27FC236}">
                <a16:creationId xmlns:a16="http://schemas.microsoft.com/office/drawing/2014/main" id="{7D194AA5-8E87-6698-2066-3C4A40C91B31}"/>
              </a:ext>
            </a:extLst>
          </p:cNvPr>
          <p:cNvPicPr>
            <a:picLocks noChangeAspect="1"/>
          </p:cNvPicPr>
          <p:nvPr/>
        </p:nvPicPr>
        <p:blipFill>
          <a:blip r:embed="rId6"/>
          <a:stretch>
            <a:fillRect/>
          </a:stretch>
        </p:blipFill>
        <p:spPr>
          <a:xfrm>
            <a:off x="2876600" y="4637805"/>
            <a:ext cx="1334826" cy="298027"/>
          </a:xfrm>
          <a:prstGeom prst="rect">
            <a:avLst/>
          </a:prstGeom>
        </p:spPr>
      </p:pic>
      <p:sp>
        <p:nvSpPr>
          <p:cNvPr id="23" name="四角形: 角を丸くする 22">
            <a:extLst>
              <a:ext uri="{FF2B5EF4-FFF2-40B4-BE49-F238E27FC236}">
                <a16:creationId xmlns:a16="http://schemas.microsoft.com/office/drawing/2014/main" id="{56FC3C04-FB5B-CA87-52B6-7A366EC5694E}"/>
              </a:ext>
            </a:extLst>
          </p:cNvPr>
          <p:cNvSpPr/>
          <p:nvPr/>
        </p:nvSpPr>
        <p:spPr>
          <a:xfrm>
            <a:off x="3152879" y="47948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1284C864-8B0F-033A-DBEE-0F42F25BF546}"/>
              </a:ext>
            </a:extLst>
          </p:cNvPr>
          <p:cNvSpPr txBox="1"/>
          <p:nvPr/>
        </p:nvSpPr>
        <p:spPr>
          <a:xfrm>
            <a:off x="2829172" y="4783597"/>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5" name="四角形: 角を丸くする 24">
            <a:extLst>
              <a:ext uri="{FF2B5EF4-FFF2-40B4-BE49-F238E27FC236}">
                <a16:creationId xmlns:a16="http://schemas.microsoft.com/office/drawing/2014/main" id="{EA21F08D-8822-E523-EC85-0D0D0037BCA5}"/>
              </a:ext>
            </a:extLst>
          </p:cNvPr>
          <p:cNvSpPr/>
          <p:nvPr/>
        </p:nvSpPr>
        <p:spPr>
          <a:xfrm>
            <a:off x="3804815" y="47874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25">
            <a:extLst>
              <a:ext uri="{FF2B5EF4-FFF2-40B4-BE49-F238E27FC236}">
                <a16:creationId xmlns:a16="http://schemas.microsoft.com/office/drawing/2014/main" id="{1DBFE0CE-392B-9B1F-771B-48BA3006132C}"/>
              </a:ext>
            </a:extLst>
          </p:cNvPr>
          <p:cNvSpPr txBox="1"/>
          <p:nvPr/>
        </p:nvSpPr>
        <p:spPr>
          <a:xfrm>
            <a:off x="3485870" y="47690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7" name="図 26">
            <a:extLst>
              <a:ext uri="{FF2B5EF4-FFF2-40B4-BE49-F238E27FC236}">
                <a16:creationId xmlns:a16="http://schemas.microsoft.com/office/drawing/2014/main" id="{58E59B66-5300-B760-D110-68FDCDC26C79}"/>
              </a:ext>
            </a:extLst>
          </p:cNvPr>
          <p:cNvPicPr>
            <a:picLocks noChangeAspect="1"/>
          </p:cNvPicPr>
          <p:nvPr/>
        </p:nvPicPr>
        <p:blipFill>
          <a:blip r:embed="rId7"/>
          <a:stretch>
            <a:fillRect/>
          </a:stretch>
        </p:blipFill>
        <p:spPr>
          <a:xfrm>
            <a:off x="2872321" y="4233384"/>
            <a:ext cx="1345035" cy="391873"/>
          </a:xfrm>
          <a:prstGeom prst="rect">
            <a:avLst/>
          </a:prstGeom>
        </p:spPr>
      </p:pic>
      <p:sp>
        <p:nvSpPr>
          <p:cNvPr id="28" name="四角形: 角を丸くする 27">
            <a:extLst>
              <a:ext uri="{FF2B5EF4-FFF2-40B4-BE49-F238E27FC236}">
                <a16:creationId xmlns:a16="http://schemas.microsoft.com/office/drawing/2014/main" id="{6856CAFE-0DF7-8784-1335-E797034A63D8}"/>
              </a:ext>
            </a:extLst>
          </p:cNvPr>
          <p:cNvSpPr/>
          <p:nvPr/>
        </p:nvSpPr>
        <p:spPr>
          <a:xfrm>
            <a:off x="3153473" y="45326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9" name="四角形: 角を丸くする 28">
            <a:extLst>
              <a:ext uri="{FF2B5EF4-FFF2-40B4-BE49-F238E27FC236}">
                <a16:creationId xmlns:a16="http://schemas.microsoft.com/office/drawing/2014/main" id="{8BABA606-8C13-CBF5-0A34-B0EBA1B6630F}"/>
              </a:ext>
            </a:extLst>
          </p:cNvPr>
          <p:cNvSpPr/>
          <p:nvPr/>
        </p:nvSpPr>
        <p:spPr>
          <a:xfrm>
            <a:off x="3798954" y="45379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0" name="テキスト ボックス 29">
            <a:extLst>
              <a:ext uri="{FF2B5EF4-FFF2-40B4-BE49-F238E27FC236}">
                <a16:creationId xmlns:a16="http://schemas.microsoft.com/office/drawing/2014/main" id="{957DA068-A757-C0FB-783C-92D701496C17}"/>
              </a:ext>
            </a:extLst>
          </p:cNvPr>
          <p:cNvSpPr txBox="1"/>
          <p:nvPr/>
        </p:nvSpPr>
        <p:spPr>
          <a:xfrm>
            <a:off x="2814922" y="4545459"/>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1" name="テキスト ボックス 30">
            <a:extLst>
              <a:ext uri="{FF2B5EF4-FFF2-40B4-BE49-F238E27FC236}">
                <a16:creationId xmlns:a16="http://schemas.microsoft.com/office/drawing/2014/main" id="{25B60604-4CE6-9305-DC40-925CE86E7528}"/>
              </a:ext>
            </a:extLst>
          </p:cNvPr>
          <p:cNvSpPr txBox="1"/>
          <p:nvPr/>
        </p:nvSpPr>
        <p:spPr>
          <a:xfrm>
            <a:off x="3475052" y="45387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2" name="四角形: 角を丸くする 31">
            <a:extLst>
              <a:ext uri="{FF2B5EF4-FFF2-40B4-BE49-F238E27FC236}">
                <a16:creationId xmlns:a16="http://schemas.microsoft.com/office/drawing/2014/main" id="{EA62A6DD-3885-0A01-83FC-61F2597CB881}"/>
              </a:ext>
            </a:extLst>
          </p:cNvPr>
          <p:cNvSpPr/>
          <p:nvPr/>
        </p:nvSpPr>
        <p:spPr>
          <a:xfrm>
            <a:off x="3363279" y="42351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3" name="テキスト ボックス 32">
            <a:extLst>
              <a:ext uri="{FF2B5EF4-FFF2-40B4-BE49-F238E27FC236}">
                <a16:creationId xmlns:a16="http://schemas.microsoft.com/office/drawing/2014/main" id="{630E4144-62F9-89ED-E2E6-0A66B3EA6368}"/>
              </a:ext>
            </a:extLst>
          </p:cNvPr>
          <p:cNvSpPr txBox="1"/>
          <p:nvPr/>
        </p:nvSpPr>
        <p:spPr>
          <a:xfrm>
            <a:off x="2829172" y="4223916"/>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4" name="四角形: 角を丸くする 33">
            <a:extLst>
              <a:ext uri="{FF2B5EF4-FFF2-40B4-BE49-F238E27FC236}">
                <a16:creationId xmlns:a16="http://schemas.microsoft.com/office/drawing/2014/main" id="{47AE9509-5DB8-5402-9013-87A6E24913AB}"/>
              </a:ext>
            </a:extLst>
          </p:cNvPr>
          <p:cNvSpPr/>
          <p:nvPr/>
        </p:nvSpPr>
        <p:spPr>
          <a:xfrm>
            <a:off x="3365770" y="43819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34">
            <a:extLst>
              <a:ext uri="{FF2B5EF4-FFF2-40B4-BE49-F238E27FC236}">
                <a16:creationId xmlns:a16="http://schemas.microsoft.com/office/drawing/2014/main" id="{6320D206-60CA-F1C2-87B2-CDD662E0EBBB}"/>
              </a:ext>
            </a:extLst>
          </p:cNvPr>
          <p:cNvSpPr txBox="1"/>
          <p:nvPr/>
        </p:nvSpPr>
        <p:spPr>
          <a:xfrm>
            <a:off x="2831663" y="4370661"/>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6" name="テキスト ボックス 35">
            <a:extLst>
              <a:ext uri="{FF2B5EF4-FFF2-40B4-BE49-F238E27FC236}">
                <a16:creationId xmlns:a16="http://schemas.microsoft.com/office/drawing/2014/main" id="{246859E5-DB54-67F2-2852-0A7E6C12A604}"/>
              </a:ext>
            </a:extLst>
          </p:cNvPr>
          <p:cNvSpPr txBox="1"/>
          <p:nvPr/>
        </p:nvSpPr>
        <p:spPr>
          <a:xfrm>
            <a:off x="3389466" y="42185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37" name="テキスト ボックス 36">
            <a:extLst>
              <a:ext uri="{FF2B5EF4-FFF2-40B4-BE49-F238E27FC236}">
                <a16:creationId xmlns:a16="http://schemas.microsoft.com/office/drawing/2014/main" id="{208247DF-B0B2-59E5-6670-C5901A5855CD}"/>
              </a:ext>
            </a:extLst>
          </p:cNvPr>
          <p:cNvSpPr txBox="1"/>
          <p:nvPr/>
        </p:nvSpPr>
        <p:spPr>
          <a:xfrm>
            <a:off x="3110836" y="45211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38" name="テキスト ボックス 37">
            <a:extLst>
              <a:ext uri="{FF2B5EF4-FFF2-40B4-BE49-F238E27FC236}">
                <a16:creationId xmlns:a16="http://schemas.microsoft.com/office/drawing/2014/main" id="{E30A4287-DFEF-1696-E882-D132052A93B8}"/>
              </a:ext>
            </a:extLst>
          </p:cNvPr>
          <p:cNvSpPr txBox="1"/>
          <p:nvPr/>
        </p:nvSpPr>
        <p:spPr>
          <a:xfrm>
            <a:off x="3765839" y="45250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41" name="図 40">
            <a:extLst>
              <a:ext uri="{FF2B5EF4-FFF2-40B4-BE49-F238E27FC236}">
                <a16:creationId xmlns:a16="http://schemas.microsoft.com/office/drawing/2014/main" id="{2A758531-2A5E-37F2-11BE-EE7ED3B375DF}"/>
              </a:ext>
            </a:extLst>
          </p:cNvPr>
          <p:cNvPicPr>
            <a:picLocks noChangeAspect="1"/>
          </p:cNvPicPr>
          <p:nvPr/>
        </p:nvPicPr>
        <p:blipFill>
          <a:blip r:embed="rId8"/>
          <a:stretch>
            <a:fillRect/>
          </a:stretch>
        </p:blipFill>
        <p:spPr>
          <a:xfrm>
            <a:off x="1927953" y="3659244"/>
            <a:ext cx="767534" cy="496491"/>
          </a:xfrm>
          <a:prstGeom prst="rect">
            <a:avLst/>
          </a:prstGeom>
          <a:solidFill>
            <a:schemeClr val="bg1"/>
          </a:solidFill>
        </p:spPr>
      </p:pic>
      <p:sp>
        <p:nvSpPr>
          <p:cNvPr id="42" name="テキスト ボックス 41">
            <a:extLst>
              <a:ext uri="{FF2B5EF4-FFF2-40B4-BE49-F238E27FC236}">
                <a16:creationId xmlns:a16="http://schemas.microsoft.com/office/drawing/2014/main" id="{9023867A-67FD-2BEB-0421-9F9A387304A3}"/>
              </a:ext>
            </a:extLst>
          </p:cNvPr>
          <p:cNvSpPr txBox="1"/>
          <p:nvPr/>
        </p:nvSpPr>
        <p:spPr>
          <a:xfrm>
            <a:off x="1857382" y="4233384"/>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600pcs</a:t>
            </a:r>
          </a:p>
          <a:p>
            <a:r>
              <a:rPr kumimoji="1" lang="en-US" altLang="ja-JP" sz="600" dirty="0"/>
              <a:t>Label 1 piece</a:t>
            </a:r>
          </a:p>
          <a:p>
            <a:r>
              <a:rPr kumimoji="1" lang="en-US" altLang="ja-JP" sz="600" dirty="0"/>
              <a:t>Lot 2023-09-09</a:t>
            </a:r>
          </a:p>
          <a:p>
            <a:r>
              <a:rPr kumimoji="1" lang="en-US" altLang="ja-JP" sz="600" dirty="0"/>
              <a:t>Label serial : 0001</a:t>
            </a:r>
          </a:p>
          <a:p>
            <a:r>
              <a:rPr kumimoji="1" lang="en-US" altLang="ja-JP" sz="600" dirty="0"/>
              <a:t>Location: </a:t>
            </a:r>
            <a:r>
              <a:rPr kumimoji="1" lang="en-US" altLang="ja-JP" sz="600" dirty="0">
                <a:solidFill>
                  <a:srgbClr val="FF0000"/>
                </a:solidFill>
              </a:rPr>
              <a:t>1A-03</a:t>
            </a:r>
            <a:endParaRPr kumimoji="1" lang="ja-JP" altLang="en-US" sz="600" dirty="0">
              <a:solidFill>
                <a:srgbClr val="FF0000"/>
              </a:solidFill>
            </a:endParaRPr>
          </a:p>
        </p:txBody>
      </p:sp>
      <p:sp>
        <p:nvSpPr>
          <p:cNvPr id="43" name="台形 42">
            <a:extLst>
              <a:ext uri="{FF2B5EF4-FFF2-40B4-BE49-F238E27FC236}">
                <a16:creationId xmlns:a16="http://schemas.microsoft.com/office/drawing/2014/main" id="{1612337C-B606-5771-FD4D-E2FA75DFB73E}"/>
              </a:ext>
            </a:extLst>
          </p:cNvPr>
          <p:cNvSpPr/>
          <p:nvPr/>
        </p:nvSpPr>
        <p:spPr>
          <a:xfrm rot="9223765">
            <a:off x="2542597" y="357973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44" name="矢印: 右 43">
            <a:extLst>
              <a:ext uri="{FF2B5EF4-FFF2-40B4-BE49-F238E27FC236}">
                <a16:creationId xmlns:a16="http://schemas.microsoft.com/office/drawing/2014/main" id="{66D08FC4-84AF-E0EC-EB00-4359209C36D5}"/>
              </a:ext>
            </a:extLst>
          </p:cNvPr>
          <p:cNvSpPr/>
          <p:nvPr/>
        </p:nvSpPr>
        <p:spPr>
          <a:xfrm>
            <a:off x="4165500"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44">
            <a:extLst>
              <a:ext uri="{FF2B5EF4-FFF2-40B4-BE49-F238E27FC236}">
                <a16:creationId xmlns:a16="http://schemas.microsoft.com/office/drawing/2014/main" id="{EE587915-E4AE-038D-EF0C-0907222DA464}"/>
              </a:ext>
            </a:extLst>
          </p:cNvPr>
          <p:cNvSpPr/>
          <p:nvPr/>
        </p:nvSpPr>
        <p:spPr>
          <a:xfrm>
            <a:off x="2850894" y="409820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6" name="図 45">
            <a:extLst>
              <a:ext uri="{FF2B5EF4-FFF2-40B4-BE49-F238E27FC236}">
                <a16:creationId xmlns:a16="http://schemas.microsoft.com/office/drawing/2014/main" id="{05D4E53B-7005-D145-9064-C05860B578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491605" y="3765850"/>
            <a:ext cx="193980" cy="422448"/>
          </a:xfrm>
          <a:prstGeom prst="rect">
            <a:avLst/>
          </a:prstGeom>
        </p:spPr>
      </p:pic>
      <p:sp>
        <p:nvSpPr>
          <p:cNvPr id="467" name="テキスト ボックス 466">
            <a:extLst>
              <a:ext uri="{FF2B5EF4-FFF2-40B4-BE49-F238E27FC236}">
                <a16:creationId xmlns:a16="http://schemas.microsoft.com/office/drawing/2014/main" id="{AAA0F24E-C009-F0DD-4F8C-CD2A934F09E8}"/>
              </a:ext>
            </a:extLst>
          </p:cNvPr>
          <p:cNvSpPr txBox="1"/>
          <p:nvPr/>
        </p:nvSpPr>
        <p:spPr>
          <a:xfrm>
            <a:off x="3003521" y="47787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468" name="テキスト ボックス 467">
            <a:extLst>
              <a:ext uri="{FF2B5EF4-FFF2-40B4-BE49-F238E27FC236}">
                <a16:creationId xmlns:a16="http://schemas.microsoft.com/office/drawing/2014/main" id="{4F688FB2-0646-459C-5FDF-8A0A662A7E94}"/>
              </a:ext>
            </a:extLst>
          </p:cNvPr>
          <p:cNvSpPr txBox="1"/>
          <p:nvPr/>
        </p:nvSpPr>
        <p:spPr>
          <a:xfrm>
            <a:off x="3669423" y="47784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469" name="テキスト ボックス 468">
            <a:extLst>
              <a:ext uri="{FF2B5EF4-FFF2-40B4-BE49-F238E27FC236}">
                <a16:creationId xmlns:a16="http://schemas.microsoft.com/office/drawing/2014/main" id="{A910FFCD-C6E7-57CA-6263-A72FB767EFCA}"/>
              </a:ext>
            </a:extLst>
          </p:cNvPr>
          <p:cNvSpPr txBox="1"/>
          <p:nvPr/>
        </p:nvSpPr>
        <p:spPr>
          <a:xfrm>
            <a:off x="2847928" y="50632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470" name="テキスト ボックス 469">
            <a:extLst>
              <a:ext uri="{FF2B5EF4-FFF2-40B4-BE49-F238E27FC236}">
                <a16:creationId xmlns:a16="http://schemas.microsoft.com/office/drawing/2014/main" id="{E4E88754-35F3-EE58-FC02-67F049F0C355}"/>
              </a:ext>
            </a:extLst>
          </p:cNvPr>
          <p:cNvSpPr txBox="1"/>
          <p:nvPr/>
        </p:nvSpPr>
        <p:spPr>
          <a:xfrm>
            <a:off x="3298687" y="50551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471" name="テキスト ボックス 470">
            <a:extLst>
              <a:ext uri="{FF2B5EF4-FFF2-40B4-BE49-F238E27FC236}">
                <a16:creationId xmlns:a16="http://schemas.microsoft.com/office/drawing/2014/main" id="{8C251ACF-8143-A401-277C-FA07893EF6E8}"/>
              </a:ext>
            </a:extLst>
          </p:cNvPr>
          <p:cNvSpPr txBox="1"/>
          <p:nvPr/>
        </p:nvSpPr>
        <p:spPr>
          <a:xfrm>
            <a:off x="3703331" y="50604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472" name="テキスト ボックス 471">
            <a:extLst>
              <a:ext uri="{FF2B5EF4-FFF2-40B4-BE49-F238E27FC236}">
                <a16:creationId xmlns:a16="http://schemas.microsoft.com/office/drawing/2014/main" id="{C9A1E8E6-DA4D-FADA-08E9-1E5CBC181E97}"/>
              </a:ext>
            </a:extLst>
          </p:cNvPr>
          <p:cNvSpPr txBox="1"/>
          <p:nvPr/>
        </p:nvSpPr>
        <p:spPr>
          <a:xfrm>
            <a:off x="3282382" y="43614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473" name="テキスト ボックス 472">
            <a:extLst>
              <a:ext uri="{FF2B5EF4-FFF2-40B4-BE49-F238E27FC236}">
                <a16:creationId xmlns:a16="http://schemas.microsoft.com/office/drawing/2014/main" id="{B748BE3E-F1AB-2A68-0834-2CB71A17A1E8}"/>
              </a:ext>
            </a:extLst>
          </p:cNvPr>
          <p:cNvSpPr txBox="1"/>
          <p:nvPr/>
        </p:nvSpPr>
        <p:spPr>
          <a:xfrm>
            <a:off x="5155091" y="4413968"/>
            <a:ext cx="1367498" cy="1446550"/>
          </a:xfrm>
          <a:prstGeom prst="rect">
            <a:avLst/>
          </a:prstGeom>
          <a:noFill/>
        </p:spPr>
        <p:txBody>
          <a:bodyPr wrap="square" rtlCol="0">
            <a:spAutoFit/>
          </a:bodyPr>
          <a:lstStyle/>
          <a:p>
            <a:r>
              <a:rPr kumimoji="1" lang="en-US" altLang="ja-JP" sz="800" dirty="0">
                <a:latin typeface="+mj-lt"/>
              </a:rPr>
              <a:t>*7: Is it okay if the lot differs from the recommended location?</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r>
              <a:rPr kumimoji="1" lang="en-US" altLang="ja-JP" sz="800" dirty="0">
                <a:latin typeface="+mj-lt"/>
              </a:rPr>
              <a:t>.</a:t>
            </a:r>
          </a:p>
        </p:txBody>
      </p:sp>
      <p:sp>
        <p:nvSpPr>
          <p:cNvPr id="474" name="テキスト ボックス 473">
            <a:extLst>
              <a:ext uri="{FF2B5EF4-FFF2-40B4-BE49-F238E27FC236}">
                <a16:creationId xmlns:a16="http://schemas.microsoft.com/office/drawing/2014/main" id="{8C93EF9C-4D98-F742-C29C-9FEFEA890D81}"/>
              </a:ext>
            </a:extLst>
          </p:cNvPr>
          <p:cNvSpPr txBox="1"/>
          <p:nvPr/>
        </p:nvSpPr>
        <p:spPr>
          <a:xfrm>
            <a:off x="3454260" y="5248678"/>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477" name="図 476">
            <a:extLst>
              <a:ext uri="{FF2B5EF4-FFF2-40B4-BE49-F238E27FC236}">
                <a16:creationId xmlns:a16="http://schemas.microsoft.com/office/drawing/2014/main" id="{84CEF577-3543-AABD-4B3A-57F363558DDE}"/>
              </a:ext>
            </a:extLst>
          </p:cNvPr>
          <p:cNvPicPr>
            <a:picLocks noChangeAspect="1"/>
          </p:cNvPicPr>
          <p:nvPr/>
        </p:nvPicPr>
        <p:blipFill>
          <a:blip r:embed="rId12"/>
          <a:stretch>
            <a:fillRect/>
          </a:stretch>
        </p:blipFill>
        <p:spPr>
          <a:xfrm>
            <a:off x="5234890" y="3595081"/>
            <a:ext cx="1075165" cy="745191"/>
          </a:xfrm>
          <a:prstGeom prst="rect">
            <a:avLst/>
          </a:prstGeom>
        </p:spPr>
      </p:pic>
      <p:pic>
        <p:nvPicPr>
          <p:cNvPr id="478" name="図 477">
            <a:extLst>
              <a:ext uri="{FF2B5EF4-FFF2-40B4-BE49-F238E27FC236}">
                <a16:creationId xmlns:a16="http://schemas.microsoft.com/office/drawing/2014/main" id="{7FB019D0-A399-2639-DC01-BC90DFD145F1}"/>
              </a:ext>
            </a:extLst>
          </p:cNvPr>
          <p:cNvPicPr>
            <a:picLocks noChangeAspect="1"/>
          </p:cNvPicPr>
          <p:nvPr/>
        </p:nvPicPr>
        <p:blipFill>
          <a:blip r:embed="rId13"/>
          <a:stretch>
            <a:fillRect/>
          </a:stretch>
        </p:blipFill>
        <p:spPr>
          <a:xfrm>
            <a:off x="5356829" y="3985211"/>
            <a:ext cx="847293" cy="112175"/>
          </a:xfrm>
          <a:prstGeom prst="rect">
            <a:avLst/>
          </a:prstGeom>
        </p:spPr>
      </p:pic>
      <p:sp>
        <p:nvSpPr>
          <p:cNvPr id="479" name="テキスト ボックス 478">
            <a:extLst>
              <a:ext uri="{FF2B5EF4-FFF2-40B4-BE49-F238E27FC236}">
                <a16:creationId xmlns:a16="http://schemas.microsoft.com/office/drawing/2014/main" id="{5F0B4DD4-1E7D-BFC6-28AD-9BCA1AE8ECF9}"/>
              </a:ext>
            </a:extLst>
          </p:cNvPr>
          <p:cNvSpPr txBox="1"/>
          <p:nvPr/>
        </p:nvSpPr>
        <p:spPr>
          <a:xfrm>
            <a:off x="5161461" y="3909634"/>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80" name="図 479">
            <a:extLst>
              <a:ext uri="{FF2B5EF4-FFF2-40B4-BE49-F238E27FC236}">
                <a16:creationId xmlns:a16="http://schemas.microsoft.com/office/drawing/2014/main" id="{24F95486-674C-F6BD-F7B1-06301C07FECE}"/>
              </a:ext>
            </a:extLst>
          </p:cNvPr>
          <p:cNvPicPr>
            <a:picLocks noChangeAspect="1"/>
          </p:cNvPicPr>
          <p:nvPr/>
        </p:nvPicPr>
        <p:blipFill>
          <a:blip r:embed="rId14"/>
          <a:stretch>
            <a:fillRect/>
          </a:stretch>
        </p:blipFill>
        <p:spPr>
          <a:xfrm>
            <a:off x="5612438" y="4100730"/>
            <a:ext cx="336603" cy="186540"/>
          </a:xfrm>
          <a:prstGeom prst="rect">
            <a:avLst/>
          </a:prstGeom>
        </p:spPr>
      </p:pic>
      <p:sp>
        <p:nvSpPr>
          <p:cNvPr id="481" name="四角形: 角を丸くする 480">
            <a:extLst>
              <a:ext uri="{FF2B5EF4-FFF2-40B4-BE49-F238E27FC236}">
                <a16:creationId xmlns:a16="http://schemas.microsoft.com/office/drawing/2014/main" id="{BD9FCA9B-1BC2-9826-F6F2-69F4052090B3}"/>
              </a:ext>
            </a:extLst>
          </p:cNvPr>
          <p:cNvSpPr/>
          <p:nvPr/>
        </p:nvSpPr>
        <p:spPr>
          <a:xfrm>
            <a:off x="5481490" y="4134685"/>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82" name="四角形: 角を丸くする 481">
            <a:extLst>
              <a:ext uri="{FF2B5EF4-FFF2-40B4-BE49-F238E27FC236}">
                <a16:creationId xmlns:a16="http://schemas.microsoft.com/office/drawing/2014/main" id="{45A6EF1D-AF05-944C-CCEE-1ED10E912026}"/>
              </a:ext>
            </a:extLst>
          </p:cNvPr>
          <p:cNvSpPr/>
          <p:nvPr/>
        </p:nvSpPr>
        <p:spPr>
          <a:xfrm>
            <a:off x="5791729" y="4135156"/>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pic>
        <p:nvPicPr>
          <p:cNvPr id="448" name="Picture 447">
            <a:extLst>
              <a:ext uri="{FF2B5EF4-FFF2-40B4-BE49-F238E27FC236}">
                <a16:creationId xmlns:a16="http://schemas.microsoft.com/office/drawing/2014/main" id="{957719DF-052D-D555-628B-0AF8196E0E94}"/>
              </a:ext>
            </a:extLst>
          </p:cNvPr>
          <p:cNvPicPr>
            <a:picLocks noChangeAspect="1"/>
          </p:cNvPicPr>
          <p:nvPr/>
        </p:nvPicPr>
        <p:blipFill>
          <a:blip r:embed="rId15"/>
          <a:srcRect b="16713"/>
          <a:stretch/>
        </p:blipFill>
        <p:spPr>
          <a:xfrm>
            <a:off x="2876057" y="2530252"/>
            <a:ext cx="1337562" cy="743991"/>
          </a:xfrm>
          <a:prstGeom prst="rect">
            <a:avLst/>
          </a:prstGeom>
        </p:spPr>
      </p:pic>
      <p:pic>
        <p:nvPicPr>
          <p:cNvPr id="451" name="Picture 450">
            <a:extLst>
              <a:ext uri="{FF2B5EF4-FFF2-40B4-BE49-F238E27FC236}">
                <a16:creationId xmlns:a16="http://schemas.microsoft.com/office/drawing/2014/main" id="{6142F0C2-BE38-CB2E-E4B5-1ABC19A20A65}"/>
              </a:ext>
            </a:extLst>
          </p:cNvPr>
          <p:cNvPicPr>
            <a:picLocks noChangeAspect="1"/>
          </p:cNvPicPr>
          <p:nvPr/>
        </p:nvPicPr>
        <p:blipFill>
          <a:blip r:embed="rId16"/>
          <a:stretch>
            <a:fillRect/>
          </a:stretch>
        </p:blipFill>
        <p:spPr>
          <a:xfrm>
            <a:off x="2901963" y="3066965"/>
            <a:ext cx="1254295" cy="169937"/>
          </a:xfrm>
          <a:prstGeom prst="rect">
            <a:avLst/>
          </a:prstGeom>
        </p:spPr>
      </p:pic>
      <p:sp>
        <p:nvSpPr>
          <p:cNvPr id="452" name="TextBox 451">
            <a:extLst>
              <a:ext uri="{FF2B5EF4-FFF2-40B4-BE49-F238E27FC236}">
                <a16:creationId xmlns:a16="http://schemas.microsoft.com/office/drawing/2014/main" id="{26AF29C4-AB46-1320-10DE-6A0CE1B0E980}"/>
              </a:ext>
            </a:extLst>
          </p:cNvPr>
          <p:cNvSpPr txBox="1"/>
          <p:nvPr/>
        </p:nvSpPr>
        <p:spPr>
          <a:xfrm>
            <a:off x="3762300" y="3080261"/>
            <a:ext cx="474058" cy="169277"/>
          </a:xfrm>
          <a:prstGeom prst="rect">
            <a:avLst/>
          </a:prstGeom>
          <a:noFill/>
        </p:spPr>
        <p:txBody>
          <a:bodyPr wrap="square" rtlCol="0">
            <a:spAutoFit/>
          </a:bodyPr>
          <a:lstStyle/>
          <a:p>
            <a:pPr algn="r"/>
            <a:r>
              <a:rPr lang="en-US" sz="500" dirty="0"/>
              <a:t>10/20</a:t>
            </a:r>
          </a:p>
        </p:txBody>
      </p:sp>
      <p:pic>
        <p:nvPicPr>
          <p:cNvPr id="487" name="Picture 486">
            <a:extLst>
              <a:ext uri="{FF2B5EF4-FFF2-40B4-BE49-F238E27FC236}">
                <a16:creationId xmlns:a16="http://schemas.microsoft.com/office/drawing/2014/main" id="{0A1B7CEA-BB36-C910-CFD7-095C40F5B214}"/>
              </a:ext>
            </a:extLst>
          </p:cNvPr>
          <p:cNvPicPr>
            <a:picLocks noChangeAspect="1"/>
          </p:cNvPicPr>
          <p:nvPr/>
        </p:nvPicPr>
        <p:blipFill>
          <a:blip r:embed="rId17"/>
          <a:stretch>
            <a:fillRect/>
          </a:stretch>
        </p:blipFill>
        <p:spPr>
          <a:xfrm>
            <a:off x="2869871" y="4526727"/>
            <a:ext cx="1342615" cy="894078"/>
          </a:xfrm>
          <a:prstGeom prst="rect">
            <a:avLst/>
          </a:prstGeom>
        </p:spPr>
      </p:pic>
      <p:pic>
        <p:nvPicPr>
          <p:cNvPr id="488" name="Picture 487">
            <a:extLst>
              <a:ext uri="{FF2B5EF4-FFF2-40B4-BE49-F238E27FC236}">
                <a16:creationId xmlns:a16="http://schemas.microsoft.com/office/drawing/2014/main" id="{4E8B9E5E-75AF-F689-CC4D-E9BD52EC2406}"/>
              </a:ext>
            </a:extLst>
          </p:cNvPr>
          <p:cNvPicPr>
            <a:picLocks noChangeAspect="1"/>
          </p:cNvPicPr>
          <p:nvPr/>
        </p:nvPicPr>
        <p:blipFill>
          <a:blip r:embed="rId16"/>
          <a:stretch>
            <a:fillRect/>
          </a:stretch>
        </p:blipFill>
        <p:spPr>
          <a:xfrm>
            <a:off x="2897484" y="5244753"/>
            <a:ext cx="1254295" cy="169937"/>
          </a:xfrm>
          <a:prstGeom prst="rect">
            <a:avLst/>
          </a:prstGeom>
        </p:spPr>
      </p:pic>
      <p:sp>
        <p:nvSpPr>
          <p:cNvPr id="489" name="TextBox 488">
            <a:extLst>
              <a:ext uri="{FF2B5EF4-FFF2-40B4-BE49-F238E27FC236}">
                <a16:creationId xmlns:a16="http://schemas.microsoft.com/office/drawing/2014/main" id="{EE7DB1FC-B99D-660C-5EE4-BB73FB9C34F4}"/>
              </a:ext>
            </a:extLst>
          </p:cNvPr>
          <p:cNvSpPr txBox="1"/>
          <p:nvPr/>
        </p:nvSpPr>
        <p:spPr>
          <a:xfrm>
            <a:off x="3757821" y="5258049"/>
            <a:ext cx="474058" cy="169277"/>
          </a:xfrm>
          <a:prstGeom prst="rect">
            <a:avLst/>
          </a:prstGeom>
          <a:noFill/>
        </p:spPr>
        <p:txBody>
          <a:bodyPr wrap="square" rtlCol="0">
            <a:spAutoFit/>
          </a:bodyPr>
          <a:lstStyle/>
          <a:p>
            <a:pPr algn="r"/>
            <a:r>
              <a:rPr lang="en-US" sz="500" dirty="0"/>
              <a:t>10/20</a:t>
            </a:r>
          </a:p>
        </p:txBody>
      </p:sp>
      <p:sp>
        <p:nvSpPr>
          <p:cNvPr id="616" name="正方形/長方形 615">
            <a:extLst>
              <a:ext uri="{FF2B5EF4-FFF2-40B4-BE49-F238E27FC236}">
                <a16:creationId xmlns:a16="http://schemas.microsoft.com/office/drawing/2014/main" id="{886BEB44-C81A-2B73-53EB-43015A6488C0}"/>
              </a:ext>
            </a:extLst>
          </p:cNvPr>
          <p:cNvSpPr/>
          <p:nvPr/>
        </p:nvSpPr>
        <p:spPr>
          <a:xfrm>
            <a:off x="3473601" y="322008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90" name="図 476">
            <a:extLst>
              <a:ext uri="{FF2B5EF4-FFF2-40B4-BE49-F238E27FC236}">
                <a16:creationId xmlns:a16="http://schemas.microsoft.com/office/drawing/2014/main" id="{49885730-2BBD-301B-A9DD-3CE1887DC828}"/>
              </a:ext>
            </a:extLst>
          </p:cNvPr>
          <p:cNvPicPr>
            <a:picLocks noChangeAspect="1"/>
          </p:cNvPicPr>
          <p:nvPr/>
        </p:nvPicPr>
        <p:blipFill>
          <a:blip r:embed="rId12"/>
          <a:stretch>
            <a:fillRect/>
          </a:stretch>
        </p:blipFill>
        <p:spPr>
          <a:xfrm>
            <a:off x="3010709" y="4381519"/>
            <a:ext cx="1075165" cy="745191"/>
          </a:xfrm>
          <a:prstGeom prst="rect">
            <a:avLst/>
          </a:prstGeom>
        </p:spPr>
      </p:pic>
      <p:pic>
        <p:nvPicPr>
          <p:cNvPr id="491" name="図 477">
            <a:extLst>
              <a:ext uri="{FF2B5EF4-FFF2-40B4-BE49-F238E27FC236}">
                <a16:creationId xmlns:a16="http://schemas.microsoft.com/office/drawing/2014/main" id="{23535EC9-4D9A-3B1C-BA9A-8CEC6A56AF65}"/>
              </a:ext>
            </a:extLst>
          </p:cNvPr>
          <p:cNvPicPr>
            <a:picLocks noChangeAspect="1"/>
          </p:cNvPicPr>
          <p:nvPr/>
        </p:nvPicPr>
        <p:blipFill>
          <a:blip r:embed="rId13"/>
          <a:stretch>
            <a:fillRect/>
          </a:stretch>
        </p:blipFill>
        <p:spPr>
          <a:xfrm>
            <a:off x="3132648" y="4771649"/>
            <a:ext cx="847293" cy="112175"/>
          </a:xfrm>
          <a:prstGeom prst="rect">
            <a:avLst/>
          </a:prstGeom>
        </p:spPr>
      </p:pic>
      <p:sp>
        <p:nvSpPr>
          <p:cNvPr id="492" name="テキスト ボックス 478">
            <a:extLst>
              <a:ext uri="{FF2B5EF4-FFF2-40B4-BE49-F238E27FC236}">
                <a16:creationId xmlns:a16="http://schemas.microsoft.com/office/drawing/2014/main" id="{9AD55D20-D820-CD03-BE49-4AFD3EC082AC}"/>
              </a:ext>
            </a:extLst>
          </p:cNvPr>
          <p:cNvSpPr txBox="1"/>
          <p:nvPr/>
        </p:nvSpPr>
        <p:spPr>
          <a:xfrm>
            <a:off x="2937280" y="4696072"/>
            <a:ext cx="1149454"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Is it okay if the lot differs from the recommended location?</a:t>
            </a:r>
          </a:p>
        </p:txBody>
      </p:sp>
      <p:pic>
        <p:nvPicPr>
          <p:cNvPr id="493" name="図 479">
            <a:extLst>
              <a:ext uri="{FF2B5EF4-FFF2-40B4-BE49-F238E27FC236}">
                <a16:creationId xmlns:a16="http://schemas.microsoft.com/office/drawing/2014/main" id="{6E4B8F15-16FA-4748-361F-2A985719C47B}"/>
              </a:ext>
            </a:extLst>
          </p:cNvPr>
          <p:cNvPicPr>
            <a:picLocks noChangeAspect="1"/>
          </p:cNvPicPr>
          <p:nvPr/>
        </p:nvPicPr>
        <p:blipFill>
          <a:blip r:embed="rId14"/>
          <a:stretch>
            <a:fillRect/>
          </a:stretch>
        </p:blipFill>
        <p:spPr>
          <a:xfrm>
            <a:off x="3388257" y="4887168"/>
            <a:ext cx="336603" cy="186540"/>
          </a:xfrm>
          <a:prstGeom prst="rect">
            <a:avLst/>
          </a:prstGeom>
        </p:spPr>
      </p:pic>
      <p:sp>
        <p:nvSpPr>
          <p:cNvPr id="494" name="四角形: 角を丸くする 480">
            <a:extLst>
              <a:ext uri="{FF2B5EF4-FFF2-40B4-BE49-F238E27FC236}">
                <a16:creationId xmlns:a16="http://schemas.microsoft.com/office/drawing/2014/main" id="{2DE819A8-32C9-D14F-713A-AE6FCD493D53}"/>
              </a:ext>
            </a:extLst>
          </p:cNvPr>
          <p:cNvSpPr/>
          <p:nvPr/>
        </p:nvSpPr>
        <p:spPr>
          <a:xfrm>
            <a:off x="3257309" y="4921123"/>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95" name="四角形: 角を丸くする 481">
            <a:extLst>
              <a:ext uri="{FF2B5EF4-FFF2-40B4-BE49-F238E27FC236}">
                <a16:creationId xmlns:a16="http://schemas.microsoft.com/office/drawing/2014/main" id="{24CA8704-810A-ABD2-DF0C-1DA9A53735AB}"/>
              </a:ext>
            </a:extLst>
          </p:cNvPr>
          <p:cNvSpPr/>
          <p:nvPr/>
        </p:nvSpPr>
        <p:spPr>
          <a:xfrm>
            <a:off x="3567548" y="4921594"/>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pic>
        <p:nvPicPr>
          <p:cNvPr id="475" name="図 28">
            <a:extLst>
              <a:ext uri="{FF2B5EF4-FFF2-40B4-BE49-F238E27FC236}">
                <a16:creationId xmlns:a16="http://schemas.microsoft.com/office/drawing/2014/main" id="{20FB30A6-851C-1CCB-404A-E5A8C4DDBD1E}"/>
              </a:ext>
            </a:extLst>
          </p:cNvPr>
          <p:cNvPicPr>
            <a:picLocks noChangeAspect="1"/>
          </p:cNvPicPr>
          <p:nvPr/>
        </p:nvPicPr>
        <p:blipFill>
          <a:blip r:embed="rId2"/>
          <a:stretch>
            <a:fillRect/>
          </a:stretch>
        </p:blipFill>
        <p:spPr>
          <a:xfrm>
            <a:off x="517767" y="3615928"/>
            <a:ext cx="1358764" cy="2027693"/>
          </a:xfrm>
          <a:prstGeom prst="rect">
            <a:avLst/>
          </a:prstGeom>
        </p:spPr>
      </p:pic>
      <p:pic>
        <p:nvPicPr>
          <p:cNvPr id="476" name="図 29">
            <a:extLst>
              <a:ext uri="{FF2B5EF4-FFF2-40B4-BE49-F238E27FC236}">
                <a16:creationId xmlns:a16="http://schemas.microsoft.com/office/drawing/2014/main" id="{0F994C54-3556-57EE-F4AA-B1D79672F733}"/>
              </a:ext>
            </a:extLst>
          </p:cNvPr>
          <p:cNvPicPr>
            <a:picLocks noChangeAspect="1"/>
          </p:cNvPicPr>
          <p:nvPr/>
        </p:nvPicPr>
        <p:blipFill>
          <a:blip r:embed="rId3"/>
          <a:stretch>
            <a:fillRect/>
          </a:stretch>
        </p:blipFill>
        <p:spPr>
          <a:xfrm>
            <a:off x="1611123" y="4911315"/>
            <a:ext cx="243861" cy="130125"/>
          </a:xfrm>
          <a:prstGeom prst="rect">
            <a:avLst/>
          </a:prstGeom>
        </p:spPr>
      </p:pic>
      <p:sp>
        <p:nvSpPr>
          <p:cNvPr id="483" name="テキスト ボックス 30">
            <a:extLst>
              <a:ext uri="{FF2B5EF4-FFF2-40B4-BE49-F238E27FC236}">
                <a16:creationId xmlns:a16="http://schemas.microsoft.com/office/drawing/2014/main" id="{9925B240-04CB-EA77-A43F-733CD45CA88E}"/>
              </a:ext>
            </a:extLst>
          </p:cNvPr>
          <p:cNvSpPr txBox="1"/>
          <p:nvPr/>
        </p:nvSpPr>
        <p:spPr>
          <a:xfrm>
            <a:off x="1534701" y="489035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484" name="図 31">
            <a:extLst>
              <a:ext uri="{FF2B5EF4-FFF2-40B4-BE49-F238E27FC236}">
                <a16:creationId xmlns:a16="http://schemas.microsoft.com/office/drawing/2014/main" id="{7C219F43-98D7-740B-04BE-9B3C15901995}"/>
              </a:ext>
            </a:extLst>
          </p:cNvPr>
          <p:cNvPicPr>
            <a:picLocks noChangeAspect="1"/>
          </p:cNvPicPr>
          <p:nvPr/>
        </p:nvPicPr>
        <p:blipFill>
          <a:blip r:embed="rId4"/>
          <a:stretch>
            <a:fillRect/>
          </a:stretch>
        </p:blipFill>
        <p:spPr>
          <a:xfrm>
            <a:off x="1022454" y="3750008"/>
            <a:ext cx="805148" cy="123622"/>
          </a:xfrm>
          <a:prstGeom prst="rect">
            <a:avLst/>
          </a:prstGeom>
        </p:spPr>
      </p:pic>
      <p:sp>
        <p:nvSpPr>
          <p:cNvPr id="486" name="テキスト ボックス 32">
            <a:extLst>
              <a:ext uri="{FF2B5EF4-FFF2-40B4-BE49-F238E27FC236}">
                <a16:creationId xmlns:a16="http://schemas.microsoft.com/office/drawing/2014/main" id="{39189FB9-1B9A-C86A-2E2F-6C0F9027F7F5}"/>
              </a:ext>
            </a:extLst>
          </p:cNvPr>
          <p:cNvSpPr txBox="1"/>
          <p:nvPr/>
        </p:nvSpPr>
        <p:spPr>
          <a:xfrm>
            <a:off x="937735" y="3736585"/>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496" name="図 33">
            <a:extLst>
              <a:ext uri="{FF2B5EF4-FFF2-40B4-BE49-F238E27FC236}">
                <a16:creationId xmlns:a16="http://schemas.microsoft.com/office/drawing/2014/main" id="{91171D87-B721-3E0F-72A1-3960526F3160}"/>
              </a:ext>
            </a:extLst>
          </p:cNvPr>
          <p:cNvPicPr>
            <a:picLocks noChangeAspect="1"/>
          </p:cNvPicPr>
          <p:nvPr/>
        </p:nvPicPr>
        <p:blipFill>
          <a:blip r:embed="rId3"/>
          <a:stretch>
            <a:fillRect/>
          </a:stretch>
        </p:blipFill>
        <p:spPr>
          <a:xfrm>
            <a:off x="672267" y="4635568"/>
            <a:ext cx="399116" cy="92870"/>
          </a:xfrm>
          <a:prstGeom prst="rect">
            <a:avLst/>
          </a:prstGeom>
        </p:spPr>
      </p:pic>
      <p:sp>
        <p:nvSpPr>
          <p:cNvPr id="497" name="テキスト ボックス 34">
            <a:extLst>
              <a:ext uri="{FF2B5EF4-FFF2-40B4-BE49-F238E27FC236}">
                <a16:creationId xmlns:a16="http://schemas.microsoft.com/office/drawing/2014/main" id="{2D58AFC9-731B-10E8-00EE-40465F2132B7}"/>
              </a:ext>
            </a:extLst>
          </p:cNvPr>
          <p:cNvSpPr txBox="1"/>
          <p:nvPr/>
        </p:nvSpPr>
        <p:spPr>
          <a:xfrm>
            <a:off x="607897" y="458586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498" name="図 35">
            <a:extLst>
              <a:ext uri="{FF2B5EF4-FFF2-40B4-BE49-F238E27FC236}">
                <a16:creationId xmlns:a16="http://schemas.microsoft.com/office/drawing/2014/main" id="{1283B349-9198-86C4-2FDB-B8CDFA16702C}"/>
              </a:ext>
            </a:extLst>
          </p:cNvPr>
          <p:cNvPicPr>
            <a:picLocks noChangeAspect="1"/>
          </p:cNvPicPr>
          <p:nvPr/>
        </p:nvPicPr>
        <p:blipFill>
          <a:blip r:embed="rId5"/>
          <a:stretch>
            <a:fillRect/>
          </a:stretch>
        </p:blipFill>
        <p:spPr>
          <a:xfrm>
            <a:off x="1120708" y="5072679"/>
            <a:ext cx="234871" cy="129551"/>
          </a:xfrm>
          <a:prstGeom prst="rect">
            <a:avLst/>
          </a:prstGeom>
        </p:spPr>
      </p:pic>
      <p:pic>
        <p:nvPicPr>
          <p:cNvPr id="499" name="図 36">
            <a:extLst>
              <a:ext uri="{FF2B5EF4-FFF2-40B4-BE49-F238E27FC236}">
                <a16:creationId xmlns:a16="http://schemas.microsoft.com/office/drawing/2014/main" id="{E6EEC061-7D51-B0D7-EDAC-5B19E18921F6}"/>
              </a:ext>
            </a:extLst>
          </p:cNvPr>
          <p:cNvPicPr>
            <a:picLocks noChangeAspect="1"/>
          </p:cNvPicPr>
          <p:nvPr/>
        </p:nvPicPr>
        <p:blipFill>
          <a:blip r:embed="rId5"/>
          <a:stretch>
            <a:fillRect/>
          </a:stretch>
        </p:blipFill>
        <p:spPr>
          <a:xfrm>
            <a:off x="1056126" y="5255930"/>
            <a:ext cx="234871" cy="129551"/>
          </a:xfrm>
          <a:prstGeom prst="rect">
            <a:avLst/>
          </a:prstGeom>
        </p:spPr>
      </p:pic>
      <p:pic>
        <p:nvPicPr>
          <p:cNvPr id="500" name="図 37">
            <a:extLst>
              <a:ext uri="{FF2B5EF4-FFF2-40B4-BE49-F238E27FC236}">
                <a16:creationId xmlns:a16="http://schemas.microsoft.com/office/drawing/2014/main" id="{AE02BB49-D2F6-5D8C-0E84-339AB11F9DE8}"/>
              </a:ext>
            </a:extLst>
          </p:cNvPr>
          <p:cNvPicPr>
            <a:picLocks noChangeAspect="1"/>
          </p:cNvPicPr>
          <p:nvPr/>
        </p:nvPicPr>
        <p:blipFill>
          <a:blip r:embed="rId6"/>
          <a:stretch>
            <a:fillRect/>
          </a:stretch>
        </p:blipFill>
        <p:spPr>
          <a:xfrm>
            <a:off x="535775" y="4622707"/>
            <a:ext cx="1334826" cy="298027"/>
          </a:xfrm>
          <a:prstGeom prst="rect">
            <a:avLst/>
          </a:prstGeom>
        </p:spPr>
      </p:pic>
      <p:sp>
        <p:nvSpPr>
          <p:cNvPr id="501" name="四角形: 角を丸くする 38">
            <a:extLst>
              <a:ext uri="{FF2B5EF4-FFF2-40B4-BE49-F238E27FC236}">
                <a16:creationId xmlns:a16="http://schemas.microsoft.com/office/drawing/2014/main" id="{8013D595-4881-02C7-A534-4F81139BD5F1}"/>
              </a:ext>
            </a:extLst>
          </p:cNvPr>
          <p:cNvSpPr/>
          <p:nvPr/>
        </p:nvSpPr>
        <p:spPr>
          <a:xfrm>
            <a:off x="812054" y="477973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2" name="テキスト ボックス 40">
            <a:extLst>
              <a:ext uri="{FF2B5EF4-FFF2-40B4-BE49-F238E27FC236}">
                <a16:creationId xmlns:a16="http://schemas.microsoft.com/office/drawing/2014/main" id="{2C5C9AE3-4305-C4D3-74C6-C07E2FCAE744}"/>
              </a:ext>
            </a:extLst>
          </p:cNvPr>
          <p:cNvSpPr txBox="1"/>
          <p:nvPr/>
        </p:nvSpPr>
        <p:spPr>
          <a:xfrm>
            <a:off x="488347" y="476849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03" name="四角形: 角を丸くする 41">
            <a:extLst>
              <a:ext uri="{FF2B5EF4-FFF2-40B4-BE49-F238E27FC236}">
                <a16:creationId xmlns:a16="http://schemas.microsoft.com/office/drawing/2014/main" id="{EDB7AA32-3216-7705-9F79-947A5A348600}"/>
              </a:ext>
            </a:extLst>
          </p:cNvPr>
          <p:cNvSpPr/>
          <p:nvPr/>
        </p:nvSpPr>
        <p:spPr>
          <a:xfrm>
            <a:off x="1463990" y="477234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4" name="テキスト ボックス 42">
            <a:extLst>
              <a:ext uri="{FF2B5EF4-FFF2-40B4-BE49-F238E27FC236}">
                <a16:creationId xmlns:a16="http://schemas.microsoft.com/office/drawing/2014/main" id="{2D25A4A2-A014-350E-27DE-0506CD271923}"/>
              </a:ext>
            </a:extLst>
          </p:cNvPr>
          <p:cNvSpPr txBox="1"/>
          <p:nvPr/>
        </p:nvSpPr>
        <p:spPr>
          <a:xfrm>
            <a:off x="1145045" y="475396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05" name="図 43">
            <a:extLst>
              <a:ext uri="{FF2B5EF4-FFF2-40B4-BE49-F238E27FC236}">
                <a16:creationId xmlns:a16="http://schemas.microsoft.com/office/drawing/2014/main" id="{9723BF78-C682-C83C-64B8-0407587545B9}"/>
              </a:ext>
            </a:extLst>
          </p:cNvPr>
          <p:cNvPicPr>
            <a:picLocks noChangeAspect="1"/>
          </p:cNvPicPr>
          <p:nvPr/>
        </p:nvPicPr>
        <p:blipFill>
          <a:blip r:embed="rId7"/>
          <a:stretch>
            <a:fillRect/>
          </a:stretch>
        </p:blipFill>
        <p:spPr>
          <a:xfrm>
            <a:off x="531496" y="4218286"/>
            <a:ext cx="1345035" cy="391873"/>
          </a:xfrm>
          <a:prstGeom prst="rect">
            <a:avLst/>
          </a:prstGeom>
        </p:spPr>
      </p:pic>
      <p:sp>
        <p:nvSpPr>
          <p:cNvPr id="506" name="四角形: 角を丸くする 44">
            <a:extLst>
              <a:ext uri="{FF2B5EF4-FFF2-40B4-BE49-F238E27FC236}">
                <a16:creationId xmlns:a16="http://schemas.microsoft.com/office/drawing/2014/main" id="{984E9A98-19C4-00F1-FC31-5843523F8D5B}"/>
              </a:ext>
            </a:extLst>
          </p:cNvPr>
          <p:cNvSpPr/>
          <p:nvPr/>
        </p:nvSpPr>
        <p:spPr>
          <a:xfrm>
            <a:off x="812648" y="4517567"/>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7" name="四角形: 角を丸くする 45">
            <a:extLst>
              <a:ext uri="{FF2B5EF4-FFF2-40B4-BE49-F238E27FC236}">
                <a16:creationId xmlns:a16="http://schemas.microsoft.com/office/drawing/2014/main" id="{888F4976-6731-4635-F7FC-E40756E33A3D}"/>
              </a:ext>
            </a:extLst>
          </p:cNvPr>
          <p:cNvSpPr/>
          <p:nvPr/>
        </p:nvSpPr>
        <p:spPr>
          <a:xfrm>
            <a:off x="1458129" y="4522867"/>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8" name="テキスト ボックス 46">
            <a:extLst>
              <a:ext uri="{FF2B5EF4-FFF2-40B4-BE49-F238E27FC236}">
                <a16:creationId xmlns:a16="http://schemas.microsoft.com/office/drawing/2014/main" id="{2A6EB99E-0495-6450-CBEE-1761C661804F}"/>
              </a:ext>
            </a:extLst>
          </p:cNvPr>
          <p:cNvSpPr txBox="1"/>
          <p:nvPr/>
        </p:nvSpPr>
        <p:spPr>
          <a:xfrm>
            <a:off x="474097" y="453036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09" name="テキスト ボックス 47">
            <a:extLst>
              <a:ext uri="{FF2B5EF4-FFF2-40B4-BE49-F238E27FC236}">
                <a16:creationId xmlns:a16="http://schemas.microsoft.com/office/drawing/2014/main" id="{7583AD5D-42E6-BC8A-D2AE-BF379DD3FB31}"/>
              </a:ext>
            </a:extLst>
          </p:cNvPr>
          <p:cNvSpPr txBox="1"/>
          <p:nvPr/>
        </p:nvSpPr>
        <p:spPr>
          <a:xfrm>
            <a:off x="1134227" y="452364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0" name="四角形: 角を丸くする 48">
            <a:extLst>
              <a:ext uri="{FF2B5EF4-FFF2-40B4-BE49-F238E27FC236}">
                <a16:creationId xmlns:a16="http://schemas.microsoft.com/office/drawing/2014/main" id="{32DC04D8-F7FB-2F88-BD35-80E9D2E8DBAC}"/>
              </a:ext>
            </a:extLst>
          </p:cNvPr>
          <p:cNvSpPr/>
          <p:nvPr/>
        </p:nvSpPr>
        <p:spPr>
          <a:xfrm>
            <a:off x="1022454" y="422005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1" name="テキスト ボックス 49">
            <a:extLst>
              <a:ext uri="{FF2B5EF4-FFF2-40B4-BE49-F238E27FC236}">
                <a16:creationId xmlns:a16="http://schemas.microsoft.com/office/drawing/2014/main" id="{24342A9D-4651-E658-C46A-71F409A753E0}"/>
              </a:ext>
            </a:extLst>
          </p:cNvPr>
          <p:cNvSpPr txBox="1"/>
          <p:nvPr/>
        </p:nvSpPr>
        <p:spPr>
          <a:xfrm>
            <a:off x="488347" y="420881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2" name="四角形: 角を丸くする 50">
            <a:extLst>
              <a:ext uri="{FF2B5EF4-FFF2-40B4-BE49-F238E27FC236}">
                <a16:creationId xmlns:a16="http://schemas.microsoft.com/office/drawing/2014/main" id="{BB1F4466-E224-2F5D-24B0-3D5482EA4945}"/>
              </a:ext>
            </a:extLst>
          </p:cNvPr>
          <p:cNvSpPr/>
          <p:nvPr/>
        </p:nvSpPr>
        <p:spPr>
          <a:xfrm>
            <a:off x="1024945" y="436680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3" name="テキスト ボックス 51">
            <a:extLst>
              <a:ext uri="{FF2B5EF4-FFF2-40B4-BE49-F238E27FC236}">
                <a16:creationId xmlns:a16="http://schemas.microsoft.com/office/drawing/2014/main" id="{310216A5-505C-292B-6CBC-078F07EC8824}"/>
              </a:ext>
            </a:extLst>
          </p:cNvPr>
          <p:cNvSpPr txBox="1"/>
          <p:nvPr/>
        </p:nvSpPr>
        <p:spPr>
          <a:xfrm>
            <a:off x="490838" y="435556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14" name="テキスト ボックス 56">
            <a:extLst>
              <a:ext uri="{FF2B5EF4-FFF2-40B4-BE49-F238E27FC236}">
                <a16:creationId xmlns:a16="http://schemas.microsoft.com/office/drawing/2014/main" id="{061C59A1-CCF8-6440-05F0-92BA58A02BAD}"/>
              </a:ext>
            </a:extLst>
          </p:cNvPr>
          <p:cNvSpPr txBox="1"/>
          <p:nvPr/>
        </p:nvSpPr>
        <p:spPr>
          <a:xfrm>
            <a:off x="1048641" y="4203484"/>
            <a:ext cx="840544" cy="169277"/>
          </a:xfrm>
          <a:prstGeom prst="rect">
            <a:avLst/>
          </a:prstGeom>
          <a:noFill/>
        </p:spPr>
        <p:txBody>
          <a:bodyPr wrap="square" lIns="9144" rtlCol="0">
            <a:spAutoFit/>
          </a:bodyPr>
          <a:lstStyle/>
          <a:p>
            <a:r>
              <a:rPr kumimoji="1" lang="en-US" altLang="ja-JP" sz="500" dirty="0">
                <a:latin typeface="+mj-lt"/>
              </a:rPr>
              <a:t>DEMO-PARTS-NO_B</a:t>
            </a:r>
            <a:endParaRPr kumimoji="1" lang="ja-JP" altLang="en-US" sz="500" dirty="0"/>
          </a:p>
        </p:txBody>
      </p:sp>
      <p:sp>
        <p:nvSpPr>
          <p:cNvPr id="515" name="テキスト ボックス 57">
            <a:extLst>
              <a:ext uri="{FF2B5EF4-FFF2-40B4-BE49-F238E27FC236}">
                <a16:creationId xmlns:a16="http://schemas.microsoft.com/office/drawing/2014/main" id="{CF984F64-6D8A-6AA4-B47B-52A7FEADCA1B}"/>
              </a:ext>
            </a:extLst>
          </p:cNvPr>
          <p:cNvSpPr txBox="1"/>
          <p:nvPr/>
        </p:nvSpPr>
        <p:spPr>
          <a:xfrm>
            <a:off x="972048" y="4353590"/>
            <a:ext cx="944571" cy="169277"/>
          </a:xfrm>
          <a:prstGeom prst="rect">
            <a:avLst/>
          </a:prstGeom>
          <a:noFill/>
        </p:spPr>
        <p:txBody>
          <a:bodyPr wrap="square" lIns="9144" rIns="9144" rtlCol="0">
            <a:spAutoFit/>
          </a:bodyPr>
          <a:lstStyle/>
          <a:p>
            <a:pPr algn="ct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kumimoji="1" lang="en-US" altLang="ja-JP" sz="500" dirty="0">
              <a:latin typeface="+mj-lt"/>
            </a:endParaRPr>
          </a:p>
        </p:txBody>
      </p:sp>
      <p:sp>
        <p:nvSpPr>
          <p:cNvPr id="516" name="テキスト ボックス 58">
            <a:extLst>
              <a:ext uri="{FF2B5EF4-FFF2-40B4-BE49-F238E27FC236}">
                <a16:creationId xmlns:a16="http://schemas.microsoft.com/office/drawing/2014/main" id="{4835FA78-8200-73D3-5B03-18BA712648E0}"/>
              </a:ext>
            </a:extLst>
          </p:cNvPr>
          <p:cNvSpPr txBox="1"/>
          <p:nvPr/>
        </p:nvSpPr>
        <p:spPr>
          <a:xfrm>
            <a:off x="770011" y="4506098"/>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17" name="テキスト ボックス 59">
            <a:extLst>
              <a:ext uri="{FF2B5EF4-FFF2-40B4-BE49-F238E27FC236}">
                <a16:creationId xmlns:a16="http://schemas.microsoft.com/office/drawing/2014/main" id="{8C6C8A05-355C-CB99-27F8-C1746BA55F16}"/>
              </a:ext>
            </a:extLst>
          </p:cNvPr>
          <p:cNvSpPr txBox="1"/>
          <p:nvPr/>
        </p:nvSpPr>
        <p:spPr>
          <a:xfrm>
            <a:off x="1425014" y="4509908"/>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518" name="グラフィックス 4" descr="カメラ 単色塗りつぶし">
            <a:extLst>
              <a:ext uri="{FF2B5EF4-FFF2-40B4-BE49-F238E27FC236}">
                <a16:creationId xmlns:a16="http://schemas.microsoft.com/office/drawing/2014/main" id="{5008D174-2707-46D2-1A96-9BB7EA2FC3C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93276" y="4218911"/>
            <a:ext cx="137037" cy="137037"/>
          </a:xfrm>
          <a:prstGeom prst="rect">
            <a:avLst/>
          </a:prstGeom>
        </p:spPr>
      </p:pic>
      <p:sp>
        <p:nvSpPr>
          <p:cNvPr id="519" name="Rectangle 518">
            <a:extLst>
              <a:ext uri="{FF2B5EF4-FFF2-40B4-BE49-F238E27FC236}">
                <a16:creationId xmlns:a16="http://schemas.microsoft.com/office/drawing/2014/main" id="{4FBF37D3-146C-5002-4F8F-97FFE92A9E16}"/>
              </a:ext>
            </a:extLst>
          </p:cNvPr>
          <p:cNvSpPr/>
          <p:nvPr/>
        </p:nvSpPr>
        <p:spPr>
          <a:xfrm>
            <a:off x="542489" y="4516665"/>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20" name="TextBox 519">
            <a:extLst>
              <a:ext uri="{FF2B5EF4-FFF2-40B4-BE49-F238E27FC236}">
                <a16:creationId xmlns:a16="http://schemas.microsoft.com/office/drawing/2014/main" id="{3F61ACFD-5A98-EA5B-C397-0250599D15AE}"/>
              </a:ext>
            </a:extLst>
          </p:cNvPr>
          <p:cNvSpPr txBox="1"/>
          <p:nvPr/>
        </p:nvSpPr>
        <p:spPr>
          <a:xfrm>
            <a:off x="521897" y="4528668"/>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521" name="Rectangle: Rounded Corners 520">
            <a:extLst>
              <a:ext uri="{FF2B5EF4-FFF2-40B4-BE49-F238E27FC236}">
                <a16:creationId xmlns:a16="http://schemas.microsoft.com/office/drawing/2014/main" id="{964458E1-75C0-8B7F-F3C0-2BF50C0A6E79}"/>
              </a:ext>
            </a:extLst>
          </p:cNvPr>
          <p:cNvSpPr/>
          <p:nvPr/>
        </p:nvSpPr>
        <p:spPr>
          <a:xfrm>
            <a:off x="813524" y="4528668"/>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522" name="Rectangle: Rounded Corners 521">
            <a:extLst>
              <a:ext uri="{FF2B5EF4-FFF2-40B4-BE49-F238E27FC236}">
                <a16:creationId xmlns:a16="http://schemas.microsoft.com/office/drawing/2014/main" id="{5E87EDBF-2C91-EC19-C95D-A4407E28F8AC}"/>
              </a:ext>
            </a:extLst>
          </p:cNvPr>
          <p:cNvSpPr/>
          <p:nvPr/>
        </p:nvSpPr>
        <p:spPr>
          <a:xfrm>
            <a:off x="1207764" y="4528668"/>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523" name="Picture 522">
            <a:extLst>
              <a:ext uri="{FF2B5EF4-FFF2-40B4-BE49-F238E27FC236}">
                <a16:creationId xmlns:a16="http://schemas.microsoft.com/office/drawing/2014/main" id="{1A1E5444-741E-05CF-030B-8D5D5E90D07F}"/>
              </a:ext>
            </a:extLst>
          </p:cNvPr>
          <p:cNvPicPr>
            <a:picLocks noChangeAspect="1"/>
          </p:cNvPicPr>
          <p:nvPr/>
        </p:nvPicPr>
        <p:blipFill>
          <a:blip r:embed="rId20"/>
          <a:srcRect t="1" b="19546"/>
          <a:stretch/>
        </p:blipFill>
        <p:spPr>
          <a:xfrm>
            <a:off x="539710" y="4694240"/>
            <a:ext cx="1328605" cy="709499"/>
          </a:xfrm>
          <a:prstGeom prst="rect">
            <a:avLst/>
          </a:prstGeom>
        </p:spPr>
      </p:pic>
      <p:sp>
        <p:nvSpPr>
          <p:cNvPr id="524" name="矢印: 右 77">
            <a:extLst>
              <a:ext uri="{FF2B5EF4-FFF2-40B4-BE49-F238E27FC236}">
                <a16:creationId xmlns:a16="http://schemas.microsoft.com/office/drawing/2014/main" id="{9DA1CC87-58BE-AA2E-1122-0F383D0A5D29}"/>
              </a:ext>
            </a:extLst>
          </p:cNvPr>
          <p:cNvSpPr/>
          <p:nvPr/>
        </p:nvSpPr>
        <p:spPr>
          <a:xfrm>
            <a:off x="1739607" y="407817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25" name="図 28">
            <a:extLst>
              <a:ext uri="{FF2B5EF4-FFF2-40B4-BE49-F238E27FC236}">
                <a16:creationId xmlns:a16="http://schemas.microsoft.com/office/drawing/2014/main" id="{4FC87A23-B7A5-A931-EDF4-F5BC6F9B2C1A}"/>
              </a:ext>
            </a:extLst>
          </p:cNvPr>
          <p:cNvPicPr>
            <a:picLocks noChangeAspect="1"/>
          </p:cNvPicPr>
          <p:nvPr/>
        </p:nvPicPr>
        <p:blipFill>
          <a:blip r:embed="rId2"/>
          <a:stretch>
            <a:fillRect/>
          </a:stretch>
        </p:blipFill>
        <p:spPr>
          <a:xfrm>
            <a:off x="520565" y="1454932"/>
            <a:ext cx="1358764" cy="2027693"/>
          </a:xfrm>
          <a:prstGeom prst="rect">
            <a:avLst/>
          </a:prstGeom>
        </p:spPr>
      </p:pic>
      <p:pic>
        <p:nvPicPr>
          <p:cNvPr id="526" name="図 29">
            <a:extLst>
              <a:ext uri="{FF2B5EF4-FFF2-40B4-BE49-F238E27FC236}">
                <a16:creationId xmlns:a16="http://schemas.microsoft.com/office/drawing/2014/main" id="{E791C146-D115-F235-FE67-E43E151737DA}"/>
              </a:ext>
            </a:extLst>
          </p:cNvPr>
          <p:cNvPicPr>
            <a:picLocks noChangeAspect="1"/>
          </p:cNvPicPr>
          <p:nvPr/>
        </p:nvPicPr>
        <p:blipFill>
          <a:blip r:embed="rId3"/>
          <a:stretch>
            <a:fillRect/>
          </a:stretch>
        </p:blipFill>
        <p:spPr>
          <a:xfrm>
            <a:off x="1613921" y="2750319"/>
            <a:ext cx="243861" cy="130125"/>
          </a:xfrm>
          <a:prstGeom prst="rect">
            <a:avLst/>
          </a:prstGeom>
        </p:spPr>
      </p:pic>
      <p:sp>
        <p:nvSpPr>
          <p:cNvPr id="527" name="テキスト ボックス 30">
            <a:extLst>
              <a:ext uri="{FF2B5EF4-FFF2-40B4-BE49-F238E27FC236}">
                <a16:creationId xmlns:a16="http://schemas.microsoft.com/office/drawing/2014/main" id="{B1B0383E-7D5A-F085-B08A-9C4D69B5964D}"/>
              </a:ext>
            </a:extLst>
          </p:cNvPr>
          <p:cNvSpPr txBox="1"/>
          <p:nvPr/>
        </p:nvSpPr>
        <p:spPr>
          <a:xfrm>
            <a:off x="1537499"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28" name="図 31">
            <a:extLst>
              <a:ext uri="{FF2B5EF4-FFF2-40B4-BE49-F238E27FC236}">
                <a16:creationId xmlns:a16="http://schemas.microsoft.com/office/drawing/2014/main" id="{B13E4290-25B7-045B-7087-7A5F5AF1DF07}"/>
              </a:ext>
            </a:extLst>
          </p:cNvPr>
          <p:cNvPicPr>
            <a:picLocks noChangeAspect="1"/>
          </p:cNvPicPr>
          <p:nvPr/>
        </p:nvPicPr>
        <p:blipFill>
          <a:blip r:embed="rId4"/>
          <a:stretch>
            <a:fillRect/>
          </a:stretch>
        </p:blipFill>
        <p:spPr>
          <a:xfrm>
            <a:off x="1025252" y="1589012"/>
            <a:ext cx="805148" cy="123622"/>
          </a:xfrm>
          <a:prstGeom prst="rect">
            <a:avLst/>
          </a:prstGeom>
        </p:spPr>
      </p:pic>
      <p:sp>
        <p:nvSpPr>
          <p:cNvPr id="529" name="テキスト ボックス 32">
            <a:extLst>
              <a:ext uri="{FF2B5EF4-FFF2-40B4-BE49-F238E27FC236}">
                <a16:creationId xmlns:a16="http://schemas.microsoft.com/office/drawing/2014/main" id="{955C3B7D-E662-078B-08EA-161006F374E3}"/>
              </a:ext>
            </a:extLst>
          </p:cNvPr>
          <p:cNvSpPr txBox="1"/>
          <p:nvPr/>
        </p:nvSpPr>
        <p:spPr>
          <a:xfrm>
            <a:off x="940533"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30" name="図 33">
            <a:extLst>
              <a:ext uri="{FF2B5EF4-FFF2-40B4-BE49-F238E27FC236}">
                <a16:creationId xmlns:a16="http://schemas.microsoft.com/office/drawing/2014/main" id="{2DDCF449-9397-4EBF-B09C-9B135AAA3195}"/>
              </a:ext>
            </a:extLst>
          </p:cNvPr>
          <p:cNvPicPr>
            <a:picLocks noChangeAspect="1"/>
          </p:cNvPicPr>
          <p:nvPr/>
        </p:nvPicPr>
        <p:blipFill>
          <a:blip r:embed="rId3"/>
          <a:stretch>
            <a:fillRect/>
          </a:stretch>
        </p:blipFill>
        <p:spPr>
          <a:xfrm>
            <a:off x="675065" y="2474572"/>
            <a:ext cx="399116" cy="92870"/>
          </a:xfrm>
          <a:prstGeom prst="rect">
            <a:avLst/>
          </a:prstGeom>
        </p:spPr>
      </p:pic>
      <p:sp>
        <p:nvSpPr>
          <p:cNvPr id="531" name="テキスト ボックス 34">
            <a:extLst>
              <a:ext uri="{FF2B5EF4-FFF2-40B4-BE49-F238E27FC236}">
                <a16:creationId xmlns:a16="http://schemas.microsoft.com/office/drawing/2014/main" id="{A53A25AC-8FB4-3D7F-847A-2EB793E245F0}"/>
              </a:ext>
            </a:extLst>
          </p:cNvPr>
          <p:cNvSpPr txBox="1"/>
          <p:nvPr/>
        </p:nvSpPr>
        <p:spPr>
          <a:xfrm>
            <a:off x="610695"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32" name="図 35">
            <a:extLst>
              <a:ext uri="{FF2B5EF4-FFF2-40B4-BE49-F238E27FC236}">
                <a16:creationId xmlns:a16="http://schemas.microsoft.com/office/drawing/2014/main" id="{C54FA60E-101D-1FCE-7C89-CC5A27E3CA9C}"/>
              </a:ext>
            </a:extLst>
          </p:cNvPr>
          <p:cNvPicPr>
            <a:picLocks noChangeAspect="1"/>
          </p:cNvPicPr>
          <p:nvPr/>
        </p:nvPicPr>
        <p:blipFill>
          <a:blip r:embed="rId5"/>
          <a:stretch>
            <a:fillRect/>
          </a:stretch>
        </p:blipFill>
        <p:spPr>
          <a:xfrm>
            <a:off x="1123506" y="2911683"/>
            <a:ext cx="234871" cy="129551"/>
          </a:xfrm>
          <a:prstGeom prst="rect">
            <a:avLst/>
          </a:prstGeom>
        </p:spPr>
      </p:pic>
      <p:pic>
        <p:nvPicPr>
          <p:cNvPr id="533" name="図 36">
            <a:extLst>
              <a:ext uri="{FF2B5EF4-FFF2-40B4-BE49-F238E27FC236}">
                <a16:creationId xmlns:a16="http://schemas.microsoft.com/office/drawing/2014/main" id="{BF3D015C-FB45-39D1-CFFB-16A6FE79D134}"/>
              </a:ext>
            </a:extLst>
          </p:cNvPr>
          <p:cNvPicPr>
            <a:picLocks noChangeAspect="1"/>
          </p:cNvPicPr>
          <p:nvPr/>
        </p:nvPicPr>
        <p:blipFill>
          <a:blip r:embed="rId5"/>
          <a:stretch>
            <a:fillRect/>
          </a:stretch>
        </p:blipFill>
        <p:spPr>
          <a:xfrm>
            <a:off x="1058924" y="3094934"/>
            <a:ext cx="234871" cy="129551"/>
          </a:xfrm>
          <a:prstGeom prst="rect">
            <a:avLst/>
          </a:prstGeom>
        </p:spPr>
      </p:pic>
      <p:pic>
        <p:nvPicPr>
          <p:cNvPr id="534" name="図 37">
            <a:extLst>
              <a:ext uri="{FF2B5EF4-FFF2-40B4-BE49-F238E27FC236}">
                <a16:creationId xmlns:a16="http://schemas.microsoft.com/office/drawing/2014/main" id="{34CB5A4D-BCE6-6F50-B962-03484B9DF483}"/>
              </a:ext>
            </a:extLst>
          </p:cNvPr>
          <p:cNvPicPr>
            <a:picLocks noChangeAspect="1"/>
          </p:cNvPicPr>
          <p:nvPr/>
        </p:nvPicPr>
        <p:blipFill>
          <a:blip r:embed="rId6"/>
          <a:stretch>
            <a:fillRect/>
          </a:stretch>
        </p:blipFill>
        <p:spPr>
          <a:xfrm>
            <a:off x="538573" y="2461711"/>
            <a:ext cx="1334826" cy="298027"/>
          </a:xfrm>
          <a:prstGeom prst="rect">
            <a:avLst/>
          </a:prstGeom>
        </p:spPr>
      </p:pic>
      <p:sp>
        <p:nvSpPr>
          <p:cNvPr id="568" name="四角形: 角を丸くする 38">
            <a:extLst>
              <a:ext uri="{FF2B5EF4-FFF2-40B4-BE49-F238E27FC236}">
                <a16:creationId xmlns:a16="http://schemas.microsoft.com/office/drawing/2014/main" id="{2544A2DC-F275-8C77-482C-92F14B33E64C}"/>
              </a:ext>
            </a:extLst>
          </p:cNvPr>
          <p:cNvSpPr/>
          <p:nvPr/>
        </p:nvSpPr>
        <p:spPr>
          <a:xfrm>
            <a:off x="814852"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9" name="テキスト ボックス 40">
            <a:extLst>
              <a:ext uri="{FF2B5EF4-FFF2-40B4-BE49-F238E27FC236}">
                <a16:creationId xmlns:a16="http://schemas.microsoft.com/office/drawing/2014/main" id="{7C45B9CD-13F1-56E5-03B3-384F3E2FF558}"/>
              </a:ext>
            </a:extLst>
          </p:cNvPr>
          <p:cNvSpPr txBox="1"/>
          <p:nvPr/>
        </p:nvSpPr>
        <p:spPr>
          <a:xfrm>
            <a:off x="491145"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70" name="四角形: 角を丸くする 41">
            <a:extLst>
              <a:ext uri="{FF2B5EF4-FFF2-40B4-BE49-F238E27FC236}">
                <a16:creationId xmlns:a16="http://schemas.microsoft.com/office/drawing/2014/main" id="{5833112A-7DCA-230A-AAF4-EAFD9C2E9AE6}"/>
              </a:ext>
            </a:extLst>
          </p:cNvPr>
          <p:cNvSpPr/>
          <p:nvPr/>
        </p:nvSpPr>
        <p:spPr>
          <a:xfrm>
            <a:off x="1466788"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2" name="テキスト ボックス 42">
            <a:extLst>
              <a:ext uri="{FF2B5EF4-FFF2-40B4-BE49-F238E27FC236}">
                <a16:creationId xmlns:a16="http://schemas.microsoft.com/office/drawing/2014/main" id="{F11F99CF-25FE-2FF6-41E3-15F3945A6CD4}"/>
              </a:ext>
            </a:extLst>
          </p:cNvPr>
          <p:cNvSpPr txBox="1"/>
          <p:nvPr/>
        </p:nvSpPr>
        <p:spPr>
          <a:xfrm>
            <a:off x="1147843"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06" name="図 43">
            <a:extLst>
              <a:ext uri="{FF2B5EF4-FFF2-40B4-BE49-F238E27FC236}">
                <a16:creationId xmlns:a16="http://schemas.microsoft.com/office/drawing/2014/main" id="{E26CA91D-134B-D0D6-B51C-F776AB02C35A}"/>
              </a:ext>
            </a:extLst>
          </p:cNvPr>
          <p:cNvPicPr>
            <a:picLocks noChangeAspect="1"/>
          </p:cNvPicPr>
          <p:nvPr/>
        </p:nvPicPr>
        <p:blipFill>
          <a:blip r:embed="rId7"/>
          <a:stretch>
            <a:fillRect/>
          </a:stretch>
        </p:blipFill>
        <p:spPr>
          <a:xfrm>
            <a:off x="534294" y="2057290"/>
            <a:ext cx="1345035" cy="391873"/>
          </a:xfrm>
          <a:prstGeom prst="rect">
            <a:avLst/>
          </a:prstGeom>
        </p:spPr>
      </p:pic>
      <p:sp>
        <p:nvSpPr>
          <p:cNvPr id="609" name="四角形: 角を丸くする 44">
            <a:extLst>
              <a:ext uri="{FF2B5EF4-FFF2-40B4-BE49-F238E27FC236}">
                <a16:creationId xmlns:a16="http://schemas.microsoft.com/office/drawing/2014/main" id="{DF6956A5-4447-2032-2490-1AAF31C62280}"/>
              </a:ext>
            </a:extLst>
          </p:cNvPr>
          <p:cNvSpPr/>
          <p:nvPr/>
        </p:nvSpPr>
        <p:spPr>
          <a:xfrm>
            <a:off x="815446"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0" name="四角形: 角を丸くする 45">
            <a:extLst>
              <a:ext uri="{FF2B5EF4-FFF2-40B4-BE49-F238E27FC236}">
                <a16:creationId xmlns:a16="http://schemas.microsoft.com/office/drawing/2014/main" id="{9A5729B1-69B9-3BE5-6805-6121B316FFE0}"/>
              </a:ext>
            </a:extLst>
          </p:cNvPr>
          <p:cNvSpPr/>
          <p:nvPr/>
        </p:nvSpPr>
        <p:spPr>
          <a:xfrm>
            <a:off x="1460927"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1" name="テキスト ボックス 46">
            <a:extLst>
              <a:ext uri="{FF2B5EF4-FFF2-40B4-BE49-F238E27FC236}">
                <a16:creationId xmlns:a16="http://schemas.microsoft.com/office/drawing/2014/main" id="{C42D07A2-97E8-A429-437C-B334D7DFFAC9}"/>
              </a:ext>
            </a:extLst>
          </p:cNvPr>
          <p:cNvSpPr txBox="1"/>
          <p:nvPr/>
        </p:nvSpPr>
        <p:spPr>
          <a:xfrm>
            <a:off x="476895"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612" name="テキスト ボックス 47">
            <a:extLst>
              <a:ext uri="{FF2B5EF4-FFF2-40B4-BE49-F238E27FC236}">
                <a16:creationId xmlns:a16="http://schemas.microsoft.com/office/drawing/2014/main" id="{8A4E8B78-EB72-742C-4136-A94C2809233D}"/>
              </a:ext>
            </a:extLst>
          </p:cNvPr>
          <p:cNvSpPr txBox="1"/>
          <p:nvPr/>
        </p:nvSpPr>
        <p:spPr>
          <a:xfrm>
            <a:off x="1137025"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613" name="四角形: 角を丸くする 48">
            <a:extLst>
              <a:ext uri="{FF2B5EF4-FFF2-40B4-BE49-F238E27FC236}">
                <a16:creationId xmlns:a16="http://schemas.microsoft.com/office/drawing/2014/main" id="{BA260237-F423-7E23-96AF-EDF8DC99FBB8}"/>
              </a:ext>
            </a:extLst>
          </p:cNvPr>
          <p:cNvSpPr/>
          <p:nvPr/>
        </p:nvSpPr>
        <p:spPr>
          <a:xfrm>
            <a:off x="1025252"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4" name="テキスト ボックス 49">
            <a:extLst>
              <a:ext uri="{FF2B5EF4-FFF2-40B4-BE49-F238E27FC236}">
                <a16:creationId xmlns:a16="http://schemas.microsoft.com/office/drawing/2014/main" id="{A085D558-C6E8-3A6C-3CC0-1B785142D222}"/>
              </a:ext>
            </a:extLst>
          </p:cNvPr>
          <p:cNvSpPr txBox="1"/>
          <p:nvPr/>
        </p:nvSpPr>
        <p:spPr>
          <a:xfrm>
            <a:off x="491145"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618" name="四角形: 角を丸くする 50">
            <a:extLst>
              <a:ext uri="{FF2B5EF4-FFF2-40B4-BE49-F238E27FC236}">
                <a16:creationId xmlns:a16="http://schemas.microsoft.com/office/drawing/2014/main" id="{4EA81F3F-8858-DBD9-3224-9E64266A5127}"/>
              </a:ext>
            </a:extLst>
          </p:cNvPr>
          <p:cNvSpPr/>
          <p:nvPr/>
        </p:nvSpPr>
        <p:spPr>
          <a:xfrm>
            <a:off x="1027743"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9" name="テキスト ボックス 51">
            <a:extLst>
              <a:ext uri="{FF2B5EF4-FFF2-40B4-BE49-F238E27FC236}">
                <a16:creationId xmlns:a16="http://schemas.microsoft.com/office/drawing/2014/main" id="{34051A41-07EC-034E-ABB3-53DFCD016E62}"/>
              </a:ext>
            </a:extLst>
          </p:cNvPr>
          <p:cNvSpPr txBox="1"/>
          <p:nvPr/>
        </p:nvSpPr>
        <p:spPr>
          <a:xfrm>
            <a:off x="493636"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620" name="テキスト ボックス 56">
            <a:extLst>
              <a:ext uri="{FF2B5EF4-FFF2-40B4-BE49-F238E27FC236}">
                <a16:creationId xmlns:a16="http://schemas.microsoft.com/office/drawing/2014/main" id="{59076A68-96E1-36B4-974C-1B6378316694}"/>
              </a:ext>
            </a:extLst>
          </p:cNvPr>
          <p:cNvSpPr txBox="1"/>
          <p:nvPr/>
        </p:nvSpPr>
        <p:spPr>
          <a:xfrm>
            <a:off x="1051439" y="2042488"/>
            <a:ext cx="840544" cy="169277"/>
          </a:xfrm>
          <a:prstGeom prst="rect">
            <a:avLst/>
          </a:prstGeom>
          <a:noFill/>
        </p:spPr>
        <p:txBody>
          <a:bodyPr wrap="square" lIns="9144" rtlCol="0">
            <a:spAutoFit/>
          </a:bodyPr>
          <a:lstStyle/>
          <a:p>
            <a:r>
              <a:rPr kumimoji="1" lang="en-US" altLang="ja-JP" sz="500" dirty="0">
                <a:latin typeface="+mj-lt"/>
              </a:rPr>
              <a:t>DEMO-PARTS-NO_B</a:t>
            </a:r>
            <a:endParaRPr kumimoji="1" lang="ja-JP" altLang="en-US" sz="500" dirty="0"/>
          </a:p>
        </p:txBody>
      </p:sp>
      <p:sp>
        <p:nvSpPr>
          <p:cNvPr id="621" name="テキスト ボックス 57">
            <a:extLst>
              <a:ext uri="{FF2B5EF4-FFF2-40B4-BE49-F238E27FC236}">
                <a16:creationId xmlns:a16="http://schemas.microsoft.com/office/drawing/2014/main" id="{06622B1A-CE10-7548-BE91-73AF478B5949}"/>
              </a:ext>
            </a:extLst>
          </p:cNvPr>
          <p:cNvSpPr txBox="1"/>
          <p:nvPr/>
        </p:nvSpPr>
        <p:spPr>
          <a:xfrm>
            <a:off x="974846" y="2192594"/>
            <a:ext cx="944571" cy="169277"/>
          </a:xfrm>
          <a:prstGeom prst="rect">
            <a:avLst/>
          </a:prstGeom>
          <a:noFill/>
        </p:spPr>
        <p:txBody>
          <a:bodyPr wrap="square" lIns="9144" rIns="9144" rtlCol="0">
            <a:spAutoFit/>
          </a:bodyPr>
          <a:lstStyle/>
          <a:p>
            <a:pPr algn="ct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kumimoji="1" lang="en-US" altLang="ja-JP" sz="500" dirty="0">
              <a:latin typeface="+mj-lt"/>
            </a:endParaRPr>
          </a:p>
        </p:txBody>
      </p:sp>
      <p:sp>
        <p:nvSpPr>
          <p:cNvPr id="622" name="テキスト ボックス 58">
            <a:extLst>
              <a:ext uri="{FF2B5EF4-FFF2-40B4-BE49-F238E27FC236}">
                <a16:creationId xmlns:a16="http://schemas.microsoft.com/office/drawing/2014/main" id="{069033EA-DD33-635F-3CE2-ECA616EC5111}"/>
              </a:ext>
            </a:extLst>
          </p:cNvPr>
          <p:cNvSpPr txBox="1"/>
          <p:nvPr/>
        </p:nvSpPr>
        <p:spPr>
          <a:xfrm>
            <a:off x="772809"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623" name="テキスト ボックス 59">
            <a:extLst>
              <a:ext uri="{FF2B5EF4-FFF2-40B4-BE49-F238E27FC236}">
                <a16:creationId xmlns:a16="http://schemas.microsoft.com/office/drawing/2014/main" id="{CA646501-7FE5-B2C0-21F6-83EE0758D1C5}"/>
              </a:ext>
            </a:extLst>
          </p:cNvPr>
          <p:cNvSpPr txBox="1"/>
          <p:nvPr/>
        </p:nvSpPr>
        <p:spPr>
          <a:xfrm>
            <a:off x="1427812"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624" name="グラフィックス 4" descr="カメラ 単色塗りつぶし">
            <a:extLst>
              <a:ext uri="{FF2B5EF4-FFF2-40B4-BE49-F238E27FC236}">
                <a16:creationId xmlns:a16="http://schemas.microsoft.com/office/drawing/2014/main" id="{749056AB-BB0B-CEAF-6993-03438615EF7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96074" y="2057915"/>
            <a:ext cx="137037" cy="137037"/>
          </a:xfrm>
          <a:prstGeom prst="rect">
            <a:avLst/>
          </a:prstGeom>
        </p:spPr>
      </p:pic>
      <p:sp>
        <p:nvSpPr>
          <p:cNvPr id="625" name="Rectangle 624">
            <a:extLst>
              <a:ext uri="{FF2B5EF4-FFF2-40B4-BE49-F238E27FC236}">
                <a16:creationId xmlns:a16="http://schemas.microsoft.com/office/drawing/2014/main" id="{49F0A3FF-94A0-6F19-4282-15880BAA4C5B}"/>
              </a:ext>
            </a:extLst>
          </p:cNvPr>
          <p:cNvSpPr/>
          <p:nvPr/>
        </p:nvSpPr>
        <p:spPr>
          <a:xfrm>
            <a:off x="545287" y="2355669"/>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626" name="TextBox 625">
            <a:extLst>
              <a:ext uri="{FF2B5EF4-FFF2-40B4-BE49-F238E27FC236}">
                <a16:creationId xmlns:a16="http://schemas.microsoft.com/office/drawing/2014/main" id="{77698318-65DA-1A90-CE8D-B97694C24B2F}"/>
              </a:ext>
            </a:extLst>
          </p:cNvPr>
          <p:cNvSpPr txBox="1"/>
          <p:nvPr/>
        </p:nvSpPr>
        <p:spPr>
          <a:xfrm>
            <a:off x="524695" y="2367672"/>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627" name="Rectangle: Rounded Corners 626">
            <a:extLst>
              <a:ext uri="{FF2B5EF4-FFF2-40B4-BE49-F238E27FC236}">
                <a16:creationId xmlns:a16="http://schemas.microsoft.com/office/drawing/2014/main" id="{0101876A-F6FA-2F12-1548-4EEA447797BC}"/>
              </a:ext>
            </a:extLst>
          </p:cNvPr>
          <p:cNvSpPr/>
          <p:nvPr/>
        </p:nvSpPr>
        <p:spPr>
          <a:xfrm>
            <a:off x="816322" y="2367672"/>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628" name="Rectangle: Rounded Corners 627">
            <a:extLst>
              <a:ext uri="{FF2B5EF4-FFF2-40B4-BE49-F238E27FC236}">
                <a16:creationId xmlns:a16="http://schemas.microsoft.com/office/drawing/2014/main" id="{9B36C14C-AA0C-7BD5-BA03-613336B1CADB}"/>
              </a:ext>
            </a:extLst>
          </p:cNvPr>
          <p:cNvSpPr/>
          <p:nvPr/>
        </p:nvSpPr>
        <p:spPr>
          <a:xfrm>
            <a:off x="1210562" y="2367672"/>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629" name="Picture 628">
            <a:extLst>
              <a:ext uri="{FF2B5EF4-FFF2-40B4-BE49-F238E27FC236}">
                <a16:creationId xmlns:a16="http://schemas.microsoft.com/office/drawing/2014/main" id="{02E296E9-183A-7D37-42F6-A9B46FF2F167}"/>
              </a:ext>
            </a:extLst>
          </p:cNvPr>
          <p:cNvPicPr>
            <a:picLocks noChangeAspect="1"/>
          </p:cNvPicPr>
          <p:nvPr/>
        </p:nvPicPr>
        <p:blipFill>
          <a:blip r:embed="rId20"/>
          <a:srcRect t="1" b="19546"/>
          <a:stretch/>
        </p:blipFill>
        <p:spPr>
          <a:xfrm>
            <a:off x="542508" y="2533244"/>
            <a:ext cx="1328605" cy="709499"/>
          </a:xfrm>
          <a:prstGeom prst="rect">
            <a:avLst/>
          </a:prstGeom>
        </p:spPr>
      </p:pic>
      <p:sp>
        <p:nvSpPr>
          <p:cNvPr id="630" name="矢印: 右 77">
            <a:extLst>
              <a:ext uri="{FF2B5EF4-FFF2-40B4-BE49-F238E27FC236}">
                <a16:creationId xmlns:a16="http://schemas.microsoft.com/office/drawing/2014/main" id="{4188AC8C-797C-AB86-4B14-85234F4E6769}"/>
              </a:ext>
            </a:extLst>
          </p:cNvPr>
          <p:cNvSpPr/>
          <p:nvPr/>
        </p:nvSpPr>
        <p:spPr>
          <a:xfrm>
            <a:off x="1742405" y="19171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31" name="Picture 630">
            <a:extLst>
              <a:ext uri="{FF2B5EF4-FFF2-40B4-BE49-F238E27FC236}">
                <a16:creationId xmlns:a16="http://schemas.microsoft.com/office/drawing/2014/main" id="{73D84A76-A0AB-2637-C5F5-3A7209B02293}"/>
              </a:ext>
            </a:extLst>
          </p:cNvPr>
          <p:cNvPicPr>
            <a:picLocks noChangeAspect="1"/>
          </p:cNvPicPr>
          <p:nvPr/>
        </p:nvPicPr>
        <p:blipFill>
          <a:blip r:embed="rId16"/>
          <a:stretch>
            <a:fillRect/>
          </a:stretch>
        </p:blipFill>
        <p:spPr>
          <a:xfrm>
            <a:off x="568494" y="3075265"/>
            <a:ext cx="1254295" cy="169937"/>
          </a:xfrm>
          <a:prstGeom prst="rect">
            <a:avLst/>
          </a:prstGeom>
        </p:spPr>
      </p:pic>
      <p:sp>
        <p:nvSpPr>
          <p:cNvPr id="632" name="TextBox 631">
            <a:extLst>
              <a:ext uri="{FF2B5EF4-FFF2-40B4-BE49-F238E27FC236}">
                <a16:creationId xmlns:a16="http://schemas.microsoft.com/office/drawing/2014/main" id="{F7228D51-4316-17E1-CCC1-913BCF3AC5B0}"/>
              </a:ext>
            </a:extLst>
          </p:cNvPr>
          <p:cNvSpPr txBox="1"/>
          <p:nvPr/>
        </p:nvSpPr>
        <p:spPr>
          <a:xfrm>
            <a:off x="1428831" y="3088561"/>
            <a:ext cx="474058" cy="169277"/>
          </a:xfrm>
          <a:prstGeom prst="rect">
            <a:avLst/>
          </a:prstGeom>
          <a:noFill/>
        </p:spPr>
        <p:txBody>
          <a:bodyPr wrap="square" rtlCol="0">
            <a:spAutoFit/>
          </a:bodyPr>
          <a:lstStyle/>
          <a:p>
            <a:pPr algn="r"/>
            <a:r>
              <a:rPr lang="en-US" sz="500" dirty="0"/>
              <a:t>0/50</a:t>
            </a:r>
          </a:p>
        </p:txBody>
      </p:sp>
      <p:pic>
        <p:nvPicPr>
          <p:cNvPr id="633" name="Picture 632">
            <a:extLst>
              <a:ext uri="{FF2B5EF4-FFF2-40B4-BE49-F238E27FC236}">
                <a16:creationId xmlns:a16="http://schemas.microsoft.com/office/drawing/2014/main" id="{210202CD-DF22-702F-71F4-74D215544B61}"/>
              </a:ext>
            </a:extLst>
          </p:cNvPr>
          <p:cNvPicPr>
            <a:picLocks noChangeAspect="1"/>
          </p:cNvPicPr>
          <p:nvPr/>
        </p:nvPicPr>
        <p:blipFill>
          <a:blip r:embed="rId16"/>
          <a:stretch>
            <a:fillRect/>
          </a:stretch>
        </p:blipFill>
        <p:spPr>
          <a:xfrm>
            <a:off x="583734" y="5231725"/>
            <a:ext cx="1254295" cy="169937"/>
          </a:xfrm>
          <a:prstGeom prst="rect">
            <a:avLst/>
          </a:prstGeom>
        </p:spPr>
      </p:pic>
      <p:sp>
        <p:nvSpPr>
          <p:cNvPr id="634" name="TextBox 633">
            <a:extLst>
              <a:ext uri="{FF2B5EF4-FFF2-40B4-BE49-F238E27FC236}">
                <a16:creationId xmlns:a16="http://schemas.microsoft.com/office/drawing/2014/main" id="{567F16A1-5AFE-3BF2-ECC6-F5AA7F2A5C47}"/>
              </a:ext>
            </a:extLst>
          </p:cNvPr>
          <p:cNvSpPr txBox="1"/>
          <p:nvPr/>
        </p:nvSpPr>
        <p:spPr>
          <a:xfrm>
            <a:off x="1444071" y="5245021"/>
            <a:ext cx="474058" cy="169277"/>
          </a:xfrm>
          <a:prstGeom prst="rect">
            <a:avLst/>
          </a:prstGeom>
          <a:noFill/>
        </p:spPr>
        <p:txBody>
          <a:bodyPr wrap="square" rtlCol="0">
            <a:spAutoFit/>
          </a:bodyPr>
          <a:lstStyle/>
          <a:p>
            <a:pPr algn="r"/>
            <a:r>
              <a:rPr lang="en-US" sz="500" dirty="0"/>
              <a:t>0/50</a:t>
            </a:r>
          </a:p>
        </p:txBody>
      </p:sp>
      <p:sp>
        <p:nvSpPr>
          <p:cNvPr id="635" name="Rectangle 634">
            <a:extLst>
              <a:ext uri="{FF2B5EF4-FFF2-40B4-BE49-F238E27FC236}">
                <a16:creationId xmlns:a16="http://schemas.microsoft.com/office/drawing/2014/main" id="{9E0A6BD9-36F9-66A6-3F4E-7C10E6190716}"/>
              </a:ext>
            </a:extLst>
          </p:cNvPr>
          <p:cNvSpPr/>
          <p:nvPr/>
        </p:nvSpPr>
        <p:spPr>
          <a:xfrm>
            <a:off x="2884713" y="2357041"/>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636" name="TextBox 635">
            <a:extLst>
              <a:ext uri="{FF2B5EF4-FFF2-40B4-BE49-F238E27FC236}">
                <a16:creationId xmlns:a16="http://schemas.microsoft.com/office/drawing/2014/main" id="{DAABE105-E7B5-2345-7D8A-862A3C1176F7}"/>
              </a:ext>
            </a:extLst>
          </p:cNvPr>
          <p:cNvSpPr txBox="1"/>
          <p:nvPr/>
        </p:nvSpPr>
        <p:spPr>
          <a:xfrm>
            <a:off x="2864121" y="2369044"/>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637" name="Rectangle: Rounded Corners 636">
            <a:extLst>
              <a:ext uri="{FF2B5EF4-FFF2-40B4-BE49-F238E27FC236}">
                <a16:creationId xmlns:a16="http://schemas.microsoft.com/office/drawing/2014/main" id="{BBCE97A5-B0B6-974F-344C-A50F59DA021E}"/>
              </a:ext>
            </a:extLst>
          </p:cNvPr>
          <p:cNvSpPr/>
          <p:nvPr/>
        </p:nvSpPr>
        <p:spPr>
          <a:xfrm>
            <a:off x="3155748" y="2369044"/>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638" name="Rectangle: Rounded Corners 637">
            <a:extLst>
              <a:ext uri="{FF2B5EF4-FFF2-40B4-BE49-F238E27FC236}">
                <a16:creationId xmlns:a16="http://schemas.microsoft.com/office/drawing/2014/main" id="{C255D500-B868-0744-6C03-7861192D6DAE}"/>
              </a:ext>
            </a:extLst>
          </p:cNvPr>
          <p:cNvSpPr/>
          <p:nvPr/>
        </p:nvSpPr>
        <p:spPr>
          <a:xfrm>
            <a:off x="3549988" y="2369044"/>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742" name="Isosceles Triangle 741">
            <a:extLst>
              <a:ext uri="{FF2B5EF4-FFF2-40B4-BE49-F238E27FC236}">
                <a16:creationId xmlns:a16="http://schemas.microsoft.com/office/drawing/2014/main" id="{B75D8E49-E2FB-748A-E55C-D0F5348707CD}"/>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2161861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49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5-4-4. Outbound Detail for Work Outbound </a:t>
            </a:r>
            <a:r>
              <a:rPr kumimoji="1" lang="en-US" altLang="ja-JP" sz="1100" b="1" dirty="0">
                <a:solidFill>
                  <a:srgbClr val="FF0000"/>
                </a:solidFill>
              </a:rPr>
              <a:t>* Same as Production Outbound</a:t>
            </a:r>
          </a:p>
        </p:txBody>
      </p:sp>
      <p:sp>
        <p:nvSpPr>
          <p:cNvPr id="608" name="テキスト ボックス 607">
            <a:extLst>
              <a:ext uri="{FF2B5EF4-FFF2-40B4-BE49-F238E27FC236}">
                <a16:creationId xmlns:a16="http://schemas.microsoft.com/office/drawing/2014/main" id="{6DA96563-AD80-C079-5B57-CA91208792B0}"/>
              </a:ext>
            </a:extLst>
          </p:cNvPr>
          <p:cNvSpPr txBox="1"/>
          <p:nvPr/>
        </p:nvSpPr>
        <p:spPr>
          <a:xfrm>
            <a:off x="5096684" y="4400049"/>
            <a:ext cx="1367498" cy="1323439"/>
          </a:xfrm>
          <a:prstGeom prst="rect">
            <a:avLst/>
          </a:prstGeom>
          <a:noFill/>
        </p:spPr>
        <p:txBody>
          <a:bodyPr wrap="square" rtlCol="0">
            <a:spAutoFit/>
          </a:bodyPr>
          <a:lstStyle/>
          <a:p>
            <a:r>
              <a:rPr kumimoji="1" lang="en-US" altLang="ja-JP" sz="800" dirty="0">
                <a:latin typeface="+mj-lt"/>
              </a:rPr>
              <a:t>*9 Do you want to print the new 30pcs label?</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Print the new label of outbound package.</a:t>
            </a:r>
          </a:p>
          <a:p>
            <a:r>
              <a:rPr kumimoji="1" lang="en-US" altLang="ja-JP" sz="800" b="1" dirty="0">
                <a:latin typeface="+mj-lt"/>
              </a:rPr>
              <a:t>No button:</a:t>
            </a:r>
            <a:r>
              <a:rPr kumimoji="1" lang="en-US" altLang="ja-JP" sz="800" dirty="0">
                <a:latin typeface="+mj-lt"/>
              </a:rPr>
              <a:t> Close this screen. Return to the previous process.</a:t>
            </a:r>
          </a:p>
          <a:p>
            <a:endParaRPr kumimoji="1" lang="en-US" altLang="ja-JP" sz="800" dirty="0">
              <a:latin typeface="+mj-lt"/>
            </a:endParaRPr>
          </a:p>
        </p:txBody>
      </p:sp>
      <p:pic>
        <p:nvPicPr>
          <p:cNvPr id="4" name="図 3">
            <a:extLst>
              <a:ext uri="{FF2B5EF4-FFF2-40B4-BE49-F238E27FC236}">
                <a16:creationId xmlns:a16="http://schemas.microsoft.com/office/drawing/2014/main" id="{AB0ABC38-B522-0393-300A-114584300A65}"/>
              </a:ext>
            </a:extLst>
          </p:cNvPr>
          <p:cNvPicPr>
            <a:picLocks noChangeAspect="1"/>
          </p:cNvPicPr>
          <p:nvPr/>
        </p:nvPicPr>
        <p:blipFill>
          <a:blip r:embed="rId2"/>
          <a:stretch>
            <a:fillRect/>
          </a:stretch>
        </p:blipFill>
        <p:spPr>
          <a:xfrm>
            <a:off x="5176483" y="3581162"/>
            <a:ext cx="1075165" cy="745191"/>
          </a:xfrm>
          <a:prstGeom prst="rect">
            <a:avLst/>
          </a:prstGeom>
        </p:spPr>
      </p:pic>
      <p:pic>
        <p:nvPicPr>
          <p:cNvPr id="5" name="図 4">
            <a:extLst>
              <a:ext uri="{FF2B5EF4-FFF2-40B4-BE49-F238E27FC236}">
                <a16:creationId xmlns:a16="http://schemas.microsoft.com/office/drawing/2014/main" id="{7D1A2DE8-17E1-8E96-7D27-5DEFAD10685C}"/>
              </a:ext>
            </a:extLst>
          </p:cNvPr>
          <p:cNvPicPr>
            <a:picLocks noChangeAspect="1"/>
          </p:cNvPicPr>
          <p:nvPr/>
        </p:nvPicPr>
        <p:blipFill>
          <a:blip r:embed="rId3"/>
          <a:stretch>
            <a:fillRect/>
          </a:stretch>
        </p:blipFill>
        <p:spPr>
          <a:xfrm>
            <a:off x="5298422" y="3971292"/>
            <a:ext cx="847293" cy="112175"/>
          </a:xfrm>
          <a:prstGeom prst="rect">
            <a:avLst/>
          </a:prstGeom>
        </p:spPr>
      </p:pic>
      <p:sp>
        <p:nvSpPr>
          <p:cNvPr id="6" name="テキスト ボックス 5">
            <a:extLst>
              <a:ext uri="{FF2B5EF4-FFF2-40B4-BE49-F238E27FC236}">
                <a16:creationId xmlns:a16="http://schemas.microsoft.com/office/drawing/2014/main" id="{E41C65C3-436D-E45E-CB55-11F0A01162AA}"/>
              </a:ext>
            </a:extLst>
          </p:cNvPr>
          <p:cNvSpPr txBox="1"/>
          <p:nvPr/>
        </p:nvSpPr>
        <p:spPr>
          <a:xfrm>
            <a:off x="5217354" y="3895715"/>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Do you want to print the new 30Pcs label?</a:t>
            </a:r>
          </a:p>
        </p:txBody>
      </p:sp>
      <p:pic>
        <p:nvPicPr>
          <p:cNvPr id="7" name="図 6">
            <a:extLst>
              <a:ext uri="{FF2B5EF4-FFF2-40B4-BE49-F238E27FC236}">
                <a16:creationId xmlns:a16="http://schemas.microsoft.com/office/drawing/2014/main" id="{E37A3B74-3C8D-31CA-6EE4-1E7D631A8CD4}"/>
              </a:ext>
            </a:extLst>
          </p:cNvPr>
          <p:cNvPicPr>
            <a:picLocks noChangeAspect="1"/>
          </p:cNvPicPr>
          <p:nvPr/>
        </p:nvPicPr>
        <p:blipFill>
          <a:blip r:embed="rId4"/>
          <a:stretch>
            <a:fillRect/>
          </a:stretch>
        </p:blipFill>
        <p:spPr>
          <a:xfrm>
            <a:off x="5554031" y="4086811"/>
            <a:ext cx="336603" cy="186540"/>
          </a:xfrm>
          <a:prstGeom prst="rect">
            <a:avLst/>
          </a:prstGeom>
        </p:spPr>
      </p:pic>
      <p:sp>
        <p:nvSpPr>
          <p:cNvPr id="8" name="四角形: 角を丸くする 7">
            <a:extLst>
              <a:ext uri="{FF2B5EF4-FFF2-40B4-BE49-F238E27FC236}">
                <a16:creationId xmlns:a16="http://schemas.microsoft.com/office/drawing/2014/main" id="{8B1E692E-C9FF-D211-53A9-96630E224621}"/>
              </a:ext>
            </a:extLst>
          </p:cNvPr>
          <p:cNvSpPr/>
          <p:nvPr/>
        </p:nvSpPr>
        <p:spPr>
          <a:xfrm>
            <a:off x="5423083" y="4120766"/>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9" name="四角形: 角を丸くする 8">
            <a:extLst>
              <a:ext uri="{FF2B5EF4-FFF2-40B4-BE49-F238E27FC236}">
                <a16:creationId xmlns:a16="http://schemas.microsoft.com/office/drawing/2014/main" id="{41DC1687-F09A-50FA-2E43-8F82E8187ED7}"/>
              </a:ext>
            </a:extLst>
          </p:cNvPr>
          <p:cNvSpPr/>
          <p:nvPr/>
        </p:nvSpPr>
        <p:spPr>
          <a:xfrm>
            <a:off x="5733322" y="4121237"/>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509" name="テキスト ボックス 508">
            <a:extLst>
              <a:ext uri="{FF2B5EF4-FFF2-40B4-BE49-F238E27FC236}">
                <a16:creationId xmlns:a16="http://schemas.microsoft.com/office/drawing/2014/main" id="{BBCD41E8-5C4F-9040-E2AD-B527CE4746C1}"/>
              </a:ext>
            </a:extLst>
          </p:cNvPr>
          <p:cNvSpPr txBox="1"/>
          <p:nvPr/>
        </p:nvSpPr>
        <p:spPr>
          <a:xfrm>
            <a:off x="1042096" y="212142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10" name="図 509">
            <a:extLst>
              <a:ext uri="{FF2B5EF4-FFF2-40B4-BE49-F238E27FC236}">
                <a16:creationId xmlns:a16="http://schemas.microsoft.com/office/drawing/2014/main" id="{E9EC5E52-4C1C-C4B8-F618-BAC51C7E986C}"/>
              </a:ext>
            </a:extLst>
          </p:cNvPr>
          <p:cNvPicPr>
            <a:picLocks noChangeAspect="1"/>
          </p:cNvPicPr>
          <p:nvPr/>
        </p:nvPicPr>
        <p:blipFill>
          <a:blip r:embed="rId5"/>
          <a:stretch>
            <a:fillRect/>
          </a:stretch>
        </p:blipFill>
        <p:spPr>
          <a:xfrm>
            <a:off x="514279" y="1450209"/>
            <a:ext cx="1358764" cy="2027693"/>
          </a:xfrm>
          <a:prstGeom prst="rect">
            <a:avLst/>
          </a:prstGeom>
        </p:spPr>
      </p:pic>
      <p:pic>
        <p:nvPicPr>
          <p:cNvPr id="511" name="図 510">
            <a:extLst>
              <a:ext uri="{FF2B5EF4-FFF2-40B4-BE49-F238E27FC236}">
                <a16:creationId xmlns:a16="http://schemas.microsoft.com/office/drawing/2014/main" id="{050D76FB-3375-D661-F08F-A349C2543131}"/>
              </a:ext>
            </a:extLst>
          </p:cNvPr>
          <p:cNvPicPr>
            <a:picLocks noChangeAspect="1"/>
          </p:cNvPicPr>
          <p:nvPr/>
        </p:nvPicPr>
        <p:blipFill>
          <a:blip r:embed="rId6"/>
          <a:stretch>
            <a:fillRect/>
          </a:stretch>
        </p:blipFill>
        <p:spPr>
          <a:xfrm>
            <a:off x="1607635" y="2745596"/>
            <a:ext cx="243861" cy="130125"/>
          </a:xfrm>
          <a:prstGeom prst="rect">
            <a:avLst/>
          </a:prstGeom>
        </p:spPr>
      </p:pic>
      <p:sp>
        <p:nvSpPr>
          <p:cNvPr id="73" name="テキスト ボックス 72">
            <a:extLst>
              <a:ext uri="{FF2B5EF4-FFF2-40B4-BE49-F238E27FC236}">
                <a16:creationId xmlns:a16="http://schemas.microsoft.com/office/drawing/2014/main" id="{97A5E9DD-31F8-E174-0BD2-0BFFF0048F51}"/>
              </a:ext>
            </a:extLst>
          </p:cNvPr>
          <p:cNvSpPr txBox="1"/>
          <p:nvPr/>
        </p:nvSpPr>
        <p:spPr>
          <a:xfrm>
            <a:off x="1531213" y="2724637"/>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5" name="図 74">
            <a:extLst>
              <a:ext uri="{FF2B5EF4-FFF2-40B4-BE49-F238E27FC236}">
                <a16:creationId xmlns:a16="http://schemas.microsoft.com/office/drawing/2014/main" id="{40ADB450-FE53-AA1C-10F9-A2256AB29AE3}"/>
              </a:ext>
            </a:extLst>
          </p:cNvPr>
          <p:cNvPicPr>
            <a:picLocks noChangeAspect="1"/>
          </p:cNvPicPr>
          <p:nvPr/>
        </p:nvPicPr>
        <p:blipFill>
          <a:blip r:embed="rId7"/>
          <a:stretch>
            <a:fillRect/>
          </a:stretch>
        </p:blipFill>
        <p:spPr>
          <a:xfrm>
            <a:off x="1018966" y="1584289"/>
            <a:ext cx="805148" cy="123622"/>
          </a:xfrm>
          <a:prstGeom prst="rect">
            <a:avLst/>
          </a:prstGeom>
        </p:spPr>
      </p:pic>
      <p:sp>
        <p:nvSpPr>
          <p:cNvPr id="76" name="テキスト ボックス 75">
            <a:extLst>
              <a:ext uri="{FF2B5EF4-FFF2-40B4-BE49-F238E27FC236}">
                <a16:creationId xmlns:a16="http://schemas.microsoft.com/office/drawing/2014/main" id="{1945F2F8-00D5-6944-DBC0-2617A9075F78}"/>
              </a:ext>
            </a:extLst>
          </p:cNvPr>
          <p:cNvSpPr txBox="1"/>
          <p:nvPr/>
        </p:nvSpPr>
        <p:spPr>
          <a:xfrm>
            <a:off x="934247" y="157086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7" name="図 76">
            <a:extLst>
              <a:ext uri="{FF2B5EF4-FFF2-40B4-BE49-F238E27FC236}">
                <a16:creationId xmlns:a16="http://schemas.microsoft.com/office/drawing/2014/main" id="{A9B61722-42AF-A3F0-56C6-1E6E08D8D048}"/>
              </a:ext>
            </a:extLst>
          </p:cNvPr>
          <p:cNvPicPr>
            <a:picLocks noChangeAspect="1"/>
          </p:cNvPicPr>
          <p:nvPr/>
        </p:nvPicPr>
        <p:blipFill>
          <a:blip r:embed="rId6"/>
          <a:stretch>
            <a:fillRect/>
          </a:stretch>
        </p:blipFill>
        <p:spPr>
          <a:xfrm>
            <a:off x="668779" y="2469849"/>
            <a:ext cx="399116" cy="92870"/>
          </a:xfrm>
          <a:prstGeom prst="rect">
            <a:avLst/>
          </a:prstGeom>
        </p:spPr>
      </p:pic>
      <p:sp>
        <p:nvSpPr>
          <p:cNvPr id="78" name="テキスト ボックス 77">
            <a:extLst>
              <a:ext uri="{FF2B5EF4-FFF2-40B4-BE49-F238E27FC236}">
                <a16:creationId xmlns:a16="http://schemas.microsoft.com/office/drawing/2014/main" id="{A7DC4E75-EEBB-5648-0D9E-EFC261697E92}"/>
              </a:ext>
            </a:extLst>
          </p:cNvPr>
          <p:cNvSpPr txBox="1"/>
          <p:nvPr/>
        </p:nvSpPr>
        <p:spPr>
          <a:xfrm>
            <a:off x="604409" y="2420141"/>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90" name="図 89">
            <a:extLst>
              <a:ext uri="{FF2B5EF4-FFF2-40B4-BE49-F238E27FC236}">
                <a16:creationId xmlns:a16="http://schemas.microsoft.com/office/drawing/2014/main" id="{4B493F82-B0F0-6DCC-BC4C-B2F8AB582985}"/>
              </a:ext>
            </a:extLst>
          </p:cNvPr>
          <p:cNvPicPr>
            <a:picLocks noChangeAspect="1"/>
          </p:cNvPicPr>
          <p:nvPr/>
        </p:nvPicPr>
        <p:blipFill>
          <a:blip r:embed="rId8"/>
          <a:stretch>
            <a:fillRect/>
          </a:stretch>
        </p:blipFill>
        <p:spPr>
          <a:xfrm>
            <a:off x="1117220" y="2906960"/>
            <a:ext cx="234871" cy="129551"/>
          </a:xfrm>
          <a:prstGeom prst="rect">
            <a:avLst/>
          </a:prstGeom>
        </p:spPr>
      </p:pic>
      <p:pic>
        <p:nvPicPr>
          <p:cNvPr id="91" name="図 90">
            <a:extLst>
              <a:ext uri="{FF2B5EF4-FFF2-40B4-BE49-F238E27FC236}">
                <a16:creationId xmlns:a16="http://schemas.microsoft.com/office/drawing/2014/main" id="{8059419E-7687-0E7B-95A8-76DCFB2F2E87}"/>
              </a:ext>
            </a:extLst>
          </p:cNvPr>
          <p:cNvPicPr>
            <a:picLocks noChangeAspect="1"/>
          </p:cNvPicPr>
          <p:nvPr/>
        </p:nvPicPr>
        <p:blipFill>
          <a:blip r:embed="rId8"/>
          <a:stretch>
            <a:fillRect/>
          </a:stretch>
        </p:blipFill>
        <p:spPr>
          <a:xfrm>
            <a:off x="1052638" y="3090211"/>
            <a:ext cx="234871" cy="129551"/>
          </a:xfrm>
          <a:prstGeom prst="rect">
            <a:avLst/>
          </a:prstGeom>
        </p:spPr>
      </p:pic>
      <p:pic>
        <p:nvPicPr>
          <p:cNvPr id="97" name="図 96">
            <a:extLst>
              <a:ext uri="{FF2B5EF4-FFF2-40B4-BE49-F238E27FC236}">
                <a16:creationId xmlns:a16="http://schemas.microsoft.com/office/drawing/2014/main" id="{C40CC8F8-F426-E612-9555-025BAF217E02}"/>
              </a:ext>
            </a:extLst>
          </p:cNvPr>
          <p:cNvPicPr>
            <a:picLocks noChangeAspect="1"/>
          </p:cNvPicPr>
          <p:nvPr/>
        </p:nvPicPr>
        <p:blipFill>
          <a:blip r:embed="rId9"/>
          <a:stretch>
            <a:fillRect/>
          </a:stretch>
        </p:blipFill>
        <p:spPr>
          <a:xfrm>
            <a:off x="532287" y="2456988"/>
            <a:ext cx="1334826" cy="298027"/>
          </a:xfrm>
          <a:prstGeom prst="rect">
            <a:avLst/>
          </a:prstGeom>
        </p:spPr>
      </p:pic>
      <p:sp>
        <p:nvSpPr>
          <p:cNvPr id="98" name="四角形: 角を丸くする 97">
            <a:extLst>
              <a:ext uri="{FF2B5EF4-FFF2-40B4-BE49-F238E27FC236}">
                <a16:creationId xmlns:a16="http://schemas.microsoft.com/office/drawing/2014/main" id="{611E8F24-E776-5D2E-51CE-52B378F6BBF9}"/>
              </a:ext>
            </a:extLst>
          </p:cNvPr>
          <p:cNvSpPr/>
          <p:nvPr/>
        </p:nvSpPr>
        <p:spPr>
          <a:xfrm>
            <a:off x="808566" y="2614019"/>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6" name="四角形: 角を丸くする 115">
            <a:extLst>
              <a:ext uri="{FF2B5EF4-FFF2-40B4-BE49-F238E27FC236}">
                <a16:creationId xmlns:a16="http://schemas.microsoft.com/office/drawing/2014/main" id="{3F8304EA-9459-86FD-36DD-1262C0438D3D}"/>
              </a:ext>
            </a:extLst>
          </p:cNvPr>
          <p:cNvSpPr/>
          <p:nvPr/>
        </p:nvSpPr>
        <p:spPr>
          <a:xfrm>
            <a:off x="1460502" y="2606625"/>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17" name="テキスト ボックス 116">
            <a:extLst>
              <a:ext uri="{FF2B5EF4-FFF2-40B4-BE49-F238E27FC236}">
                <a16:creationId xmlns:a16="http://schemas.microsoft.com/office/drawing/2014/main" id="{270DDAE8-F7E8-6F5B-4348-D251D6DFA3D8}"/>
              </a:ext>
            </a:extLst>
          </p:cNvPr>
          <p:cNvSpPr txBox="1"/>
          <p:nvPr/>
        </p:nvSpPr>
        <p:spPr>
          <a:xfrm>
            <a:off x="1141557" y="258824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18" name="図 117">
            <a:extLst>
              <a:ext uri="{FF2B5EF4-FFF2-40B4-BE49-F238E27FC236}">
                <a16:creationId xmlns:a16="http://schemas.microsoft.com/office/drawing/2014/main" id="{FF02666C-1EBA-7762-51D2-E1443604DC0E}"/>
              </a:ext>
            </a:extLst>
          </p:cNvPr>
          <p:cNvPicPr>
            <a:picLocks noChangeAspect="1"/>
          </p:cNvPicPr>
          <p:nvPr/>
        </p:nvPicPr>
        <p:blipFill>
          <a:blip r:embed="rId10"/>
          <a:stretch>
            <a:fillRect/>
          </a:stretch>
        </p:blipFill>
        <p:spPr>
          <a:xfrm>
            <a:off x="528008" y="2052567"/>
            <a:ext cx="1345035" cy="391873"/>
          </a:xfrm>
          <a:prstGeom prst="rect">
            <a:avLst/>
          </a:prstGeom>
        </p:spPr>
      </p:pic>
      <p:sp>
        <p:nvSpPr>
          <p:cNvPr id="512" name="四角形: 角を丸くする 511">
            <a:extLst>
              <a:ext uri="{FF2B5EF4-FFF2-40B4-BE49-F238E27FC236}">
                <a16:creationId xmlns:a16="http://schemas.microsoft.com/office/drawing/2014/main" id="{A1B7FB0B-D06B-0185-DAEA-0C463CC06B48}"/>
              </a:ext>
            </a:extLst>
          </p:cNvPr>
          <p:cNvSpPr/>
          <p:nvPr/>
        </p:nvSpPr>
        <p:spPr>
          <a:xfrm>
            <a:off x="809160" y="2351848"/>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3" name="四角形: 角を丸くする 512">
            <a:extLst>
              <a:ext uri="{FF2B5EF4-FFF2-40B4-BE49-F238E27FC236}">
                <a16:creationId xmlns:a16="http://schemas.microsoft.com/office/drawing/2014/main" id="{916C2B48-3A52-5B31-5693-9A4EEA4BC899}"/>
              </a:ext>
            </a:extLst>
          </p:cNvPr>
          <p:cNvSpPr/>
          <p:nvPr/>
        </p:nvSpPr>
        <p:spPr>
          <a:xfrm>
            <a:off x="1454641" y="2357148"/>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4" name="テキスト ボックス 513">
            <a:extLst>
              <a:ext uri="{FF2B5EF4-FFF2-40B4-BE49-F238E27FC236}">
                <a16:creationId xmlns:a16="http://schemas.microsoft.com/office/drawing/2014/main" id="{07A55E1B-2E64-E0A4-5BCD-F50542712701}"/>
              </a:ext>
            </a:extLst>
          </p:cNvPr>
          <p:cNvSpPr txBox="1"/>
          <p:nvPr/>
        </p:nvSpPr>
        <p:spPr>
          <a:xfrm>
            <a:off x="1130739" y="2357922"/>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15" name="四角形: 角を丸くする 514">
            <a:extLst>
              <a:ext uri="{FF2B5EF4-FFF2-40B4-BE49-F238E27FC236}">
                <a16:creationId xmlns:a16="http://schemas.microsoft.com/office/drawing/2014/main" id="{5401484B-8C62-4A85-3B26-6F8625C05023}"/>
              </a:ext>
            </a:extLst>
          </p:cNvPr>
          <p:cNvSpPr/>
          <p:nvPr/>
        </p:nvSpPr>
        <p:spPr>
          <a:xfrm>
            <a:off x="1018966" y="205433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6" name="四角形: 角を丸くする 515">
            <a:extLst>
              <a:ext uri="{FF2B5EF4-FFF2-40B4-BE49-F238E27FC236}">
                <a16:creationId xmlns:a16="http://schemas.microsoft.com/office/drawing/2014/main" id="{36D6610F-2D32-54D6-64CB-6576A6EC0BE8}"/>
              </a:ext>
            </a:extLst>
          </p:cNvPr>
          <p:cNvSpPr/>
          <p:nvPr/>
        </p:nvSpPr>
        <p:spPr>
          <a:xfrm>
            <a:off x="1021457" y="2201083"/>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7" name="テキスト ボックス 516">
            <a:extLst>
              <a:ext uri="{FF2B5EF4-FFF2-40B4-BE49-F238E27FC236}">
                <a16:creationId xmlns:a16="http://schemas.microsoft.com/office/drawing/2014/main" id="{BC1078F3-E935-DE92-3829-1791B864AF64}"/>
              </a:ext>
            </a:extLst>
          </p:cNvPr>
          <p:cNvSpPr txBox="1"/>
          <p:nvPr/>
        </p:nvSpPr>
        <p:spPr>
          <a:xfrm>
            <a:off x="1045153" y="203776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18" name="テキスト ボックス 517">
            <a:extLst>
              <a:ext uri="{FF2B5EF4-FFF2-40B4-BE49-F238E27FC236}">
                <a16:creationId xmlns:a16="http://schemas.microsoft.com/office/drawing/2014/main" id="{1A6F565A-6BC1-685F-A588-1E1CDDA0D960}"/>
              </a:ext>
            </a:extLst>
          </p:cNvPr>
          <p:cNvSpPr txBox="1"/>
          <p:nvPr/>
        </p:nvSpPr>
        <p:spPr>
          <a:xfrm>
            <a:off x="766523" y="2340379"/>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19" name="テキスト ボックス 518">
            <a:extLst>
              <a:ext uri="{FF2B5EF4-FFF2-40B4-BE49-F238E27FC236}">
                <a16:creationId xmlns:a16="http://schemas.microsoft.com/office/drawing/2014/main" id="{252EDC28-085F-78FD-8259-A3612F5BFBF7}"/>
              </a:ext>
            </a:extLst>
          </p:cNvPr>
          <p:cNvSpPr txBox="1"/>
          <p:nvPr/>
        </p:nvSpPr>
        <p:spPr>
          <a:xfrm>
            <a:off x="1421526" y="2344189"/>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22" name="テキスト ボックス 521">
            <a:extLst>
              <a:ext uri="{FF2B5EF4-FFF2-40B4-BE49-F238E27FC236}">
                <a16:creationId xmlns:a16="http://schemas.microsoft.com/office/drawing/2014/main" id="{CD3082D2-5739-1D55-C080-1637F6014F18}"/>
              </a:ext>
            </a:extLst>
          </p:cNvPr>
          <p:cNvSpPr txBox="1"/>
          <p:nvPr/>
        </p:nvSpPr>
        <p:spPr>
          <a:xfrm>
            <a:off x="659208" y="2597922"/>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23" name="テキスト ボックス 522">
            <a:extLst>
              <a:ext uri="{FF2B5EF4-FFF2-40B4-BE49-F238E27FC236}">
                <a16:creationId xmlns:a16="http://schemas.microsoft.com/office/drawing/2014/main" id="{C114F302-7F80-E0B0-D179-9F4A3B814041}"/>
              </a:ext>
            </a:extLst>
          </p:cNvPr>
          <p:cNvSpPr txBox="1"/>
          <p:nvPr/>
        </p:nvSpPr>
        <p:spPr>
          <a:xfrm>
            <a:off x="1325110" y="2597676"/>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524" name="テキスト ボックス 523">
            <a:extLst>
              <a:ext uri="{FF2B5EF4-FFF2-40B4-BE49-F238E27FC236}">
                <a16:creationId xmlns:a16="http://schemas.microsoft.com/office/drawing/2014/main" id="{9338B6AE-18F9-089E-3072-418DD83865E1}"/>
              </a:ext>
            </a:extLst>
          </p:cNvPr>
          <p:cNvSpPr txBox="1"/>
          <p:nvPr/>
        </p:nvSpPr>
        <p:spPr>
          <a:xfrm>
            <a:off x="503615" y="2882435"/>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525" name="テキスト ボックス 524">
            <a:extLst>
              <a:ext uri="{FF2B5EF4-FFF2-40B4-BE49-F238E27FC236}">
                <a16:creationId xmlns:a16="http://schemas.microsoft.com/office/drawing/2014/main" id="{3F0CB568-B877-0F84-6A76-EA5A8D3B20EB}"/>
              </a:ext>
            </a:extLst>
          </p:cNvPr>
          <p:cNvSpPr txBox="1"/>
          <p:nvPr/>
        </p:nvSpPr>
        <p:spPr>
          <a:xfrm>
            <a:off x="954374" y="2874307"/>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26" name="テキスト ボックス 525">
            <a:extLst>
              <a:ext uri="{FF2B5EF4-FFF2-40B4-BE49-F238E27FC236}">
                <a16:creationId xmlns:a16="http://schemas.microsoft.com/office/drawing/2014/main" id="{D6248885-3DD1-238E-D606-0F9DC61C1D18}"/>
              </a:ext>
            </a:extLst>
          </p:cNvPr>
          <p:cNvSpPr txBox="1"/>
          <p:nvPr/>
        </p:nvSpPr>
        <p:spPr>
          <a:xfrm>
            <a:off x="1359018" y="2879591"/>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527" name="テキスト ボックス 526">
            <a:extLst>
              <a:ext uri="{FF2B5EF4-FFF2-40B4-BE49-F238E27FC236}">
                <a16:creationId xmlns:a16="http://schemas.microsoft.com/office/drawing/2014/main" id="{5ACD3743-04BF-A3C8-4955-942F577E5B85}"/>
              </a:ext>
            </a:extLst>
          </p:cNvPr>
          <p:cNvSpPr txBox="1"/>
          <p:nvPr/>
        </p:nvSpPr>
        <p:spPr>
          <a:xfrm>
            <a:off x="938069" y="218059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28" name="テキスト ボックス 527">
            <a:extLst>
              <a:ext uri="{FF2B5EF4-FFF2-40B4-BE49-F238E27FC236}">
                <a16:creationId xmlns:a16="http://schemas.microsoft.com/office/drawing/2014/main" id="{5C4C721B-067D-A6B9-B9EC-2AE4109E4183}"/>
              </a:ext>
            </a:extLst>
          </p:cNvPr>
          <p:cNvSpPr txBox="1"/>
          <p:nvPr/>
        </p:nvSpPr>
        <p:spPr>
          <a:xfrm>
            <a:off x="1109947" y="3067861"/>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499" name="Picture 498">
            <a:extLst>
              <a:ext uri="{FF2B5EF4-FFF2-40B4-BE49-F238E27FC236}">
                <a16:creationId xmlns:a16="http://schemas.microsoft.com/office/drawing/2014/main" id="{373B5707-B384-BB22-553E-97E565F33617}"/>
              </a:ext>
            </a:extLst>
          </p:cNvPr>
          <p:cNvPicPr>
            <a:picLocks noChangeAspect="1"/>
          </p:cNvPicPr>
          <p:nvPr/>
        </p:nvPicPr>
        <p:blipFill>
          <a:blip r:embed="rId11"/>
          <a:stretch>
            <a:fillRect/>
          </a:stretch>
        </p:blipFill>
        <p:spPr>
          <a:xfrm>
            <a:off x="554069" y="3072567"/>
            <a:ext cx="1254295" cy="169937"/>
          </a:xfrm>
          <a:prstGeom prst="rect">
            <a:avLst/>
          </a:prstGeom>
        </p:spPr>
      </p:pic>
      <p:sp>
        <p:nvSpPr>
          <p:cNvPr id="500" name="TextBox 499">
            <a:extLst>
              <a:ext uri="{FF2B5EF4-FFF2-40B4-BE49-F238E27FC236}">
                <a16:creationId xmlns:a16="http://schemas.microsoft.com/office/drawing/2014/main" id="{93B88C64-CC4B-4FEA-E16A-2459D4C44C64}"/>
              </a:ext>
            </a:extLst>
          </p:cNvPr>
          <p:cNvSpPr txBox="1"/>
          <p:nvPr/>
        </p:nvSpPr>
        <p:spPr>
          <a:xfrm>
            <a:off x="1414406" y="3085863"/>
            <a:ext cx="474058" cy="169277"/>
          </a:xfrm>
          <a:prstGeom prst="rect">
            <a:avLst/>
          </a:prstGeom>
          <a:noFill/>
        </p:spPr>
        <p:txBody>
          <a:bodyPr wrap="square" rtlCol="0">
            <a:spAutoFit/>
          </a:bodyPr>
          <a:lstStyle/>
          <a:p>
            <a:pPr algn="r"/>
            <a:r>
              <a:rPr lang="en-US" sz="500" dirty="0"/>
              <a:t>10/20</a:t>
            </a:r>
          </a:p>
        </p:txBody>
      </p:sp>
      <p:sp>
        <p:nvSpPr>
          <p:cNvPr id="501" name="テキスト ボックス 9">
            <a:extLst>
              <a:ext uri="{FF2B5EF4-FFF2-40B4-BE49-F238E27FC236}">
                <a16:creationId xmlns:a16="http://schemas.microsoft.com/office/drawing/2014/main" id="{CA957647-99A7-2AE6-3D3D-2D7F4E39B27D}"/>
              </a:ext>
            </a:extLst>
          </p:cNvPr>
          <p:cNvSpPr txBox="1"/>
          <p:nvPr/>
        </p:nvSpPr>
        <p:spPr>
          <a:xfrm>
            <a:off x="3334923" y="2122091"/>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02" name="図 10">
            <a:extLst>
              <a:ext uri="{FF2B5EF4-FFF2-40B4-BE49-F238E27FC236}">
                <a16:creationId xmlns:a16="http://schemas.microsoft.com/office/drawing/2014/main" id="{19BDEB1F-EA82-D9DA-2359-DC6F8376F1AD}"/>
              </a:ext>
            </a:extLst>
          </p:cNvPr>
          <p:cNvPicPr>
            <a:picLocks noChangeAspect="1"/>
          </p:cNvPicPr>
          <p:nvPr/>
        </p:nvPicPr>
        <p:blipFill>
          <a:blip r:embed="rId5"/>
          <a:stretch>
            <a:fillRect/>
          </a:stretch>
        </p:blipFill>
        <p:spPr>
          <a:xfrm>
            <a:off x="2807106" y="1450879"/>
            <a:ext cx="1358764" cy="2027693"/>
          </a:xfrm>
          <a:prstGeom prst="rect">
            <a:avLst/>
          </a:prstGeom>
        </p:spPr>
      </p:pic>
      <p:pic>
        <p:nvPicPr>
          <p:cNvPr id="521" name="図 13">
            <a:extLst>
              <a:ext uri="{FF2B5EF4-FFF2-40B4-BE49-F238E27FC236}">
                <a16:creationId xmlns:a16="http://schemas.microsoft.com/office/drawing/2014/main" id="{20F33788-3396-3F52-3032-51FAE08C01C0}"/>
              </a:ext>
            </a:extLst>
          </p:cNvPr>
          <p:cNvPicPr>
            <a:picLocks noChangeAspect="1"/>
          </p:cNvPicPr>
          <p:nvPr/>
        </p:nvPicPr>
        <p:blipFill>
          <a:blip r:embed="rId7"/>
          <a:stretch>
            <a:fillRect/>
          </a:stretch>
        </p:blipFill>
        <p:spPr>
          <a:xfrm>
            <a:off x="3311793" y="1584959"/>
            <a:ext cx="805148" cy="123622"/>
          </a:xfrm>
          <a:prstGeom prst="rect">
            <a:avLst/>
          </a:prstGeom>
        </p:spPr>
      </p:pic>
      <p:sp>
        <p:nvSpPr>
          <p:cNvPr id="531" name="テキスト ボックス 14">
            <a:extLst>
              <a:ext uri="{FF2B5EF4-FFF2-40B4-BE49-F238E27FC236}">
                <a16:creationId xmlns:a16="http://schemas.microsoft.com/office/drawing/2014/main" id="{FF1AC26C-A0D7-B22F-A7C6-3D12E78AC20E}"/>
              </a:ext>
            </a:extLst>
          </p:cNvPr>
          <p:cNvSpPr txBox="1"/>
          <p:nvPr/>
        </p:nvSpPr>
        <p:spPr>
          <a:xfrm>
            <a:off x="3227074" y="1571536"/>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34" name="図 18">
            <a:extLst>
              <a:ext uri="{FF2B5EF4-FFF2-40B4-BE49-F238E27FC236}">
                <a16:creationId xmlns:a16="http://schemas.microsoft.com/office/drawing/2014/main" id="{16F0DC6A-850F-5B36-2AA9-EA42E3616B8E}"/>
              </a:ext>
            </a:extLst>
          </p:cNvPr>
          <p:cNvPicPr>
            <a:picLocks noChangeAspect="1"/>
          </p:cNvPicPr>
          <p:nvPr/>
        </p:nvPicPr>
        <p:blipFill>
          <a:blip r:embed="rId8"/>
          <a:stretch>
            <a:fillRect/>
          </a:stretch>
        </p:blipFill>
        <p:spPr>
          <a:xfrm>
            <a:off x="3410047" y="2907630"/>
            <a:ext cx="234871" cy="129551"/>
          </a:xfrm>
          <a:prstGeom prst="rect">
            <a:avLst/>
          </a:prstGeom>
        </p:spPr>
      </p:pic>
      <p:pic>
        <p:nvPicPr>
          <p:cNvPr id="568" name="図 19">
            <a:extLst>
              <a:ext uri="{FF2B5EF4-FFF2-40B4-BE49-F238E27FC236}">
                <a16:creationId xmlns:a16="http://schemas.microsoft.com/office/drawing/2014/main" id="{F09C866F-D0E6-5CB5-6133-551E6FDB33BE}"/>
              </a:ext>
            </a:extLst>
          </p:cNvPr>
          <p:cNvPicPr>
            <a:picLocks noChangeAspect="1"/>
          </p:cNvPicPr>
          <p:nvPr/>
        </p:nvPicPr>
        <p:blipFill>
          <a:blip r:embed="rId8"/>
          <a:stretch>
            <a:fillRect/>
          </a:stretch>
        </p:blipFill>
        <p:spPr>
          <a:xfrm>
            <a:off x="3345465" y="3090881"/>
            <a:ext cx="234871" cy="129551"/>
          </a:xfrm>
          <a:prstGeom prst="rect">
            <a:avLst/>
          </a:prstGeom>
        </p:spPr>
      </p:pic>
      <p:sp>
        <p:nvSpPr>
          <p:cNvPr id="572" name="テキスト ボックス 23">
            <a:extLst>
              <a:ext uri="{FF2B5EF4-FFF2-40B4-BE49-F238E27FC236}">
                <a16:creationId xmlns:a16="http://schemas.microsoft.com/office/drawing/2014/main" id="{4FE6A68F-71E8-942A-60B7-398BFCE20C0B}"/>
              </a:ext>
            </a:extLst>
          </p:cNvPr>
          <p:cNvSpPr txBox="1"/>
          <p:nvPr/>
        </p:nvSpPr>
        <p:spPr>
          <a:xfrm>
            <a:off x="2777686" y="2603450"/>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pic>
        <p:nvPicPr>
          <p:cNvPr id="66" name="図 26">
            <a:extLst>
              <a:ext uri="{FF2B5EF4-FFF2-40B4-BE49-F238E27FC236}">
                <a16:creationId xmlns:a16="http://schemas.microsoft.com/office/drawing/2014/main" id="{E281803F-48BA-59D1-DE4E-49F9C518B3EA}"/>
              </a:ext>
            </a:extLst>
          </p:cNvPr>
          <p:cNvPicPr>
            <a:picLocks noChangeAspect="1"/>
          </p:cNvPicPr>
          <p:nvPr/>
        </p:nvPicPr>
        <p:blipFill>
          <a:blip r:embed="rId10"/>
          <a:stretch>
            <a:fillRect/>
          </a:stretch>
        </p:blipFill>
        <p:spPr>
          <a:xfrm>
            <a:off x="2820835" y="2053237"/>
            <a:ext cx="1345035" cy="391873"/>
          </a:xfrm>
          <a:prstGeom prst="rect">
            <a:avLst/>
          </a:prstGeom>
        </p:spPr>
      </p:pic>
      <p:sp>
        <p:nvSpPr>
          <p:cNvPr id="69" name="テキスト ボックス 29">
            <a:extLst>
              <a:ext uri="{FF2B5EF4-FFF2-40B4-BE49-F238E27FC236}">
                <a16:creationId xmlns:a16="http://schemas.microsoft.com/office/drawing/2014/main" id="{FF8236AD-74F7-8BB6-48F8-C17722895B3A}"/>
              </a:ext>
            </a:extLst>
          </p:cNvPr>
          <p:cNvSpPr txBox="1"/>
          <p:nvPr/>
        </p:nvSpPr>
        <p:spPr>
          <a:xfrm>
            <a:off x="2763436" y="2365312"/>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1" name="四角形: 角を丸くする 31">
            <a:extLst>
              <a:ext uri="{FF2B5EF4-FFF2-40B4-BE49-F238E27FC236}">
                <a16:creationId xmlns:a16="http://schemas.microsoft.com/office/drawing/2014/main" id="{D998A4C0-6BE5-B3F3-A7C2-5A41EC365E72}"/>
              </a:ext>
            </a:extLst>
          </p:cNvPr>
          <p:cNvSpPr/>
          <p:nvPr/>
        </p:nvSpPr>
        <p:spPr>
          <a:xfrm>
            <a:off x="3311793" y="2055008"/>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 name="テキスト ボックス 32">
            <a:extLst>
              <a:ext uri="{FF2B5EF4-FFF2-40B4-BE49-F238E27FC236}">
                <a16:creationId xmlns:a16="http://schemas.microsoft.com/office/drawing/2014/main" id="{DCB8259C-6E48-DF0B-2A53-7F588F7732C0}"/>
              </a:ext>
            </a:extLst>
          </p:cNvPr>
          <p:cNvSpPr txBox="1"/>
          <p:nvPr/>
        </p:nvSpPr>
        <p:spPr>
          <a:xfrm>
            <a:off x="2777686" y="2043769"/>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9" name="テキスト ボックス 34">
            <a:extLst>
              <a:ext uri="{FF2B5EF4-FFF2-40B4-BE49-F238E27FC236}">
                <a16:creationId xmlns:a16="http://schemas.microsoft.com/office/drawing/2014/main" id="{2F2043AA-9F68-51E6-BC4C-3080735A65ED}"/>
              </a:ext>
            </a:extLst>
          </p:cNvPr>
          <p:cNvSpPr txBox="1"/>
          <p:nvPr/>
        </p:nvSpPr>
        <p:spPr>
          <a:xfrm>
            <a:off x="2780177" y="2190514"/>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80" name="テキスト ボックス 35">
            <a:extLst>
              <a:ext uri="{FF2B5EF4-FFF2-40B4-BE49-F238E27FC236}">
                <a16:creationId xmlns:a16="http://schemas.microsoft.com/office/drawing/2014/main" id="{A2D9BB9B-77D7-4068-331C-252DE53A0DAB}"/>
              </a:ext>
            </a:extLst>
          </p:cNvPr>
          <p:cNvSpPr txBox="1"/>
          <p:nvPr/>
        </p:nvSpPr>
        <p:spPr>
          <a:xfrm>
            <a:off x="3337980" y="2038435"/>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83" name="図 40">
            <a:extLst>
              <a:ext uri="{FF2B5EF4-FFF2-40B4-BE49-F238E27FC236}">
                <a16:creationId xmlns:a16="http://schemas.microsoft.com/office/drawing/2014/main" id="{D4596655-7127-716A-7477-A0732A12FF1B}"/>
              </a:ext>
            </a:extLst>
          </p:cNvPr>
          <p:cNvPicPr>
            <a:picLocks noChangeAspect="1"/>
          </p:cNvPicPr>
          <p:nvPr/>
        </p:nvPicPr>
        <p:blipFill>
          <a:blip r:embed="rId12"/>
          <a:stretch>
            <a:fillRect/>
          </a:stretch>
        </p:blipFill>
        <p:spPr>
          <a:xfrm>
            <a:off x="1876467" y="1479097"/>
            <a:ext cx="767534" cy="496491"/>
          </a:xfrm>
          <a:prstGeom prst="rect">
            <a:avLst/>
          </a:prstGeom>
          <a:solidFill>
            <a:schemeClr val="bg1"/>
          </a:solidFill>
        </p:spPr>
      </p:pic>
      <p:sp>
        <p:nvSpPr>
          <p:cNvPr id="84" name="テキスト ボックス 41">
            <a:extLst>
              <a:ext uri="{FF2B5EF4-FFF2-40B4-BE49-F238E27FC236}">
                <a16:creationId xmlns:a16="http://schemas.microsoft.com/office/drawing/2014/main" id="{AB7C1759-0A56-4D47-BA62-C849570E8C64}"/>
              </a:ext>
            </a:extLst>
          </p:cNvPr>
          <p:cNvSpPr txBox="1"/>
          <p:nvPr/>
        </p:nvSpPr>
        <p:spPr>
          <a:xfrm>
            <a:off x="1812751" y="1986135"/>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600pcs</a:t>
            </a:r>
          </a:p>
          <a:p>
            <a:r>
              <a:rPr kumimoji="1" lang="en-US" altLang="ja-JP" sz="600" dirty="0"/>
              <a:t>Label 1 piece</a:t>
            </a:r>
          </a:p>
          <a:p>
            <a:r>
              <a:rPr kumimoji="1" lang="en-US" altLang="ja-JP" sz="600" dirty="0"/>
              <a:t>Lot 2023-09-11</a:t>
            </a:r>
          </a:p>
          <a:p>
            <a:r>
              <a:rPr kumimoji="1" lang="en-US" altLang="ja-JP" sz="600" dirty="0"/>
              <a:t>Label serial : 0001</a:t>
            </a:r>
          </a:p>
          <a:p>
            <a:r>
              <a:rPr kumimoji="1" lang="en-US" altLang="ja-JP" sz="600" dirty="0"/>
              <a:t>Location: 12-001</a:t>
            </a:r>
            <a:endParaRPr kumimoji="1" lang="ja-JP" altLang="en-US" sz="600" dirty="0"/>
          </a:p>
        </p:txBody>
      </p:sp>
      <p:sp>
        <p:nvSpPr>
          <p:cNvPr id="85" name="台形 42">
            <a:extLst>
              <a:ext uri="{FF2B5EF4-FFF2-40B4-BE49-F238E27FC236}">
                <a16:creationId xmlns:a16="http://schemas.microsoft.com/office/drawing/2014/main" id="{2D4CFEA7-7E37-CCCD-26CC-0CE8E3D8A917}"/>
              </a:ext>
            </a:extLst>
          </p:cNvPr>
          <p:cNvSpPr/>
          <p:nvPr/>
        </p:nvSpPr>
        <p:spPr>
          <a:xfrm rot="9223765">
            <a:off x="2491111" y="139958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86" name="矢印: 右 43">
            <a:extLst>
              <a:ext uri="{FF2B5EF4-FFF2-40B4-BE49-F238E27FC236}">
                <a16:creationId xmlns:a16="http://schemas.microsoft.com/office/drawing/2014/main" id="{9774F9B6-FC23-3392-3BB8-B1909989DF24}"/>
              </a:ext>
            </a:extLst>
          </p:cNvPr>
          <p:cNvSpPr/>
          <p:nvPr/>
        </p:nvSpPr>
        <p:spPr>
          <a:xfrm>
            <a:off x="4114014" y="1918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7" name="矢印: 右 44">
            <a:extLst>
              <a:ext uri="{FF2B5EF4-FFF2-40B4-BE49-F238E27FC236}">
                <a16:creationId xmlns:a16="http://schemas.microsoft.com/office/drawing/2014/main" id="{C86BA634-123E-2082-CE1B-35334F19CC08}"/>
              </a:ext>
            </a:extLst>
          </p:cNvPr>
          <p:cNvSpPr/>
          <p:nvPr/>
        </p:nvSpPr>
        <p:spPr>
          <a:xfrm>
            <a:off x="2799408" y="191806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8" name="図 45">
            <a:extLst>
              <a:ext uri="{FF2B5EF4-FFF2-40B4-BE49-F238E27FC236}">
                <a16:creationId xmlns:a16="http://schemas.microsoft.com/office/drawing/2014/main" id="{08802C19-7E95-B8CD-00C4-ACCB6805B2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181814">
            <a:off x="2440119" y="1585703"/>
            <a:ext cx="193980" cy="422448"/>
          </a:xfrm>
          <a:prstGeom prst="rect">
            <a:avLst/>
          </a:prstGeom>
        </p:spPr>
      </p:pic>
      <p:sp>
        <p:nvSpPr>
          <p:cNvPr id="92" name="矢印: 右 465">
            <a:extLst>
              <a:ext uri="{FF2B5EF4-FFF2-40B4-BE49-F238E27FC236}">
                <a16:creationId xmlns:a16="http://schemas.microsoft.com/office/drawing/2014/main" id="{E82ED94C-3A2D-367F-C877-2178E290AA99}"/>
              </a:ext>
            </a:extLst>
          </p:cNvPr>
          <p:cNvSpPr/>
          <p:nvPr/>
        </p:nvSpPr>
        <p:spPr>
          <a:xfrm>
            <a:off x="1692613" y="191892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テキスト ボックス 468">
            <a:extLst>
              <a:ext uri="{FF2B5EF4-FFF2-40B4-BE49-F238E27FC236}">
                <a16:creationId xmlns:a16="http://schemas.microsoft.com/office/drawing/2014/main" id="{3565F4CE-0244-1B2B-DEA1-B17216EC0101}"/>
              </a:ext>
            </a:extLst>
          </p:cNvPr>
          <p:cNvSpPr txBox="1"/>
          <p:nvPr/>
        </p:nvSpPr>
        <p:spPr>
          <a:xfrm>
            <a:off x="2796442" y="2883105"/>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96" name="テキスト ボックス 469">
            <a:extLst>
              <a:ext uri="{FF2B5EF4-FFF2-40B4-BE49-F238E27FC236}">
                <a16:creationId xmlns:a16="http://schemas.microsoft.com/office/drawing/2014/main" id="{4BCD2FD4-BC03-093B-FFA9-33766789F9B5}"/>
              </a:ext>
            </a:extLst>
          </p:cNvPr>
          <p:cNvSpPr txBox="1"/>
          <p:nvPr/>
        </p:nvSpPr>
        <p:spPr>
          <a:xfrm>
            <a:off x="3247201" y="2874977"/>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99" name="テキスト ボックス 470">
            <a:extLst>
              <a:ext uri="{FF2B5EF4-FFF2-40B4-BE49-F238E27FC236}">
                <a16:creationId xmlns:a16="http://schemas.microsoft.com/office/drawing/2014/main" id="{61D8843A-520A-2D6A-56B2-AAD0FFCB0F82}"/>
              </a:ext>
            </a:extLst>
          </p:cNvPr>
          <p:cNvSpPr txBox="1"/>
          <p:nvPr/>
        </p:nvSpPr>
        <p:spPr>
          <a:xfrm>
            <a:off x="3651845" y="2880261"/>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01" name="テキスト ボックス 473">
            <a:extLst>
              <a:ext uri="{FF2B5EF4-FFF2-40B4-BE49-F238E27FC236}">
                <a16:creationId xmlns:a16="http://schemas.microsoft.com/office/drawing/2014/main" id="{F795AF71-3DD6-66C4-EAE2-C4FB0253A4B7}"/>
              </a:ext>
            </a:extLst>
          </p:cNvPr>
          <p:cNvSpPr txBox="1"/>
          <p:nvPr/>
        </p:nvSpPr>
        <p:spPr>
          <a:xfrm>
            <a:off x="3402774" y="3068531"/>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111" name="Picture 110">
            <a:extLst>
              <a:ext uri="{FF2B5EF4-FFF2-40B4-BE49-F238E27FC236}">
                <a16:creationId xmlns:a16="http://schemas.microsoft.com/office/drawing/2014/main" id="{B5D0EC85-6E81-DB9C-A257-13A5BD893D73}"/>
              </a:ext>
            </a:extLst>
          </p:cNvPr>
          <p:cNvPicPr>
            <a:picLocks noChangeAspect="1"/>
          </p:cNvPicPr>
          <p:nvPr/>
        </p:nvPicPr>
        <p:blipFill>
          <a:blip r:embed="rId14"/>
          <a:srcRect b="18598"/>
          <a:stretch/>
        </p:blipFill>
        <p:spPr>
          <a:xfrm>
            <a:off x="526867" y="2524202"/>
            <a:ext cx="1338306" cy="720585"/>
          </a:xfrm>
          <a:prstGeom prst="rect">
            <a:avLst/>
          </a:prstGeom>
        </p:spPr>
      </p:pic>
      <p:pic>
        <p:nvPicPr>
          <p:cNvPr id="112" name="Picture 111">
            <a:extLst>
              <a:ext uri="{FF2B5EF4-FFF2-40B4-BE49-F238E27FC236}">
                <a16:creationId xmlns:a16="http://schemas.microsoft.com/office/drawing/2014/main" id="{B40E9855-121A-B90A-5F97-1BFE04E6E86F}"/>
              </a:ext>
            </a:extLst>
          </p:cNvPr>
          <p:cNvPicPr>
            <a:picLocks noChangeAspect="1"/>
          </p:cNvPicPr>
          <p:nvPr/>
        </p:nvPicPr>
        <p:blipFill>
          <a:blip r:embed="rId11"/>
          <a:stretch>
            <a:fillRect/>
          </a:stretch>
        </p:blipFill>
        <p:spPr>
          <a:xfrm>
            <a:off x="525176" y="3049723"/>
            <a:ext cx="1254295" cy="169937"/>
          </a:xfrm>
          <a:prstGeom prst="rect">
            <a:avLst/>
          </a:prstGeom>
        </p:spPr>
      </p:pic>
      <p:sp>
        <p:nvSpPr>
          <p:cNvPr id="113" name="TextBox 112">
            <a:extLst>
              <a:ext uri="{FF2B5EF4-FFF2-40B4-BE49-F238E27FC236}">
                <a16:creationId xmlns:a16="http://schemas.microsoft.com/office/drawing/2014/main" id="{BFCD47B0-CC60-6CC2-CC40-EA8C1B897A2A}"/>
              </a:ext>
            </a:extLst>
          </p:cNvPr>
          <p:cNvSpPr txBox="1"/>
          <p:nvPr/>
        </p:nvSpPr>
        <p:spPr>
          <a:xfrm>
            <a:off x="1385513" y="3063019"/>
            <a:ext cx="474058" cy="169277"/>
          </a:xfrm>
          <a:prstGeom prst="rect">
            <a:avLst/>
          </a:prstGeom>
          <a:noFill/>
        </p:spPr>
        <p:txBody>
          <a:bodyPr wrap="square" rtlCol="0">
            <a:spAutoFit/>
          </a:bodyPr>
          <a:lstStyle/>
          <a:p>
            <a:pPr algn="r"/>
            <a:r>
              <a:rPr lang="en-US" sz="500" dirty="0"/>
              <a:t>20/50</a:t>
            </a:r>
          </a:p>
        </p:txBody>
      </p:sp>
      <p:pic>
        <p:nvPicPr>
          <p:cNvPr id="124" name="Picture 123">
            <a:extLst>
              <a:ext uri="{FF2B5EF4-FFF2-40B4-BE49-F238E27FC236}">
                <a16:creationId xmlns:a16="http://schemas.microsoft.com/office/drawing/2014/main" id="{7ABDCB1A-4C57-3D11-DC5B-D08B10693AE1}"/>
              </a:ext>
            </a:extLst>
          </p:cNvPr>
          <p:cNvPicPr>
            <a:picLocks noChangeAspect="1"/>
          </p:cNvPicPr>
          <p:nvPr/>
        </p:nvPicPr>
        <p:blipFill>
          <a:blip r:embed="rId14"/>
          <a:stretch>
            <a:fillRect/>
          </a:stretch>
        </p:blipFill>
        <p:spPr>
          <a:xfrm>
            <a:off x="2821094" y="2357992"/>
            <a:ext cx="1338306" cy="885220"/>
          </a:xfrm>
          <a:prstGeom prst="rect">
            <a:avLst/>
          </a:prstGeom>
        </p:spPr>
      </p:pic>
      <p:pic>
        <p:nvPicPr>
          <p:cNvPr id="125" name="Picture 124">
            <a:extLst>
              <a:ext uri="{FF2B5EF4-FFF2-40B4-BE49-F238E27FC236}">
                <a16:creationId xmlns:a16="http://schemas.microsoft.com/office/drawing/2014/main" id="{FBEB3673-C5E5-599F-C42D-68C5ABF0925E}"/>
              </a:ext>
            </a:extLst>
          </p:cNvPr>
          <p:cNvPicPr>
            <a:picLocks noChangeAspect="1"/>
          </p:cNvPicPr>
          <p:nvPr/>
        </p:nvPicPr>
        <p:blipFill>
          <a:blip r:embed="rId11"/>
          <a:stretch>
            <a:fillRect/>
          </a:stretch>
        </p:blipFill>
        <p:spPr>
          <a:xfrm>
            <a:off x="2829780" y="3064150"/>
            <a:ext cx="1254295" cy="169937"/>
          </a:xfrm>
          <a:prstGeom prst="rect">
            <a:avLst/>
          </a:prstGeom>
        </p:spPr>
      </p:pic>
      <p:sp>
        <p:nvSpPr>
          <p:cNvPr id="126" name="TextBox 125">
            <a:extLst>
              <a:ext uri="{FF2B5EF4-FFF2-40B4-BE49-F238E27FC236}">
                <a16:creationId xmlns:a16="http://schemas.microsoft.com/office/drawing/2014/main" id="{EBBBB77E-2A88-2C31-D35F-9A9FBCD39510}"/>
              </a:ext>
            </a:extLst>
          </p:cNvPr>
          <p:cNvSpPr txBox="1"/>
          <p:nvPr/>
        </p:nvSpPr>
        <p:spPr>
          <a:xfrm>
            <a:off x="3690117" y="3077446"/>
            <a:ext cx="474058" cy="169277"/>
          </a:xfrm>
          <a:prstGeom prst="rect">
            <a:avLst/>
          </a:prstGeom>
          <a:noFill/>
        </p:spPr>
        <p:txBody>
          <a:bodyPr wrap="square" rtlCol="0">
            <a:spAutoFit/>
          </a:bodyPr>
          <a:lstStyle/>
          <a:p>
            <a:pPr algn="r"/>
            <a:r>
              <a:rPr lang="en-US" sz="500" dirty="0"/>
              <a:t>20/50</a:t>
            </a:r>
          </a:p>
        </p:txBody>
      </p:sp>
      <p:sp>
        <p:nvSpPr>
          <p:cNvPr id="127" name="四角形: 角を丸くする 515">
            <a:extLst>
              <a:ext uri="{FF2B5EF4-FFF2-40B4-BE49-F238E27FC236}">
                <a16:creationId xmlns:a16="http://schemas.microsoft.com/office/drawing/2014/main" id="{F7515B9A-5DE9-043B-126C-8B030E479C50}"/>
              </a:ext>
            </a:extLst>
          </p:cNvPr>
          <p:cNvSpPr/>
          <p:nvPr/>
        </p:nvSpPr>
        <p:spPr>
          <a:xfrm>
            <a:off x="3307465" y="220594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6" name="テキスト ボックス 526">
            <a:extLst>
              <a:ext uri="{FF2B5EF4-FFF2-40B4-BE49-F238E27FC236}">
                <a16:creationId xmlns:a16="http://schemas.microsoft.com/office/drawing/2014/main" id="{B42AFF22-B2C6-10B7-FB7B-E650BC6368C8}"/>
              </a:ext>
            </a:extLst>
          </p:cNvPr>
          <p:cNvSpPr txBox="1"/>
          <p:nvPr/>
        </p:nvSpPr>
        <p:spPr>
          <a:xfrm>
            <a:off x="3224077" y="2185453"/>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609" name="図 476">
            <a:extLst>
              <a:ext uri="{FF2B5EF4-FFF2-40B4-BE49-F238E27FC236}">
                <a16:creationId xmlns:a16="http://schemas.microsoft.com/office/drawing/2014/main" id="{386B8277-2EAF-B22B-CAF5-AEA4A64BDDB7}"/>
              </a:ext>
            </a:extLst>
          </p:cNvPr>
          <p:cNvPicPr>
            <a:picLocks noChangeAspect="1"/>
          </p:cNvPicPr>
          <p:nvPr/>
        </p:nvPicPr>
        <p:blipFill>
          <a:blip r:embed="rId2"/>
          <a:stretch>
            <a:fillRect/>
          </a:stretch>
        </p:blipFill>
        <p:spPr>
          <a:xfrm>
            <a:off x="2960945" y="2188763"/>
            <a:ext cx="1075165" cy="745191"/>
          </a:xfrm>
          <a:prstGeom prst="rect">
            <a:avLst/>
          </a:prstGeom>
        </p:spPr>
      </p:pic>
      <p:pic>
        <p:nvPicPr>
          <p:cNvPr id="610" name="図 477">
            <a:extLst>
              <a:ext uri="{FF2B5EF4-FFF2-40B4-BE49-F238E27FC236}">
                <a16:creationId xmlns:a16="http://schemas.microsoft.com/office/drawing/2014/main" id="{699C85C1-B374-6116-15D9-663771706C29}"/>
              </a:ext>
            </a:extLst>
          </p:cNvPr>
          <p:cNvPicPr>
            <a:picLocks noChangeAspect="1"/>
          </p:cNvPicPr>
          <p:nvPr/>
        </p:nvPicPr>
        <p:blipFill>
          <a:blip r:embed="rId3"/>
          <a:stretch>
            <a:fillRect/>
          </a:stretch>
        </p:blipFill>
        <p:spPr>
          <a:xfrm>
            <a:off x="3082024" y="2598845"/>
            <a:ext cx="847293" cy="112175"/>
          </a:xfrm>
          <a:prstGeom prst="rect">
            <a:avLst/>
          </a:prstGeom>
        </p:spPr>
      </p:pic>
      <p:sp>
        <p:nvSpPr>
          <p:cNvPr id="611" name="テキスト ボックス 478">
            <a:extLst>
              <a:ext uri="{FF2B5EF4-FFF2-40B4-BE49-F238E27FC236}">
                <a16:creationId xmlns:a16="http://schemas.microsoft.com/office/drawing/2014/main" id="{E8CF5D99-4783-9C46-7D06-B536555521BA}"/>
              </a:ext>
            </a:extLst>
          </p:cNvPr>
          <p:cNvSpPr txBox="1"/>
          <p:nvPr/>
        </p:nvSpPr>
        <p:spPr>
          <a:xfrm>
            <a:off x="2942197" y="2555629"/>
            <a:ext cx="1149454"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Repack the package?</a:t>
            </a:r>
          </a:p>
        </p:txBody>
      </p:sp>
      <p:pic>
        <p:nvPicPr>
          <p:cNvPr id="612" name="図 479">
            <a:extLst>
              <a:ext uri="{FF2B5EF4-FFF2-40B4-BE49-F238E27FC236}">
                <a16:creationId xmlns:a16="http://schemas.microsoft.com/office/drawing/2014/main" id="{8F6F3CB9-F601-9397-0591-91BF54F3AB09}"/>
              </a:ext>
            </a:extLst>
          </p:cNvPr>
          <p:cNvPicPr>
            <a:picLocks noChangeAspect="1"/>
          </p:cNvPicPr>
          <p:nvPr/>
        </p:nvPicPr>
        <p:blipFill>
          <a:blip r:embed="rId4"/>
          <a:stretch>
            <a:fillRect/>
          </a:stretch>
        </p:blipFill>
        <p:spPr>
          <a:xfrm>
            <a:off x="3337633" y="2704838"/>
            <a:ext cx="336603" cy="186540"/>
          </a:xfrm>
          <a:prstGeom prst="rect">
            <a:avLst/>
          </a:prstGeom>
        </p:spPr>
      </p:pic>
      <p:sp>
        <p:nvSpPr>
          <p:cNvPr id="613" name="四角形: 角を丸くする 480">
            <a:extLst>
              <a:ext uri="{FF2B5EF4-FFF2-40B4-BE49-F238E27FC236}">
                <a16:creationId xmlns:a16="http://schemas.microsoft.com/office/drawing/2014/main" id="{A733F376-F09D-7F69-BFDD-D6715112FB95}"/>
              </a:ext>
            </a:extLst>
          </p:cNvPr>
          <p:cNvSpPr/>
          <p:nvPr/>
        </p:nvSpPr>
        <p:spPr>
          <a:xfrm>
            <a:off x="3206685" y="2738793"/>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14" name="四角形: 角を丸くする 481">
            <a:extLst>
              <a:ext uri="{FF2B5EF4-FFF2-40B4-BE49-F238E27FC236}">
                <a16:creationId xmlns:a16="http://schemas.microsoft.com/office/drawing/2014/main" id="{1EFD2092-91FC-BB05-CF84-16A7F2FEC1C6}"/>
              </a:ext>
            </a:extLst>
          </p:cNvPr>
          <p:cNvSpPr/>
          <p:nvPr/>
        </p:nvSpPr>
        <p:spPr>
          <a:xfrm>
            <a:off x="3516924" y="2739264"/>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475" name="テキスト ボックス 472">
            <a:extLst>
              <a:ext uri="{FF2B5EF4-FFF2-40B4-BE49-F238E27FC236}">
                <a16:creationId xmlns:a16="http://schemas.microsoft.com/office/drawing/2014/main" id="{5BF2F2C2-EDCF-A716-DD24-9F0F07724D35}"/>
              </a:ext>
            </a:extLst>
          </p:cNvPr>
          <p:cNvSpPr txBox="1"/>
          <p:nvPr/>
        </p:nvSpPr>
        <p:spPr>
          <a:xfrm>
            <a:off x="5123278" y="2274779"/>
            <a:ext cx="1367498" cy="1200329"/>
          </a:xfrm>
          <a:prstGeom prst="rect">
            <a:avLst/>
          </a:prstGeom>
          <a:noFill/>
        </p:spPr>
        <p:txBody>
          <a:bodyPr wrap="square" rtlCol="0">
            <a:spAutoFit/>
          </a:bodyPr>
          <a:lstStyle/>
          <a:p>
            <a:r>
              <a:rPr kumimoji="1" lang="en-US" altLang="ja-JP" sz="800" dirty="0">
                <a:latin typeface="+mj-lt"/>
              </a:rPr>
              <a:t>*8: Repack the package?</a:t>
            </a: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Completed processing as partial goods receipt.</a:t>
            </a:r>
          </a:p>
          <a:p>
            <a:r>
              <a:rPr kumimoji="1" lang="en-US" altLang="ja-JP" sz="800" b="1" dirty="0">
                <a:latin typeface="+mj-lt"/>
              </a:rPr>
              <a:t>No button:</a:t>
            </a:r>
            <a:r>
              <a:rPr kumimoji="1" lang="en-US" altLang="ja-JP" sz="800" dirty="0">
                <a:latin typeface="+mj-lt"/>
              </a:rPr>
              <a:t> Close this screen. Return to the previous process.</a:t>
            </a:r>
          </a:p>
          <a:p>
            <a:endParaRPr kumimoji="1" lang="en-US" altLang="ja-JP" sz="800" dirty="0">
              <a:latin typeface="+mj-lt"/>
            </a:endParaRPr>
          </a:p>
        </p:txBody>
      </p:sp>
      <p:pic>
        <p:nvPicPr>
          <p:cNvPr id="476" name="図 476">
            <a:extLst>
              <a:ext uri="{FF2B5EF4-FFF2-40B4-BE49-F238E27FC236}">
                <a16:creationId xmlns:a16="http://schemas.microsoft.com/office/drawing/2014/main" id="{8F9D288F-E18A-78E7-9CB1-586808CB1070}"/>
              </a:ext>
            </a:extLst>
          </p:cNvPr>
          <p:cNvPicPr>
            <a:picLocks noChangeAspect="1"/>
          </p:cNvPicPr>
          <p:nvPr/>
        </p:nvPicPr>
        <p:blipFill>
          <a:blip r:embed="rId2"/>
          <a:stretch>
            <a:fillRect/>
          </a:stretch>
        </p:blipFill>
        <p:spPr>
          <a:xfrm>
            <a:off x="5203077" y="1455892"/>
            <a:ext cx="1075165" cy="745191"/>
          </a:xfrm>
          <a:prstGeom prst="rect">
            <a:avLst/>
          </a:prstGeom>
        </p:spPr>
      </p:pic>
      <p:pic>
        <p:nvPicPr>
          <p:cNvPr id="483" name="図 477">
            <a:extLst>
              <a:ext uri="{FF2B5EF4-FFF2-40B4-BE49-F238E27FC236}">
                <a16:creationId xmlns:a16="http://schemas.microsoft.com/office/drawing/2014/main" id="{83634977-A9A8-7101-58A9-3F35DA762C8D}"/>
              </a:ext>
            </a:extLst>
          </p:cNvPr>
          <p:cNvPicPr>
            <a:picLocks noChangeAspect="1"/>
          </p:cNvPicPr>
          <p:nvPr/>
        </p:nvPicPr>
        <p:blipFill>
          <a:blip r:embed="rId3"/>
          <a:stretch>
            <a:fillRect/>
          </a:stretch>
        </p:blipFill>
        <p:spPr>
          <a:xfrm>
            <a:off x="5324156" y="1856448"/>
            <a:ext cx="847293" cy="112175"/>
          </a:xfrm>
          <a:prstGeom prst="rect">
            <a:avLst/>
          </a:prstGeom>
        </p:spPr>
      </p:pic>
      <p:sp>
        <p:nvSpPr>
          <p:cNvPr id="484" name="テキスト ボックス 478">
            <a:extLst>
              <a:ext uri="{FF2B5EF4-FFF2-40B4-BE49-F238E27FC236}">
                <a16:creationId xmlns:a16="http://schemas.microsoft.com/office/drawing/2014/main" id="{31826669-F342-21BA-ACC0-79450D11E02E}"/>
              </a:ext>
            </a:extLst>
          </p:cNvPr>
          <p:cNvSpPr txBox="1"/>
          <p:nvPr/>
        </p:nvSpPr>
        <p:spPr>
          <a:xfrm>
            <a:off x="5128788" y="1780871"/>
            <a:ext cx="1149454"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Repack the package?</a:t>
            </a:r>
          </a:p>
        </p:txBody>
      </p:sp>
      <p:pic>
        <p:nvPicPr>
          <p:cNvPr id="486" name="図 479">
            <a:extLst>
              <a:ext uri="{FF2B5EF4-FFF2-40B4-BE49-F238E27FC236}">
                <a16:creationId xmlns:a16="http://schemas.microsoft.com/office/drawing/2014/main" id="{62025B8E-EA2A-56FB-4EFD-96F2FECA2931}"/>
              </a:ext>
            </a:extLst>
          </p:cNvPr>
          <p:cNvPicPr>
            <a:picLocks noChangeAspect="1"/>
          </p:cNvPicPr>
          <p:nvPr/>
        </p:nvPicPr>
        <p:blipFill>
          <a:blip r:embed="rId4"/>
          <a:stretch>
            <a:fillRect/>
          </a:stretch>
        </p:blipFill>
        <p:spPr>
          <a:xfrm>
            <a:off x="5579765" y="1971967"/>
            <a:ext cx="336603" cy="186540"/>
          </a:xfrm>
          <a:prstGeom prst="rect">
            <a:avLst/>
          </a:prstGeom>
        </p:spPr>
      </p:pic>
      <p:sp>
        <p:nvSpPr>
          <p:cNvPr id="496" name="四角形: 角を丸くする 480">
            <a:extLst>
              <a:ext uri="{FF2B5EF4-FFF2-40B4-BE49-F238E27FC236}">
                <a16:creationId xmlns:a16="http://schemas.microsoft.com/office/drawing/2014/main" id="{39963007-9035-5FE1-691A-ABEEAEA101D8}"/>
              </a:ext>
            </a:extLst>
          </p:cNvPr>
          <p:cNvSpPr/>
          <p:nvPr/>
        </p:nvSpPr>
        <p:spPr>
          <a:xfrm>
            <a:off x="5448817" y="200592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497" name="四角形: 角を丸くする 481">
            <a:extLst>
              <a:ext uri="{FF2B5EF4-FFF2-40B4-BE49-F238E27FC236}">
                <a16:creationId xmlns:a16="http://schemas.microsoft.com/office/drawing/2014/main" id="{461FADA0-43EE-3306-8506-0DD817DD56E0}"/>
              </a:ext>
            </a:extLst>
          </p:cNvPr>
          <p:cNvSpPr/>
          <p:nvPr/>
        </p:nvSpPr>
        <p:spPr>
          <a:xfrm>
            <a:off x="5759056" y="2006393"/>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498" name="テキスト ボックス 508">
            <a:extLst>
              <a:ext uri="{FF2B5EF4-FFF2-40B4-BE49-F238E27FC236}">
                <a16:creationId xmlns:a16="http://schemas.microsoft.com/office/drawing/2014/main" id="{5B654C95-21F9-1E53-0065-250816F54F5F}"/>
              </a:ext>
            </a:extLst>
          </p:cNvPr>
          <p:cNvSpPr txBox="1"/>
          <p:nvPr/>
        </p:nvSpPr>
        <p:spPr>
          <a:xfrm>
            <a:off x="1045520" y="451153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03" name="図 509">
            <a:extLst>
              <a:ext uri="{FF2B5EF4-FFF2-40B4-BE49-F238E27FC236}">
                <a16:creationId xmlns:a16="http://schemas.microsoft.com/office/drawing/2014/main" id="{BFED836B-C252-DA66-4D2A-68A554FEC1D6}"/>
              </a:ext>
            </a:extLst>
          </p:cNvPr>
          <p:cNvPicPr>
            <a:picLocks noChangeAspect="1"/>
          </p:cNvPicPr>
          <p:nvPr/>
        </p:nvPicPr>
        <p:blipFill>
          <a:blip r:embed="rId5"/>
          <a:stretch>
            <a:fillRect/>
          </a:stretch>
        </p:blipFill>
        <p:spPr>
          <a:xfrm>
            <a:off x="517703" y="3840326"/>
            <a:ext cx="1358764" cy="2027693"/>
          </a:xfrm>
          <a:prstGeom prst="rect">
            <a:avLst/>
          </a:prstGeom>
        </p:spPr>
      </p:pic>
      <p:pic>
        <p:nvPicPr>
          <p:cNvPr id="504" name="図 510">
            <a:extLst>
              <a:ext uri="{FF2B5EF4-FFF2-40B4-BE49-F238E27FC236}">
                <a16:creationId xmlns:a16="http://schemas.microsoft.com/office/drawing/2014/main" id="{D5E1D5F1-E8A6-6844-6963-1EF9A144FB95}"/>
              </a:ext>
            </a:extLst>
          </p:cNvPr>
          <p:cNvPicPr>
            <a:picLocks noChangeAspect="1"/>
          </p:cNvPicPr>
          <p:nvPr/>
        </p:nvPicPr>
        <p:blipFill>
          <a:blip r:embed="rId6"/>
          <a:stretch>
            <a:fillRect/>
          </a:stretch>
        </p:blipFill>
        <p:spPr>
          <a:xfrm>
            <a:off x="1611059" y="5135713"/>
            <a:ext cx="243861" cy="130125"/>
          </a:xfrm>
          <a:prstGeom prst="rect">
            <a:avLst/>
          </a:prstGeom>
        </p:spPr>
      </p:pic>
      <p:sp>
        <p:nvSpPr>
          <p:cNvPr id="505" name="テキスト ボックス 72">
            <a:extLst>
              <a:ext uri="{FF2B5EF4-FFF2-40B4-BE49-F238E27FC236}">
                <a16:creationId xmlns:a16="http://schemas.microsoft.com/office/drawing/2014/main" id="{38BE01A1-32FF-B222-F61C-0C6BB1B0EC3D}"/>
              </a:ext>
            </a:extLst>
          </p:cNvPr>
          <p:cNvSpPr txBox="1"/>
          <p:nvPr/>
        </p:nvSpPr>
        <p:spPr>
          <a:xfrm>
            <a:off x="1534637" y="511475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06" name="図 74">
            <a:extLst>
              <a:ext uri="{FF2B5EF4-FFF2-40B4-BE49-F238E27FC236}">
                <a16:creationId xmlns:a16="http://schemas.microsoft.com/office/drawing/2014/main" id="{B7A27D86-BEF1-0D13-C59B-477392A52368}"/>
              </a:ext>
            </a:extLst>
          </p:cNvPr>
          <p:cNvPicPr>
            <a:picLocks noChangeAspect="1"/>
          </p:cNvPicPr>
          <p:nvPr/>
        </p:nvPicPr>
        <p:blipFill>
          <a:blip r:embed="rId7"/>
          <a:stretch>
            <a:fillRect/>
          </a:stretch>
        </p:blipFill>
        <p:spPr>
          <a:xfrm>
            <a:off x="1022390" y="3974406"/>
            <a:ext cx="805148" cy="123622"/>
          </a:xfrm>
          <a:prstGeom prst="rect">
            <a:avLst/>
          </a:prstGeom>
        </p:spPr>
      </p:pic>
      <p:sp>
        <p:nvSpPr>
          <p:cNvPr id="507" name="テキスト ボックス 75">
            <a:extLst>
              <a:ext uri="{FF2B5EF4-FFF2-40B4-BE49-F238E27FC236}">
                <a16:creationId xmlns:a16="http://schemas.microsoft.com/office/drawing/2014/main" id="{E1BB328A-767A-5D6A-4BD0-0EDC4E447104}"/>
              </a:ext>
            </a:extLst>
          </p:cNvPr>
          <p:cNvSpPr txBox="1"/>
          <p:nvPr/>
        </p:nvSpPr>
        <p:spPr>
          <a:xfrm>
            <a:off x="937671" y="396098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508" name="図 76">
            <a:extLst>
              <a:ext uri="{FF2B5EF4-FFF2-40B4-BE49-F238E27FC236}">
                <a16:creationId xmlns:a16="http://schemas.microsoft.com/office/drawing/2014/main" id="{C2733C38-2EB7-9EE2-98D6-C2686035EF6C}"/>
              </a:ext>
            </a:extLst>
          </p:cNvPr>
          <p:cNvPicPr>
            <a:picLocks noChangeAspect="1"/>
          </p:cNvPicPr>
          <p:nvPr/>
        </p:nvPicPr>
        <p:blipFill>
          <a:blip r:embed="rId6"/>
          <a:stretch>
            <a:fillRect/>
          </a:stretch>
        </p:blipFill>
        <p:spPr>
          <a:xfrm>
            <a:off x="672203" y="4859966"/>
            <a:ext cx="399116" cy="92870"/>
          </a:xfrm>
          <a:prstGeom prst="rect">
            <a:avLst/>
          </a:prstGeom>
        </p:spPr>
      </p:pic>
      <p:sp>
        <p:nvSpPr>
          <p:cNvPr id="520" name="テキスト ボックス 77">
            <a:extLst>
              <a:ext uri="{FF2B5EF4-FFF2-40B4-BE49-F238E27FC236}">
                <a16:creationId xmlns:a16="http://schemas.microsoft.com/office/drawing/2014/main" id="{C108BEA9-D4CD-5C71-E652-9E36F476C29E}"/>
              </a:ext>
            </a:extLst>
          </p:cNvPr>
          <p:cNvSpPr txBox="1"/>
          <p:nvPr/>
        </p:nvSpPr>
        <p:spPr>
          <a:xfrm>
            <a:off x="607833" y="481025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29" name="図 89">
            <a:extLst>
              <a:ext uri="{FF2B5EF4-FFF2-40B4-BE49-F238E27FC236}">
                <a16:creationId xmlns:a16="http://schemas.microsoft.com/office/drawing/2014/main" id="{4575CACF-C47B-C080-A796-826C9F540279}"/>
              </a:ext>
            </a:extLst>
          </p:cNvPr>
          <p:cNvPicPr>
            <a:picLocks noChangeAspect="1"/>
          </p:cNvPicPr>
          <p:nvPr/>
        </p:nvPicPr>
        <p:blipFill>
          <a:blip r:embed="rId8"/>
          <a:stretch>
            <a:fillRect/>
          </a:stretch>
        </p:blipFill>
        <p:spPr>
          <a:xfrm>
            <a:off x="1120644" y="5297077"/>
            <a:ext cx="234871" cy="129551"/>
          </a:xfrm>
          <a:prstGeom prst="rect">
            <a:avLst/>
          </a:prstGeom>
        </p:spPr>
      </p:pic>
      <p:pic>
        <p:nvPicPr>
          <p:cNvPr id="530" name="図 90">
            <a:extLst>
              <a:ext uri="{FF2B5EF4-FFF2-40B4-BE49-F238E27FC236}">
                <a16:creationId xmlns:a16="http://schemas.microsoft.com/office/drawing/2014/main" id="{4D7D90E1-0CE0-9F98-088F-D3543006B14C}"/>
              </a:ext>
            </a:extLst>
          </p:cNvPr>
          <p:cNvPicPr>
            <a:picLocks noChangeAspect="1"/>
          </p:cNvPicPr>
          <p:nvPr/>
        </p:nvPicPr>
        <p:blipFill>
          <a:blip r:embed="rId8"/>
          <a:stretch>
            <a:fillRect/>
          </a:stretch>
        </p:blipFill>
        <p:spPr>
          <a:xfrm>
            <a:off x="1056062" y="5480328"/>
            <a:ext cx="234871" cy="129551"/>
          </a:xfrm>
          <a:prstGeom prst="rect">
            <a:avLst/>
          </a:prstGeom>
        </p:spPr>
      </p:pic>
      <p:pic>
        <p:nvPicPr>
          <p:cNvPr id="532" name="図 96">
            <a:extLst>
              <a:ext uri="{FF2B5EF4-FFF2-40B4-BE49-F238E27FC236}">
                <a16:creationId xmlns:a16="http://schemas.microsoft.com/office/drawing/2014/main" id="{22C2C267-47AC-3176-B973-1707B322F7FF}"/>
              </a:ext>
            </a:extLst>
          </p:cNvPr>
          <p:cNvPicPr>
            <a:picLocks noChangeAspect="1"/>
          </p:cNvPicPr>
          <p:nvPr/>
        </p:nvPicPr>
        <p:blipFill>
          <a:blip r:embed="rId9"/>
          <a:stretch>
            <a:fillRect/>
          </a:stretch>
        </p:blipFill>
        <p:spPr>
          <a:xfrm>
            <a:off x="535711" y="4847105"/>
            <a:ext cx="1334826" cy="298027"/>
          </a:xfrm>
          <a:prstGeom prst="rect">
            <a:avLst/>
          </a:prstGeom>
        </p:spPr>
      </p:pic>
      <p:sp>
        <p:nvSpPr>
          <p:cNvPr id="533" name="四角形: 角を丸くする 97">
            <a:extLst>
              <a:ext uri="{FF2B5EF4-FFF2-40B4-BE49-F238E27FC236}">
                <a16:creationId xmlns:a16="http://schemas.microsoft.com/office/drawing/2014/main" id="{50555DD5-EE44-2F50-D440-FD2C2990AF22}"/>
              </a:ext>
            </a:extLst>
          </p:cNvPr>
          <p:cNvSpPr/>
          <p:nvPr/>
        </p:nvSpPr>
        <p:spPr>
          <a:xfrm>
            <a:off x="811990" y="500413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9" name="四角形: 角を丸くする 115">
            <a:extLst>
              <a:ext uri="{FF2B5EF4-FFF2-40B4-BE49-F238E27FC236}">
                <a16:creationId xmlns:a16="http://schemas.microsoft.com/office/drawing/2014/main" id="{B66968D2-D3DF-C408-0E14-4B9519B7C26A}"/>
              </a:ext>
            </a:extLst>
          </p:cNvPr>
          <p:cNvSpPr/>
          <p:nvPr/>
        </p:nvSpPr>
        <p:spPr>
          <a:xfrm>
            <a:off x="1463926" y="4996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0" name="テキスト ボックス 116">
            <a:extLst>
              <a:ext uri="{FF2B5EF4-FFF2-40B4-BE49-F238E27FC236}">
                <a16:creationId xmlns:a16="http://schemas.microsoft.com/office/drawing/2014/main" id="{BEE0B0F0-9CC3-17B8-43A2-8A041D11DA3E}"/>
              </a:ext>
            </a:extLst>
          </p:cNvPr>
          <p:cNvSpPr txBox="1"/>
          <p:nvPr/>
        </p:nvSpPr>
        <p:spPr>
          <a:xfrm>
            <a:off x="1144981" y="497835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4" name="図 117">
            <a:extLst>
              <a:ext uri="{FF2B5EF4-FFF2-40B4-BE49-F238E27FC236}">
                <a16:creationId xmlns:a16="http://schemas.microsoft.com/office/drawing/2014/main" id="{E6AA2687-D591-A1B8-1247-610930A1BB17}"/>
              </a:ext>
            </a:extLst>
          </p:cNvPr>
          <p:cNvPicPr>
            <a:picLocks noChangeAspect="1"/>
          </p:cNvPicPr>
          <p:nvPr/>
        </p:nvPicPr>
        <p:blipFill>
          <a:blip r:embed="rId10"/>
          <a:stretch>
            <a:fillRect/>
          </a:stretch>
        </p:blipFill>
        <p:spPr>
          <a:xfrm>
            <a:off x="531432" y="4442684"/>
            <a:ext cx="1345035" cy="391873"/>
          </a:xfrm>
          <a:prstGeom prst="rect">
            <a:avLst/>
          </a:prstGeom>
        </p:spPr>
      </p:pic>
      <p:sp>
        <p:nvSpPr>
          <p:cNvPr id="65" name="四角形: 角を丸くする 511">
            <a:extLst>
              <a:ext uri="{FF2B5EF4-FFF2-40B4-BE49-F238E27FC236}">
                <a16:creationId xmlns:a16="http://schemas.microsoft.com/office/drawing/2014/main" id="{A197B80C-9F37-E6E4-8A45-D7335CF12E8A}"/>
              </a:ext>
            </a:extLst>
          </p:cNvPr>
          <p:cNvSpPr/>
          <p:nvPr/>
        </p:nvSpPr>
        <p:spPr>
          <a:xfrm>
            <a:off x="812584" y="474196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7" name="四角形: 角を丸くする 512">
            <a:extLst>
              <a:ext uri="{FF2B5EF4-FFF2-40B4-BE49-F238E27FC236}">
                <a16:creationId xmlns:a16="http://schemas.microsoft.com/office/drawing/2014/main" id="{CF9438FD-7653-0B5E-552A-F994F887E300}"/>
              </a:ext>
            </a:extLst>
          </p:cNvPr>
          <p:cNvSpPr/>
          <p:nvPr/>
        </p:nvSpPr>
        <p:spPr>
          <a:xfrm>
            <a:off x="1458065" y="474726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8" name="テキスト ボックス 513">
            <a:extLst>
              <a:ext uri="{FF2B5EF4-FFF2-40B4-BE49-F238E27FC236}">
                <a16:creationId xmlns:a16="http://schemas.microsoft.com/office/drawing/2014/main" id="{7C312ABB-88AA-55CB-AB47-5475DA1D826E}"/>
              </a:ext>
            </a:extLst>
          </p:cNvPr>
          <p:cNvSpPr txBox="1"/>
          <p:nvPr/>
        </p:nvSpPr>
        <p:spPr>
          <a:xfrm>
            <a:off x="1134163" y="474803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0" name="四角形: 角を丸くする 514">
            <a:extLst>
              <a:ext uri="{FF2B5EF4-FFF2-40B4-BE49-F238E27FC236}">
                <a16:creationId xmlns:a16="http://schemas.microsoft.com/office/drawing/2014/main" id="{D717666C-8728-4199-4057-4DFA6D5CD481}"/>
              </a:ext>
            </a:extLst>
          </p:cNvPr>
          <p:cNvSpPr/>
          <p:nvPr/>
        </p:nvSpPr>
        <p:spPr>
          <a:xfrm>
            <a:off x="1022390" y="444445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四角形: 角を丸くする 515">
            <a:extLst>
              <a:ext uri="{FF2B5EF4-FFF2-40B4-BE49-F238E27FC236}">
                <a16:creationId xmlns:a16="http://schemas.microsoft.com/office/drawing/2014/main" id="{176A5E63-120A-2B5C-1512-A1C1507D8691}"/>
              </a:ext>
            </a:extLst>
          </p:cNvPr>
          <p:cNvSpPr/>
          <p:nvPr/>
        </p:nvSpPr>
        <p:spPr>
          <a:xfrm>
            <a:off x="1024881" y="45912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テキスト ボックス 516">
            <a:extLst>
              <a:ext uri="{FF2B5EF4-FFF2-40B4-BE49-F238E27FC236}">
                <a16:creationId xmlns:a16="http://schemas.microsoft.com/office/drawing/2014/main" id="{9D49C550-E5FC-DF89-75EE-1EBBF506CAC4}"/>
              </a:ext>
            </a:extLst>
          </p:cNvPr>
          <p:cNvSpPr txBox="1"/>
          <p:nvPr/>
        </p:nvSpPr>
        <p:spPr>
          <a:xfrm>
            <a:off x="1048577" y="44278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82" name="テキスト ボックス 517">
            <a:extLst>
              <a:ext uri="{FF2B5EF4-FFF2-40B4-BE49-F238E27FC236}">
                <a16:creationId xmlns:a16="http://schemas.microsoft.com/office/drawing/2014/main" id="{A3CB77F0-708A-8904-50C2-D2A666885EF3}"/>
              </a:ext>
            </a:extLst>
          </p:cNvPr>
          <p:cNvSpPr txBox="1"/>
          <p:nvPr/>
        </p:nvSpPr>
        <p:spPr>
          <a:xfrm>
            <a:off x="769947" y="473049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89" name="テキスト ボックス 518">
            <a:extLst>
              <a:ext uri="{FF2B5EF4-FFF2-40B4-BE49-F238E27FC236}">
                <a16:creationId xmlns:a16="http://schemas.microsoft.com/office/drawing/2014/main" id="{55E61902-AFE7-4F7B-3ABD-A2492DE71779}"/>
              </a:ext>
            </a:extLst>
          </p:cNvPr>
          <p:cNvSpPr txBox="1"/>
          <p:nvPr/>
        </p:nvSpPr>
        <p:spPr>
          <a:xfrm>
            <a:off x="1424950" y="473430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93" name="テキスト ボックス 521">
            <a:extLst>
              <a:ext uri="{FF2B5EF4-FFF2-40B4-BE49-F238E27FC236}">
                <a16:creationId xmlns:a16="http://schemas.microsoft.com/office/drawing/2014/main" id="{590D2076-F8BF-1590-A8AD-36C894C88A83}"/>
              </a:ext>
            </a:extLst>
          </p:cNvPr>
          <p:cNvSpPr txBox="1"/>
          <p:nvPr/>
        </p:nvSpPr>
        <p:spPr>
          <a:xfrm>
            <a:off x="662632" y="498803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94" name="テキスト ボックス 522">
            <a:extLst>
              <a:ext uri="{FF2B5EF4-FFF2-40B4-BE49-F238E27FC236}">
                <a16:creationId xmlns:a16="http://schemas.microsoft.com/office/drawing/2014/main" id="{5D1E3EDD-1A08-BA0B-2B71-ABE4D704D11A}"/>
              </a:ext>
            </a:extLst>
          </p:cNvPr>
          <p:cNvSpPr txBox="1"/>
          <p:nvPr/>
        </p:nvSpPr>
        <p:spPr>
          <a:xfrm>
            <a:off x="1328534" y="4987793"/>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00" name="テキスト ボックス 523">
            <a:extLst>
              <a:ext uri="{FF2B5EF4-FFF2-40B4-BE49-F238E27FC236}">
                <a16:creationId xmlns:a16="http://schemas.microsoft.com/office/drawing/2014/main" id="{B03556F8-B76F-D593-4B38-29377B7E71AE}"/>
              </a:ext>
            </a:extLst>
          </p:cNvPr>
          <p:cNvSpPr txBox="1"/>
          <p:nvPr/>
        </p:nvSpPr>
        <p:spPr>
          <a:xfrm>
            <a:off x="507039" y="5272552"/>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2" name="テキスト ボックス 524">
            <a:extLst>
              <a:ext uri="{FF2B5EF4-FFF2-40B4-BE49-F238E27FC236}">
                <a16:creationId xmlns:a16="http://schemas.microsoft.com/office/drawing/2014/main" id="{6328D84A-4E29-8589-1414-6B9E491E4F27}"/>
              </a:ext>
            </a:extLst>
          </p:cNvPr>
          <p:cNvSpPr txBox="1"/>
          <p:nvPr/>
        </p:nvSpPr>
        <p:spPr>
          <a:xfrm>
            <a:off x="957798" y="526442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03" name="テキスト ボックス 525">
            <a:extLst>
              <a:ext uri="{FF2B5EF4-FFF2-40B4-BE49-F238E27FC236}">
                <a16:creationId xmlns:a16="http://schemas.microsoft.com/office/drawing/2014/main" id="{B9C9C9AB-C78B-4FB8-0215-0F604407B9B4}"/>
              </a:ext>
            </a:extLst>
          </p:cNvPr>
          <p:cNvSpPr txBox="1"/>
          <p:nvPr/>
        </p:nvSpPr>
        <p:spPr>
          <a:xfrm>
            <a:off x="1362442" y="5269708"/>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04" name="テキスト ボックス 526">
            <a:extLst>
              <a:ext uri="{FF2B5EF4-FFF2-40B4-BE49-F238E27FC236}">
                <a16:creationId xmlns:a16="http://schemas.microsoft.com/office/drawing/2014/main" id="{04E452D9-7D16-EE9E-A110-C5F499840549}"/>
              </a:ext>
            </a:extLst>
          </p:cNvPr>
          <p:cNvSpPr txBox="1"/>
          <p:nvPr/>
        </p:nvSpPr>
        <p:spPr>
          <a:xfrm>
            <a:off x="941493" y="4570711"/>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05" name="テキスト ボックス 527">
            <a:extLst>
              <a:ext uri="{FF2B5EF4-FFF2-40B4-BE49-F238E27FC236}">
                <a16:creationId xmlns:a16="http://schemas.microsoft.com/office/drawing/2014/main" id="{CA904790-F7C8-1B67-B53D-11891327FCA1}"/>
              </a:ext>
            </a:extLst>
          </p:cNvPr>
          <p:cNvSpPr txBox="1"/>
          <p:nvPr/>
        </p:nvSpPr>
        <p:spPr>
          <a:xfrm>
            <a:off x="1113371" y="5457978"/>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108" name="図 40">
            <a:extLst>
              <a:ext uri="{FF2B5EF4-FFF2-40B4-BE49-F238E27FC236}">
                <a16:creationId xmlns:a16="http://schemas.microsoft.com/office/drawing/2014/main" id="{D7BC7417-6616-9742-E0C7-A702056B8946}"/>
              </a:ext>
            </a:extLst>
          </p:cNvPr>
          <p:cNvPicPr>
            <a:picLocks noChangeAspect="1"/>
          </p:cNvPicPr>
          <p:nvPr/>
        </p:nvPicPr>
        <p:blipFill>
          <a:blip r:embed="rId12"/>
          <a:stretch>
            <a:fillRect/>
          </a:stretch>
        </p:blipFill>
        <p:spPr>
          <a:xfrm>
            <a:off x="2339763" y="3829862"/>
            <a:ext cx="767534" cy="496491"/>
          </a:xfrm>
          <a:prstGeom prst="rect">
            <a:avLst/>
          </a:prstGeom>
          <a:solidFill>
            <a:schemeClr val="bg1"/>
          </a:solidFill>
        </p:spPr>
      </p:pic>
      <p:sp>
        <p:nvSpPr>
          <p:cNvPr id="109" name="テキスト ボックス 41">
            <a:extLst>
              <a:ext uri="{FF2B5EF4-FFF2-40B4-BE49-F238E27FC236}">
                <a16:creationId xmlns:a16="http://schemas.microsoft.com/office/drawing/2014/main" id="{29B25785-A799-5FDC-6A0D-2D813E528218}"/>
              </a:ext>
            </a:extLst>
          </p:cNvPr>
          <p:cNvSpPr txBox="1"/>
          <p:nvPr/>
        </p:nvSpPr>
        <p:spPr>
          <a:xfrm>
            <a:off x="2276046" y="4336900"/>
            <a:ext cx="1398189"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600-30 </a:t>
            </a:r>
            <a:r>
              <a:rPr kumimoji="1" lang="en-US" altLang="ja-JP" sz="600" dirty="0">
                <a:solidFill>
                  <a:srgbClr val="FF0000"/>
                </a:solidFill>
                <a:sym typeface="Wingdings" panose="05000000000000000000" pitchFamily="2" charset="2"/>
              </a:rPr>
              <a:t> </a:t>
            </a:r>
            <a:r>
              <a:rPr kumimoji="1" lang="en-US" altLang="ja-JP" sz="600" dirty="0">
                <a:solidFill>
                  <a:srgbClr val="FF0000"/>
                </a:solidFill>
              </a:rPr>
              <a:t>570pcs</a:t>
            </a:r>
          </a:p>
          <a:p>
            <a:r>
              <a:rPr kumimoji="1" lang="en-US" altLang="ja-JP" sz="600" dirty="0"/>
              <a:t>Label 1 piece</a:t>
            </a:r>
          </a:p>
          <a:p>
            <a:r>
              <a:rPr kumimoji="1" lang="en-US" altLang="ja-JP" sz="600" dirty="0"/>
              <a:t>Lot 2023-09-11</a:t>
            </a:r>
          </a:p>
          <a:p>
            <a:r>
              <a:rPr kumimoji="1" lang="en-US" altLang="ja-JP" sz="600" dirty="0"/>
              <a:t>Label serial : </a:t>
            </a:r>
            <a:r>
              <a:rPr kumimoji="1" lang="en-US" altLang="ja-JP" sz="600" dirty="0">
                <a:solidFill>
                  <a:srgbClr val="FF0000"/>
                </a:solidFill>
              </a:rPr>
              <a:t>0002(new Serial)</a:t>
            </a:r>
          </a:p>
          <a:p>
            <a:r>
              <a:rPr kumimoji="1" lang="en-US" altLang="ja-JP" sz="600" dirty="0"/>
              <a:t>Location: 12-001</a:t>
            </a:r>
            <a:endParaRPr kumimoji="1" lang="ja-JP" altLang="en-US" sz="600" dirty="0"/>
          </a:p>
        </p:txBody>
      </p:sp>
      <p:sp>
        <p:nvSpPr>
          <p:cNvPr id="619" name="矢印: 右 465">
            <a:extLst>
              <a:ext uri="{FF2B5EF4-FFF2-40B4-BE49-F238E27FC236}">
                <a16:creationId xmlns:a16="http://schemas.microsoft.com/office/drawing/2014/main" id="{90DCD575-7F30-75D4-7D8D-242799B16238}"/>
              </a:ext>
            </a:extLst>
          </p:cNvPr>
          <p:cNvSpPr/>
          <p:nvPr/>
        </p:nvSpPr>
        <p:spPr>
          <a:xfrm>
            <a:off x="1990322" y="429232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26" name="Picture 625">
            <a:extLst>
              <a:ext uri="{FF2B5EF4-FFF2-40B4-BE49-F238E27FC236}">
                <a16:creationId xmlns:a16="http://schemas.microsoft.com/office/drawing/2014/main" id="{7E5B5305-D01C-6293-515E-3B3A0F5A80E6}"/>
              </a:ext>
            </a:extLst>
          </p:cNvPr>
          <p:cNvPicPr>
            <a:picLocks noChangeAspect="1"/>
          </p:cNvPicPr>
          <p:nvPr/>
        </p:nvPicPr>
        <p:blipFill>
          <a:blip r:embed="rId15"/>
          <a:srcRect b="20123"/>
          <a:stretch/>
        </p:blipFill>
        <p:spPr>
          <a:xfrm>
            <a:off x="532769" y="4925368"/>
            <a:ext cx="1326802" cy="710355"/>
          </a:xfrm>
          <a:prstGeom prst="rect">
            <a:avLst/>
          </a:prstGeom>
        </p:spPr>
      </p:pic>
      <p:pic>
        <p:nvPicPr>
          <p:cNvPr id="627" name="Picture 626">
            <a:extLst>
              <a:ext uri="{FF2B5EF4-FFF2-40B4-BE49-F238E27FC236}">
                <a16:creationId xmlns:a16="http://schemas.microsoft.com/office/drawing/2014/main" id="{D1B8FE6B-B7C7-7D0C-D94A-9F160ABAADBC}"/>
              </a:ext>
            </a:extLst>
          </p:cNvPr>
          <p:cNvPicPr>
            <a:picLocks noChangeAspect="1"/>
          </p:cNvPicPr>
          <p:nvPr/>
        </p:nvPicPr>
        <p:blipFill>
          <a:blip r:embed="rId11"/>
          <a:stretch>
            <a:fillRect/>
          </a:stretch>
        </p:blipFill>
        <p:spPr>
          <a:xfrm>
            <a:off x="539646" y="5440401"/>
            <a:ext cx="1254295" cy="169937"/>
          </a:xfrm>
          <a:prstGeom prst="rect">
            <a:avLst/>
          </a:prstGeom>
        </p:spPr>
      </p:pic>
      <p:sp>
        <p:nvSpPr>
          <p:cNvPr id="628" name="TextBox 627">
            <a:extLst>
              <a:ext uri="{FF2B5EF4-FFF2-40B4-BE49-F238E27FC236}">
                <a16:creationId xmlns:a16="http://schemas.microsoft.com/office/drawing/2014/main" id="{4E0CD087-E07C-F737-F789-4134B0C20AFF}"/>
              </a:ext>
            </a:extLst>
          </p:cNvPr>
          <p:cNvSpPr txBox="1"/>
          <p:nvPr/>
        </p:nvSpPr>
        <p:spPr>
          <a:xfrm>
            <a:off x="1399983" y="5453697"/>
            <a:ext cx="474058" cy="169277"/>
          </a:xfrm>
          <a:prstGeom prst="rect">
            <a:avLst/>
          </a:prstGeom>
          <a:noFill/>
        </p:spPr>
        <p:txBody>
          <a:bodyPr wrap="square" rtlCol="0">
            <a:spAutoFit/>
          </a:bodyPr>
          <a:lstStyle/>
          <a:p>
            <a:pPr algn="r"/>
            <a:r>
              <a:rPr lang="en-US" sz="500" dirty="0"/>
              <a:t>50/50</a:t>
            </a:r>
          </a:p>
        </p:txBody>
      </p:sp>
      <p:pic>
        <p:nvPicPr>
          <p:cNvPr id="629" name="図 40">
            <a:extLst>
              <a:ext uri="{FF2B5EF4-FFF2-40B4-BE49-F238E27FC236}">
                <a16:creationId xmlns:a16="http://schemas.microsoft.com/office/drawing/2014/main" id="{D80F05AC-B638-23A4-05D9-756445EFF97A}"/>
              </a:ext>
            </a:extLst>
          </p:cNvPr>
          <p:cNvPicPr>
            <a:picLocks noChangeAspect="1"/>
          </p:cNvPicPr>
          <p:nvPr/>
        </p:nvPicPr>
        <p:blipFill>
          <a:blip r:embed="rId12"/>
          <a:stretch>
            <a:fillRect/>
          </a:stretch>
        </p:blipFill>
        <p:spPr>
          <a:xfrm>
            <a:off x="3695209" y="5127135"/>
            <a:ext cx="767534" cy="496491"/>
          </a:xfrm>
          <a:prstGeom prst="rect">
            <a:avLst/>
          </a:prstGeom>
          <a:solidFill>
            <a:schemeClr val="bg1"/>
          </a:solidFill>
        </p:spPr>
      </p:pic>
      <p:sp>
        <p:nvSpPr>
          <p:cNvPr id="630" name="テキスト ボックス 41">
            <a:extLst>
              <a:ext uri="{FF2B5EF4-FFF2-40B4-BE49-F238E27FC236}">
                <a16:creationId xmlns:a16="http://schemas.microsoft.com/office/drawing/2014/main" id="{5D88C02F-3562-D2D3-7BA3-2B8735D0A972}"/>
              </a:ext>
            </a:extLst>
          </p:cNvPr>
          <p:cNvSpPr txBox="1"/>
          <p:nvPr/>
        </p:nvSpPr>
        <p:spPr>
          <a:xfrm>
            <a:off x="3603600" y="5634642"/>
            <a:ext cx="1398189" cy="738664"/>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30pcs</a:t>
            </a:r>
          </a:p>
          <a:p>
            <a:r>
              <a:rPr kumimoji="1" lang="en-US" altLang="ja-JP" sz="600" dirty="0"/>
              <a:t>Label 1 piece</a:t>
            </a:r>
          </a:p>
          <a:p>
            <a:r>
              <a:rPr kumimoji="1" lang="en-US" altLang="ja-JP" sz="600" dirty="0"/>
              <a:t>Lot 2023-09-11</a:t>
            </a:r>
          </a:p>
          <a:p>
            <a:r>
              <a:rPr kumimoji="1" lang="en-US" altLang="ja-JP" sz="600" dirty="0"/>
              <a:t>Label serial : </a:t>
            </a:r>
            <a:r>
              <a:rPr kumimoji="1" lang="en-US" altLang="ja-JP" sz="600" dirty="0">
                <a:solidFill>
                  <a:srgbClr val="FF0000"/>
                </a:solidFill>
              </a:rPr>
              <a:t>0003(new Serial)</a:t>
            </a:r>
          </a:p>
          <a:p>
            <a:endParaRPr kumimoji="1" lang="en-US" altLang="ja-JP" sz="600" dirty="0">
              <a:solidFill>
                <a:srgbClr val="FF0000"/>
              </a:solidFill>
            </a:endParaRPr>
          </a:p>
          <a:p>
            <a:endParaRPr kumimoji="1" lang="ja-JP" altLang="en-US" sz="600" dirty="0"/>
          </a:p>
        </p:txBody>
      </p:sp>
      <p:pic>
        <p:nvPicPr>
          <p:cNvPr id="633" name="図 3">
            <a:extLst>
              <a:ext uri="{FF2B5EF4-FFF2-40B4-BE49-F238E27FC236}">
                <a16:creationId xmlns:a16="http://schemas.microsoft.com/office/drawing/2014/main" id="{706B7050-6F6F-7E21-1823-A33F58686020}"/>
              </a:ext>
            </a:extLst>
          </p:cNvPr>
          <p:cNvPicPr>
            <a:picLocks noChangeAspect="1"/>
          </p:cNvPicPr>
          <p:nvPr/>
        </p:nvPicPr>
        <p:blipFill>
          <a:blip r:embed="rId2"/>
          <a:stretch>
            <a:fillRect/>
          </a:stretch>
        </p:blipFill>
        <p:spPr>
          <a:xfrm>
            <a:off x="2292338" y="5237283"/>
            <a:ext cx="1075165" cy="745191"/>
          </a:xfrm>
          <a:prstGeom prst="rect">
            <a:avLst/>
          </a:prstGeom>
        </p:spPr>
      </p:pic>
      <p:pic>
        <p:nvPicPr>
          <p:cNvPr id="634" name="図 4">
            <a:extLst>
              <a:ext uri="{FF2B5EF4-FFF2-40B4-BE49-F238E27FC236}">
                <a16:creationId xmlns:a16="http://schemas.microsoft.com/office/drawing/2014/main" id="{AAEAC22E-4D3E-2545-0BC5-02502D9931A0}"/>
              </a:ext>
            </a:extLst>
          </p:cNvPr>
          <p:cNvPicPr>
            <a:picLocks noChangeAspect="1"/>
          </p:cNvPicPr>
          <p:nvPr/>
        </p:nvPicPr>
        <p:blipFill>
          <a:blip r:embed="rId3"/>
          <a:stretch>
            <a:fillRect/>
          </a:stretch>
        </p:blipFill>
        <p:spPr>
          <a:xfrm>
            <a:off x="2414277" y="5627413"/>
            <a:ext cx="847293" cy="112175"/>
          </a:xfrm>
          <a:prstGeom prst="rect">
            <a:avLst/>
          </a:prstGeom>
        </p:spPr>
      </p:pic>
      <p:sp>
        <p:nvSpPr>
          <p:cNvPr id="635" name="テキスト ボックス 5">
            <a:extLst>
              <a:ext uri="{FF2B5EF4-FFF2-40B4-BE49-F238E27FC236}">
                <a16:creationId xmlns:a16="http://schemas.microsoft.com/office/drawing/2014/main" id="{8E565D47-267C-2DB5-5F85-5C32DD4DE505}"/>
              </a:ext>
            </a:extLst>
          </p:cNvPr>
          <p:cNvSpPr txBox="1"/>
          <p:nvPr/>
        </p:nvSpPr>
        <p:spPr>
          <a:xfrm>
            <a:off x="2333209" y="5551836"/>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Do you want to print the new 30Pcs label?</a:t>
            </a:r>
          </a:p>
        </p:txBody>
      </p:sp>
      <p:pic>
        <p:nvPicPr>
          <p:cNvPr id="636" name="図 6">
            <a:extLst>
              <a:ext uri="{FF2B5EF4-FFF2-40B4-BE49-F238E27FC236}">
                <a16:creationId xmlns:a16="http://schemas.microsoft.com/office/drawing/2014/main" id="{6D98D548-76E9-759A-1F89-91450952E897}"/>
              </a:ext>
            </a:extLst>
          </p:cNvPr>
          <p:cNvPicPr>
            <a:picLocks noChangeAspect="1"/>
          </p:cNvPicPr>
          <p:nvPr/>
        </p:nvPicPr>
        <p:blipFill>
          <a:blip r:embed="rId4"/>
          <a:stretch>
            <a:fillRect/>
          </a:stretch>
        </p:blipFill>
        <p:spPr>
          <a:xfrm>
            <a:off x="2669886" y="5742932"/>
            <a:ext cx="336603" cy="186540"/>
          </a:xfrm>
          <a:prstGeom prst="rect">
            <a:avLst/>
          </a:prstGeom>
        </p:spPr>
      </p:pic>
      <p:sp>
        <p:nvSpPr>
          <p:cNvPr id="637" name="四角形: 角を丸くする 7">
            <a:extLst>
              <a:ext uri="{FF2B5EF4-FFF2-40B4-BE49-F238E27FC236}">
                <a16:creationId xmlns:a16="http://schemas.microsoft.com/office/drawing/2014/main" id="{23919EBE-50CB-B8FB-4A4E-2C4284299515}"/>
              </a:ext>
            </a:extLst>
          </p:cNvPr>
          <p:cNvSpPr/>
          <p:nvPr/>
        </p:nvSpPr>
        <p:spPr>
          <a:xfrm>
            <a:off x="2538938" y="5776887"/>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638" name="四角形: 角を丸くする 8">
            <a:extLst>
              <a:ext uri="{FF2B5EF4-FFF2-40B4-BE49-F238E27FC236}">
                <a16:creationId xmlns:a16="http://schemas.microsoft.com/office/drawing/2014/main" id="{833F64E2-733D-F2F4-70B2-517F85D366B8}"/>
              </a:ext>
            </a:extLst>
          </p:cNvPr>
          <p:cNvSpPr/>
          <p:nvPr/>
        </p:nvSpPr>
        <p:spPr>
          <a:xfrm>
            <a:off x="2849177" y="5777358"/>
            <a:ext cx="284269" cy="119286"/>
          </a:xfrm>
          <a:prstGeom prst="roundRect">
            <a:avLst/>
          </a:prstGeom>
          <a:solidFill>
            <a:srgbClr val="969696"/>
          </a:solidFill>
          <a:ln w="3175" cap="flat" cmpd="sng" algn="ctr">
            <a:noFill/>
            <a:prstDash val="solid"/>
          </a:ln>
          <a:effectLst/>
        </p:spPr>
        <p:txBody>
          <a:bodyPr rtlCol="0" anchor="ctr"/>
          <a:lstStyle/>
          <a:p>
            <a:pPr algn="ctr" defTabSz="914400"/>
            <a:r>
              <a:rPr kumimoji="1" lang="en-US" altLang="ja-JP" sz="300" kern="0" dirty="0">
                <a:solidFill>
                  <a:schemeClr val="bg1"/>
                </a:solidFill>
              </a:rPr>
              <a:t>No</a:t>
            </a:r>
            <a:endParaRPr kumimoji="1" lang="ja-JP" altLang="en-US" sz="300" kern="0" dirty="0">
              <a:solidFill>
                <a:schemeClr val="bg1"/>
              </a:solidFill>
            </a:endParaRPr>
          </a:p>
        </p:txBody>
      </p:sp>
      <p:sp>
        <p:nvSpPr>
          <p:cNvPr id="631" name="矢印: 右 465">
            <a:extLst>
              <a:ext uri="{FF2B5EF4-FFF2-40B4-BE49-F238E27FC236}">
                <a16:creationId xmlns:a16="http://schemas.microsoft.com/office/drawing/2014/main" id="{2DEEC6D3-F2FE-7AAE-6707-9F241B38D5F7}"/>
              </a:ext>
            </a:extLst>
          </p:cNvPr>
          <p:cNvSpPr/>
          <p:nvPr/>
        </p:nvSpPr>
        <p:spPr>
          <a:xfrm>
            <a:off x="1990322" y="548032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2" name="矢印: 右 465">
            <a:extLst>
              <a:ext uri="{FF2B5EF4-FFF2-40B4-BE49-F238E27FC236}">
                <a16:creationId xmlns:a16="http://schemas.microsoft.com/office/drawing/2014/main" id="{4288AD25-33DE-7D33-D29D-3F9E7FDCB2EA}"/>
              </a:ext>
            </a:extLst>
          </p:cNvPr>
          <p:cNvSpPr/>
          <p:nvPr/>
        </p:nvSpPr>
        <p:spPr>
          <a:xfrm>
            <a:off x="3434681" y="547800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 name="テキスト ボックス 49">
            <a:extLst>
              <a:ext uri="{FF2B5EF4-FFF2-40B4-BE49-F238E27FC236}">
                <a16:creationId xmlns:a16="http://schemas.microsoft.com/office/drawing/2014/main" id="{4AF1ED9D-4626-6FBF-E003-3B78DA0E0D4F}"/>
              </a:ext>
            </a:extLst>
          </p:cNvPr>
          <p:cNvSpPr txBox="1"/>
          <p:nvPr/>
        </p:nvSpPr>
        <p:spPr>
          <a:xfrm>
            <a:off x="491145"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1" name="テキスト ボックス 51">
            <a:extLst>
              <a:ext uri="{FF2B5EF4-FFF2-40B4-BE49-F238E27FC236}">
                <a16:creationId xmlns:a16="http://schemas.microsoft.com/office/drawing/2014/main" id="{CBAD80AF-04EF-5394-6BD7-DFB2772CAD25}"/>
              </a:ext>
            </a:extLst>
          </p:cNvPr>
          <p:cNvSpPr txBox="1"/>
          <p:nvPr/>
        </p:nvSpPr>
        <p:spPr>
          <a:xfrm>
            <a:off x="493636"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2" name="Rectangle 11">
            <a:extLst>
              <a:ext uri="{FF2B5EF4-FFF2-40B4-BE49-F238E27FC236}">
                <a16:creationId xmlns:a16="http://schemas.microsoft.com/office/drawing/2014/main" id="{F0958240-0A45-D817-D309-92FD4B9D58F7}"/>
              </a:ext>
            </a:extLst>
          </p:cNvPr>
          <p:cNvSpPr/>
          <p:nvPr/>
        </p:nvSpPr>
        <p:spPr>
          <a:xfrm>
            <a:off x="542489" y="4737645"/>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3" name="TextBox 12">
            <a:extLst>
              <a:ext uri="{FF2B5EF4-FFF2-40B4-BE49-F238E27FC236}">
                <a16:creationId xmlns:a16="http://schemas.microsoft.com/office/drawing/2014/main" id="{7AD2ACAE-1E10-C994-EB87-94BD0D1263A6}"/>
              </a:ext>
            </a:extLst>
          </p:cNvPr>
          <p:cNvSpPr txBox="1"/>
          <p:nvPr/>
        </p:nvSpPr>
        <p:spPr>
          <a:xfrm>
            <a:off x="521897" y="4753458"/>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Rounded Corners 13">
            <a:extLst>
              <a:ext uri="{FF2B5EF4-FFF2-40B4-BE49-F238E27FC236}">
                <a16:creationId xmlns:a16="http://schemas.microsoft.com/office/drawing/2014/main" id="{B3FFD4F1-4ECC-0498-884F-EC16C13E98BF}"/>
              </a:ext>
            </a:extLst>
          </p:cNvPr>
          <p:cNvSpPr/>
          <p:nvPr/>
        </p:nvSpPr>
        <p:spPr>
          <a:xfrm>
            <a:off x="813524" y="4753458"/>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5" name="Rectangle: Rounded Corners 14">
            <a:extLst>
              <a:ext uri="{FF2B5EF4-FFF2-40B4-BE49-F238E27FC236}">
                <a16:creationId xmlns:a16="http://schemas.microsoft.com/office/drawing/2014/main" id="{98BFD250-23CC-95D0-F585-3731DDDE9839}"/>
              </a:ext>
            </a:extLst>
          </p:cNvPr>
          <p:cNvSpPr/>
          <p:nvPr/>
        </p:nvSpPr>
        <p:spPr>
          <a:xfrm>
            <a:off x="1207764" y="4753458"/>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16" name="Rectangle 15">
            <a:extLst>
              <a:ext uri="{FF2B5EF4-FFF2-40B4-BE49-F238E27FC236}">
                <a16:creationId xmlns:a16="http://schemas.microsoft.com/office/drawing/2014/main" id="{8AD308AC-62D6-5949-C4B7-9D945E56BCF8}"/>
              </a:ext>
            </a:extLst>
          </p:cNvPr>
          <p:cNvSpPr/>
          <p:nvPr/>
        </p:nvSpPr>
        <p:spPr>
          <a:xfrm>
            <a:off x="545287" y="2355669"/>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8" name="TextBox 17">
            <a:extLst>
              <a:ext uri="{FF2B5EF4-FFF2-40B4-BE49-F238E27FC236}">
                <a16:creationId xmlns:a16="http://schemas.microsoft.com/office/drawing/2014/main" id="{D6B2125F-1DBA-008E-393D-383C1A47D383}"/>
              </a:ext>
            </a:extLst>
          </p:cNvPr>
          <p:cNvSpPr txBox="1"/>
          <p:nvPr/>
        </p:nvSpPr>
        <p:spPr>
          <a:xfrm>
            <a:off x="524695" y="2367672"/>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Rounded Corners 18">
            <a:extLst>
              <a:ext uri="{FF2B5EF4-FFF2-40B4-BE49-F238E27FC236}">
                <a16:creationId xmlns:a16="http://schemas.microsoft.com/office/drawing/2014/main" id="{2E7048D7-11DC-1527-4301-8D8A8CC8AE4C}"/>
              </a:ext>
            </a:extLst>
          </p:cNvPr>
          <p:cNvSpPr/>
          <p:nvPr/>
        </p:nvSpPr>
        <p:spPr>
          <a:xfrm>
            <a:off x="816322" y="2367672"/>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20" name="Rectangle: Rounded Corners 19">
            <a:extLst>
              <a:ext uri="{FF2B5EF4-FFF2-40B4-BE49-F238E27FC236}">
                <a16:creationId xmlns:a16="http://schemas.microsoft.com/office/drawing/2014/main" id="{912BE7C8-7047-A973-C670-708CE7DFEA68}"/>
              </a:ext>
            </a:extLst>
          </p:cNvPr>
          <p:cNvSpPr/>
          <p:nvPr/>
        </p:nvSpPr>
        <p:spPr>
          <a:xfrm>
            <a:off x="1210562" y="2367672"/>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21" name="テキスト ボックス 49">
            <a:extLst>
              <a:ext uri="{FF2B5EF4-FFF2-40B4-BE49-F238E27FC236}">
                <a16:creationId xmlns:a16="http://schemas.microsoft.com/office/drawing/2014/main" id="{968AD570-7FA8-6C07-DE0D-99FFFA7E6D74}"/>
              </a:ext>
            </a:extLst>
          </p:cNvPr>
          <p:cNvSpPr txBox="1"/>
          <p:nvPr/>
        </p:nvSpPr>
        <p:spPr>
          <a:xfrm>
            <a:off x="452213" y="441145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3" name="テキスト ボックス 51">
            <a:extLst>
              <a:ext uri="{FF2B5EF4-FFF2-40B4-BE49-F238E27FC236}">
                <a16:creationId xmlns:a16="http://schemas.microsoft.com/office/drawing/2014/main" id="{03B8CF55-027B-66BD-FA96-659CF514E083}"/>
              </a:ext>
            </a:extLst>
          </p:cNvPr>
          <p:cNvSpPr txBox="1"/>
          <p:nvPr/>
        </p:nvSpPr>
        <p:spPr>
          <a:xfrm>
            <a:off x="454704" y="455819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 name="吹き出し: 四角形 1">
            <a:extLst>
              <a:ext uri="{FF2B5EF4-FFF2-40B4-BE49-F238E27FC236}">
                <a16:creationId xmlns:a16="http://schemas.microsoft.com/office/drawing/2014/main" id="{1242DE1C-F00A-6C39-A31D-10D0A01CA1E5}"/>
              </a:ext>
            </a:extLst>
          </p:cNvPr>
          <p:cNvSpPr/>
          <p:nvPr/>
        </p:nvSpPr>
        <p:spPr>
          <a:xfrm>
            <a:off x="7312270" y="5898417"/>
            <a:ext cx="2707640" cy="1047448"/>
          </a:xfrm>
          <a:prstGeom prst="wedgeRectCallout">
            <a:avLst>
              <a:gd name="adj1" fmla="val -65845"/>
              <a:gd name="adj2" fmla="val -49691"/>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700" kern="0" dirty="0">
                <a:solidFill>
                  <a:prstClr val="black"/>
                </a:solidFill>
              </a:rPr>
              <a:t>NG</a:t>
            </a:r>
            <a:r>
              <a:rPr kumimoji="1" lang="ja-JP" altLang="en-US" sz="700" kern="0" dirty="0">
                <a:solidFill>
                  <a:prstClr val="black"/>
                </a:solidFill>
              </a:rPr>
              <a:t>、</a:t>
            </a:r>
            <a:r>
              <a:rPr kumimoji="1" lang="en-US" altLang="ja-JP" sz="700" kern="0" dirty="0">
                <a:solidFill>
                  <a:prstClr val="black"/>
                </a:solidFill>
              </a:rPr>
              <a:t>Outbound</a:t>
            </a:r>
            <a:r>
              <a:rPr kumimoji="1" lang="ja-JP" altLang="en-US" sz="700" kern="0" dirty="0">
                <a:solidFill>
                  <a:prstClr val="black"/>
                </a:solidFill>
              </a:rPr>
              <a:t>、</a:t>
            </a:r>
            <a:r>
              <a:rPr kumimoji="1" lang="en-US" altLang="ja-JP" sz="700" kern="0" dirty="0">
                <a:solidFill>
                  <a:prstClr val="black"/>
                </a:solidFill>
              </a:rPr>
              <a:t>Stock</a:t>
            </a:r>
            <a:r>
              <a:rPr kumimoji="1" lang="ja-JP" altLang="en-US" sz="700" kern="0" dirty="0">
                <a:solidFill>
                  <a:prstClr val="black"/>
                </a:solidFill>
              </a:rPr>
              <a:t>の各自動発行ラベルについて、</a:t>
            </a:r>
            <a:endParaRPr kumimoji="1" lang="en-US" altLang="ja-JP" sz="700" kern="0" dirty="0">
              <a:solidFill>
                <a:prstClr val="black"/>
              </a:solidFill>
            </a:endParaRPr>
          </a:p>
          <a:p>
            <a:pPr defTabSz="914400"/>
            <a:r>
              <a:rPr kumimoji="1" lang="ja-JP" altLang="en-US" sz="700" kern="0" dirty="0">
                <a:solidFill>
                  <a:prstClr val="black"/>
                </a:solidFill>
              </a:rPr>
              <a:t>マスタ上で発行可否を管理する。</a:t>
            </a:r>
            <a:endParaRPr kumimoji="1" lang="th-TH" altLang="ja-JP" sz="700" kern="0" dirty="0">
              <a:solidFill>
                <a:prstClr val="black"/>
              </a:solidFill>
            </a:endParaRPr>
          </a:p>
          <a:p>
            <a:pPr defTabSz="914400"/>
            <a:endParaRPr kumimoji="1" lang="th-TH" altLang="ja-JP" sz="700" kern="0" dirty="0">
              <a:solidFill>
                <a:prstClr val="black"/>
              </a:solidFill>
            </a:endParaRPr>
          </a:p>
          <a:p>
            <a:pPr defTabSz="914400"/>
            <a:r>
              <a:rPr kumimoji="1" lang="en-US" altLang="ja-JP" sz="700" kern="0" dirty="0">
                <a:solidFill>
                  <a:prstClr val="black"/>
                </a:solidFill>
              </a:rPr>
              <a:t>For each automatically issued label (NG, Outbound, and Stock),manage whether it can be issued or not on the master.</a:t>
            </a:r>
            <a:endParaRPr kumimoji="1" lang="ja-JP" altLang="en-US" sz="700" kern="0" dirty="0">
              <a:solidFill>
                <a:prstClr val="black"/>
              </a:solidFill>
            </a:endParaRPr>
          </a:p>
        </p:txBody>
      </p:sp>
      <p:sp>
        <p:nvSpPr>
          <p:cNvPr id="24" name="Isosceles Triangle 23">
            <a:extLst>
              <a:ext uri="{FF2B5EF4-FFF2-40B4-BE49-F238E27FC236}">
                <a16:creationId xmlns:a16="http://schemas.microsoft.com/office/drawing/2014/main" id="{67C651AD-C519-9206-29A5-261A18613F9B}"/>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25" name="テキスト ボックス 24">
            <a:extLst>
              <a:ext uri="{FF2B5EF4-FFF2-40B4-BE49-F238E27FC236}">
                <a16:creationId xmlns:a16="http://schemas.microsoft.com/office/drawing/2014/main" id="{B2AE0DF0-2D61-84DE-8A97-998EE0BF436C}"/>
              </a:ext>
            </a:extLst>
          </p:cNvPr>
          <p:cNvSpPr txBox="1"/>
          <p:nvPr/>
        </p:nvSpPr>
        <p:spPr>
          <a:xfrm>
            <a:off x="1071945" y="714322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6" name="図 25">
            <a:extLst>
              <a:ext uri="{FF2B5EF4-FFF2-40B4-BE49-F238E27FC236}">
                <a16:creationId xmlns:a16="http://schemas.microsoft.com/office/drawing/2014/main" id="{14308035-9A2D-A00B-0FB8-927BA0F841E8}"/>
              </a:ext>
            </a:extLst>
          </p:cNvPr>
          <p:cNvPicPr>
            <a:picLocks noChangeAspect="1"/>
          </p:cNvPicPr>
          <p:nvPr/>
        </p:nvPicPr>
        <p:blipFill>
          <a:blip r:embed="rId5"/>
          <a:stretch>
            <a:fillRect/>
          </a:stretch>
        </p:blipFill>
        <p:spPr>
          <a:xfrm>
            <a:off x="544128" y="6472012"/>
            <a:ext cx="1358764" cy="2027693"/>
          </a:xfrm>
          <a:prstGeom prst="rect">
            <a:avLst/>
          </a:prstGeom>
        </p:spPr>
      </p:pic>
      <p:pic>
        <p:nvPicPr>
          <p:cNvPr id="27" name="図 26">
            <a:extLst>
              <a:ext uri="{FF2B5EF4-FFF2-40B4-BE49-F238E27FC236}">
                <a16:creationId xmlns:a16="http://schemas.microsoft.com/office/drawing/2014/main" id="{D1A0F296-746A-44EE-A3C4-977086B46921}"/>
              </a:ext>
            </a:extLst>
          </p:cNvPr>
          <p:cNvPicPr>
            <a:picLocks noChangeAspect="1"/>
          </p:cNvPicPr>
          <p:nvPr/>
        </p:nvPicPr>
        <p:blipFill>
          <a:blip r:embed="rId6"/>
          <a:stretch>
            <a:fillRect/>
          </a:stretch>
        </p:blipFill>
        <p:spPr>
          <a:xfrm>
            <a:off x="1637484" y="7767399"/>
            <a:ext cx="243861" cy="130125"/>
          </a:xfrm>
          <a:prstGeom prst="rect">
            <a:avLst/>
          </a:prstGeom>
        </p:spPr>
      </p:pic>
      <p:sp>
        <p:nvSpPr>
          <p:cNvPr id="28" name="テキスト ボックス 27">
            <a:extLst>
              <a:ext uri="{FF2B5EF4-FFF2-40B4-BE49-F238E27FC236}">
                <a16:creationId xmlns:a16="http://schemas.microsoft.com/office/drawing/2014/main" id="{62F01962-65A9-A37F-2F9B-27EFC452D531}"/>
              </a:ext>
            </a:extLst>
          </p:cNvPr>
          <p:cNvSpPr txBox="1"/>
          <p:nvPr/>
        </p:nvSpPr>
        <p:spPr>
          <a:xfrm>
            <a:off x="1561062" y="774644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9" name="図 28">
            <a:extLst>
              <a:ext uri="{FF2B5EF4-FFF2-40B4-BE49-F238E27FC236}">
                <a16:creationId xmlns:a16="http://schemas.microsoft.com/office/drawing/2014/main" id="{F609209C-D57E-213B-8D1B-49F2BCA518EA}"/>
              </a:ext>
            </a:extLst>
          </p:cNvPr>
          <p:cNvPicPr>
            <a:picLocks noChangeAspect="1"/>
          </p:cNvPicPr>
          <p:nvPr/>
        </p:nvPicPr>
        <p:blipFill>
          <a:blip r:embed="rId7"/>
          <a:stretch>
            <a:fillRect/>
          </a:stretch>
        </p:blipFill>
        <p:spPr>
          <a:xfrm>
            <a:off x="1048815" y="6606092"/>
            <a:ext cx="805148" cy="123622"/>
          </a:xfrm>
          <a:prstGeom prst="rect">
            <a:avLst/>
          </a:prstGeom>
        </p:spPr>
      </p:pic>
      <p:sp>
        <p:nvSpPr>
          <p:cNvPr id="30" name="テキスト ボックス 29">
            <a:extLst>
              <a:ext uri="{FF2B5EF4-FFF2-40B4-BE49-F238E27FC236}">
                <a16:creationId xmlns:a16="http://schemas.microsoft.com/office/drawing/2014/main" id="{DEEE3E7D-2923-9359-85EA-FC5CB25F7C3E}"/>
              </a:ext>
            </a:extLst>
          </p:cNvPr>
          <p:cNvSpPr txBox="1"/>
          <p:nvPr/>
        </p:nvSpPr>
        <p:spPr>
          <a:xfrm>
            <a:off x="964096" y="659266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31" name="図 30">
            <a:extLst>
              <a:ext uri="{FF2B5EF4-FFF2-40B4-BE49-F238E27FC236}">
                <a16:creationId xmlns:a16="http://schemas.microsoft.com/office/drawing/2014/main" id="{A756692E-504F-59F7-F8F1-08A35D1E9C85}"/>
              </a:ext>
            </a:extLst>
          </p:cNvPr>
          <p:cNvPicPr>
            <a:picLocks noChangeAspect="1"/>
          </p:cNvPicPr>
          <p:nvPr/>
        </p:nvPicPr>
        <p:blipFill>
          <a:blip r:embed="rId6"/>
          <a:stretch>
            <a:fillRect/>
          </a:stretch>
        </p:blipFill>
        <p:spPr>
          <a:xfrm>
            <a:off x="698628" y="7491652"/>
            <a:ext cx="399116" cy="92870"/>
          </a:xfrm>
          <a:prstGeom prst="rect">
            <a:avLst/>
          </a:prstGeom>
        </p:spPr>
      </p:pic>
      <p:sp>
        <p:nvSpPr>
          <p:cNvPr id="32" name="テキスト ボックス 31">
            <a:extLst>
              <a:ext uri="{FF2B5EF4-FFF2-40B4-BE49-F238E27FC236}">
                <a16:creationId xmlns:a16="http://schemas.microsoft.com/office/drawing/2014/main" id="{68E6DA46-464E-40B0-7721-87630AC1D197}"/>
              </a:ext>
            </a:extLst>
          </p:cNvPr>
          <p:cNvSpPr txBox="1"/>
          <p:nvPr/>
        </p:nvSpPr>
        <p:spPr>
          <a:xfrm>
            <a:off x="634258" y="744194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3" name="図 32">
            <a:extLst>
              <a:ext uri="{FF2B5EF4-FFF2-40B4-BE49-F238E27FC236}">
                <a16:creationId xmlns:a16="http://schemas.microsoft.com/office/drawing/2014/main" id="{3BDFDBCE-A786-CFA0-29EE-B74930E465EC}"/>
              </a:ext>
            </a:extLst>
          </p:cNvPr>
          <p:cNvPicPr>
            <a:picLocks noChangeAspect="1"/>
          </p:cNvPicPr>
          <p:nvPr/>
        </p:nvPicPr>
        <p:blipFill>
          <a:blip r:embed="rId8"/>
          <a:stretch>
            <a:fillRect/>
          </a:stretch>
        </p:blipFill>
        <p:spPr>
          <a:xfrm>
            <a:off x="1147069" y="7928763"/>
            <a:ext cx="234871" cy="129551"/>
          </a:xfrm>
          <a:prstGeom prst="rect">
            <a:avLst/>
          </a:prstGeom>
        </p:spPr>
      </p:pic>
      <p:pic>
        <p:nvPicPr>
          <p:cNvPr id="34" name="図 33">
            <a:extLst>
              <a:ext uri="{FF2B5EF4-FFF2-40B4-BE49-F238E27FC236}">
                <a16:creationId xmlns:a16="http://schemas.microsoft.com/office/drawing/2014/main" id="{742A7A99-EA1D-9732-F568-568A854FEA37}"/>
              </a:ext>
            </a:extLst>
          </p:cNvPr>
          <p:cNvPicPr>
            <a:picLocks noChangeAspect="1"/>
          </p:cNvPicPr>
          <p:nvPr/>
        </p:nvPicPr>
        <p:blipFill>
          <a:blip r:embed="rId8"/>
          <a:stretch>
            <a:fillRect/>
          </a:stretch>
        </p:blipFill>
        <p:spPr>
          <a:xfrm>
            <a:off x="1082487" y="8112014"/>
            <a:ext cx="234871" cy="129551"/>
          </a:xfrm>
          <a:prstGeom prst="rect">
            <a:avLst/>
          </a:prstGeom>
        </p:spPr>
      </p:pic>
      <p:pic>
        <p:nvPicPr>
          <p:cNvPr id="35" name="図 34">
            <a:extLst>
              <a:ext uri="{FF2B5EF4-FFF2-40B4-BE49-F238E27FC236}">
                <a16:creationId xmlns:a16="http://schemas.microsoft.com/office/drawing/2014/main" id="{6916C0BD-AA0C-BADE-DC9F-1A61BF911B25}"/>
              </a:ext>
            </a:extLst>
          </p:cNvPr>
          <p:cNvPicPr>
            <a:picLocks noChangeAspect="1"/>
          </p:cNvPicPr>
          <p:nvPr/>
        </p:nvPicPr>
        <p:blipFill>
          <a:blip r:embed="rId9"/>
          <a:stretch>
            <a:fillRect/>
          </a:stretch>
        </p:blipFill>
        <p:spPr>
          <a:xfrm>
            <a:off x="562136" y="7478791"/>
            <a:ext cx="1334826" cy="298027"/>
          </a:xfrm>
          <a:prstGeom prst="rect">
            <a:avLst/>
          </a:prstGeom>
        </p:spPr>
      </p:pic>
      <p:sp>
        <p:nvSpPr>
          <p:cNvPr id="36" name="四角形: 角を丸くする 35">
            <a:extLst>
              <a:ext uri="{FF2B5EF4-FFF2-40B4-BE49-F238E27FC236}">
                <a16:creationId xmlns:a16="http://schemas.microsoft.com/office/drawing/2014/main" id="{CA38CF5C-3A2A-4885-CB52-EA58202CCDB1}"/>
              </a:ext>
            </a:extLst>
          </p:cNvPr>
          <p:cNvSpPr/>
          <p:nvPr/>
        </p:nvSpPr>
        <p:spPr>
          <a:xfrm>
            <a:off x="838415" y="763582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四角形: 角を丸くする 36">
            <a:extLst>
              <a:ext uri="{FF2B5EF4-FFF2-40B4-BE49-F238E27FC236}">
                <a16:creationId xmlns:a16="http://schemas.microsoft.com/office/drawing/2014/main" id="{B0F673D5-88D4-9067-FB4B-C5F3EE32C62A}"/>
              </a:ext>
            </a:extLst>
          </p:cNvPr>
          <p:cNvSpPr/>
          <p:nvPr/>
        </p:nvSpPr>
        <p:spPr>
          <a:xfrm>
            <a:off x="1490351" y="762842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8" name="テキスト ボックス 37">
            <a:extLst>
              <a:ext uri="{FF2B5EF4-FFF2-40B4-BE49-F238E27FC236}">
                <a16:creationId xmlns:a16="http://schemas.microsoft.com/office/drawing/2014/main" id="{C0CDE009-7B01-BEE1-5940-DCB3A0C18BF2}"/>
              </a:ext>
            </a:extLst>
          </p:cNvPr>
          <p:cNvSpPr txBox="1"/>
          <p:nvPr/>
        </p:nvSpPr>
        <p:spPr>
          <a:xfrm>
            <a:off x="1171406" y="761004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39" name="図 38">
            <a:extLst>
              <a:ext uri="{FF2B5EF4-FFF2-40B4-BE49-F238E27FC236}">
                <a16:creationId xmlns:a16="http://schemas.microsoft.com/office/drawing/2014/main" id="{B6AA743D-3BA7-3EBD-CF58-0E37679E2B4F}"/>
              </a:ext>
            </a:extLst>
          </p:cNvPr>
          <p:cNvPicPr>
            <a:picLocks noChangeAspect="1"/>
          </p:cNvPicPr>
          <p:nvPr/>
        </p:nvPicPr>
        <p:blipFill>
          <a:blip r:embed="rId10"/>
          <a:stretch>
            <a:fillRect/>
          </a:stretch>
        </p:blipFill>
        <p:spPr>
          <a:xfrm>
            <a:off x="557857" y="7074370"/>
            <a:ext cx="1345035" cy="391873"/>
          </a:xfrm>
          <a:prstGeom prst="rect">
            <a:avLst/>
          </a:prstGeom>
        </p:spPr>
      </p:pic>
      <p:sp>
        <p:nvSpPr>
          <p:cNvPr id="41" name="四角形: 角を丸くする 40">
            <a:extLst>
              <a:ext uri="{FF2B5EF4-FFF2-40B4-BE49-F238E27FC236}">
                <a16:creationId xmlns:a16="http://schemas.microsoft.com/office/drawing/2014/main" id="{15E760F3-18AC-9AE6-2B90-637A29AAFAFA}"/>
              </a:ext>
            </a:extLst>
          </p:cNvPr>
          <p:cNvSpPr/>
          <p:nvPr/>
        </p:nvSpPr>
        <p:spPr>
          <a:xfrm>
            <a:off x="839009" y="737365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2" name="四角形: 角を丸くする 41">
            <a:extLst>
              <a:ext uri="{FF2B5EF4-FFF2-40B4-BE49-F238E27FC236}">
                <a16:creationId xmlns:a16="http://schemas.microsoft.com/office/drawing/2014/main" id="{4F00BBA0-1314-FD90-E629-4A4FCACDBE60}"/>
              </a:ext>
            </a:extLst>
          </p:cNvPr>
          <p:cNvSpPr/>
          <p:nvPr/>
        </p:nvSpPr>
        <p:spPr>
          <a:xfrm>
            <a:off x="1484490" y="737895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FB1CEE54-B553-556B-E82C-9FC58195EADF}"/>
              </a:ext>
            </a:extLst>
          </p:cNvPr>
          <p:cNvSpPr txBox="1"/>
          <p:nvPr/>
        </p:nvSpPr>
        <p:spPr>
          <a:xfrm>
            <a:off x="1160588" y="737972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4" name="四角形: 角を丸くする 43">
            <a:extLst>
              <a:ext uri="{FF2B5EF4-FFF2-40B4-BE49-F238E27FC236}">
                <a16:creationId xmlns:a16="http://schemas.microsoft.com/office/drawing/2014/main" id="{04F11963-BED1-388F-2EEE-402441FD35C0}"/>
              </a:ext>
            </a:extLst>
          </p:cNvPr>
          <p:cNvSpPr/>
          <p:nvPr/>
        </p:nvSpPr>
        <p:spPr>
          <a:xfrm>
            <a:off x="1048815" y="707614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四角形: 角を丸くする 44">
            <a:extLst>
              <a:ext uri="{FF2B5EF4-FFF2-40B4-BE49-F238E27FC236}">
                <a16:creationId xmlns:a16="http://schemas.microsoft.com/office/drawing/2014/main" id="{5A75B503-0F71-2CA9-5803-B6422C525E0C}"/>
              </a:ext>
            </a:extLst>
          </p:cNvPr>
          <p:cNvSpPr/>
          <p:nvPr/>
        </p:nvSpPr>
        <p:spPr>
          <a:xfrm>
            <a:off x="1051306" y="722288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テキスト ボックス 45">
            <a:extLst>
              <a:ext uri="{FF2B5EF4-FFF2-40B4-BE49-F238E27FC236}">
                <a16:creationId xmlns:a16="http://schemas.microsoft.com/office/drawing/2014/main" id="{FE739DD3-E80F-E5EA-DA9E-C01B0FE452B8}"/>
              </a:ext>
            </a:extLst>
          </p:cNvPr>
          <p:cNvSpPr txBox="1"/>
          <p:nvPr/>
        </p:nvSpPr>
        <p:spPr>
          <a:xfrm>
            <a:off x="517199" y="721164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47" name="テキスト ボックス 46">
            <a:extLst>
              <a:ext uri="{FF2B5EF4-FFF2-40B4-BE49-F238E27FC236}">
                <a16:creationId xmlns:a16="http://schemas.microsoft.com/office/drawing/2014/main" id="{367B4F2B-A600-E739-AAFE-38D0A8C91621}"/>
              </a:ext>
            </a:extLst>
          </p:cNvPr>
          <p:cNvSpPr txBox="1"/>
          <p:nvPr/>
        </p:nvSpPr>
        <p:spPr>
          <a:xfrm>
            <a:off x="1075002" y="705956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48" name="テキスト ボックス 47">
            <a:extLst>
              <a:ext uri="{FF2B5EF4-FFF2-40B4-BE49-F238E27FC236}">
                <a16:creationId xmlns:a16="http://schemas.microsoft.com/office/drawing/2014/main" id="{A90F0047-6DAF-E245-01CB-3B260E80FAE8}"/>
              </a:ext>
            </a:extLst>
          </p:cNvPr>
          <p:cNvSpPr txBox="1"/>
          <p:nvPr/>
        </p:nvSpPr>
        <p:spPr>
          <a:xfrm>
            <a:off x="796372" y="736218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9" name="テキスト ボックス 48">
            <a:extLst>
              <a:ext uri="{FF2B5EF4-FFF2-40B4-BE49-F238E27FC236}">
                <a16:creationId xmlns:a16="http://schemas.microsoft.com/office/drawing/2014/main" id="{8DF8D1B4-822B-7992-9C3E-854617804E8B}"/>
              </a:ext>
            </a:extLst>
          </p:cNvPr>
          <p:cNvSpPr txBox="1"/>
          <p:nvPr/>
        </p:nvSpPr>
        <p:spPr>
          <a:xfrm>
            <a:off x="1451375" y="736599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50" name="テキスト ボックス 49">
            <a:extLst>
              <a:ext uri="{FF2B5EF4-FFF2-40B4-BE49-F238E27FC236}">
                <a16:creationId xmlns:a16="http://schemas.microsoft.com/office/drawing/2014/main" id="{6D68339F-AB93-912E-C606-3E289457A590}"/>
              </a:ext>
            </a:extLst>
          </p:cNvPr>
          <p:cNvSpPr txBox="1"/>
          <p:nvPr/>
        </p:nvSpPr>
        <p:spPr>
          <a:xfrm>
            <a:off x="689057" y="761972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51" name="テキスト ボックス 50">
            <a:extLst>
              <a:ext uri="{FF2B5EF4-FFF2-40B4-BE49-F238E27FC236}">
                <a16:creationId xmlns:a16="http://schemas.microsoft.com/office/drawing/2014/main" id="{211E24F3-4120-BFD2-07C5-ADF01E122E09}"/>
              </a:ext>
            </a:extLst>
          </p:cNvPr>
          <p:cNvSpPr txBox="1"/>
          <p:nvPr/>
        </p:nvSpPr>
        <p:spPr>
          <a:xfrm>
            <a:off x="533464" y="7904238"/>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52" name="テキスト ボックス 51">
            <a:extLst>
              <a:ext uri="{FF2B5EF4-FFF2-40B4-BE49-F238E27FC236}">
                <a16:creationId xmlns:a16="http://schemas.microsoft.com/office/drawing/2014/main" id="{8F59E48B-BBBB-0944-876F-BB85F34EDB9E}"/>
              </a:ext>
            </a:extLst>
          </p:cNvPr>
          <p:cNvSpPr txBox="1"/>
          <p:nvPr/>
        </p:nvSpPr>
        <p:spPr>
          <a:xfrm>
            <a:off x="984223" y="789611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53" name="テキスト ボックス 52">
            <a:extLst>
              <a:ext uri="{FF2B5EF4-FFF2-40B4-BE49-F238E27FC236}">
                <a16:creationId xmlns:a16="http://schemas.microsoft.com/office/drawing/2014/main" id="{751E3D29-9603-E44D-F267-2C203BC66CC4}"/>
              </a:ext>
            </a:extLst>
          </p:cNvPr>
          <p:cNvSpPr txBox="1"/>
          <p:nvPr/>
        </p:nvSpPr>
        <p:spPr>
          <a:xfrm>
            <a:off x="1388867" y="7901394"/>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54" name="テキスト ボックス 53">
            <a:extLst>
              <a:ext uri="{FF2B5EF4-FFF2-40B4-BE49-F238E27FC236}">
                <a16:creationId xmlns:a16="http://schemas.microsoft.com/office/drawing/2014/main" id="{9C5E5669-F0A1-C5A3-F38B-9B26ECC7A075}"/>
              </a:ext>
            </a:extLst>
          </p:cNvPr>
          <p:cNvSpPr txBox="1"/>
          <p:nvPr/>
        </p:nvSpPr>
        <p:spPr>
          <a:xfrm>
            <a:off x="1333522" y="7612185"/>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55" name="テキスト ボックス 190">
            <a:extLst>
              <a:ext uri="{FF2B5EF4-FFF2-40B4-BE49-F238E27FC236}">
                <a16:creationId xmlns:a16="http://schemas.microsoft.com/office/drawing/2014/main" id="{F55A0A21-B7C5-6AB6-E261-0F00093C65E1}"/>
              </a:ext>
            </a:extLst>
          </p:cNvPr>
          <p:cNvSpPr txBox="1"/>
          <p:nvPr/>
        </p:nvSpPr>
        <p:spPr>
          <a:xfrm>
            <a:off x="1015964" y="721459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56" name="Rectangle 333">
            <a:extLst>
              <a:ext uri="{FF2B5EF4-FFF2-40B4-BE49-F238E27FC236}">
                <a16:creationId xmlns:a16="http://schemas.microsoft.com/office/drawing/2014/main" id="{DC1A6313-C645-0918-4C81-94924A3906E3}"/>
              </a:ext>
            </a:extLst>
          </p:cNvPr>
          <p:cNvSpPr/>
          <p:nvPr/>
        </p:nvSpPr>
        <p:spPr>
          <a:xfrm>
            <a:off x="574554" y="7366111"/>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7" name="TextBox 334">
            <a:extLst>
              <a:ext uri="{FF2B5EF4-FFF2-40B4-BE49-F238E27FC236}">
                <a16:creationId xmlns:a16="http://schemas.microsoft.com/office/drawing/2014/main" id="{187844EF-761C-41FA-1C49-F2183D5FC403}"/>
              </a:ext>
            </a:extLst>
          </p:cNvPr>
          <p:cNvSpPr txBox="1"/>
          <p:nvPr/>
        </p:nvSpPr>
        <p:spPr>
          <a:xfrm>
            <a:off x="573198" y="7378114"/>
            <a:ext cx="220446" cy="110800"/>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Model</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58" name="Rectangle: Rounded Corners 335">
            <a:extLst>
              <a:ext uri="{FF2B5EF4-FFF2-40B4-BE49-F238E27FC236}">
                <a16:creationId xmlns:a16="http://schemas.microsoft.com/office/drawing/2014/main" id="{6CEE12C6-3FDB-2601-9692-DB5A1869D03C}"/>
              </a:ext>
            </a:extLst>
          </p:cNvPr>
          <p:cNvSpPr/>
          <p:nvPr/>
        </p:nvSpPr>
        <p:spPr>
          <a:xfrm>
            <a:off x="845589" y="7378114"/>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59" name="Rectangle: Rounded Corners 336">
            <a:extLst>
              <a:ext uri="{FF2B5EF4-FFF2-40B4-BE49-F238E27FC236}">
                <a16:creationId xmlns:a16="http://schemas.microsoft.com/office/drawing/2014/main" id="{67F48CE7-C731-013D-7170-0B4D2582745E}"/>
              </a:ext>
            </a:extLst>
          </p:cNvPr>
          <p:cNvSpPr/>
          <p:nvPr/>
        </p:nvSpPr>
        <p:spPr>
          <a:xfrm>
            <a:off x="1239829" y="7378114"/>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60" name="Picture 337">
            <a:extLst>
              <a:ext uri="{FF2B5EF4-FFF2-40B4-BE49-F238E27FC236}">
                <a16:creationId xmlns:a16="http://schemas.microsoft.com/office/drawing/2014/main" id="{E1B780B1-454F-9ED0-A1D9-31932E3F4317}"/>
              </a:ext>
            </a:extLst>
          </p:cNvPr>
          <p:cNvPicPr>
            <a:picLocks noChangeAspect="1"/>
          </p:cNvPicPr>
          <p:nvPr/>
        </p:nvPicPr>
        <p:blipFill>
          <a:blip r:embed="rId14"/>
          <a:srcRect b="17328"/>
          <a:stretch/>
        </p:blipFill>
        <p:spPr>
          <a:xfrm>
            <a:off x="558101" y="7531990"/>
            <a:ext cx="1338306" cy="731833"/>
          </a:xfrm>
          <a:prstGeom prst="rect">
            <a:avLst/>
          </a:prstGeom>
        </p:spPr>
      </p:pic>
      <p:pic>
        <p:nvPicPr>
          <p:cNvPr id="61" name="Picture 338">
            <a:extLst>
              <a:ext uri="{FF2B5EF4-FFF2-40B4-BE49-F238E27FC236}">
                <a16:creationId xmlns:a16="http://schemas.microsoft.com/office/drawing/2014/main" id="{5D4F55A1-AAA0-22EE-01EB-AC4F103F26B8}"/>
              </a:ext>
            </a:extLst>
          </p:cNvPr>
          <p:cNvPicPr>
            <a:picLocks noChangeAspect="1"/>
          </p:cNvPicPr>
          <p:nvPr/>
        </p:nvPicPr>
        <p:blipFill>
          <a:blip r:embed="rId11"/>
          <a:stretch>
            <a:fillRect/>
          </a:stretch>
        </p:blipFill>
        <p:spPr>
          <a:xfrm>
            <a:off x="563346" y="8078799"/>
            <a:ext cx="1254295" cy="169937"/>
          </a:xfrm>
          <a:prstGeom prst="rect">
            <a:avLst/>
          </a:prstGeom>
        </p:spPr>
      </p:pic>
      <p:sp>
        <p:nvSpPr>
          <p:cNvPr id="62" name="TextBox 339">
            <a:extLst>
              <a:ext uri="{FF2B5EF4-FFF2-40B4-BE49-F238E27FC236}">
                <a16:creationId xmlns:a16="http://schemas.microsoft.com/office/drawing/2014/main" id="{534E1C57-06EC-DFAB-BD9C-846D64F9C0AE}"/>
              </a:ext>
            </a:extLst>
          </p:cNvPr>
          <p:cNvSpPr txBox="1"/>
          <p:nvPr/>
        </p:nvSpPr>
        <p:spPr>
          <a:xfrm>
            <a:off x="1423683" y="8092095"/>
            <a:ext cx="474058" cy="169277"/>
          </a:xfrm>
          <a:prstGeom prst="rect">
            <a:avLst/>
          </a:prstGeom>
          <a:noFill/>
        </p:spPr>
        <p:txBody>
          <a:bodyPr wrap="square" rtlCol="0">
            <a:spAutoFit/>
          </a:bodyPr>
          <a:lstStyle/>
          <a:p>
            <a:pPr algn="r"/>
            <a:r>
              <a:rPr lang="en-US" sz="500" dirty="0"/>
              <a:t>20/20</a:t>
            </a:r>
          </a:p>
        </p:txBody>
      </p:sp>
      <p:sp>
        <p:nvSpPr>
          <p:cNvPr id="63" name="テキスト ボックス 214">
            <a:extLst>
              <a:ext uri="{FF2B5EF4-FFF2-40B4-BE49-F238E27FC236}">
                <a16:creationId xmlns:a16="http://schemas.microsoft.com/office/drawing/2014/main" id="{2F447B59-B2A5-AC6C-2D6B-CDE634339F65}"/>
              </a:ext>
            </a:extLst>
          </p:cNvPr>
          <p:cNvSpPr txBox="1"/>
          <p:nvPr/>
        </p:nvSpPr>
        <p:spPr>
          <a:xfrm>
            <a:off x="503615" y="706683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pic>
        <p:nvPicPr>
          <p:cNvPr id="449" name="グラフィックス 4" descr="カメラ 単色塗りつぶし">
            <a:extLst>
              <a:ext uri="{FF2B5EF4-FFF2-40B4-BE49-F238E27FC236}">
                <a16:creationId xmlns:a16="http://schemas.microsoft.com/office/drawing/2014/main" id="{72B75E58-AE73-583B-4F0F-DB9F39338E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61945" y="7074661"/>
            <a:ext cx="137037" cy="137037"/>
          </a:xfrm>
          <a:prstGeom prst="rect">
            <a:avLst/>
          </a:prstGeom>
        </p:spPr>
      </p:pic>
      <p:sp>
        <p:nvSpPr>
          <p:cNvPr id="450" name="正方形/長方形 449">
            <a:extLst>
              <a:ext uri="{FF2B5EF4-FFF2-40B4-BE49-F238E27FC236}">
                <a16:creationId xmlns:a16="http://schemas.microsoft.com/office/drawing/2014/main" id="{2C5385F6-3D28-49FD-84C9-3C6A7C2764CD}"/>
              </a:ext>
            </a:extLst>
          </p:cNvPr>
          <p:cNvSpPr/>
          <p:nvPr/>
        </p:nvSpPr>
        <p:spPr>
          <a:xfrm>
            <a:off x="975037" y="7793537"/>
            <a:ext cx="320675" cy="85977"/>
          </a:xfrm>
          <a:prstGeom prst="rect">
            <a:avLst/>
          </a:prstGeom>
          <a:solidFill>
            <a:srgbClr val="FF0000"/>
          </a:solidFill>
          <a:ln w="3175" cap="flat" cmpd="sng" algn="ctr">
            <a:noFill/>
            <a:prstDash val="solid"/>
          </a:ln>
          <a:effectLst/>
        </p:spPr>
        <p:txBody>
          <a:bodyPr rtlCol="0" anchor="ctr"/>
          <a:lstStyle/>
          <a:p>
            <a:pPr algn="ctr" defTabSz="914400"/>
            <a:r>
              <a:rPr kumimoji="1" lang="en-US" altLang="ja-JP" sz="400" kern="0" dirty="0">
                <a:solidFill>
                  <a:srgbClr val="FFFF00"/>
                </a:solidFill>
              </a:rPr>
              <a:t>1A-03</a:t>
            </a:r>
            <a:endParaRPr kumimoji="1" lang="ja-JP" altLang="en-US" sz="400" kern="0" dirty="0">
              <a:solidFill>
                <a:srgbClr val="FFFF00"/>
              </a:solidFill>
            </a:endParaRPr>
          </a:p>
        </p:txBody>
      </p:sp>
      <p:sp>
        <p:nvSpPr>
          <p:cNvPr id="451" name="矢印: 右 450">
            <a:extLst>
              <a:ext uri="{FF2B5EF4-FFF2-40B4-BE49-F238E27FC236}">
                <a16:creationId xmlns:a16="http://schemas.microsoft.com/office/drawing/2014/main" id="{4662183E-96C8-EAB9-5086-62190F4184E5}"/>
              </a:ext>
            </a:extLst>
          </p:cNvPr>
          <p:cNvSpPr/>
          <p:nvPr/>
        </p:nvSpPr>
        <p:spPr>
          <a:xfrm>
            <a:off x="2014009" y="710861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2" name="テキスト ボックス 451">
            <a:extLst>
              <a:ext uri="{FF2B5EF4-FFF2-40B4-BE49-F238E27FC236}">
                <a16:creationId xmlns:a16="http://schemas.microsoft.com/office/drawing/2014/main" id="{5471449D-5DE5-CD53-18B0-137E82646D8B}"/>
              </a:ext>
            </a:extLst>
          </p:cNvPr>
          <p:cNvSpPr txBox="1"/>
          <p:nvPr/>
        </p:nvSpPr>
        <p:spPr>
          <a:xfrm>
            <a:off x="2109130" y="7712795"/>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453" name="図 452">
            <a:extLst>
              <a:ext uri="{FF2B5EF4-FFF2-40B4-BE49-F238E27FC236}">
                <a16:creationId xmlns:a16="http://schemas.microsoft.com/office/drawing/2014/main" id="{DDCB082B-CDDC-DAEB-31C0-15F5129ACB14}"/>
              </a:ext>
            </a:extLst>
          </p:cNvPr>
          <p:cNvPicPr>
            <a:picLocks noChangeAspect="1"/>
          </p:cNvPicPr>
          <p:nvPr/>
        </p:nvPicPr>
        <p:blipFill>
          <a:blip r:embed="rId2"/>
          <a:stretch>
            <a:fillRect/>
          </a:stretch>
        </p:blipFill>
        <p:spPr>
          <a:xfrm>
            <a:off x="2363569" y="6879338"/>
            <a:ext cx="1075165" cy="745191"/>
          </a:xfrm>
          <a:prstGeom prst="rect">
            <a:avLst/>
          </a:prstGeom>
        </p:spPr>
      </p:pic>
      <p:pic>
        <p:nvPicPr>
          <p:cNvPr id="454" name="図 453">
            <a:extLst>
              <a:ext uri="{FF2B5EF4-FFF2-40B4-BE49-F238E27FC236}">
                <a16:creationId xmlns:a16="http://schemas.microsoft.com/office/drawing/2014/main" id="{30C556D5-8B60-0170-3FF9-9C40EED94ACE}"/>
              </a:ext>
            </a:extLst>
          </p:cNvPr>
          <p:cNvPicPr>
            <a:picLocks noChangeAspect="1"/>
          </p:cNvPicPr>
          <p:nvPr/>
        </p:nvPicPr>
        <p:blipFill>
          <a:blip r:embed="rId3"/>
          <a:stretch>
            <a:fillRect/>
          </a:stretch>
        </p:blipFill>
        <p:spPr>
          <a:xfrm>
            <a:off x="2485508" y="7269468"/>
            <a:ext cx="847293" cy="112175"/>
          </a:xfrm>
          <a:prstGeom prst="rect">
            <a:avLst/>
          </a:prstGeom>
        </p:spPr>
      </p:pic>
      <p:sp>
        <p:nvSpPr>
          <p:cNvPr id="455" name="テキスト ボックス 454">
            <a:extLst>
              <a:ext uri="{FF2B5EF4-FFF2-40B4-BE49-F238E27FC236}">
                <a16:creationId xmlns:a16="http://schemas.microsoft.com/office/drawing/2014/main" id="{B0A02256-909F-55A0-B59D-F914ABB5B0AA}"/>
              </a:ext>
            </a:extLst>
          </p:cNvPr>
          <p:cNvSpPr txBox="1"/>
          <p:nvPr/>
        </p:nvSpPr>
        <p:spPr>
          <a:xfrm>
            <a:off x="2375603" y="7194605"/>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is not an available location for payment.</a:t>
            </a:r>
          </a:p>
        </p:txBody>
      </p:sp>
      <p:sp>
        <p:nvSpPr>
          <p:cNvPr id="456" name="吹き出し: 四角形 455">
            <a:extLst>
              <a:ext uri="{FF2B5EF4-FFF2-40B4-BE49-F238E27FC236}">
                <a16:creationId xmlns:a16="http://schemas.microsoft.com/office/drawing/2014/main" id="{FC6A17AE-5877-34BA-A545-EEC753463DB4}"/>
              </a:ext>
            </a:extLst>
          </p:cNvPr>
          <p:cNvSpPr/>
          <p:nvPr/>
        </p:nvSpPr>
        <p:spPr>
          <a:xfrm>
            <a:off x="3742864" y="7904673"/>
            <a:ext cx="2707640" cy="1047448"/>
          </a:xfrm>
          <a:prstGeom prst="wedgeRectCallout">
            <a:avLst>
              <a:gd name="adj1" fmla="val -125695"/>
              <a:gd name="adj2" fmla="val 15782"/>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700" kern="0" dirty="0">
                <a:solidFill>
                  <a:srgbClr val="FF0000"/>
                </a:solidFill>
              </a:rPr>
              <a:t>Set "Available locations for delivery" in the location master. Set available locations for delivery at each process in PC, DC and Paint. →Add an "FG" location item on the Pegasus side.</a:t>
            </a:r>
          </a:p>
          <a:p>
            <a:pPr defTabSz="914400"/>
            <a:endParaRPr kumimoji="1" lang="en-US" altLang="ja-JP" sz="700" kern="0" dirty="0">
              <a:solidFill>
                <a:srgbClr val="FF0000"/>
              </a:solidFill>
            </a:endParaRPr>
          </a:p>
          <a:p>
            <a:pPr defTabSz="914400"/>
            <a:r>
              <a:rPr kumimoji="1" lang="en-US" altLang="ja-JP" sz="700" kern="0" dirty="0">
                <a:solidFill>
                  <a:srgbClr val="FF0000"/>
                </a:solidFill>
              </a:rPr>
              <a:t>If the location to be delivered is displayed in the recommended locations, the location part will be displayed in red. An error will be displayed when scanning.</a:t>
            </a:r>
            <a:endParaRPr kumimoji="1" lang="ja-JP" altLang="en-US" sz="700" kern="0" dirty="0">
              <a:solidFill>
                <a:srgbClr val="FF0000"/>
              </a:solidFill>
            </a:endParaRPr>
          </a:p>
        </p:txBody>
      </p:sp>
      <p:sp>
        <p:nvSpPr>
          <p:cNvPr id="457" name="Isosceles Triangle 23">
            <a:extLst>
              <a:ext uri="{FF2B5EF4-FFF2-40B4-BE49-F238E27FC236}">
                <a16:creationId xmlns:a16="http://schemas.microsoft.com/office/drawing/2014/main" id="{BDBAAE5E-A86A-B90C-5EF6-D49B6A88A24B}"/>
              </a:ext>
            </a:extLst>
          </p:cNvPr>
          <p:cNvSpPr/>
          <p:nvPr/>
        </p:nvSpPr>
        <p:spPr>
          <a:xfrm>
            <a:off x="392873" y="6328913"/>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pic>
        <p:nvPicPr>
          <p:cNvPr id="458" name="図 457">
            <a:extLst>
              <a:ext uri="{FF2B5EF4-FFF2-40B4-BE49-F238E27FC236}">
                <a16:creationId xmlns:a16="http://schemas.microsoft.com/office/drawing/2014/main" id="{93BD4135-B1B9-1CDD-65B5-17FA6BA4F458}"/>
              </a:ext>
            </a:extLst>
          </p:cNvPr>
          <p:cNvPicPr>
            <a:picLocks noChangeAspect="1"/>
          </p:cNvPicPr>
          <p:nvPr/>
        </p:nvPicPr>
        <p:blipFill>
          <a:blip r:embed="rId18"/>
          <a:stretch>
            <a:fillRect/>
          </a:stretch>
        </p:blipFill>
        <p:spPr>
          <a:xfrm>
            <a:off x="3387497" y="6268134"/>
            <a:ext cx="3412930" cy="1455695"/>
          </a:xfrm>
          <a:prstGeom prst="rect">
            <a:avLst/>
          </a:prstGeom>
        </p:spPr>
      </p:pic>
    </p:spTree>
    <p:extLst>
      <p:ext uri="{BB962C8B-B14F-4D97-AF65-F5344CB8AC3E}">
        <p14:creationId xmlns:p14="http://schemas.microsoft.com/office/powerpoint/2010/main" val="365321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430887"/>
          </a:xfrm>
          <a:prstGeom prst="rect">
            <a:avLst/>
          </a:prstGeom>
          <a:noFill/>
        </p:spPr>
        <p:txBody>
          <a:bodyPr wrap="square" rtlCol="0">
            <a:spAutoFit/>
          </a:bodyPr>
          <a:lstStyle/>
          <a:p>
            <a:r>
              <a:rPr kumimoji="1" lang="en-US" altLang="ja-JP" sz="1100" dirty="0"/>
              <a:t>Represents a configuration diagram of the stock management system. It is a configuration image of hardware and documents.</a:t>
            </a:r>
            <a:endParaRPr kumimoji="1" lang="ja-JP" altLang="en-US" sz="1100"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a:t>
            </a:fld>
            <a:endParaRPr kumimoji="1" lang="ja-JP" altLang="en-US"/>
          </a:p>
        </p:txBody>
      </p:sp>
      <p:sp>
        <p:nvSpPr>
          <p:cNvPr id="10" name="テキスト ボックス 9">
            <a:extLst>
              <a:ext uri="{FF2B5EF4-FFF2-40B4-BE49-F238E27FC236}">
                <a16:creationId xmlns:a16="http://schemas.microsoft.com/office/drawing/2014/main" id="{904546D1-79EE-482E-A6BD-41EFA3E9A176}"/>
              </a:ext>
            </a:extLst>
          </p:cNvPr>
          <p:cNvSpPr txBox="1"/>
          <p:nvPr/>
        </p:nvSpPr>
        <p:spPr>
          <a:xfrm>
            <a:off x="406400" y="1417027"/>
            <a:ext cx="6117061" cy="261610"/>
          </a:xfrm>
          <a:prstGeom prst="rect">
            <a:avLst/>
          </a:prstGeom>
          <a:noFill/>
        </p:spPr>
        <p:txBody>
          <a:bodyPr wrap="square" rtlCol="0">
            <a:spAutoFit/>
          </a:bodyPr>
          <a:lstStyle/>
          <a:p>
            <a:pPr algn="ctr"/>
            <a:r>
              <a:rPr kumimoji="1" lang="en-US" altLang="ja-JP" sz="1100" dirty="0"/>
              <a:t>Overall configuration diagram image</a:t>
            </a:r>
            <a:endParaRPr kumimoji="1" lang="ja-JP" altLang="en-US" sz="1100" dirty="0">
              <a:solidFill>
                <a:srgbClr val="FF0000"/>
              </a:solidFill>
            </a:endParaRPr>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678637"/>
            <a:ext cx="6117062" cy="750276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94" name="矢印: 五方向 93">
            <a:extLst>
              <a:ext uri="{FF2B5EF4-FFF2-40B4-BE49-F238E27FC236}">
                <a16:creationId xmlns:a16="http://schemas.microsoft.com/office/drawing/2014/main" id="{D2A1668A-207E-44F5-AFCD-42C4844C5BDC}"/>
              </a:ext>
            </a:extLst>
          </p:cNvPr>
          <p:cNvSpPr/>
          <p:nvPr/>
        </p:nvSpPr>
        <p:spPr>
          <a:xfrm>
            <a:off x="585380" y="2014543"/>
            <a:ext cx="1967319" cy="717203"/>
          </a:xfrm>
          <a:prstGeom prst="homePlate">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Inbound</a:t>
            </a:r>
            <a:endParaRPr kumimoji="1" lang="ja-JP" altLang="en-US" sz="700" kern="0" dirty="0"/>
          </a:p>
        </p:txBody>
      </p:sp>
      <p:sp>
        <p:nvSpPr>
          <p:cNvPr id="98" name="矢印: 山形 97">
            <a:extLst>
              <a:ext uri="{FF2B5EF4-FFF2-40B4-BE49-F238E27FC236}">
                <a16:creationId xmlns:a16="http://schemas.microsoft.com/office/drawing/2014/main" id="{5BB23228-71D0-4CE4-8AB9-AFB9CB70539B}"/>
              </a:ext>
            </a:extLst>
          </p:cNvPr>
          <p:cNvSpPr/>
          <p:nvPr/>
        </p:nvSpPr>
        <p:spPr>
          <a:xfrm>
            <a:off x="2345947" y="2020361"/>
            <a:ext cx="2115456" cy="717201"/>
          </a:xfrm>
          <a:prstGeom prst="chevron">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Stock management</a:t>
            </a:r>
            <a:endParaRPr kumimoji="1" lang="ja-JP" altLang="en-US" sz="700" kern="0" dirty="0"/>
          </a:p>
        </p:txBody>
      </p:sp>
      <p:sp>
        <p:nvSpPr>
          <p:cNvPr id="100" name="矢印: 山形 99">
            <a:extLst>
              <a:ext uri="{FF2B5EF4-FFF2-40B4-BE49-F238E27FC236}">
                <a16:creationId xmlns:a16="http://schemas.microsoft.com/office/drawing/2014/main" id="{00F5948D-AC17-42AD-9BA7-FA5EC1C4B003}"/>
              </a:ext>
            </a:extLst>
          </p:cNvPr>
          <p:cNvSpPr/>
          <p:nvPr/>
        </p:nvSpPr>
        <p:spPr>
          <a:xfrm>
            <a:off x="4230067" y="2021866"/>
            <a:ext cx="2115456" cy="717201"/>
          </a:xfrm>
          <a:prstGeom prst="chevron">
            <a:avLst/>
          </a:prstGeom>
          <a:noFill/>
          <a:ln w="3175" cap="flat" cmpd="sng" algn="ctr">
            <a:solidFill>
              <a:schemeClr val="tx1"/>
            </a:solidFill>
            <a:prstDash val="solid"/>
          </a:ln>
          <a:effectLst/>
        </p:spPr>
        <p:txBody>
          <a:bodyPr rtlCol="0" anchor="ctr"/>
          <a:lstStyle/>
          <a:p>
            <a:pPr algn="ctr" defTabSz="914400">
              <a:defRPr/>
            </a:pPr>
            <a:r>
              <a:rPr kumimoji="1" lang="en-US" altLang="ja-JP" sz="700" kern="0" dirty="0"/>
              <a:t>Outbound</a:t>
            </a:r>
            <a:endParaRPr kumimoji="1" lang="ja-JP" altLang="en-US" sz="700" kern="0" dirty="0"/>
          </a:p>
        </p:txBody>
      </p:sp>
      <p:sp>
        <p:nvSpPr>
          <p:cNvPr id="115" name="正方形/長方形 114">
            <a:extLst>
              <a:ext uri="{FF2B5EF4-FFF2-40B4-BE49-F238E27FC236}">
                <a16:creationId xmlns:a16="http://schemas.microsoft.com/office/drawing/2014/main" id="{E2191EB2-7E31-4F4E-91C4-C81C5D221255}"/>
              </a:ext>
            </a:extLst>
          </p:cNvPr>
          <p:cNvSpPr/>
          <p:nvPr/>
        </p:nvSpPr>
        <p:spPr>
          <a:xfrm>
            <a:off x="3443192" y="7883765"/>
            <a:ext cx="2368290" cy="1193844"/>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rPr>
              <a:t>MAST AS400 server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endParaRPr>
          </a:p>
        </p:txBody>
      </p:sp>
      <p:sp>
        <p:nvSpPr>
          <p:cNvPr id="125" name="吹き出し: 四角形 124">
            <a:extLst>
              <a:ext uri="{FF2B5EF4-FFF2-40B4-BE49-F238E27FC236}">
                <a16:creationId xmlns:a16="http://schemas.microsoft.com/office/drawing/2014/main" id="{49F2F107-ADE4-4A0E-B4DB-A1CDCE7A7735}"/>
              </a:ext>
            </a:extLst>
          </p:cNvPr>
          <p:cNvSpPr/>
          <p:nvPr/>
        </p:nvSpPr>
        <p:spPr>
          <a:xfrm>
            <a:off x="538705" y="6953495"/>
            <a:ext cx="2800829" cy="1273868"/>
          </a:xfrm>
          <a:prstGeom prst="wedgeRectCallout">
            <a:avLst>
              <a:gd name="adj1" fmla="val 56124"/>
              <a:gd name="adj2" fmla="val 25909"/>
            </a:avLst>
          </a:prstGeom>
          <a:solidFill>
            <a:schemeClr val="bg1"/>
          </a:solidFill>
          <a:ln w="3175" cap="flat" cmpd="sng" algn="ctr">
            <a:solidFill>
              <a:srgbClr val="3F3F3F"/>
            </a:solidFill>
            <a:prstDash val="sysDot"/>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rPr>
              <a:t>Implement data linkage between AS400 and PEGASUS stock management system. It is assumed that the linked data are transactions and master data.</a:t>
            </a:r>
          </a:p>
        </p:txBody>
      </p:sp>
      <p:pic>
        <p:nvPicPr>
          <p:cNvPr id="144" name="図 143">
            <a:extLst>
              <a:ext uri="{FF2B5EF4-FFF2-40B4-BE49-F238E27FC236}">
                <a16:creationId xmlns:a16="http://schemas.microsoft.com/office/drawing/2014/main" id="{7537BD31-456E-4599-9E57-774C8DCC6F3E}"/>
              </a:ext>
            </a:extLst>
          </p:cNvPr>
          <p:cNvPicPr>
            <a:picLocks noChangeAspect="1"/>
          </p:cNvPicPr>
          <p:nvPr/>
        </p:nvPicPr>
        <p:blipFill>
          <a:blip r:embed="rId2"/>
          <a:stretch>
            <a:fillRect/>
          </a:stretch>
        </p:blipFill>
        <p:spPr>
          <a:xfrm>
            <a:off x="1142650" y="3357045"/>
            <a:ext cx="199546" cy="200678"/>
          </a:xfrm>
          <a:prstGeom prst="rect">
            <a:avLst/>
          </a:prstGeom>
        </p:spPr>
      </p:pic>
      <p:sp>
        <p:nvSpPr>
          <p:cNvPr id="146" name="正方形/長方形 145">
            <a:extLst>
              <a:ext uri="{FF2B5EF4-FFF2-40B4-BE49-F238E27FC236}">
                <a16:creationId xmlns:a16="http://schemas.microsoft.com/office/drawing/2014/main" id="{7CDF7409-2096-4783-B593-23407529C132}"/>
              </a:ext>
            </a:extLst>
          </p:cNvPr>
          <p:cNvSpPr/>
          <p:nvPr/>
        </p:nvSpPr>
        <p:spPr>
          <a:xfrm>
            <a:off x="3427622" y="6167451"/>
            <a:ext cx="2397544" cy="1179636"/>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100" kern="0" dirty="0">
                <a:solidFill>
                  <a:prstClr val="black"/>
                </a:solidFill>
              </a:rPr>
              <a:t>Pegasus Server</a:t>
            </a: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endParaRPr>
          </a:p>
        </p:txBody>
      </p:sp>
      <p:pic>
        <p:nvPicPr>
          <p:cNvPr id="20" name="図 19">
            <a:extLst>
              <a:ext uri="{FF2B5EF4-FFF2-40B4-BE49-F238E27FC236}">
                <a16:creationId xmlns:a16="http://schemas.microsoft.com/office/drawing/2014/main" id="{7059E83C-0ED2-47FC-ADEB-F2082802F675}"/>
              </a:ext>
            </a:extLst>
          </p:cNvPr>
          <p:cNvPicPr>
            <a:picLocks noChangeAspect="1"/>
          </p:cNvPicPr>
          <p:nvPr/>
        </p:nvPicPr>
        <p:blipFill rotWithShape="1">
          <a:blip r:embed="rId3">
            <a:extLst>
              <a:ext uri="{28A0092B-C50C-407E-A947-70E740481C1C}">
                <a14:useLocalDpi xmlns:a14="http://schemas.microsoft.com/office/drawing/2010/main" val="0"/>
              </a:ext>
            </a:extLst>
          </a:blip>
          <a:srcRect l="11422" t="16509" r="9936" b="16648"/>
          <a:stretch/>
        </p:blipFill>
        <p:spPr>
          <a:xfrm>
            <a:off x="4153377" y="8295393"/>
            <a:ext cx="843803" cy="717202"/>
          </a:xfrm>
          <a:prstGeom prst="rect">
            <a:avLst/>
          </a:prstGeom>
        </p:spPr>
      </p:pic>
      <p:pic>
        <p:nvPicPr>
          <p:cNvPr id="134" name="図 133">
            <a:extLst>
              <a:ext uri="{FF2B5EF4-FFF2-40B4-BE49-F238E27FC236}">
                <a16:creationId xmlns:a16="http://schemas.microsoft.com/office/drawing/2014/main" id="{B42CDB7D-5D31-4FE8-A6BD-04E87ADAAB83}"/>
              </a:ext>
            </a:extLst>
          </p:cNvPr>
          <p:cNvPicPr>
            <a:picLocks noChangeAspect="1"/>
          </p:cNvPicPr>
          <p:nvPr/>
        </p:nvPicPr>
        <p:blipFill>
          <a:blip r:embed="rId4"/>
          <a:stretch>
            <a:fillRect/>
          </a:stretch>
        </p:blipFill>
        <p:spPr>
          <a:xfrm>
            <a:off x="4316001" y="6539711"/>
            <a:ext cx="612175" cy="691709"/>
          </a:xfrm>
          <a:prstGeom prst="rect">
            <a:avLst/>
          </a:prstGeom>
        </p:spPr>
      </p:pic>
      <p:cxnSp>
        <p:nvCxnSpPr>
          <p:cNvPr id="71" name="直線矢印コネクタ 70">
            <a:extLst>
              <a:ext uri="{FF2B5EF4-FFF2-40B4-BE49-F238E27FC236}">
                <a16:creationId xmlns:a16="http://schemas.microsoft.com/office/drawing/2014/main" id="{777C20E0-168B-4E1A-94A2-2FEAF2BF1F9A}"/>
              </a:ext>
            </a:extLst>
          </p:cNvPr>
          <p:cNvCxnSpPr>
            <a:cxnSpLocks/>
            <a:stCxn id="115" idx="0"/>
            <a:endCxn id="146" idx="2"/>
          </p:cNvCxnSpPr>
          <p:nvPr/>
        </p:nvCxnSpPr>
        <p:spPr>
          <a:xfrm flipH="1" flipV="1">
            <a:off x="4626394" y="7347087"/>
            <a:ext cx="943" cy="536678"/>
          </a:xfrm>
          <a:prstGeom prst="straightConnector1">
            <a:avLst/>
          </a:prstGeom>
          <a:ln>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0207F0D1-9368-4864-97D7-3DC4D9741084}"/>
              </a:ext>
            </a:extLst>
          </p:cNvPr>
          <p:cNvSpPr/>
          <p:nvPr/>
        </p:nvSpPr>
        <p:spPr>
          <a:xfrm>
            <a:off x="585381" y="3813671"/>
            <a:ext cx="1353739" cy="873877"/>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DC</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Label printer</a:t>
            </a:r>
            <a:r>
              <a:rPr kumimoji="1" lang="ja-JP" altLang="en-US" sz="900" kern="0" dirty="0">
                <a:solidFill>
                  <a:prstClr val="black"/>
                </a:solidFill>
              </a:rPr>
              <a:t> </a:t>
            </a:r>
            <a:r>
              <a:rPr kumimoji="1" lang="en-US" altLang="ja-JP" sz="900" kern="0" dirty="0">
                <a:solidFill>
                  <a:prstClr val="black"/>
                </a:solidFill>
              </a:rPr>
              <a:t>× 1</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HT</a:t>
            </a:r>
            <a:r>
              <a:rPr kumimoji="1" lang="ja-JP" altLang="en-US" sz="900" kern="0" dirty="0">
                <a:solidFill>
                  <a:prstClr val="black"/>
                </a:solidFill>
              </a:rPr>
              <a:t>　</a:t>
            </a:r>
            <a:r>
              <a:rPr kumimoji="1" lang="en-US" altLang="ja-JP" sz="900" kern="0" dirty="0">
                <a:solidFill>
                  <a:prstClr val="black"/>
                </a:solidFill>
              </a:rPr>
              <a:t>×</a:t>
            </a:r>
            <a:r>
              <a:rPr kumimoji="1" lang="ja-JP" altLang="en-US" sz="900" kern="0" dirty="0">
                <a:solidFill>
                  <a:prstClr val="black"/>
                </a:solidFill>
              </a:rPr>
              <a:t>　</a:t>
            </a:r>
            <a:r>
              <a:rPr kumimoji="1" lang="en-US" altLang="ja-JP" sz="900" kern="0" dirty="0">
                <a:solidFill>
                  <a:prstClr val="black"/>
                </a:solidFill>
              </a:rPr>
              <a:t>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pic>
        <p:nvPicPr>
          <p:cNvPr id="79" name="図 78">
            <a:extLst>
              <a:ext uri="{FF2B5EF4-FFF2-40B4-BE49-F238E27FC236}">
                <a16:creationId xmlns:a16="http://schemas.microsoft.com/office/drawing/2014/main" id="{541487E6-57CD-4D26-8652-A11507A51BCA}"/>
              </a:ext>
            </a:extLst>
          </p:cNvPr>
          <p:cNvPicPr>
            <a:picLocks noChangeAspect="1"/>
          </p:cNvPicPr>
          <p:nvPr/>
        </p:nvPicPr>
        <p:blipFill rotWithShape="1">
          <a:blip r:embed="rId5"/>
          <a:srcRect l="28993" t="24722" r="49667" b="38078"/>
          <a:stretch/>
        </p:blipFill>
        <p:spPr>
          <a:xfrm>
            <a:off x="827006" y="4282639"/>
            <a:ext cx="315644" cy="343906"/>
          </a:xfrm>
          <a:prstGeom prst="rect">
            <a:avLst/>
          </a:prstGeom>
        </p:spPr>
      </p:pic>
      <p:cxnSp>
        <p:nvCxnSpPr>
          <p:cNvPr id="86" name="コネクタ: カギ線 85">
            <a:extLst>
              <a:ext uri="{FF2B5EF4-FFF2-40B4-BE49-F238E27FC236}">
                <a16:creationId xmlns:a16="http://schemas.microsoft.com/office/drawing/2014/main" id="{4ACF6B20-EA75-4ADB-A3E7-0624E93D24B3}"/>
              </a:ext>
            </a:extLst>
          </p:cNvPr>
          <p:cNvCxnSpPr>
            <a:cxnSpLocks/>
            <a:stCxn id="146" idx="0"/>
            <a:endCxn id="14" idx="2"/>
          </p:cNvCxnSpPr>
          <p:nvPr/>
        </p:nvCxnSpPr>
        <p:spPr>
          <a:xfrm rot="16200000" flipV="1">
            <a:off x="2956408" y="4497464"/>
            <a:ext cx="1479903" cy="1860071"/>
          </a:xfrm>
          <a:prstGeom prst="bentConnector3">
            <a:avLst>
              <a:gd name="adj1" fmla="val 50000"/>
            </a:avLst>
          </a:prstGeom>
          <a:noFill/>
          <a:ln w="6350" cap="flat" cmpd="sng" algn="ctr">
            <a:solidFill>
              <a:srgbClr val="3F3F3F"/>
            </a:solidFill>
            <a:prstDash val="solid"/>
            <a:tailEnd type="triangle"/>
          </a:ln>
          <a:effectLst/>
        </p:spPr>
      </p:cxnSp>
      <p:cxnSp>
        <p:nvCxnSpPr>
          <p:cNvPr id="96" name="コネクタ: カギ線 95">
            <a:extLst>
              <a:ext uri="{FF2B5EF4-FFF2-40B4-BE49-F238E27FC236}">
                <a16:creationId xmlns:a16="http://schemas.microsoft.com/office/drawing/2014/main" id="{FE95C3C0-7147-4AC0-849C-D30B54C2724F}"/>
              </a:ext>
            </a:extLst>
          </p:cNvPr>
          <p:cNvCxnSpPr>
            <a:cxnSpLocks/>
            <a:stCxn id="146" idx="0"/>
            <a:endCxn id="75" idx="2"/>
          </p:cNvCxnSpPr>
          <p:nvPr/>
        </p:nvCxnSpPr>
        <p:spPr>
          <a:xfrm rot="16200000" flipV="1">
            <a:off x="2204372" y="3745428"/>
            <a:ext cx="1479903" cy="3364143"/>
          </a:xfrm>
          <a:prstGeom prst="bentConnector3">
            <a:avLst>
              <a:gd name="adj1" fmla="val 50000"/>
            </a:avLst>
          </a:prstGeom>
          <a:noFill/>
          <a:ln w="6350" cap="flat" cmpd="sng" algn="ctr">
            <a:solidFill>
              <a:srgbClr val="3F3F3F"/>
            </a:solidFill>
            <a:prstDash val="solid"/>
            <a:tailEnd type="triangle"/>
          </a:ln>
          <a:effectLst/>
        </p:spPr>
      </p:cxnSp>
      <p:cxnSp>
        <p:nvCxnSpPr>
          <p:cNvPr id="103" name="直線矢印コネクタ 102">
            <a:extLst>
              <a:ext uri="{FF2B5EF4-FFF2-40B4-BE49-F238E27FC236}">
                <a16:creationId xmlns:a16="http://schemas.microsoft.com/office/drawing/2014/main" id="{C464DD44-08B9-49A1-991F-01EE19FB2413}"/>
              </a:ext>
            </a:extLst>
          </p:cNvPr>
          <p:cNvCxnSpPr>
            <a:cxnSpLocks/>
            <a:stCxn id="75" idx="0"/>
            <a:endCxn id="11" idx="2"/>
          </p:cNvCxnSpPr>
          <p:nvPr/>
        </p:nvCxnSpPr>
        <p:spPr>
          <a:xfrm flipV="1">
            <a:off x="1262251" y="3591833"/>
            <a:ext cx="0" cy="221838"/>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27B7E9F9-F6E8-4B92-990E-A94D12DA8D3A}"/>
              </a:ext>
            </a:extLst>
          </p:cNvPr>
          <p:cNvCxnSpPr>
            <a:cxnSpLocks/>
            <a:stCxn id="11" idx="0"/>
            <a:endCxn id="94" idx="2"/>
          </p:cNvCxnSpPr>
          <p:nvPr/>
        </p:nvCxnSpPr>
        <p:spPr>
          <a:xfrm rot="5400000" flipH="1" flipV="1">
            <a:off x="1120455" y="2873543"/>
            <a:ext cx="411081" cy="127488"/>
          </a:xfrm>
          <a:prstGeom prst="bentConnector3">
            <a:avLst>
              <a:gd name="adj1" fmla="val 50000"/>
            </a:avLst>
          </a:prstGeom>
          <a:noFill/>
          <a:ln w="6350" cap="flat" cmpd="sng" algn="ctr">
            <a:solidFill>
              <a:srgbClr val="3F3F3F"/>
            </a:solidFill>
            <a:prstDash val="solid"/>
            <a:tailEnd type="triangle"/>
          </a:ln>
          <a:effectLst/>
        </p:spPr>
      </p:cxnSp>
      <p:sp>
        <p:nvSpPr>
          <p:cNvPr id="145" name="フローチャート: 書類 144">
            <a:extLst>
              <a:ext uri="{FF2B5EF4-FFF2-40B4-BE49-F238E27FC236}">
                <a16:creationId xmlns:a16="http://schemas.microsoft.com/office/drawing/2014/main" id="{849492FA-DAC5-49FB-8F0B-125D1CB4E4A2}"/>
              </a:ext>
            </a:extLst>
          </p:cNvPr>
          <p:cNvSpPr/>
          <p:nvPr/>
        </p:nvSpPr>
        <p:spPr>
          <a:xfrm>
            <a:off x="3663874" y="7431454"/>
            <a:ext cx="765019" cy="353049"/>
          </a:xfrm>
          <a:prstGeom prst="flowChartDocument">
            <a:avLst/>
          </a:prstGeom>
          <a:solidFill>
            <a:schemeClr val="bg1"/>
          </a:solid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Plan data (IN/OUT)</a:t>
            </a:r>
            <a:endParaRPr kumimoji="1" lang="ja-JP" altLang="en-US" sz="700" kern="0" dirty="0">
              <a:solidFill>
                <a:prstClr val="black"/>
              </a:solidFill>
            </a:endParaRPr>
          </a:p>
        </p:txBody>
      </p:sp>
      <p:sp>
        <p:nvSpPr>
          <p:cNvPr id="11" name="正方形/長方形 10">
            <a:extLst>
              <a:ext uri="{FF2B5EF4-FFF2-40B4-BE49-F238E27FC236}">
                <a16:creationId xmlns:a16="http://schemas.microsoft.com/office/drawing/2014/main" id="{EC9CF155-47D9-343E-2D78-3455601B57D2}"/>
              </a:ext>
            </a:extLst>
          </p:cNvPr>
          <p:cNvSpPr/>
          <p:nvPr/>
        </p:nvSpPr>
        <p:spPr>
          <a:xfrm>
            <a:off x="827006" y="3142827"/>
            <a:ext cx="870489" cy="449006"/>
          </a:xfrm>
          <a:prstGeom prst="rect">
            <a:avLst/>
          </a:prstGeom>
          <a:noFill/>
          <a:ln>
            <a:solidFill>
              <a:srgbClr val="000000"/>
            </a:solidFill>
          </a:ln>
        </p:spPr>
        <p:txBody>
          <a:bodyPr lIns="45719" rIns="45719" rtlCol="0" anchor="ctr"/>
          <a:lstStyle/>
          <a:p>
            <a:pPr algn="ctr"/>
            <a:r>
              <a:rPr kumimoji="1" lang="en-US" altLang="ja-JP" sz="900" dirty="0"/>
              <a:t>Inbound label</a:t>
            </a:r>
          </a:p>
          <a:p>
            <a:pPr algn="ctr"/>
            <a:endParaRPr kumimoji="1" lang="en-US" altLang="ja-JP" sz="900" dirty="0"/>
          </a:p>
          <a:p>
            <a:pPr algn="ctr"/>
            <a:endParaRPr kumimoji="1" lang="ja-JP" altLang="en-US" sz="900" dirty="0"/>
          </a:p>
        </p:txBody>
      </p:sp>
      <p:sp>
        <p:nvSpPr>
          <p:cNvPr id="39" name="フローチャート: 書類 38">
            <a:extLst>
              <a:ext uri="{FF2B5EF4-FFF2-40B4-BE49-F238E27FC236}">
                <a16:creationId xmlns:a16="http://schemas.microsoft.com/office/drawing/2014/main" id="{B7CD9940-5D6C-ADCC-BA9D-7B579945F012}"/>
              </a:ext>
            </a:extLst>
          </p:cNvPr>
          <p:cNvSpPr/>
          <p:nvPr/>
        </p:nvSpPr>
        <p:spPr>
          <a:xfrm>
            <a:off x="4786359" y="7436633"/>
            <a:ext cx="765019" cy="353049"/>
          </a:xfrm>
          <a:prstGeom prst="flowChartDocument">
            <a:avLst/>
          </a:prstGeom>
          <a:solidFill>
            <a:schemeClr val="bg1"/>
          </a:solid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Actual data (IN/OUT)</a:t>
            </a:r>
            <a:endParaRPr kumimoji="1" lang="ja-JP" altLang="en-US" sz="700" kern="0" dirty="0">
              <a:solidFill>
                <a:prstClr val="black"/>
              </a:solidFill>
            </a:endParaRPr>
          </a:p>
        </p:txBody>
      </p:sp>
      <p:sp>
        <p:nvSpPr>
          <p:cNvPr id="40" name="正方形/長方形 39">
            <a:extLst>
              <a:ext uri="{FF2B5EF4-FFF2-40B4-BE49-F238E27FC236}">
                <a16:creationId xmlns:a16="http://schemas.microsoft.com/office/drawing/2014/main" id="{98F99739-12F3-14A9-6855-9E3B942B1053}"/>
              </a:ext>
            </a:extLst>
          </p:cNvPr>
          <p:cNvSpPr/>
          <p:nvPr/>
        </p:nvSpPr>
        <p:spPr>
          <a:xfrm>
            <a:off x="925277" y="4849456"/>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LAN cable</a:t>
            </a:r>
            <a:endParaRPr kumimoji="1" lang="ja-JP" altLang="en-US" sz="600" dirty="0"/>
          </a:p>
        </p:txBody>
      </p:sp>
      <p:sp>
        <p:nvSpPr>
          <p:cNvPr id="4" name="Isosceles Triangle 1">
            <a:extLst>
              <a:ext uri="{FF2B5EF4-FFF2-40B4-BE49-F238E27FC236}">
                <a16:creationId xmlns:a16="http://schemas.microsoft.com/office/drawing/2014/main" id="{FDB11FCD-45F1-33A3-6B68-0BD2F4403EF9}"/>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pic>
        <p:nvPicPr>
          <p:cNvPr id="159" name="図 158">
            <a:extLst>
              <a:ext uri="{FF2B5EF4-FFF2-40B4-BE49-F238E27FC236}">
                <a16:creationId xmlns:a16="http://schemas.microsoft.com/office/drawing/2014/main" id="{CE69CEBB-7B31-4A85-A0B3-474BF41A25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5327" y="4238576"/>
            <a:ext cx="193980" cy="422448"/>
          </a:xfrm>
          <a:prstGeom prst="rect">
            <a:avLst/>
          </a:prstGeom>
        </p:spPr>
      </p:pic>
      <p:pic>
        <p:nvPicPr>
          <p:cNvPr id="74" name="図 73">
            <a:extLst>
              <a:ext uri="{FF2B5EF4-FFF2-40B4-BE49-F238E27FC236}">
                <a16:creationId xmlns:a16="http://schemas.microsoft.com/office/drawing/2014/main" id="{DB09F9FC-CA5F-4BC3-A992-BC428F4791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8633" y="4241437"/>
            <a:ext cx="193980" cy="422448"/>
          </a:xfrm>
          <a:prstGeom prst="rect">
            <a:avLst/>
          </a:prstGeom>
        </p:spPr>
      </p:pic>
      <p:sp>
        <p:nvSpPr>
          <p:cNvPr id="14" name="正方形/長方形 13">
            <a:extLst>
              <a:ext uri="{FF2B5EF4-FFF2-40B4-BE49-F238E27FC236}">
                <a16:creationId xmlns:a16="http://schemas.microsoft.com/office/drawing/2014/main" id="{6D8541EB-F140-7CCF-70AC-6203977E6DE5}"/>
              </a:ext>
            </a:extLst>
          </p:cNvPr>
          <p:cNvSpPr/>
          <p:nvPr/>
        </p:nvSpPr>
        <p:spPr>
          <a:xfrm>
            <a:off x="2089453" y="3813671"/>
            <a:ext cx="1353739" cy="873877"/>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PO</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Label printer</a:t>
            </a:r>
            <a:r>
              <a:rPr kumimoji="1" lang="ja-JP" altLang="en-US" sz="900" kern="0" dirty="0">
                <a:solidFill>
                  <a:prstClr val="black"/>
                </a:solidFill>
              </a:rPr>
              <a:t> </a:t>
            </a:r>
            <a:r>
              <a:rPr kumimoji="1" lang="en-US" altLang="ja-JP" sz="900" kern="0" dirty="0">
                <a:solidFill>
                  <a:prstClr val="black"/>
                </a:solidFill>
              </a:rPr>
              <a:t>× 1</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HT</a:t>
            </a:r>
            <a:r>
              <a:rPr kumimoji="1" lang="ja-JP" altLang="en-US" sz="900" kern="0" dirty="0">
                <a:solidFill>
                  <a:prstClr val="black"/>
                </a:solidFill>
              </a:rPr>
              <a:t>　</a:t>
            </a:r>
            <a:r>
              <a:rPr kumimoji="1" lang="en-US" altLang="ja-JP" sz="900" kern="0" dirty="0">
                <a:solidFill>
                  <a:prstClr val="black"/>
                </a:solidFill>
              </a:rPr>
              <a:t>×</a:t>
            </a:r>
            <a:r>
              <a:rPr kumimoji="1" lang="ja-JP" altLang="en-US" sz="900" kern="0" dirty="0">
                <a:solidFill>
                  <a:prstClr val="black"/>
                </a:solidFill>
              </a:rPr>
              <a:t>　</a:t>
            </a:r>
            <a:r>
              <a:rPr kumimoji="1" lang="en-US" altLang="ja-JP" sz="900" kern="0" dirty="0">
                <a:solidFill>
                  <a:prstClr val="black"/>
                </a:solidFill>
              </a:rPr>
              <a:t>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pic>
        <p:nvPicPr>
          <p:cNvPr id="15" name="図 14">
            <a:extLst>
              <a:ext uri="{FF2B5EF4-FFF2-40B4-BE49-F238E27FC236}">
                <a16:creationId xmlns:a16="http://schemas.microsoft.com/office/drawing/2014/main" id="{94818AAD-C7C3-885B-9D02-35CDA73DB059}"/>
              </a:ext>
            </a:extLst>
          </p:cNvPr>
          <p:cNvPicPr>
            <a:picLocks noChangeAspect="1"/>
          </p:cNvPicPr>
          <p:nvPr/>
        </p:nvPicPr>
        <p:blipFill rotWithShape="1">
          <a:blip r:embed="rId5"/>
          <a:srcRect l="28993" t="24722" r="49667" b="38078"/>
          <a:stretch/>
        </p:blipFill>
        <p:spPr>
          <a:xfrm>
            <a:off x="2331078" y="4282639"/>
            <a:ext cx="315644" cy="343906"/>
          </a:xfrm>
          <a:prstGeom prst="rect">
            <a:avLst/>
          </a:prstGeom>
        </p:spPr>
      </p:pic>
      <p:pic>
        <p:nvPicPr>
          <p:cNvPr id="17" name="図 16">
            <a:extLst>
              <a:ext uri="{FF2B5EF4-FFF2-40B4-BE49-F238E27FC236}">
                <a16:creationId xmlns:a16="http://schemas.microsoft.com/office/drawing/2014/main" id="{118A96FA-0E68-FA3C-4B83-9617C63D77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9399" y="4238576"/>
            <a:ext cx="193980" cy="422448"/>
          </a:xfrm>
          <a:prstGeom prst="rect">
            <a:avLst/>
          </a:prstGeom>
        </p:spPr>
      </p:pic>
      <p:pic>
        <p:nvPicPr>
          <p:cNvPr id="18" name="図 17">
            <a:extLst>
              <a:ext uri="{FF2B5EF4-FFF2-40B4-BE49-F238E27FC236}">
                <a16:creationId xmlns:a16="http://schemas.microsoft.com/office/drawing/2014/main" id="{20C98069-5F07-A5E0-21BC-7D1B3E2F24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705" y="4241437"/>
            <a:ext cx="193980" cy="422448"/>
          </a:xfrm>
          <a:prstGeom prst="rect">
            <a:avLst/>
          </a:prstGeom>
        </p:spPr>
      </p:pic>
      <p:cxnSp>
        <p:nvCxnSpPr>
          <p:cNvPr id="21" name="コネクタ: カギ線 20">
            <a:extLst>
              <a:ext uri="{FF2B5EF4-FFF2-40B4-BE49-F238E27FC236}">
                <a16:creationId xmlns:a16="http://schemas.microsoft.com/office/drawing/2014/main" id="{95DA5AA1-B40E-EEF0-B7D6-7335B6647BDD}"/>
              </a:ext>
            </a:extLst>
          </p:cNvPr>
          <p:cNvCxnSpPr>
            <a:cxnSpLocks/>
            <a:stCxn id="14" idx="0"/>
            <a:endCxn id="11" idx="3"/>
          </p:cNvCxnSpPr>
          <p:nvPr/>
        </p:nvCxnSpPr>
        <p:spPr>
          <a:xfrm rot="16200000" flipV="1">
            <a:off x="2008739" y="3056087"/>
            <a:ext cx="446341" cy="1068828"/>
          </a:xfrm>
          <a:prstGeom prst="bentConnector2">
            <a:avLst/>
          </a:prstGeom>
          <a:noFill/>
          <a:ln w="6350" cap="flat" cmpd="sng" algn="ctr">
            <a:solidFill>
              <a:srgbClr val="3F3F3F"/>
            </a:solidFill>
            <a:prstDash val="solid"/>
            <a:tailEnd type="triangle"/>
          </a:ln>
          <a:effectLst/>
        </p:spPr>
      </p:cxnSp>
      <p:sp>
        <p:nvSpPr>
          <p:cNvPr id="25" name="正方形/長方形 24">
            <a:extLst>
              <a:ext uri="{FF2B5EF4-FFF2-40B4-BE49-F238E27FC236}">
                <a16:creationId xmlns:a16="http://schemas.microsoft.com/office/drawing/2014/main" id="{0C09A9EA-19E0-DC29-E2F7-9D163A4BC1FA}"/>
              </a:ext>
            </a:extLst>
          </p:cNvPr>
          <p:cNvSpPr/>
          <p:nvPr/>
        </p:nvSpPr>
        <p:spPr>
          <a:xfrm>
            <a:off x="3577583" y="3814432"/>
            <a:ext cx="1353739" cy="873877"/>
          </a:xfrm>
          <a:prstGeom prst="rect">
            <a:avLst/>
          </a:prstGeom>
          <a:solidFill>
            <a:sysClr val="window" lastClr="FFFFFF"/>
          </a:solid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Paint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Label printer</a:t>
            </a:r>
            <a:r>
              <a:rPr kumimoji="1" lang="ja-JP" altLang="en-US" sz="900" kern="0" dirty="0">
                <a:solidFill>
                  <a:prstClr val="black"/>
                </a:solidFill>
              </a:rPr>
              <a:t> </a:t>
            </a:r>
            <a:r>
              <a:rPr kumimoji="1" lang="en-US" altLang="ja-JP" sz="900" kern="0" dirty="0">
                <a:solidFill>
                  <a:prstClr val="black"/>
                </a:solidFill>
              </a:rPr>
              <a:t>× 1</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900" kern="0" dirty="0">
                <a:solidFill>
                  <a:prstClr val="black"/>
                </a:solidFill>
              </a:rPr>
              <a:t>HT</a:t>
            </a:r>
            <a:r>
              <a:rPr kumimoji="1" lang="ja-JP" altLang="en-US" sz="900" kern="0" dirty="0">
                <a:solidFill>
                  <a:prstClr val="black"/>
                </a:solidFill>
              </a:rPr>
              <a:t>　</a:t>
            </a:r>
            <a:r>
              <a:rPr kumimoji="1" lang="en-US" altLang="ja-JP" sz="900" kern="0" dirty="0">
                <a:solidFill>
                  <a:prstClr val="black"/>
                </a:solidFill>
              </a:rPr>
              <a:t>×</a:t>
            </a:r>
            <a:r>
              <a:rPr kumimoji="1" lang="ja-JP" altLang="en-US" sz="900" kern="0" dirty="0">
                <a:solidFill>
                  <a:prstClr val="black"/>
                </a:solidFill>
              </a:rPr>
              <a:t>　</a:t>
            </a:r>
            <a:r>
              <a:rPr kumimoji="1" lang="en-US" altLang="ja-JP" sz="900" kern="0" dirty="0">
                <a:solidFill>
                  <a:prstClr val="black"/>
                </a:solidFill>
              </a:rPr>
              <a:t>2</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endParaRPr>
          </a:p>
        </p:txBody>
      </p:sp>
      <p:pic>
        <p:nvPicPr>
          <p:cNvPr id="26" name="図 25">
            <a:extLst>
              <a:ext uri="{FF2B5EF4-FFF2-40B4-BE49-F238E27FC236}">
                <a16:creationId xmlns:a16="http://schemas.microsoft.com/office/drawing/2014/main" id="{85F8410F-CF58-CC08-086D-62D15BC9E895}"/>
              </a:ext>
            </a:extLst>
          </p:cNvPr>
          <p:cNvPicPr>
            <a:picLocks noChangeAspect="1"/>
          </p:cNvPicPr>
          <p:nvPr/>
        </p:nvPicPr>
        <p:blipFill rotWithShape="1">
          <a:blip r:embed="rId5"/>
          <a:srcRect l="28993" t="24722" r="49667" b="38078"/>
          <a:stretch/>
        </p:blipFill>
        <p:spPr>
          <a:xfrm>
            <a:off x="3819208" y="4283400"/>
            <a:ext cx="315644" cy="343906"/>
          </a:xfrm>
          <a:prstGeom prst="rect">
            <a:avLst/>
          </a:prstGeom>
        </p:spPr>
      </p:pic>
      <p:pic>
        <p:nvPicPr>
          <p:cNvPr id="27" name="図 26">
            <a:extLst>
              <a:ext uri="{FF2B5EF4-FFF2-40B4-BE49-F238E27FC236}">
                <a16:creationId xmlns:a16="http://schemas.microsoft.com/office/drawing/2014/main" id="{A94CBCE5-5281-0BED-592C-671E809F4D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7529" y="4239337"/>
            <a:ext cx="193980" cy="422448"/>
          </a:xfrm>
          <a:prstGeom prst="rect">
            <a:avLst/>
          </a:prstGeom>
        </p:spPr>
      </p:pic>
      <p:pic>
        <p:nvPicPr>
          <p:cNvPr id="28" name="図 27">
            <a:extLst>
              <a:ext uri="{FF2B5EF4-FFF2-40B4-BE49-F238E27FC236}">
                <a16:creationId xmlns:a16="http://schemas.microsoft.com/office/drawing/2014/main" id="{2F81DE79-86A9-1EF8-6244-4F428168FC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0835" y="4242198"/>
            <a:ext cx="193980" cy="422448"/>
          </a:xfrm>
          <a:prstGeom prst="rect">
            <a:avLst/>
          </a:prstGeom>
        </p:spPr>
      </p:pic>
      <p:cxnSp>
        <p:nvCxnSpPr>
          <p:cNvPr id="41" name="コネクタ: カギ線 40">
            <a:extLst>
              <a:ext uri="{FF2B5EF4-FFF2-40B4-BE49-F238E27FC236}">
                <a16:creationId xmlns:a16="http://schemas.microsoft.com/office/drawing/2014/main" id="{D7BA89B0-C621-0ED1-2E68-0C2E129723AE}"/>
              </a:ext>
            </a:extLst>
          </p:cNvPr>
          <p:cNvCxnSpPr>
            <a:cxnSpLocks/>
            <a:stCxn id="146" idx="0"/>
            <a:endCxn id="25" idx="2"/>
          </p:cNvCxnSpPr>
          <p:nvPr/>
        </p:nvCxnSpPr>
        <p:spPr>
          <a:xfrm rot="16200000" flipV="1">
            <a:off x="3700853" y="5241909"/>
            <a:ext cx="1479142" cy="371941"/>
          </a:xfrm>
          <a:prstGeom prst="bentConnector3">
            <a:avLst>
              <a:gd name="adj1" fmla="val 50000"/>
            </a:avLst>
          </a:prstGeom>
          <a:noFill/>
          <a:ln w="6350" cap="flat" cmpd="sng" algn="ctr">
            <a:solidFill>
              <a:srgbClr val="3F3F3F"/>
            </a:solidFill>
            <a:prstDash val="solid"/>
            <a:tailEnd type="triangle"/>
          </a:ln>
          <a:effectLst/>
        </p:spPr>
      </p:cxnSp>
      <p:sp>
        <p:nvSpPr>
          <p:cNvPr id="45" name="正方形/長方形 44">
            <a:extLst>
              <a:ext uri="{FF2B5EF4-FFF2-40B4-BE49-F238E27FC236}">
                <a16:creationId xmlns:a16="http://schemas.microsoft.com/office/drawing/2014/main" id="{7288FF9B-2BA2-D6C1-E21C-6226810C3853}"/>
              </a:ext>
            </a:extLst>
          </p:cNvPr>
          <p:cNvSpPr/>
          <p:nvPr/>
        </p:nvSpPr>
        <p:spPr>
          <a:xfrm>
            <a:off x="3918445" y="4853071"/>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LAN cable</a:t>
            </a:r>
            <a:endParaRPr kumimoji="1" lang="ja-JP" altLang="en-US" sz="600" dirty="0"/>
          </a:p>
        </p:txBody>
      </p:sp>
      <p:sp>
        <p:nvSpPr>
          <p:cNvPr id="46" name="正方形/長方形 45">
            <a:extLst>
              <a:ext uri="{FF2B5EF4-FFF2-40B4-BE49-F238E27FC236}">
                <a16:creationId xmlns:a16="http://schemas.microsoft.com/office/drawing/2014/main" id="{9B4A6051-42DB-B0AB-5D77-39CC1C64FB3B}"/>
              </a:ext>
            </a:extLst>
          </p:cNvPr>
          <p:cNvSpPr/>
          <p:nvPr/>
        </p:nvSpPr>
        <p:spPr>
          <a:xfrm>
            <a:off x="2471005" y="4849456"/>
            <a:ext cx="612932" cy="119859"/>
          </a:xfrm>
          <a:prstGeom prst="rect">
            <a:avLst/>
          </a:prstGeom>
          <a:solidFill>
            <a:schemeClr val="bg1"/>
          </a:solidFill>
          <a:ln>
            <a:solidFill>
              <a:srgbClr val="000000"/>
            </a:solidFill>
          </a:ln>
        </p:spPr>
        <p:txBody>
          <a:bodyPr lIns="45719" rIns="45719" rtlCol="0" anchor="ctr"/>
          <a:lstStyle/>
          <a:p>
            <a:pPr algn="ctr"/>
            <a:r>
              <a:rPr kumimoji="1" lang="en-US" altLang="ja-JP" sz="600" dirty="0"/>
              <a:t>LAN cable</a:t>
            </a:r>
            <a:endParaRPr kumimoji="1" lang="ja-JP" altLang="en-US" sz="600" dirty="0"/>
          </a:p>
        </p:txBody>
      </p:sp>
    </p:spTree>
    <p:extLst>
      <p:ext uri="{BB962C8B-B14F-4D97-AF65-F5344CB8AC3E}">
        <p14:creationId xmlns:p14="http://schemas.microsoft.com/office/powerpoint/2010/main" val="2449073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テキスト ボックス 70">
            <a:extLst>
              <a:ext uri="{FF2B5EF4-FFF2-40B4-BE49-F238E27FC236}">
                <a16:creationId xmlns:a16="http://schemas.microsoft.com/office/drawing/2014/main" id="{465DCF05-8C7D-A95C-8FF5-90EC7E5A09D7}"/>
              </a:ext>
            </a:extLst>
          </p:cNvPr>
          <p:cNvSpPr txBox="1"/>
          <p:nvPr/>
        </p:nvSpPr>
        <p:spPr>
          <a:xfrm>
            <a:off x="3300541" y="20918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2" name="図 71">
            <a:extLst>
              <a:ext uri="{FF2B5EF4-FFF2-40B4-BE49-F238E27FC236}">
                <a16:creationId xmlns:a16="http://schemas.microsoft.com/office/drawing/2014/main" id="{3FEF1E1D-6935-446B-053C-04DFE4BBBB2B}"/>
              </a:ext>
            </a:extLst>
          </p:cNvPr>
          <p:cNvPicPr>
            <a:picLocks noChangeAspect="1"/>
          </p:cNvPicPr>
          <p:nvPr/>
        </p:nvPicPr>
        <p:blipFill>
          <a:blip r:embed="rId2"/>
          <a:stretch>
            <a:fillRect/>
          </a:stretch>
        </p:blipFill>
        <p:spPr>
          <a:xfrm>
            <a:off x="2772724" y="1420671"/>
            <a:ext cx="1358764" cy="2027693"/>
          </a:xfrm>
          <a:prstGeom prst="rect">
            <a:avLst/>
          </a:prstGeom>
        </p:spPr>
      </p:pic>
      <p:pic>
        <p:nvPicPr>
          <p:cNvPr id="74" name="図 73">
            <a:extLst>
              <a:ext uri="{FF2B5EF4-FFF2-40B4-BE49-F238E27FC236}">
                <a16:creationId xmlns:a16="http://schemas.microsoft.com/office/drawing/2014/main" id="{8588EAE0-D044-7047-21E8-A88294C4BF9C}"/>
              </a:ext>
            </a:extLst>
          </p:cNvPr>
          <p:cNvPicPr>
            <a:picLocks noChangeAspect="1"/>
          </p:cNvPicPr>
          <p:nvPr/>
        </p:nvPicPr>
        <p:blipFill>
          <a:blip r:embed="rId3"/>
          <a:stretch>
            <a:fillRect/>
          </a:stretch>
        </p:blipFill>
        <p:spPr>
          <a:xfrm>
            <a:off x="3866080" y="2716058"/>
            <a:ext cx="243861" cy="130125"/>
          </a:xfrm>
          <a:prstGeom prst="rect">
            <a:avLst/>
          </a:prstGeom>
        </p:spPr>
      </p:pic>
      <p:sp>
        <p:nvSpPr>
          <p:cNvPr id="79" name="テキスト ボックス 78">
            <a:extLst>
              <a:ext uri="{FF2B5EF4-FFF2-40B4-BE49-F238E27FC236}">
                <a16:creationId xmlns:a16="http://schemas.microsoft.com/office/drawing/2014/main" id="{BF48926E-57C9-C5E8-E620-184EEF5CDD6A}"/>
              </a:ext>
            </a:extLst>
          </p:cNvPr>
          <p:cNvSpPr txBox="1"/>
          <p:nvPr/>
        </p:nvSpPr>
        <p:spPr>
          <a:xfrm>
            <a:off x="3789658" y="26950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80" name="図 79">
            <a:extLst>
              <a:ext uri="{FF2B5EF4-FFF2-40B4-BE49-F238E27FC236}">
                <a16:creationId xmlns:a16="http://schemas.microsoft.com/office/drawing/2014/main" id="{177F2738-E8E5-FDD9-EDE0-A87E1BB8AB84}"/>
              </a:ext>
            </a:extLst>
          </p:cNvPr>
          <p:cNvPicPr>
            <a:picLocks noChangeAspect="1"/>
          </p:cNvPicPr>
          <p:nvPr/>
        </p:nvPicPr>
        <p:blipFill>
          <a:blip r:embed="rId4"/>
          <a:stretch>
            <a:fillRect/>
          </a:stretch>
        </p:blipFill>
        <p:spPr>
          <a:xfrm>
            <a:off x="3277411" y="1554751"/>
            <a:ext cx="805148" cy="123622"/>
          </a:xfrm>
          <a:prstGeom prst="rect">
            <a:avLst/>
          </a:prstGeom>
        </p:spPr>
      </p:pic>
      <p:sp>
        <p:nvSpPr>
          <p:cNvPr id="81" name="テキスト ボックス 80">
            <a:extLst>
              <a:ext uri="{FF2B5EF4-FFF2-40B4-BE49-F238E27FC236}">
                <a16:creationId xmlns:a16="http://schemas.microsoft.com/office/drawing/2014/main" id="{12BF9723-E1B2-0BA8-2892-DAD1BDE826CC}"/>
              </a:ext>
            </a:extLst>
          </p:cNvPr>
          <p:cNvSpPr txBox="1"/>
          <p:nvPr/>
        </p:nvSpPr>
        <p:spPr>
          <a:xfrm>
            <a:off x="3192692" y="1541328"/>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82" name="図 81">
            <a:extLst>
              <a:ext uri="{FF2B5EF4-FFF2-40B4-BE49-F238E27FC236}">
                <a16:creationId xmlns:a16="http://schemas.microsoft.com/office/drawing/2014/main" id="{E6205E3B-666D-433B-DAFD-AC26281E699E}"/>
              </a:ext>
            </a:extLst>
          </p:cNvPr>
          <p:cNvPicPr>
            <a:picLocks noChangeAspect="1"/>
          </p:cNvPicPr>
          <p:nvPr/>
        </p:nvPicPr>
        <p:blipFill>
          <a:blip r:embed="rId3"/>
          <a:stretch>
            <a:fillRect/>
          </a:stretch>
        </p:blipFill>
        <p:spPr>
          <a:xfrm>
            <a:off x="2927224" y="2440311"/>
            <a:ext cx="399116" cy="92870"/>
          </a:xfrm>
          <a:prstGeom prst="rect">
            <a:avLst/>
          </a:prstGeom>
        </p:spPr>
      </p:pic>
      <p:sp>
        <p:nvSpPr>
          <p:cNvPr id="83" name="テキスト ボックス 82">
            <a:extLst>
              <a:ext uri="{FF2B5EF4-FFF2-40B4-BE49-F238E27FC236}">
                <a16:creationId xmlns:a16="http://schemas.microsoft.com/office/drawing/2014/main" id="{1B1E30AE-59F3-3642-08F3-2E9031D07C6E}"/>
              </a:ext>
            </a:extLst>
          </p:cNvPr>
          <p:cNvSpPr txBox="1"/>
          <p:nvPr/>
        </p:nvSpPr>
        <p:spPr>
          <a:xfrm>
            <a:off x="2862854" y="23906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84" name="図 83">
            <a:extLst>
              <a:ext uri="{FF2B5EF4-FFF2-40B4-BE49-F238E27FC236}">
                <a16:creationId xmlns:a16="http://schemas.microsoft.com/office/drawing/2014/main" id="{0052BA7C-E5C5-4765-01B3-76D52BDFA0B6}"/>
              </a:ext>
            </a:extLst>
          </p:cNvPr>
          <p:cNvPicPr>
            <a:picLocks noChangeAspect="1"/>
          </p:cNvPicPr>
          <p:nvPr/>
        </p:nvPicPr>
        <p:blipFill>
          <a:blip r:embed="rId5"/>
          <a:stretch>
            <a:fillRect/>
          </a:stretch>
        </p:blipFill>
        <p:spPr>
          <a:xfrm>
            <a:off x="3375665" y="2877422"/>
            <a:ext cx="234871" cy="129551"/>
          </a:xfrm>
          <a:prstGeom prst="rect">
            <a:avLst/>
          </a:prstGeom>
        </p:spPr>
      </p:pic>
      <p:pic>
        <p:nvPicPr>
          <p:cNvPr id="85" name="図 84">
            <a:extLst>
              <a:ext uri="{FF2B5EF4-FFF2-40B4-BE49-F238E27FC236}">
                <a16:creationId xmlns:a16="http://schemas.microsoft.com/office/drawing/2014/main" id="{DD21458B-8819-394F-68B5-8DD8D4D2378B}"/>
              </a:ext>
            </a:extLst>
          </p:cNvPr>
          <p:cNvPicPr>
            <a:picLocks noChangeAspect="1"/>
          </p:cNvPicPr>
          <p:nvPr/>
        </p:nvPicPr>
        <p:blipFill>
          <a:blip r:embed="rId5"/>
          <a:stretch>
            <a:fillRect/>
          </a:stretch>
        </p:blipFill>
        <p:spPr>
          <a:xfrm>
            <a:off x="3311083" y="3060673"/>
            <a:ext cx="234871" cy="129551"/>
          </a:xfrm>
          <a:prstGeom prst="rect">
            <a:avLst/>
          </a:prstGeom>
        </p:spPr>
      </p:pic>
      <p:pic>
        <p:nvPicPr>
          <p:cNvPr id="86" name="図 85">
            <a:extLst>
              <a:ext uri="{FF2B5EF4-FFF2-40B4-BE49-F238E27FC236}">
                <a16:creationId xmlns:a16="http://schemas.microsoft.com/office/drawing/2014/main" id="{1A4A2358-FD93-7F95-002B-E8A82AEF66B4}"/>
              </a:ext>
            </a:extLst>
          </p:cNvPr>
          <p:cNvPicPr>
            <a:picLocks noChangeAspect="1"/>
          </p:cNvPicPr>
          <p:nvPr/>
        </p:nvPicPr>
        <p:blipFill>
          <a:blip r:embed="rId6"/>
          <a:stretch>
            <a:fillRect/>
          </a:stretch>
        </p:blipFill>
        <p:spPr>
          <a:xfrm>
            <a:off x="2790732" y="2427450"/>
            <a:ext cx="1334826" cy="298027"/>
          </a:xfrm>
          <a:prstGeom prst="rect">
            <a:avLst/>
          </a:prstGeom>
        </p:spPr>
      </p:pic>
      <p:sp>
        <p:nvSpPr>
          <p:cNvPr id="87" name="四角形: 角を丸くする 86">
            <a:extLst>
              <a:ext uri="{FF2B5EF4-FFF2-40B4-BE49-F238E27FC236}">
                <a16:creationId xmlns:a16="http://schemas.microsoft.com/office/drawing/2014/main" id="{5628DD4F-ED66-4DC2-208F-5D962AEBED25}"/>
              </a:ext>
            </a:extLst>
          </p:cNvPr>
          <p:cNvSpPr/>
          <p:nvPr/>
        </p:nvSpPr>
        <p:spPr>
          <a:xfrm>
            <a:off x="3067011" y="25844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テキスト ボックス 87">
            <a:extLst>
              <a:ext uri="{FF2B5EF4-FFF2-40B4-BE49-F238E27FC236}">
                <a16:creationId xmlns:a16="http://schemas.microsoft.com/office/drawing/2014/main" id="{C9116EBB-ED2A-8005-7FDB-75C4E879A1C1}"/>
              </a:ext>
            </a:extLst>
          </p:cNvPr>
          <p:cNvSpPr txBox="1"/>
          <p:nvPr/>
        </p:nvSpPr>
        <p:spPr>
          <a:xfrm>
            <a:off x="2743304" y="257324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89" name="四角形: 角を丸くする 88">
            <a:extLst>
              <a:ext uri="{FF2B5EF4-FFF2-40B4-BE49-F238E27FC236}">
                <a16:creationId xmlns:a16="http://schemas.microsoft.com/office/drawing/2014/main" id="{6D45EF8B-58BA-8A92-349C-FFF7C4D35E19}"/>
              </a:ext>
            </a:extLst>
          </p:cNvPr>
          <p:cNvSpPr/>
          <p:nvPr/>
        </p:nvSpPr>
        <p:spPr>
          <a:xfrm>
            <a:off x="3718947" y="25770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テキスト ボックス 91">
            <a:extLst>
              <a:ext uri="{FF2B5EF4-FFF2-40B4-BE49-F238E27FC236}">
                <a16:creationId xmlns:a16="http://schemas.microsoft.com/office/drawing/2014/main" id="{28EC5BD3-B3DB-97BA-07F4-A3A0EF51456C}"/>
              </a:ext>
            </a:extLst>
          </p:cNvPr>
          <p:cNvSpPr txBox="1"/>
          <p:nvPr/>
        </p:nvSpPr>
        <p:spPr>
          <a:xfrm>
            <a:off x="3400002" y="25587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93" name="図 92">
            <a:extLst>
              <a:ext uri="{FF2B5EF4-FFF2-40B4-BE49-F238E27FC236}">
                <a16:creationId xmlns:a16="http://schemas.microsoft.com/office/drawing/2014/main" id="{1045001F-D050-9FC3-B4C3-0E0AFC91B340}"/>
              </a:ext>
            </a:extLst>
          </p:cNvPr>
          <p:cNvPicPr>
            <a:picLocks noChangeAspect="1"/>
          </p:cNvPicPr>
          <p:nvPr/>
        </p:nvPicPr>
        <p:blipFill>
          <a:blip r:embed="rId7"/>
          <a:stretch>
            <a:fillRect/>
          </a:stretch>
        </p:blipFill>
        <p:spPr>
          <a:xfrm>
            <a:off x="2786453" y="2023029"/>
            <a:ext cx="1345035" cy="391873"/>
          </a:xfrm>
          <a:prstGeom prst="rect">
            <a:avLst/>
          </a:prstGeom>
        </p:spPr>
      </p:pic>
      <p:sp>
        <p:nvSpPr>
          <p:cNvPr id="94" name="四角形: 角を丸くする 93">
            <a:extLst>
              <a:ext uri="{FF2B5EF4-FFF2-40B4-BE49-F238E27FC236}">
                <a16:creationId xmlns:a16="http://schemas.microsoft.com/office/drawing/2014/main" id="{E97FA7C5-2C03-E88B-B029-89C3BBDCBAA0}"/>
              </a:ext>
            </a:extLst>
          </p:cNvPr>
          <p:cNvSpPr/>
          <p:nvPr/>
        </p:nvSpPr>
        <p:spPr>
          <a:xfrm>
            <a:off x="3067605" y="23223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5" name="四角形: 角を丸くする 94">
            <a:extLst>
              <a:ext uri="{FF2B5EF4-FFF2-40B4-BE49-F238E27FC236}">
                <a16:creationId xmlns:a16="http://schemas.microsoft.com/office/drawing/2014/main" id="{5C58AD9A-9850-019E-1FA4-870437711E8B}"/>
              </a:ext>
            </a:extLst>
          </p:cNvPr>
          <p:cNvSpPr/>
          <p:nvPr/>
        </p:nvSpPr>
        <p:spPr>
          <a:xfrm>
            <a:off x="3713086" y="23276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6" name="テキスト ボックス 95">
            <a:extLst>
              <a:ext uri="{FF2B5EF4-FFF2-40B4-BE49-F238E27FC236}">
                <a16:creationId xmlns:a16="http://schemas.microsoft.com/office/drawing/2014/main" id="{FBC02D12-EDA7-634D-A896-5C1FCB2656E5}"/>
              </a:ext>
            </a:extLst>
          </p:cNvPr>
          <p:cNvSpPr txBox="1"/>
          <p:nvPr/>
        </p:nvSpPr>
        <p:spPr>
          <a:xfrm>
            <a:off x="3389184" y="23283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99" name="四角形: 角を丸くする 98">
            <a:extLst>
              <a:ext uri="{FF2B5EF4-FFF2-40B4-BE49-F238E27FC236}">
                <a16:creationId xmlns:a16="http://schemas.microsoft.com/office/drawing/2014/main" id="{CFE29055-82EE-1828-740B-A3FBE6A8C40B}"/>
              </a:ext>
            </a:extLst>
          </p:cNvPr>
          <p:cNvSpPr/>
          <p:nvPr/>
        </p:nvSpPr>
        <p:spPr>
          <a:xfrm>
            <a:off x="3277411" y="20248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0" name="テキスト ボックス 99">
            <a:extLst>
              <a:ext uri="{FF2B5EF4-FFF2-40B4-BE49-F238E27FC236}">
                <a16:creationId xmlns:a16="http://schemas.microsoft.com/office/drawing/2014/main" id="{A2CDF9AE-E8FF-DE9D-899B-C089E711FDE6}"/>
              </a:ext>
            </a:extLst>
          </p:cNvPr>
          <p:cNvSpPr txBox="1"/>
          <p:nvPr/>
        </p:nvSpPr>
        <p:spPr>
          <a:xfrm>
            <a:off x="2743304" y="201356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101" name="四角形: 角を丸くする 100">
            <a:extLst>
              <a:ext uri="{FF2B5EF4-FFF2-40B4-BE49-F238E27FC236}">
                <a16:creationId xmlns:a16="http://schemas.microsoft.com/office/drawing/2014/main" id="{9835A5CA-B23E-AE3B-3794-90800799F041}"/>
              </a:ext>
            </a:extLst>
          </p:cNvPr>
          <p:cNvSpPr/>
          <p:nvPr/>
        </p:nvSpPr>
        <p:spPr>
          <a:xfrm>
            <a:off x="3279902" y="21715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テキスト ボックス 101">
            <a:extLst>
              <a:ext uri="{FF2B5EF4-FFF2-40B4-BE49-F238E27FC236}">
                <a16:creationId xmlns:a16="http://schemas.microsoft.com/office/drawing/2014/main" id="{516E766B-DB8C-38D5-AA0E-93D47FE17E5A}"/>
              </a:ext>
            </a:extLst>
          </p:cNvPr>
          <p:cNvSpPr txBox="1"/>
          <p:nvPr/>
        </p:nvSpPr>
        <p:spPr>
          <a:xfrm>
            <a:off x="2745795" y="21603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103" name="テキスト ボックス 102">
            <a:extLst>
              <a:ext uri="{FF2B5EF4-FFF2-40B4-BE49-F238E27FC236}">
                <a16:creationId xmlns:a16="http://schemas.microsoft.com/office/drawing/2014/main" id="{5A968DCD-62AD-7AC5-A719-11434EC120A1}"/>
              </a:ext>
            </a:extLst>
          </p:cNvPr>
          <p:cNvSpPr txBox="1"/>
          <p:nvPr/>
        </p:nvSpPr>
        <p:spPr>
          <a:xfrm>
            <a:off x="3303598" y="20082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104" name="テキスト ボックス 103">
            <a:extLst>
              <a:ext uri="{FF2B5EF4-FFF2-40B4-BE49-F238E27FC236}">
                <a16:creationId xmlns:a16="http://schemas.microsoft.com/office/drawing/2014/main" id="{32DE404B-ACCA-3F7C-FC7C-06A614A7337E}"/>
              </a:ext>
            </a:extLst>
          </p:cNvPr>
          <p:cNvSpPr txBox="1"/>
          <p:nvPr/>
        </p:nvSpPr>
        <p:spPr>
          <a:xfrm>
            <a:off x="3024968" y="23108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105" name="テキスト ボックス 104">
            <a:extLst>
              <a:ext uri="{FF2B5EF4-FFF2-40B4-BE49-F238E27FC236}">
                <a16:creationId xmlns:a16="http://schemas.microsoft.com/office/drawing/2014/main" id="{66776ED9-FF2D-664B-2D4D-21695D52B63F}"/>
              </a:ext>
            </a:extLst>
          </p:cNvPr>
          <p:cNvSpPr txBox="1"/>
          <p:nvPr/>
        </p:nvSpPr>
        <p:spPr>
          <a:xfrm>
            <a:off x="3679971" y="23146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07" name="テキスト ボックス 106">
            <a:extLst>
              <a:ext uri="{FF2B5EF4-FFF2-40B4-BE49-F238E27FC236}">
                <a16:creationId xmlns:a16="http://schemas.microsoft.com/office/drawing/2014/main" id="{12B6702B-B501-5EC0-C39F-E421336C62C3}"/>
              </a:ext>
            </a:extLst>
          </p:cNvPr>
          <p:cNvSpPr txBox="1"/>
          <p:nvPr/>
        </p:nvSpPr>
        <p:spPr>
          <a:xfrm>
            <a:off x="2917653" y="25683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08" name="テキスト ボックス 107">
            <a:extLst>
              <a:ext uri="{FF2B5EF4-FFF2-40B4-BE49-F238E27FC236}">
                <a16:creationId xmlns:a16="http://schemas.microsoft.com/office/drawing/2014/main" id="{AB41FA7B-9FB6-2ACE-C2A7-9A4280D77E64}"/>
              </a:ext>
            </a:extLst>
          </p:cNvPr>
          <p:cNvSpPr txBox="1"/>
          <p:nvPr/>
        </p:nvSpPr>
        <p:spPr>
          <a:xfrm>
            <a:off x="2762060" y="285289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09" name="テキスト ボックス 108">
            <a:extLst>
              <a:ext uri="{FF2B5EF4-FFF2-40B4-BE49-F238E27FC236}">
                <a16:creationId xmlns:a16="http://schemas.microsoft.com/office/drawing/2014/main" id="{B1836D1D-DA5E-385B-E3B0-1B955E769736}"/>
              </a:ext>
            </a:extLst>
          </p:cNvPr>
          <p:cNvSpPr txBox="1"/>
          <p:nvPr/>
        </p:nvSpPr>
        <p:spPr>
          <a:xfrm>
            <a:off x="3212819" y="28447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10" name="テキスト ボックス 109">
            <a:extLst>
              <a:ext uri="{FF2B5EF4-FFF2-40B4-BE49-F238E27FC236}">
                <a16:creationId xmlns:a16="http://schemas.microsoft.com/office/drawing/2014/main" id="{DD73B855-16A4-8B69-6D41-9B7CDD52BD5F}"/>
              </a:ext>
            </a:extLst>
          </p:cNvPr>
          <p:cNvSpPr txBox="1"/>
          <p:nvPr/>
        </p:nvSpPr>
        <p:spPr>
          <a:xfrm>
            <a:off x="3617463" y="2850053"/>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111" name="テキスト ボックス 110">
            <a:extLst>
              <a:ext uri="{FF2B5EF4-FFF2-40B4-BE49-F238E27FC236}">
                <a16:creationId xmlns:a16="http://schemas.microsoft.com/office/drawing/2014/main" id="{D88EB7B8-7FFE-7595-F7A0-4047C33205AF}"/>
              </a:ext>
            </a:extLst>
          </p:cNvPr>
          <p:cNvSpPr txBox="1"/>
          <p:nvPr/>
        </p:nvSpPr>
        <p:spPr>
          <a:xfrm>
            <a:off x="3196514" y="2151056"/>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12" name="テキスト ボックス 111">
            <a:extLst>
              <a:ext uri="{FF2B5EF4-FFF2-40B4-BE49-F238E27FC236}">
                <a16:creationId xmlns:a16="http://schemas.microsoft.com/office/drawing/2014/main" id="{68E2A395-A8AC-9AEC-55CA-6496DF123635}"/>
              </a:ext>
            </a:extLst>
          </p:cNvPr>
          <p:cNvSpPr txBox="1"/>
          <p:nvPr/>
        </p:nvSpPr>
        <p:spPr>
          <a:xfrm>
            <a:off x="3368392" y="3038323"/>
            <a:ext cx="661188" cy="169277"/>
          </a:xfrm>
          <a:prstGeom prst="rect">
            <a:avLst/>
          </a:prstGeom>
          <a:noFill/>
        </p:spPr>
        <p:txBody>
          <a:bodyPr wrap="square" rtlCol="0">
            <a:spAutoFit/>
          </a:bodyPr>
          <a:lstStyle/>
          <a:p>
            <a:pPr algn="ctr"/>
            <a:r>
              <a:rPr kumimoji="1" lang="en-US" altLang="ja-JP" sz="500" dirty="0">
                <a:latin typeface="+mj-lt"/>
              </a:rPr>
              <a:t>RF07</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5-4-4. Outbound Detail for Work Outbound </a:t>
            </a:r>
            <a:r>
              <a:rPr kumimoji="1" lang="en-US" altLang="ja-JP" sz="1100" b="1" dirty="0">
                <a:solidFill>
                  <a:srgbClr val="FF0000"/>
                </a:solidFill>
              </a:rPr>
              <a:t>* Same as Production Outbound</a:t>
            </a:r>
          </a:p>
        </p:txBody>
      </p:sp>
      <p:pic>
        <p:nvPicPr>
          <p:cNvPr id="61" name="図 60">
            <a:extLst>
              <a:ext uri="{FF2B5EF4-FFF2-40B4-BE49-F238E27FC236}">
                <a16:creationId xmlns:a16="http://schemas.microsoft.com/office/drawing/2014/main" id="{AD7E2962-EA52-DA92-A48E-C6359653E551}"/>
              </a:ext>
            </a:extLst>
          </p:cNvPr>
          <p:cNvPicPr>
            <a:picLocks noChangeAspect="1"/>
          </p:cNvPicPr>
          <p:nvPr/>
        </p:nvPicPr>
        <p:blipFill>
          <a:blip r:embed="rId8"/>
          <a:stretch>
            <a:fillRect/>
          </a:stretch>
        </p:blipFill>
        <p:spPr>
          <a:xfrm>
            <a:off x="5130220" y="1420671"/>
            <a:ext cx="1341015" cy="1980526"/>
          </a:xfrm>
          <a:prstGeom prst="rect">
            <a:avLst/>
          </a:prstGeom>
        </p:spPr>
      </p:pic>
      <p:pic>
        <p:nvPicPr>
          <p:cNvPr id="489" name="図 488">
            <a:extLst>
              <a:ext uri="{FF2B5EF4-FFF2-40B4-BE49-F238E27FC236}">
                <a16:creationId xmlns:a16="http://schemas.microsoft.com/office/drawing/2014/main" id="{32D96BE8-8DF4-678B-378B-39AFF853075B}"/>
              </a:ext>
            </a:extLst>
          </p:cNvPr>
          <p:cNvPicPr>
            <a:picLocks noChangeAspect="1"/>
          </p:cNvPicPr>
          <p:nvPr/>
        </p:nvPicPr>
        <p:blipFill>
          <a:blip r:embed="rId9"/>
          <a:stretch>
            <a:fillRect/>
          </a:stretch>
        </p:blipFill>
        <p:spPr>
          <a:xfrm>
            <a:off x="1975770" y="1403879"/>
            <a:ext cx="767534" cy="496491"/>
          </a:xfrm>
          <a:prstGeom prst="rect">
            <a:avLst/>
          </a:prstGeom>
          <a:solidFill>
            <a:schemeClr val="bg1"/>
          </a:solidFill>
        </p:spPr>
      </p:pic>
      <p:sp>
        <p:nvSpPr>
          <p:cNvPr id="490" name="テキスト ボックス 489">
            <a:extLst>
              <a:ext uri="{FF2B5EF4-FFF2-40B4-BE49-F238E27FC236}">
                <a16:creationId xmlns:a16="http://schemas.microsoft.com/office/drawing/2014/main" id="{993E283D-82BD-E210-FCF3-9E55C149FFB6}"/>
              </a:ext>
            </a:extLst>
          </p:cNvPr>
          <p:cNvSpPr txBox="1"/>
          <p:nvPr/>
        </p:nvSpPr>
        <p:spPr>
          <a:xfrm>
            <a:off x="1912054" y="1910917"/>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507" name="矢印: 右 506">
            <a:extLst>
              <a:ext uri="{FF2B5EF4-FFF2-40B4-BE49-F238E27FC236}">
                <a16:creationId xmlns:a16="http://schemas.microsoft.com/office/drawing/2014/main" id="{37A3F5B4-1AB8-74D4-2A44-6E3617616DAE}"/>
              </a:ext>
            </a:extLst>
          </p:cNvPr>
          <p:cNvSpPr/>
          <p:nvPr/>
        </p:nvSpPr>
        <p:spPr>
          <a:xfrm>
            <a:off x="4129497"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1" name="矢印: 右 520">
            <a:extLst>
              <a:ext uri="{FF2B5EF4-FFF2-40B4-BE49-F238E27FC236}">
                <a16:creationId xmlns:a16="http://schemas.microsoft.com/office/drawing/2014/main" id="{D583C276-F19B-23C8-998C-7E1003DDE068}"/>
              </a:ext>
            </a:extLst>
          </p:cNvPr>
          <p:cNvSpPr/>
          <p:nvPr/>
        </p:nvSpPr>
        <p:spPr>
          <a:xfrm>
            <a:off x="2814891"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69" name="図 568">
            <a:extLst>
              <a:ext uri="{FF2B5EF4-FFF2-40B4-BE49-F238E27FC236}">
                <a16:creationId xmlns:a16="http://schemas.microsoft.com/office/drawing/2014/main" id="{1477F4B1-573C-4C0A-5FEE-E1F4C486307E}"/>
              </a:ext>
            </a:extLst>
          </p:cNvPr>
          <p:cNvPicPr>
            <a:picLocks noChangeAspect="1"/>
          </p:cNvPicPr>
          <p:nvPr/>
        </p:nvPicPr>
        <p:blipFill>
          <a:blip r:embed="rId9"/>
          <a:stretch>
            <a:fillRect/>
          </a:stretch>
        </p:blipFill>
        <p:spPr>
          <a:xfrm>
            <a:off x="4129497" y="1366261"/>
            <a:ext cx="767534" cy="496491"/>
          </a:xfrm>
          <a:prstGeom prst="rect">
            <a:avLst/>
          </a:prstGeom>
          <a:solidFill>
            <a:schemeClr val="bg1"/>
          </a:solidFill>
        </p:spPr>
      </p:pic>
      <p:sp>
        <p:nvSpPr>
          <p:cNvPr id="570" name="矢印: 右 569">
            <a:extLst>
              <a:ext uri="{FF2B5EF4-FFF2-40B4-BE49-F238E27FC236}">
                <a16:creationId xmlns:a16="http://schemas.microsoft.com/office/drawing/2014/main" id="{17B6A950-D3ED-BBCB-58C8-982744665ECD}"/>
              </a:ext>
            </a:extLst>
          </p:cNvPr>
          <p:cNvSpPr/>
          <p:nvPr/>
        </p:nvSpPr>
        <p:spPr>
          <a:xfrm>
            <a:off x="5069742" y="184284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72" name="図 571">
            <a:extLst>
              <a:ext uri="{FF2B5EF4-FFF2-40B4-BE49-F238E27FC236}">
                <a16:creationId xmlns:a16="http://schemas.microsoft.com/office/drawing/2014/main" id="{0EBBF928-28A8-2957-A509-6ABD226F575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81814">
            <a:off x="4707569" y="1523969"/>
            <a:ext cx="193980" cy="422448"/>
          </a:xfrm>
          <a:prstGeom prst="rect">
            <a:avLst/>
          </a:prstGeom>
        </p:spPr>
      </p:pic>
      <p:pic>
        <p:nvPicPr>
          <p:cNvPr id="64" name="図 63">
            <a:extLst>
              <a:ext uri="{FF2B5EF4-FFF2-40B4-BE49-F238E27FC236}">
                <a16:creationId xmlns:a16="http://schemas.microsoft.com/office/drawing/2014/main" id="{1AAA34DB-D5A3-95A7-F3A2-5535BE899E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81814">
            <a:off x="2539422" y="1510485"/>
            <a:ext cx="193980" cy="422448"/>
          </a:xfrm>
          <a:prstGeom prst="rect">
            <a:avLst/>
          </a:prstGeom>
        </p:spPr>
      </p:pic>
      <p:sp>
        <p:nvSpPr>
          <p:cNvPr id="65" name="テキスト ボックス 64">
            <a:extLst>
              <a:ext uri="{FF2B5EF4-FFF2-40B4-BE49-F238E27FC236}">
                <a16:creationId xmlns:a16="http://schemas.microsoft.com/office/drawing/2014/main" id="{A52A2F2E-6596-3948-07EC-78C215DF5B64}"/>
              </a:ext>
            </a:extLst>
          </p:cNvPr>
          <p:cNvSpPr txBox="1"/>
          <p:nvPr/>
        </p:nvSpPr>
        <p:spPr>
          <a:xfrm>
            <a:off x="4241481" y="1954100"/>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latin typeface="+mj-lt"/>
            </a:endParaRPr>
          </a:p>
          <a:p>
            <a:r>
              <a:rPr kumimoji="1" lang="en-US" altLang="ja-JP" sz="600" dirty="0">
                <a:latin typeface="+mj-lt"/>
              </a:rPr>
              <a:t>Plan Qty = 50 pcs</a:t>
            </a:r>
            <a:endParaRPr kumimoji="1" lang="en-US" altLang="ja-JP" sz="600" dirty="0"/>
          </a:p>
          <a:p>
            <a:r>
              <a:rPr kumimoji="1" lang="en-US" altLang="ja-JP" sz="600" dirty="0"/>
              <a:t>Qty per box = 10 pcs</a:t>
            </a:r>
          </a:p>
          <a:p>
            <a:r>
              <a:rPr kumimoji="1" lang="en-US" altLang="ja-JP" sz="600" dirty="0"/>
              <a:t>Label 1 piece</a:t>
            </a:r>
          </a:p>
          <a:p>
            <a:r>
              <a:rPr kumimoji="1" lang="en-US" altLang="ja-JP" sz="600" dirty="0"/>
              <a:t>Lot 2023-09-10</a:t>
            </a:r>
          </a:p>
          <a:p>
            <a:r>
              <a:rPr kumimoji="1" lang="en-US" altLang="ja-JP" sz="600" dirty="0">
                <a:solidFill>
                  <a:srgbClr val="FF0000"/>
                </a:solidFill>
              </a:rPr>
              <a:t>Box serial 0001</a:t>
            </a:r>
            <a:endParaRPr kumimoji="1" lang="ja-JP" altLang="en-US" sz="600" dirty="0">
              <a:solidFill>
                <a:srgbClr val="FF0000"/>
              </a:solidFill>
            </a:endParaRPr>
          </a:p>
        </p:txBody>
      </p:sp>
      <p:sp>
        <p:nvSpPr>
          <p:cNvPr id="66" name="テキスト ボックス 65">
            <a:extLst>
              <a:ext uri="{FF2B5EF4-FFF2-40B4-BE49-F238E27FC236}">
                <a16:creationId xmlns:a16="http://schemas.microsoft.com/office/drawing/2014/main" id="{1639E579-EE62-DD23-9AE6-BBCFDC0825D6}"/>
              </a:ext>
            </a:extLst>
          </p:cNvPr>
          <p:cNvSpPr txBox="1"/>
          <p:nvPr/>
        </p:nvSpPr>
        <p:spPr>
          <a:xfrm>
            <a:off x="2926474" y="3476650"/>
            <a:ext cx="3592200" cy="461665"/>
          </a:xfrm>
          <a:prstGeom prst="rect">
            <a:avLst/>
          </a:prstGeom>
          <a:noFill/>
        </p:spPr>
        <p:txBody>
          <a:bodyPr wrap="square" rtlCol="0">
            <a:spAutoFit/>
          </a:bodyPr>
          <a:lstStyle/>
          <a:p>
            <a:r>
              <a:rPr kumimoji="1" lang="en-US" altLang="ja-JP" sz="800" dirty="0">
                <a:latin typeface="+mj-lt"/>
              </a:rPr>
              <a:t>*10:When scanning the same Box No.</a:t>
            </a:r>
          </a:p>
          <a:p>
            <a:r>
              <a:rPr kumimoji="1" lang="en-US" altLang="ja-JP" sz="800" b="1" dirty="0">
                <a:latin typeface="+mj-lt"/>
              </a:rPr>
              <a:t>Continue button</a:t>
            </a:r>
            <a:r>
              <a:rPr kumimoji="1" lang="en-US" altLang="ja-JP" sz="800" dirty="0">
                <a:latin typeface="+mj-lt"/>
              </a:rPr>
              <a:t> : Return to the screen before scanning. Qty is not added.</a:t>
            </a:r>
          </a:p>
          <a:p>
            <a:r>
              <a:rPr kumimoji="1" lang="en-US" altLang="ja-JP" sz="800" b="1" dirty="0">
                <a:latin typeface="+mj-lt"/>
              </a:rPr>
              <a:t>Delete button</a:t>
            </a:r>
            <a:r>
              <a:rPr kumimoji="1" lang="en-US" altLang="ja-JP" sz="800" dirty="0">
                <a:latin typeface="+mj-lt"/>
              </a:rPr>
              <a:t> : Delete the Box No. of the target serial. Minus Qty.</a:t>
            </a:r>
          </a:p>
        </p:txBody>
      </p:sp>
      <p:pic>
        <p:nvPicPr>
          <p:cNvPr id="67" name="図 66">
            <a:extLst>
              <a:ext uri="{FF2B5EF4-FFF2-40B4-BE49-F238E27FC236}">
                <a16:creationId xmlns:a16="http://schemas.microsoft.com/office/drawing/2014/main" id="{A57DAEF0-0BCA-979E-913C-5EBF7B9C0D60}"/>
              </a:ext>
            </a:extLst>
          </p:cNvPr>
          <p:cNvPicPr>
            <a:picLocks noChangeAspect="1"/>
          </p:cNvPicPr>
          <p:nvPr/>
        </p:nvPicPr>
        <p:blipFill>
          <a:blip r:embed="rId11"/>
          <a:stretch>
            <a:fillRect/>
          </a:stretch>
        </p:blipFill>
        <p:spPr>
          <a:xfrm>
            <a:off x="5328388" y="2322865"/>
            <a:ext cx="945274" cy="128222"/>
          </a:xfrm>
          <a:prstGeom prst="rect">
            <a:avLst/>
          </a:prstGeom>
        </p:spPr>
      </p:pic>
      <p:sp>
        <p:nvSpPr>
          <p:cNvPr id="68" name="テキスト ボックス 67">
            <a:extLst>
              <a:ext uri="{FF2B5EF4-FFF2-40B4-BE49-F238E27FC236}">
                <a16:creationId xmlns:a16="http://schemas.microsoft.com/office/drawing/2014/main" id="{107770E7-3E24-BD3A-5F25-1D3DAFEF3A94}"/>
              </a:ext>
            </a:extLst>
          </p:cNvPr>
          <p:cNvSpPr txBox="1"/>
          <p:nvPr/>
        </p:nvSpPr>
        <p:spPr>
          <a:xfrm>
            <a:off x="5276885" y="2322865"/>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69" name="図 68">
            <a:extLst>
              <a:ext uri="{FF2B5EF4-FFF2-40B4-BE49-F238E27FC236}">
                <a16:creationId xmlns:a16="http://schemas.microsoft.com/office/drawing/2014/main" id="{4D425C5E-1719-5124-81BC-56824132B0AA}"/>
              </a:ext>
            </a:extLst>
          </p:cNvPr>
          <p:cNvPicPr>
            <a:picLocks noChangeAspect="1"/>
          </p:cNvPicPr>
          <p:nvPr/>
        </p:nvPicPr>
        <p:blipFill>
          <a:blip r:embed="rId12"/>
          <a:stretch>
            <a:fillRect/>
          </a:stretch>
        </p:blipFill>
        <p:spPr>
          <a:xfrm>
            <a:off x="5552752" y="2473552"/>
            <a:ext cx="746796" cy="167655"/>
          </a:xfrm>
          <a:prstGeom prst="rect">
            <a:avLst/>
          </a:prstGeom>
        </p:spPr>
      </p:pic>
      <p:sp>
        <p:nvSpPr>
          <p:cNvPr id="70" name="テキスト ボックス 69">
            <a:extLst>
              <a:ext uri="{FF2B5EF4-FFF2-40B4-BE49-F238E27FC236}">
                <a16:creationId xmlns:a16="http://schemas.microsoft.com/office/drawing/2014/main" id="{B96DB3D1-C295-6F56-B895-477B817EC5A8}"/>
              </a:ext>
            </a:extLst>
          </p:cNvPr>
          <p:cNvSpPr txBox="1"/>
          <p:nvPr/>
        </p:nvSpPr>
        <p:spPr>
          <a:xfrm>
            <a:off x="5369195" y="2468748"/>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sp>
        <p:nvSpPr>
          <p:cNvPr id="669" name="テキスト ボックス 668">
            <a:extLst>
              <a:ext uri="{FF2B5EF4-FFF2-40B4-BE49-F238E27FC236}">
                <a16:creationId xmlns:a16="http://schemas.microsoft.com/office/drawing/2014/main" id="{2CAE7E64-8789-F80F-FB62-C72B715928A5}"/>
              </a:ext>
            </a:extLst>
          </p:cNvPr>
          <p:cNvSpPr txBox="1"/>
          <p:nvPr/>
        </p:nvSpPr>
        <p:spPr>
          <a:xfrm>
            <a:off x="3684342" y="2572881"/>
            <a:ext cx="474075" cy="153888"/>
          </a:xfrm>
          <a:prstGeom prst="rect">
            <a:avLst/>
          </a:prstGeom>
          <a:noFill/>
        </p:spPr>
        <p:txBody>
          <a:bodyPr wrap="square" rtlCol="0">
            <a:spAutoFit/>
          </a:bodyPr>
          <a:lstStyle/>
          <a:p>
            <a:r>
              <a:rPr kumimoji="1" lang="en-US" altLang="ja-JP" sz="400" dirty="0">
                <a:latin typeface="+mj-lt"/>
              </a:rPr>
              <a:t>2023-09-10</a:t>
            </a:r>
          </a:p>
        </p:txBody>
      </p:sp>
      <p:sp>
        <p:nvSpPr>
          <p:cNvPr id="670" name="正方形/長方形 669">
            <a:extLst>
              <a:ext uri="{FF2B5EF4-FFF2-40B4-BE49-F238E27FC236}">
                <a16:creationId xmlns:a16="http://schemas.microsoft.com/office/drawing/2014/main" id="{C77F81B9-1C46-1579-D090-4617ECA3EFFC}"/>
              </a:ext>
            </a:extLst>
          </p:cNvPr>
          <p:cNvSpPr/>
          <p:nvPr/>
        </p:nvSpPr>
        <p:spPr>
          <a:xfrm>
            <a:off x="2367065" y="6238318"/>
            <a:ext cx="3965250" cy="53340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it scan the label from the Inbound item screen, it will jump to the corresponding page. </a:t>
            </a:r>
          </a:p>
          <a:p>
            <a:pPr algn="l" defTabSz="914400"/>
            <a:r>
              <a:rPr kumimoji="1" lang="en-US" altLang="ja-JP" sz="700" kern="0" dirty="0">
                <a:solidFill>
                  <a:prstClr val="black"/>
                </a:solidFill>
              </a:rPr>
              <a:t>If there is no data on the list, "This label was not found." is displayed.</a:t>
            </a:r>
            <a:endParaRPr kumimoji="1" lang="ja-JP" altLang="en-US" sz="700" kern="0" dirty="0">
              <a:solidFill>
                <a:prstClr val="black"/>
              </a:solidFill>
            </a:endParaRPr>
          </a:p>
        </p:txBody>
      </p:sp>
      <p:sp>
        <p:nvSpPr>
          <p:cNvPr id="671" name="テキスト ボックス 670">
            <a:extLst>
              <a:ext uri="{FF2B5EF4-FFF2-40B4-BE49-F238E27FC236}">
                <a16:creationId xmlns:a16="http://schemas.microsoft.com/office/drawing/2014/main" id="{234C8348-02FE-18C9-86BD-9C39A08E82BA}"/>
              </a:ext>
            </a:extLst>
          </p:cNvPr>
          <p:cNvSpPr txBox="1"/>
          <p:nvPr/>
        </p:nvSpPr>
        <p:spPr>
          <a:xfrm>
            <a:off x="654020" y="6999275"/>
            <a:ext cx="1367498" cy="1077218"/>
          </a:xfrm>
          <a:prstGeom prst="rect">
            <a:avLst/>
          </a:prstGeom>
          <a:noFill/>
        </p:spPr>
        <p:txBody>
          <a:bodyPr wrap="square" rtlCol="0">
            <a:spAutoFit/>
          </a:bodyPr>
          <a:lstStyle/>
          <a:p>
            <a:r>
              <a:rPr kumimoji="1" lang="en-US" altLang="ja-JP" sz="800" dirty="0">
                <a:latin typeface="+mj-lt"/>
              </a:rPr>
              <a:t>*10: This label was not found.</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a:p>
            <a:r>
              <a:rPr kumimoji="1" lang="en-US" altLang="ja-JP" sz="800" dirty="0">
                <a:latin typeface="+mj-lt"/>
              </a:rPr>
              <a:t>.</a:t>
            </a:r>
          </a:p>
          <a:p>
            <a:endParaRPr kumimoji="1" lang="en-US" altLang="ja-JP" sz="800" dirty="0">
              <a:latin typeface="+mj-lt"/>
            </a:endParaRPr>
          </a:p>
        </p:txBody>
      </p:sp>
      <p:pic>
        <p:nvPicPr>
          <p:cNvPr id="672" name="図 671">
            <a:extLst>
              <a:ext uri="{FF2B5EF4-FFF2-40B4-BE49-F238E27FC236}">
                <a16:creationId xmlns:a16="http://schemas.microsoft.com/office/drawing/2014/main" id="{E0578F03-12F5-7B50-0D06-0CF6F7D93C76}"/>
              </a:ext>
            </a:extLst>
          </p:cNvPr>
          <p:cNvPicPr>
            <a:picLocks noChangeAspect="1"/>
          </p:cNvPicPr>
          <p:nvPr/>
        </p:nvPicPr>
        <p:blipFill>
          <a:blip r:embed="rId13"/>
          <a:stretch>
            <a:fillRect/>
          </a:stretch>
        </p:blipFill>
        <p:spPr>
          <a:xfrm>
            <a:off x="780963" y="6079529"/>
            <a:ext cx="1075165" cy="745191"/>
          </a:xfrm>
          <a:prstGeom prst="rect">
            <a:avLst/>
          </a:prstGeom>
        </p:spPr>
      </p:pic>
      <p:pic>
        <p:nvPicPr>
          <p:cNvPr id="673" name="図 672">
            <a:extLst>
              <a:ext uri="{FF2B5EF4-FFF2-40B4-BE49-F238E27FC236}">
                <a16:creationId xmlns:a16="http://schemas.microsoft.com/office/drawing/2014/main" id="{1B0EAA34-0C6A-5A28-EDF7-94DA1F454F5C}"/>
              </a:ext>
            </a:extLst>
          </p:cNvPr>
          <p:cNvPicPr>
            <a:picLocks noChangeAspect="1"/>
          </p:cNvPicPr>
          <p:nvPr/>
        </p:nvPicPr>
        <p:blipFill>
          <a:blip r:embed="rId14"/>
          <a:stretch>
            <a:fillRect/>
          </a:stretch>
        </p:blipFill>
        <p:spPr>
          <a:xfrm>
            <a:off x="902902" y="6469659"/>
            <a:ext cx="847293" cy="112175"/>
          </a:xfrm>
          <a:prstGeom prst="rect">
            <a:avLst/>
          </a:prstGeom>
        </p:spPr>
      </p:pic>
      <p:sp>
        <p:nvSpPr>
          <p:cNvPr id="674" name="テキスト ボックス 673">
            <a:extLst>
              <a:ext uri="{FF2B5EF4-FFF2-40B4-BE49-F238E27FC236}">
                <a16:creationId xmlns:a16="http://schemas.microsoft.com/office/drawing/2014/main" id="{4A1FD5B9-2101-5A01-4CDC-D5CDC503E914}"/>
              </a:ext>
            </a:extLst>
          </p:cNvPr>
          <p:cNvSpPr txBox="1"/>
          <p:nvPr/>
        </p:nvSpPr>
        <p:spPr>
          <a:xfrm>
            <a:off x="821834" y="6394082"/>
            <a:ext cx="958313" cy="169277"/>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label was not found.</a:t>
            </a:r>
          </a:p>
        </p:txBody>
      </p:sp>
      <p:pic>
        <p:nvPicPr>
          <p:cNvPr id="675" name="図 674">
            <a:extLst>
              <a:ext uri="{FF2B5EF4-FFF2-40B4-BE49-F238E27FC236}">
                <a16:creationId xmlns:a16="http://schemas.microsoft.com/office/drawing/2014/main" id="{ED544053-F878-3D50-198F-3584CC8420A2}"/>
              </a:ext>
            </a:extLst>
          </p:cNvPr>
          <p:cNvPicPr>
            <a:picLocks noChangeAspect="1"/>
          </p:cNvPicPr>
          <p:nvPr/>
        </p:nvPicPr>
        <p:blipFill>
          <a:blip r:embed="rId15"/>
          <a:stretch>
            <a:fillRect/>
          </a:stretch>
        </p:blipFill>
        <p:spPr>
          <a:xfrm>
            <a:off x="1158511" y="6585178"/>
            <a:ext cx="336603" cy="186540"/>
          </a:xfrm>
          <a:prstGeom prst="rect">
            <a:avLst/>
          </a:prstGeom>
        </p:spPr>
      </p:pic>
      <p:sp>
        <p:nvSpPr>
          <p:cNvPr id="676" name="四角形: 角を丸くする 675">
            <a:extLst>
              <a:ext uri="{FF2B5EF4-FFF2-40B4-BE49-F238E27FC236}">
                <a16:creationId xmlns:a16="http://schemas.microsoft.com/office/drawing/2014/main" id="{C3CA401A-4051-F177-487C-276F403209DA}"/>
              </a:ext>
            </a:extLst>
          </p:cNvPr>
          <p:cNvSpPr/>
          <p:nvPr/>
        </p:nvSpPr>
        <p:spPr>
          <a:xfrm>
            <a:off x="1195634" y="6606242"/>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OK</a:t>
            </a:r>
            <a:endParaRPr kumimoji="1" lang="ja-JP" altLang="en-US" sz="300" kern="0" dirty="0">
              <a:solidFill>
                <a:schemeClr val="bg1"/>
              </a:solidFill>
            </a:endParaRPr>
          </a:p>
        </p:txBody>
      </p:sp>
      <p:sp>
        <p:nvSpPr>
          <p:cNvPr id="703" name="テキスト ボックス 702">
            <a:extLst>
              <a:ext uri="{FF2B5EF4-FFF2-40B4-BE49-F238E27FC236}">
                <a16:creationId xmlns:a16="http://schemas.microsoft.com/office/drawing/2014/main" id="{BBF8D740-00F4-182D-53C7-65F40A660354}"/>
              </a:ext>
            </a:extLst>
          </p:cNvPr>
          <p:cNvSpPr txBox="1"/>
          <p:nvPr/>
        </p:nvSpPr>
        <p:spPr>
          <a:xfrm>
            <a:off x="3327122" y="4567284"/>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704" name="図 703">
            <a:extLst>
              <a:ext uri="{FF2B5EF4-FFF2-40B4-BE49-F238E27FC236}">
                <a16:creationId xmlns:a16="http://schemas.microsoft.com/office/drawing/2014/main" id="{7A0F02F2-AA68-3ED5-DBE9-9C0F308B9961}"/>
              </a:ext>
            </a:extLst>
          </p:cNvPr>
          <p:cNvPicPr>
            <a:picLocks noChangeAspect="1"/>
          </p:cNvPicPr>
          <p:nvPr/>
        </p:nvPicPr>
        <p:blipFill>
          <a:blip r:embed="rId2"/>
          <a:stretch>
            <a:fillRect/>
          </a:stretch>
        </p:blipFill>
        <p:spPr>
          <a:xfrm>
            <a:off x="2799305" y="3896072"/>
            <a:ext cx="1358764" cy="2027693"/>
          </a:xfrm>
          <a:prstGeom prst="rect">
            <a:avLst/>
          </a:prstGeom>
        </p:spPr>
      </p:pic>
      <p:pic>
        <p:nvPicPr>
          <p:cNvPr id="705" name="図 704">
            <a:extLst>
              <a:ext uri="{FF2B5EF4-FFF2-40B4-BE49-F238E27FC236}">
                <a16:creationId xmlns:a16="http://schemas.microsoft.com/office/drawing/2014/main" id="{56D2FF02-7421-2DE0-121E-2614708B7F23}"/>
              </a:ext>
            </a:extLst>
          </p:cNvPr>
          <p:cNvPicPr>
            <a:picLocks noChangeAspect="1"/>
          </p:cNvPicPr>
          <p:nvPr/>
        </p:nvPicPr>
        <p:blipFill>
          <a:blip r:embed="rId3"/>
          <a:stretch>
            <a:fillRect/>
          </a:stretch>
        </p:blipFill>
        <p:spPr>
          <a:xfrm>
            <a:off x="3892661" y="5191459"/>
            <a:ext cx="243861" cy="130125"/>
          </a:xfrm>
          <a:prstGeom prst="rect">
            <a:avLst/>
          </a:prstGeom>
        </p:spPr>
      </p:pic>
      <p:sp>
        <p:nvSpPr>
          <p:cNvPr id="706" name="テキスト ボックス 705">
            <a:extLst>
              <a:ext uri="{FF2B5EF4-FFF2-40B4-BE49-F238E27FC236}">
                <a16:creationId xmlns:a16="http://schemas.microsoft.com/office/drawing/2014/main" id="{C4AEBB53-4F89-14E4-B5F8-9C79AE6D9BAF}"/>
              </a:ext>
            </a:extLst>
          </p:cNvPr>
          <p:cNvSpPr txBox="1"/>
          <p:nvPr/>
        </p:nvSpPr>
        <p:spPr>
          <a:xfrm>
            <a:off x="3816239" y="517050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707" name="図 706">
            <a:extLst>
              <a:ext uri="{FF2B5EF4-FFF2-40B4-BE49-F238E27FC236}">
                <a16:creationId xmlns:a16="http://schemas.microsoft.com/office/drawing/2014/main" id="{99A40DBE-DEEA-345A-5445-5CE614A4980F}"/>
              </a:ext>
            </a:extLst>
          </p:cNvPr>
          <p:cNvPicPr>
            <a:picLocks noChangeAspect="1"/>
          </p:cNvPicPr>
          <p:nvPr/>
        </p:nvPicPr>
        <p:blipFill>
          <a:blip r:embed="rId4"/>
          <a:stretch>
            <a:fillRect/>
          </a:stretch>
        </p:blipFill>
        <p:spPr>
          <a:xfrm>
            <a:off x="3303992" y="4030152"/>
            <a:ext cx="805148" cy="123622"/>
          </a:xfrm>
          <a:prstGeom prst="rect">
            <a:avLst/>
          </a:prstGeom>
        </p:spPr>
      </p:pic>
      <p:sp>
        <p:nvSpPr>
          <p:cNvPr id="708" name="テキスト ボックス 707">
            <a:extLst>
              <a:ext uri="{FF2B5EF4-FFF2-40B4-BE49-F238E27FC236}">
                <a16:creationId xmlns:a16="http://schemas.microsoft.com/office/drawing/2014/main" id="{46177AFD-198C-A81F-A877-BFCD96B672F2}"/>
              </a:ext>
            </a:extLst>
          </p:cNvPr>
          <p:cNvSpPr txBox="1"/>
          <p:nvPr/>
        </p:nvSpPr>
        <p:spPr>
          <a:xfrm>
            <a:off x="3219273" y="401672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709" name="図 708">
            <a:extLst>
              <a:ext uri="{FF2B5EF4-FFF2-40B4-BE49-F238E27FC236}">
                <a16:creationId xmlns:a16="http://schemas.microsoft.com/office/drawing/2014/main" id="{D9D3907B-9E60-AC15-96EB-BBC488592B79}"/>
              </a:ext>
            </a:extLst>
          </p:cNvPr>
          <p:cNvPicPr>
            <a:picLocks noChangeAspect="1"/>
          </p:cNvPicPr>
          <p:nvPr/>
        </p:nvPicPr>
        <p:blipFill>
          <a:blip r:embed="rId3"/>
          <a:stretch>
            <a:fillRect/>
          </a:stretch>
        </p:blipFill>
        <p:spPr>
          <a:xfrm>
            <a:off x="2953805" y="4915712"/>
            <a:ext cx="399116" cy="92870"/>
          </a:xfrm>
          <a:prstGeom prst="rect">
            <a:avLst/>
          </a:prstGeom>
        </p:spPr>
      </p:pic>
      <p:sp>
        <p:nvSpPr>
          <p:cNvPr id="710" name="テキスト ボックス 709">
            <a:extLst>
              <a:ext uri="{FF2B5EF4-FFF2-40B4-BE49-F238E27FC236}">
                <a16:creationId xmlns:a16="http://schemas.microsoft.com/office/drawing/2014/main" id="{97A98325-BAB9-FF63-4394-9664581BDFD5}"/>
              </a:ext>
            </a:extLst>
          </p:cNvPr>
          <p:cNvSpPr txBox="1"/>
          <p:nvPr/>
        </p:nvSpPr>
        <p:spPr>
          <a:xfrm>
            <a:off x="2889435" y="486600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711" name="図 710">
            <a:extLst>
              <a:ext uri="{FF2B5EF4-FFF2-40B4-BE49-F238E27FC236}">
                <a16:creationId xmlns:a16="http://schemas.microsoft.com/office/drawing/2014/main" id="{1F52E22F-E105-BE88-E30D-7738864A5D22}"/>
              </a:ext>
            </a:extLst>
          </p:cNvPr>
          <p:cNvPicPr>
            <a:picLocks noChangeAspect="1"/>
          </p:cNvPicPr>
          <p:nvPr/>
        </p:nvPicPr>
        <p:blipFill>
          <a:blip r:embed="rId5"/>
          <a:stretch>
            <a:fillRect/>
          </a:stretch>
        </p:blipFill>
        <p:spPr>
          <a:xfrm>
            <a:off x="3402246" y="5352823"/>
            <a:ext cx="234871" cy="129551"/>
          </a:xfrm>
          <a:prstGeom prst="rect">
            <a:avLst/>
          </a:prstGeom>
        </p:spPr>
      </p:pic>
      <p:pic>
        <p:nvPicPr>
          <p:cNvPr id="712" name="図 711">
            <a:extLst>
              <a:ext uri="{FF2B5EF4-FFF2-40B4-BE49-F238E27FC236}">
                <a16:creationId xmlns:a16="http://schemas.microsoft.com/office/drawing/2014/main" id="{21297D75-D95C-89EA-9D52-95041CA36AC9}"/>
              </a:ext>
            </a:extLst>
          </p:cNvPr>
          <p:cNvPicPr>
            <a:picLocks noChangeAspect="1"/>
          </p:cNvPicPr>
          <p:nvPr/>
        </p:nvPicPr>
        <p:blipFill>
          <a:blip r:embed="rId5"/>
          <a:stretch>
            <a:fillRect/>
          </a:stretch>
        </p:blipFill>
        <p:spPr>
          <a:xfrm>
            <a:off x="3337664" y="5536074"/>
            <a:ext cx="234871" cy="129551"/>
          </a:xfrm>
          <a:prstGeom prst="rect">
            <a:avLst/>
          </a:prstGeom>
        </p:spPr>
      </p:pic>
      <p:pic>
        <p:nvPicPr>
          <p:cNvPr id="713" name="図 712">
            <a:extLst>
              <a:ext uri="{FF2B5EF4-FFF2-40B4-BE49-F238E27FC236}">
                <a16:creationId xmlns:a16="http://schemas.microsoft.com/office/drawing/2014/main" id="{6D6F8A58-3E03-D7F7-5DB6-A2015DB8F04E}"/>
              </a:ext>
            </a:extLst>
          </p:cNvPr>
          <p:cNvPicPr>
            <a:picLocks noChangeAspect="1"/>
          </p:cNvPicPr>
          <p:nvPr/>
        </p:nvPicPr>
        <p:blipFill>
          <a:blip r:embed="rId6"/>
          <a:stretch>
            <a:fillRect/>
          </a:stretch>
        </p:blipFill>
        <p:spPr>
          <a:xfrm>
            <a:off x="2817313" y="4902851"/>
            <a:ext cx="1334826" cy="298027"/>
          </a:xfrm>
          <a:prstGeom prst="rect">
            <a:avLst/>
          </a:prstGeom>
        </p:spPr>
      </p:pic>
      <p:sp>
        <p:nvSpPr>
          <p:cNvPr id="714" name="四角形: 角を丸くする 713">
            <a:extLst>
              <a:ext uri="{FF2B5EF4-FFF2-40B4-BE49-F238E27FC236}">
                <a16:creationId xmlns:a16="http://schemas.microsoft.com/office/drawing/2014/main" id="{C07D7967-8224-D062-7120-F7AD1001D7BE}"/>
              </a:ext>
            </a:extLst>
          </p:cNvPr>
          <p:cNvSpPr/>
          <p:nvPr/>
        </p:nvSpPr>
        <p:spPr>
          <a:xfrm>
            <a:off x="3093592" y="505988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5" name="テキスト ボックス 714">
            <a:extLst>
              <a:ext uri="{FF2B5EF4-FFF2-40B4-BE49-F238E27FC236}">
                <a16:creationId xmlns:a16="http://schemas.microsoft.com/office/drawing/2014/main" id="{B913E9BA-1E80-B4E0-BBDB-82F5B2A19482}"/>
              </a:ext>
            </a:extLst>
          </p:cNvPr>
          <p:cNvSpPr txBox="1"/>
          <p:nvPr/>
        </p:nvSpPr>
        <p:spPr>
          <a:xfrm>
            <a:off x="2769885" y="504864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716" name="四角形: 角を丸くする 715">
            <a:extLst>
              <a:ext uri="{FF2B5EF4-FFF2-40B4-BE49-F238E27FC236}">
                <a16:creationId xmlns:a16="http://schemas.microsoft.com/office/drawing/2014/main" id="{0717DC3E-6843-9B0C-B982-A51753297539}"/>
              </a:ext>
            </a:extLst>
          </p:cNvPr>
          <p:cNvSpPr/>
          <p:nvPr/>
        </p:nvSpPr>
        <p:spPr>
          <a:xfrm>
            <a:off x="3745528" y="505248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17" name="テキスト ボックス 716">
            <a:extLst>
              <a:ext uri="{FF2B5EF4-FFF2-40B4-BE49-F238E27FC236}">
                <a16:creationId xmlns:a16="http://schemas.microsoft.com/office/drawing/2014/main" id="{229349A3-264F-012B-5881-1A116D8B4256}"/>
              </a:ext>
            </a:extLst>
          </p:cNvPr>
          <p:cNvSpPr txBox="1"/>
          <p:nvPr/>
        </p:nvSpPr>
        <p:spPr>
          <a:xfrm>
            <a:off x="3426583" y="503410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718" name="図 717">
            <a:extLst>
              <a:ext uri="{FF2B5EF4-FFF2-40B4-BE49-F238E27FC236}">
                <a16:creationId xmlns:a16="http://schemas.microsoft.com/office/drawing/2014/main" id="{D211D1BD-C20E-EBA0-1788-D00721D46EB3}"/>
              </a:ext>
            </a:extLst>
          </p:cNvPr>
          <p:cNvPicPr>
            <a:picLocks noChangeAspect="1"/>
          </p:cNvPicPr>
          <p:nvPr/>
        </p:nvPicPr>
        <p:blipFill>
          <a:blip r:embed="rId7"/>
          <a:stretch>
            <a:fillRect/>
          </a:stretch>
        </p:blipFill>
        <p:spPr>
          <a:xfrm>
            <a:off x="2813034" y="4498430"/>
            <a:ext cx="1345035" cy="391873"/>
          </a:xfrm>
          <a:prstGeom prst="rect">
            <a:avLst/>
          </a:prstGeom>
        </p:spPr>
      </p:pic>
      <p:sp>
        <p:nvSpPr>
          <p:cNvPr id="719" name="四角形: 角を丸くする 718">
            <a:extLst>
              <a:ext uri="{FF2B5EF4-FFF2-40B4-BE49-F238E27FC236}">
                <a16:creationId xmlns:a16="http://schemas.microsoft.com/office/drawing/2014/main" id="{FDA561D5-03C0-FAAE-3338-F510C5606795}"/>
              </a:ext>
            </a:extLst>
          </p:cNvPr>
          <p:cNvSpPr/>
          <p:nvPr/>
        </p:nvSpPr>
        <p:spPr>
          <a:xfrm>
            <a:off x="3094186" y="479771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0" name="四角形: 角を丸くする 719">
            <a:extLst>
              <a:ext uri="{FF2B5EF4-FFF2-40B4-BE49-F238E27FC236}">
                <a16:creationId xmlns:a16="http://schemas.microsoft.com/office/drawing/2014/main" id="{01B53DF8-998D-867F-E24D-4D1C86C73381}"/>
              </a:ext>
            </a:extLst>
          </p:cNvPr>
          <p:cNvSpPr/>
          <p:nvPr/>
        </p:nvSpPr>
        <p:spPr>
          <a:xfrm>
            <a:off x="3739667" y="480301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1" name="テキスト ボックス 720">
            <a:extLst>
              <a:ext uri="{FF2B5EF4-FFF2-40B4-BE49-F238E27FC236}">
                <a16:creationId xmlns:a16="http://schemas.microsoft.com/office/drawing/2014/main" id="{606057F4-F0EB-DA34-C1DC-C412311AC039}"/>
              </a:ext>
            </a:extLst>
          </p:cNvPr>
          <p:cNvSpPr txBox="1"/>
          <p:nvPr/>
        </p:nvSpPr>
        <p:spPr>
          <a:xfrm>
            <a:off x="2755635" y="481050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722" name="テキスト ボックス 721">
            <a:extLst>
              <a:ext uri="{FF2B5EF4-FFF2-40B4-BE49-F238E27FC236}">
                <a16:creationId xmlns:a16="http://schemas.microsoft.com/office/drawing/2014/main" id="{0EF7A886-682B-9689-F9ED-2F8E548FD9EF}"/>
              </a:ext>
            </a:extLst>
          </p:cNvPr>
          <p:cNvSpPr txBox="1"/>
          <p:nvPr/>
        </p:nvSpPr>
        <p:spPr>
          <a:xfrm>
            <a:off x="3415765" y="480378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23" name="四角形: 角を丸くする 722">
            <a:extLst>
              <a:ext uri="{FF2B5EF4-FFF2-40B4-BE49-F238E27FC236}">
                <a16:creationId xmlns:a16="http://schemas.microsoft.com/office/drawing/2014/main" id="{059BF220-7D67-E4AF-924A-2266109084A7}"/>
              </a:ext>
            </a:extLst>
          </p:cNvPr>
          <p:cNvSpPr/>
          <p:nvPr/>
        </p:nvSpPr>
        <p:spPr>
          <a:xfrm>
            <a:off x="3303992" y="450020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4" name="テキスト ボックス 723">
            <a:extLst>
              <a:ext uri="{FF2B5EF4-FFF2-40B4-BE49-F238E27FC236}">
                <a16:creationId xmlns:a16="http://schemas.microsoft.com/office/drawing/2014/main" id="{B580904C-640B-C3CE-1EF2-69B779ADB9F0}"/>
              </a:ext>
            </a:extLst>
          </p:cNvPr>
          <p:cNvSpPr txBox="1"/>
          <p:nvPr/>
        </p:nvSpPr>
        <p:spPr>
          <a:xfrm>
            <a:off x="2769885" y="448896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725" name="四角形: 角を丸くする 724">
            <a:extLst>
              <a:ext uri="{FF2B5EF4-FFF2-40B4-BE49-F238E27FC236}">
                <a16:creationId xmlns:a16="http://schemas.microsoft.com/office/drawing/2014/main" id="{6B53FF3D-938A-B04A-C857-50C89D793324}"/>
              </a:ext>
            </a:extLst>
          </p:cNvPr>
          <p:cNvSpPr/>
          <p:nvPr/>
        </p:nvSpPr>
        <p:spPr>
          <a:xfrm>
            <a:off x="3306483" y="464694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6" name="テキスト ボックス 725">
            <a:extLst>
              <a:ext uri="{FF2B5EF4-FFF2-40B4-BE49-F238E27FC236}">
                <a16:creationId xmlns:a16="http://schemas.microsoft.com/office/drawing/2014/main" id="{0D3A4DC1-4BE5-0AF1-53AE-7A10547795B1}"/>
              </a:ext>
            </a:extLst>
          </p:cNvPr>
          <p:cNvSpPr txBox="1"/>
          <p:nvPr/>
        </p:nvSpPr>
        <p:spPr>
          <a:xfrm>
            <a:off x="2772376" y="463570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727" name="テキスト ボックス 726">
            <a:extLst>
              <a:ext uri="{FF2B5EF4-FFF2-40B4-BE49-F238E27FC236}">
                <a16:creationId xmlns:a16="http://schemas.microsoft.com/office/drawing/2014/main" id="{13735D93-FF03-E309-9249-EB5AAD049EA5}"/>
              </a:ext>
            </a:extLst>
          </p:cNvPr>
          <p:cNvSpPr txBox="1"/>
          <p:nvPr/>
        </p:nvSpPr>
        <p:spPr>
          <a:xfrm>
            <a:off x="3330179" y="448362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728" name="テキスト ボックス 727">
            <a:extLst>
              <a:ext uri="{FF2B5EF4-FFF2-40B4-BE49-F238E27FC236}">
                <a16:creationId xmlns:a16="http://schemas.microsoft.com/office/drawing/2014/main" id="{148BF238-4CEE-92CA-6E2C-677B5103616B}"/>
              </a:ext>
            </a:extLst>
          </p:cNvPr>
          <p:cNvSpPr txBox="1"/>
          <p:nvPr/>
        </p:nvSpPr>
        <p:spPr>
          <a:xfrm>
            <a:off x="3051549" y="478624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729" name="テキスト ボックス 728">
            <a:extLst>
              <a:ext uri="{FF2B5EF4-FFF2-40B4-BE49-F238E27FC236}">
                <a16:creationId xmlns:a16="http://schemas.microsoft.com/office/drawing/2014/main" id="{AC57555E-2C9E-692C-F67D-8A71D749A379}"/>
              </a:ext>
            </a:extLst>
          </p:cNvPr>
          <p:cNvSpPr txBox="1"/>
          <p:nvPr/>
        </p:nvSpPr>
        <p:spPr>
          <a:xfrm>
            <a:off x="3706552" y="479005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730" name="図 729">
            <a:extLst>
              <a:ext uri="{FF2B5EF4-FFF2-40B4-BE49-F238E27FC236}">
                <a16:creationId xmlns:a16="http://schemas.microsoft.com/office/drawing/2014/main" id="{3ABD5866-CBBB-9819-46C1-AB63AA257571}"/>
              </a:ext>
            </a:extLst>
          </p:cNvPr>
          <p:cNvPicPr>
            <a:picLocks noChangeAspect="1"/>
          </p:cNvPicPr>
          <p:nvPr/>
        </p:nvPicPr>
        <p:blipFill>
          <a:blip r:embed="rId9"/>
          <a:stretch>
            <a:fillRect/>
          </a:stretch>
        </p:blipFill>
        <p:spPr>
          <a:xfrm>
            <a:off x="1868666" y="3924290"/>
            <a:ext cx="767534" cy="496491"/>
          </a:xfrm>
          <a:prstGeom prst="rect">
            <a:avLst/>
          </a:prstGeom>
          <a:solidFill>
            <a:schemeClr val="bg1"/>
          </a:solidFill>
        </p:spPr>
      </p:pic>
      <p:sp>
        <p:nvSpPr>
          <p:cNvPr id="731" name="テキスト ボックス 730">
            <a:extLst>
              <a:ext uri="{FF2B5EF4-FFF2-40B4-BE49-F238E27FC236}">
                <a16:creationId xmlns:a16="http://schemas.microsoft.com/office/drawing/2014/main" id="{6FB48C6B-B331-103C-43A8-5E0DF49669A5}"/>
              </a:ext>
            </a:extLst>
          </p:cNvPr>
          <p:cNvSpPr txBox="1"/>
          <p:nvPr/>
        </p:nvSpPr>
        <p:spPr>
          <a:xfrm>
            <a:off x="1804950" y="443132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a:t>
            </a:r>
            <a:r>
              <a:rPr kumimoji="1" lang="en-US" altLang="ja-JP" sz="600" dirty="0">
                <a:solidFill>
                  <a:srgbClr val="FF0000"/>
                </a:solidFill>
              </a:rPr>
              <a:t>2023-09-10</a:t>
            </a:r>
          </a:p>
          <a:p>
            <a:r>
              <a:rPr kumimoji="1" lang="en-US" altLang="ja-JP" sz="600" dirty="0"/>
              <a:t>Label serial : 0001</a:t>
            </a:r>
            <a:endParaRPr kumimoji="1" lang="ja-JP" altLang="en-US" sz="600" dirty="0"/>
          </a:p>
        </p:txBody>
      </p:sp>
      <p:sp>
        <p:nvSpPr>
          <p:cNvPr id="732" name="台形 731">
            <a:extLst>
              <a:ext uri="{FF2B5EF4-FFF2-40B4-BE49-F238E27FC236}">
                <a16:creationId xmlns:a16="http://schemas.microsoft.com/office/drawing/2014/main" id="{DC625808-77E2-E7BB-F314-4582677B92E3}"/>
              </a:ext>
            </a:extLst>
          </p:cNvPr>
          <p:cNvSpPr/>
          <p:nvPr/>
        </p:nvSpPr>
        <p:spPr>
          <a:xfrm rot="9223765">
            <a:off x="2483310" y="384478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733" name="矢印: 右 732">
            <a:extLst>
              <a:ext uri="{FF2B5EF4-FFF2-40B4-BE49-F238E27FC236}">
                <a16:creationId xmlns:a16="http://schemas.microsoft.com/office/drawing/2014/main" id="{0A0904E7-E522-6510-E0BE-1EB10CF1988A}"/>
              </a:ext>
            </a:extLst>
          </p:cNvPr>
          <p:cNvSpPr/>
          <p:nvPr/>
        </p:nvSpPr>
        <p:spPr>
          <a:xfrm>
            <a:off x="4106213"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4" name="矢印: 右 733">
            <a:extLst>
              <a:ext uri="{FF2B5EF4-FFF2-40B4-BE49-F238E27FC236}">
                <a16:creationId xmlns:a16="http://schemas.microsoft.com/office/drawing/2014/main" id="{BCE5E44A-B9F2-92AB-8E46-93C6C457497B}"/>
              </a:ext>
            </a:extLst>
          </p:cNvPr>
          <p:cNvSpPr/>
          <p:nvPr/>
        </p:nvSpPr>
        <p:spPr>
          <a:xfrm>
            <a:off x="2791607" y="436325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35" name="図 734">
            <a:extLst>
              <a:ext uri="{FF2B5EF4-FFF2-40B4-BE49-F238E27FC236}">
                <a16:creationId xmlns:a16="http://schemas.microsoft.com/office/drawing/2014/main" id="{2DA9CD1D-F237-BDF1-B0B4-6B954362E8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81814">
            <a:off x="2432318" y="4030896"/>
            <a:ext cx="193980" cy="422448"/>
          </a:xfrm>
          <a:prstGeom prst="rect">
            <a:avLst/>
          </a:prstGeom>
        </p:spPr>
      </p:pic>
      <p:sp>
        <p:nvSpPr>
          <p:cNvPr id="737" name="テキスト ボックス 736">
            <a:extLst>
              <a:ext uri="{FF2B5EF4-FFF2-40B4-BE49-F238E27FC236}">
                <a16:creationId xmlns:a16="http://schemas.microsoft.com/office/drawing/2014/main" id="{6AF1ECC6-030D-1B96-AA3E-49C41CDBA0F3}"/>
              </a:ext>
            </a:extLst>
          </p:cNvPr>
          <p:cNvSpPr txBox="1"/>
          <p:nvPr/>
        </p:nvSpPr>
        <p:spPr>
          <a:xfrm>
            <a:off x="2944234" y="5043785"/>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738" name="テキスト ボックス 737">
            <a:extLst>
              <a:ext uri="{FF2B5EF4-FFF2-40B4-BE49-F238E27FC236}">
                <a16:creationId xmlns:a16="http://schemas.microsoft.com/office/drawing/2014/main" id="{B4AC04ED-A9E9-3B59-6109-6EEED3760476}"/>
              </a:ext>
            </a:extLst>
          </p:cNvPr>
          <p:cNvSpPr txBox="1"/>
          <p:nvPr/>
        </p:nvSpPr>
        <p:spPr>
          <a:xfrm>
            <a:off x="3610136" y="504353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739" name="テキスト ボックス 738">
            <a:extLst>
              <a:ext uri="{FF2B5EF4-FFF2-40B4-BE49-F238E27FC236}">
                <a16:creationId xmlns:a16="http://schemas.microsoft.com/office/drawing/2014/main" id="{AEB62054-67DA-3B6F-6CF9-A432FBF0C2EC}"/>
              </a:ext>
            </a:extLst>
          </p:cNvPr>
          <p:cNvSpPr txBox="1"/>
          <p:nvPr/>
        </p:nvSpPr>
        <p:spPr>
          <a:xfrm>
            <a:off x="2788641" y="5328298"/>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740" name="テキスト ボックス 739">
            <a:extLst>
              <a:ext uri="{FF2B5EF4-FFF2-40B4-BE49-F238E27FC236}">
                <a16:creationId xmlns:a16="http://schemas.microsoft.com/office/drawing/2014/main" id="{9A02750A-60C8-D48E-6C1E-A152E56E428B}"/>
              </a:ext>
            </a:extLst>
          </p:cNvPr>
          <p:cNvSpPr txBox="1"/>
          <p:nvPr/>
        </p:nvSpPr>
        <p:spPr>
          <a:xfrm>
            <a:off x="3239400" y="5320170"/>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741" name="テキスト ボックス 740">
            <a:extLst>
              <a:ext uri="{FF2B5EF4-FFF2-40B4-BE49-F238E27FC236}">
                <a16:creationId xmlns:a16="http://schemas.microsoft.com/office/drawing/2014/main" id="{C946043E-BBD6-AB14-F4F2-B7F32C6884C6}"/>
              </a:ext>
            </a:extLst>
          </p:cNvPr>
          <p:cNvSpPr txBox="1"/>
          <p:nvPr/>
        </p:nvSpPr>
        <p:spPr>
          <a:xfrm>
            <a:off x="3644044" y="5325454"/>
            <a:ext cx="521723" cy="169277"/>
          </a:xfrm>
          <a:prstGeom prst="rect">
            <a:avLst/>
          </a:prstGeom>
          <a:noFill/>
        </p:spPr>
        <p:txBody>
          <a:bodyPr wrap="square" rtlCol="0">
            <a:spAutoFit/>
          </a:bodyPr>
          <a:lstStyle/>
          <a:p>
            <a:pPr algn="ctr"/>
            <a:r>
              <a:rPr kumimoji="1" lang="en-US" altLang="ja-JP" sz="500" dirty="0">
                <a:latin typeface="+mj-lt"/>
              </a:rPr>
              <a:t>600</a:t>
            </a:r>
          </a:p>
        </p:txBody>
      </p:sp>
      <p:sp>
        <p:nvSpPr>
          <p:cNvPr id="742" name="テキスト ボックス 741">
            <a:extLst>
              <a:ext uri="{FF2B5EF4-FFF2-40B4-BE49-F238E27FC236}">
                <a16:creationId xmlns:a16="http://schemas.microsoft.com/office/drawing/2014/main" id="{59FCF67C-8417-01DB-142E-61377146CDE7}"/>
              </a:ext>
            </a:extLst>
          </p:cNvPr>
          <p:cNvSpPr txBox="1"/>
          <p:nvPr/>
        </p:nvSpPr>
        <p:spPr>
          <a:xfrm>
            <a:off x="3223095" y="462645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743" name="テキスト ボックス 742">
            <a:extLst>
              <a:ext uri="{FF2B5EF4-FFF2-40B4-BE49-F238E27FC236}">
                <a16:creationId xmlns:a16="http://schemas.microsoft.com/office/drawing/2014/main" id="{DE608BC3-AE45-A50B-96D6-B41B59030078}"/>
              </a:ext>
            </a:extLst>
          </p:cNvPr>
          <p:cNvSpPr txBox="1"/>
          <p:nvPr/>
        </p:nvSpPr>
        <p:spPr>
          <a:xfrm>
            <a:off x="3394973" y="5513724"/>
            <a:ext cx="661188" cy="169277"/>
          </a:xfrm>
          <a:prstGeom prst="rect">
            <a:avLst/>
          </a:prstGeom>
          <a:noFill/>
        </p:spPr>
        <p:txBody>
          <a:bodyPr wrap="square" rtlCol="0">
            <a:spAutoFit/>
          </a:bodyPr>
          <a:lstStyle/>
          <a:p>
            <a:pPr algn="ctr"/>
            <a:r>
              <a:rPr kumimoji="1" lang="en-US" altLang="ja-JP" sz="500" dirty="0">
                <a:latin typeface="+mj-lt"/>
              </a:rPr>
              <a:t>RF07</a:t>
            </a:r>
          </a:p>
        </p:txBody>
      </p:sp>
      <p:pic>
        <p:nvPicPr>
          <p:cNvPr id="10" name="Picture 9">
            <a:extLst>
              <a:ext uri="{FF2B5EF4-FFF2-40B4-BE49-F238E27FC236}">
                <a16:creationId xmlns:a16="http://schemas.microsoft.com/office/drawing/2014/main" id="{724BF36D-C91D-24B9-97A9-6C82ED91E542}"/>
              </a:ext>
            </a:extLst>
          </p:cNvPr>
          <p:cNvPicPr>
            <a:picLocks noChangeAspect="1"/>
          </p:cNvPicPr>
          <p:nvPr/>
        </p:nvPicPr>
        <p:blipFill>
          <a:blip r:embed="rId16"/>
          <a:srcRect b="21606"/>
          <a:stretch/>
        </p:blipFill>
        <p:spPr>
          <a:xfrm>
            <a:off x="2794923" y="2511901"/>
            <a:ext cx="1337562" cy="700282"/>
          </a:xfrm>
          <a:prstGeom prst="rect">
            <a:avLst/>
          </a:prstGeom>
        </p:spPr>
      </p:pic>
      <p:pic>
        <p:nvPicPr>
          <p:cNvPr id="11" name="Picture 10">
            <a:extLst>
              <a:ext uri="{FF2B5EF4-FFF2-40B4-BE49-F238E27FC236}">
                <a16:creationId xmlns:a16="http://schemas.microsoft.com/office/drawing/2014/main" id="{BCFAD649-FD05-5BC2-BD71-43B815DAD133}"/>
              </a:ext>
            </a:extLst>
          </p:cNvPr>
          <p:cNvPicPr>
            <a:picLocks noChangeAspect="1"/>
          </p:cNvPicPr>
          <p:nvPr/>
        </p:nvPicPr>
        <p:blipFill>
          <a:blip r:embed="rId17"/>
          <a:stretch>
            <a:fillRect/>
          </a:stretch>
        </p:blipFill>
        <p:spPr>
          <a:xfrm>
            <a:off x="2812427" y="3028861"/>
            <a:ext cx="1254295" cy="169937"/>
          </a:xfrm>
          <a:prstGeom prst="rect">
            <a:avLst/>
          </a:prstGeom>
        </p:spPr>
      </p:pic>
      <p:sp>
        <p:nvSpPr>
          <p:cNvPr id="12" name="TextBox 11">
            <a:extLst>
              <a:ext uri="{FF2B5EF4-FFF2-40B4-BE49-F238E27FC236}">
                <a16:creationId xmlns:a16="http://schemas.microsoft.com/office/drawing/2014/main" id="{4C1F5B1F-AD9E-6641-A24B-48015C460158}"/>
              </a:ext>
            </a:extLst>
          </p:cNvPr>
          <p:cNvSpPr txBox="1"/>
          <p:nvPr/>
        </p:nvSpPr>
        <p:spPr>
          <a:xfrm>
            <a:off x="3672764" y="3042157"/>
            <a:ext cx="474058" cy="169277"/>
          </a:xfrm>
          <a:prstGeom prst="rect">
            <a:avLst/>
          </a:prstGeom>
          <a:noFill/>
        </p:spPr>
        <p:txBody>
          <a:bodyPr wrap="square" rtlCol="0">
            <a:spAutoFit/>
          </a:bodyPr>
          <a:lstStyle/>
          <a:p>
            <a:pPr algn="r"/>
            <a:r>
              <a:rPr lang="en-US" sz="500" dirty="0"/>
              <a:t>10/50</a:t>
            </a:r>
          </a:p>
        </p:txBody>
      </p:sp>
      <p:pic>
        <p:nvPicPr>
          <p:cNvPr id="13" name="Picture 12">
            <a:extLst>
              <a:ext uri="{FF2B5EF4-FFF2-40B4-BE49-F238E27FC236}">
                <a16:creationId xmlns:a16="http://schemas.microsoft.com/office/drawing/2014/main" id="{6EE6763C-58E5-98A1-3364-0BC469962C17}"/>
              </a:ext>
            </a:extLst>
          </p:cNvPr>
          <p:cNvPicPr>
            <a:picLocks noChangeAspect="1"/>
          </p:cNvPicPr>
          <p:nvPr/>
        </p:nvPicPr>
        <p:blipFill>
          <a:blip r:embed="rId16"/>
          <a:srcRect b="18531"/>
          <a:stretch/>
        </p:blipFill>
        <p:spPr>
          <a:xfrm>
            <a:off x="2816484" y="4967458"/>
            <a:ext cx="1337562" cy="727754"/>
          </a:xfrm>
          <a:prstGeom prst="rect">
            <a:avLst/>
          </a:prstGeom>
        </p:spPr>
      </p:pic>
      <p:pic>
        <p:nvPicPr>
          <p:cNvPr id="14" name="Picture 13">
            <a:extLst>
              <a:ext uri="{FF2B5EF4-FFF2-40B4-BE49-F238E27FC236}">
                <a16:creationId xmlns:a16="http://schemas.microsoft.com/office/drawing/2014/main" id="{B89737D2-9559-4F17-09D8-CC14CF132A1B}"/>
              </a:ext>
            </a:extLst>
          </p:cNvPr>
          <p:cNvPicPr>
            <a:picLocks noChangeAspect="1"/>
          </p:cNvPicPr>
          <p:nvPr/>
        </p:nvPicPr>
        <p:blipFill>
          <a:blip r:embed="rId17"/>
          <a:stretch>
            <a:fillRect/>
          </a:stretch>
        </p:blipFill>
        <p:spPr>
          <a:xfrm>
            <a:off x="2837115" y="5505907"/>
            <a:ext cx="1254295" cy="169937"/>
          </a:xfrm>
          <a:prstGeom prst="rect">
            <a:avLst/>
          </a:prstGeom>
        </p:spPr>
      </p:pic>
      <p:sp>
        <p:nvSpPr>
          <p:cNvPr id="15" name="TextBox 14">
            <a:extLst>
              <a:ext uri="{FF2B5EF4-FFF2-40B4-BE49-F238E27FC236}">
                <a16:creationId xmlns:a16="http://schemas.microsoft.com/office/drawing/2014/main" id="{44AFED3F-2991-EA63-DCDE-7D4365B52BD3}"/>
              </a:ext>
            </a:extLst>
          </p:cNvPr>
          <p:cNvSpPr txBox="1"/>
          <p:nvPr/>
        </p:nvSpPr>
        <p:spPr>
          <a:xfrm>
            <a:off x="3697452" y="5519203"/>
            <a:ext cx="474058" cy="169277"/>
          </a:xfrm>
          <a:prstGeom prst="rect">
            <a:avLst/>
          </a:prstGeom>
          <a:noFill/>
        </p:spPr>
        <p:txBody>
          <a:bodyPr wrap="square" rtlCol="0">
            <a:spAutoFit/>
          </a:bodyPr>
          <a:lstStyle/>
          <a:p>
            <a:pPr algn="r"/>
            <a:r>
              <a:rPr lang="en-US" sz="500" dirty="0"/>
              <a:t>10/600</a:t>
            </a:r>
          </a:p>
        </p:txBody>
      </p:sp>
      <p:pic>
        <p:nvPicPr>
          <p:cNvPr id="7" name="図 28">
            <a:extLst>
              <a:ext uri="{FF2B5EF4-FFF2-40B4-BE49-F238E27FC236}">
                <a16:creationId xmlns:a16="http://schemas.microsoft.com/office/drawing/2014/main" id="{0A8A12B0-2FED-0FAD-D98D-26D9D9BF0E88}"/>
              </a:ext>
            </a:extLst>
          </p:cNvPr>
          <p:cNvPicPr>
            <a:picLocks noChangeAspect="1"/>
          </p:cNvPicPr>
          <p:nvPr/>
        </p:nvPicPr>
        <p:blipFill>
          <a:blip r:embed="rId2"/>
          <a:stretch>
            <a:fillRect/>
          </a:stretch>
        </p:blipFill>
        <p:spPr>
          <a:xfrm>
            <a:off x="520565" y="1454932"/>
            <a:ext cx="1358764" cy="2027693"/>
          </a:xfrm>
          <a:prstGeom prst="rect">
            <a:avLst/>
          </a:prstGeom>
        </p:spPr>
      </p:pic>
      <p:pic>
        <p:nvPicPr>
          <p:cNvPr id="8" name="図 29">
            <a:extLst>
              <a:ext uri="{FF2B5EF4-FFF2-40B4-BE49-F238E27FC236}">
                <a16:creationId xmlns:a16="http://schemas.microsoft.com/office/drawing/2014/main" id="{DAFB2700-1214-B790-D1BA-D35395EB06C0}"/>
              </a:ext>
            </a:extLst>
          </p:cNvPr>
          <p:cNvPicPr>
            <a:picLocks noChangeAspect="1"/>
          </p:cNvPicPr>
          <p:nvPr/>
        </p:nvPicPr>
        <p:blipFill>
          <a:blip r:embed="rId3"/>
          <a:stretch>
            <a:fillRect/>
          </a:stretch>
        </p:blipFill>
        <p:spPr>
          <a:xfrm>
            <a:off x="1613921" y="2750319"/>
            <a:ext cx="243861" cy="130125"/>
          </a:xfrm>
          <a:prstGeom prst="rect">
            <a:avLst/>
          </a:prstGeom>
        </p:spPr>
      </p:pic>
      <p:sp>
        <p:nvSpPr>
          <p:cNvPr id="9" name="テキスト ボックス 30">
            <a:extLst>
              <a:ext uri="{FF2B5EF4-FFF2-40B4-BE49-F238E27FC236}">
                <a16:creationId xmlns:a16="http://schemas.microsoft.com/office/drawing/2014/main" id="{5F558035-595C-48F9-4729-59A6D6D6753B}"/>
              </a:ext>
            </a:extLst>
          </p:cNvPr>
          <p:cNvSpPr txBox="1"/>
          <p:nvPr/>
        </p:nvSpPr>
        <p:spPr>
          <a:xfrm>
            <a:off x="1537499" y="2729360"/>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6" name="図 31">
            <a:extLst>
              <a:ext uri="{FF2B5EF4-FFF2-40B4-BE49-F238E27FC236}">
                <a16:creationId xmlns:a16="http://schemas.microsoft.com/office/drawing/2014/main" id="{E4ABACEF-3A3B-224C-A430-EBF0F26E43FA}"/>
              </a:ext>
            </a:extLst>
          </p:cNvPr>
          <p:cNvPicPr>
            <a:picLocks noChangeAspect="1"/>
          </p:cNvPicPr>
          <p:nvPr/>
        </p:nvPicPr>
        <p:blipFill>
          <a:blip r:embed="rId4"/>
          <a:stretch>
            <a:fillRect/>
          </a:stretch>
        </p:blipFill>
        <p:spPr>
          <a:xfrm>
            <a:off x="1025252" y="1589012"/>
            <a:ext cx="805148" cy="123622"/>
          </a:xfrm>
          <a:prstGeom prst="rect">
            <a:avLst/>
          </a:prstGeom>
        </p:spPr>
      </p:pic>
      <p:sp>
        <p:nvSpPr>
          <p:cNvPr id="18" name="テキスト ボックス 32">
            <a:extLst>
              <a:ext uri="{FF2B5EF4-FFF2-40B4-BE49-F238E27FC236}">
                <a16:creationId xmlns:a16="http://schemas.microsoft.com/office/drawing/2014/main" id="{4603F6B1-1B8D-9871-7D1E-5522EE78C34B}"/>
              </a:ext>
            </a:extLst>
          </p:cNvPr>
          <p:cNvSpPr txBox="1"/>
          <p:nvPr/>
        </p:nvSpPr>
        <p:spPr>
          <a:xfrm>
            <a:off x="940533" y="1575589"/>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9" name="図 33">
            <a:extLst>
              <a:ext uri="{FF2B5EF4-FFF2-40B4-BE49-F238E27FC236}">
                <a16:creationId xmlns:a16="http://schemas.microsoft.com/office/drawing/2014/main" id="{84ADCA17-C34D-AE10-C14F-9F575CC0E2D2}"/>
              </a:ext>
            </a:extLst>
          </p:cNvPr>
          <p:cNvPicPr>
            <a:picLocks noChangeAspect="1"/>
          </p:cNvPicPr>
          <p:nvPr/>
        </p:nvPicPr>
        <p:blipFill>
          <a:blip r:embed="rId3"/>
          <a:stretch>
            <a:fillRect/>
          </a:stretch>
        </p:blipFill>
        <p:spPr>
          <a:xfrm>
            <a:off x="675065" y="2474572"/>
            <a:ext cx="399116" cy="92870"/>
          </a:xfrm>
          <a:prstGeom prst="rect">
            <a:avLst/>
          </a:prstGeom>
        </p:spPr>
      </p:pic>
      <p:sp>
        <p:nvSpPr>
          <p:cNvPr id="20" name="テキスト ボックス 34">
            <a:extLst>
              <a:ext uri="{FF2B5EF4-FFF2-40B4-BE49-F238E27FC236}">
                <a16:creationId xmlns:a16="http://schemas.microsoft.com/office/drawing/2014/main" id="{5EDDFB85-A57D-F585-CE76-55ABBF2376EE}"/>
              </a:ext>
            </a:extLst>
          </p:cNvPr>
          <p:cNvSpPr txBox="1"/>
          <p:nvPr/>
        </p:nvSpPr>
        <p:spPr>
          <a:xfrm>
            <a:off x="610695" y="2424864"/>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1" name="図 35">
            <a:extLst>
              <a:ext uri="{FF2B5EF4-FFF2-40B4-BE49-F238E27FC236}">
                <a16:creationId xmlns:a16="http://schemas.microsoft.com/office/drawing/2014/main" id="{6BD271EF-40FF-9AD5-FC55-B9EAACAEAE19}"/>
              </a:ext>
            </a:extLst>
          </p:cNvPr>
          <p:cNvPicPr>
            <a:picLocks noChangeAspect="1"/>
          </p:cNvPicPr>
          <p:nvPr/>
        </p:nvPicPr>
        <p:blipFill>
          <a:blip r:embed="rId5"/>
          <a:stretch>
            <a:fillRect/>
          </a:stretch>
        </p:blipFill>
        <p:spPr>
          <a:xfrm>
            <a:off x="1123506" y="2911683"/>
            <a:ext cx="234871" cy="129551"/>
          </a:xfrm>
          <a:prstGeom prst="rect">
            <a:avLst/>
          </a:prstGeom>
        </p:spPr>
      </p:pic>
      <p:pic>
        <p:nvPicPr>
          <p:cNvPr id="23" name="図 36">
            <a:extLst>
              <a:ext uri="{FF2B5EF4-FFF2-40B4-BE49-F238E27FC236}">
                <a16:creationId xmlns:a16="http://schemas.microsoft.com/office/drawing/2014/main" id="{8D50FD98-502D-8333-2155-9E184F0E2209}"/>
              </a:ext>
            </a:extLst>
          </p:cNvPr>
          <p:cNvPicPr>
            <a:picLocks noChangeAspect="1"/>
          </p:cNvPicPr>
          <p:nvPr/>
        </p:nvPicPr>
        <p:blipFill>
          <a:blip r:embed="rId5"/>
          <a:stretch>
            <a:fillRect/>
          </a:stretch>
        </p:blipFill>
        <p:spPr>
          <a:xfrm>
            <a:off x="1058924" y="3094934"/>
            <a:ext cx="234871" cy="129551"/>
          </a:xfrm>
          <a:prstGeom prst="rect">
            <a:avLst/>
          </a:prstGeom>
        </p:spPr>
      </p:pic>
      <p:pic>
        <p:nvPicPr>
          <p:cNvPr id="24" name="図 37">
            <a:extLst>
              <a:ext uri="{FF2B5EF4-FFF2-40B4-BE49-F238E27FC236}">
                <a16:creationId xmlns:a16="http://schemas.microsoft.com/office/drawing/2014/main" id="{8C9F1499-2F08-A941-4E9F-E7BBDE826C28}"/>
              </a:ext>
            </a:extLst>
          </p:cNvPr>
          <p:cNvPicPr>
            <a:picLocks noChangeAspect="1"/>
          </p:cNvPicPr>
          <p:nvPr/>
        </p:nvPicPr>
        <p:blipFill>
          <a:blip r:embed="rId6"/>
          <a:stretch>
            <a:fillRect/>
          </a:stretch>
        </p:blipFill>
        <p:spPr>
          <a:xfrm>
            <a:off x="538573" y="2461711"/>
            <a:ext cx="1334826" cy="298027"/>
          </a:xfrm>
          <a:prstGeom prst="rect">
            <a:avLst/>
          </a:prstGeom>
        </p:spPr>
      </p:pic>
      <p:sp>
        <p:nvSpPr>
          <p:cNvPr id="25" name="四角形: 角を丸くする 38">
            <a:extLst>
              <a:ext uri="{FF2B5EF4-FFF2-40B4-BE49-F238E27FC236}">
                <a16:creationId xmlns:a16="http://schemas.microsoft.com/office/drawing/2014/main" id="{C6D81412-D750-C635-C3CF-7B97E0AD2358}"/>
              </a:ext>
            </a:extLst>
          </p:cNvPr>
          <p:cNvSpPr/>
          <p:nvPr/>
        </p:nvSpPr>
        <p:spPr>
          <a:xfrm>
            <a:off x="814852" y="261874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テキスト ボックス 40">
            <a:extLst>
              <a:ext uri="{FF2B5EF4-FFF2-40B4-BE49-F238E27FC236}">
                <a16:creationId xmlns:a16="http://schemas.microsoft.com/office/drawing/2014/main" id="{66D6D61C-9AF5-8531-1F08-FD369002B775}"/>
              </a:ext>
            </a:extLst>
          </p:cNvPr>
          <p:cNvSpPr txBox="1"/>
          <p:nvPr/>
        </p:nvSpPr>
        <p:spPr>
          <a:xfrm>
            <a:off x="491145" y="2607503"/>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7" name="四角形: 角を丸くする 41">
            <a:extLst>
              <a:ext uri="{FF2B5EF4-FFF2-40B4-BE49-F238E27FC236}">
                <a16:creationId xmlns:a16="http://schemas.microsoft.com/office/drawing/2014/main" id="{EF1D70A3-2AA7-95D7-C6DC-A203D7F7F6E0}"/>
              </a:ext>
            </a:extLst>
          </p:cNvPr>
          <p:cNvSpPr/>
          <p:nvPr/>
        </p:nvSpPr>
        <p:spPr>
          <a:xfrm>
            <a:off x="1466788" y="261134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42">
            <a:extLst>
              <a:ext uri="{FF2B5EF4-FFF2-40B4-BE49-F238E27FC236}">
                <a16:creationId xmlns:a16="http://schemas.microsoft.com/office/drawing/2014/main" id="{BB149443-447D-BE15-C2CD-35944ED2A9D5}"/>
              </a:ext>
            </a:extLst>
          </p:cNvPr>
          <p:cNvSpPr txBox="1"/>
          <p:nvPr/>
        </p:nvSpPr>
        <p:spPr>
          <a:xfrm>
            <a:off x="1147843" y="259296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9" name="図 43">
            <a:extLst>
              <a:ext uri="{FF2B5EF4-FFF2-40B4-BE49-F238E27FC236}">
                <a16:creationId xmlns:a16="http://schemas.microsoft.com/office/drawing/2014/main" id="{1683DA92-184F-C506-4743-29D08C71D534}"/>
              </a:ext>
            </a:extLst>
          </p:cNvPr>
          <p:cNvPicPr>
            <a:picLocks noChangeAspect="1"/>
          </p:cNvPicPr>
          <p:nvPr/>
        </p:nvPicPr>
        <p:blipFill>
          <a:blip r:embed="rId7"/>
          <a:stretch>
            <a:fillRect/>
          </a:stretch>
        </p:blipFill>
        <p:spPr>
          <a:xfrm>
            <a:off x="534294" y="2057290"/>
            <a:ext cx="1345035" cy="391873"/>
          </a:xfrm>
          <a:prstGeom prst="rect">
            <a:avLst/>
          </a:prstGeom>
        </p:spPr>
      </p:pic>
      <p:sp>
        <p:nvSpPr>
          <p:cNvPr id="30" name="四角形: 角を丸くする 44">
            <a:extLst>
              <a:ext uri="{FF2B5EF4-FFF2-40B4-BE49-F238E27FC236}">
                <a16:creationId xmlns:a16="http://schemas.microsoft.com/office/drawing/2014/main" id="{455401C7-C554-6F35-6E74-27461FAB6C04}"/>
              </a:ext>
            </a:extLst>
          </p:cNvPr>
          <p:cNvSpPr/>
          <p:nvPr/>
        </p:nvSpPr>
        <p:spPr>
          <a:xfrm>
            <a:off x="815446" y="2356571"/>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1" name="四角形: 角を丸くする 45">
            <a:extLst>
              <a:ext uri="{FF2B5EF4-FFF2-40B4-BE49-F238E27FC236}">
                <a16:creationId xmlns:a16="http://schemas.microsoft.com/office/drawing/2014/main" id="{BF000092-211C-522D-0FA4-DA337DF46B4B}"/>
              </a:ext>
            </a:extLst>
          </p:cNvPr>
          <p:cNvSpPr/>
          <p:nvPr/>
        </p:nvSpPr>
        <p:spPr>
          <a:xfrm>
            <a:off x="1460927" y="2361871"/>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2" name="テキスト ボックス 46">
            <a:extLst>
              <a:ext uri="{FF2B5EF4-FFF2-40B4-BE49-F238E27FC236}">
                <a16:creationId xmlns:a16="http://schemas.microsoft.com/office/drawing/2014/main" id="{483E06D2-6C06-AEDE-6A14-7732509A3208}"/>
              </a:ext>
            </a:extLst>
          </p:cNvPr>
          <p:cNvSpPr txBox="1"/>
          <p:nvPr/>
        </p:nvSpPr>
        <p:spPr>
          <a:xfrm>
            <a:off x="476895" y="2369365"/>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33" name="テキスト ボックス 47">
            <a:extLst>
              <a:ext uri="{FF2B5EF4-FFF2-40B4-BE49-F238E27FC236}">
                <a16:creationId xmlns:a16="http://schemas.microsoft.com/office/drawing/2014/main" id="{7EBE56D4-C28C-24AC-A8F2-49E2BBC172E7}"/>
              </a:ext>
            </a:extLst>
          </p:cNvPr>
          <p:cNvSpPr txBox="1"/>
          <p:nvPr/>
        </p:nvSpPr>
        <p:spPr>
          <a:xfrm>
            <a:off x="1137025" y="2362645"/>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34" name="四角形: 角を丸くする 48">
            <a:extLst>
              <a:ext uri="{FF2B5EF4-FFF2-40B4-BE49-F238E27FC236}">
                <a16:creationId xmlns:a16="http://schemas.microsoft.com/office/drawing/2014/main" id="{10A2C4B8-2AFC-F8CA-0FE6-85234D91EC26}"/>
              </a:ext>
            </a:extLst>
          </p:cNvPr>
          <p:cNvSpPr/>
          <p:nvPr/>
        </p:nvSpPr>
        <p:spPr>
          <a:xfrm>
            <a:off x="1025252" y="2059061"/>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5" name="テキスト ボックス 49">
            <a:extLst>
              <a:ext uri="{FF2B5EF4-FFF2-40B4-BE49-F238E27FC236}">
                <a16:creationId xmlns:a16="http://schemas.microsoft.com/office/drawing/2014/main" id="{B0C75591-6FC4-BE03-59D3-3AD1BC82244D}"/>
              </a:ext>
            </a:extLst>
          </p:cNvPr>
          <p:cNvSpPr txBox="1"/>
          <p:nvPr/>
        </p:nvSpPr>
        <p:spPr>
          <a:xfrm>
            <a:off x="491145" y="2047822"/>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36" name="四角形: 角を丸くする 50">
            <a:extLst>
              <a:ext uri="{FF2B5EF4-FFF2-40B4-BE49-F238E27FC236}">
                <a16:creationId xmlns:a16="http://schemas.microsoft.com/office/drawing/2014/main" id="{503ECE16-BF80-5F77-902C-8CA00F1CBBD6}"/>
              </a:ext>
            </a:extLst>
          </p:cNvPr>
          <p:cNvSpPr/>
          <p:nvPr/>
        </p:nvSpPr>
        <p:spPr>
          <a:xfrm>
            <a:off x="1027743" y="2205806"/>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テキスト ボックス 51">
            <a:extLst>
              <a:ext uri="{FF2B5EF4-FFF2-40B4-BE49-F238E27FC236}">
                <a16:creationId xmlns:a16="http://schemas.microsoft.com/office/drawing/2014/main" id="{DF0BDCEF-64BC-1881-28CB-3E54864DAC9F}"/>
              </a:ext>
            </a:extLst>
          </p:cNvPr>
          <p:cNvSpPr txBox="1"/>
          <p:nvPr/>
        </p:nvSpPr>
        <p:spPr>
          <a:xfrm>
            <a:off x="493636" y="2194567"/>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38" name="テキスト ボックス 56">
            <a:extLst>
              <a:ext uri="{FF2B5EF4-FFF2-40B4-BE49-F238E27FC236}">
                <a16:creationId xmlns:a16="http://schemas.microsoft.com/office/drawing/2014/main" id="{84380E96-7DE1-A528-E71C-3280BB2A6A48}"/>
              </a:ext>
            </a:extLst>
          </p:cNvPr>
          <p:cNvSpPr txBox="1"/>
          <p:nvPr/>
        </p:nvSpPr>
        <p:spPr>
          <a:xfrm>
            <a:off x="1051439" y="2042488"/>
            <a:ext cx="840544" cy="169277"/>
          </a:xfrm>
          <a:prstGeom prst="rect">
            <a:avLst/>
          </a:prstGeom>
          <a:noFill/>
        </p:spPr>
        <p:txBody>
          <a:bodyPr wrap="square" lIns="9144" rtlCol="0">
            <a:spAutoFit/>
          </a:bodyPr>
          <a:lstStyle/>
          <a:p>
            <a:r>
              <a:rPr kumimoji="1" lang="en-US" altLang="ja-JP" sz="500" dirty="0">
                <a:latin typeface="+mj-lt"/>
              </a:rPr>
              <a:t>DEMO-PARTS-NO_B</a:t>
            </a:r>
            <a:endParaRPr kumimoji="1" lang="ja-JP" altLang="en-US" sz="500" dirty="0"/>
          </a:p>
        </p:txBody>
      </p:sp>
      <p:sp>
        <p:nvSpPr>
          <p:cNvPr id="39" name="テキスト ボックス 57">
            <a:extLst>
              <a:ext uri="{FF2B5EF4-FFF2-40B4-BE49-F238E27FC236}">
                <a16:creationId xmlns:a16="http://schemas.microsoft.com/office/drawing/2014/main" id="{517167BF-D09D-6235-8DAE-86723978973F}"/>
              </a:ext>
            </a:extLst>
          </p:cNvPr>
          <p:cNvSpPr txBox="1"/>
          <p:nvPr/>
        </p:nvSpPr>
        <p:spPr>
          <a:xfrm>
            <a:off x="974846" y="2192594"/>
            <a:ext cx="944571" cy="169277"/>
          </a:xfrm>
          <a:prstGeom prst="rect">
            <a:avLst/>
          </a:prstGeom>
          <a:noFill/>
        </p:spPr>
        <p:txBody>
          <a:bodyPr wrap="square" lIns="9144" rIns="9144" rtlCol="0">
            <a:spAutoFit/>
          </a:bodyPr>
          <a:lstStyle/>
          <a:p>
            <a:pPr algn="ct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kumimoji="1" lang="en-US" altLang="ja-JP" sz="500" dirty="0">
              <a:latin typeface="+mj-lt"/>
            </a:endParaRPr>
          </a:p>
        </p:txBody>
      </p:sp>
      <p:sp>
        <p:nvSpPr>
          <p:cNvPr id="41" name="テキスト ボックス 58">
            <a:extLst>
              <a:ext uri="{FF2B5EF4-FFF2-40B4-BE49-F238E27FC236}">
                <a16:creationId xmlns:a16="http://schemas.microsoft.com/office/drawing/2014/main" id="{C63DE6EE-55DB-DC63-74E8-58FB15DA9B59}"/>
              </a:ext>
            </a:extLst>
          </p:cNvPr>
          <p:cNvSpPr txBox="1"/>
          <p:nvPr/>
        </p:nvSpPr>
        <p:spPr>
          <a:xfrm>
            <a:off x="772809" y="2345102"/>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42" name="テキスト ボックス 59">
            <a:extLst>
              <a:ext uri="{FF2B5EF4-FFF2-40B4-BE49-F238E27FC236}">
                <a16:creationId xmlns:a16="http://schemas.microsoft.com/office/drawing/2014/main" id="{34BE0E15-8FEB-34EA-6178-339590670357}"/>
              </a:ext>
            </a:extLst>
          </p:cNvPr>
          <p:cNvSpPr txBox="1"/>
          <p:nvPr/>
        </p:nvSpPr>
        <p:spPr>
          <a:xfrm>
            <a:off x="1427812" y="2348912"/>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43" name="グラフィックス 4" descr="カメラ 単色塗りつぶし">
            <a:extLst>
              <a:ext uri="{FF2B5EF4-FFF2-40B4-BE49-F238E27FC236}">
                <a16:creationId xmlns:a16="http://schemas.microsoft.com/office/drawing/2014/main" id="{C4C22680-8C95-D78F-84CA-A5D6EB9E928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96074" y="2057915"/>
            <a:ext cx="137037" cy="137037"/>
          </a:xfrm>
          <a:prstGeom prst="rect">
            <a:avLst/>
          </a:prstGeom>
        </p:spPr>
      </p:pic>
      <p:sp>
        <p:nvSpPr>
          <p:cNvPr id="44" name="Rectangle 43">
            <a:extLst>
              <a:ext uri="{FF2B5EF4-FFF2-40B4-BE49-F238E27FC236}">
                <a16:creationId xmlns:a16="http://schemas.microsoft.com/office/drawing/2014/main" id="{2F9C11BD-93C8-7EA7-DF45-7010DBB96F2E}"/>
              </a:ext>
            </a:extLst>
          </p:cNvPr>
          <p:cNvSpPr/>
          <p:nvPr/>
        </p:nvSpPr>
        <p:spPr>
          <a:xfrm>
            <a:off x="545287" y="2355669"/>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45" name="TextBox 44">
            <a:extLst>
              <a:ext uri="{FF2B5EF4-FFF2-40B4-BE49-F238E27FC236}">
                <a16:creationId xmlns:a16="http://schemas.microsoft.com/office/drawing/2014/main" id="{79ECCDCD-9E3A-7662-3B2D-81C307E92D6A}"/>
              </a:ext>
            </a:extLst>
          </p:cNvPr>
          <p:cNvSpPr txBox="1"/>
          <p:nvPr/>
        </p:nvSpPr>
        <p:spPr>
          <a:xfrm>
            <a:off x="524695" y="2367672"/>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46" name="Rectangle: Rounded Corners 45">
            <a:extLst>
              <a:ext uri="{FF2B5EF4-FFF2-40B4-BE49-F238E27FC236}">
                <a16:creationId xmlns:a16="http://schemas.microsoft.com/office/drawing/2014/main" id="{5D4D9A9A-4BAE-4DDB-A463-891439193163}"/>
              </a:ext>
            </a:extLst>
          </p:cNvPr>
          <p:cNvSpPr/>
          <p:nvPr/>
        </p:nvSpPr>
        <p:spPr>
          <a:xfrm>
            <a:off x="816322" y="2367672"/>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47" name="Rectangle: Rounded Corners 46">
            <a:extLst>
              <a:ext uri="{FF2B5EF4-FFF2-40B4-BE49-F238E27FC236}">
                <a16:creationId xmlns:a16="http://schemas.microsoft.com/office/drawing/2014/main" id="{FF5B0073-8A1D-5DD0-9DD9-E6F9436F13F1}"/>
              </a:ext>
            </a:extLst>
          </p:cNvPr>
          <p:cNvSpPr/>
          <p:nvPr/>
        </p:nvSpPr>
        <p:spPr>
          <a:xfrm>
            <a:off x="1210562" y="2367672"/>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48" name="Picture 47">
            <a:extLst>
              <a:ext uri="{FF2B5EF4-FFF2-40B4-BE49-F238E27FC236}">
                <a16:creationId xmlns:a16="http://schemas.microsoft.com/office/drawing/2014/main" id="{97012B6C-59F9-49EB-9ED7-0E581B1D7C2F}"/>
              </a:ext>
            </a:extLst>
          </p:cNvPr>
          <p:cNvPicPr>
            <a:picLocks noChangeAspect="1"/>
          </p:cNvPicPr>
          <p:nvPr/>
        </p:nvPicPr>
        <p:blipFill>
          <a:blip r:embed="rId20"/>
          <a:srcRect t="1" b="19546"/>
          <a:stretch/>
        </p:blipFill>
        <p:spPr>
          <a:xfrm>
            <a:off x="542508" y="2533244"/>
            <a:ext cx="1328605" cy="709499"/>
          </a:xfrm>
          <a:prstGeom prst="rect">
            <a:avLst/>
          </a:prstGeom>
        </p:spPr>
      </p:pic>
      <p:sp>
        <p:nvSpPr>
          <p:cNvPr id="49" name="矢印: 右 77">
            <a:extLst>
              <a:ext uri="{FF2B5EF4-FFF2-40B4-BE49-F238E27FC236}">
                <a16:creationId xmlns:a16="http://schemas.microsoft.com/office/drawing/2014/main" id="{56A0346E-4EE7-7240-73C8-E76A04220F6F}"/>
              </a:ext>
            </a:extLst>
          </p:cNvPr>
          <p:cNvSpPr/>
          <p:nvPr/>
        </p:nvSpPr>
        <p:spPr>
          <a:xfrm>
            <a:off x="1742405" y="191718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50" name="Picture 49">
            <a:extLst>
              <a:ext uri="{FF2B5EF4-FFF2-40B4-BE49-F238E27FC236}">
                <a16:creationId xmlns:a16="http://schemas.microsoft.com/office/drawing/2014/main" id="{7FCD546C-ADEA-4045-9AEA-D3D0465A2C57}"/>
              </a:ext>
            </a:extLst>
          </p:cNvPr>
          <p:cNvPicPr>
            <a:picLocks noChangeAspect="1"/>
          </p:cNvPicPr>
          <p:nvPr/>
        </p:nvPicPr>
        <p:blipFill>
          <a:blip r:embed="rId17"/>
          <a:stretch>
            <a:fillRect/>
          </a:stretch>
        </p:blipFill>
        <p:spPr>
          <a:xfrm>
            <a:off x="568494" y="3075265"/>
            <a:ext cx="1254295" cy="169937"/>
          </a:xfrm>
          <a:prstGeom prst="rect">
            <a:avLst/>
          </a:prstGeom>
        </p:spPr>
      </p:pic>
      <p:sp>
        <p:nvSpPr>
          <p:cNvPr id="51" name="TextBox 50">
            <a:extLst>
              <a:ext uri="{FF2B5EF4-FFF2-40B4-BE49-F238E27FC236}">
                <a16:creationId xmlns:a16="http://schemas.microsoft.com/office/drawing/2014/main" id="{55F7146A-4580-1B4F-FFCF-04C92425C864}"/>
              </a:ext>
            </a:extLst>
          </p:cNvPr>
          <p:cNvSpPr txBox="1"/>
          <p:nvPr/>
        </p:nvSpPr>
        <p:spPr>
          <a:xfrm>
            <a:off x="1428831" y="3088561"/>
            <a:ext cx="474058" cy="169277"/>
          </a:xfrm>
          <a:prstGeom prst="rect">
            <a:avLst/>
          </a:prstGeom>
          <a:noFill/>
        </p:spPr>
        <p:txBody>
          <a:bodyPr wrap="square" rtlCol="0">
            <a:spAutoFit/>
          </a:bodyPr>
          <a:lstStyle/>
          <a:p>
            <a:pPr algn="r"/>
            <a:r>
              <a:rPr lang="en-US" sz="500" dirty="0"/>
              <a:t>0/50</a:t>
            </a:r>
          </a:p>
        </p:txBody>
      </p:sp>
      <p:sp>
        <p:nvSpPr>
          <p:cNvPr id="52" name="Rectangle 51">
            <a:extLst>
              <a:ext uri="{FF2B5EF4-FFF2-40B4-BE49-F238E27FC236}">
                <a16:creationId xmlns:a16="http://schemas.microsoft.com/office/drawing/2014/main" id="{A1FD0901-EB2A-2B15-E5CF-A53507B34356}"/>
              </a:ext>
            </a:extLst>
          </p:cNvPr>
          <p:cNvSpPr/>
          <p:nvPr/>
        </p:nvSpPr>
        <p:spPr>
          <a:xfrm>
            <a:off x="2805496" y="2322832"/>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3" name="TextBox 52">
            <a:extLst>
              <a:ext uri="{FF2B5EF4-FFF2-40B4-BE49-F238E27FC236}">
                <a16:creationId xmlns:a16="http://schemas.microsoft.com/office/drawing/2014/main" id="{BB135D12-93E6-4DFC-F1B5-34EDCE1B4494}"/>
              </a:ext>
            </a:extLst>
          </p:cNvPr>
          <p:cNvSpPr txBox="1"/>
          <p:nvPr/>
        </p:nvSpPr>
        <p:spPr>
          <a:xfrm>
            <a:off x="2784904" y="2334835"/>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54" name="Rectangle: Rounded Corners 53">
            <a:extLst>
              <a:ext uri="{FF2B5EF4-FFF2-40B4-BE49-F238E27FC236}">
                <a16:creationId xmlns:a16="http://schemas.microsoft.com/office/drawing/2014/main" id="{74F0D811-23C8-E942-536F-BE02B4D6AD32}"/>
              </a:ext>
            </a:extLst>
          </p:cNvPr>
          <p:cNvSpPr/>
          <p:nvPr/>
        </p:nvSpPr>
        <p:spPr>
          <a:xfrm>
            <a:off x="3076531" y="2334835"/>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55" name="Rectangle: Rounded Corners 54">
            <a:extLst>
              <a:ext uri="{FF2B5EF4-FFF2-40B4-BE49-F238E27FC236}">
                <a16:creationId xmlns:a16="http://schemas.microsoft.com/office/drawing/2014/main" id="{F350998C-CAEC-31D6-B75D-C8F5961EB7B3}"/>
              </a:ext>
            </a:extLst>
          </p:cNvPr>
          <p:cNvSpPr/>
          <p:nvPr/>
        </p:nvSpPr>
        <p:spPr>
          <a:xfrm>
            <a:off x="3470771" y="2334835"/>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56" name="Rectangle 55">
            <a:extLst>
              <a:ext uri="{FF2B5EF4-FFF2-40B4-BE49-F238E27FC236}">
                <a16:creationId xmlns:a16="http://schemas.microsoft.com/office/drawing/2014/main" id="{A60DA8AA-1DA4-813D-A453-41BBAA3E31F3}"/>
              </a:ext>
            </a:extLst>
          </p:cNvPr>
          <p:cNvSpPr/>
          <p:nvPr/>
        </p:nvSpPr>
        <p:spPr>
          <a:xfrm>
            <a:off x="2836137" y="4786383"/>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57" name="TextBox 56">
            <a:extLst>
              <a:ext uri="{FF2B5EF4-FFF2-40B4-BE49-F238E27FC236}">
                <a16:creationId xmlns:a16="http://schemas.microsoft.com/office/drawing/2014/main" id="{58FAE75B-6282-7D63-9D8C-268D154F9EA0}"/>
              </a:ext>
            </a:extLst>
          </p:cNvPr>
          <p:cNvSpPr txBox="1"/>
          <p:nvPr/>
        </p:nvSpPr>
        <p:spPr>
          <a:xfrm>
            <a:off x="2815545" y="4798386"/>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58" name="Rectangle: Rounded Corners 57">
            <a:extLst>
              <a:ext uri="{FF2B5EF4-FFF2-40B4-BE49-F238E27FC236}">
                <a16:creationId xmlns:a16="http://schemas.microsoft.com/office/drawing/2014/main" id="{34565AB7-27EA-8EC1-C823-9ED95A95FD37}"/>
              </a:ext>
            </a:extLst>
          </p:cNvPr>
          <p:cNvSpPr/>
          <p:nvPr/>
        </p:nvSpPr>
        <p:spPr>
          <a:xfrm>
            <a:off x="3107172" y="4798386"/>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59" name="Rectangle: Rounded Corners 58">
            <a:extLst>
              <a:ext uri="{FF2B5EF4-FFF2-40B4-BE49-F238E27FC236}">
                <a16:creationId xmlns:a16="http://schemas.microsoft.com/office/drawing/2014/main" id="{441F3051-E3C7-AF9B-3CBC-4F5696C6F2DA}"/>
              </a:ext>
            </a:extLst>
          </p:cNvPr>
          <p:cNvSpPr/>
          <p:nvPr/>
        </p:nvSpPr>
        <p:spPr>
          <a:xfrm>
            <a:off x="3501412" y="4798386"/>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60" name="Picture 59">
            <a:extLst>
              <a:ext uri="{FF2B5EF4-FFF2-40B4-BE49-F238E27FC236}">
                <a16:creationId xmlns:a16="http://schemas.microsoft.com/office/drawing/2014/main" id="{08EF313C-D30F-0B39-BCAF-E16A2137630B}"/>
              </a:ext>
            </a:extLst>
          </p:cNvPr>
          <p:cNvPicPr/>
          <p:nvPr/>
        </p:nvPicPr>
        <p:blipFill rotWithShape="1">
          <a:blip r:embed="rId21"/>
          <a:srcRect l="891" t="5166" b="9736"/>
          <a:stretch/>
        </p:blipFill>
        <p:spPr>
          <a:xfrm>
            <a:off x="535169" y="3913578"/>
            <a:ext cx="1297605" cy="1953450"/>
          </a:xfrm>
          <a:prstGeom prst="rect">
            <a:avLst/>
          </a:prstGeom>
          <a:ln>
            <a:solidFill>
              <a:srgbClr val="666666"/>
            </a:solidFill>
          </a:ln>
        </p:spPr>
      </p:pic>
      <p:sp>
        <p:nvSpPr>
          <p:cNvPr id="62" name="TextBox 61">
            <a:extLst>
              <a:ext uri="{FF2B5EF4-FFF2-40B4-BE49-F238E27FC236}">
                <a16:creationId xmlns:a16="http://schemas.microsoft.com/office/drawing/2014/main" id="{BB755A03-93EE-79CF-CDD4-F21E37FA6556}"/>
              </a:ext>
            </a:extLst>
          </p:cNvPr>
          <p:cNvSpPr txBox="1"/>
          <p:nvPr/>
        </p:nvSpPr>
        <p:spPr>
          <a:xfrm>
            <a:off x="542968" y="4489474"/>
            <a:ext cx="1276172" cy="581698"/>
          </a:xfrm>
          <a:prstGeom prst="rect">
            <a:avLst/>
          </a:prstGeom>
          <a:solidFill>
            <a:srgbClr val="ADF9CB"/>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M2041223</a:t>
            </a:r>
          </a:p>
          <a:p>
            <a:r>
              <a:rPr lang="en-US" sz="550" dirty="0">
                <a:latin typeface="Tahoma" panose="020B0604030504040204" pitchFamily="34" charset="0"/>
                <a:ea typeface="Tahoma" panose="020B0604030504040204" pitchFamily="34" charset="0"/>
                <a:cs typeface="Tahoma" panose="020B0604030504040204" pitchFamily="34" charset="0"/>
              </a:rPr>
              <a:t>Parts No  :	808-0210031-00</a:t>
            </a:r>
          </a:p>
          <a:p>
            <a:r>
              <a:rPr lang="en-US" sz="550" dirty="0">
                <a:latin typeface="Tahoma" panose="020B0604030504040204" pitchFamily="34" charset="0"/>
                <a:ea typeface="Tahoma" panose="020B0604030504040204" pitchFamily="34" charset="0"/>
                <a:cs typeface="Tahoma" panose="020B0604030504040204" pitchFamily="34" charset="0"/>
              </a:rPr>
              <a:t>Parts Name : 	A91-400 CLAMPER CORD</a:t>
            </a:r>
          </a:p>
          <a:p>
            <a:r>
              <a:rPr lang="en-US" sz="550" dirty="0">
                <a:latin typeface="Tahoma" panose="020B0604030504040204" pitchFamily="34" charset="0"/>
                <a:ea typeface="Tahoma" panose="020B0604030504040204" pitchFamily="34" charset="0"/>
                <a:cs typeface="Tahoma" panose="020B0604030504040204" pitchFamily="34" charset="0"/>
              </a:rPr>
              <a:t>Model     :	FA8</a:t>
            </a:r>
          </a:p>
          <a:p>
            <a:r>
              <a:rPr lang="en-US" sz="550" dirty="0">
                <a:latin typeface="Tahoma" panose="020B0604030504040204" pitchFamily="34" charset="0"/>
                <a:ea typeface="Tahoma" panose="020B0604030504040204" pitchFamily="34" charset="0"/>
                <a:cs typeface="Tahoma" panose="020B0604030504040204" pitchFamily="34" charset="0"/>
              </a:rPr>
              <a:t>Color :	Silver</a:t>
            </a:r>
          </a:p>
          <a:p>
            <a:pPr algn="r"/>
            <a:r>
              <a:rPr lang="en-US" sz="550" dirty="0">
                <a:latin typeface="Tahoma" panose="020B0604030504040204" pitchFamily="34" charset="0"/>
                <a:ea typeface="Tahoma" panose="020B0604030504040204" pitchFamily="34" charset="0"/>
                <a:cs typeface="Tahoma" panose="020B0604030504040204" pitchFamily="34" charset="0"/>
              </a:rPr>
              <a:t>109.00/109.00 PCS</a:t>
            </a:r>
          </a:p>
        </p:txBody>
      </p:sp>
      <p:sp>
        <p:nvSpPr>
          <p:cNvPr id="63" name="TextBox 62">
            <a:extLst>
              <a:ext uri="{FF2B5EF4-FFF2-40B4-BE49-F238E27FC236}">
                <a16:creationId xmlns:a16="http://schemas.microsoft.com/office/drawing/2014/main" id="{A2E417E5-F238-B6ED-77C6-0E068F0958A6}"/>
              </a:ext>
            </a:extLst>
          </p:cNvPr>
          <p:cNvSpPr txBox="1"/>
          <p:nvPr/>
        </p:nvSpPr>
        <p:spPr>
          <a:xfrm>
            <a:off x="542761" y="5092454"/>
            <a:ext cx="1276172" cy="581698"/>
          </a:xfrm>
          <a:prstGeom prst="rect">
            <a:avLst/>
          </a:prstGeom>
          <a:solidFill>
            <a:srgbClr val="D1E9F5"/>
          </a:solidFill>
        </p:spPr>
        <p:txBody>
          <a:bodyPr wrap="square" lIns="9144" tIns="36576" rIns="9144" bIns="36576" rtlCol="0">
            <a:spAutoFit/>
          </a:bodyPr>
          <a:lstStyle/>
          <a:p>
            <a:r>
              <a:rPr lang="en-US" sz="550" dirty="0">
                <a:latin typeface="Tahoma" panose="020B0604030504040204" pitchFamily="34" charset="0"/>
                <a:ea typeface="Tahoma" panose="020B0604030504040204" pitchFamily="34" charset="0"/>
                <a:cs typeface="Tahoma" panose="020B0604030504040204" pitchFamily="34" charset="0"/>
              </a:rPr>
              <a:t>Order No :	M2058922</a:t>
            </a:r>
          </a:p>
          <a:p>
            <a:r>
              <a:rPr lang="en-US" sz="550" dirty="0">
                <a:latin typeface="Tahoma" panose="020B0604030504040204" pitchFamily="34" charset="0"/>
                <a:ea typeface="Tahoma" panose="020B0604030504040204" pitchFamily="34" charset="0"/>
                <a:cs typeface="Tahoma" panose="020B0604030504040204" pitchFamily="34" charset="0"/>
              </a:rPr>
              <a:t>Parts No  :	808-0210389-00</a:t>
            </a:r>
          </a:p>
          <a:p>
            <a:r>
              <a:rPr lang="en-US" sz="550" dirty="0">
                <a:latin typeface="Tahoma" panose="020B0604030504040204" pitchFamily="34" charset="0"/>
                <a:ea typeface="Tahoma" panose="020B0604030504040204" pitchFamily="34" charset="0"/>
                <a:cs typeface="Tahoma" panose="020B0604030504040204" pitchFamily="34" charset="0"/>
              </a:rPr>
              <a:t>Parts Name : 	</a:t>
            </a:r>
            <a:r>
              <a:rPr lang="en-US" sz="500" dirty="0">
                <a:latin typeface="Tahoma" panose="020B0604030504040204" pitchFamily="34" charset="0"/>
                <a:ea typeface="Tahoma" panose="020B0604030504040204" pitchFamily="34" charset="0"/>
                <a:cs typeface="Tahoma" panose="020B0604030504040204" pitchFamily="34" charset="0"/>
              </a:rPr>
              <a:t>382-003 COVER ASSY FUSE</a:t>
            </a:r>
            <a:endParaRPr lang="en-US" sz="550" dirty="0">
              <a:latin typeface="Tahoma" panose="020B0604030504040204" pitchFamily="34" charset="0"/>
              <a:ea typeface="Tahoma" panose="020B0604030504040204" pitchFamily="34" charset="0"/>
              <a:cs typeface="Tahoma" panose="020B0604030504040204" pitchFamily="34" charset="0"/>
            </a:endParaRPr>
          </a:p>
          <a:p>
            <a:r>
              <a:rPr lang="en-US" sz="550" dirty="0">
                <a:latin typeface="Tahoma" panose="020B0604030504040204" pitchFamily="34" charset="0"/>
                <a:ea typeface="Tahoma" panose="020B0604030504040204" pitchFamily="34" charset="0"/>
                <a:cs typeface="Tahoma" panose="020B0604030504040204" pitchFamily="34" charset="0"/>
              </a:rPr>
              <a:t>Model     :	382</a:t>
            </a:r>
          </a:p>
          <a:p>
            <a:r>
              <a:rPr lang="en-US" sz="550" dirty="0">
                <a:latin typeface="Tahoma" panose="020B0604030504040204" pitchFamily="34" charset="0"/>
                <a:ea typeface="Tahoma" panose="020B0604030504040204" pitchFamily="34" charset="0"/>
                <a:cs typeface="Tahoma" panose="020B0604030504040204" pitchFamily="34" charset="0"/>
              </a:rPr>
              <a:t>Color :	Black</a:t>
            </a:r>
          </a:p>
          <a:p>
            <a:pPr algn="r"/>
            <a:r>
              <a:rPr lang="en-US" sz="550" dirty="0">
                <a:latin typeface="Tahoma" panose="020B0604030504040204" pitchFamily="34" charset="0"/>
                <a:ea typeface="Tahoma" panose="020B0604030504040204" pitchFamily="34" charset="0"/>
                <a:cs typeface="Tahoma" panose="020B0604030504040204" pitchFamily="34" charset="0"/>
              </a:rPr>
              <a:t>.00/60.00 PCS</a:t>
            </a:r>
          </a:p>
        </p:txBody>
      </p:sp>
      <p:sp>
        <p:nvSpPr>
          <p:cNvPr id="448" name="矢印: 右 676">
            <a:extLst>
              <a:ext uri="{FF2B5EF4-FFF2-40B4-BE49-F238E27FC236}">
                <a16:creationId xmlns:a16="http://schemas.microsoft.com/office/drawing/2014/main" id="{D0D7497F-86D9-5FA6-ED73-1FCEE03C0423}"/>
              </a:ext>
            </a:extLst>
          </p:cNvPr>
          <p:cNvSpPr/>
          <p:nvPr/>
        </p:nvSpPr>
        <p:spPr>
          <a:xfrm rot="5400000">
            <a:off x="1342277" y="573340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49" name="矢印: 右 77">
            <a:extLst>
              <a:ext uri="{FF2B5EF4-FFF2-40B4-BE49-F238E27FC236}">
                <a16:creationId xmlns:a16="http://schemas.microsoft.com/office/drawing/2014/main" id="{236B956B-01CC-B98B-8630-A01BEB8FCE28}"/>
              </a:ext>
            </a:extLst>
          </p:cNvPr>
          <p:cNvSpPr/>
          <p:nvPr/>
        </p:nvSpPr>
        <p:spPr>
          <a:xfrm>
            <a:off x="1790315" y="500632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grpSp>
        <p:nvGrpSpPr>
          <p:cNvPr id="451" name="Group 450">
            <a:extLst>
              <a:ext uri="{FF2B5EF4-FFF2-40B4-BE49-F238E27FC236}">
                <a16:creationId xmlns:a16="http://schemas.microsoft.com/office/drawing/2014/main" id="{2550B0A9-595E-ADA7-4915-E371702EB3A4}"/>
              </a:ext>
            </a:extLst>
          </p:cNvPr>
          <p:cNvGrpSpPr/>
          <p:nvPr/>
        </p:nvGrpSpPr>
        <p:grpSpPr>
          <a:xfrm>
            <a:off x="3413444" y="5661223"/>
            <a:ext cx="883668" cy="434172"/>
            <a:chOff x="3413444" y="5661223"/>
            <a:chExt cx="883668" cy="434172"/>
          </a:xfrm>
        </p:grpSpPr>
        <p:sp>
          <p:nvSpPr>
            <p:cNvPr id="452" name="正方形/長方形 743">
              <a:extLst>
                <a:ext uri="{FF2B5EF4-FFF2-40B4-BE49-F238E27FC236}">
                  <a16:creationId xmlns:a16="http://schemas.microsoft.com/office/drawing/2014/main" id="{AEE925B3-B151-34C6-34CB-DD45A32537DA}"/>
                </a:ext>
              </a:extLst>
            </p:cNvPr>
            <p:cNvSpPr/>
            <p:nvPr/>
          </p:nvSpPr>
          <p:spPr>
            <a:xfrm>
              <a:off x="3413444" y="5661223"/>
              <a:ext cx="764054" cy="26254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53" name="グラフィックス 744" descr="右向き指示マーク">
              <a:extLst>
                <a:ext uri="{FF2B5EF4-FFF2-40B4-BE49-F238E27FC236}">
                  <a16:creationId xmlns:a16="http://schemas.microsoft.com/office/drawing/2014/main" id="{7DA32E21-89D3-F736-9C5D-DC93B463357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4754202">
              <a:off x="4043486" y="5841769"/>
              <a:ext cx="253626" cy="253626"/>
            </a:xfrm>
            <a:prstGeom prst="rect">
              <a:avLst/>
            </a:prstGeom>
          </p:spPr>
        </p:pic>
      </p:grpSp>
      <p:sp>
        <p:nvSpPr>
          <p:cNvPr id="2" name="Isosceles Triangle 1">
            <a:extLst>
              <a:ext uri="{FF2B5EF4-FFF2-40B4-BE49-F238E27FC236}">
                <a16:creationId xmlns:a16="http://schemas.microsoft.com/office/drawing/2014/main" id="{606BEB0C-6C81-6CC7-E9C0-DB66F301032C}"/>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3092976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テキスト ボックス 193">
            <a:extLst>
              <a:ext uri="{FF2B5EF4-FFF2-40B4-BE49-F238E27FC236}">
                <a16:creationId xmlns:a16="http://schemas.microsoft.com/office/drawing/2014/main" id="{8419CA9C-E6B8-04BF-14B4-6F8C08BB8FCC}"/>
              </a:ext>
            </a:extLst>
          </p:cNvPr>
          <p:cNvSpPr txBox="1"/>
          <p:nvPr/>
        </p:nvSpPr>
        <p:spPr>
          <a:xfrm>
            <a:off x="2031863" y="562504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95" name="図 194">
            <a:extLst>
              <a:ext uri="{FF2B5EF4-FFF2-40B4-BE49-F238E27FC236}">
                <a16:creationId xmlns:a16="http://schemas.microsoft.com/office/drawing/2014/main" id="{0B792D6D-9DFB-60F6-1365-651D1EC1CD70}"/>
              </a:ext>
            </a:extLst>
          </p:cNvPr>
          <p:cNvPicPr>
            <a:picLocks noChangeAspect="1"/>
          </p:cNvPicPr>
          <p:nvPr/>
        </p:nvPicPr>
        <p:blipFill>
          <a:blip r:embed="rId2"/>
          <a:stretch>
            <a:fillRect/>
          </a:stretch>
        </p:blipFill>
        <p:spPr>
          <a:xfrm>
            <a:off x="1504046" y="4953831"/>
            <a:ext cx="1358764" cy="2027693"/>
          </a:xfrm>
          <a:prstGeom prst="rect">
            <a:avLst/>
          </a:prstGeom>
        </p:spPr>
      </p:pic>
      <p:pic>
        <p:nvPicPr>
          <p:cNvPr id="196" name="図 195">
            <a:extLst>
              <a:ext uri="{FF2B5EF4-FFF2-40B4-BE49-F238E27FC236}">
                <a16:creationId xmlns:a16="http://schemas.microsoft.com/office/drawing/2014/main" id="{BE3AB2B5-B469-D9A6-7805-0AEBC6A0C5F1}"/>
              </a:ext>
            </a:extLst>
          </p:cNvPr>
          <p:cNvPicPr>
            <a:picLocks noChangeAspect="1"/>
          </p:cNvPicPr>
          <p:nvPr/>
        </p:nvPicPr>
        <p:blipFill>
          <a:blip r:embed="rId3"/>
          <a:stretch>
            <a:fillRect/>
          </a:stretch>
        </p:blipFill>
        <p:spPr>
          <a:xfrm>
            <a:off x="2597402" y="6249218"/>
            <a:ext cx="243861" cy="130125"/>
          </a:xfrm>
          <a:prstGeom prst="rect">
            <a:avLst/>
          </a:prstGeom>
        </p:spPr>
      </p:pic>
      <p:sp>
        <p:nvSpPr>
          <p:cNvPr id="197" name="テキスト ボックス 196">
            <a:extLst>
              <a:ext uri="{FF2B5EF4-FFF2-40B4-BE49-F238E27FC236}">
                <a16:creationId xmlns:a16="http://schemas.microsoft.com/office/drawing/2014/main" id="{91B754F2-7D64-3B19-6A6E-713D361C869B}"/>
              </a:ext>
            </a:extLst>
          </p:cNvPr>
          <p:cNvSpPr txBox="1"/>
          <p:nvPr/>
        </p:nvSpPr>
        <p:spPr>
          <a:xfrm>
            <a:off x="2520980" y="622825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98" name="図 197">
            <a:extLst>
              <a:ext uri="{FF2B5EF4-FFF2-40B4-BE49-F238E27FC236}">
                <a16:creationId xmlns:a16="http://schemas.microsoft.com/office/drawing/2014/main" id="{79285DB9-8A5D-357B-BA6D-7E56F3A4F0C4}"/>
              </a:ext>
            </a:extLst>
          </p:cNvPr>
          <p:cNvPicPr>
            <a:picLocks noChangeAspect="1"/>
          </p:cNvPicPr>
          <p:nvPr/>
        </p:nvPicPr>
        <p:blipFill>
          <a:blip r:embed="rId4"/>
          <a:stretch>
            <a:fillRect/>
          </a:stretch>
        </p:blipFill>
        <p:spPr>
          <a:xfrm>
            <a:off x="2008733" y="5087911"/>
            <a:ext cx="805148" cy="123622"/>
          </a:xfrm>
          <a:prstGeom prst="rect">
            <a:avLst/>
          </a:prstGeom>
        </p:spPr>
      </p:pic>
      <p:sp>
        <p:nvSpPr>
          <p:cNvPr id="199" name="テキスト ボックス 198">
            <a:extLst>
              <a:ext uri="{FF2B5EF4-FFF2-40B4-BE49-F238E27FC236}">
                <a16:creationId xmlns:a16="http://schemas.microsoft.com/office/drawing/2014/main" id="{CC1F8D63-15D1-13A7-BC19-36953DE08D2A}"/>
              </a:ext>
            </a:extLst>
          </p:cNvPr>
          <p:cNvSpPr txBox="1"/>
          <p:nvPr/>
        </p:nvSpPr>
        <p:spPr>
          <a:xfrm>
            <a:off x="1924014" y="5074488"/>
            <a:ext cx="874330" cy="200055"/>
          </a:xfrm>
          <a:prstGeom prst="rect">
            <a:avLst/>
          </a:prstGeom>
          <a:noFill/>
        </p:spPr>
        <p:txBody>
          <a:bodyPr wrap="square" lIns="9144" rtlCol="0">
            <a:spAutoFit/>
          </a:bodyPr>
          <a:lstStyle/>
          <a:p>
            <a:pPr algn="ctr"/>
            <a:r>
              <a:rPr kumimoji="1" lang="en-US" altLang="ja-JP" sz="700" dirty="0">
                <a:solidFill>
                  <a:schemeClr val="bg1"/>
                </a:solidFill>
              </a:rPr>
              <a:t>Outbound Manual</a:t>
            </a:r>
            <a:endParaRPr kumimoji="1" lang="ja-JP" altLang="en-US" sz="700" dirty="0">
              <a:solidFill>
                <a:schemeClr val="bg1"/>
              </a:solidFill>
            </a:endParaRPr>
          </a:p>
        </p:txBody>
      </p:sp>
      <p:pic>
        <p:nvPicPr>
          <p:cNvPr id="200" name="図 199">
            <a:extLst>
              <a:ext uri="{FF2B5EF4-FFF2-40B4-BE49-F238E27FC236}">
                <a16:creationId xmlns:a16="http://schemas.microsoft.com/office/drawing/2014/main" id="{AB55F225-4091-D998-F1FC-EDFF0EB43405}"/>
              </a:ext>
            </a:extLst>
          </p:cNvPr>
          <p:cNvPicPr>
            <a:picLocks noChangeAspect="1"/>
          </p:cNvPicPr>
          <p:nvPr/>
        </p:nvPicPr>
        <p:blipFill>
          <a:blip r:embed="rId3"/>
          <a:stretch>
            <a:fillRect/>
          </a:stretch>
        </p:blipFill>
        <p:spPr>
          <a:xfrm>
            <a:off x="1658546" y="5973471"/>
            <a:ext cx="399116" cy="92870"/>
          </a:xfrm>
          <a:prstGeom prst="rect">
            <a:avLst/>
          </a:prstGeom>
        </p:spPr>
      </p:pic>
      <p:sp>
        <p:nvSpPr>
          <p:cNvPr id="201" name="テキスト ボックス 200">
            <a:extLst>
              <a:ext uri="{FF2B5EF4-FFF2-40B4-BE49-F238E27FC236}">
                <a16:creationId xmlns:a16="http://schemas.microsoft.com/office/drawing/2014/main" id="{FB1A4BB6-84CC-0E1F-7392-98858434EC57}"/>
              </a:ext>
            </a:extLst>
          </p:cNvPr>
          <p:cNvSpPr txBox="1"/>
          <p:nvPr/>
        </p:nvSpPr>
        <p:spPr>
          <a:xfrm>
            <a:off x="1594176" y="592376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02" name="図 201">
            <a:extLst>
              <a:ext uri="{FF2B5EF4-FFF2-40B4-BE49-F238E27FC236}">
                <a16:creationId xmlns:a16="http://schemas.microsoft.com/office/drawing/2014/main" id="{6862F492-469E-9FEF-F13E-691B05D5A3C0}"/>
              </a:ext>
            </a:extLst>
          </p:cNvPr>
          <p:cNvPicPr>
            <a:picLocks noChangeAspect="1"/>
          </p:cNvPicPr>
          <p:nvPr/>
        </p:nvPicPr>
        <p:blipFill>
          <a:blip r:embed="rId5"/>
          <a:stretch>
            <a:fillRect/>
          </a:stretch>
        </p:blipFill>
        <p:spPr>
          <a:xfrm>
            <a:off x="2106987" y="6410582"/>
            <a:ext cx="234871" cy="129551"/>
          </a:xfrm>
          <a:prstGeom prst="rect">
            <a:avLst/>
          </a:prstGeom>
        </p:spPr>
      </p:pic>
      <p:pic>
        <p:nvPicPr>
          <p:cNvPr id="203" name="図 202">
            <a:extLst>
              <a:ext uri="{FF2B5EF4-FFF2-40B4-BE49-F238E27FC236}">
                <a16:creationId xmlns:a16="http://schemas.microsoft.com/office/drawing/2014/main" id="{C31388EB-FF25-26B8-AD00-F0FFC64AB9B3}"/>
              </a:ext>
            </a:extLst>
          </p:cNvPr>
          <p:cNvPicPr>
            <a:picLocks noChangeAspect="1"/>
          </p:cNvPicPr>
          <p:nvPr/>
        </p:nvPicPr>
        <p:blipFill>
          <a:blip r:embed="rId5"/>
          <a:stretch>
            <a:fillRect/>
          </a:stretch>
        </p:blipFill>
        <p:spPr>
          <a:xfrm>
            <a:off x="2042405" y="6593833"/>
            <a:ext cx="234871" cy="129551"/>
          </a:xfrm>
          <a:prstGeom prst="rect">
            <a:avLst/>
          </a:prstGeom>
        </p:spPr>
      </p:pic>
      <p:pic>
        <p:nvPicPr>
          <p:cNvPr id="204" name="図 203">
            <a:extLst>
              <a:ext uri="{FF2B5EF4-FFF2-40B4-BE49-F238E27FC236}">
                <a16:creationId xmlns:a16="http://schemas.microsoft.com/office/drawing/2014/main" id="{C0E0454B-98C9-72A1-3A76-CA5418B9CAD5}"/>
              </a:ext>
            </a:extLst>
          </p:cNvPr>
          <p:cNvPicPr>
            <a:picLocks noChangeAspect="1"/>
          </p:cNvPicPr>
          <p:nvPr/>
        </p:nvPicPr>
        <p:blipFill>
          <a:blip r:embed="rId6"/>
          <a:stretch>
            <a:fillRect/>
          </a:stretch>
        </p:blipFill>
        <p:spPr>
          <a:xfrm>
            <a:off x="1522054" y="5960610"/>
            <a:ext cx="1334826" cy="298027"/>
          </a:xfrm>
          <a:prstGeom prst="rect">
            <a:avLst/>
          </a:prstGeom>
        </p:spPr>
      </p:pic>
      <p:sp>
        <p:nvSpPr>
          <p:cNvPr id="205" name="四角形: 角を丸くする 204">
            <a:extLst>
              <a:ext uri="{FF2B5EF4-FFF2-40B4-BE49-F238E27FC236}">
                <a16:creationId xmlns:a16="http://schemas.microsoft.com/office/drawing/2014/main" id="{FCD12523-A08B-CE21-2884-5DF90BA9EF7A}"/>
              </a:ext>
            </a:extLst>
          </p:cNvPr>
          <p:cNvSpPr/>
          <p:nvPr/>
        </p:nvSpPr>
        <p:spPr>
          <a:xfrm>
            <a:off x="1798333" y="611764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6" name="テキスト ボックス 205">
            <a:extLst>
              <a:ext uri="{FF2B5EF4-FFF2-40B4-BE49-F238E27FC236}">
                <a16:creationId xmlns:a16="http://schemas.microsoft.com/office/drawing/2014/main" id="{BC1F3A37-7442-D534-D9C1-2B0EB6CFC267}"/>
              </a:ext>
            </a:extLst>
          </p:cNvPr>
          <p:cNvSpPr txBox="1"/>
          <p:nvPr/>
        </p:nvSpPr>
        <p:spPr>
          <a:xfrm>
            <a:off x="1474626" y="6106402"/>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207" name="四角形: 角を丸くする 206">
            <a:extLst>
              <a:ext uri="{FF2B5EF4-FFF2-40B4-BE49-F238E27FC236}">
                <a16:creationId xmlns:a16="http://schemas.microsoft.com/office/drawing/2014/main" id="{013EB4B2-C29B-9F32-CDC3-7ECEA079854A}"/>
              </a:ext>
            </a:extLst>
          </p:cNvPr>
          <p:cNvSpPr/>
          <p:nvPr/>
        </p:nvSpPr>
        <p:spPr>
          <a:xfrm>
            <a:off x="2450269" y="611024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08" name="テキスト ボックス 207">
            <a:extLst>
              <a:ext uri="{FF2B5EF4-FFF2-40B4-BE49-F238E27FC236}">
                <a16:creationId xmlns:a16="http://schemas.microsoft.com/office/drawing/2014/main" id="{CE67267B-981C-D49A-CC7B-DCFDFF43A0B6}"/>
              </a:ext>
            </a:extLst>
          </p:cNvPr>
          <p:cNvSpPr txBox="1"/>
          <p:nvPr/>
        </p:nvSpPr>
        <p:spPr>
          <a:xfrm>
            <a:off x="2131324" y="609186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09" name="図 208">
            <a:extLst>
              <a:ext uri="{FF2B5EF4-FFF2-40B4-BE49-F238E27FC236}">
                <a16:creationId xmlns:a16="http://schemas.microsoft.com/office/drawing/2014/main" id="{186DF9B8-4179-3070-79FC-278368A12725}"/>
              </a:ext>
            </a:extLst>
          </p:cNvPr>
          <p:cNvPicPr>
            <a:picLocks noChangeAspect="1"/>
          </p:cNvPicPr>
          <p:nvPr/>
        </p:nvPicPr>
        <p:blipFill>
          <a:blip r:embed="rId7"/>
          <a:stretch>
            <a:fillRect/>
          </a:stretch>
        </p:blipFill>
        <p:spPr>
          <a:xfrm>
            <a:off x="1517775" y="5556189"/>
            <a:ext cx="1345035" cy="391873"/>
          </a:xfrm>
          <a:prstGeom prst="rect">
            <a:avLst/>
          </a:prstGeom>
        </p:spPr>
      </p:pic>
      <p:sp>
        <p:nvSpPr>
          <p:cNvPr id="210" name="四角形: 角を丸くする 209">
            <a:extLst>
              <a:ext uri="{FF2B5EF4-FFF2-40B4-BE49-F238E27FC236}">
                <a16:creationId xmlns:a16="http://schemas.microsoft.com/office/drawing/2014/main" id="{A931A068-54F2-6628-B941-132D69F16ACE}"/>
              </a:ext>
            </a:extLst>
          </p:cNvPr>
          <p:cNvSpPr/>
          <p:nvPr/>
        </p:nvSpPr>
        <p:spPr>
          <a:xfrm>
            <a:off x="1798927" y="585547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1" name="四角形: 角を丸くする 210">
            <a:extLst>
              <a:ext uri="{FF2B5EF4-FFF2-40B4-BE49-F238E27FC236}">
                <a16:creationId xmlns:a16="http://schemas.microsoft.com/office/drawing/2014/main" id="{DA4996D1-CC0C-C826-F687-05C594230A52}"/>
              </a:ext>
            </a:extLst>
          </p:cNvPr>
          <p:cNvSpPr/>
          <p:nvPr/>
        </p:nvSpPr>
        <p:spPr>
          <a:xfrm>
            <a:off x="2444408" y="586077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2" name="テキスト ボックス 211">
            <a:extLst>
              <a:ext uri="{FF2B5EF4-FFF2-40B4-BE49-F238E27FC236}">
                <a16:creationId xmlns:a16="http://schemas.microsoft.com/office/drawing/2014/main" id="{BF499CFB-FCC4-69BF-2644-738278BB8FAD}"/>
              </a:ext>
            </a:extLst>
          </p:cNvPr>
          <p:cNvSpPr txBox="1"/>
          <p:nvPr/>
        </p:nvSpPr>
        <p:spPr>
          <a:xfrm>
            <a:off x="1460376" y="5868264"/>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213" name="テキスト ボックス 212">
            <a:extLst>
              <a:ext uri="{FF2B5EF4-FFF2-40B4-BE49-F238E27FC236}">
                <a16:creationId xmlns:a16="http://schemas.microsoft.com/office/drawing/2014/main" id="{C6176F42-DA7D-AE3D-6B68-9B69F0DEEEC9}"/>
              </a:ext>
            </a:extLst>
          </p:cNvPr>
          <p:cNvSpPr txBox="1"/>
          <p:nvPr/>
        </p:nvSpPr>
        <p:spPr>
          <a:xfrm>
            <a:off x="2120506" y="586154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14" name="四角形: 角を丸くする 213">
            <a:extLst>
              <a:ext uri="{FF2B5EF4-FFF2-40B4-BE49-F238E27FC236}">
                <a16:creationId xmlns:a16="http://schemas.microsoft.com/office/drawing/2014/main" id="{B0FBEE1E-BFA2-40FF-961F-9F97E4F9901E}"/>
              </a:ext>
            </a:extLst>
          </p:cNvPr>
          <p:cNvSpPr/>
          <p:nvPr/>
        </p:nvSpPr>
        <p:spPr>
          <a:xfrm>
            <a:off x="2008733" y="555796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5" name="テキスト ボックス 214">
            <a:extLst>
              <a:ext uri="{FF2B5EF4-FFF2-40B4-BE49-F238E27FC236}">
                <a16:creationId xmlns:a16="http://schemas.microsoft.com/office/drawing/2014/main" id="{90C0558C-4EFA-929E-E18E-2F16C8E8B888}"/>
              </a:ext>
            </a:extLst>
          </p:cNvPr>
          <p:cNvSpPr txBox="1"/>
          <p:nvPr/>
        </p:nvSpPr>
        <p:spPr>
          <a:xfrm>
            <a:off x="1474626" y="5546721"/>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216" name="四角形: 角を丸くする 215">
            <a:extLst>
              <a:ext uri="{FF2B5EF4-FFF2-40B4-BE49-F238E27FC236}">
                <a16:creationId xmlns:a16="http://schemas.microsoft.com/office/drawing/2014/main" id="{259F2408-D35C-94D1-FD52-038FA920E935}"/>
              </a:ext>
            </a:extLst>
          </p:cNvPr>
          <p:cNvSpPr/>
          <p:nvPr/>
        </p:nvSpPr>
        <p:spPr>
          <a:xfrm>
            <a:off x="2011224" y="570470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7" name="テキスト ボックス 216">
            <a:extLst>
              <a:ext uri="{FF2B5EF4-FFF2-40B4-BE49-F238E27FC236}">
                <a16:creationId xmlns:a16="http://schemas.microsoft.com/office/drawing/2014/main" id="{5E622C6F-0C74-1C2A-A114-099D0A4DDC46}"/>
              </a:ext>
            </a:extLst>
          </p:cNvPr>
          <p:cNvSpPr txBox="1"/>
          <p:nvPr/>
        </p:nvSpPr>
        <p:spPr>
          <a:xfrm>
            <a:off x="1477117" y="569346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18" name="テキスト ボックス 217">
            <a:extLst>
              <a:ext uri="{FF2B5EF4-FFF2-40B4-BE49-F238E27FC236}">
                <a16:creationId xmlns:a16="http://schemas.microsoft.com/office/drawing/2014/main" id="{04644171-A6E5-486F-0C3B-EDB45E393950}"/>
              </a:ext>
            </a:extLst>
          </p:cNvPr>
          <p:cNvSpPr txBox="1"/>
          <p:nvPr/>
        </p:nvSpPr>
        <p:spPr>
          <a:xfrm>
            <a:off x="2034920" y="554138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19" name="テキスト ボックス 218">
            <a:extLst>
              <a:ext uri="{FF2B5EF4-FFF2-40B4-BE49-F238E27FC236}">
                <a16:creationId xmlns:a16="http://schemas.microsoft.com/office/drawing/2014/main" id="{9B0925D5-25C1-65D8-361B-6B013D95D58A}"/>
              </a:ext>
            </a:extLst>
          </p:cNvPr>
          <p:cNvSpPr txBox="1"/>
          <p:nvPr/>
        </p:nvSpPr>
        <p:spPr>
          <a:xfrm>
            <a:off x="1756290" y="584400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20" name="テキスト ボックス 219">
            <a:extLst>
              <a:ext uri="{FF2B5EF4-FFF2-40B4-BE49-F238E27FC236}">
                <a16:creationId xmlns:a16="http://schemas.microsoft.com/office/drawing/2014/main" id="{24B854C9-0772-97FE-341A-876950F457D3}"/>
              </a:ext>
            </a:extLst>
          </p:cNvPr>
          <p:cNvSpPr txBox="1"/>
          <p:nvPr/>
        </p:nvSpPr>
        <p:spPr>
          <a:xfrm>
            <a:off x="2411293" y="584781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5-4-5. Outbound Manual</a:t>
            </a:r>
          </a:p>
        </p:txBody>
      </p:sp>
      <p:pic>
        <p:nvPicPr>
          <p:cNvPr id="29" name="図 28">
            <a:extLst>
              <a:ext uri="{FF2B5EF4-FFF2-40B4-BE49-F238E27FC236}">
                <a16:creationId xmlns:a16="http://schemas.microsoft.com/office/drawing/2014/main" id="{93AD1DB1-92EE-CC1D-FC82-70DDF193EFA0}"/>
              </a:ext>
            </a:extLst>
          </p:cNvPr>
          <p:cNvPicPr>
            <a:picLocks noChangeAspect="1"/>
          </p:cNvPicPr>
          <p:nvPr/>
        </p:nvPicPr>
        <p:blipFill>
          <a:blip r:embed="rId2"/>
          <a:stretch>
            <a:fillRect/>
          </a:stretch>
        </p:blipFill>
        <p:spPr>
          <a:xfrm>
            <a:off x="2147879" y="1530698"/>
            <a:ext cx="1358764" cy="2027693"/>
          </a:xfrm>
          <a:prstGeom prst="rect">
            <a:avLst/>
          </a:prstGeom>
        </p:spPr>
      </p:pic>
      <p:pic>
        <p:nvPicPr>
          <p:cNvPr id="30" name="図 29">
            <a:extLst>
              <a:ext uri="{FF2B5EF4-FFF2-40B4-BE49-F238E27FC236}">
                <a16:creationId xmlns:a16="http://schemas.microsoft.com/office/drawing/2014/main" id="{3C2F41C7-1A0E-F652-0B4E-26D045BE33B7}"/>
              </a:ext>
            </a:extLst>
          </p:cNvPr>
          <p:cNvPicPr>
            <a:picLocks noChangeAspect="1"/>
          </p:cNvPicPr>
          <p:nvPr/>
        </p:nvPicPr>
        <p:blipFill>
          <a:blip r:embed="rId3"/>
          <a:stretch>
            <a:fillRect/>
          </a:stretch>
        </p:blipFill>
        <p:spPr>
          <a:xfrm>
            <a:off x="3241235" y="2826085"/>
            <a:ext cx="243861" cy="130125"/>
          </a:xfrm>
          <a:prstGeom prst="rect">
            <a:avLst/>
          </a:prstGeom>
        </p:spPr>
      </p:pic>
      <p:sp>
        <p:nvSpPr>
          <p:cNvPr id="31" name="テキスト ボックス 30">
            <a:extLst>
              <a:ext uri="{FF2B5EF4-FFF2-40B4-BE49-F238E27FC236}">
                <a16:creationId xmlns:a16="http://schemas.microsoft.com/office/drawing/2014/main" id="{2078E152-A195-4197-122E-E2A483F50A09}"/>
              </a:ext>
            </a:extLst>
          </p:cNvPr>
          <p:cNvSpPr txBox="1"/>
          <p:nvPr/>
        </p:nvSpPr>
        <p:spPr>
          <a:xfrm>
            <a:off x="3164813" y="2805126"/>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32" name="図 31">
            <a:extLst>
              <a:ext uri="{FF2B5EF4-FFF2-40B4-BE49-F238E27FC236}">
                <a16:creationId xmlns:a16="http://schemas.microsoft.com/office/drawing/2014/main" id="{DECC7CAE-11CD-4443-5C9E-EF7F8B283C56}"/>
              </a:ext>
            </a:extLst>
          </p:cNvPr>
          <p:cNvPicPr>
            <a:picLocks noChangeAspect="1"/>
          </p:cNvPicPr>
          <p:nvPr/>
        </p:nvPicPr>
        <p:blipFill>
          <a:blip r:embed="rId4"/>
          <a:stretch>
            <a:fillRect/>
          </a:stretch>
        </p:blipFill>
        <p:spPr>
          <a:xfrm>
            <a:off x="2652566" y="1664778"/>
            <a:ext cx="805148" cy="123622"/>
          </a:xfrm>
          <a:prstGeom prst="rect">
            <a:avLst/>
          </a:prstGeom>
        </p:spPr>
      </p:pic>
      <p:sp>
        <p:nvSpPr>
          <p:cNvPr id="33" name="テキスト ボックス 32">
            <a:extLst>
              <a:ext uri="{FF2B5EF4-FFF2-40B4-BE49-F238E27FC236}">
                <a16:creationId xmlns:a16="http://schemas.microsoft.com/office/drawing/2014/main" id="{F91FCC9C-8870-F62B-C8C2-EB5D24466028}"/>
              </a:ext>
            </a:extLst>
          </p:cNvPr>
          <p:cNvSpPr txBox="1"/>
          <p:nvPr/>
        </p:nvSpPr>
        <p:spPr>
          <a:xfrm>
            <a:off x="2567847" y="1651355"/>
            <a:ext cx="1001374" cy="200055"/>
          </a:xfrm>
          <a:prstGeom prst="rect">
            <a:avLst/>
          </a:prstGeom>
          <a:noFill/>
        </p:spPr>
        <p:txBody>
          <a:bodyPr wrap="square" rtlCol="0">
            <a:spAutoFit/>
          </a:bodyPr>
          <a:lstStyle/>
          <a:p>
            <a:pPr algn="ctr"/>
            <a:r>
              <a:rPr kumimoji="1" lang="en-US" altLang="ja-JP" sz="700" dirty="0">
                <a:solidFill>
                  <a:schemeClr val="bg1"/>
                </a:solidFill>
              </a:rPr>
              <a:t>Outbound Manual</a:t>
            </a:r>
            <a:endParaRPr kumimoji="1" lang="ja-JP" altLang="en-US" sz="700" dirty="0">
              <a:solidFill>
                <a:schemeClr val="bg1"/>
              </a:solidFill>
            </a:endParaRPr>
          </a:p>
        </p:txBody>
      </p:sp>
      <p:pic>
        <p:nvPicPr>
          <p:cNvPr id="34" name="図 33">
            <a:extLst>
              <a:ext uri="{FF2B5EF4-FFF2-40B4-BE49-F238E27FC236}">
                <a16:creationId xmlns:a16="http://schemas.microsoft.com/office/drawing/2014/main" id="{145A40A0-29DE-0D32-77D2-B6DDDF59E22D}"/>
              </a:ext>
            </a:extLst>
          </p:cNvPr>
          <p:cNvPicPr>
            <a:picLocks noChangeAspect="1"/>
          </p:cNvPicPr>
          <p:nvPr/>
        </p:nvPicPr>
        <p:blipFill>
          <a:blip r:embed="rId3"/>
          <a:stretch>
            <a:fillRect/>
          </a:stretch>
        </p:blipFill>
        <p:spPr>
          <a:xfrm>
            <a:off x="2302379" y="2550338"/>
            <a:ext cx="399116" cy="92870"/>
          </a:xfrm>
          <a:prstGeom prst="rect">
            <a:avLst/>
          </a:prstGeom>
        </p:spPr>
      </p:pic>
      <p:sp>
        <p:nvSpPr>
          <p:cNvPr id="35" name="テキスト ボックス 34">
            <a:extLst>
              <a:ext uri="{FF2B5EF4-FFF2-40B4-BE49-F238E27FC236}">
                <a16:creationId xmlns:a16="http://schemas.microsoft.com/office/drawing/2014/main" id="{6057F593-0F74-967D-4CBD-A07A347A1A61}"/>
              </a:ext>
            </a:extLst>
          </p:cNvPr>
          <p:cNvSpPr txBox="1"/>
          <p:nvPr/>
        </p:nvSpPr>
        <p:spPr>
          <a:xfrm>
            <a:off x="2238009" y="2500630"/>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36" name="図 35">
            <a:extLst>
              <a:ext uri="{FF2B5EF4-FFF2-40B4-BE49-F238E27FC236}">
                <a16:creationId xmlns:a16="http://schemas.microsoft.com/office/drawing/2014/main" id="{0D5745B2-97D8-D592-38C2-E6E2F7FEE1BA}"/>
              </a:ext>
            </a:extLst>
          </p:cNvPr>
          <p:cNvPicPr>
            <a:picLocks noChangeAspect="1"/>
          </p:cNvPicPr>
          <p:nvPr/>
        </p:nvPicPr>
        <p:blipFill>
          <a:blip r:embed="rId5"/>
          <a:stretch>
            <a:fillRect/>
          </a:stretch>
        </p:blipFill>
        <p:spPr>
          <a:xfrm>
            <a:off x="2750820" y="2987449"/>
            <a:ext cx="234871" cy="129551"/>
          </a:xfrm>
          <a:prstGeom prst="rect">
            <a:avLst/>
          </a:prstGeom>
        </p:spPr>
      </p:pic>
      <p:pic>
        <p:nvPicPr>
          <p:cNvPr id="37" name="図 36">
            <a:extLst>
              <a:ext uri="{FF2B5EF4-FFF2-40B4-BE49-F238E27FC236}">
                <a16:creationId xmlns:a16="http://schemas.microsoft.com/office/drawing/2014/main" id="{13D427EF-7D7F-308F-81C9-4F21CFC9BD99}"/>
              </a:ext>
            </a:extLst>
          </p:cNvPr>
          <p:cNvPicPr>
            <a:picLocks noChangeAspect="1"/>
          </p:cNvPicPr>
          <p:nvPr/>
        </p:nvPicPr>
        <p:blipFill>
          <a:blip r:embed="rId5"/>
          <a:stretch>
            <a:fillRect/>
          </a:stretch>
        </p:blipFill>
        <p:spPr>
          <a:xfrm>
            <a:off x="2686238" y="3170700"/>
            <a:ext cx="234871" cy="129551"/>
          </a:xfrm>
          <a:prstGeom prst="rect">
            <a:avLst/>
          </a:prstGeom>
        </p:spPr>
      </p:pic>
      <p:pic>
        <p:nvPicPr>
          <p:cNvPr id="38" name="図 37">
            <a:extLst>
              <a:ext uri="{FF2B5EF4-FFF2-40B4-BE49-F238E27FC236}">
                <a16:creationId xmlns:a16="http://schemas.microsoft.com/office/drawing/2014/main" id="{86300ACC-FF2A-F846-4ECF-3327CFA0E6F7}"/>
              </a:ext>
            </a:extLst>
          </p:cNvPr>
          <p:cNvPicPr>
            <a:picLocks noChangeAspect="1"/>
          </p:cNvPicPr>
          <p:nvPr/>
        </p:nvPicPr>
        <p:blipFill>
          <a:blip r:embed="rId6"/>
          <a:stretch>
            <a:fillRect/>
          </a:stretch>
        </p:blipFill>
        <p:spPr>
          <a:xfrm>
            <a:off x="2165887" y="2537477"/>
            <a:ext cx="1334826" cy="298027"/>
          </a:xfrm>
          <a:prstGeom prst="rect">
            <a:avLst/>
          </a:prstGeom>
        </p:spPr>
      </p:pic>
      <p:sp>
        <p:nvSpPr>
          <p:cNvPr id="39" name="四角形: 角を丸くする 38">
            <a:extLst>
              <a:ext uri="{FF2B5EF4-FFF2-40B4-BE49-F238E27FC236}">
                <a16:creationId xmlns:a16="http://schemas.microsoft.com/office/drawing/2014/main" id="{9032B7B1-F795-8EE4-BEE7-CC0DCE6369DF}"/>
              </a:ext>
            </a:extLst>
          </p:cNvPr>
          <p:cNvSpPr/>
          <p:nvPr/>
        </p:nvSpPr>
        <p:spPr>
          <a:xfrm>
            <a:off x="2442166" y="2694508"/>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1" name="テキスト ボックス 40">
            <a:extLst>
              <a:ext uri="{FF2B5EF4-FFF2-40B4-BE49-F238E27FC236}">
                <a16:creationId xmlns:a16="http://schemas.microsoft.com/office/drawing/2014/main" id="{E0734BE4-B303-1573-9199-BCA72CDE5B66}"/>
              </a:ext>
            </a:extLst>
          </p:cNvPr>
          <p:cNvSpPr txBox="1"/>
          <p:nvPr/>
        </p:nvSpPr>
        <p:spPr>
          <a:xfrm>
            <a:off x="2118459" y="2683269"/>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42" name="四角形: 角を丸くする 41">
            <a:extLst>
              <a:ext uri="{FF2B5EF4-FFF2-40B4-BE49-F238E27FC236}">
                <a16:creationId xmlns:a16="http://schemas.microsoft.com/office/drawing/2014/main" id="{0A137012-4B02-2B69-7087-5EEF2630C2F8}"/>
              </a:ext>
            </a:extLst>
          </p:cNvPr>
          <p:cNvSpPr/>
          <p:nvPr/>
        </p:nvSpPr>
        <p:spPr>
          <a:xfrm>
            <a:off x="3094102" y="2687114"/>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A9132AB0-9D81-4649-1798-43FDD5340953}"/>
              </a:ext>
            </a:extLst>
          </p:cNvPr>
          <p:cNvSpPr txBox="1"/>
          <p:nvPr/>
        </p:nvSpPr>
        <p:spPr>
          <a:xfrm>
            <a:off x="2775157" y="2668731"/>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44" name="図 43">
            <a:extLst>
              <a:ext uri="{FF2B5EF4-FFF2-40B4-BE49-F238E27FC236}">
                <a16:creationId xmlns:a16="http://schemas.microsoft.com/office/drawing/2014/main" id="{5A8B1039-1BE6-73BF-280A-A7783B8D1DB8}"/>
              </a:ext>
            </a:extLst>
          </p:cNvPr>
          <p:cNvPicPr>
            <a:picLocks noChangeAspect="1"/>
          </p:cNvPicPr>
          <p:nvPr/>
        </p:nvPicPr>
        <p:blipFill>
          <a:blip r:embed="rId7"/>
          <a:stretch>
            <a:fillRect/>
          </a:stretch>
        </p:blipFill>
        <p:spPr>
          <a:xfrm>
            <a:off x="2161608" y="2133056"/>
            <a:ext cx="1345035" cy="391873"/>
          </a:xfrm>
          <a:prstGeom prst="rect">
            <a:avLst/>
          </a:prstGeom>
        </p:spPr>
      </p:pic>
      <p:sp>
        <p:nvSpPr>
          <p:cNvPr id="45" name="四角形: 角を丸くする 44">
            <a:extLst>
              <a:ext uri="{FF2B5EF4-FFF2-40B4-BE49-F238E27FC236}">
                <a16:creationId xmlns:a16="http://schemas.microsoft.com/office/drawing/2014/main" id="{AC19EB62-EF52-5E11-2FAF-34B036B8384B}"/>
              </a:ext>
            </a:extLst>
          </p:cNvPr>
          <p:cNvSpPr/>
          <p:nvPr/>
        </p:nvSpPr>
        <p:spPr>
          <a:xfrm>
            <a:off x="2442760" y="2432337"/>
            <a:ext cx="373997" cy="249384"/>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四角形: 角を丸くする 45">
            <a:extLst>
              <a:ext uri="{FF2B5EF4-FFF2-40B4-BE49-F238E27FC236}">
                <a16:creationId xmlns:a16="http://schemas.microsoft.com/office/drawing/2014/main" id="{5142C2CC-E151-89F7-6CD7-AAF261FB9E09}"/>
              </a:ext>
            </a:extLst>
          </p:cNvPr>
          <p:cNvSpPr/>
          <p:nvPr/>
        </p:nvSpPr>
        <p:spPr>
          <a:xfrm>
            <a:off x="3088241" y="2437637"/>
            <a:ext cx="379858" cy="234262"/>
          </a:xfrm>
          <a:prstGeom prst="roundRect">
            <a:avLst/>
          </a:prstGeom>
          <a:solidFill>
            <a:schemeClr val="bg2">
              <a:lumMod val="90000"/>
            </a:schemeClr>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727B99AA-246E-ACA6-4E6A-0E9683824AB6}"/>
              </a:ext>
            </a:extLst>
          </p:cNvPr>
          <p:cNvSpPr txBox="1"/>
          <p:nvPr/>
        </p:nvSpPr>
        <p:spPr>
          <a:xfrm>
            <a:off x="2104209" y="2445131"/>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48" name="テキスト ボックス 47">
            <a:extLst>
              <a:ext uri="{FF2B5EF4-FFF2-40B4-BE49-F238E27FC236}">
                <a16:creationId xmlns:a16="http://schemas.microsoft.com/office/drawing/2014/main" id="{94DD4ED3-9AE3-82E5-99F8-2723C0EA0FBC}"/>
              </a:ext>
            </a:extLst>
          </p:cNvPr>
          <p:cNvSpPr txBox="1"/>
          <p:nvPr/>
        </p:nvSpPr>
        <p:spPr>
          <a:xfrm>
            <a:off x="2764339" y="2438411"/>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49" name="四角形: 角を丸くする 48">
            <a:extLst>
              <a:ext uri="{FF2B5EF4-FFF2-40B4-BE49-F238E27FC236}">
                <a16:creationId xmlns:a16="http://schemas.microsoft.com/office/drawing/2014/main" id="{B0FF4956-43BF-4EBF-A672-28C63223AF01}"/>
              </a:ext>
            </a:extLst>
          </p:cNvPr>
          <p:cNvSpPr/>
          <p:nvPr/>
        </p:nvSpPr>
        <p:spPr>
          <a:xfrm>
            <a:off x="2652566" y="2134827"/>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0" name="テキスト ボックス 49">
            <a:extLst>
              <a:ext uri="{FF2B5EF4-FFF2-40B4-BE49-F238E27FC236}">
                <a16:creationId xmlns:a16="http://schemas.microsoft.com/office/drawing/2014/main" id="{02242300-C449-BDE0-1BC7-0743C9465D16}"/>
              </a:ext>
            </a:extLst>
          </p:cNvPr>
          <p:cNvSpPr txBox="1"/>
          <p:nvPr/>
        </p:nvSpPr>
        <p:spPr>
          <a:xfrm>
            <a:off x="2118459" y="2123588"/>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1" name="四角形: 角を丸くする 50">
            <a:extLst>
              <a:ext uri="{FF2B5EF4-FFF2-40B4-BE49-F238E27FC236}">
                <a16:creationId xmlns:a16="http://schemas.microsoft.com/office/drawing/2014/main" id="{566F5DD4-210E-63B0-348C-8F74E66CF06C}"/>
              </a:ext>
            </a:extLst>
          </p:cNvPr>
          <p:cNvSpPr/>
          <p:nvPr/>
        </p:nvSpPr>
        <p:spPr>
          <a:xfrm>
            <a:off x="2655057" y="2281572"/>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テキスト ボックス 51">
            <a:extLst>
              <a:ext uri="{FF2B5EF4-FFF2-40B4-BE49-F238E27FC236}">
                <a16:creationId xmlns:a16="http://schemas.microsoft.com/office/drawing/2014/main" id="{FB729F8A-CDDB-53D2-A29D-AEEC483558AA}"/>
              </a:ext>
            </a:extLst>
          </p:cNvPr>
          <p:cNvSpPr txBox="1"/>
          <p:nvPr/>
        </p:nvSpPr>
        <p:spPr>
          <a:xfrm>
            <a:off x="2120950" y="2270333"/>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3" name="テキスト ボックス 52">
            <a:extLst>
              <a:ext uri="{FF2B5EF4-FFF2-40B4-BE49-F238E27FC236}">
                <a16:creationId xmlns:a16="http://schemas.microsoft.com/office/drawing/2014/main" id="{41038742-EA6E-BC66-E0F9-CB0696656BCD}"/>
              </a:ext>
            </a:extLst>
          </p:cNvPr>
          <p:cNvSpPr txBox="1"/>
          <p:nvPr/>
        </p:nvSpPr>
        <p:spPr>
          <a:xfrm>
            <a:off x="3539758" y="1354680"/>
            <a:ext cx="2920615" cy="3416320"/>
          </a:xfrm>
          <a:prstGeom prst="rect">
            <a:avLst/>
          </a:prstGeom>
          <a:noFill/>
        </p:spPr>
        <p:txBody>
          <a:bodyPr wrap="square" rtlCol="0">
            <a:spAutoFit/>
          </a:bodyPr>
          <a:lstStyle/>
          <a:p>
            <a:r>
              <a:rPr kumimoji="1" lang="en-US" altLang="ja-JP" sz="800" dirty="0">
                <a:latin typeface="+mj-lt"/>
              </a:rPr>
              <a:t>This is the screen that transitions after select order information from Outbound item.</a:t>
            </a:r>
          </a:p>
          <a:p>
            <a:r>
              <a:rPr kumimoji="1" lang="en-US" altLang="ja-JP" sz="800" b="1" dirty="0">
                <a:latin typeface="+mj-lt"/>
              </a:rPr>
              <a:t>Date : </a:t>
            </a:r>
            <a:r>
              <a:rPr kumimoji="1" lang="en-US" altLang="ja-JP" sz="800" dirty="0">
                <a:latin typeface="Arial 本文"/>
              </a:rPr>
              <a:t>Today’s date</a:t>
            </a:r>
            <a:endParaRPr kumimoji="1" lang="en-US" altLang="ja-JP" sz="800" b="1" dirty="0">
              <a:latin typeface="+mj-lt"/>
            </a:endParaRPr>
          </a:p>
          <a:p>
            <a:r>
              <a:rPr kumimoji="1" lang="en-US" altLang="ja-JP" sz="800" b="1" dirty="0">
                <a:latin typeface="Arial 本文"/>
              </a:rPr>
              <a:t>Part No.</a:t>
            </a:r>
            <a:r>
              <a:rPr kumimoji="1" lang="en-US" altLang="ja-JP" sz="800" dirty="0">
                <a:latin typeface="Arial 本文"/>
              </a:rPr>
              <a:t>: No initial value information </a:t>
            </a:r>
            <a:r>
              <a:rPr kumimoji="1" lang="en-US" altLang="ja-JP" sz="800" dirty="0">
                <a:solidFill>
                  <a:srgbClr val="FF0000"/>
                </a:solidFill>
                <a:latin typeface="Arial 本文"/>
              </a:rPr>
              <a:t>* Scan QR data or Can be changed manually </a:t>
            </a:r>
          </a:p>
          <a:p>
            <a:r>
              <a:rPr kumimoji="1" lang="en-US" altLang="ja-JP" sz="800" b="1" dirty="0">
                <a:latin typeface="Arial 本文"/>
              </a:rPr>
              <a:t>Part Name</a:t>
            </a:r>
            <a:r>
              <a:rPr kumimoji="1" lang="en-US" altLang="ja-JP" sz="800" dirty="0">
                <a:latin typeface="Arial 本文"/>
              </a:rPr>
              <a:t> : No initial value information </a:t>
            </a:r>
            <a:r>
              <a:rPr kumimoji="1" lang="en-US" altLang="ja-JP" sz="800" dirty="0">
                <a:solidFill>
                  <a:srgbClr val="FF0000"/>
                </a:solidFill>
                <a:latin typeface="Arial 本文"/>
              </a:rPr>
              <a:t>* Scan QR data or Can be changed manually </a:t>
            </a:r>
            <a:endParaRPr kumimoji="1" lang="en-US" altLang="ja-JP" sz="800" dirty="0">
              <a:latin typeface="Arial 本文"/>
            </a:endParaRPr>
          </a:p>
          <a:p>
            <a:r>
              <a:rPr kumimoji="1" lang="en-US" altLang="ja-JP" sz="800" b="1" dirty="0">
                <a:latin typeface="Arial 本文"/>
              </a:rPr>
              <a:t>Location Plan :</a:t>
            </a:r>
            <a:r>
              <a:rPr kumimoji="1" lang="en-US" altLang="ja-JP" sz="800" dirty="0">
                <a:latin typeface="Arial 本文"/>
              </a:rPr>
              <a:t> None</a:t>
            </a:r>
            <a:r>
              <a:rPr kumimoji="1" lang="en-US" altLang="ja-JP" sz="800" dirty="0">
                <a:solidFill>
                  <a:srgbClr val="FF0000"/>
                </a:solidFill>
                <a:latin typeface="Arial 本文"/>
              </a:rPr>
              <a:t> </a:t>
            </a:r>
            <a:endParaRPr kumimoji="1" lang="en-US" altLang="ja-JP" sz="800" b="1" dirty="0">
              <a:latin typeface="Arial 本文"/>
            </a:endParaRPr>
          </a:p>
          <a:p>
            <a:r>
              <a:rPr kumimoji="1" lang="en-US" altLang="ja-JP" sz="800" b="1" dirty="0">
                <a:latin typeface="Arial 本文"/>
              </a:rPr>
              <a:t>Lot Plan :</a:t>
            </a:r>
            <a:r>
              <a:rPr kumimoji="1" lang="en-US" altLang="ja-JP" sz="800" dirty="0">
                <a:latin typeface="Arial 本文"/>
              </a:rPr>
              <a:t> None</a:t>
            </a:r>
            <a:endParaRPr kumimoji="1" lang="en-US" altLang="ja-JP" sz="800" dirty="0">
              <a:latin typeface="+mj-lt"/>
            </a:endParaRPr>
          </a:p>
          <a:p>
            <a:r>
              <a:rPr kumimoji="1" lang="en-US" altLang="ja-JP" sz="800" b="1" dirty="0">
                <a:latin typeface="+mj-lt"/>
              </a:rPr>
              <a:t>Model: </a:t>
            </a:r>
            <a:r>
              <a:rPr kumimoji="1" lang="en-US" altLang="ja-JP" sz="800" dirty="0">
                <a:latin typeface="+mj-lt"/>
              </a:rPr>
              <a:t>Model no </a:t>
            </a:r>
            <a:r>
              <a:rPr kumimoji="1" lang="en-US" altLang="ja-JP" sz="700" dirty="0">
                <a:solidFill>
                  <a:srgbClr val="FF0000"/>
                </a:solidFill>
                <a:latin typeface="+mj-lt"/>
              </a:rPr>
              <a:t>* HL DWG NO. PI</a:t>
            </a:r>
            <a:r>
              <a:rPr kumimoji="1" lang="ja-JP" altLang="en-US" sz="700" dirty="0">
                <a:solidFill>
                  <a:srgbClr val="FF0000"/>
                </a:solidFill>
                <a:latin typeface="+mj-lt"/>
              </a:rPr>
              <a:t> </a:t>
            </a:r>
            <a:r>
              <a:rPr lang="en-US" altLang="ja-JP" sz="800" b="0" i="0" u="none" strike="noStrike" baseline="0" dirty="0">
                <a:solidFill>
                  <a:srgbClr val="FF0000"/>
                </a:solidFill>
                <a:latin typeface="+mj-lt"/>
                <a:ea typeface="ＭＳ Ｐ明朝" panose="02020600040205080304" pitchFamily="18" charset="-128"/>
              </a:rPr>
              <a:t>CT8208 left 3digits</a:t>
            </a:r>
            <a:endParaRPr kumimoji="1" lang="en-US" altLang="ja-JP" sz="800" dirty="0">
              <a:solidFill>
                <a:srgbClr val="FF0000"/>
              </a:solidFill>
              <a:latin typeface="+mj-lt"/>
            </a:endParaRPr>
          </a:p>
          <a:p>
            <a:r>
              <a:rPr kumimoji="1" lang="en-US" altLang="ja-JP" sz="800" b="1" dirty="0">
                <a:latin typeface="+mj-lt"/>
              </a:rPr>
              <a:t>Color:</a:t>
            </a:r>
            <a:r>
              <a:rPr kumimoji="1" lang="en-US" altLang="ja-JP" sz="800" dirty="0">
                <a:latin typeface="+mj-lt"/>
              </a:rPr>
              <a:t> </a:t>
            </a:r>
            <a:r>
              <a:rPr kumimoji="1" lang="en-US" altLang="ja-JP" sz="800" dirty="0">
                <a:latin typeface="Arial 本文"/>
              </a:rPr>
              <a:t>Part Color No </a:t>
            </a:r>
            <a:r>
              <a:rPr kumimoji="1" lang="en-US" altLang="ja-JP" sz="800" dirty="0">
                <a:solidFill>
                  <a:srgbClr val="FF0000"/>
                </a:solidFill>
                <a:latin typeface="Arial 本文"/>
              </a:rPr>
              <a:t>*</a:t>
            </a:r>
            <a:r>
              <a:rPr kumimoji="1" lang="en-US" altLang="ja-JP" sz="800" dirty="0">
                <a:solidFill>
                  <a:srgbClr val="FF0000"/>
                </a:solidFill>
                <a:latin typeface="+mj-lt"/>
              </a:rPr>
              <a:t> </a:t>
            </a:r>
            <a:r>
              <a:rPr lang="en-US" altLang="ja-JP" sz="700" b="0" i="0" u="none" strike="noStrike" baseline="0" dirty="0">
                <a:solidFill>
                  <a:srgbClr val="FF0000"/>
                </a:solidFill>
                <a:latin typeface="+mj-lt"/>
                <a:ea typeface="ＭＳ Ｐ明朝" panose="02020600040205080304" pitchFamily="18" charset="-128"/>
              </a:rPr>
              <a:t>CT8210 all digits</a:t>
            </a:r>
            <a:endParaRPr kumimoji="1" lang="en-US" altLang="ja-JP" sz="800" dirty="0">
              <a:solidFill>
                <a:srgbClr val="FF0000"/>
              </a:solidFill>
              <a:latin typeface="+mj-lt"/>
            </a:endParaRPr>
          </a:p>
          <a:p>
            <a:r>
              <a:rPr kumimoji="1" lang="en-US" altLang="ja-JP" sz="800" b="1" dirty="0">
                <a:latin typeface="+mj-lt"/>
              </a:rPr>
              <a:t>Lot No:</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solidFill>
                <a:srgbClr val="FF0000"/>
              </a:solidFill>
              <a:latin typeface="+mj-lt"/>
            </a:endParaRPr>
          </a:p>
          <a:p>
            <a:r>
              <a:rPr kumimoji="1" lang="en-US" altLang="ja-JP" sz="800" b="1" dirty="0">
                <a:latin typeface="+mj-lt"/>
              </a:rPr>
              <a:t>Package</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p>
          <a:p>
            <a:r>
              <a:rPr kumimoji="1" lang="en-US" altLang="ja-JP" sz="800" b="1" dirty="0">
                <a:latin typeface="+mj-lt"/>
              </a:rPr>
              <a:t>Sum Qty</a:t>
            </a:r>
            <a:r>
              <a:rPr kumimoji="1" lang="en-US" altLang="ja-JP" sz="800" dirty="0">
                <a:latin typeface="+mj-lt"/>
              </a:rPr>
              <a:t>: </a:t>
            </a:r>
            <a:r>
              <a:rPr kumimoji="1" lang="en-US" altLang="ja-JP" sz="800" dirty="0">
                <a:latin typeface="Arial 本文"/>
              </a:rPr>
              <a:t>No initial value information </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Location</a:t>
            </a:r>
            <a:r>
              <a:rPr kumimoji="1" lang="en-US" altLang="ja-JP" sz="800" dirty="0">
                <a:latin typeface="+mj-lt"/>
              </a:rPr>
              <a:t>: </a:t>
            </a:r>
            <a:r>
              <a:rPr kumimoji="1" lang="en-US" altLang="ja-JP" sz="800" dirty="0">
                <a:latin typeface="Arial 本文"/>
              </a:rPr>
              <a:t>No initial value information. If there is no link, display blank.</a:t>
            </a:r>
            <a:r>
              <a:rPr kumimoji="1" lang="en-US" altLang="ja-JP" sz="800" dirty="0">
                <a:solidFill>
                  <a:srgbClr val="FF0000"/>
                </a:solidFill>
                <a:latin typeface="Arial 本文"/>
              </a:rPr>
              <a:t>* Scan QR data or Can be changed manually</a:t>
            </a:r>
            <a:endParaRPr kumimoji="1" lang="en-US" altLang="ja-JP" sz="800"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Normal end: Completion of registration *1. Warning: Warning screen display *2</a:t>
            </a:r>
          </a:p>
          <a:p>
            <a:r>
              <a:rPr kumimoji="1" lang="en-US" altLang="ja-JP" sz="800" b="1" dirty="0">
                <a:latin typeface="+mj-lt"/>
              </a:rPr>
              <a:t>&lt; (P1): </a:t>
            </a:r>
            <a:r>
              <a:rPr kumimoji="1" lang="en-US" altLang="ja-JP" sz="800" dirty="0">
                <a:latin typeface="+mj-lt"/>
              </a:rPr>
              <a:t>Back to Main menu</a:t>
            </a:r>
          </a:p>
        </p:txBody>
      </p:sp>
      <p:sp>
        <p:nvSpPr>
          <p:cNvPr id="54" name="矢印: 右 53">
            <a:extLst>
              <a:ext uri="{FF2B5EF4-FFF2-40B4-BE49-F238E27FC236}">
                <a16:creationId xmlns:a16="http://schemas.microsoft.com/office/drawing/2014/main" id="{CEBE0F17-8375-511F-3CF5-C7F16A029CEA}"/>
              </a:ext>
            </a:extLst>
          </p:cNvPr>
          <p:cNvSpPr/>
          <p:nvPr/>
        </p:nvSpPr>
        <p:spPr>
          <a:xfrm>
            <a:off x="1900894" y="263392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75" name="図 74">
            <a:extLst>
              <a:ext uri="{FF2B5EF4-FFF2-40B4-BE49-F238E27FC236}">
                <a16:creationId xmlns:a16="http://schemas.microsoft.com/office/drawing/2014/main" id="{F5272896-E4AB-ADCA-C14F-121EAFDFBC97}"/>
              </a:ext>
            </a:extLst>
          </p:cNvPr>
          <p:cNvPicPr>
            <a:picLocks noChangeAspect="1"/>
          </p:cNvPicPr>
          <p:nvPr/>
        </p:nvPicPr>
        <p:blipFill>
          <a:blip r:embed="rId8"/>
          <a:stretch>
            <a:fillRect/>
          </a:stretch>
        </p:blipFill>
        <p:spPr>
          <a:xfrm>
            <a:off x="573407" y="4982049"/>
            <a:ext cx="767534" cy="496491"/>
          </a:xfrm>
          <a:prstGeom prst="rect">
            <a:avLst/>
          </a:prstGeom>
          <a:solidFill>
            <a:schemeClr val="bg1"/>
          </a:solidFill>
        </p:spPr>
      </p:pic>
      <p:sp>
        <p:nvSpPr>
          <p:cNvPr id="76" name="テキスト ボックス 75">
            <a:extLst>
              <a:ext uri="{FF2B5EF4-FFF2-40B4-BE49-F238E27FC236}">
                <a16:creationId xmlns:a16="http://schemas.microsoft.com/office/drawing/2014/main" id="{33A88918-7B8E-EBE6-A439-60B4D84FC7F4}"/>
              </a:ext>
            </a:extLst>
          </p:cNvPr>
          <p:cNvSpPr txBox="1"/>
          <p:nvPr/>
        </p:nvSpPr>
        <p:spPr>
          <a:xfrm>
            <a:off x="509691" y="5489087"/>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77" name="台形 76">
            <a:extLst>
              <a:ext uri="{FF2B5EF4-FFF2-40B4-BE49-F238E27FC236}">
                <a16:creationId xmlns:a16="http://schemas.microsoft.com/office/drawing/2014/main" id="{A5082709-E887-9C1A-1D72-977517CD0BBE}"/>
              </a:ext>
            </a:extLst>
          </p:cNvPr>
          <p:cNvSpPr/>
          <p:nvPr/>
        </p:nvSpPr>
        <p:spPr>
          <a:xfrm rot="9223765">
            <a:off x="1188051" y="490254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90" name="矢印: 右 89">
            <a:extLst>
              <a:ext uri="{FF2B5EF4-FFF2-40B4-BE49-F238E27FC236}">
                <a16:creationId xmlns:a16="http://schemas.microsoft.com/office/drawing/2014/main" id="{761FFC5F-4DB6-86B2-B300-0DD3394D5043}"/>
              </a:ext>
            </a:extLst>
          </p:cNvPr>
          <p:cNvSpPr/>
          <p:nvPr/>
        </p:nvSpPr>
        <p:spPr>
          <a:xfrm>
            <a:off x="2810954" y="54210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1" name="矢印: 右 90">
            <a:extLst>
              <a:ext uri="{FF2B5EF4-FFF2-40B4-BE49-F238E27FC236}">
                <a16:creationId xmlns:a16="http://schemas.microsoft.com/office/drawing/2014/main" id="{F701F9ED-FE00-6344-EBB7-F19DF42DE8B2}"/>
              </a:ext>
            </a:extLst>
          </p:cNvPr>
          <p:cNvSpPr/>
          <p:nvPr/>
        </p:nvSpPr>
        <p:spPr>
          <a:xfrm>
            <a:off x="1496348" y="542101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97" name="図 96">
            <a:extLst>
              <a:ext uri="{FF2B5EF4-FFF2-40B4-BE49-F238E27FC236}">
                <a16:creationId xmlns:a16="http://schemas.microsoft.com/office/drawing/2014/main" id="{07046D02-8244-9E7D-EFEA-4309DB25D11E}"/>
              </a:ext>
            </a:extLst>
          </p:cNvPr>
          <p:cNvPicPr>
            <a:picLocks noChangeAspect="1"/>
          </p:cNvPicPr>
          <p:nvPr/>
        </p:nvPicPr>
        <p:blipFill>
          <a:blip r:embed="rId8"/>
          <a:stretch>
            <a:fillRect/>
          </a:stretch>
        </p:blipFill>
        <p:spPr>
          <a:xfrm>
            <a:off x="2810954" y="4944431"/>
            <a:ext cx="767534" cy="496491"/>
          </a:xfrm>
          <a:prstGeom prst="rect">
            <a:avLst/>
          </a:prstGeom>
          <a:solidFill>
            <a:schemeClr val="bg1"/>
          </a:solidFill>
        </p:spPr>
      </p:pic>
      <p:sp>
        <p:nvSpPr>
          <p:cNvPr id="98" name="台形 97">
            <a:extLst>
              <a:ext uri="{FF2B5EF4-FFF2-40B4-BE49-F238E27FC236}">
                <a16:creationId xmlns:a16="http://schemas.microsoft.com/office/drawing/2014/main" id="{BF32ED2D-68BD-0BA7-58A5-31F21909C1D6}"/>
              </a:ext>
            </a:extLst>
          </p:cNvPr>
          <p:cNvSpPr/>
          <p:nvPr/>
        </p:nvSpPr>
        <p:spPr>
          <a:xfrm rot="9223765">
            <a:off x="3441598" y="492449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16" name="図 115">
            <a:extLst>
              <a:ext uri="{FF2B5EF4-FFF2-40B4-BE49-F238E27FC236}">
                <a16:creationId xmlns:a16="http://schemas.microsoft.com/office/drawing/2014/main" id="{3A249049-015D-3316-4ABB-A90517B413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3389026" y="5102139"/>
            <a:ext cx="193980" cy="422448"/>
          </a:xfrm>
          <a:prstGeom prst="rect">
            <a:avLst/>
          </a:prstGeom>
        </p:spPr>
      </p:pic>
      <p:pic>
        <p:nvPicPr>
          <p:cNvPr id="117" name="図 116">
            <a:extLst>
              <a:ext uri="{FF2B5EF4-FFF2-40B4-BE49-F238E27FC236}">
                <a16:creationId xmlns:a16="http://schemas.microsoft.com/office/drawing/2014/main" id="{28D72015-DA3C-CE68-51BD-FB1A512EFC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137059" y="5088655"/>
            <a:ext cx="193980" cy="422448"/>
          </a:xfrm>
          <a:prstGeom prst="rect">
            <a:avLst/>
          </a:prstGeom>
        </p:spPr>
      </p:pic>
      <p:sp>
        <p:nvSpPr>
          <p:cNvPr id="118" name="テキスト ボックス 117">
            <a:extLst>
              <a:ext uri="{FF2B5EF4-FFF2-40B4-BE49-F238E27FC236}">
                <a16:creationId xmlns:a16="http://schemas.microsoft.com/office/drawing/2014/main" id="{A6CCD57E-D945-952A-2E3E-A82218889EAB}"/>
              </a:ext>
            </a:extLst>
          </p:cNvPr>
          <p:cNvSpPr txBox="1"/>
          <p:nvPr/>
        </p:nvSpPr>
        <p:spPr>
          <a:xfrm>
            <a:off x="2922938" y="5532270"/>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0002</a:t>
            </a:r>
            <a:endParaRPr kumimoji="1" lang="ja-JP" altLang="en-US" sz="600" dirty="0"/>
          </a:p>
        </p:txBody>
      </p:sp>
      <p:sp>
        <p:nvSpPr>
          <p:cNvPr id="221" name="テキスト ボックス 220">
            <a:extLst>
              <a:ext uri="{FF2B5EF4-FFF2-40B4-BE49-F238E27FC236}">
                <a16:creationId xmlns:a16="http://schemas.microsoft.com/office/drawing/2014/main" id="{0A229914-1915-229B-2873-4BEB5E66F951}"/>
              </a:ext>
            </a:extLst>
          </p:cNvPr>
          <p:cNvSpPr txBox="1"/>
          <p:nvPr/>
        </p:nvSpPr>
        <p:spPr>
          <a:xfrm>
            <a:off x="1648975" y="610154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22" name="テキスト ボックス 221">
            <a:extLst>
              <a:ext uri="{FF2B5EF4-FFF2-40B4-BE49-F238E27FC236}">
                <a16:creationId xmlns:a16="http://schemas.microsoft.com/office/drawing/2014/main" id="{4C8C7865-8375-2877-D35E-E02CF9C198B8}"/>
              </a:ext>
            </a:extLst>
          </p:cNvPr>
          <p:cNvSpPr txBox="1"/>
          <p:nvPr/>
        </p:nvSpPr>
        <p:spPr>
          <a:xfrm>
            <a:off x="2314877" y="6101298"/>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223" name="テキスト ボックス 222">
            <a:extLst>
              <a:ext uri="{FF2B5EF4-FFF2-40B4-BE49-F238E27FC236}">
                <a16:creationId xmlns:a16="http://schemas.microsoft.com/office/drawing/2014/main" id="{8BA2EEAB-730F-559E-A80F-64DC3223FCC9}"/>
              </a:ext>
            </a:extLst>
          </p:cNvPr>
          <p:cNvSpPr txBox="1"/>
          <p:nvPr/>
        </p:nvSpPr>
        <p:spPr>
          <a:xfrm>
            <a:off x="1493382" y="6386057"/>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224" name="テキスト ボックス 223">
            <a:extLst>
              <a:ext uri="{FF2B5EF4-FFF2-40B4-BE49-F238E27FC236}">
                <a16:creationId xmlns:a16="http://schemas.microsoft.com/office/drawing/2014/main" id="{B83A7AAA-5E3D-DED1-AF7A-A6130C163943}"/>
              </a:ext>
            </a:extLst>
          </p:cNvPr>
          <p:cNvSpPr txBox="1"/>
          <p:nvPr/>
        </p:nvSpPr>
        <p:spPr>
          <a:xfrm>
            <a:off x="1944141" y="637792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25" name="テキスト ボックス 224">
            <a:extLst>
              <a:ext uri="{FF2B5EF4-FFF2-40B4-BE49-F238E27FC236}">
                <a16:creationId xmlns:a16="http://schemas.microsoft.com/office/drawing/2014/main" id="{5066B74F-A069-5146-1D15-BC3270F2FC7A}"/>
              </a:ext>
            </a:extLst>
          </p:cNvPr>
          <p:cNvSpPr txBox="1"/>
          <p:nvPr/>
        </p:nvSpPr>
        <p:spPr>
          <a:xfrm>
            <a:off x="2348785" y="6383213"/>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227" name="テキスト ボックス 226">
            <a:extLst>
              <a:ext uri="{FF2B5EF4-FFF2-40B4-BE49-F238E27FC236}">
                <a16:creationId xmlns:a16="http://schemas.microsoft.com/office/drawing/2014/main" id="{5AE5FB2C-D397-77D6-D1AD-74DFDB98D5E3}"/>
              </a:ext>
            </a:extLst>
          </p:cNvPr>
          <p:cNvSpPr txBox="1"/>
          <p:nvPr/>
        </p:nvSpPr>
        <p:spPr>
          <a:xfrm>
            <a:off x="4285703" y="5632583"/>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228" name="図 227">
            <a:extLst>
              <a:ext uri="{FF2B5EF4-FFF2-40B4-BE49-F238E27FC236}">
                <a16:creationId xmlns:a16="http://schemas.microsoft.com/office/drawing/2014/main" id="{A9817965-9169-390B-D351-ED6CC250F4A0}"/>
              </a:ext>
            </a:extLst>
          </p:cNvPr>
          <p:cNvPicPr>
            <a:picLocks noChangeAspect="1"/>
          </p:cNvPicPr>
          <p:nvPr/>
        </p:nvPicPr>
        <p:blipFill>
          <a:blip r:embed="rId2"/>
          <a:stretch>
            <a:fillRect/>
          </a:stretch>
        </p:blipFill>
        <p:spPr>
          <a:xfrm>
            <a:off x="3757886" y="4961371"/>
            <a:ext cx="1358764" cy="2027693"/>
          </a:xfrm>
          <a:prstGeom prst="rect">
            <a:avLst/>
          </a:prstGeom>
        </p:spPr>
      </p:pic>
      <p:pic>
        <p:nvPicPr>
          <p:cNvPr id="229" name="図 228">
            <a:extLst>
              <a:ext uri="{FF2B5EF4-FFF2-40B4-BE49-F238E27FC236}">
                <a16:creationId xmlns:a16="http://schemas.microsoft.com/office/drawing/2014/main" id="{F9F15F1D-CF3A-0386-8DFF-7D7DFF33118D}"/>
              </a:ext>
            </a:extLst>
          </p:cNvPr>
          <p:cNvPicPr>
            <a:picLocks noChangeAspect="1"/>
          </p:cNvPicPr>
          <p:nvPr/>
        </p:nvPicPr>
        <p:blipFill>
          <a:blip r:embed="rId3"/>
          <a:stretch>
            <a:fillRect/>
          </a:stretch>
        </p:blipFill>
        <p:spPr>
          <a:xfrm>
            <a:off x="4851242" y="6256758"/>
            <a:ext cx="243861" cy="130125"/>
          </a:xfrm>
          <a:prstGeom prst="rect">
            <a:avLst/>
          </a:prstGeom>
        </p:spPr>
      </p:pic>
      <p:sp>
        <p:nvSpPr>
          <p:cNvPr id="230" name="テキスト ボックス 229">
            <a:extLst>
              <a:ext uri="{FF2B5EF4-FFF2-40B4-BE49-F238E27FC236}">
                <a16:creationId xmlns:a16="http://schemas.microsoft.com/office/drawing/2014/main" id="{74CEE19B-3851-CA66-F5C6-888BC70D00F2}"/>
              </a:ext>
            </a:extLst>
          </p:cNvPr>
          <p:cNvSpPr txBox="1"/>
          <p:nvPr/>
        </p:nvSpPr>
        <p:spPr>
          <a:xfrm>
            <a:off x="4774820" y="6235799"/>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231" name="図 230">
            <a:extLst>
              <a:ext uri="{FF2B5EF4-FFF2-40B4-BE49-F238E27FC236}">
                <a16:creationId xmlns:a16="http://schemas.microsoft.com/office/drawing/2014/main" id="{1B0F0338-B8E3-3024-FAA7-ED087408F764}"/>
              </a:ext>
            </a:extLst>
          </p:cNvPr>
          <p:cNvPicPr>
            <a:picLocks noChangeAspect="1"/>
          </p:cNvPicPr>
          <p:nvPr/>
        </p:nvPicPr>
        <p:blipFill>
          <a:blip r:embed="rId4"/>
          <a:stretch>
            <a:fillRect/>
          </a:stretch>
        </p:blipFill>
        <p:spPr>
          <a:xfrm>
            <a:off x="4262573" y="5095451"/>
            <a:ext cx="805148" cy="123622"/>
          </a:xfrm>
          <a:prstGeom prst="rect">
            <a:avLst/>
          </a:prstGeom>
        </p:spPr>
      </p:pic>
      <p:sp>
        <p:nvSpPr>
          <p:cNvPr id="232" name="テキスト ボックス 231">
            <a:extLst>
              <a:ext uri="{FF2B5EF4-FFF2-40B4-BE49-F238E27FC236}">
                <a16:creationId xmlns:a16="http://schemas.microsoft.com/office/drawing/2014/main" id="{6E5E85F7-6969-6331-73E7-7B6BCEB5C3FD}"/>
              </a:ext>
            </a:extLst>
          </p:cNvPr>
          <p:cNvSpPr txBox="1"/>
          <p:nvPr/>
        </p:nvSpPr>
        <p:spPr>
          <a:xfrm>
            <a:off x="4177854" y="5082028"/>
            <a:ext cx="874330" cy="200055"/>
          </a:xfrm>
          <a:prstGeom prst="rect">
            <a:avLst/>
          </a:prstGeom>
          <a:noFill/>
        </p:spPr>
        <p:txBody>
          <a:bodyPr wrap="square" lIns="9144" rtlCol="0">
            <a:spAutoFit/>
          </a:bodyPr>
          <a:lstStyle/>
          <a:p>
            <a:pPr algn="ctr"/>
            <a:r>
              <a:rPr kumimoji="1" lang="en-US" altLang="ja-JP" sz="700" dirty="0">
                <a:solidFill>
                  <a:schemeClr val="bg1"/>
                </a:solidFill>
              </a:rPr>
              <a:t>Outbound Manual</a:t>
            </a:r>
            <a:endParaRPr kumimoji="1" lang="ja-JP" altLang="en-US" sz="700" dirty="0">
              <a:solidFill>
                <a:schemeClr val="bg1"/>
              </a:solidFill>
            </a:endParaRPr>
          </a:p>
        </p:txBody>
      </p:sp>
      <p:pic>
        <p:nvPicPr>
          <p:cNvPr id="233" name="図 232">
            <a:extLst>
              <a:ext uri="{FF2B5EF4-FFF2-40B4-BE49-F238E27FC236}">
                <a16:creationId xmlns:a16="http://schemas.microsoft.com/office/drawing/2014/main" id="{8E29A52F-D157-1F40-F54E-9E274FC7E811}"/>
              </a:ext>
            </a:extLst>
          </p:cNvPr>
          <p:cNvPicPr>
            <a:picLocks noChangeAspect="1"/>
          </p:cNvPicPr>
          <p:nvPr/>
        </p:nvPicPr>
        <p:blipFill>
          <a:blip r:embed="rId3"/>
          <a:stretch>
            <a:fillRect/>
          </a:stretch>
        </p:blipFill>
        <p:spPr>
          <a:xfrm>
            <a:off x="3912386" y="5981011"/>
            <a:ext cx="399116" cy="92870"/>
          </a:xfrm>
          <a:prstGeom prst="rect">
            <a:avLst/>
          </a:prstGeom>
        </p:spPr>
      </p:pic>
      <p:sp>
        <p:nvSpPr>
          <p:cNvPr id="234" name="テキスト ボックス 233">
            <a:extLst>
              <a:ext uri="{FF2B5EF4-FFF2-40B4-BE49-F238E27FC236}">
                <a16:creationId xmlns:a16="http://schemas.microsoft.com/office/drawing/2014/main" id="{2C26BDC1-F859-A18C-C965-73EF128E07F3}"/>
              </a:ext>
            </a:extLst>
          </p:cNvPr>
          <p:cNvSpPr txBox="1"/>
          <p:nvPr/>
        </p:nvSpPr>
        <p:spPr>
          <a:xfrm>
            <a:off x="3848016" y="5931303"/>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235" name="図 234">
            <a:extLst>
              <a:ext uri="{FF2B5EF4-FFF2-40B4-BE49-F238E27FC236}">
                <a16:creationId xmlns:a16="http://schemas.microsoft.com/office/drawing/2014/main" id="{A829BB27-EC34-8B54-B3F1-838FAB2D0B34}"/>
              </a:ext>
            </a:extLst>
          </p:cNvPr>
          <p:cNvPicPr>
            <a:picLocks noChangeAspect="1"/>
          </p:cNvPicPr>
          <p:nvPr/>
        </p:nvPicPr>
        <p:blipFill>
          <a:blip r:embed="rId5"/>
          <a:stretch>
            <a:fillRect/>
          </a:stretch>
        </p:blipFill>
        <p:spPr>
          <a:xfrm>
            <a:off x="4360827" y="6418122"/>
            <a:ext cx="234871" cy="129551"/>
          </a:xfrm>
          <a:prstGeom prst="rect">
            <a:avLst/>
          </a:prstGeom>
        </p:spPr>
      </p:pic>
      <p:pic>
        <p:nvPicPr>
          <p:cNvPr id="236" name="図 235">
            <a:extLst>
              <a:ext uri="{FF2B5EF4-FFF2-40B4-BE49-F238E27FC236}">
                <a16:creationId xmlns:a16="http://schemas.microsoft.com/office/drawing/2014/main" id="{F220A0B8-F5DD-0907-24F3-5259B28979D9}"/>
              </a:ext>
            </a:extLst>
          </p:cNvPr>
          <p:cNvPicPr>
            <a:picLocks noChangeAspect="1"/>
          </p:cNvPicPr>
          <p:nvPr/>
        </p:nvPicPr>
        <p:blipFill>
          <a:blip r:embed="rId5"/>
          <a:stretch>
            <a:fillRect/>
          </a:stretch>
        </p:blipFill>
        <p:spPr>
          <a:xfrm>
            <a:off x="4296245" y="6601373"/>
            <a:ext cx="234871" cy="129551"/>
          </a:xfrm>
          <a:prstGeom prst="rect">
            <a:avLst/>
          </a:prstGeom>
        </p:spPr>
      </p:pic>
      <p:pic>
        <p:nvPicPr>
          <p:cNvPr id="237" name="図 236">
            <a:extLst>
              <a:ext uri="{FF2B5EF4-FFF2-40B4-BE49-F238E27FC236}">
                <a16:creationId xmlns:a16="http://schemas.microsoft.com/office/drawing/2014/main" id="{AEAC844D-46FE-F7E4-5E1B-040B5C432C93}"/>
              </a:ext>
            </a:extLst>
          </p:cNvPr>
          <p:cNvPicPr>
            <a:picLocks noChangeAspect="1"/>
          </p:cNvPicPr>
          <p:nvPr/>
        </p:nvPicPr>
        <p:blipFill>
          <a:blip r:embed="rId6"/>
          <a:stretch>
            <a:fillRect/>
          </a:stretch>
        </p:blipFill>
        <p:spPr>
          <a:xfrm>
            <a:off x="3775894" y="5968150"/>
            <a:ext cx="1334826" cy="298027"/>
          </a:xfrm>
          <a:prstGeom prst="rect">
            <a:avLst/>
          </a:prstGeom>
        </p:spPr>
      </p:pic>
      <p:sp>
        <p:nvSpPr>
          <p:cNvPr id="238" name="四角形: 角を丸くする 237">
            <a:extLst>
              <a:ext uri="{FF2B5EF4-FFF2-40B4-BE49-F238E27FC236}">
                <a16:creationId xmlns:a16="http://schemas.microsoft.com/office/drawing/2014/main" id="{C3D778BC-CFED-C6CA-A0A6-C97736715D52}"/>
              </a:ext>
            </a:extLst>
          </p:cNvPr>
          <p:cNvSpPr/>
          <p:nvPr/>
        </p:nvSpPr>
        <p:spPr>
          <a:xfrm>
            <a:off x="4052173" y="6125181"/>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9" name="四角形: 角を丸くする 238">
            <a:extLst>
              <a:ext uri="{FF2B5EF4-FFF2-40B4-BE49-F238E27FC236}">
                <a16:creationId xmlns:a16="http://schemas.microsoft.com/office/drawing/2014/main" id="{5B558949-BBD3-9C04-6B57-9AB23E6B4CBC}"/>
              </a:ext>
            </a:extLst>
          </p:cNvPr>
          <p:cNvSpPr/>
          <p:nvPr/>
        </p:nvSpPr>
        <p:spPr>
          <a:xfrm>
            <a:off x="4704109" y="6117787"/>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0" name="テキスト ボックス 239">
            <a:extLst>
              <a:ext uri="{FF2B5EF4-FFF2-40B4-BE49-F238E27FC236}">
                <a16:creationId xmlns:a16="http://schemas.microsoft.com/office/drawing/2014/main" id="{DA6D98BC-26F3-A425-5A51-27F748C22B75}"/>
              </a:ext>
            </a:extLst>
          </p:cNvPr>
          <p:cNvSpPr txBox="1"/>
          <p:nvPr/>
        </p:nvSpPr>
        <p:spPr>
          <a:xfrm>
            <a:off x="4385164" y="6099404"/>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241" name="図 240">
            <a:extLst>
              <a:ext uri="{FF2B5EF4-FFF2-40B4-BE49-F238E27FC236}">
                <a16:creationId xmlns:a16="http://schemas.microsoft.com/office/drawing/2014/main" id="{C9AD7658-E5AD-00E9-5087-3B7B2A9AE818}"/>
              </a:ext>
            </a:extLst>
          </p:cNvPr>
          <p:cNvPicPr>
            <a:picLocks noChangeAspect="1"/>
          </p:cNvPicPr>
          <p:nvPr/>
        </p:nvPicPr>
        <p:blipFill>
          <a:blip r:embed="rId7"/>
          <a:stretch>
            <a:fillRect/>
          </a:stretch>
        </p:blipFill>
        <p:spPr>
          <a:xfrm>
            <a:off x="3771615" y="5563729"/>
            <a:ext cx="1345035" cy="391873"/>
          </a:xfrm>
          <a:prstGeom prst="rect">
            <a:avLst/>
          </a:prstGeom>
        </p:spPr>
      </p:pic>
      <p:sp>
        <p:nvSpPr>
          <p:cNvPr id="242" name="四角形: 角を丸くする 241">
            <a:extLst>
              <a:ext uri="{FF2B5EF4-FFF2-40B4-BE49-F238E27FC236}">
                <a16:creationId xmlns:a16="http://schemas.microsoft.com/office/drawing/2014/main" id="{C39DF4BB-EEDB-BEBD-E896-98C1433362CA}"/>
              </a:ext>
            </a:extLst>
          </p:cNvPr>
          <p:cNvSpPr/>
          <p:nvPr/>
        </p:nvSpPr>
        <p:spPr>
          <a:xfrm>
            <a:off x="4052767" y="5863010"/>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3" name="四角形: 角を丸くする 242">
            <a:extLst>
              <a:ext uri="{FF2B5EF4-FFF2-40B4-BE49-F238E27FC236}">
                <a16:creationId xmlns:a16="http://schemas.microsoft.com/office/drawing/2014/main" id="{56C070EE-91B7-05E5-921B-417C4A555477}"/>
              </a:ext>
            </a:extLst>
          </p:cNvPr>
          <p:cNvSpPr/>
          <p:nvPr/>
        </p:nvSpPr>
        <p:spPr>
          <a:xfrm>
            <a:off x="4698248" y="5868310"/>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4" name="テキスト ボックス 243">
            <a:extLst>
              <a:ext uri="{FF2B5EF4-FFF2-40B4-BE49-F238E27FC236}">
                <a16:creationId xmlns:a16="http://schemas.microsoft.com/office/drawing/2014/main" id="{2E8BEED1-D9B5-3F40-E4DE-AB4528AC7161}"/>
              </a:ext>
            </a:extLst>
          </p:cNvPr>
          <p:cNvSpPr txBox="1"/>
          <p:nvPr/>
        </p:nvSpPr>
        <p:spPr>
          <a:xfrm>
            <a:off x="4374346" y="5869084"/>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245" name="四角形: 角を丸くする 244">
            <a:extLst>
              <a:ext uri="{FF2B5EF4-FFF2-40B4-BE49-F238E27FC236}">
                <a16:creationId xmlns:a16="http://schemas.microsoft.com/office/drawing/2014/main" id="{0BCCFC42-0C6C-6A2E-1564-5E1DEE558963}"/>
              </a:ext>
            </a:extLst>
          </p:cNvPr>
          <p:cNvSpPr/>
          <p:nvPr/>
        </p:nvSpPr>
        <p:spPr>
          <a:xfrm>
            <a:off x="4262573" y="556550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6" name="四角形: 角を丸くする 245">
            <a:extLst>
              <a:ext uri="{FF2B5EF4-FFF2-40B4-BE49-F238E27FC236}">
                <a16:creationId xmlns:a16="http://schemas.microsoft.com/office/drawing/2014/main" id="{04C46BE0-46CA-85B3-8DB0-863CA8ACA94D}"/>
              </a:ext>
            </a:extLst>
          </p:cNvPr>
          <p:cNvSpPr/>
          <p:nvPr/>
        </p:nvSpPr>
        <p:spPr>
          <a:xfrm>
            <a:off x="4265064" y="571224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7" name="テキスト ボックス 246">
            <a:extLst>
              <a:ext uri="{FF2B5EF4-FFF2-40B4-BE49-F238E27FC236}">
                <a16:creationId xmlns:a16="http://schemas.microsoft.com/office/drawing/2014/main" id="{4664A8B4-4193-B801-237D-F3078D3AE59F}"/>
              </a:ext>
            </a:extLst>
          </p:cNvPr>
          <p:cNvSpPr txBox="1"/>
          <p:nvPr/>
        </p:nvSpPr>
        <p:spPr>
          <a:xfrm>
            <a:off x="3730957" y="5701006"/>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248" name="テキスト ボックス 247">
            <a:extLst>
              <a:ext uri="{FF2B5EF4-FFF2-40B4-BE49-F238E27FC236}">
                <a16:creationId xmlns:a16="http://schemas.microsoft.com/office/drawing/2014/main" id="{B96985B1-9C0A-A9FA-9AB4-30BA76AC1161}"/>
              </a:ext>
            </a:extLst>
          </p:cNvPr>
          <p:cNvSpPr txBox="1"/>
          <p:nvPr/>
        </p:nvSpPr>
        <p:spPr>
          <a:xfrm>
            <a:off x="4288760" y="5548927"/>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249" name="テキスト ボックス 248">
            <a:extLst>
              <a:ext uri="{FF2B5EF4-FFF2-40B4-BE49-F238E27FC236}">
                <a16:creationId xmlns:a16="http://schemas.microsoft.com/office/drawing/2014/main" id="{31C1026B-8797-F44E-2E5D-FC831F0021AC}"/>
              </a:ext>
            </a:extLst>
          </p:cNvPr>
          <p:cNvSpPr txBox="1"/>
          <p:nvPr/>
        </p:nvSpPr>
        <p:spPr>
          <a:xfrm>
            <a:off x="4010130" y="5851541"/>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250" name="テキスト ボックス 249">
            <a:extLst>
              <a:ext uri="{FF2B5EF4-FFF2-40B4-BE49-F238E27FC236}">
                <a16:creationId xmlns:a16="http://schemas.microsoft.com/office/drawing/2014/main" id="{BEEFB194-D2CF-B466-3F47-4D63120D849C}"/>
              </a:ext>
            </a:extLst>
          </p:cNvPr>
          <p:cNvSpPr txBox="1"/>
          <p:nvPr/>
        </p:nvSpPr>
        <p:spPr>
          <a:xfrm>
            <a:off x="4665133" y="5855351"/>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251" name="矢印: 右 250">
            <a:extLst>
              <a:ext uri="{FF2B5EF4-FFF2-40B4-BE49-F238E27FC236}">
                <a16:creationId xmlns:a16="http://schemas.microsoft.com/office/drawing/2014/main" id="{27D83BE8-84D2-FB33-9F37-877B7E31F18F}"/>
              </a:ext>
            </a:extLst>
          </p:cNvPr>
          <p:cNvSpPr/>
          <p:nvPr/>
        </p:nvSpPr>
        <p:spPr>
          <a:xfrm>
            <a:off x="3750188" y="542855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52" name="テキスト ボックス 251">
            <a:extLst>
              <a:ext uri="{FF2B5EF4-FFF2-40B4-BE49-F238E27FC236}">
                <a16:creationId xmlns:a16="http://schemas.microsoft.com/office/drawing/2014/main" id="{85139602-6C97-DA09-3838-B61663A7E7A7}"/>
              </a:ext>
            </a:extLst>
          </p:cNvPr>
          <p:cNvSpPr txBox="1"/>
          <p:nvPr/>
        </p:nvSpPr>
        <p:spPr>
          <a:xfrm>
            <a:off x="3902815" y="6109084"/>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253" name="テキスト ボックス 252">
            <a:extLst>
              <a:ext uri="{FF2B5EF4-FFF2-40B4-BE49-F238E27FC236}">
                <a16:creationId xmlns:a16="http://schemas.microsoft.com/office/drawing/2014/main" id="{83286540-9BD1-2493-4F68-C4314D88390D}"/>
              </a:ext>
            </a:extLst>
          </p:cNvPr>
          <p:cNvSpPr txBox="1"/>
          <p:nvPr/>
        </p:nvSpPr>
        <p:spPr>
          <a:xfrm>
            <a:off x="3747222" y="6393597"/>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254" name="テキスト ボックス 253">
            <a:extLst>
              <a:ext uri="{FF2B5EF4-FFF2-40B4-BE49-F238E27FC236}">
                <a16:creationId xmlns:a16="http://schemas.microsoft.com/office/drawing/2014/main" id="{A64F497D-DAAA-E990-8918-58AEF7E2D81C}"/>
              </a:ext>
            </a:extLst>
          </p:cNvPr>
          <p:cNvSpPr txBox="1"/>
          <p:nvPr/>
        </p:nvSpPr>
        <p:spPr>
          <a:xfrm>
            <a:off x="4197981" y="6385469"/>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255" name="テキスト ボックス 254">
            <a:extLst>
              <a:ext uri="{FF2B5EF4-FFF2-40B4-BE49-F238E27FC236}">
                <a16:creationId xmlns:a16="http://schemas.microsoft.com/office/drawing/2014/main" id="{C5380CD5-D6F1-E17B-D371-DD8D0FCA7156}"/>
              </a:ext>
            </a:extLst>
          </p:cNvPr>
          <p:cNvSpPr txBox="1"/>
          <p:nvPr/>
        </p:nvSpPr>
        <p:spPr>
          <a:xfrm>
            <a:off x="4602625" y="6390753"/>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323" name="テキスト ボックス 322">
            <a:extLst>
              <a:ext uri="{FF2B5EF4-FFF2-40B4-BE49-F238E27FC236}">
                <a16:creationId xmlns:a16="http://schemas.microsoft.com/office/drawing/2014/main" id="{14651ADD-35B2-23D9-7939-8EC7F17DCCB4}"/>
              </a:ext>
            </a:extLst>
          </p:cNvPr>
          <p:cNvSpPr txBox="1"/>
          <p:nvPr/>
        </p:nvSpPr>
        <p:spPr>
          <a:xfrm>
            <a:off x="4547280" y="6101544"/>
            <a:ext cx="661188" cy="169277"/>
          </a:xfrm>
          <a:prstGeom prst="rect">
            <a:avLst/>
          </a:prstGeom>
          <a:noFill/>
        </p:spPr>
        <p:txBody>
          <a:bodyPr wrap="square" rtlCol="0">
            <a:spAutoFit/>
          </a:bodyPr>
          <a:lstStyle/>
          <a:p>
            <a:pPr algn="ctr"/>
            <a:r>
              <a:rPr kumimoji="1" lang="en-US" altLang="ja-JP" sz="500" dirty="0">
                <a:latin typeface="+mj-lt"/>
              </a:rPr>
              <a:t>2023-09-10</a:t>
            </a:r>
          </a:p>
        </p:txBody>
      </p:sp>
      <p:pic>
        <p:nvPicPr>
          <p:cNvPr id="18" name="Picture 17">
            <a:extLst>
              <a:ext uri="{FF2B5EF4-FFF2-40B4-BE49-F238E27FC236}">
                <a16:creationId xmlns:a16="http://schemas.microsoft.com/office/drawing/2014/main" id="{5528C3DA-B605-32A6-58A8-FCE87B9DCFE5}"/>
              </a:ext>
            </a:extLst>
          </p:cNvPr>
          <p:cNvPicPr>
            <a:picLocks noChangeAspect="1"/>
          </p:cNvPicPr>
          <p:nvPr/>
        </p:nvPicPr>
        <p:blipFill>
          <a:blip r:embed="rId10"/>
          <a:srcRect b="21438"/>
          <a:stretch/>
        </p:blipFill>
        <p:spPr>
          <a:xfrm>
            <a:off x="2169268" y="2625372"/>
            <a:ext cx="1327896" cy="695518"/>
          </a:xfrm>
          <a:prstGeom prst="rect">
            <a:avLst/>
          </a:prstGeom>
        </p:spPr>
      </p:pic>
      <p:sp>
        <p:nvSpPr>
          <p:cNvPr id="26" name="テキスト ボックス 741">
            <a:extLst>
              <a:ext uri="{FF2B5EF4-FFF2-40B4-BE49-F238E27FC236}">
                <a16:creationId xmlns:a16="http://schemas.microsoft.com/office/drawing/2014/main" id="{13A0409A-ABE0-E0B9-7548-2E724CA6A839}"/>
              </a:ext>
            </a:extLst>
          </p:cNvPr>
          <p:cNvSpPr txBox="1"/>
          <p:nvPr/>
        </p:nvSpPr>
        <p:spPr>
          <a:xfrm>
            <a:off x="1965655" y="5688490"/>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27" name="テキスト ボックス 741">
            <a:extLst>
              <a:ext uri="{FF2B5EF4-FFF2-40B4-BE49-F238E27FC236}">
                <a16:creationId xmlns:a16="http://schemas.microsoft.com/office/drawing/2014/main" id="{A25BBFF5-9344-BB22-9B74-10A982F2019D}"/>
              </a:ext>
            </a:extLst>
          </p:cNvPr>
          <p:cNvSpPr txBox="1"/>
          <p:nvPr/>
        </p:nvSpPr>
        <p:spPr>
          <a:xfrm>
            <a:off x="4227039" y="5702817"/>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55" name="Picture 54">
            <a:extLst>
              <a:ext uri="{FF2B5EF4-FFF2-40B4-BE49-F238E27FC236}">
                <a16:creationId xmlns:a16="http://schemas.microsoft.com/office/drawing/2014/main" id="{B0BB8F42-816A-FD6B-6FFA-B5AC0E8B229A}"/>
              </a:ext>
            </a:extLst>
          </p:cNvPr>
          <p:cNvPicPr>
            <a:picLocks noChangeAspect="1"/>
          </p:cNvPicPr>
          <p:nvPr/>
        </p:nvPicPr>
        <p:blipFill>
          <a:blip r:embed="rId11"/>
          <a:srcRect b="20705"/>
          <a:stretch/>
        </p:blipFill>
        <p:spPr>
          <a:xfrm>
            <a:off x="1537384" y="6040518"/>
            <a:ext cx="1319496" cy="691278"/>
          </a:xfrm>
          <a:prstGeom prst="rect">
            <a:avLst/>
          </a:prstGeom>
        </p:spPr>
      </p:pic>
      <p:pic>
        <p:nvPicPr>
          <p:cNvPr id="21" name="Picture 20">
            <a:extLst>
              <a:ext uri="{FF2B5EF4-FFF2-40B4-BE49-F238E27FC236}">
                <a16:creationId xmlns:a16="http://schemas.microsoft.com/office/drawing/2014/main" id="{F6E2428B-7E11-54D6-73AB-68287DA5034E}"/>
              </a:ext>
            </a:extLst>
          </p:cNvPr>
          <p:cNvPicPr>
            <a:picLocks noChangeAspect="1"/>
          </p:cNvPicPr>
          <p:nvPr/>
        </p:nvPicPr>
        <p:blipFill>
          <a:blip r:embed="rId12"/>
          <a:stretch>
            <a:fillRect/>
          </a:stretch>
        </p:blipFill>
        <p:spPr>
          <a:xfrm>
            <a:off x="1535369" y="6553211"/>
            <a:ext cx="1254295" cy="169937"/>
          </a:xfrm>
          <a:prstGeom prst="rect">
            <a:avLst/>
          </a:prstGeom>
        </p:spPr>
      </p:pic>
      <p:sp>
        <p:nvSpPr>
          <p:cNvPr id="23" name="TextBox 22">
            <a:extLst>
              <a:ext uri="{FF2B5EF4-FFF2-40B4-BE49-F238E27FC236}">
                <a16:creationId xmlns:a16="http://schemas.microsoft.com/office/drawing/2014/main" id="{3F3A7696-93F5-DBEB-C2C2-90C5F617629E}"/>
              </a:ext>
            </a:extLst>
          </p:cNvPr>
          <p:cNvSpPr txBox="1"/>
          <p:nvPr/>
        </p:nvSpPr>
        <p:spPr>
          <a:xfrm>
            <a:off x="2395706" y="6566507"/>
            <a:ext cx="474058" cy="169277"/>
          </a:xfrm>
          <a:prstGeom prst="rect">
            <a:avLst/>
          </a:prstGeom>
          <a:noFill/>
        </p:spPr>
        <p:txBody>
          <a:bodyPr wrap="square" rtlCol="0">
            <a:spAutoFit/>
          </a:bodyPr>
          <a:lstStyle/>
          <a:p>
            <a:pPr algn="r"/>
            <a:r>
              <a:rPr lang="en-US" sz="500" dirty="0"/>
              <a:t>10</a:t>
            </a:r>
          </a:p>
        </p:txBody>
      </p:sp>
      <p:pic>
        <p:nvPicPr>
          <p:cNvPr id="16" name="図 32">
            <a:extLst>
              <a:ext uri="{FF2B5EF4-FFF2-40B4-BE49-F238E27FC236}">
                <a16:creationId xmlns:a16="http://schemas.microsoft.com/office/drawing/2014/main" id="{26D38B17-CB30-C753-F713-34FE82734DEF}"/>
              </a:ext>
            </a:extLst>
          </p:cNvPr>
          <p:cNvPicPr>
            <a:picLocks noChangeAspect="1"/>
          </p:cNvPicPr>
          <p:nvPr/>
        </p:nvPicPr>
        <p:blipFill rotWithShape="1">
          <a:blip r:embed="rId13"/>
          <a:srcRect b="79932"/>
          <a:stretch/>
        </p:blipFill>
        <p:spPr>
          <a:xfrm>
            <a:off x="520891" y="1545938"/>
            <a:ext cx="1360089" cy="405207"/>
          </a:xfrm>
          <a:prstGeom prst="rect">
            <a:avLst/>
          </a:prstGeom>
        </p:spPr>
      </p:pic>
      <p:pic>
        <p:nvPicPr>
          <p:cNvPr id="19" name="図 250">
            <a:extLst>
              <a:ext uri="{FF2B5EF4-FFF2-40B4-BE49-F238E27FC236}">
                <a16:creationId xmlns:a16="http://schemas.microsoft.com/office/drawing/2014/main" id="{C14620AE-452C-E8DE-69C6-982ECB2B525D}"/>
              </a:ext>
            </a:extLst>
          </p:cNvPr>
          <p:cNvPicPr>
            <a:picLocks noChangeAspect="1"/>
          </p:cNvPicPr>
          <p:nvPr/>
        </p:nvPicPr>
        <p:blipFill rotWithShape="1">
          <a:blip r:embed="rId14"/>
          <a:srcRect t="20856"/>
          <a:stretch/>
        </p:blipFill>
        <p:spPr>
          <a:xfrm>
            <a:off x="513658" y="1950449"/>
            <a:ext cx="1364286" cy="1614633"/>
          </a:xfrm>
          <a:prstGeom prst="rect">
            <a:avLst/>
          </a:prstGeom>
        </p:spPr>
      </p:pic>
      <p:pic>
        <p:nvPicPr>
          <p:cNvPr id="20" name="図 251">
            <a:extLst>
              <a:ext uri="{FF2B5EF4-FFF2-40B4-BE49-F238E27FC236}">
                <a16:creationId xmlns:a16="http://schemas.microsoft.com/office/drawing/2014/main" id="{CB3E03F4-7653-A51B-5A2B-EC8147666B0B}"/>
              </a:ext>
            </a:extLst>
          </p:cNvPr>
          <p:cNvPicPr>
            <a:picLocks noChangeAspect="1"/>
          </p:cNvPicPr>
          <p:nvPr/>
        </p:nvPicPr>
        <p:blipFill>
          <a:blip r:embed="rId15"/>
          <a:stretch>
            <a:fillRect/>
          </a:stretch>
        </p:blipFill>
        <p:spPr>
          <a:xfrm>
            <a:off x="999256" y="2114975"/>
            <a:ext cx="546082" cy="198137"/>
          </a:xfrm>
          <a:prstGeom prst="rect">
            <a:avLst/>
          </a:prstGeom>
        </p:spPr>
      </p:pic>
      <p:pic>
        <p:nvPicPr>
          <p:cNvPr id="24" name="図 252">
            <a:extLst>
              <a:ext uri="{FF2B5EF4-FFF2-40B4-BE49-F238E27FC236}">
                <a16:creationId xmlns:a16="http://schemas.microsoft.com/office/drawing/2014/main" id="{917BAF42-51B1-D7DA-4F67-4E5A1DC64179}"/>
              </a:ext>
            </a:extLst>
          </p:cNvPr>
          <p:cNvPicPr>
            <a:picLocks noChangeAspect="1"/>
          </p:cNvPicPr>
          <p:nvPr/>
        </p:nvPicPr>
        <p:blipFill>
          <a:blip r:embed="rId15"/>
          <a:stretch>
            <a:fillRect/>
          </a:stretch>
        </p:blipFill>
        <p:spPr>
          <a:xfrm>
            <a:off x="931438" y="2459367"/>
            <a:ext cx="546082" cy="198137"/>
          </a:xfrm>
          <a:prstGeom prst="rect">
            <a:avLst/>
          </a:prstGeom>
        </p:spPr>
      </p:pic>
      <p:pic>
        <p:nvPicPr>
          <p:cNvPr id="25" name="図 255">
            <a:extLst>
              <a:ext uri="{FF2B5EF4-FFF2-40B4-BE49-F238E27FC236}">
                <a16:creationId xmlns:a16="http://schemas.microsoft.com/office/drawing/2014/main" id="{922FC595-421A-52F6-CA1E-25BC2E78FAA9}"/>
              </a:ext>
            </a:extLst>
          </p:cNvPr>
          <p:cNvPicPr>
            <a:picLocks noChangeAspect="1"/>
          </p:cNvPicPr>
          <p:nvPr/>
        </p:nvPicPr>
        <p:blipFill>
          <a:blip r:embed="rId16"/>
          <a:stretch>
            <a:fillRect/>
          </a:stretch>
        </p:blipFill>
        <p:spPr>
          <a:xfrm>
            <a:off x="980204" y="2802104"/>
            <a:ext cx="510584" cy="178119"/>
          </a:xfrm>
          <a:prstGeom prst="rect">
            <a:avLst/>
          </a:prstGeom>
        </p:spPr>
      </p:pic>
      <p:pic>
        <p:nvPicPr>
          <p:cNvPr id="28" name="図 257">
            <a:extLst>
              <a:ext uri="{FF2B5EF4-FFF2-40B4-BE49-F238E27FC236}">
                <a16:creationId xmlns:a16="http://schemas.microsoft.com/office/drawing/2014/main" id="{AEE4D637-4959-6479-F511-651AD15CC90F}"/>
              </a:ext>
            </a:extLst>
          </p:cNvPr>
          <p:cNvPicPr>
            <a:picLocks noChangeAspect="1"/>
          </p:cNvPicPr>
          <p:nvPr/>
        </p:nvPicPr>
        <p:blipFill>
          <a:blip r:embed="rId16"/>
          <a:stretch>
            <a:fillRect/>
          </a:stretch>
        </p:blipFill>
        <p:spPr>
          <a:xfrm>
            <a:off x="980966" y="3137333"/>
            <a:ext cx="510584" cy="178119"/>
          </a:xfrm>
          <a:prstGeom prst="rect">
            <a:avLst/>
          </a:prstGeom>
        </p:spPr>
      </p:pic>
      <p:sp>
        <p:nvSpPr>
          <p:cNvPr id="56" name="テキスト ボックス 258">
            <a:extLst>
              <a:ext uri="{FF2B5EF4-FFF2-40B4-BE49-F238E27FC236}">
                <a16:creationId xmlns:a16="http://schemas.microsoft.com/office/drawing/2014/main" id="{F5B7096E-9B0F-1449-8A3D-57FD6482A61A}"/>
              </a:ext>
            </a:extLst>
          </p:cNvPr>
          <p:cNvSpPr txBox="1"/>
          <p:nvPr/>
        </p:nvSpPr>
        <p:spPr>
          <a:xfrm>
            <a:off x="879665" y="3130597"/>
            <a:ext cx="718146" cy="184666"/>
          </a:xfrm>
          <a:prstGeom prst="rect">
            <a:avLst/>
          </a:prstGeom>
          <a:noFill/>
        </p:spPr>
        <p:txBody>
          <a:bodyPr wrap="square" rtlCol="0">
            <a:spAutoFit/>
          </a:bodyPr>
          <a:lstStyle/>
          <a:p>
            <a:pPr algn="ctr"/>
            <a:r>
              <a:rPr kumimoji="1" lang="en-US" altLang="ja-JP" sz="600" dirty="0"/>
              <a:t>Inbound</a:t>
            </a:r>
            <a:endParaRPr kumimoji="1" lang="ja-JP" altLang="en-US" sz="600" dirty="0"/>
          </a:p>
        </p:txBody>
      </p:sp>
      <p:pic>
        <p:nvPicPr>
          <p:cNvPr id="60" name="図 260">
            <a:extLst>
              <a:ext uri="{FF2B5EF4-FFF2-40B4-BE49-F238E27FC236}">
                <a16:creationId xmlns:a16="http://schemas.microsoft.com/office/drawing/2014/main" id="{1DBC6E9A-0ECA-E272-E4D8-C8E7A7BC3683}"/>
              </a:ext>
            </a:extLst>
          </p:cNvPr>
          <p:cNvPicPr>
            <a:picLocks noChangeAspect="1"/>
          </p:cNvPicPr>
          <p:nvPr/>
        </p:nvPicPr>
        <p:blipFill>
          <a:blip r:embed="rId17"/>
          <a:stretch>
            <a:fillRect/>
          </a:stretch>
        </p:blipFill>
        <p:spPr>
          <a:xfrm>
            <a:off x="626096" y="3062015"/>
            <a:ext cx="1156765" cy="417148"/>
          </a:xfrm>
          <a:prstGeom prst="rect">
            <a:avLst/>
          </a:prstGeom>
        </p:spPr>
      </p:pic>
      <p:sp>
        <p:nvSpPr>
          <p:cNvPr id="62" name="Rectangle 61">
            <a:extLst>
              <a:ext uri="{FF2B5EF4-FFF2-40B4-BE49-F238E27FC236}">
                <a16:creationId xmlns:a16="http://schemas.microsoft.com/office/drawing/2014/main" id="{171E5499-9E68-1511-C4DD-65B0FF8BEB57}"/>
              </a:ext>
            </a:extLst>
          </p:cNvPr>
          <p:cNvSpPr/>
          <p:nvPr/>
        </p:nvSpPr>
        <p:spPr>
          <a:xfrm>
            <a:off x="647266" y="1963383"/>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63" name="Picture 62">
            <a:extLst>
              <a:ext uri="{FF2B5EF4-FFF2-40B4-BE49-F238E27FC236}">
                <a16:creationId xmlns:a16="http://schemas.microsoft.com/office/drawing/2014/main" id="{EE6BA47F-1280-652C-15BB-586DB7DAB31C}"/>
              </a:ext>
            </a:extLst>
          </p:cNvPr>
          <p:cNvPicPr>
            <a:picLocks noChangeAspect="1"/>
          </p:cNvPicPr>
          <p:nvPr/>
        </p:nvPicPr>
        <p:blipFill>
          <a:blip r:embed="rId18"/>
          <a:stretch>
            <a:fillRect/>
          </a:stretch>
        </p:blipFill>
        <p:spPr>
          <a:xfrm>
            <a:off x="705121" y="1981281"/>
            <a:ext cx="981360" cy="358941"/>
          </a:xfrm>
          <a:prstGeom prst="rect">
            <a:avLst/>
          </a:prstGeom>
        </p:spPr>
      </p:pic>
      <p:pic>
        <p:nvPicPr>
          <p:cNvPr id="73" name="Picture 72">
            <a:extLst>
              <a:ext uri="{FF2B5EF4-FFF2-40B4-BE49-F238E27FC236}">
                <a16:creationId xmlns:a16="http://schemas.microsoft.com/office/drawing/2014/main" id="{C06BE0EA-B6E9-9C4C-F70C-A3BDE4AE63EB}"/>
              </a:ext>
            </a:extLst>
          </p:cNvPr>
          <p:cNvPicPr>
            <a:picLocks noChangeAspect="1"/>
          </p:cNvPicPr>
          <p:nvPr/>
        </p:nvPicPr>
        <p:blipFill>
          <a:blip r:embed="rId18"/>
          <a:stretch>
            <a:fillRect/>
          </a:stretch>
        </p:blipFill>
        <p:spPr>
          <a:xfrm>
            <a:off x="727163" y="2380469"/>
            <a:ext cx="981360" cy="358941"/>
          </a:xfrm>
          <a:prstGeom prst="rect">
            <a:avLst/>
          </a:prstGeom>
        </p:spPr>
      </p:pic>
      <p:pic>
        <p:nvPicPr>
          <p:cNvPr id="78" name="Picture 77">
            <a:extLst>
              <a:ext uri="{FF2B5EF4-FFF2-40B4-BE49-F238E27FC236}">
                <a16:creationId xmlns:a16="http://schemas.microsoft.com/office/drawing/2014/main" id="{354D446F-7C9A-F5D0-3736-4C52261ACC8D}"/>
              </a:ext>
            </a:extLst>
          </p:cNvPr>
          <p:cNvPicPr>
            <a:picLocks noChangeAspect="1"/>
          </p:cNvPicPr>
          <p:nvPr/>
        </p:nvPicPr>
        <p:blipFill>
          <a:blip r:embed="rId18"/>
          <a:stretch>
            <a:fillRect/>
          </a:stretch>
        </p:blipFill>
        <p:spPr>
          <a:xfrm>
            <a:off x="727163" y="2742476"/>
            <a:ext cx="981360" cy="358941"/>
          </a:xfrm>
          <a:prstGeom prst="rect">
            <a:avLst/>
          </a:prstGeom>
        </p:spPr>
      </p:pic>
      <p:sp>
        <p:nvSpPr>
          <p:cNvPr id="82" name="テキスト ボックス 253">
            <a:extLst>
              <a:ext uri="{FF2B5EF4-FFF2-40B4-BE49-F238E27FC236}">
                <a16:creationId xmlns:a16="http://schemas.microsoft.com/office/drawing/2014/main" id="{CEBB6583-C53A-2503-3B62-2BD9DC6EF6D8}"/>
              </a:ext>
            </a:extLst>
          </p:cNvPr>
          <p:cNvSpPr txBox="1"/>
          <p:nvPr/>
        </p:nvSpPr>
        <p:spPr>
          <a:xfrm>
            <a:off x="844091" y="2113447"/>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Work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แผนนำออกคลัง</a:t>
            </a:r>
            <a:endParaRPr kumimoji="1" lang="ja-JP" altLang="en-US" sz="700" dirty="0">
              <a:latin typeface="Tahoma" panose="020B0604030504040204" pitchFamily="34" charset="0"/>
              <a:cs typeface="Tahoma" panose="020B0604030504040204" pitchFamily="34" charset="0"/>
            </a:endParaRPr>
          </a:p>
        </p:txBody>
      </p:sp>
      <p:sp>
        <p:nvSpPr>
          <p:cNvPr id="83" name="テキスト ボックス 254">
            <a:extLst>
              <a:ext uri="{FF2B5EF4-FFF2-40B4-BE49-F238E27FC236}">
                <a16:creationId xmlns:a16="http://schemas.microsoft.com/office/drawing/2014/main" id="{8F888F8D-56F9-339B-08BB-5740D0C65C3F}"/>
              </a:ext>
            </a:extLst>
          </p:cNvPr>
          <p:cNvSpPr txBox="1"/>
          <p:nvPr/>
        </p:nvSpPr>
        <p:spPr>
          <a:xfrm>
            <a:off x="837097" y="2512352"/>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Production Outbound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จัดส่งสินค้า</a:t>
            </a:r>
            <a:endParaRPr kumimoji="1" lang="ja-JP" altLang="en-US" sz="700" dirty="0">
              <a:latin typeface="Tahoma" panose="020B0604030504040204" pitchFamily="34" charset="0"/>
              <a:cs typeface="Tahoma" panose="020B0604030504040204" pitchFamily="34" charset="0"/>
            </a:endParaRPr>
          </a:p>
        </p:txBody>
      </p:sp>
      <p:sp>
        <p:nvSpPr>
          <p:cNvPr id="84" name="テキスト ボックス 256">
            <a:extLst>
              <a:ext uri="{FF2B5EF4-FFF2-40B4-BE49-F238E27FC236}">
                <a16:creationId xmlns:a16="http://schemas.microsoft.com/office/drawing/2014/main" id="{83BD5680-DFA3-8C58-2A84-325E8B2334A1}"/>
              </a:ext>
            </a:extLst>
          </p:cNvPr>
          <p:cNvSpPr txBox="1"/>
          <p:nvPr/>
        </p:nvSpPr>
        <p:spPr>
          <a:xfrm>
            <a:off x="819148" y="2871729"/>
            <a:ext cx="809836"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Outbound Manual</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นำออกคลัง</a:t>
            </a:r>
            <a:endParaRPr kumimoji="1" lang="ja-JP" altLang="en-US" sz="700" dirty="0">
              <a:latin typeface="Tahoma" panose="020B0604030504040204" pitchFamily="34" charset="0"/>
              <a:cs typeface="Tahoma" panose="020B0604030504040204" pitchFamily="34" charset="0"/>
            </a:endParaRPr>
          </a:p>
        </p:txBody>
      </p:sp>
      <p:grpSp>
        <p:nvGrpSpPr>
          <p:cNvPr id="85" name="Group 84">
            <a:extLst>
              <a:ext uri="{FF2B5EF4-FFF2-40B4-BE49-F238E27FC236}">
                <a16:creationId xmlns:a16="http://schemas.microsoft.com/office/drawing/2014/main" id="{BDE7B036-8CC9-DAA9-5DB6-1DAB16CBB497}"/>
              </a:ext>
            </a:extLst>
          </p:cNvPr>
          <p:cNvGrpSpPr/>
          <p:nvPr/>
        </p:nvGrpSpPr>
        <p:grpSpPr>
          <a:xfrm>
            <a:off x="605292" y="2823123"/>
            <a:ext cx="1279985" cy="447315"/>
            <a:chOff x="644273" y="2058417"/>
            <a:chExt cx="1279985" cy="447315"/>
          </a:xfrm>
        </p:grpSpPr>
        <p:sp>
          <p:nvSpPr>
            <p:cNvPr id="86" name="正方形/長方形 57">
              <a:extLst>
                <a:ext uri="{FF2B5EF4-FFF2-40B4-BE49-F238E27FC236}">
                  <a16:creationId xmlns:a16="http://schemas.microsoft.com/office/drawing/2014/main" id="{02CBE69D-9843-796C-41F6-9896BECF6E06}"/>
                </a:ext>
              </a:extLst>
            </p:cNvPr>
            <p:cNvSpPr/>
            <p:nvPr/>
          </p:nvSpPr>
          <p:spPr>
            <a:xfrm>
              <a:off x="644273" y="2058417"/>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87" name="グラフィックス 58" descr="右向き指示マーク">
              <a:extLst>
                <a:ext uri="{FF2B5EF4-FFF2-40B4-BE49-F238E27FC236}">
                  <a16:creationId xmlns:a16="http://schemas.microsoft.com/office/drawing/2014/main" id="{1B422786-30D4-359C-37E7-43922C08BEA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4754202">
              <a:off x="1670632" y="2252106"/>
              <a:ext cx="253626" cy="253626"/>
            </a:xfrm>
            <a:prstGeom prst="rect">
              <a:avLst/>
            </a:prstGeom>
          </p:spPr>
        </p:pic>
      </p:grpSp>
      <p:sp>
        <p:nvSpPr>
          <p:cNvPr id="88" name="Rectangle 87">
            <a:extLst>
              <a:ext uri="{FF2B5EF4-FFF2-40B4-BE49-F238E27FC236}">
                <a16:creationId xmlns:a16="http://schemas.microsoft.com/office/drawing/2014/main" id="{70BA0928-37E7-8EDF-3875-112D38844ADB}"/>
              </a:ext>
            </a:extLst>
          </p:cNvPr>
          <p:cNvSpPr/>
          <p:nvPr/>
        </p:nvSpPr>
        <p:spPr>
          <a:xfrm>
            <a:off x="2169327" y="2429700"/>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89" name="TextBox 88">
            <a:extLst>
              <a:ext uri="{FF2B5EF4-FFF2-40B4-BE49-F238E27FC236}">
                <a16:creationId xmlns:a16="http://schemas.microsoft.com/office/drawing/2014/main" id="{0371963E-08A8-2059-C207-1FB9E1AFC52F}"/>
              </a:ext>
            </a:extLst>
          </p:cNvPr>
          <p:cNvSpPr txBox="1"/>
          <p:nvPr/>
        </p:nvSpPr>
        <p:spPr>
          <a:xfrm>
            <a:off x="2148737" y="2441703"/>
            <a:ext cx="258917"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92" name="Rectangle: Rounded Corners 91">
            <a:extLst>
              <a:ext uri="{FF2B5EF4-FFF2-40B4-BE49-F238E27FC236}">
                <a16:creationId xmlns:a16="http://schemas.microsoft.com/office/drawing/2014/main" id="{EEB38A3D-AA21-33F2-736A-77EE5F88902D}"/>
              </a:ext>
            </a:extLst>
          </p:cNvPr>
          <p:cNvSpPr/>
          <p:nvPr/>
        </p:nvSpPr>
        <p:spPr>
          <a:xfrm>
            <a:off x="2440362" y="2441703"/>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3" name="Rectangle: Rounded Corners 92">
            <a:extLst>
              <a:ext uri="{FF2B5EF4-FFF2-40B4-BE49-F238E27FC236}">
                <a16:creationId xmlns:a16="http://schemas.microsoft.com/office/drawing/2014/main" id="{B1B6657C-B4AF-ABB5-0378-B63A3F35847C}"/>
              </a:ext>
            </a:extLst>
          </p:cNvPr>
          <p:cNvSpPr/>
          <p:nvPr/>
        </p:nvSpPr>
        <p:spPr>
          <a:xfrm>
            <a:off x="2834602" y="2441703"/>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endPar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4" name="Rectangle 93">
            <a:extLst>
              <a:ext uri="{FF2B5EF4-FFF2-40B4-BE49-F238E27FC236}">
                <a16:creationId xmlns:a16="http://schemas.microsoft.com/office/drawing/2014/main" id="{D78D24E6-10EB-9FE2-BB45-3679B693D655}"/>
              </a:ext>
            </a:extLst>
          </p:cNvPr>
          <p:cNvSpPr/>
          <p:nvPr/>
        </p:nvSpPr>
        <p:spPr>
          <a:xfrm>
            <a:off x="1523546" y="5850233"/>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95" name="TextBox 94">
            <a:extLst>
              <a:ext uri="{FF2B5EF4-FFF2-40B4-BE49-F238E27FC236}">
                <a16:creationId xmlns:a16="http://schemas.microsoft.com/office/drawing/2014/main" id="{9432B76D-8B3E-5D08-9ECC-A2193D363F65}"/>
              </a:ext>
            </a:extLst>
          </p:cNvPr>
          <p:cNvSpPr txBox="1"/>
          <p:nvPr/>
        </p:nvSpPr>
        <p:spPr>
          <a:xfrm>
            <a:off x="1502954" y="5862236"/>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96" name="Rectangle: Rounded Corners 95">
            <a:extLst>
              <a:ext uri="{FF2B5EF4-FFF2-40B4-BE49-F238E27FC236}">
                <a16:creationId xmlns:a16="http://schemas.microsoft.com/office/drawing/2014/main" id="{6918B369-1308-07FC-BAF2-C98E12879857}"/>
              </a:ext>
            </a:extLst>
          </p:cNvPr>
          <p:cNvSpPr/>
          <p:nvPr/>
        </p:nvSpPr>
        <p:spPr>
          <a:xfrm>
            <a:off x="1794581" y="5862236"/>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99" name="Rectangle: Rounded Corners 98">
            <a:extLst>
              <a:ext uri="{FF2B5EF4-FFF2-40B4-BE49-F238E27FC236}">
                <a16:creationId xmlns:a16="http://schemas.microsoft.com/office/drawing/2014/main" id="{7FA8E216-8706-A559-53C1-51E94E013BD6}"/>
              </a:ext>
            </a:extLst>
          </p:cNvPr>
          <p:cNvSpPr/>
          <p:nvPr/>
        </p:nvSpPr>
        <p:spPr>
          <a:xfrm>
            <a:off x="2188821" y="5862236"/>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100" name="Rectangle 99">
            <a:extLst>
              <a:ext uri="{FF2B5EF4-FFF2-40B4-BE49-F238E27FC236}">
                <a16:creationId xmlns:a16="http://schemas.microsoft.com/office/drawing/2014/main" id="{E1EAECC7-4714-EC6F-FFCE-E0867E4239D6}"/>
              </a:ext>
            </a:extLst>
          </p:cNvPr>
          <p:cNvSpPr/>
          <p:nvPr/>
        </p:nvSpPr>
        <p:spPr>
          <a:xfrm>
            <a:off x="3787562" y="5854458"/>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01" name="TextBox 100">
            <a:extLst>
              <a:ext uri="{FF2B5EF4-FFF2-40B4-BE49-F238E27FC236}">
                <a16:creationId xmlns:a16="http://schemas.microsoft.com/office/drawing/2014/main" id="{7F9FDA10-3DAE-009E-F5E5-932FFBDBCAE3}"/>
              </a:ext>
            </a:extLst>
          </p:cNvPr>
          <p:cNvSpPr txBox="1"/>
          <p:nvPr/>
        </p:nvSpPr>
        <p:spPr>
          <a:xfrm>
            <a:off x="3766970" y="5866461"/>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02" name="Rectangle: Rounded Corners 101">
            <a:extLst>
              <a:ext uri="{FF2B5EF4-FFF2-40B4-BE49-F238E27FC236}">
                <a16:creationId xmlns:a16="http://schemas.microsoft.com/office/drawing/2014/main" id="{A4CEC2F4-58F6-FB28-B55E-D74B6615A489}"/>
              </a:ext>
            </a:extLst>
          </p:cNvPr>
          <p:cNvSpPr/>
          <p:nvPr/>
        </p:nvSpPr>
        <p:spPr>
          <a:xfrm>
            <a:off x="4058597" y="5866461"/>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03" name="Rectangle: Rounded Corners 102">
            <a:extLst>
              <a:ext uri="{FF2B5EF4-FFF2-40B4-BE49-F238E27FC236}">
                <a16:creationId xmlns:a16="http://schemas.microsoft.com/office/drawing/2014/main" id="{15CB1459-F467-7C78-F5E2-38372C74B6DE}"/>
              </a:ext>
            </a:extLst>
          </p:cNvPr>
          <p:cNvSpPr/>
          <p:nvPr/>
        </p:nvSpPr>
        <p:spPr>
          <a:xfrm>
            <a:off x="4452837" y="5866461"/>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105" name="Picture 104">
            <a:extLst>
              <a:ext uri="{FF2B5EF4-FFF2-40B4-BE49-F238E27FC236}">
                <a16:creationId xmlns:a16="http://schemas.microsoft.com/office/drawing/2014/main" id="{AB7F1227-E042-032A-79DB-58D00C19521F}"/>
              </a:ext>
            </a:extLst>
          </p:cNvPr>
          <p:cNvPicPr>
            <a:picLocks noChangeAspect="1"/>
          </p:cNvPicPr>
          <p:nvPr/>
        </p:nvPicPr>
        <p:blipFill>
          <a:blip r:embed="rId21"/>
          <a:srcRect b="17333"/>
          <a:stretch/>
        </p:blipFill>
        <p:spPr>
          <a:xfrm>
            <a:off x="3768196" y="6026706"/>
            <a:ext cx="1334826" cy="734768"/>
          </a:xfrm>
          <a:prstGeom prst="rect">
            <a:avLst/>
          </a:prstGeom>
        </p:spPr>
      </p:pic>
      <p:pic>
        <p:nvPicPr>
          <p:cNvPr id="106" name="Picture 105">
            <a:extLst>
              <a:ext uri="{FF2B5EF4-FFF2-40B4-BE49-F238E27FC236}">
                <a16:creationId xmlns:a16="http://schemas.microsoft.com/office/drawing/2014/main" id="{1A58EA2F-0B94-033A-BC8F-D8A3A3FED9C8}"/>
              </a:ext>
            </a:extLst>
          </p:cNvPr>
          <p:cNvPicPr>
            <a:picLocks noChangeAspect="1"/>
          </p:cNvPicPr>
          <p:nvPr/>
        </p:nvPicPr>
        <p:blipFill>
          <a:blip r:embed="rId12"/>
          <a:stretch>
            <a:fillRect/>
          </a:stretch>
        </p:blipFill>
        <p:spPr>
          <a:xfrm>
            <a:off x="3778131" y="6581673"/>
            <a:ext cx="1254295" cy="169937"/>
          </a:xfrm>
          <a:prstGeom prst="rect">
            <a:avLst/>
          </a:prstGeom>
        </p:spPr>
      </p:pic>
      <p:sp>
        <p:nvSpPr>
          <p:cNvPr id="107" name="TextBox 106">
            <a:extLst>
              <a:ext uri="{FF2B5EF4-FFF2-40B4-BE49-F238E27FC236}">
                <a16:creationId xmlns:a16="http://schemas.microsoft.com/office/drawing/2014/main" id="{BF8DAC0B-4730-04BB-AAE7-550A268B21A8}"/>
              </a:ext>
            </a:extLst>
          </p:cNvPr>
          <p:cNvSpPr txBox="1"/>
          <p:nvPr/>
        </p:nvSpPr>
        <p:spPr>
          <a:xfrm>
            <a:off x="4638468" y="6594969"/>
            <a:ext cx="474058" cy="169277"/>
          </a:xfrm>
          <a:prstGeom prst="rect">
            <a:avLst/>
          </a:prstGeom>
          <a:noFill/>
        </p:spPr>
        <p:txBody>
          <a:bodyPr wrap="square" rtlCol="0">
            <a:spAutoFit/>
          </a:bodyPr>
          <a:lstStyle/>
          <a:p>
            <a:pPr algn="r"/>
            <a:r>
              <a:rPr lang="en-US" sz="500" dirty="0"/>
              <a:t>20</a:t>
            </a:r>
          </a:p>
        </p:txBody>
      </p:sp>
      <p:pic>
        <p:nvPicPr>
          <p:cNvPr id="108" name="図 60">
            <a:extLst>
              <a:ext uri="{FF2B5EF4-FFF2-40B4-BE49-F238E27FC236}">
                <a16:creationId xmlns:a16="http://schemas.microsoft.com/office/drawing/2014/main" id="{AD7E2962-EA52-DA92-A48E-C6359653E551}"/>
              </a:ext>
            </a:extLst>
          </p:cNvPr>
          <p:cNvPicPr>
            <a:picLocks noChangeAspect="1"/>
          </p:cNvPicPr>
          <p:nvPr/>
        </p:nvPicPr>
        <p:blipFill>
          <a:blip r:embed="rId22"/>
          <a:stretch>
            <a:fillRect/>
          </a:stretch>
        </p:blipFill>
        <p:spPr>
          <a:xfrm>
            <a:off x="4014564" y="7150976"/>
            <a:ext cx="1341015" cy="1980526"/>
          </a:xfrm>
          <a:prstGeom prst="rect">
            <a:avLst/>
          </a:prstGeom>
        </p:spPr>
      </p:pic>
      <p:sp>
        <p:nvSpPr>
          <p:cNvPr id="570" name="矢印: 右 569">
            <a:extLst>
              <a:ext uri="{FF2B5EF4-FFF2-40B4-BE49-F238E27FC236}">
                <a16:creationId xmlns:a16="http://schemas.microsoft.com/office/drawing/2014/main" id="{17B6A950-D3ED-BBCB-58C8-982744665ECD}"/>
              </a:ext>
            </a:extLst>
          </p:cNvPr>
          <p:cNvSpPr/>
          <p:nvPr/>
        </p:nvSpPr>
        <p:spPr>
          <a:xfrm>
            <a:off x="3954086" y="757314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9" name="図 66">
            <a:extLst>
              <a:ext uri="{FF2B5EF4-FFF2-40B4-BE49-F238E27FC236}">
                <a16:creationId xmlns:a16="http://schemas.microsoft.com/office/drawing/2014/main" id="{A57DAEF0-0BCA-979E-913C-5EBF7B9C0D60}"/>
              </a:ext>
            </a:extLst>
          </p:cNvPr>
          <p:cNvPicPr>
            <a:picLocks noChangeAspect="1"/>
          </p:cNvPicPr>
          <p:nvPr/>
        </p:nvPicPr>
        <p:blipFill>
          <a:blip r:embed="rId23"/>
          <a:stretch>
            <a:fillRect/>
          </a:stretch>
        </p:blipFill>
        <p:spPr>
          <a:xfrm>
            <a:off x="4212732" y="8053170"/>
            <a:ext cx="945274" cy="128222"/>
          </a:xfrm>
          <a:prstGeom prst="rect">
            <a:avLst/>
          </a:prstGeom>
        </p:spPr>
      </p:pic>
      <p:sp>
        <p:nvSpPr>
          <p:cNvPr id="110" name="テキスト ボックス 67">
            <a:extLst>
              <a:ext uri="{FF2B5EF4-FFF2-40B4-BE49-F238E27FC236}">
                <a16:creationId xmlns:a16="http://schemas.microsoft.com/office/drawing/2014/main" id="{107770E7-3E24-BD3A-5F25-1D3DAFEF3A94}"/>
              </a:ext>
            </a:extLst>
          </p:cNvPr>
          <p:cNvSpPr txBox="1"/>
          <p:nvPr/>
        </p:nvSpPr>
        <p:spPr>
          <a:xfrm>
            <a:off x="4161229" y="8053170"/>
            <a:ext cx="1075507" cy="169277"/>
          </a:xfrm>
          <a:prstGeom prst="rect">
            <a:avLst/>
          </a:prstGeom>
          <a:noFill/>
        </p:spPr>
        <p:txBody>
          <a:bodyPr wrap="square" rtlCol="0">
            <a:spAutoFit/>
          </a:bodyPr>
          <a:lstStyle/>
          <a:p>
            <a:pPr algn="ctr"/>
            <a:r>
              <a:rPr kumimoji="1" lang="en-US" altLang="ja-JP" sz="500" dirty="0">
                <a:solidFill>
                  <a:schemeClr val="tx1">
                    <a:lumMod val="65000"/>
                    <a:lumOff val="35000"/>
                  </a:schemeClr>
                </a:solidFill>
                <a:latin typeface="+mj-lt"/>
              </a:rPr>
              <a:t>This Box no has been scanned.</a:t>
            </a:r>
            <a:endParaRPr kumimoji="1" lang="ja-JP" altLang="en-US" sz="500" dirty="0">
              <a:solidFill>
                <a:schemeClr val="tx1">
                  <a:lumMod val="65000"/>
                  <a:lumOff val="35000"/>
                </a:schemeClr>
              </a:solidFill>
            </a:endParaRPr>
          </a:p>
        </p:txBody>
      </p:sp>
      <p:pic>
        <p:nvPicPr>
          <p:cNvPr id="111" name="図 68">
            <a:extLst>
              <a:ext uri="{FF2B5EF4-FFF2-40B4-BE49-F238E27FC236}">
                <a16:creationId xmlns:a16="http://schemas.microsoft.com/office/drawing/2014/main" id="{4D425C5E-1719-5124-81BC-56824132B0AA}"/>
              </a:ext>
            </a:extLst>
          </p:cNvPr>
          <p:cNvPicPr>
            <a:picLocks noChangeAspect="1"/>
          </p:cNvPicPr>
          <p:nvPr/>
        </p:nvPicPr>
        <p:blipFill>
          <a:blip r:embed="rId24"/>
          <a:stretch>
            <a:fillRect/>
          </a:stretch>
        </p:blipFill>
        <p:spPr>
          <a:xfrm>
            <a:off x="4437096" y="8203857"/>
            <a:ext cx="746796" cy="167655"/>
          </a:xfrm>
          <a:prstGeom prst="rect">
            <a:avLst/>
          </a:prstGeom>
        </p:spPr>
      </p:pic>
      <p:sp>
        <p:nvSpPr>
          <p:cNvPr id="112" name="テキスト ボックス 69">
            <a:extLst>
              <a:ext uri="{FF2B5EF4-FFF2-40B4-BE49-F238E27FC236}">
                <a16:creationId xmlns:a16="http://schemas.microsoft.com/office/drawing/2014/main" id="{B96DB3D1-C295-6F56-B895-477B817EC5A8}"/>
              </a:ext>
            </a:extLst>
          </p:cNvPr>
          <p:cNvSpPr txBox="1"/>
          <p:nvPr/>
        </p:nvSpPr>
        <p:spPr>
          <a:xfrm>
            <a:off x="4253539" y="8199053"/>
            <a:ext cx="870868" cy="169277"/>
          </a:xfrm>
          <a:prstGeom prst="rect">
            <a:avLst/>
          </a:prstGeom>
          <a:noFill/>
        </p:spPr>
        <p:txBody>
          <a:bodyPr wrap="square" rtlCol="0">
            <a:spAutoFit/>
          </a:bodyPr>
          <a:lstStyle/>
          <a:p>
            <a:pPr algn="ctr"/>
            <a:r>
              <a:rPr kumimoji="1" lang="en-US" altLang="ja-JP" sz="500" dirty="0">
                <a:solidFill>
                  <a:srgbClr val="398D82"/>
                </a:solidFill>
                <a:latin typeface="+mj-lt"/>
              </a:rPr>
              <a:t>Continue     Delete</a:t>
            </a:r>
            <a:endParaRPr kumimoji="1" lang="ja-JP" altLang="en-US" sz="500" dirty="0">
              <a:solidFill>
                <a:srgbClr val="398D82"/>
              </a:solidFill>
            </a:endParaRPr>
          </a:p>
        </p:txBody>
      </p:sp>
      <p:pic>
        <p:nvPicPr>
          <p:cNvPr id="542" name="図 74">
            <a:extLst>
              <a:ext uri="{FF2B5EF4-FFF2-40B4-BE49-F238E27FC236}">
                <a16:creationId xmlns:a16="http://schemas.microsoft.com/office/drawing/2014/main" id="{3B8D194C-1FA6-1F16-3A06-C33E64B37432}"/>
              </a:ext>
            </a:extLst>
          </p:cNvPr>
          <p:cNvPicPr>
            <a:picLocks noChangeAspect="1"/>
          </p:cNvPicPr>
          <p:nvPr/>
        </p:nvPicPr>
        <p:blipFill>
          <a:blip r:embed="rId8"/>
          <a:stretch>
            <a:fillRect/>
          </a:stretch>
        </p:blipFill>
        <p:spPr>
          <a:xfrm>
            <a:off x="3063214" y="7200819"/>
            <a:ext cx="767534" cy="496491"/>
          </a:xfrm>
          <a:prstGeom prst="rect">
            <a:avLst/>
          </a:prstGeom>
          <a:solidFill>
            <a:schemeClr val="bg1"/>
          </a:solidFill>
        </p:spPr>
      </p:pic>
      <p:sp>
        <p:nvSpPr>
          <p:cNvPr id="543" name="テキスト ボックス 75">
            <a:extLst>
              <a:ext uri="{FF2B5EF4-FFF2-40B4-BE49-F238E27FC236}">
                <a16:creationId xmlns:a16="http://schemas.microsoft.com/office/drawing/2014/main" id="{2B82CCC7-61E4-CB1D-7F13-438E84668C19}"/>
              </a:ext>
            </a:extLst>
          </p:cNvPr>
          <p:cNvSpPr txBox="1"/>
          <p:nvPr/>
        </p:nvSpPr>
        <p:spPr>
          <a:xfrm>
            <a:off x="2999498" y="7707857"/>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544" name="台形 76">
            <a:extLst>
              <a:ext uri="{FF2B5EF4-FFF2-40B4-BE49-F238E27FC236}">
                <a16:creationId xmlns:a16="http://schemas.microsoft.com/office/drawing/2014/main" id="{DCC86DCE-DE97-B3A5-DD3E-5B584C3E0571}"/>
              </a:ext>
            </a:extLst>
          </p:cNvPr>
          <p:cNvSpPr/>
          <p:nvPr/>
        </p:nvSpPr>
        <p:spPr>
          <a:xfrm rot="9223765">
            <a:off x="3677858" y="712131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45" name="図 116">
            <a:extLst>
              <a:ext uri="{FF2B5EF4-FFF2-40B4-BE49-F238E27FC236}">
                <a16:creationId xmlns:a16="http://schemas.microsoft.com/office/drawing/2014/main" id="{0439D54D-F22E-B621-F505-BB4E453FC9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3626866" y="7307425"/>
            <a:ext cx="193980" cy="422448"/>
          </a:xfrm>
          <a:prstGeom prst="rect">
            <a:avLst/>
          </a:prstGeom>
        </p:spPr>
      </p:pic>
      <p:sp>
        <p:nvSpPr>
          <p:cNvPr id="546" name="テキスト ボックス 193">
            <a:extLst>
              <a:ext uri="{FF2B5EF4-FFF2-40B4-BE49-F238E27FC236}">
                <a16:creationId xmlns:a16="http://schemas.microsoft.com/office/drawing/2014/main" id="{8B393E25-1F70-7D17-00D8-2140F9EC69F2}"/>
              </a:ext>
            </a:extLst>
          </p:cNvPr>
          <p:cNvSpPr txBox="1"/>
          <p:nvPr/>
        </p:nvSpPr>
        <p:spPr>
          <a:xfrm>
            <a:off x="2031863" y="781628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547" name="図 194">
            <a:extLst>
              <a:ext uri="{FF2B5EF4-FFF2-40B4-BE49-F238E27FC236}">
                <a16:creationId xmlns:a16="http://schemas.microsoft.com/office/drawing/2014/main" id="{A2856A30-C0A3-FA2F-045C-0C57D955E8E7}"/>
              </a:ext>
            </a:extLst>
          </p:cNvPr>
          <p:cNvPicPr>
            <a:picLocks noChangeAspect="1"/>
          </p:cNvPicPr>
          <p:nvPr/>
        </p:nvPicPr>
        <p:blipFill>
          <a:blip r:embed="rId2"/>
          <a:stretch>
            <a:fillRect/>
          </a:stretch>
        </p:blipFill>
        <p:spPr>
          <a:xfrm>
            <a:off x="1504046" y="7145070"/>
            <a:ext cx="1358764" cy="2027693"/>
          </a:xfrm>
          <a:prstGeom prst="rect">
            <a:avLst/>
          </a:prstGeom>
        </p:spPr>
      </p:pic>
      <p:pic>
        <p:nvPicPr>
          <p:cNvPr id="548" name="図 195">
            <a:extLst>
              <a:ext uri="{FF2B5EF4-FFF2-40B4-BE49-F238E27FC236}">
                <a16:creationId xmlns:a16="http://schemas.microsoft.com/office/drawing/2014/main" id="{15E590FA-DB24-8245-5255-FF6D7D18EF2D}"/>
              </a:ext>
            </a:extLst>
          </p:cNvPr>
          <p:cNvPicPr>
            <a:picLocks noChangeAspect="1"/>
          </p:cNvPicPr>
          <p:nvPr/>
        </p:nvPicPr>
        <p:blipFill>
          <a:blip r:embed="rId3"/>
          <a:stretch>
            <a:fillRect/>
          </a:stretch>
        </p:blipFill>
        <p:spPr>
          <a:xfrm>
            <a:off x="2597402" y="8440457"/>
            <a:ext cx="243861" cy="130125"/>
          </a:xfrm>
          <a:prstGeom prst="rect">
            <a:avLst/>
          </a:prstGeom>
        </p:spPr>
      </p:pic>
      <p:sp>
        <p:nvSpPr>
          <p:cNvPr id="549" name="テキスト ボックス 196">
            <a:extLst>
              <a:ext uri="{FF2B5EF4-FFF2-40B4-BE49-F238E27FC236}">
                <a16:creationId xmlns:a16="http://schemas.microsoft.com/office/drawing/2014/main" id="{DFA54B82-1CD3-4CAA-5230-C8989848D5A7}"/>
              </a:ext>
            </a:extLst>
          </p:cNvPr>
          <p:cNvSpPr txBox="1"/>
          <p:nvPr/>
        </p:nvSpPr>
        <p:spPr>
          <a:xfrm>
            <a:off x="2520980" y="8419498"/>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550" name="図 197">
            <a:extLst>
              <a:ext uri="{FF2B5EF4-FFF2-40B4-BE49-F238E27FC236}">
                <a16:creationId xmlns:a16="http://schemas.microsoft.com/office/drawing/2014/main" id="{182B34B9-4797-10A3-FDD3-F188D1909431}"/>
              </a:ext>
            </a:extLst>
          </p:cNvPr>
          <p:cNvPicPr>
            <a:picLocks noChangeAspect="1"/>
          </p:cNvPicPr>
          <p:nvPr/>
        </p:nvPicPr>
        <p:blipFill>
          <a:blip r:embed="rId4"/>
          <a:stretch>
            <a:fillRect/>
          </a:stretch>
        </p:blipFill>
        <p:spPr>
          <a:xfrm>
            <a:off x="2008733" y="7279150"/>
            <a:ext cx="805148" cy="123622"/>
          </a:xfrm>
          <a:prstGeom prst="rect">
            <a:avLst/>
          </a:prstGeom>
        </p:spPr>
      </p:pic>
      <p:sp>
        <p:nvSpPr>
          <p:cNvPr id="551" name="テキスト ボックス 198">
            <a:extLst>
              <a:ext uri="{FF2B5EF4-FFF2-40B4-BE49-F238E27FC236}">
                <a16:creationId xmlns:a16="http://schemas.microsoft.com/office/drawing/2014/main" id="{DA8C7A97-9276-62C4-048E-9A7D3330D447}"/>
              </a:ext>
            </a:extLst>
          </p:cNvPr>
          <p:cNvSpPr txBox="1"/>
          <p:nvPr/>
        </p:nvSpPr>
        <p:spPr>
          <a:xfrm>
            <a:off x="1924014" y="7265727"/>
            <a:ext cx="874330" cy="200055"/>
          </a:xfrm>
          <a:prstGeom prst="rect">
            <a:avLst/>
          </a:prstGeom>
          <a:noFill/>
        </p:spPr>
        <p:txBody>
          <a:bodyPr wrap="square" lIns="9144" rtlCol="0">
            <a:spAutoFit/>
          </a:bodyPr>
          <a:lstStyle/>
          <a:p>
            <a:pPr algn="ctr"/>
            <a:r>
              <a:rPr kumimoji="1" lang="en-US" altLang="ja-JP" sz="700" dirty="0">
                <a:solidFill>
                  <a:schemeClr val="bg1"/>
                </a:solidFill>
              </a:rPr>
              <a:t>Outbound Manual</a:t>
            </a:r>
            <a:endParaRPr kumimoji="1" lang="ja-JP" altLang="en-US" sz="700" dirty="0">
              <a:solidFill>
                <a:schemeClr val="bg1"/>
              </a:solidFill>
            </a:endParaRPr>
          </a:p>
        </p:txBody>
      </p:sp>
      <p:pic>
        <p:nvPicPr>
          <p:cNvPr id="552" name="図 199">
            <a:extLst>
              <a:ext uri="{FF2B5EF4-FFF2-40B4-BE49-F238E27FC236}">
                <a16:creationId xmlns:a16="http://schemas.microsoft.com/office/drawing/2014/main" id="{D619F52F-745F-F44F-4492-2D2240A0E8C9}"/>
              </a:ext>
            </a:extLst>
          </p:cNvPr>
          <p:cNvPicPr>
            <a:picLocks noChangeAspect="1"/>
          </p:cNvPicPr>
          <p:nvPr/>
        </p:nvPicPr>
        <p:blipFill>
          <a:blip r:embed="rId3"/>
          <a:stretch>
            <a:fillRect/>
          </a:stretch>
        </p:blipFill>
        <p:spPr>
          <a:xfrm>
            <a:off x="1658546" y="8164710"/>
            <a:ext cx="399116" cy="92870"/>
          </a:xfrm>
          <a:prstGeom prst="rect">
            <a:avLst/>
          </a:prstGeom>
        </p:spPr>
      </p:pic>
      <p:sp>
        <p:nvSpPr>
          <p:cNvPr id="553" name="テキスト ボックス 200">
            <a:extLst>
              <a:ext uri="{FF2B5EF4-FFF2-40B4-BE49-F238E27FC236}">
                <a16:creationId xmlns:a16="http://schemas.microsoft.com/office/drawing/2014/main" id="{A2B4394B-7A6A-5379-BA91-BB387392316B}"/>
              </a:ext>
            </a:extLst>
          </p:cNvPr>
          <p:cNvSpPr txBox="1"/>
          <p:nvPr/>
        </p:nvSpPr>
        <p:spPr>
          <a:xfrm>
            <a:off x="1594176" y="8115002"/>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54" name="図 201">
            <a:extLst>
              <a:ext uri="{FF2B5EF4-FFF2-40B4-BE49-F238E27FC236}">
                <a16:creationId xmlns:a16="http://schemas.microsoft.com/office/drawing/2014/main" id="{912114B8-1C16-153E-82A9-2E0F32E89068}"/>
              </a:ext>
            </a:extLst>
          </p:cNvPr>
          <p:cNvPicPr>
            <a:picLocks noChangeAspect="1"/>
          </p:cNvPicPr>
          <p:nvPr/>
        </p:nvPicPr>
        <p:blipFill>
          <a:blip r:embed="rId5"/>
          <a:stretch>
            <a:fillRect/>
          </a:stretch>
        </p:blipFill>
        <p:spPr>
          <a:xfrm>
            <a:off x="2106987" y="8601821"/>
            <a:ext cx="234871" cy="129551"/>
          </a:xfrm>
          <a:prstGeom prst="rect">
            <a:avLst/>
          </a:prstGeom>
        </p:spPr>
      </p:pic>
      <p:pic>
        <p:nvPicPr>
          <p:cNvPr id="555" name="図 202">
            <a:extLst>
              <a:ext uri="{FF2B5EF4-FFF2-40B4-BE49-F238E27FC236}">
                <a16:creationId xmlns:a16="http://schemas.microsoft.com/office/drawing/2014/main" id="{43A5F032-5B56-616A-6FFD-8CF865AAE056}"/>
              </a:ext>
            </a:extLst>
          </p:cNvPr>
          <p:cNvPicPr>
            <a:picLocks noChangeAspect="1"/>
          </p:cNvPicPr>
          <p:nvPr/>
        </p:nvPicPr>
        <p:blipFill>
          <a:blip r:embed="rId5"/>
          <a:stretch>
            <a:fillRect/>
          </a:stretch>
        </p:blipFill>
        <p:spPr>
          <a:xfrm>
            <a:off x="2042405" y="8785072"/>
            <a:ext cx="234871" cy="129551"/>
          </a:xfrm>
          <a:prstGeom prst="rect">
            <a:avLst/>
          </a:prstGeom>
        </p:spPr>
      </p:pic>
      <p:pic>
        <p:nvPicPr>
          <p:cNvPr id="556" name="図 203">
            <a:extLst>
              <a:ext uri="{FF2B5EF4-FFF2-40B4-BE49-F238E27FC236}">
                <a16:creationId xmlns:a16="http://schemas.microsoft.com/office/drawing/2014/main" id="{7BA9291B-BA30-ADB2-BF62-4B6EEFDCFBB9}"/>
              </a:ext>
            </a:extLst>
          </p:cNvPr>
          <p:cNvPicPr>
            <a:picLocks noChangeAspect="1"/>
          </p:cNvPicPr>
          <p:nvPr/>
        </p:nvPicPr>
        <p:blipFill>
          <a:blip r:embed="rId6"/>
          <a:stretch>
            <a:fillRect/>
          </a:stretch>
        </p:blipFill>
        <p:spPr>
          <a:xfrm>
            <a:off x="1522054" y="8151849"/>
            <a:ext cx="1334826" cy="298027"/>
          </a:xfrm>
          <a:prstGeom prst="rect">
            <a:avLst/>
          </a:prstGeom>
        </p:spPr>
      </p:pic>
      <p:sp>
        <p:nvSpPr>
          <p:cNvPr id="557" name="四角形: 角を丸くする 204">
            <a:extLst>
              <a:ext uri="{FF2B5EF4-FFF2-40B4-BE49-F238E27FC236}">
                <a16:creationId xmlns:a16="http://schemas.microsoft.com/office/drawing/2014/main" id="{7FE8DFF5-8399-6C62-8AB4-2F76DEC90252}"/>
              </a:ext>
            </a:extLst>
          </p:cNvPr>
          <p:cNvSpPr/>
          <p:nvPr/>
        </p:nvSpPr>
        <p:spPr>
          <a:xfrm>
            <a:off x="1798333" y="8308880"/>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58" name="テキスト ボックス 205">
            <a:extLst>
              <a:ext uri="{FF2B5EF4-FFF2-40B4-BE49-F238E27FC236}">
                <a16:creationId xmlns:a16="http://schemas.microsoft.com/office/drawing/2014/main" id="{D4CC6BB5-E451-98C4-C6B6-CC18A6363CC7}"/>
              </a:ext>
            </a:extLst>
          </p:cNvPr>
          <p:cNvSpPr txBox="1"/>
          <p:nvPr/>
        </p:nvSpPr>
        <p:spPr>
          <a:xfrm>
            <a:off x="1474626" y="8297641"/>
            <a:ext cx="383438" cy="169277"/>
          </a:xfrm>
          <a:prstGeom prst="rect">
            <a:avLst/>
          </a:prstGeom>
          <a:noFill/>
        </p:spPr>
        <p:txBody>
          <a:bodyPr wrap="none" rtlCol="0">
            <a:spAutoFit/>
          </a:bodyPr>
          <a:lstStyle/>
          <a:p>
            <a:r>
              <a:rPr kumimoji="1" lang="en-US" altLang="ja-JP" sz="500" dirty="0"/>
              <a:t>Box no</a:t>
            </a:r>
            <a:endParaRPr kumimoji="1" lang="ja-JP" altLang="en-US" sz="500" dirty="0"/>
          </a:p>
        </p:txBody>
      </p:sp>
      <p:sp>
        <p:nvSpPr>
          <p:cNvPr id="559" name="四角形: 角を丸くする 206">
            <a:extLst>
              <a:ext uri="{FF2B5EF4-FFF2-40B4-BE49-F238E27FC236}">
                <a16:creationId xmlns:a16="http://schemas.microsoft.com/office/drawing/2014/main" id="{EF2DD885-6683-6DE0-2A92-A1DA5C91FD0D}"/>
              </a:ext>
            </a:extLst>
          </p:cNvPr>
          <p:cNvSpPr/>
          <p:nvPr/>
        </p:nvSpPr>
        <p:spPr>
          <a:xfrm>
            <a:off x="2450269" y="830148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0" name="テキスト ボックス 207">
            <a:extLst>
              <a:ext uri="{FF2B5EF4-FFF2-40B4-BE49-F238E27FC236}">
                <a16:creationId xmlns:a16="http://schemas.microsoft.com/office/drawing/2014/main" id="{C5100FCE-5FC3-DF07-2DD1-A76C2005404A}"/>
              </a:ext>
            </a:extLst>
          </p:cNvPr>
          <p:cNvSpPr txBox="1"/>
          <p:nvPr/>
        </p:nvSpPr>
        <p:spPr>
          <a:xfrm>
            <a:off x="2131324" y="8283103"/>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561" name="図 208">
            <a:extLst>
              <a:ext uri="{FF2B5EF4-FFF2-40B4-BE49-F238E27FC236}">
                <a16:creationId xmlns:a16="http://schemas.microsoft.com/office/drawing/2014/main" id="{17A33C31-1B43-F959-F845-48F33C08C275}"/>
              </a:ext>
            </a:extLst>
          </p:cNvPr>
          <p:cNvPicPr>
            <a:picLocks noChangeAspect="1"/>
          </p:cNvPicPr>
          <p:nvPr/>
        </p:nvPicPr>
        <p:blipFill>
          <a:blip r:embed="rId7"/>
          <a:stretch>
            <a:fillRect/>
          </a:stretch>
        </p:blipFill>
        <p:spPr>
          <a:xfrm>
            <a:off x="1517775" y="7747428"/>
            <a:ext cx="1345035" cy="391873"/>
          </a:xfrm>
          <a:prstGeom prst="rect">
            <a:avLst/>
          </a:prstGeom>
        </p:spPr>
      </p:pic>
      <p:sp>
        <p:nvSpPr>
          <p:cNvPr id="562" name="四角形: 角を丸くする 209">
            <a:extLst>
              <a:ext uri="{FF2B5EF4-FFF2-40B4-BE49-F238E27FC236}">
                <a16:creationId xmlns:a16="http://schemas.microsoft.com/office/drawing/2014/main" id="{AC6C5D27-92FF-5E84-0BF9-122FD2D69ED1}"/>
              </a:ext>
            </a:extLst>
          </p:cNvPr>
          <p:cNvSpPr/>
          <p:nvPr/>
        </p:nvSpPr>
        <p:spPr>
          <a:xfrm>
            <a:off x="1798927" y="8046709"/>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3" name="四角形: 角を丸くする 210">
            <a:extLst>
              <a:ext uri="{FF2B5EF4-FFF2-40B4-BE49-F238E27FC236}">
                <a16:creationId xmlns:a16="http://schemas.microsoft.com/office/drawing/2014/main" id="{43C589E5-046E-DC8C-CC5D-D71A317282CB}"/>
              </a:ext>
            </a:extLst>
          </p:cNvPr>
          <p:cNvSpPr/>
          <p:nvPr/>
        </p:nvSpPr>
        <p:spPr>
          <a:xfrm>
            <a:off x="2444408" y="8052009"/>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4" name="テキスト ボックス 211">
            <a:extLst>
              <a:ext uri="{FF2B5EF4-FFF2-40B4-BE49-F238E27FC236}">
                <a16:creationId xmlns:a16="http://schemas.microsoft.com/office/drawing/2014/main" id="{770B0E92-E3AE-980B-FE23-0A00CB1C59F2}"/>
              </a:ext>
            </a:extLst>
          </p:cNvPr>
          <p:cNvSpPr txBox="1"/>
          <p:nvPr/>
        </p:nvSpPr>
        <p:spPr>
          <a:xfrm>
            <a:off x="1460376" y="8059503"/>
            <a:ext cx="425116" cy="246221"/>
          </a:xfrm>
          <a:prstGeom prst="rect">
            <a:avLst/>
          </a:prstGeom>
          <a:noFill/>
        </p:spPr>
        <p:txBody>
          <a:bodyPr wrap="none" rtlCol="0">
            <a:spAutoFit/>
          </a:bodyPr>
          <a:lstStyle/>
          <a:p>
            <a:pPr algn="ctr"/>
            <a:r>
              <a:rPr kumimoji="1" lang="en-US" altLang="ja-JP" sz="500" dirty="0"/>
              <a:t>Location</a:t>
            </a:r>
          </a:p>
          <a:p>
            <a:pPr algn="ctr"/>
            <a:r>
              <a:rPr kumimoji="1" lang="en-US" altLang="ja-JP" sz="500" dirty="0"/>
              <a:t>Plan</a:t>
            </a:r>
            <a:endParaRPr kumimoji="1" lang="ja-JP" altLang="en-US" sz="500" dirty="0"/>
          </a:p>
        </p:txBody>
      </p:sp>
      <p:sp>
        <p:nvSpPr>
          <p:cNvPr id="565" name="テキスト ボックス 212">
            <a:extLst>
              <a:ext uri="{FF2B5EF4-FFF2-40B4-BE49-F238E27FC236}">
                <a16:creationId xmlns:a16="http://schemas.microsoft.com/office/drawing/2014/main" id="{448B6C6D-74DE-FB36-CBFC-767F9267ECA9}"/>
              </a:ext>
            </a:extLst>
          </p:cNvPr>
          <p:cNvSpPr txBox="1"/>
          <p:nvPr/>
        </p:nvSpPr>
        <p:spPr>
          <a:xfrm>
            <a:off x="2120506" y="8052783"/>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566" name="四角形: 角を丸くする 213">
            <a:extLst>
              <a:ext uri="{FF2B5EF4-FFF2-40B4-BE49-F238E27FC236}">
                <a16:creationId xmlns:a16="http://schemas.microsoft.com/office/drawing/2014/main" id="{B657FB69-9B47-0AE6-4A6F-4974FF83F447}"/>
              </a:ext>
            </a:extLst>
          </p:cNvPr>
          <p:cNvSpPr/>
          <p:nvPr/>
        </p:nvSpPr>
        <p:spPr>
          <a:xfrm>
            <a:off x="2008733" y="7749199"/>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7" name="テキスト ボックス 214">
            <a:extLst>
              <a:ext uri="{FF2B5EF4-FFF2-40B4-BE49-F238E27FC236}">
                <a16:creationId xmlns:a16="http://schemas.microsoft.com/office/drawing/2014/main" id="{38FDBE33-9786-F711-50DC-CB793A0F3BAF}"/>
              </a:ext>
            </a:extLst>
          </p:cNvPr>
          <p:cNvSpPr txBox="1"/>
          <p:nvPr/>
        </p:nvSpPr>
        <p:spPr>
          <a:xfrm>
            <a:off x="1474626" y="7737960"/>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sp>
        <p:nvSpPr>
          <p:cNvPr id="568" name="四角形: 角を丸くする 215">
            <a:extLst>
              <a:ext uri="{FF2B5EF4-FFF2-40B4-BE49-F238E27FC236}">
                <a16:creationId xmlns:a16="http://schemas.microsoft.com/office/drawing/2014/main" id="{5F121F7E-91C6-5741-2BA0-CDA4F8D6A8D4}"/>
              </a:ext>
            </a:extLst>
          </p:cNvPr>
          <p:cNvSpPr/>
          <p:nvPr/>
        </p:nvSpPr>
        <p:spPr>
          <a:xfrm>
            <a:off x="2011224" y="7895944"/>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69" name="テキスト ボックス 216">
            <a:extLst>
              <a:ext uri="{FF2B5EF4-FFF2-40B4-BE49-F238E27FC236}">
                <a16:creationId xmlns:a16="http://schemas.microsoft.com/office/drawing/2014/main" id="{C8BBB073-4D2E-3FE8-5F2A-2F9EE5F257FD}"/>
              </a:ext>
            </a:extLst>
          </p:cNvPr>
          <p:cNvSpPr txBox="1"/>
          <p:nvPr/>
        </p:nvSpPr>
        <p:spPr>
          <a:xfrm>
            <a:off x="1477117" y="7884705"/>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571" name="テキスト ボックス 217">
            <a:extLst>
              <a:ext uri="{FF2B5EF4-FFF2-40B4-BE49-F238E27FC236}">
                <a16:creationId xmlns:a16="http://schemas.microsoft.com/office/drawing/2014/main" id="{2B9B1C82-109E-F6C5-9A72-C2992EA5E844}"/>
              </a:ext>
            </a:extLst>
          </p:cNvPr>
          <p:cNvSpPr txBox="1"/>
          <p:nvPr/>
        </p:nvSpPr>
        <p:spPr>
          <a:xfrm>
            <a:off x="2034920" y="7732626"/>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572" name="テキスト ボックス 218">
            <a:extLst>
              <a:ext uri="{FF2B5EF4-FFF2-40B4-BE49-F238E27FC236}">
                <a16:creationId xmlns:a16="http://schemas.microsoft.com/office/drawing/2014/main" id="{A5EC74F6-88AE-B4F3-7C2F-D06F19BE71AA}"/>
              </a:ext>
            </a:extLst>
          </p:cNvPr>
          <p:cNvSpPr txBox="1"/>
          <p:nvPr/>
        </p:nvSpPr>
        <p:spPr>
          <a:xfrm>
            <a:off x="1756290" y="8035240"/>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573" name="テキスト ボックス 219">
            <a:extLst>
              <a:ext uri="{FF2B5EF4-FFF2-40B4-BE49-F238E27FC236}">
                <a16:creationId xmlns:a16="http://schemas.microsoft.com/office/drawing/2014/main" id="{7A0E2B03-F35E-97E3-75B3-D06CDFA40001}"/>
              </a:ext>
            </a:extLst>
          </p:cNvPr>
          <p:cNvSpPr txBox="1"/>
          <p:nvPr/>
        </p:nvSpPr>
        <p:spPr>
          <a:xfrm>
            <a:off x="2411293" y="8039050"/>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pic>
        <p:nvPicPr>
          <p:cNvPr id="574" name="図 74">
            <a:extLst>
              <a:ext uri="{FF2B5EF4-FFF2-40B4-BE49-F238E27FC236}">
                <a16:creationId xmlns:a16="http://schemas.microsoft.com/office/drawing/2014/main" id="{782D197F-6CF4-C1E0-DD5F-C8597C87E6EA}"/>
              </a:ext>
            </a:extLst>
          </p:cNvPr>
          <p:cNvPicPr>
            <a:picLocks noChangeAspect="1"/>
          </p:cNvPicPr>
          <p:nvPr/>
        </p:nvPicPr>
        <p:blipFill>
          <a:blip r:embed="rId8"/>
          <a:stretch>
            <a:fillRect/>
          </a:stretch>
        </p:blipFill>
        <p:spPr>
          <a:xfrm>
            <a:off x="573407" y="7173288"/>
            <a:ext cx="767534" cy="496491"/>
          </a:xfrm>
          <a:prstGeom prst="rect">
            <a:avLst/>
          </a:prstGeom>
          <a:solidFill>
            <a:schemeClr val="bg1"/>
          </a:solidFill>
        </p:spPr>
      </p:pic>
      <p:sp>
        <p:nvSpPr>
          <p:cNvPr id="575" name="テキスト ボックス 75">
            <a:extLst>
              <a:ext uri="{FF2B5EF4-FFF2-40B4-BE49-F238E27FC236}">
                <a16:creationId xmlns:a16="http://schemas.microsoft.com/office/drawing/2014/main" id="{E07ADDC7-F531-257A-FD5A-47049F8D7437}"/>
              </a:ext>
            </a:extLst>
          </p:cNvPr>
          <p:cNvSpPr txBox="1"/>
          <p:nvPr/>
        </p:nvSpPr>
        <p:spPr>
          <a:xfrm>
            <a:off x="509691" y="7680326"/>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2023-09-10</a:t>
            </a:r>
          </a:p>
          <a:p>
            <a:r>
              <a:rPr kumimoji="1" lang="en-US" altLang="ja-JP" sz="600" dirty="0"/>
              <a:t>Label serial : 0001</a:t>
            </a:r>
            <a:endParaRPr kumimoji="1" lang="ja-JP" altLang="en-US" sz="600" dirty="0"/>
          </a:p>
        </p:txBody>
      </p:sp>
      <p:sp>
        <p:nvSpPr>
          <p:cNvPr id="128" name="台形 76">
            <a:extLst>
              <a:ext uri="{FF2B5EF4-FFF2-40B4-BE49-F238E27FC236}">
                <a16:creationId xmlns:a16="http://schemas.microsoft.com/office/drawing/2014/main" id="{9FB94DA5-D596-8D9A-10B7-0EC0240BD435}"/>
              </a:ext>
            </a:extLst>
          </p:cNvPr>
          <p:cNvSpPr/>
          <p:nvPr/>
        </p:nvSpPr>
        <p:spPr>
          <a:xfrm rot="9223765">
            <a:off x="1188051" y="7093780"/>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sp>
        <p:nvSpPr>
          <p:cNvPr id="129" name="矢印: 右 89">
            <a:extLst>
              <a:ext uri="{FF2B5EF4-FFF2-40B4-BE49-F238E27FC236}">
                <a16:creationId xmlns:a16="http://schemas.microsoft.com/office/drawing/2014/main" id="{352564F7-4001-4643-205B-D958DE1678C3}"/>
              </a:ext>
            </a:extLst>
          </p:cNvPr>
          <p:cNvSpPr/>
          <p:nvPr/>
        </p:nvSpPr>
        <p:spPr>
          <a:xfrm>
            <a:off x="2810954" y="761225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0" name="矢印: 右 90">
            <a:extLst>
              <a:ext uri="{FF2B5EF4-FFF2-40B4-BE49-F238E27FC236}">
                <a16:creationId xmlns:a16="http://schemas.microsoft.com/office/drawing/2014/main" id="{A817BE53-4910-ED71-8E38-085873D586FB}"/>
              </a:ext>
            </a:extLst>
          </p:cNvPr>
          <p:cNvSpPr/>
          <p:nvPr/>
        </p:nvSpPr>
        <p:spPr>
          <a:xfrm>
            <a:off x="1496348" y="7612251"/>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31" name="図 116">
            <a:extLst>
              <a:ext uri="{FF2B5EF4-FFF2-40B4-BE49-F238E27FC236}">
                <a16:creationId xmlns:a16="http://schemas.microsoft.com/office/drawing/2014/main" id="{FA53E396-309F-488F-6EB7-D61E2E2922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1137059" y="7279894"/>
            <a:ext cx="193980" cy="422448"/>
          </a:xfrm>
          <a:prstGeom prst="rect">
            <a:avLst/>
          </a:prstGeom>
        </p:spPr>
      </p:pic>
      <p:sp>
        <p:nvSpPr>
          <p:cNvPr id="132" name="テキスト ボックス 220">
            <a:extLst>
              <a:ext uri="{FF2B5EF4-FFF2-40B4-BE49-F238E27FC236}">
                <a16:creationId xmlns:a16="http://schemas.microsoft.com/office/drawing/2014/main" id="{09DAE15D-37DA-1151-F505-EC5CC908B03C}"/>
              </a:ext>
            </a:extLst>
          </p:cNvPr>
          <p:cNvSpPr txBox="1"/>
          <p:nvPr/>
        </p:nvSpPr>
        <p:spPr>
          <a:xfrm>
            <a:off x="1648975" y="8292783"/>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33" name="テキスト ボックス 221">
            <a:extLst>
              <a:ext uri="{FF2B5EF4-FFF2-40B4-BE49-F238E27FC236}">
                <a16:creationId xmlns:a16="http://schemas.microsoft.com/office/drawing/2014/main" id="{98BD93AC-0B29-01F1-0C58-1CAA102AD905}"/>
              </a:ext>
            </a:extLst>
          </p:cNvPr>
          <p:cNvSpPr txBox="1"/>
          <p:nvPr/>
        </p:nvSpPr>
        <p:spPr>
          <a:xfrm>
            <a:off x="2314877" y="8292537"/>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34" name="テキスト ボックス 222">
            <a:extLst>
              <a:ext uri="{FF2B5EF4-FFF2-40B4-BE49-F238E27FC236}">
                <a16:creationId xmlns:a16="http://schemas.microsoft.com/office/drawing/2014/main" id="{DF47C672-A199-C7BC-0DC1-AE636BE6C563}"/>
              </a:ext>
            </a:extLst>
          </p:cNvPr>
          <p:cNvSpPr txBox="1"/>
          <p:nvPr/>
        </p:nvSpPr>
        <p:spPr>
          <a:xfrm>
            <a:off x="1493382" y="8577296"/>
            <a:ext cx="521723" cy="169277"/>
          </a:xfrm>
          <a:prstGeom prst="rect">
            <a:avLst/>
          </a:prstGeom>
          <a:noFill/>
        </p:spPr>
        <p:txBody>
          <a:bodyPr wrap="square" rtlCol="0">
            <a:spAutoFit/>
          </a:bodyPr>
          <a:lstStyle/>
          <a:p>
            <a:pPr algn="ctr"/>
            <a:r>
              <a:rPr kumimoji="1" lang="en-US" altLang="ja-JP" sz="500" dirty="0">
                <a:latin typeface="+mj-lt"/>
              </a:rPr>
              <a:t>1</a:t>
            </a:r>
          </a:p>
        </p:txBody>
      </p:sp>
      <p:sp>
        <p:nvSpPr>
          <p:cNvPr id="135" name="テキスト ボックス 223">
            <a:extLst>
              <a:ext uri="{FF2B5EF4-FFF2-40B4-BE49-F238E27FC236}">
                <a16:creationId xmlns:a16="http://schemas.microsoft.com/office/drawing/2014/main" id="{57287B32-F6C8-0E6F-C177-F22A82E89879}"/>
              </a:ext>
            </a:extLst>
          </p:cNvPr>
          <p:cNvSpPr txBox="1"/>
          <p:nvPr/>
        </p:nvSpPr>
        <p:spPr>
          <a:xfrm>
            <a:off x="1944141" y="8569168"/>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36" name="テキスト ボックス 224">
            <a:extLst>
              <a:ext uri="{FF2B5EF4-FFF2-40B4-BE49-F238E27FC236}">
                <a16:creationId xmlns:a16="http://schemas.microsoft.com/office/drawing/2014/main" id="{B7A32909-224C-C5D6-2E71-84E32C3AB9D9}"/>
              </a:ext>
            </a:extLst>
          </p:cNvPr>
          <p:cNvSpPr txBox="1"/>
          <p:nvPr/>
        </p:nvSpPr>
        <p:spPr>
          <a:xfrm>
            <a:off x="2348785" y="8574452"/>
            <a:ext cx="521723" cy="169277"/>
          </a:xfrm>
          <a:prstGeom prst="rect">
            <a:avLst/>
          </a:prstGeom>
          <a:noFill/>
        </p:spPr>
        <p:txBody>
          <a:bodyPr wrap="square" rtlCol="0">
            <a:spAutoFit/>
          </a:bodyPr>
          <a:lstStyle/>
          <a:p>
            <a:pPr algn="ctr"/>
            <a:r>
              <a:rPr kumimoji="1" lang="en-US" altLang="ja-JP" sz="500" dirty="0">
                <a:latin typeface="+mj-lt"/>
              </a:rPr>
              <a:t>10</a:t>
            </a:r>
          </a:p>
        </p:txBody>
      </p:sp>
      <p:sp>
        <p:nvSpPr>
          <p:cNvPr id="137" name="テキスト ボックス 741">
            <a:extLst>
              <a:ext uri="{FF2B5EF4-FFF2-40B4-BE49-F238E27FC236}">
                <a16:creationId xmlns:a16="http://schemas.microsoft.com/office/drawing/2014/main" id="{0026FA5A-2862-5ED8-5CD5-32B760F45D75}"/>
              </a:ext>
            </a:extLst>
          </p:cNvPr>
          <p:cNvSpPr txBox="1"/>
          <p:nvPr/>
        </p:nvSpPr>
        <p:spPr>
          <a:xfrm>
            <a:off x="1965655" y="7879729"/>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pic>
        <p:nvPicPr>
          <p:cNvPr id="138" name="Picture 137">
            <a:extLst>
              <a:ext uri="{FF2B5EF4-FFF2-40B4-BE49-F238E27FC236}">
                <a16:creationId xmlns:a16="http://schemas.microsoft.com/office/drawing/2014/main" id="{7ED00008-CA80-3566-1ED9-46D3A11E4FFB}"/>
              </a:ext>
            </a:extLst>
          </p:cNvPr>
          <p:cNvPicPr>
            <a:picLocks noChangeAspect="1"/>
          </p:cNvPicPr>
          <p:nvPr/>
        </p:nvPicPr>
        <p:blipFill>
          <a:blip r:embed="rId11"/>
          <a:srcRect b="20705"/>
          <a:stretch/>
        </p:blipFill>
        <p:spPr>
          <a:xfrm>
            <a:off x="1537384" y="8231757"/>
            <a:ext cx="1319496" cy="691278"/>
          </a:xfrm>
          <a:prstGeom prst="rect">
            <a:avLst/>
          </a:prstGeom>
        </p:spPr>
      </p:pic>
      <p:pic>
        <p:nvPicPr>
          <p:cNvPr id="139" name="Picture 138">
            <a:extLst>
              <a:ext uri="{FF2B5EF4-FFF2-40B4-BE49-F238E27FC236}">
                <a16:creationId xmlns:a16="http://schemas.microsoft.com/office/drawing/2014/main" id="{56E2B81F-9D2E-7B18-A059-0C3207F80E3C}"/>
              </a:ext>
            </a:extLst>
          </p:cNvPr>
          <p:cNvPicPr>
            <a:picLocks noChangeAspect="1"/>
          </p:cNvPicPr>
          <p:nvPr/>
        </p:nvPicPr>
        <p:blipFill>
          <a:blip r:embed="rId12"/>
          <a:stretch>
            <a:fillRect/>
          </a:stretch>
        </p:blipFill>
        <p:spPr>
          <a:xfrm>
            <a:off x="1535369" y="8744450"/>
            <a:ext cx="1254295" cy="169937"/>
          </a:xfrm>
          <a:prstGeom prst="rect">
            <a:avLst/>
          </a:prstGeom>
        </p:spPr>
      </p:pic>
      <p:sp>
        <p:nvSpPr>
          <p:cNvPr id="140" name="TextBox 139">
            <a:extLst>
              <a:ext uri="{FF2B5EF4-FFF2-40B4-BE49-F238E27FC236}">
                <a16:creationId xmlns:a16="http://schemas.microsoft.com/office/drawing/2014/main" id="{4CBE2166-F5E1-4D40-B2D8-BFAB2749404A}"/>
              </a:ext>
            </a:extLst>
          </p:cNvPr>
          <p:cNvSpPr txBox="1"/>
          <p:nvPr/>
        </p:nvSpPr>
        <p:spPr>
          <a:xfrm>
            <a:off x="2395706" y="8757746"/>
            <a:ext cx="474058" cy="169277"/>
          </a:xfrm>
          <a:prstGeom prst="rect">
            <a:avLst/>
          </a:prstGeom>
          <a:noFill/>
        </p:spPr>
        <p:txBody>
          <a:bodyPr wrap="square" rtlCol="0">
            <a:spAutoFit/>
          </a:bodyPr>
          <a:lstStyle/>
          <a:p>
            <a:pPr algn="r"/>
            <a:r>
              <a:rPr lang="en-US" sz="500" dirty="0"/>
              <a:t>10</a:t>
            </a:r>
          </a:p>
        </p:txBody>
      </p:sp>
      <p:sp>
        <p:nvSpPr>
          <p:cNvPr id="141" name="Rectangle 140">
            <a:extLst>
              <a:ext uri="{FF2B5EF4-FFF2-40B4-BE49-F238E27FC236}">
                <a16:creationId xmlns:a16="http://schemas.microsoft.com/office/drawing/2014/main" id="{ABB85EF8-7370-E2E2-CB03-F8FCDEC348E1}"/>
              </a:ext>
            </a:extLst>
          </p:cNvPr>
          <p:cNvSpPr/>
          <p:nvPr/>
        </p:nvSpPr>
        <p:spPr>
          <a:xfrm>
            <a:off x="1523546" y="8041472"/>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42" name="TextBox 141">
            <a:extLst>
              <a:ext uri="{FF2B5EF4-FFF2-40B4-BE49-F238E27FC236}">
                <a16:creationId xmlns:a16="http://schemas.microsoft.com/office/drawing/2014/main" id="{9E33F9E3-7AF2-4B14-D23C-2D18A37C519E}"/>
              </a:ext>
            </a:extLst>
          </p:cNvPr>
          <p:cNvSpPr txBox="1"/>
          <p:nvPr/>
        </p:nvSpPr>
        <p:spPr>
          <a:xfrm>
            <a:off x="1502954" y="8053475"/>
            <a:ext cx="258918" cy="110800"/>
          </a:xfrm>
          <a:prstGeom prst="rect">
            <a:avLst/>
          </a:prstGeom>
          <a:solidFill>
            <a:srgbClr val="FAFAFA"/>
          </a:solidFill>
        </p:spPr>
        <p:txBody>
          <a:bodyPr wrap="none" lIns="9144" tIns="9144" rIns="9144" bIns="9144" rtlCol="0">
            <a:spAutoFit/>
          </a:bodyPr>
          <a:lstStyle/>
          <a:p>
            <a:pPr algn="ctr"/>
            <a:r>
              <a:rPr lang="en-US" sz="600" dirty="0" err="1">
                <a:latin typeface="Tahoma" panose="020B0604030504040204" pitchFamily="34" charset="0"/>
                <a:ea typeface="Tahoma" panose="020B0604030504040204" pitchFamily="34" charset="0"/>
                <a:cs typeface="Tahoma" panose="020B0604030504040204" pitchFamily="34" charset="0"/>
              </a:rPr>
              <a:t>Mdl</a:t>
            </a:r>
            <a:r>
              <a:rPr lang="en-US" sz="600" dirty="0">
                <a:latin typeface="Tahoma" panose="020B0604030504040204" pitchFamily="34" charset="0"/>
                <a:ea typeface="Tahoma" panose="020B0604030504040204" pitchFamily="34" charset="0"/>
                <a:cs typeface="Tahoma" panose="020B0604030504040204" pitchFamily="34" charset="0"/>
              </a:rPr>
              <a:t>/</a:t>
            </a:r>
            <a:r>
              <a:rPr lang="en-US" sz="600" dirty="0" err="1">
                <a:latin typeface="Tahoma" panose="020B0604030504040204" pitchFamily="34" charset="0"/>
                <a:ea typeface="Tahoma" panose="020B0604030504040204" pitchFamily="34" charset="0"/>
                <a:cs typeface="Tahoma" panose="020B0604030504040204" pitchFamily="34" charset="0"/>
              </a:rPr>
              <a:t>Clr</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43" name="Rectangle: Rounded Corners 142">
            <a:extLst>
              <a:ext uri="{FF2B5EF4-FFF2-40B4-BE49-F238E27FC236}">
                <a16:creationId xmlns:a16="http://schemas.microsoft.com/office/drawing/2014/main" id="{62D57389-458C-2B4C-ACF6-9C0E45C1E698}"/>
              </a:ext>
            </a:extLst>
          </p:cNvPr>
          <p:cNvSpPr/>
          <p:nvPr/>
        </p:nvSpPr>
        <p:spPr>
          <a:xfrm>
            <a:off x="1794581" y="8053475"/>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44" name="Rectangle: Rounded Corners 143">
            <a:extLst>
              <a:ext uri="{FF2B5EF4-FFF2-40B4-BE49-F238E27FC236}">
                <a16:creationId xmlns:a16="http://schemas.microsoft.com/office/drawing/2014/main" id="{4DFCD71F-457C-FE52-0BBD-0754679985CD}"/>
              </a:ext>
            </a:extLst>
          </p:cNvPr>
          <p:cNvSpPr/>
          <p:nvPr/>
        </p:nvSpPr>
        <p:spPr>
          <a:xfrm>
            <a:off x="2188821" y="8053475"/>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sp>
        <p:nvSpPr>
          <p:cNvPr id="2" name="吹き出し: 四角形 1">
            <a:extLst>
              <a:ext uri="{FF2B5EF4-FFF2-40B4-BE49-F238E27FC236}">
                <a16:creationId xmlns:a16="http://schemas.microsoft.com/office/drawing/2014/main" id="{33EFDD5F-E418-629F-1D83-A71B5D3E0D2B}"/>
              </a:ext>
            </a:extLst>
          </p:cNvPr>
          <p:cNvSpPr/>
          <p:nvPr/>
        </p:nvSpPr>
        <p:spPr>
          <a:xfrm>
            <a:off x="7417911" y="2270333"/>
            <a:ext cx="1433793" cy="642937"/>
          </a:xfrm>
          <a:prstGeom prst="wedgeRectCallout">
            <a:avLst>
              <a:gd name="adj1" fmla="val -81815"/>
              <a:gd name="adj2" fmla="val -35831"/>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レイアウトを確認　→</a:t>
            </a:r>
            <a:r>
              <a:rPr kumimoji="1" lang="en-US" altLang="ja-JP" sz="700" kern="0" dirty="0">
                <a:solidFill>
                  <a:prstClr val="black"/>
                </a:solidFill>
              </a:rPr>
              <a:t>TT</a:t>
            </a: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ja-JP" altLang="en-US" sz="700" kern="0" dirty="0">
              <a:solidFill>
                <a:prstClr val="black"/>
              </a:solidFill>
            </a:endParaRPr>
          </a:p>
        </p:txBody>
      </p:sp>
      <p:sp>
        <p:nvSpPr>
          <p:cNvPr id="4" name="テキスト ボックス 192">
            <a:extLst>
              <a:ext uri="{FF2B5EF4-FFF2-40B4-BE49-F238E27FC236}">
                <a16:creationId xmlns:a16="http://schemas.microsoft.com/office/drawing/2014/main" id="{59AB062D-D9E7-E01F-9EAA-A8BA7DD080EB}"/>
              </a:ext>
            </a:extLst>
          </p:cNvPr>
          <p:cNvSpPr txBox="1"/>
          <p:nvPr/>
        </p:nvSpPr>
        <p:spPr>
          <a:xfrm>
            <a:off x="7381628" y="2500630"/>
            <a:ext cx="535380" cy="276999"/>
          </a:xfrm>
          <a:prstGeom prst="rect">
            <a:avLst/>
          </a:prstGeom>
          <a:noFill/>
        </p:spPr>
        <p:txBody>
          <a:bodyPr wrap="square" rtlCol="0">
            <a:spAutoFit/>
          </a:bodyPr>
          <a:lstStyle/>
          <a:p>
            <a:r>
              <a:rPr kumimoji="1" lang="en-US" altLang="ja-JP" sz="600" dirty="0"/>
              <a:t>Model Color</a:t>
            </a:r>
            <a:endParaRPr kumimoji="1" lang="ja-JP" altLang="en-US" sz="600" dirty="0"/>
          </a:p>
        </p:txBody>
      </p:sp>
      <p:sp>
        <p:nvSpPr>
          <p:cNvPr id="5" name="テキスト ボックス 192">
            <a:extLst>
              <a:ext uri="{FF2B5EF4-FFF2-40B4-BE49-F238E27FC236}">
                <a16:creationId xmlns:a16="http://schemas.microsoft.com/office/drawing/2014/main" id="{0147838B-A307-6319-7ED3-BC10CE7D6206}"/>
              </a:ext>
            </a:extLst>
          </p:cNvPr>
          <p:cNvSpPr txBox="1"/>
          <p:nvPr/>
        </p:nvSpPr>
        <p:spPr>
          <a:xfrm>
            <a:off x="7621719" y="2544430"/>
            <a:ext cx="535380" cy="184666"/>
          </a:xfrm>
          <a:prstGeom prst="rect">
            <a:avLst/>
          </a:prstGeom>
          <a:noFill/>
        </p:spPr>
        <p:txBody>
          <a:bodyPr wrap="square" rtlCol="0">
            <a:spAutoFit/>
          </a:bodyPr>
          <a:lstStyle/>
          <a:p>
            <a:r>
              <a:rPr kumimoji="1" lang="en-US" altLang="ja-JP" sz="600" dirty="0" err="1"/>
              <a:t>Mdl</a:t>
            </a:r>
            <a:r>
              <a:rPr kumimoji="1" lang="en-US" altLang="ja-JP" sz="600" dirty="0"/>
              <a:t> / </a:t>
            </a:r>
            <a:r>
              <a:rPr kumimoji="1" lang="en-US" altLang="ja-JP" sz="600" dirty="0" err="1"/>
              <a:t>Clr</a:t>
            </a:r>
            <a:endParaRPr kumimoji="1" lang="ja-JP" altLang="en-US" sz="600" dirty="0"/>
          </a:p>
        </p:txBody>
      </p:sp>
      <p:sp>
        <p:nvSpPr>
          <p:cNvPr id="6" name="吹き出し: 四角形 5">
            <a:extLst>
              <a:ext uri="{FF2B5EF4-FFF2-40B4-BE49-F238E27FC236}">
                <a16:creationId xmlns:a16="http://schemas.microsoft.com/office/drawing/2014/main" id="{A6EEFB27-F2E8-18A0-7D06-49ECED3D3B18}"/>
              </a:ext>
            </a:extLst>
          </p:cNvPr>
          <p:cNvSpPr/>
          <p:nvPr/>
        </p:nvSpPr>
        <p:spPr>
          <a:xfrm>
            <a:off x="7249350" y="5269202"/>
            <a:ext cx="2292350" cy="1141380"/>
          </a:xfrm>
          <a:prstGeom prst="wedgeRectCallout">
            <a:avLst>
              <a:gd name="adj1" fmla="val -66094"/>
              <a:gd name="adj2" fmla="val 40219"/>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払出可能ロケーションを設定する。</a:t>
            </a:r>
            <a:r>
              <a:rPr kumimoji="1" lang="en-US" altLang="ja-JP" sz="700" kern="0" dirty="0" err="1">
                <a:solidFill>
                  <a:prstClr val="black"/>
                </a:solidFill>
              </a:rPr>
              <a:t>PC,DC,Paint</a:t>
            </a:r>
            <a:r>
              <a:rPr kumimoji="1" lang="ja-JP" altLang="en-US" sz="700" kern="0" dirty="0">
                <a:solidFill>
                  <a:prstClr val="black"/>
                </a:solidFill>
              </a:rPr>
              <a:t>で各工程でロケーションを設定する。→</a:t>
            </a:r>
            <a:r>
              <a:rPr kumimoji="1" lang="en-US" altLang="ja-JP" sz="700" kern="0" dirty="0">
                <a:solidFill>
                  <a:prstClr val="black"/>
                </a:solidFill>
              </a:rPr>
              <a:t>Pegasus</a:t>
            </a:r>
            <a:r>
              <a:rPr kumimoji="1" lang="ja-JP" altLang="en-US" sz="700" kern="0" dirty="0">
                <a:solidFill>
                  <a:prstClr val="black"/>
                </a:solidFill>
              </a:rPr>
              <a:t>側の完成品ロケーションの項目を追加する。</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ja-JP" altLang="en-US" sz="700" kern="0" dirty="0">
                <a:solidFill>
                  <a:prstClr val="black"/>
                </a:solidFill>
              </a:rPr>
              <a:t>スキャン時にエラーを表示する。</a:t>
            </a:r>
            <a:endParaRPr kumimoji="1" lang="en-US" altLang="ja-JP" sz="700" kern="0" dirty="0">
              <a:solidFill>
                <a:prstClr val="black"/>
              </a:solidFill>
            </a:endParaRPr>
          </a:p>
          <a:p>
            <a:pPr algn="l" defTabSz="914400"/>
            <a:r>
              <a:rPr kumimoji="1" lang="en-US" altLang="ja-JP" sz="700" kern="0" dirty="0">
                <a:solidFill>
                  <a:prstClr val="black"/>
                </a:solidFill>
              </a:rPr>
              <a:t>Set the location where items can be sent. Set locations for each process in PC, DC and Paint. →Add an item for the location of finished products on the Pegasus </a:t>
            </a:r>
            <a:r>
              <a:rPr kumimoji="1" lang="en-US" altLang="ja-JP" sz="700" kern="0" dirty="0" err="1">
                <a:solidFill>
                  <a:prstClr val="black"/>
                </a:solidFill>
              </a:rPr>
              <a:t>side.Show</a:t>
            </a:r>
            <a:r>
              <a:rPr kumimoji="1" lang="en-US" altLang="ja-JP" sz="700" kern="0" dirty="0">
                <a:solidFill>
                  <a:prstClr val="black"/>
                </a:solidFill>
              </a:rPr>
              <a:t> an error when scanning.</a:t>
            </a:r>
            <a:endParaRPr kumimoji="1" lang="ja-JP" altLang="en-US" sz="700" kern="0" dirty="0">
              <a:solidFill>
                <a:prstClr val="black"/>
              </a:solidFill>
            </a:endParaRPr>
          </a:p>
        </p:txBody>
      </p:sp>
      <p:sp>
        <p:nvSpPr>
          <p:cNvPr id="7" name="吹き出し: 四角形 6">
            <a:extLst>
              <a:ext uri="{FF2B5EF4-FFF2-40B4-BE49-F238E27FC236}">
                <a16:creationId xmlns:a16="http://schemas.microsoft.com/office/drawing/2014/main" id="{8C6CA939-85D8-298B-C7AC-297F6F3F8A1D}"/>
              </a:ext>
            </a:extLst>
          </p:cNvPr>
          <p:cNvSpPr/>
          <p:nvPr/>
        </p:nvSpPr>
        <p:spPr>
          <a:xfrm>
            <a:off x="7343708" y="7137654"/>
            <a:ext cx="2707640" cy="1047448"/>
          </a:xfrm>
          <a:prstGeom prst="wedgeRectCallout">
            <a:avLst>
              <a:gd name="adj1" fmla="val -67298"/>
              <a:gd name="adj2" fmla="val -19956"/>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700" kern="0" dirty="0">
                <a:solidFill>
                  <a:prstClr val="black"/>
                </a:solidFill>
              </a:rPr>
              <a:t>NG</a:t>
            </a:r>
            <a:r>
              <a:rPr kumimoji="1" lang="ja-JP" altLang="en-US" sz="700" kern="0" dirty="0">
                <a:solidFill>
                  <a:prstClr val="black"/>
                </a:solidFill>
              </a:rPr>
              <a:t>、</a:t>
            </a:r>
            <a:r>
              <a:rPr kumimoji="1" lang="en-US" altLang="ja-JP" sz="700" kern="0" dirty="0">
                <a:solidFill>
                  <a:prstClr val="black"/>
                </a:solidFill>
              </a:rPr>
              <a:t>Outbound</a:t>
            </a:r>
            <a:r>
              <a:rPr kumimoji="1" lang="ja-JP" altLang="en-US" sz="700" kern="0" dirty="0">
                <a:solidFill>
                  <a:prstClr val="black"/>
                </a:solidFill>
              </a:rPr>
              <a:t>、</a:t>
            </a:r>
            <a:r>
              <a:rPr kumimoji="1" lang="en-US" altLang="ja-JP" sz="700" kern="0" dirty="0">
                <a:solidFill>
                  <a:prstClr val="black"/>
                </a:solidFill>
              </a:rPr>
              <a:t>Stock</a:t>
            </a:r>
            <a:r>
              <a:rPr kumimoji="1" lang="ja-JP" altLang="en-US" sz="700" kern="0" dirty="0">
                <a:solidFill>
                  <a:prstClr val="black"/>
                </a:solidFill>
              </a:rPr>
              <a:t>の各自動発行ラベルについて、</a:t>
            </a:r>
            <a:endParaRPr kumimoji="1" lang="en-US" altLang="ja-JP" sz="700" kern="0" dirty="0">
              <a:solidFill>
                <a:prstClr val="black"/>
              </a:solidFill>
            </a:endParaRPr>
          </a:p>
          <a:p>
            <a:pPr defTabSz="914400"/>
            <a:r>
              <a:rPr kumimoji="1" lang="ja-JP" altLang="en-US" sz="700" kern="0" dirty="0">
                <a:solidFill>
                  <a:prstClr val="black"/>
                </a:solidFill>
              </a:rPr>
              <a:t>マスタ上で発行可否を管理する。</a:t>
            </a:r>
            <a:endParaRPr kumimoji="1" lang="en-US" altLang="ja-JP" sz="700" kern="0" dirty="0">
              <a:solidFill>
                <a:prstClr val="black"/>
              </a:solidFill>
            </a:endParaRPr>
          </a:p>
          <a:p>
            <a:pPr defTabSz="914400"/>
            <a:endParaRPr kumimoji="1" lang="en-US" altLang="ja-JP" sz="700" kern="0" dirty="0">
              <a:solidFill>
                <a:prstClr val="black"/>
              </a:solidFill>
            </a:endParaRPr>
          </a:p>
          <a:p>
            <a:pPr defTabSz="914400"/>
            <a:r>
              <a:rPr kumimoji="1" lang="en-US" altLang="ja-JP" sz="700" kern="0" dirty="0">
                <a:solidFill>
                  <a:prstClr val="black"/>
                </a:solidFill>
              </a:rPr>
              <a:t>Manage whether or not to issue each automatically issued label (NG, Outbound and Stock) on the master.</a:t>
            </a:r>
            <a:endParaRPr kumimoji="1" lang="ja-JP" altLang="en-US" sz="700" kern="0" dirty="0">
              <a:solidFill>
                <a:prstClr val="black"/>
              </a:solidFill>
            </a:endParaRPr>
          </a:p>
        </p:txBody>
      </p:sp>
      <p:sp>
        <p:nvSpPr>
          <p:cNvPr id="8" name="Isosceles Triangle 7">
            <a:extLst>
              <a:ext uri="{FF2B5EF4-FFF2-40B4-BE49-F238E27FC236}">
                <a16:creationId xmlns:a16="http://schemas.microsoft.com/office/drawing/2014/main" id="{D581335F-1044-BD44-A8EC-170D3AA95F12}"/>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184416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AEA9E-7161-8538-09F1-46CDAC40E298}"/>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D42AD35-65A0-9A27-24C4-2FAE31CE73BB}"/>
              </a:ext>
            </a:extLst>
          </p:cNvPr>
          <p:cNvSpPr>
            <a:spLocks noGrp="1"/>
          </p:cNvSpPr>
          <p:nvPr>
            <p:ph type="sldNum" sz="quarter" idx="12"/>
          </p:nvPr>
        </p:nvSpPr>
        <p:spPr/>
        <p:txBody>
          <a:bodyPr/>
          <a:lstStyle/>
          <a:p>
            <a:fld id="{FABEA90D-F275-432F-8053-456A4E092F4A}" type="slidenum">
              <a:rPr kumimoji="1" lang="ja-JP" altLang="en-US" smtClean="0"/>
              <a:t>52</a:t>
            </a:fld>
            <a:endParaRPr kumimoji="1" lang="ja-JP" altLang="en-US"/>
          </a:p>
        </p:txBody>
      </p:sp>
      <p:sp>
        <p:nvSpPr>
          <p:cNvPr id="17" name="正方形/長方形 16">
            <a:extLst>
              <a:ext uri="{FF2B5EF4-FFF2-40B4-BE49-F238E27FC236}">
                <a16:creationId xmlns:a16="http://schemas.microsoft.com/office/drawing/2014/main" id="{EB38664A-F71C-9AC1-5034-C332941288F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ACA9E220-40D4-8B84-2E11-752A80CF27CC}"/>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ABF7B2F3-D6CF-A192-5249-93A53224DBFE}"/>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5-4. Handy terminal function Outbound</a:t>
            </a:r>
          </a:p>
          <a:p>
            <a:r>
              <a:rPr kumimoji="1" lang="en-US" altLang="ja-JP" sz="1100" b="1" dirty="0"/>
              <a:t>5-4-5. Outbound Manual</a:t>
            </a:r>
          </a:p>
        </p:txBody>
      </p:sp>
      <p:sp>
        <p:nvSpPr>
          <p:cNvPr id="2" name="吹き出し: 四角形 1">
            <a:extLst>
              <a:ext uri="{FF2B5EF4-FFF2-40B4-BE49-F238E27FC236}">
                <a16:creationId xmlns:a16="http://schemas.microsoft.com/office/drawing/2014/main" id="{650649B8-E2B7-DFF5-7550-68D6B6501C0A}"/>
              </a:ext>
            </a:extLst>
          </p:cNvPr>
          <p:cNvSpPr/>
          <p:nvPr/>
        </p:nvSpPr>
        <p:spPr>
          <a:xfrm>
            <a:off x="7417911" y="2270333"/>
            <a:ext cx="1433793" cy="642937"/>
          </a:xfrm>
          <a:prstGeom prst="wedgeRectCallout">
            <a:avLst>
              <a:gd name="adj1" fmla="val -81815"/>
              <a:gd name="adj2" fmla="val -35831"/>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レイアウトを確認　→</a:t>
            </a:r>
            <a:r>
              <a:rPr kumimoji="1" lang="en-US" altLang="ja-JP" sz="700" kern="0" dirty="0">
                <a:solidFill>
                  <a:prstClr val="black"/>
                </a:solidFill>
              </a:rPr>
              <a:t>TT</a:t>
            </a: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ja-JP" altLang="en-US" sz="700" kern="0" dirty="0">
              <a:solidFill>
                <a:prstClr val="black"/>
              </a:solidFill>
            </a:endParaRPr>
          </a:p>
        </p:txBody>
      </p:sp>
      <p:sp>
        <p:nvSpPr>
          <p:cNvPr id="4" name="テキスト ボックス 192">
            <a:extLst>
              <a:ext uri="{FF2B5EF4-FFF2-40B4-BE49-F238E27FC236}">
                <a16:creationId xmlns:a16="http://schemas.microsoft.com/office/drawing/2014/main" id="{107E742E-8039-1F1B-EC09-786C2F60C283}"/>
              </a:ext>
            </a:extLst>
          </p:cNvPr>
          <p:cNvSpPr txBox="1"/>
          <p:nvPr/>
        </p:nvSpPr>
        <p:spPr>
          <a:xfrm>
            <a:off x="7381628" y="2500630"/>
            <a:ext cx="535380" cy="276999"/>
          </a:xfrm>
          <a:prstGeom prst="rect">
            <a:avLst/>
          </a:prstGeom>
          <a:noFill/>
        </p:spPr>
        <p:txBody>
          <a:bodyPr wrap="square" rtlCol="0">
            <a:spAutoFit/>
          </a:bodyPr>
          <a:lstStyle/>
          <a:p>
            <a:r>
              <a:rPr kumimoji="1" lang="en-US" altLang="ja-JP" sz="600" dirty="0"/>
              <a:t>Model Color</a:t>
            </a:r>
            <a:endParaRPr kumimoji="1" lang="ja-JP" altLang="en-US" sz="600" dirty="0"/>
          </a:p>
        </p:txBody>
      </p:sp>
      <p:sp>
        <p:nvSpPr>
          <p:cNvPr id="5" name="テキスト ボックス 192">
            <a:extLst>
              <a:ext uri="{FF2B5EF4-FFF2-40B4-BE49-F238E27FC236}">
                <a16:creationId xmlns:a16="http://schemas.microsoft.com/office/drawing/2014/main" id="{C355698F-FBE2-0B4B-98FA-EDB3D9E667F9}"/>
              </a:ext>
            </a:extLst>
          </p:cNvPr>
          <p:cNvSpPr txBox="1"/>
          <p:nvPr/>
        </p:nvSpPr>
        <p:spPr>
          <a:xfrm>
            <a:off x="7621719" y="2544430"/>
            <a:ext cx="535380" cy="184666"/>
          </a:xfrm>
          <a:prstGeom prst="rect">
            <a:avLst/>
          </a:prstGeom>
          <a:noFill/>
        </p:spPr>
        <p:txBody>
          <a:bodyPr wrap="square" rtlCol="0">
            <a:spAutoFit/>
          </a:bodyPr>
          <a:lstStyle/>
          <a:p>
            <a:r>
              <a:rPr kumimoji="1" lang="en-US" altLang="ja-JP" sz="600" dirty="0" err="1"/>
              <a:t>Mdl</a:t>
            </a:r>
            <a:r>
              <a:rPr kumimoji="1" lang="en-US" altLang="ja-JP" sz="600" dirty="0"/>
              <a:t> / </a:t>
            </a:r>
            <a:r>
              <a:rPr kumimoji="1" lang="en-US" altLang="ja-JP" sz="600" dirty="0" err="1"/>
              <a:t>Clr</a:t>
            </a:r>
            <a:endParaRPr kumimoji="1" lang="ja-JP" altLang="en-US" sz="600" dirty="0"/>
          </a:p>
        </p:txBody>
      </p:sp>
      <p:sp>
        <p:nvSpPr>
          <p:cNvPr id="6" name="吹き出し: 四角形 5">
            <a:extLst>
              <a:ext uri="{FF2B5EF4-FFF2-40B4-BE49-F238E27FC236}">
                <a16:creationId xmlns:a16="http://schemas.microsoft.com/office/drawing/2014/main" id="{92576F2E-9568-CDA5-4811-46A60E1F6A09}"/>
              </a:ext>
            </a:extLst>
          </p:cNvPr>
          <p:cNvSpPr/>
          <p:nvPr/>
        </p:nvSpPr>
        <p:spPr>
          <a:xfrm>
            <a:off x="7249350" y="5269202"/>
            <a:ext cx="2292350" cy="1141380"/>
          </a:xfrm>
          <a:prstGeom prst="wedgeRectCallout">
            <a:avLst>
              <a:gd name="adj1" fmla="val -66094"/>
              <a:gd name="adj2" fmla="val 40219"/>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払出可能ロケーションを設定する。</a:t>
            </a:r>
            <a:r>
              <a:rPr kumimoji="1" lang="en-US" altLang="ja-JP" sz="700" kern="0" dirty="0" err="1">
                <a:solidFill>
                  <a:prstClr val="black"/>
                </a:solidFill>
              </a:rPr>
              <a:t>PC,DC,Paint</a:t>
            </a:r>
            <a:r>
              <a:rPr kumimoji="1" lang="ja-JP" altLang="en-US" sz="700" kern="0" dirty="0">
                <a:solidFill>
                  <a:prstClr val="black"/>
                </a:solidFill>
              </a:rPr>
              <a:t>で各工程でロケーションを設定する。→</a:t>
            </a:r>
            <a:r>
              <a:rPr kumimoji="1" lang="en-US" altLang="ja-JP" sz="700" kern="0" dirty="0">
                <a:solidFill>
                  <a:prstClr val="black"/>
                </a:solidFill>
              </a:rPr>
              <a:t>Pegasus</a:t>
            </a:r>
            <a:r>
              <a:rPr kumimoji="1" lang="ja-JP" altLang="en-US" sz="700" kern="0" dirty="0">
                <a:solidFill>
                  <a:prstClr val="black"/>
                </a:solidFill>
              </a:rPr>
              <a:t>側の完成品ロケーションの項目を追加する。</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ja-JP" altLang="en-US" sz="700" kern="0" dirty="0">
                <a:solidFill>
                  <a:prstClr val="black"/>
                </a:solidFill>
              </a:rPr>
              <a:t>スキャン時にエラーを表示する。</a:t>
            </a:r>
            <a:endParaRPr kumimoji="1" lang="en-US" altLang="ja-JP" sz="700" kern="0" dirty="0">
              <a:solidFill>
                <a:prstClr val="black"/>
              </a:solidFill>
            </a:endParaRPr>
          </a:p>
          <a:p>
            <a:pPr algn="l" defTabSz="914400"/>
            <a:r>
              <a:rPr kumimoji="1" lang="en-US" altLang="ja-JP" sz="700" kern="0" dirty="0">
                <a:solidFill>
                  <a:prstClr val="black"/>
                </a:solidFill>
              </a:rPr>
              <a:t>Set the location where items can be sent. Set locations for each process in PC, DC and Paint. →Add an item for the location of finished products on the Pegasus </a:t>
            </a:r>
            <a:r>
              <a:rPr kumimoji="1" lang="en-US" altLang="ja-JP" sz="700" kern="0" dirty="0" err="1">
                <a:solidFill>
                  <a:prstClr val="black"/>
                </a:solidFill>
              </a:rPr>
              <a:t>side.Show</a:t>
            </a:r>
            <a:r>
              <a:rPr kumimoji="1" lang="en-US" altLang="ja-JP" sz="700" kern="0" dirty="0">
                <a:solidFill>
                  <a:prstClr val="black"/>
                </a:solidFill>
              </a:rPr>
              <a:t> an error when scanning.</a:t>
            </a:r>
            <a:endParaRPr kumimoji="1" lang="ja-JP" altLang="en-US" sz="700" kern="0" dirty="0">
              <a:solidFill>
                <a:prstClr val="black"/>
              </a:solidFill>
            </a:endParaRPr>
          </a:p>
        </p:txBody>
      </p:sp>
      <p:sp>
        <p:nvSpPr>
          <p:cNvPr id="7" name="吹き出し: 四角形 6">
            <a:extLst>
              <a:ext uri="{FF2B5EF4-FFF2-40B4-BE49-F238E27FC236}">
                <a16:creationId xmlns:a16="http://schemas.microsoft.com/office/drawing/2014/main" id="{1D7CBD7C-029F-5411-E478-AAAA6F3320CE}"/>
              </a:ext>
            </a:extLst>
          </p:cNvPr>
          <p:cNvSpPr/>
          <p:nvPr/>
        </p:nvSpPr>
        <p:spPr>
          <a:xfrm>
            <a:off x="7343708" y="7137654"/>
            <a:ext cx="2707640" cy="1047448"/>
          </a:xfrm>
          <a:prstGeom prst="wedgeRectCallout">
            <a:avLst>
              <a:gd name="adj1" fmla="val -67298"/>
              <a:gd name="adj2" fmla="val -19956"/>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700" kern="0" dirty="0">
                <a:solidFill>
                  <a:prstClr val="black"/>
                </a:solidFill>
              </a:rPr>
              <a:t>NG</a:t>
            </a:r>
            <a:r>
              <a:rPr kumimoji="1" lang="ja-JP" altLang="en-US" sz="700" kern="0" dirty="0">
                <a:solidFill>
                  <a:prstClr val="black"/>
                </a:solidFill>
              </a:rPr>
              <a:t>、</a:t>
            </a:r>
            <a:r>
              <a:rPr kumimoji="1" lang="en-US" altLang="ja-JP" sz="700" kern="0" dirty="0">
                <a:solidFill>
                  <a:prstClr val="black"/>
                </a:solidFill>
              </a:rPr>
              <a:t>Outbound</a:t>
            </a:r>
            <a:r>
              <a:rPr kumimoji="1" lang="ja-JP" altLang="en-US" sz="700" kern="0" dirty="0">
                <a:solidFill>
                  <a:prstClr val="black"/>
                </a:solidFill>
              </a:rPr>
              <a:t>、</a:t>
            </a:r>
            <a:r>
              <a:rPr kumimoji="1" lang="en-US" altLang="ja-JP" sz="700" kern="0" dirty="0">
                <a:solidFill>
                  <a:prstClr val="black"/>
                </a:solidFill>
              </a:rPr>
              <a:t>Stock</a:t>
            </a:r>
            <a:r>
              <a:rPr kumimoji="1" lang="ja-JP" altLang="en-US" sz="700" kern="0" dirty="0">
                <a:solidFill>
                  <a:prstClr val="black"/>
                </a:solidFill>
              </a:rPr>
              <a:t>の各自動発行ラベルについて、</a:t>
            </a:r>
            <a:endParaRPr kumimoji="1" lang="en-US" altLang="ja-JP" sz="700" kern="0" dirty="0">
              <a:solidFill>
                <a:prstClr val="black"/>
              </a:solidFill>
            </a:endParaRPr>
          </a:p>
          <a:p>
            <a:pPr defTabSz="914400"/>
            <a:r>
              <a:rPr kumimoji="1" lang="ja-JP" altLang="en-US" sz="700" kern="0" dirty="0">
                <a:solidFill>
                  <a:prstClr val="black"/>
                </a:solidFill>
              </a:rPr>
              <a:t>マスタ上で発行可否を管理する。</a:t>
            </a:r>
            <a:endParaRPr kumimoji="1" lang="en-US" altLang="ja-JP" sz="700" kern="0" dirty="0">
              <a:solidFill>
                <a:prstClr val="black"/>
              </a:solidFill>
            </a:endParaRPr>
          </a:p>
          <a:p>
            <a:pPr defTabSz="914400"/>
            <a:endParaRPr kumimoji="1" lang="en-US" altLang="ja-JP" sz="700" kern="0" dirty="0">
              <a:solidFill>
                <a:prstClr val="black"/>
              </a:solidFill>
            </a:endParaRPr>
          </a:p>
          <a:p>
            <a:pPr defTabSz="914400"/>
            <a:r>
              <a:rPr kumimoji="1" lang="en-US" altLang="ja-JP" sz="700" kern="0" dirty="0">
                <a:solidFill>
                  <a:prstClr val="black"/>
                </a:solidFill>
              </a:rPr>
              <a:t>Manage whether or not to issue each automatically issued label (NG, Outbound and Stock) on the master.</a:t>
            </a:r>
            <a:endParaRPr kumimoji="1" lang="ja-JP" altLang="en-US" sz="700" kern="0" dirty="0">
              <a:solidFill>
                <a:prstClr val="black"/>
              </a:solidFill>
            </a:endParaRPr>
          </a:p>
        </p:txBody>
      </p:sp>
      <p:sp>
        <p:nvSpPr>
          <p:cNvPr id="8" name="Isosceles Triangle 7">
            <a:extLst>
              <a:ext uri="{FF2B5EF4-FFF2-40B4-BE49-F238E27FC236}">
                <a16:creationId xmlns:a16="http://schemas.microsoft.com/office/drawing/2014/main" id="{1E20632B-DF4E-EE56-64AA-2896665227A9}"/>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9" name="テキスト ボックス 8">
            <a:extLst>
              <a:ext uri="{FF2B5EF4-FFF2-40B4-BE49-F238E27FC236}">
                <a16:creationId xmlns:a16="http://schemas.microsoft.com/office/drawing/2014/main" id="{95E5377E-F3A9-0D17-029C-0C94F5D4D6EF}"/>
              </a:ext>
            </a:extLst>
          </p:cNvPr>
          <p:cNvSpPr txBox="1"/>
          <p:nvPr/>
        </p:nvSpPr>
        <p:spPr>
          <a:xfrm>
            <a:off x="1039010" y="2208058"/>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pic>
        <p:nvPicPr>
          <p:cNvPr id="10" name="図 9">
            <a:extLst>
              <a:ext uri="{FF2B5EF4-FFF2-40B4-BE49-F238E27FC236}">
                <a16:creationId xmlns:a16="http://schemas.microsoft.com/office/drawing/2014/main" id="{24C7DB86-1917-C4E0-2E12-030D5B8A47DE}"/>
              </a:ext>
            </a:extLst>
          </p:cNvPr>
          <p:cNvPicPr>
            <a:picLocks noChangeAspect="1"/>
          </p:cNvPicPr>
          <p:nvPr/>
        </p:nvPicPr>
        <p:blipFill>
          <a:blip r:embed="rId2"/>
          <a:stretch>
            <a:fillRect/>
          </a:stretch>
        </p:blipFill>
        <p:spPr>
          <a:xfrm>
            <a:off x="511193" y="1536846"/>
            <a:ext cx="1358764" cy="2027693"/>
          </a:xfrm>
          <a:prstGeom prst="rect">
            <a:avLst/>
          </a:prstGeom>
        </p:spPr>
      </p:pic>
      <p:pic>
        <p:nvPicPr>
          <p:cNvPr id="11" name="図 10">
            <a:extLst>
              <a:ext uri="{FF2B5EF4-FFF2-40B4-BE49-F238E27FC236}">
                <a16:creationId xmlns:a16="http://schemas.microsoft.com/office/drawing/2014/main" id="{6311877F-C541-EBCF-E5FB-50D9C1FA716F}"/>
              </a:ext>
            </a:extLst>
          </p:cNvPr>
          <p:cNvPicPr>
            <a:picLocks noChangeAspect="1"/>
          </p:cNvPicPr>
          <p:nvPr/>
        </p:nvPicPr>
        <p:blipFill>
          <a:blip r:embed="rId3"/>
          <a:stretch>
            <a:fillRect/>
          </a:stretch>
        </p:blipFill>
        <p:spPr>
          <a:xfrm>
            <a:off x="1604549" y="2832233"/>
            <a:ext cx="243861" cy="130125"/>
          </a:xfrm>
          <a:prstGeom prst="rect">
            <a:avLst/>
          </a:prstGeom>
        </p:spPr>
      </p:pic>
      <p:sp>
        <p:nvSpPr>
          <p:cNvPr id="12" name="テキスト ボックス 11">
            <a:extLst>
              <a:ext uri="{FF2B5EF4-FFF2-40B4-BE49-F238E27FC236}">
                <a16:creationId xmlns:a16="http://schemas.microsoft.com/office/drawing/2014/main" id="{5B91338B-8903-FCF7-AA0D-ABDC3B1C87C9}"/>
              </a:ext>
            </a:extLst>
          </p:cNvPr>
          <p:cNvSpPr txBox="1"/>
          <p:nvPr/>
        </p:nvSpPr>
        <p:spPr>
          <a:xfrm>
            <a:off x="1528127" y="2811274"/>
            <a:ext cx="303288" cy="184666"/>
          </a:xfrm>
          <a:prstGeom prst="rect">
            <a:avLst/>
          </a:prstGeom>
          <a:noFill/>
        </p:spPr>
        <p:txBody>
          <a:bodyPr wrap="none" rtlCol="0">
            <a:spAutoFit/>
          </a:bodyPr>
          <a:lstStyle/>
          <a:p>
            <a:r>
              <a:rPr kumimoji="1" lang="en-US" altLang="ja-JP" sz="600" dirty="0"/>
              <a:t>Qty</a:t>
            </a:r>
            <a:endParaRPr kumimoji="1" lang="ja-JP" altLang="en-US" sz="600" dirty="0"/>
          </a:p>
        </p:txBody>
      </p:sp>
      <p:pic>
        <p:nvPicPr>
          <p:cNvPr id="13" name="図 12">
            <a:extLst>
              <a:ext uri="{FF2B5EF4-FFF2-40B4-BE49-F238E27FC236}">
                <a16:creationId xmlns:a16="http://schemas.microsoft.com/office/drawing/2014/main" id="{DAE8FC5F-F3C7-0470-8582-F3F234FC427B}"/>
              </a:ext>
            </a:extLst>
          </p:cNvPr>
          <p:cNvPicPr>
            <a:picLocks noChangeAspect="1"/>
          </p:cNvPicPr>
          <p:nvPr/>
        </p:nvPicPr>
        <p:blipFill>
          <a:blip r:embed="rId4"/>
          <a:stretch>
            <a:fillRect/>
          </a:stretch>
        </p:blipFill>
        <p:spPr>
          <a:xfrm>
            <a:off x="1015880" y="1670926"/>
            <a:ext cx="805148" cy="123622"/>
          </a:xfrm>
          <a:prstGeom prst="rect">
            <a:avLst/>
          </a:prstGeom>
        </p:spPr>
      </p:pic>
      <p:sp>
        <p:nvSpPr>
          <p:cNvPr id="14" name="テキスト ボックス 13">
            <a:extLst>
              <a:ext uri="{FF2B5EF4-FFF2-40B4-BE49-F238E27FC236}">
                <a16:creationId xmlns:a16="http://schemas.microsoft.com/office/drawing/2014/main" id="{22C49ED5-7737-AEA3-2A33-131E94B156B7}"/>
              </a:ext>
            </a:extLst>
          </p:cNvPr>
          <p:cNvSpPr txBox="1"/>
          <p:nvPr/>
        </p:nvSpPr>
        <p:spPr>
          <a:xfrm>
            <a:off x="931161" y="1657503"/>
            <a:ext cx="874330" cy="200055"/>
          </a:xfrm>
          <a:prstGeom prst="rect">
            <a:avLst/>
          </a:prstGeom>
          <a:noFill/>
        </p:spPr>
        <p:txBody>
          <a:bodyPr wrap="square" rtlCol="0">
            <a:spAutoFit/>
          </a:bodyPr>
          <a:lstStyle/>
          <a:p>
            <a:pPr algn="ctr"/>
            <a:r>
              <a:rPr kumimoji="1" lang="en-US" altLang="ja-JP" sz="700" dirty="0">
                <a:solidFill>
                  <a:schemeClr val="bg1"/>
                </a:solidFill>
              </a:rPr>
              <a:t>Outbound Detail</a:t>
            </a:r>
            <a:endParaRPr kumimoji="1" lang="ja-JP" altLang="en-US" sz="700" dirty="0">
              <a:solidFill>
                <a:schemeClr val="bg1"/>
              </a:solidFill>
            </a:endParaRPr>
          </a:p>
        </p:txBody>
      </p:sp>
      <p:pic>
        <p:nvPicPr>
          <p:cNvPr id="15" name="図 14">
            <a:extLst>
              <a:ext uri="{FF2B5EF4-FFF2-40B4-BE49-F238E27FC236}">
                <a16:creationId xmlns:a16="http://schemas.microsoft.com/office/drawing/2014/main" id="{39A3602D-8409-CB4C-75F5-32E685990424}"/>
              </a:ext>
            </a:extLst>
          </p:cNvPr>
          <p:cNvPicPr>
            <a:picLocks noChangeAspect="1"/>
          </p:cNvPicPr>
          <p:nvPr/>
        </p:nvPicPr>
        <p:blipFill>
          <a:blip r:embed="rId3"/>
          <a:stretch>
            <a:fillRect/>
          </a:stretch>
        </p:blipFill>
        <p:spPr>
          <a:xfrm>
            <a:off x="665693" y="2556486"/>
            <a:ext cx="399116" cy="92870"/>
          </a:xfrm>
          <a:prstGeom prst="rect">
            <a:avLst/>
          </a:prstGeom>
        </p:spPr>
      </p:pic>
      <p:sp>
        <p:nvSpPr>
          <p:cNvPr id="57" name="テキスト ボックス 56">
            <a:extLst>
              <a:ext uri="{FF2B5EF4-FFF2-40B4-BE49-F238E27FC236}">
                <a16:creationId xmlns:a16="http://schemas.microsoft.com/office/drawing/2014/main" id="{3D539C6F-179E-2122-502C-B918D08E3CE8}"/>
              </a:ext>
            </a:extLst>
          </p:cNvPr>
          <p:cNvSpPr txBox="1"/>
          <p:nvPr/>
        </p:nvSpPr>
        <p:spPr>
          <a:xfrm>
            <a:off x="601323" y="2506778"/>
            <a:ext cx="437940" cy="184666"/>
          </a:xfrm>
          <a:prstGeom prst="rect">
            <a:avLst/>
          </a:prstGeom>
          <a:noFill/>
        </p:spPr>
        <p:txBody>
          <a:bodyPr wrap="none" rtlCol="0">
            <a:spAutoFit/>
          </a:bodyPr>
          <a:lstStyle/>
          <a:p>
            <a:r>
              <a:rPr kumimoji="1" lang="en-US" altLang="ja-JP" sz="600" dirty="0"/>
              <a:t>Box No</a:t>
            </a:r>
            <a:endParaRPr kumimoji="1" lang="ja-JP" altLang="en-US" sz="600" dirty="0"/>
          </a:p>
        </p:txBody>
      </p:sp>
      <p:pic>
        <p:nvPicPr>
          <p:cNvPr id="58" name="図 57">
            <a:extLst>
              <a:ext uri="{FF2B5EF4-FFF2-40B4-BE49-F238E27FC236}">
                <a16:creationId xmlns:a16="http://schemas.microsoft.com/office/drawing/2014/main" id="{9B497304-29A4-27C0-A276-1B29D9FA44A8}"/>
              </a:ext>
            </a:extLst>
          </p:cNvPr>
          <p:cNvPicPr>
            <a:picLocks noChangeAspect="1"/>
          </p:cNvPicPr>
          <p:nvPr/>
        </p:nvPicPr>
        <p:blipFill>
          <a:blip r:embed="rId5"/>
          <a:stretch>
            <a:fillRect/>
          </a:stretch>
        </p:blipFill>
        <p:spPr>
          <a:xfrm>
            <a:off x="1114134" y="2993597"/>
            <a:ext cx="234871" cy="129551"/>
          </a:xfrm>
          <a:prstGeom prst="rect">
            <a:avLst/>
          </a:prstGeom>
        </p:spPr>
      </p:pic>
      <p:pic>
        <p:nvPicPr>
          <p:cNvPr id="59" name="図 58">
            <a:extLst>
              <a:ext uri="{FF2B5EF4-FFF2-40B4-BE49-F238E27FC236}">
                <a16:creationId xmlns:a16="http://schemas.microsoft.com/office/drawing/2014/main" id="{C500ECD2-5860-8A2F-6D19-C728BF1606F4}"/>
              </a:ext>
            </a:extLst>
          </p:cNvPr>
          <p:cNvPicPr>
            <a:picLocks noChangeAspect="1"/>
          </p:cNvPicPr>
          <p:nvPr/>
        </p:nvPicPr>
        <p:blipFill>
          <a:blip r:embed="rId5"/>
          <a:stretch>
            <a:fillRect/>
          </a:stretch>
        </p:blipFill>
        <p:spPr>
          <a:xfrm>
            <a:off x="1049552" y="3176848"/>
            <a:ext cx="234871" cy="129551"/>
          </a:xfrm>
          <a:prstGeom prst="rect">
            <a:avLst/>
          </a:prstGeom>
        </p:spPr>
      </p:pic>
      <p:pic>
        <p:nvPicPr>
          <p:cNvPr id="61" name="図 60">
            <a:extLst>
              <a:ext uri="{FF2B5EF4-FFF2-40B4-BE49-F238E27FC236}">
                <a16:creationId xmlns:a16="http://schemas.microsoft.com/office/drawing/2014/main" id="{8FD5C6C8-8A5A-D4D3-FD4E-6205997DC38B}"/>
              </a:ext>
            </a:extLst>
          </p:cNvPr>
          <p:cNvPicPr>
            <a:picLocks noChangeAspect="1"/>
          </p:cNvPicPr>
          <p:nvPr/>
        </p:nvPicPr>
        <p:blipFill>
          <a:blip r:embed="rId6"/>
          <a:stretch>
            <a:fillRect/>
          </a:stretch>
        </p:blipFill>
        <p:spPr>
          <a:xfrm>
            <a:off x="529201" y="2543625"/>
            <a:ext cx="1334826" cy="298027"/>
          </a:xfrm>
          <a:prstGeom prst="rect">
            <a:avLst/>
          </a:prstGeom>
        </p:spPr>
      </p:pic>
      <p:sp>
        <p:nvSpPr>
          <p:cNvPr id="64" name="四角形: 角を丸くする 63">
            <a:extLst>
              <a:ext uri="{FF2B5EF4-FFF2-40B4-BE49-F238E27FC236}">
                <a16:creationId xmlns:a16="http://schemas.microsoft.com/office/drawing/2014/main" id="{DDADBFAB-7720-2476-309C-A1A1B149B11A}"/>
              </a:ext>
            </a:extLst>
          </p:cNvPr>
          <p:cNvSpPr/>
          <p:nvPr/>
        </p:nvSpPr>
        <p:spPr>
          <a:xfrm>
            <a:off x="805480" y="2700656"/>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5" name="四角形: 角を丸くする 64">
            <a:extLst>
              <a:ext uri="{FF2B5EF4-FFF2-40B4-BE49-F238E27FC236}">
                <a16:creationId xmlns:a16="http://schemas.microsoft.com/office/drawing/2014/main" id="{F3FB2D52-1953-216B-95BB-680C0A33D7EF}"/>
              </a:ext>
            </a:extLst>
          </p:cNvPr>
          <p:cNvSpPr/>
          <p:nvPr/>
        </p:nvSpPr>
        <p:spPr>
          <a:xfrm>
            <a:off x="1457416" y="2693262"/>
            <a:ext cx="373997"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 name="テキスト ボックス 65">
            <a:extLst>
              <a:ext uri="{FF2B5EF4-FFF2-40B4-BE49-F238E27FC236}">
                <a16:creationId xmlns:a16="http://schemas.microsoft.com/office/drawing/2014/main" id="{8E7A1BF0-975F-1927-BE3F-AF5232300152}"/>
              </a:ext>
            </a:extLst>
          </p:cNvPr>
          <p:cNvSpPr txBox="1"/>
          <p:nvPr/>
        </p:nvSpPr>
        <p:spPr>
          <a:xfrm>
            <a:off x="1138471" y="2674879"/>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7" name="図 66">
            <a:extLst>
              <a:ext uri="{FF2B5EF4-FFF2-40B4-BE49-F238E27FC236}">
                <a16:creationId xmlns:a16="http://schemas.microsoft.com/office/drawing/2014/main" id="{C9E0C076-882A-C474-51F4-64EB6ECDF9FF}"/>
              </a:ext>
            </a:extLst>
          </p:cNvPr>
          <p:cNvPicPr>
            <a:picLocks noChangeAspect="1"/>
          </p:cNvPicPr>
          <p:nvPr/>
        </p:nvPicPr>
        <p:blipFill>
          <a:blip r:embed="rId7"/>
          <a:stretch>
            <a:fillRect/>
          </a:stretch>
        </p:blipFill>
        <p:spPr>
          <a:xfrm>
            <a:off x="524922" y="2139204"/>
            <a:ext cx="1345035" cy="391873"/>
          </a:xfrm>
          <a:prstGeom prst="rect">
            <a:avLst/>
          </a:prstGeom>
        </p:spPr>
      </p:pic>
      <p:sp>
        <p:nvSpPr>
          <p:cNvPr id="68" name="四角形: 角を丸くする 67">
            <a:extLst>
              <a:ext uri="{FF2B5EF4-FFF2-40B4-BE49-F238E27FC236}">
                <a16:creationId xmlns:a16="http://schemas.microsoft.com/office/drawing/2014/main" id="{D76DEF95-DEA6-2974-F908-F6E0415BB99A}"/>
              </a:ext>
            </a:extLst>
          </p:cNvPr>
          <p:cNvSpPr/>
          <p:nvPr/>
        </p:nvSpPr>
        <p:spPr>
          <a:xfrm>
            <a:off x="806074" y="2438485"/>
            <a:ext cx="373997" cy="249384"/>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9" name="四角形: 角を丸くする 68">
            <a:extLst>
              <a:ext uri="{FF2B5EF4-FFF2-40B4-BE49-F238E27FC236}">
                <a16:creationId xmlns:a16="http://schemas.microsoft.com/office/drawing/2014/main" id="{9B783FE0-BD4A-C108-AF14-96D9DA8EBD5A}"/>
              </a:ext>
            </a:extLst>
          </p:cNvPr>
          <p:cNvSpPr/>
          <p:nvPr/>
        </p:nvSpPr>
        <p:spPr>
          <a:xfrm>
            <a:off x="1451555" y="2443785"/>
            <a:ext cx="379858" cy="234262"/>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975EA99B-E8B9-523A-95BB-5AE4694B1F61}"/>
              </a:ext>
            </a:extLst>
          </p:cNvPr>
          <p:cNvSpPr txBox="1"/>
          <p:nvPr/>
        </p:nvSpPr>
        <p:spPr>
          <a:xfrm>
            <a:off x="1127653" y="2444559"/>
            <a:ext cx="372218" cy="246221"/>
          </a:xfrm>
          <a:prstGeom prst="rect">
            <a:avLst/>
          </a:prstGeom>
          <a:noFill/>
        </p:spPr>
        <p:txBody>
          <a:bodyPr wrap="none" rtlCol="0">
            <a:spAutoFit/>
          </a:bodyPr>
          <a:lstStyle/>
          <a:p>
            <a:pPr algn="ctr"/>
            <a:r>
              <a:rPr kumimoji="1" lang="en-US" altLang="ja-JP" sz="500" dirty="0"/>
              <a:t>Lot No</a:t>
            </a:r>
          </a:p>
          <a:p>
            <a:pPr algn="ctr"/>
            <a:r>
              <a:rPr kumimoji="1" lang="en-US" altLang="ja-JP" sz="500" dirty="0"/>
              <a:t>Plan</a:t>
            </a:r>
            <a:endParaRPr kumimoji="1" lang="ja-JP" altLang="en-US" sz="500" dirty="0"/>
          </a:p>
        </p:txBody>
      </p:sp>
      <p:sp>
        <p:nvSpPr>
          <p:cNvPr id="71" name="四角形: 角を丸くする 70">
            <a:extLst>
              <a:ext uri="{FF2B5EF4-FFF2-40B4-BE49-F238E27FC236}">
                <a16:creationId xmlns:a16="http://schemas.microsoft.com/office/drawing/2014/main" id="{9A8021C3-8956-C43E-9BB1-2ECC038D9CB7}"/>
              </a:ext>
            </a:extLst>
          </p:cNvPr>
          <p:cNvSpPr/>
          <p:nvPr/>
        </p:nvSpPr>
        <p:spPr>
          <a:xfrm>
            <a:off x="1015880" y="2140975"/>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2" name="四角形: 角を丸くする 71">
            <a:extLst>
              <a:ext uri="{FF2B5EF4-FFF2-40B4-BE49-F238E27FC236}">
                <a16:creationId xmlns:a16="http://schemas.microsoft.com/office/drawing/2014/main" id="{01843358-1809-4083-B3BD-6395A7E217F7}"/>
              </a:ext>
            </a:extLst>
          </p:cNvPr>
          <p:cNvSpPr/>
          <p:nvPr/>
        </p:nvSpPr>
        <p:spPr>
          <a:xfrm>
            <a:off x="1018371" y="2287720"/>
            <a:ext cx="82448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テキスト ボックス 73">
            <a:extLst>
              <a:ext uri="{FF2B5EF4-FFF2-40B4-BE49-F238E27FC236}">
                <a16:creationId xmlns:a16="http://schemas.microsoft.com/office/drawing/2014/main" id="{38C50F52-B6BA-350D-64BD-E2A5571B2567}"/>
              </a:ext>
            </a:extLst>
          </p:cNvPr>
          <p:cNvSpPr txBox="1"/>
          <p:nvPr/>
        </p:nvSpPr>
        <p:spPr>
          <a:xfrm>
            <a:off x="484264" y="2276481"/>
            <a:ext cx="521297" cy="169277"/>
          </a:xfrm>
          <a:prstGeom prst="rect">
            <a:avLst/>
          </a:prstGeom>
          <a:noFill/>
        </p:spPr>
        <p:txBody>
          <a:bodyPr wrap="none" rtlCol="0">
            <a:spAutoFit/>
          </a:bodyPr>
          <a:lstStyle/>
          <a:p>
            <a:r>
              <a:rPr kumimoji="1" lang="en-US" altLang="ja-JP" sz="500" dirty="0"/>
              <a:t>Parts Name</a:t>
            </a:r>
            <a:endParaRPr kumimoji="1" lang="ja-JP" altLang="en-US" sz="500" dirty="0"/>
          </a:p>
        </p:txBody>
      </p:sp>
      <p:sp>
        <p:nvSpPr>
          <p:cNvPr id="79" name="テキスト ボックス 78">
            <a:extLst>
              <a:ext uri="{FF2B5EF4-FFF2-40B4-BE49-F238E27FC236}">
                <a16:creationId xmlns:a16="http://schemas.microsoft.com/office/drawing/2014/main" id="{F7030790-BDB5-9E4C-5B91-20BF5527E245}"/>
              </a:ext>
            </a:extLst>
          </p:cNvPr>
          <p:cNvSpPr txBox="1"/>
          <p:nvPr/>
        </p:nvSpPr>
        <p:spPr>
          <a:xfrm>
            <a:off x="1042067" y="2124402"/>
            <a:ext cx="84054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ja-JP" altLang="en-US" sz="500" dirty="0"/>
          </a:p>
        </p:txBody>
      </p:sp>
      <p:sp>
        <p:nvSpPr>
          <p:cNvPr id="80" name="テキスト ボックス 79">
            <a:extLst>
              <a:ext uri="{FF2B5EF4-FFF2-40B4-BE49-F238E27FC236}">
                <a16:creationId xmlns:a16="http://schemas.microsoft.com/office/drawing/2014/main" id="{B74D0DA9-5917-ABFF-A795-AD9ACC8E803A}"/>
              </a:ext>
            </a:extLst>
          </p:cNvPr>
          <p:cNvSpPr txBox="1"/>
          <p:nvPr/>
        </p:nvSpPr>
        <p:spPr>
          <a:xfrm>
            <a:off x="763437" y="2427016"/>
            <a:ext cx="372218" cy="215444"/>
          </a:xfrm>
          <a:prstGeom prst="rect">
            <a:avLst/>
          </a:prstGeom>
          <a:noFill/>
        </p:spPr>
        <p:txBody>
          <a:bodyPr wrap="square" rtlCol="0">
            <a:spAutoFit/>
          </a:bodyPr>
          <a:lstStyle/>
          <a:p>
            <a:r>
              <a:rPr kumimoji="1" lang="en-US" altLang="ja-JP" sz="400" dirty="0">
                <a:latin typeface="+mj-lt"/>
              </a:rPr>
              <a:t>RD05</a:t>
            </a:r>
          </a:p>
          <a:p>
            <a:r>
              <a:rPr kumimoji="1" lang="en-US" altLang="ja-JP" sz="400" dirty="0">
                <a:latin typeface="+mj-lt"/>
              </a:rPr>
              <a:t>RD06</a:t>
            </a:r>
          </a:p>
        </p:txBody>
      </p:sp>
      <p:sp>
        <p:nvSpPr>
          <p:cNvPr id="81" name="テキスト ボックス 80">
            <a:extLst>
              <a:ext uri="{FF2B5EF4-FFF2-40B4-BE49-F238E27FC236}">
                <a16:creationId xmlns:a16="http://schemas.microsoft.com/office/drawing/2014/main" id="{DC1CFEA9-DCA4-536D-3C20-BB36CF511379}"/>
              </a:ext>
            </a:extLst>
          </p:cNvPr>
          <p:cNvSpPr txBox="1"/>
          <p:nvPr/>
        </p:nvSpPr>
        <p:spPr>
          <a:xfrm>
            <a:off x="1418440" y="2430826"/>
            <a:ext cx="474075" cy="215444"/>
          </a:xfrm>
          <a:prstGeom prst="rect">
            <a:avLst/>
          </a:prstGeom>
          <a:noFill/>
        </p:spPr>
        <p:txBody>
          <a:bodyPr wrap="square" rtlCol="0">
            <a:spAutoFit/>
          </a:bodyPr>
          <a:lstStyle/>
          <a:p>
            <a:r>
              <a:rPr kumimoji="1" lang="en-US" altLang="ja-JP" sz="400" dirty="0">
                <a:latin typeface="+mj-lt"/>
              </a:rPr>
              <a:t>2023-09-10</a:t>
            </a:r>
          </a:p>
          <a:p>
            <a:r>
              <a:rPr kumimoji="1" lang="en-US" altLang="ja-JP" sz="400" dirty="0">
                <a:latin typeface="+mj-lt"/>
              </a:rPr>
              <a:t>2023-09-11</a:t>
            </a:r>
          </a:p>
        </p:txBody>
      </p:sp>
      <p:sp>
        <p:nvSpPr>
          <p:cNvPr id="104" name="テキスト ボックス 103">
            <a:extLst>
              <a:ext uri="{FF2B5EF4-FFF2-40B4-BE49-F238E27FC236}">
                <a16:creationId xmlns:a16="http://schemas.microsoft.com/office/drawing/2014/main" id="{443EB836-31D9-ED7E-40EE-963A94569B37}"/>
              </a:ext>
            </a:extLst>
          </p:cNvPr>
          <p:cNvSpPr txBox="1"/>
          <p:nvPr/>
        </p:nvSpPr>
        <p:spPr>
          <a:xfrm>
            <a:off x="656122" y="2684559"/>
            <a:ext cx="661188" cy="169277"/>
          </a:xfrm>
          <a:prstGeom prst="rect">
            <a:avLst/>
          </a:prstGeom>
          <a:noFill/>
        </p:spPr>
        <p:txBody>
          <a:bodyPr wrap="square" rtlCol="0">
            <a:spAutoFit/>
          </a:bodyPr>
          <a:lstStyle/>
          <a:p>
            <a:pPr algn="ctr"/>
            <a:r>
              <a:rPr kumimoji="1" lang="en-US" altLang="ja-JP" sz="500" dirty="0">
                <a:latin typeface="+mj-lt"/>
              </a:rPr>
              <a:t>0001</a:t>
            </a:r>
          </a:p>
        </p:txBody>
      </p:sp>
      <p:sp>
        <p:nvSpPr>
          <p:cNvPr id="113" name="テキスト ボックス 112">
            <a:extLst>
              <a:ext uri="{FF2B5EF4-FFF2-40B4-BE49-F238E27FC236}">
                <a16:creationId xmlns:a16="http://schemas.microsoft.com/office/drawing/2014/main" id="{6A1CF32F-2F1D-35F9-D107-FBF49339C037}"/>
              </a:ext>
            </a:extLst>
          </p:cNvPr>
          <p:cNvSpPr txBox="1"/>
          <p:nvPr/>
        </p:nvSpPr>
        <p:spPr>
          <a:xfrm>
            <a:off x="500529" y="2969072"/>
            <a:ext cx="521723" cy="169277"/>
          </a:xfrm>
          <a:prstGeom prst="rect">
            <a:avLst/>
          </a:prstGeom>
          <a:noFill/>
        </p:spPr>
        <p:txBody>
          <a:bodyPr wrap="square" rtlCol="0">
            <a:spAutoFit/>
          </a:bodyPr>
          <a:lstStyle/>
          <a:p>
            <a:pPr algn="ctr"/>
            <a:r>
              <a:rPr kumimoji="1" lang="en-US" altLang="ja-JP" sz="500" dirty="0">
                <a:latin typeface="+mj-lt"/>
              </a:rPr>
              <a:t>2</a:t>
            </a:r>
          </a:p>
        </p:txBody>
      </p:sp>
      <p:sp>
        <p:nvSpPr>
          <p:cNvPr id="114" name="テキスト ボックス 113">
            <a:extLst>
              <a:ext uri="{FF2B5EF4-FFF2-40B4-BE49-F238E27FC236}">
                <a16:creationId xmlns:a16="http://schemas.microsoft.com/office/drawing/2014/main" id="{2F7EEC31-04DD-D07C-4513-97D72DE7BBC9}"/>
              </a:ext>
            </a:extLst>
          </p:cNvPr>
          <p:cNvSpPr txBox="1"/>
          <p:nvPr/>
        </p:nvSpPr>
        <p:spPr>
          <a:xfrm>
            <a:off x="951288" y="2960944"/>
            <a:ext cx="521723" cy="169277"/>
          </a:xfrm>
          <a:prstGeom prst="rect">
            <a:avLst/>
          </a:prstGeom>
          <a:noFill/>
        </p:spPr>
        <p:txBody>
          <a:bodyPr wrap="square" rtlCol="0">
            <a:spAutoFit/>
          </a:bodyPr>
          <a:lstStyle/>
          <a:p>
            <a:pPr algn="ctr"/>
            <a:r>
              <a:rPr kumimoji="1" lang="en-US" altLang="ja-JP" sz="500" dirty="0">
                <a:latin typeface="+mj-lt"/>
              </a:rPr>
              <a:t>PCS</a:t>
            </a:r>
          </a:p>
        </p:txBody>
      </p:sp>
      <p:sp>
        <p:nvSpPr>
          <p:cNvPr id="115" name="テキスト ボックス 114">
            <a:extLst>
              <a:ext uri="{FF2B5EF4-FFF2-40B4-BE49-F238E27FC236}">
                <a16:creationId xmlns:a16="http://schemas.microsoft.com/office/drawing/2014/main" id="{86C52DE3-C334-49C4-CD38-FED5681404E0}"/>
              </a:ext>
            </a:extLst>
          </p:cNvPr>
          <p:cNvSpPr txBox="1"/>
          <p:nvPr/>
        </p:nvSpPr>
        <p:spPr>
          <a:xfrm>
            <a:off x="1355932" y="2966228"/>
            <a:ext cx="521723" cy="169277"/>
          </a:xfrm>
          <a:prstGeom prst="rect">
            <a:avLst/>
          </a:prstGeom>
          <a:noFill/>
        </p:spPr>
        <p:txBody>
          <a:bodyPr wrap="square" rtlCol="0">
            <a:spAutoFit/>
          </a:bodyPr>
          <a:lstStyle/>
          <a:p>
            <a:pPr algn="ctr"/>
            <a:r>
              <a:rPr kumimoji="1" lang="en-US" altLang="ja-JP" sz="500" dirty="0">
                <a:latin typeface="+mj-lt"/>
              </a:rPr>
              <a:t>20</a:t>
            </a:r>
          </a:p>
        </p:txBody>
      </p:sp>
      <p:sp>
        <p:nvSpPr>
          <p:cNvPr id="119" name="テキスト ボックス 118">
            <a:extLst>
              <a:ext uri="{FF2B5EF4-FFF2-40B4-BE49-F238E27FC236}">
                <a16:creationId xmlns:a16="http://schemas.microsoft.com/office/drawing/2014/main" id="{955DC568-3E49-A290-631B-581E5AE6DCFC}"/>
              </a:ext>
            </a:extLst>
          </p:cNvPr>
          <p:cNvSpPr txBox="1"/>
          <p:nvPr/>
        </p:nvSpPr>
        <p:spPr>
          <a:xfrm>
            <a:off x="1300587" y="2677019"/>
            <a:ext cx="661188" cy="169277"/>
          </a:xfrm>
          <a:prstGeom prst="rect">
            <a:avLst/>
          </a:prstGeom>
          <a:noFill/>
        </p:spPr>
        <p:txBody>
          <a:bodyPr wrap="square" rtlCol="0">
            <a:spAutoFit/>
          </a:bodyPr>
          <a:lstStyle/>
          <a:p>
            <a:pPr algn="ctr"/>
            <a:r>
              <a:rPr kumimoji="1" lang="en-US" altLang="ja-JP" sz="500" dirty="0">
                <a:latin typeface="+mj-lt"/>
              </a:rPr>
              <a:t>2023-09-10</a:t>
            </a:r>
          </a:p>
        </p:txBody>
      </p:sp>
      <p:sp>
        <p:nvSpPr>
          <p:cNvPr id="120" name="テキスト ボックス 190">
            <a:extLst>
              <a:ext uri="{FF2B5EF4-FFF2-40B4-BE49-F238E27FC236}">
                <a16:creationId xmlns:a16="http://schemas.microsoft.com/office/drawing/2014/main" id="{47B67DC0-8B9D-0322-8CAF-DC74ED1989B6}"/>
              </a:ext>
            </a:extLst>
          </p:cNvPr>
          <p:cNvSpPr txBox="1"/>
          <p:nvPr/>
        </p:nvSpPr>
        <p:spPr>
          <a:xfrm>
            <a:off x="983029" y="2279424"/>
            <a:ext cx="944571" cy="169277"/>
          </a:xfrm>
          <a:prstGeom prst="rect">
            <a:avLst/>
          </a:prstGeom>
          <a:noFill/>
        </p:spPr>
        <p:txBody>
          <a:bodyPr wrap="square" rtlCol="0">
            <a:spAutoFit/>
          </a:bodyPr>
          <a:lstStyle/>
          <a:p>
            <a:r>
              <a:rPr kumimoji="1" lang="en-US" altLang="ja-JP" sz="500" dirty="0" err="1">
                <a:latin typeface="+mj-lt"/>
              </a:rPr>
              <a:t>DEMO_PARTS_NAME_B</a:t>
            </a:r>
            <a:endParaRPr kumimoji="1" lang="en-US" altLang="ja-JP" sz="500" dirty="0">
              <a:latin typeface="+mj-lt"/>
            </a:endParaRPr>
          </a:p>
        </p:txBody>
      </p:sp>
      <p:sp>
        <p:nvSpPr>
          <p:cNvPr id="121" name="Rectangle 333">
            <a:extLst>
              <a:ext uri="{FF2B5EF4-FFF2-40B4-BE49-F238E27FC236}">
                <a16:creationId xmlns:a16="http://schemas.microsoft.com/office/drawing/2014/main" id="{19692163-2F72-D329-295B-EA0ADAD35294}"/>
              </a:ext>
            </a:extLst>
          </p:cNvPr>
          <p:cNvSpPr/>
          <p:nvPr/>
        </p:nvSpPr>
        <p:spPr>
          <a:xfrm>
            <a:off x="541619" y="2430945"/>
            <a:ext cx="1330550" cy="19497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22" name="TextBox 334">
            <a:extLst>
              <a:ext uri="{FF2B5EF4-FFF2-40B4-BE49-F238E27FC236}">
                <a16:creationId xmlns:a16="http://schemas.microsoft.com/office/drawing/2014/main" id="{C234A743-DE6B-5BFF-727D-5370C7BF6908}"/>
              </a:ext>
            </a:extLst>
          </p:cNvPr>
          <p:cNvSpPr txBox="1"/>
          <p:nvPr/>
        </p:nvSpPr>
        <p:spPr>
          <a:xfrm>
            <a:off x="540263" y="2442948"/>
            <a:ext cx="220446" cy="110800"/>
          </a:xfrm>
          <a:prstGeom prst="rect">
            <a:avLst/>
          </a:prstGeom>
          <a:solidFill>
            <a:srgbClr val="FAFAFA"/>
          </a:solidFill>
        </p:spPr>
        <p:txBody>
          <a:bodyPr wrap="none" lIns="9144" tIns="9144" rIns="9144" bIns="9144" rtlCol="0">
            <a:spAutoFit/>
          </a:bodyPr>
          <a:lstStyle/>
          <a:p>
            <a:pPr algn="ctr"/>
            <a:r>
              <a:rPr lang="en-US" sz="600" dirty="0">
                <a:latin typeface="Tahoma" panose="020B0604030504040204" pitchFamily="34" charset="0"/>
                <a:ea typeface="Tahoma" panose="020B0604030504040204" pitchFamily="34" charset="0"/>
                <a:cs typeface="Tahoma" panose="020B0604030504040204" pitchFamily="34" charset="0"/>
              </a:rPr>
              <a:t>Model</a:t>
            </a:r>
            <a:endParaRPr lang="th-TH" sz="600" dirty="0">
              <a:latin typeface="Tahoma" panose="020B0604030504040204" pitchFamily="34" charset="0"/>
              <a:ea typeface="Tahoma" panose="020B0604030504040204" pitchFamily="34" charset="0"/>
              <a:cs typeface="Tahoma" panose="020B0604030504040204" pitchFamily="34" charset="0"/>
            </a:endParaRPr>
          </a:p>
        </p:txBody>
      </p:sp>
      <p:sp>
        <p:nvSpPr>
          <p:cNvPr id="123" name="Rectangle: Rounded Corners 335">
            <a:extLst>
              <a:ext uri="{FF2B5EF4-FFF2-40B4-BE49-F238E27FC236}">
                <a16:creationId xmlns:a16="http://schemas.microsoft.com/office/drawing/2014/main" id="{A61C7B90-9249-6EE9-2FFB-C91C0DFF5C4F}"/>
              </a:ext>
            </a:extLst>
          </p:cNvPr>
          <p:cNvSpPr/>
          <p:nvPr/>
        </p:nvSpPr>
        <p:spPr>
          <a:xfrm>
            <a:off x="812654" y="2442948"/>
            <a:ext cx="350520"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ABC</a:t>
            </a:r>
          </a:p>
        </p:txBody>
      </p:sp>
      <p:sp>
        <p:nvSpPr>
          <p:cNvPr id="124" name="Rectangle: Rounded Corners 336">
            <a:extLst>
              <a:ext uri="{FF2B5EF4-FFF2-40B4-BE49-F238E27FC236}">
                <a16:creationId xmlns:a16="http://schemas.microsoft.com/office/drawing/2014/main" id="{289273C7-E8A9-0DEA-9172-A9AB7C2B2A56}"/>
              </a:ext>
            </a:extLst>
          </p:cNvPr>
          <p:cNvSpPr/>
          <p:nvPr/>
        </p:nvSpPr>
        <p:spPr>
          <a:xfrm>
            <a:off x="1206894" y="2442948"/>
            <a:ext cx="637774" cy="142367"/>
          </a:xfrm>
          <a:prstGeom prst="roundRect">
            <a:avLst/>
          </a:prstGeom>
          <a:solidFill>
            <a:schemeClr val="bg1"/>
          </a:solidFill>
          <a:ln w="3175" cap="flat" cmpd="sng" algn="ctr">
            <a:solidFill>
              <a:sysClr val="windowText" lastClr="000000"/>
            </a:solidFill>
            <a:prstDash val="solid"/>
          </a:ln>
          <a:effectLst/>
        </p:spPr>
        <p:txBody>
          <a:bodyPr lIns="9144" tIns="36576" rIns="9144" bIns="36576" rtlCol="0" anchor="ctr"/>
          <a:lstStyle/>
          <a:p>
            <a:pPr algn="ctr" defTabSz="914400"/>
            <a:r>
              <a:rPr kumimoji="1" lang="en-US" sz="500" kern="0" dirty="0">
                <a:solidFill>
                  <a:prstClr val="black"/>
                </a:solidFill>
                <a:latin typeface="Tahoma" panose="020B0604030504040204" pitchFamily="34" charset="0"/>
                <a:ea typeface="Tahoma" panose="020B0604030504040204" pitchFamily="34" charset="0"/>
                <a:cs typeface="Tahoma" panose="020B0604030504040204" pitchFamily="34" charset="0"/>
              </a:rPr>
              <a:t>Black</a:t>
            </a:r>
          </a:p>
        </p:txBody>
      </p:sp>
      <p:pic>
        <p:nvPicPr>
          <p:cNvPr id="125" name="Picture 337">
            <a:extLst>
              <a:ext uri="{FF2B5EF4-FFF2-40B4-BE49-F238E27FC236}">
                <a16:creationId xmlns:a16="http://schemas.microsoft.com/office/drawing/2014/main" id="{A8A44349-0EB2-E3E4-2260-FAED82ACDEB9}"/>
              </a:ext>
            </a:extLst>
          </p:cNvPr>
          <p:cNvPicPr>
            <a:picLocks noChangeAspect="1"/>
          </p:cNvPicPr>
          <p:nvPr/>
        </p:nvPicPr>
        <p:blipFill>
          <a:blip r:embed="rId8"/>
          <a:srcRect b="17328"/>
          <a:stretch/>
        </p:blipFill>
        <p:spPr>
          <a:xfrm>
            <a:off x="525166" y="2596824"/>
            <a:ext cx="1338306" cy="731833"/>
          </a:xfrm>
          <a:prstGeom prst="rect">
            <a:avLst/>
          </a:prstGeom>
        </p:spPr>
      </p:pic>
      <p:pic>
        <p:nvPicPr>
          <p:cNvPr id="126" name="Picture 338">
            <a:extLst>
              <a:ext uri="{FF2B5EF4-FFF2-40B4-BE49-F238E27FC236}">
                <a16:creationId xmlns:a16="http://schemas.microsoft.com/office/drawing/2014/main" id="{CA8119E0-8C1F-78A2-5AD6-1BC7D6729473}"/>
              </a:ext>
            </a:extLst>
          </p:cNvPr>
          <p:cNvPicPr>
            <a:picLocks noChangeAspect="1"/>
          </p:cNvPicPr>
          <p:nvPr/>
        </p:nvPicPr>
        <p:blipFill>
          <a:blip r:embed="rId9"/>
          <a:stretch>
            <a:fillRect/>
          </a:stretch>
        </p:blipFill>
        <p:spPr>
          <a:xfrm>
            <a:off x="530411" y="3143633"/>
            <a:ext cx="1254295" cy="169937"/>
          </a:xfrm>
          <a:prstGeom prst="rect">
            <a:avLst/>
          </a:prstGeom>
        </p:spPr>
      </p:pic>
      <p:sp>
        <p:nvSpPr>
          <p:cNvPr id="127" name="TextBox 339">
            <a:extLst>
              <a:ext uri="{FF2B5EF4-FFF2-40B4-BE49-F238E27FC236}">
                <a16:creationId xmlns:a16="http://schemas.microsoft.com/office/drawing/2014/main" id="{77E2828D-0AA5-2131-ACEB-9F775080BC99}"/>
              </a:ext>
            </a:extLst>
          </p:cNvPr>
          <p:cNvSpPr txBox="1"/>
          <p:nvPr/>
        </p:nvSpPr>
        <p:spPr>
          <a:xfrm>
            <a:off x="1390748" y="3156929"/>
            <a:ext cx="474058" cy="169277"/>
          </a:xfrm>
          <a:prstGeom prst="rect">
            <a:avLst/>
          </a:prstGeom>
          <a:noFill/>
        </p:spPr>
        <p:txBody>
          <a:bodyPr wrap="square" rtlCol="0">
            <a:spAutoFit/>
          </a:bodyPr>
          <a:lstStyle/>
          <a:p>
            <a:pPr algn="r"/>
            <a:r>
              <a:rPr lang="en-US" sz="500" dirty="0"/>
              <a:t>20/20</a:t>
            </a:r>
          </a:p>
        </p:txBody>
      </p:sp>
      <p:sp>
        <p:nvSpPr>
          <p:cNvPr id="512" name="テキスト ボックス 214">
            <a:extLst>
              <a:ext uri="{FF2B5EF4-FFF2-40B4-BE49-F238E27FC236}">
                <a16:creationId xmlns:a16="http://schemas.microsoft.com/office/drawing/2014/main" id="{797BD22A-58F8-630D-090B-36D2277C2481}"/>
              </a:ext>
            </a:extLst>
          </p:cNvPr>
          <p:cNvSpPr txBox="1"/>
          <p:nvPr/>
        </p:nvSpPr>
        <p:spPr>
          <a:xfrm>
            <a:off x="470680" y="2131664"/>
            <a:ext cx="433132" cy="169277"/>
          </a:xfrm>
          <a:prstGeom prst="rect">
            <a:avLst/>
          </a:prstGeom>
          <a:noFill/>
        </p:spPr>
        <p:txBody>
          <a:bodyPr wrap="none" rtlCol="0">
            <a:spAutoFit/>
          </a:bodyPr>
          <a:lstStyle/>
          <a:p>
            <a:r>
              <a:rPr kumimoji="1" lang="en-US" altLang="ja-JP" sz="500" dirty="0"/>
              <a:t>Parts No</a:t>
            </a:r>
            <a:endParaRPr kumimoji="1" lang="ja-JP" altLang="en-US" sz="500" dirty="0"/>
          </a:p>
        </p:txBody>
      </p:sp>
      <p:pic>
        <p:nvPicPr>
          <p:cNvPr id="513" name="グラフィックス 4" descr="カメラ 単色塗りつぶし">
            <a:extLst>
              <a:ext uri="{FF2B5EF4-FFF2-40B4-BE49-F238E27FC236}">
                <a16:creationId xmlns:a16="http://schemas.microsoft.com/office/drawing/2014/main" id="{43B45B34-EC2E-3A89-68EF-74FDADD5C2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29010" y="2139495"/>
            <a:ext cx="137037" cy="137037"/>
          </a:xfrm>
          <a:prstGeom prst="rect">
            <a:avLst/>
          </a:prstGeom>
        </p:spPr>
      </p:pic>
      <p:sp>
        <p:nvSpPr>
          <p:cNvPr id="514" name="正方形/長方形 513">
            <a:extLst>
              <a:ext uri="{FF2B5EF4-FFF2-40B4-BE49-F238E27FC236}">
                <a16:creationId xmlns:a16="http://schemas.microsoft.com/office/drawing/2014/main" id="{1FC3A4A4-85AE-D01C-E9B2-8A16167C5FB2}"/>
              </a:ext>
            </a:extLst>
          </p:cNvPr>
          <p:cNvSpPr/>
          <p:nvPr/>
        </p:nvSpPr>
        <p:spPr>
          <a:xfrm>
            <a:off x="942102" y="2858371"/>
            <a:ext cx="320675" cy="85977"/>
          </a:xfrm>
          <a:prstGeom prst="rect">
            <a:avLst/>
          </a:prstGeom>
          <a:solidFill>
            <a:srgbClr val="FF0000"/>
          </a:solidFill>
          <a:ln w="3175" cap="flat" cmpd="sng" algn="ctr">
            <a:noFill/>
            <a:prstDash val="solid"/>
          </a:ln>
          <a:effectLst/>
        </p:spPr>
        <p:txBody>
          <a:bodyPr rtlCol="0" anchor="ctr"/>
          <a:lstStyle/>
          <a:p>
            <a:pPr algn="ctr" defTabSz="914400"/>
            <a:r>
              <a:rPr kumimoji="1" lang="en-US" altLang="ja-JP" sz="400" kern="0" dirty="0">
                <a:solidFill>
                  <a:srgbClr val="FFFF00"/>
                </a:solidFill>
              </a:rPr>
              <a:t>1A-03</a:t>
            </a:r>
            <a:endParaRPr kumimoji="1" lang="ja-JP" altLang="en-US" sz="400" kern="0" dirty="0">
              <a:solidFill>
                <a:srgbClr val="FFFF00"/>
              </a:solidFill>
            </a:endParaRPr>
          </a:p>
        </p:txBody>
      </p:sp>
      <p:sp>
        <p:nvSpPr>
          <p:cNvPr id="515" name="矢印: 右 514">
            <a:extLst>
              <a:ext uri="{FF2B5EF4-FFF2-40B4-BE49-F238E27FC236}">
                <a16:creationId xmlns:a16="http://schemas.microsoft.com/office/drawing/2014/main" id="{FA5AC8F4-7E63-79AE-12ED-8E1D5491B9D5}"/>
              </a:ext>
            </a:extLst>
          </p:cNvPr>
          <p:cNvSpPr/>
          <p:nvPr/>
        </p:nvSpPr>
        <p:spPr>
          <a:xfrm>
            <a:off x="1981074" y="2173452"/>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6" name="テキスト ボックス 515">
            <a:extLst>
              <a:ext uri="{FF2B5EF4-FFF2-40B4-BE49-F238E27FC236}">
                <a16:creationId xmlns:a16="http://schemas.microsoft.com/office/drawing/2014/main" id="{9F585047-B2BE-D69B-9AD1-87AC45F5DB95}"/>
              </a:ext>
            </a:extLst>
          </p:cNvPr>
          <p:cNvSpPr txBox="1"/>
          <p:nvPr/>
        </p:nvSpPr>
        <p:spPr>
          <a:xfrm>
            <a:off x="2076195" y="2777629"/>
            <a:ext cx="1367498" cy="830997"/>
          </a:xfrm>
          <a:prstGeom prst="rect">
            <a:avLst/>
          </a:prstGeom>
          <a:noFill/>
        </p:spPr>
        <p:txBody>
          <a:bodyPr wrap="square" rtlCol="0">
            <a:spAutoFit/>
          </a:bodyPr>
          <a:lstStyle/>
          <a:p>
            <a:r>
              <a:rPr kumimoji="1" lang="en-US" altLang="ja-JP" sz="800" dirty="0">
                <a:latin typeface="+mj-lt"/>
              </a:rPr>
              <a:t>*3: When Parts No does not match the Plan.</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pic>
        <p:nvPicPr>
          <p:cNvPr id="517" name="図 516">
            <a:extLst>
              <a:ext uri="{FF2B5EF4-FFF2-40B4-BE49-F238E27FC236}">
                <a16:creationId xmlns:a16="http://schemas.microsoft.com/office/drawing/2014/main" id="{86C8814D-2E80-0DEC-7C73-8C0D12BD628A}"/>
              </a:ext>
            </a:extLst>
          </p:cNvPr>
          <p:cNvPicPr>
            <a:picLocks noChangeAspect="1"/>
          </p:cNvPicPr>
          <p:nvPr/>
        </p:nvPicPr>
        <p:blipFill>
          <a:blip r:embed="rId12"/>
          <a:stretch>
            <a:fillRect/>
          </a:stretch>
        </p:blipFill>
        <p:spPr>
          <a:xfrm>
            <a:off x="2330634" y="1944172"/>
            <a:ext cx="1075165" cy="745191"/>
          </a:xfrm>
          <a:prstGeom prst="rect">
            <a:avLst/>
          </a:prstGeom>
        </p:spPr>
      </p:pic>
      <p:pic>
        <p:nvPicPr>
          <p:cNvPr id="518" name="図 517">
            <a:extLst>
              <a:ext uri="{FF2B5EF4-FFF2-40B4-BE49-F238E27FC236}">
                <a16:creationId xmlns:a16="http://schemas.microsoft.com/office/drawing/2014/main" id="{B22C0FFF-BDFD-D0FB-71F7-F373F4129296}"/>
              </a:ext>
            </a:extLst>
          </p:cNvPr>
          <p:cNvPicPr>
            <a:picLocks noChangeAspect="1"/>
          </p:cNvPicPr>
          <p:nvPr/>
        </p:nvPicPr>
        <p:blipFill>
          <a:blip r:embed="rId13"/>
          <a:stretch>
            <a:fillRect/>
          </a:stretch>
        </p:blipFill>
        <p:spPr>
          <a:xfrm>
            <a:off x="2452573" y="2334302"/>
            <a:ext cx="847293" cy="112175"/>
          </a:xfrm>
          <a:prstGeom prst="rect">
            <a:avLst/>
          </a:prstGeom>
        </p:spPr>
      </p:pic>
      <p:sp>
        <p:nvSpPr>
          <p:cNvPr id="519" name="テキスト ボックス 518">
            <a:extLst>
              <a:ext uri="{FF2B5EF4-FFF2-40B4-BE49-F238E27FC236}">
                <a16:creationId xmlns:a16="http://schemas.microsoft.com/office/drawing/2014/main" id="{8FECA0D9-5147-CE88-D426-66529E2A2C89}"/>
              </a:ext>
            </a:extLst>
          </p:cNvPr>
          <p:cNvSpPr txBox="1"/>
          <p:nvPr/>
        </p:nvSpPr>
        <p:spPr>
          <a:xfrm>
            <a:off x="2342668" y="2259439"/>
            <a:ext cx="1075165"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This is not an available location for payment.</a:t>
            </a:r>
          </a:p>
        </p:txBody>
      </p:sp>
      <p:sp>
        <p:nvSpPr>
          <p:cNvPr id="520" name="吹き出し: 四角形 519">
            <a:extLst>
              <a:ext uri="{FF2B5EF4-FFF2-40B4-BE49-F238E27FC236}">
                <a16:creationId xmlns:a16="http://schemas.microsoft.com/office/drawing/2014/main" id="{941548C9-3A27-3534-E214-CE542CC2BEC6}"/>
              </a:ext>
            </a:extLst>
          </p:cNvPr>
          <p:cNvSpPr/>
          <p:nvPr/>
        </p:nvSpPr>
        <p:spPr>
          <a:xfrm>
            <a:off x="3709929" y="2969507"/>
            <a:ext cx="2707640" cy="1047448"/>
          </a:xfrm>
          <a:prstGeom prst="wedgeRectCallout">
            <a:avLst>
              <a:gd name="adj1" fmla="val -125695"/>
              <a:gd name="adj2" fmla="val 15782"/>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700" kern="0" dirty="0">
                <a:solidFill>
                  <a:srgbClr val="FF0000"/>
                </a:solidFill>
              </a:rPr>
              <a:t>Set "Available locations for delivery" in the location master. Set available locations for delivery at each process in PC, DC and Paint. →Add an "FG" location item on the Pegasus side.</a:t>
            </a:r>
          </a:p>
          <a:p>
            <a:pPr defTabSz="914400"/>
            <a:endParaRPr kumimoji="1" lang="en-US" altLang="ja-JP" sz="700" kern="0" dirty="0">
              <a:solidFill>
                <a:srgbClr val="FF0000"/>
              </a:solidFill>
            </a:endParaRPr>
          </a:p>
          <a:p>
            <a:pPr defTabSz="914400"/>
            <a:r>
              <a:rPr kumimoji="1" lang="en-US" altLang="ja-JP" sz="700" kern="0" dirty="0">
                <a:solidFill>
                  <a:srgbClr val="FF0000"/>
                </a:solidFill>
              </a:rPr>
              <a:t>If the location to be delivered is displayed in the recommended locations, the location part will be displayed in red. An error will be displayed when scanning.</a:t>
            </a:r>
            <a:endParaRPr kumimoji="1" lang="ja-JP" altLang="en-US" sz="700" kern="0" dirty="0">
              <a:solidFill>
                <a:srgbClr val="FF0000"/>
              </a:solidFill>
            </a:endParaRPr>
          </a:p>
        </p:txBody>
      </p:sp>
      <p:sp>
        <p:nvSpPr>
          <p:cNvPr id="521" name="Isosceles Triangle 23">
            <a:extLst>
              <a:ext uri="{FF2B5EF4-FFF2-40B4-BE49-F238E27FC236}">
                <a16:creationId xmlns:a16="http://schemas.microsoft.com/office/drawing/2014/main" id="{A0523529-F06D-3EF8-BF50-AE8C4BE66009}"/>
              </a:ext>
            </a:extLst>
          </p:cNvPr>
          <p:cNvSpPr/>
          <p:nvPr/>
        </p:nvSpPr>
        <p:spPr>
          <a:xfrm>
            <a:off x="359938" y="1393747"/>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pic>
        <p:nvPicPr>
          <p:cNvPr id="523" name="図 522">
            <a:extLst>
              <a:ext uri="{FF2B5EF4-FFF2-40B4-BE49-F238E27FC236}">
                <a16:creationId xmlns:a16="http://schemas.microsoft.com/office/drawing/2014/main" id="{8DDDF361-6766-C34F-50AF-131E12861D32}"/>
              </a:ext>
            </a:extLst>
          </p:cNvPr>
          <p:cNvPicPr>
            <a:picLocks noChangeAspect="1"/>
          </p:cNvPicPr>
          <p:nvPr/>
        </p:nvPicPr>
        <p:blipFill>
          <a:blip r:embed="rId14"/>
          <a:stretch>
            <a:fillRect/>
          </a:stretch>
        </p:blipFill>
        <p:spPr>
          <a:xfrm>
            <a:off x="601323" y="4352274"/>
            <a:ext cx="5253451" cy="2400655"/>
          </a:xfrm>
          <a:prstGeom prst="rect">
            <a:avLst/>
          </a:prstGeom>
        </p:spPr>
      </p:pic>
      <p:sp>
        <p:nvSpPr>
          <p:cNvPr id="524" name="正方形/長方形 523">
            <a:extLst>
              <a:ext uri="{FF2B5EF4-FFF2-40B4-BE49-F238E27FC236}">
                <a16:creationId xmlns:a16="http://schemas.microsoft.com/office/drawing/2014/main" id="{6EA42B7B-F5AD-D241-A04F-B9987FA30584}"/>
              </a:ext>
            </a:extLst>
          </p:cNvPr>
          <p:cNvSpPr/>
          <p:nvPr/>
        </p:nvSpPr>
        <p:spPr>
          <a:xfrm>
            <a:off x="3228048" y="5166112"/>
            <a:ext cx="712668" cy="178048"/>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5" name="正方形/長方形 524">
            <a:extLst>
              <a:ext uri="{FF2B5EF4-FFF2-40B4-BE49-F238E27FC236}">
                <a16:creationId xmlns:a16="http://schemas.microsoft.com/office/drawing/2014/main" id="{C0D8C05E-E8F0-7272-67AC-F4E64D0EA7AC}"/>
              </a:ext>
            </a:extLst>
          </p:cNvPr>
          <p:cNvSpPr/>
          <p:nvPr/>
        </p:nvSpPr>
        <p:spPr>
          <a:xfrm>
            <a:off x="3228048" y="5552601"/>
            <a:ext cx="712668" cy="178048"/>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6" name="正方形/長方形 525">
            <a:extLst>
              <a:ext uri="{FF2B5EF4-FFF2-40B4-BE49-F238E27FC236}">
                <a16:creationId xmlns:a16="http://schemas.microsoft.com/office/drawing/2014/main" id="{54C332D9-CFEC-BCA5-EB71-B4C5D3D0859D}"/>
              </a:ext>
            </a:extLst>
          </p:cNvPr>
          <p:cNvSpPr/>
          <p:nvPr/>
        </p:nvSpPr>
        <p:spPr>
          <a:xfrm>
            <a:off x="3228048" y="5913790"/>
            <a:ext cx="712668" cy="178048"/>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7" name="正方形/長方形 526">
            <a:extLst>
              <a:ext uri="{FF2B5EF4-FFF2-40B4-BE49-F238E27FC236}">
                <a16:creationId xmlns:a16="http://schemas.microsoft.com/office/drawing/2014/main" id="{B57A6B1D-3FFE-B404-A1C7-A4ABC2C8E264}"/>
              </a:ext>
            </a:extLst>
          </p:cNvPr>
          <p:cNvSpPr/>
          <p:nvPr/>
        </p:nvSpPr>
        <p:spPr>
          <a:xfrm>
            <a:off x="3228048" y="6185955"/>
            <a:ext cx="712668" cy="178048"/>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8" name="正方形/長方形 527">
            <a:extLst>
              <a:ext uri="{FF2B5EF4-FFF2-40B4-BE49-F238E27FC236}">
                <a16:creationId xmlns:a16="http://schemas.microsoft.com/office/drawing/2014/main" id="{81C9C09F-4282-E3F2-BAA2-309AD03D9978}"/>
              </a:ext>
            </a:extLst>
          </p:cNvPr>
          <p:cNvSpPr/>
          <p:nvPr/>
        </p:nvSpPr>
        <p:spPr>
          <a:xfrm>
            <a:off x="868650" y="2822807"/>
            <a:ext cx="462633" cy="161868"/>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1421999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5-5. Handy terminal function Stock Management</a:t>
            </a:r>
          </a:p>
          <a:p>
            <a:r>
              <a:rPr kumimoji="1" lang="en-US" altLang="ja-JP" sz="1100" b="1" dirty="0"/>
              <a:t>5-5-1. Stock management</a:t>
            </a: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954107"/>
          </a:xfrm>
          <a:prstGeom prst="rect">
            <a:avLst/>
          </a:prstGeom>
          <a:noFill/>
        </p:spPr>
        <p:txBody>
          <a:bodyPr wrap="square" rtlCol="0">
            <a:spAutoFit/>
          </a:bodyPr>
          <a:lstStyle/>
          <a:p>
            <a:r>
              <a:rPr kumimoji="1" lang="en-US" altLang="ja-JP" sz="800" dirty="0">
                <a:latin typeface="+mj-lt"/>
              </a:rPr>
              <a:t>This is the screen that transitions after select Stock management from Main menu.</a:t>
            </a:r>
          </a:p>
          <a:p>
            <a:endParaRPr kumimoji="1" lang="en-US" altLang="ja-JP" sz="800" dirty="0">
              <a:latin typeface="+mj-lt"/>
            </a:endParaRPr>
          </a:p>
          <a:p>
            <a:r>
              <a:rPr kumimoji="1" lang="en-US" altLang="ja-JP" sz="800" b="1" dirty="0">
                <a:latin typeface="+mj-lt"/>
              </a:rPr>
              <a:t>Stock Check button: </a:t>
            </a:r>
            <a:r>
              <a:rPr kumimoji="1" lang="en-US" altLang="ja-JP" sz="800" dirty="0">
                <a:latin typeface="+mj-lt"/>
              </a:rPr>
              <a:t>Transitions to the Stock Check screen.</a:t>
            </a:r>
          </a:p>
          <a:p>
            <a:r>
              <a:rPr kumimoji="1" lang="en-US" altLang="ja-JP" sz="800" b="1" dirty="0">
                <a:latin typeface="+mj-lt"/>
              </a:rPr>
              <a:t>Stocktaking button</a:t>
            </a:r>
            <a:r>
              <a:rPr kumimoji="1" lang="en-US" altLang="ja-JP" sz="800" dirty="0">
                <a:latin typeface="+mj-lt"/>
              </a:rPr>
              <a:t>: Transitions to the Stocktaking screen.</a:t>
            </a:r>
          </a:p>
          <a:p>
            <a:endParaRPr kumimoji="1" lang="en-US" altLang="ja-JP" sz="800" dirty="0">
              <a:latin typeface="+mj-lt"/>
            </a:endParaRPr>
          </a:p>
          <a:p>
            <a:r>
              <a:rPr kumimoji="1" lang="en-US" altLang="ja-JP" sz="800" b="1" dirty="0">
                <a:latin typeface="+mj-lt"/>
              </a:rPr>
              <a:t>&lt; (P1): </a:t>
            </a:r>
            <a:r>
              <a:rPr kumimoji="1" lang="en-US" altLang="ja-JP" sz="800" dirty="0">
                <a:latin typeface="+mj-lt"/>
              </a:rPr>
              <a:t>Back to Main menu</a:t>
            </a:r>
          </a:p>
        </p:txBody>
      </p:sp>
      <p:pic>
        <p:nvPicPr>
          <p:cNvPr id="5" name="図 26">
            <a:extLst>
              <a:ext uri="{FF2B5EF4-FFF2-40B4-BE49-F238E27FC236}">
                <a16:creationId xmlns:a16="http://schemas.microsoft.com/office/drawing/2014/main" id="{B00990B0-0A52-F7E5-D209-A486B5A5FD00}"/>
              </a:ext>
            </a:extLst>
          </p:cNvPr>
          <p:cNvPicPr>
            <a:picLocks noChangeAspect="1"/>
          </p:cNvPicPr>
          <p:nvPr/>
        </p:nvPicPr>
        <p:blipFill>
          <a:blip r:embed="rId2"/>
          <a:stretch>
            <a:fillRect/>
          </a:stretch>
        </p:blipFill>
        <p:spPr>
          <a:xfrm>
            <a:off x="512409" y="1508379"/>
            <a:ext cx="1378354" cy="2040133"/>
          </a:xfrm>
          <a:prstGeom prst="rect">
            <a:avLst/>
          </a:prstGeom>
        </p:spPr>
      </p:pic>
      <p:sp>
        <p:nvSpPr>
          <p:cNvPr id="6" name="Rectangle 5">
            <a:extLst>
              <a:ext uri="{FF2B5EF4-FFF2-40B4-BE49-F238E27FC236}">
                <a16:creationId xmlns:a16="http://schemas.microsoft.com/office/drawing/2014/main" id="{CE41BFD9-F6E8-5695-0B60-A9803EF001DB}"/>
              </a:ext>
            </a:extLst>
          </p:cNvPr>
          <p:cNvSpPr/>
          <p:nvPr/>
        </p:nvSpPr>
        <p:spPr>
          <a:xfrm>
            <a:off x="650776" y="1953076"/>
            <a:ext cx="1157633" cy="154374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7" name="Picture 6">
            <a:extLst>
              <a:ext uri="{FF2B5EF4-FFF2-40B4-BE49-F238E27FC236}">
                <a16:creationId xmlns:a16="http://schemas.microsoft.com/office/drawing/2014/main" id="{44346D86-4385-08FC-57AE-BCF4972BD740}"/>
              </a:ext>
            </a:extLst>
          </p:cNvPr>
          <p:cNvPicPr>
            <a:picLocks noChangeAspect="1"/>
          </p:cNvPicPr>
          <p:nvPr/>
        </p:nvPicPr>
        <p:blipFill>
          <a:blip r:embed="rId3"/>
          <a:stretch>
            <a:fillRect/>
          </a:stretch>
        </p:blipFill>
        <p:spPr>
          <a:xfrm>
            <a:off x="684419" y="2885274"/>
            <a:ext cx="1032067" cy="356082"/>
          </a:xfrm>
          <a:prstGeom prst="rect">
            <a:avLst/>
          </a:prstGeom>
        </p:spPr>
      </p:pic>
      <p:pic>
        <p:nvPicPr>
          <p:cNvPr id="14" name="Picture 13">
            <a:extLst>
              <a:ext uri="{FF2B5EF4-FFF2-40B4-BE49-F238E27FC236}">
                <a16:creationId xmlns:a16="http://schemas.microsoft.com/office/drawing/2014/main" id="{37E2739A-73FA-382B-635A-FEBBFCDCA273}"/>
              </a:ext>
            </a:extLst>
          </p:cNvPr>
          <p:cNvPicPr>
            <a:picLocks noChangeAspect="1"/>
          </p:cNvPicPr>
          <p:nvPr/>
        </p:nvPicPr>
        <p:blipFill>
          <a:blip r:embed="rId4"/>
          <a:stretch>
            <a:fillRect/>
          </a:stretch>
        </p:blipFill>
        <p:spPr>
          <a:xfrm>
            <a:off x="712930" y="2584555"/>
            <a:ext cx="981360" cy="358941"/>
          </a:xfrm>
          <a:prstGeom prst="rect">
            <a:avLst/>
          </a:prstGeom>
        </p:spPr>
      </p:pic>
      <p:pic>
        <p:nvPicPr>
          <p:cNvPr id="15" name="Picture 14">
            <a:extLst>
              <a:ext uri="{FF2B5EF4-FFF2-40B4-BE49-F238E27FC236}">
                <a16:creationId xmlns:a16="http://schemas.microsoft.com/office/drawing/2014/main" id="{7F49237C-EB96-1423-EFCF-C70E2A8BBD6C}"/>
              </a:ext>
            </a:extLst>
          </p:cNvPr>
          <p:cNvPicPr>
            <a:picLocks noChangeAspect="1"/>
          </p:cNvPicPr>
          <p:nvPr/>
        </p:nvPicPr>
        <p:blipFill>
          <a:blip r:embed="rId5"/>
          <a:stretch>
            <a:fillRect/>
          </a:stretch>
        </p:blipFill>
        <p:spPr>
          <a:xfrm>
            <a:off x="695396" y="2327023"/>
            <a:ext cx="1008362" cy="338686"/>
          </a:xfrm>
          <a:prstGeom prst="rect">
            <a:avLst/>
          </a:prstGeom>
        </p:spPr>
      </p:pic>
      <p:pic>
        <p:nvPicPr>
          <p:cNvPr id="16" name="Picture 15">
            <a:extLst>
              <a:ext uri="{FF2B5EF4-FFF2-40B4-BE49-F238E27FC236}">
                <a16:creationId xmlns:a16="http://schemas.microsoft.com/office/drawing/2014/main" id="{887CFB29-8F1B-7FAE-D3D1-70DF085C5ADA}"/>
              </a:ext>
            </a:extLst>
          </p:cNvPr>
          <p:cNvPicPr>
            <a:picLocks noChangeAspect="1"/>
          </p:cNvPicPr>
          <p:nvPr/>
        </p:nvPicPr>
        <p:blipFill>
          <a:blip r:embed="rId6"/>
          <a:stretch>
            <a:fillRect/>
          </a:stretch>
        </p:blipFill>
        <p:spPr>
          <a:xfrm>
            <a:off x="1042518" y="2093740"/>
            <a:ext cx="315818" cy="146355"/>
          </a:xfrm>
          <a:prstGeom prst="rect">
            <a:avLst/>
          </a:prstGeom>
        </p:spPr>
      </p:pic>
      <p:pic>
        <p:nvPicPr>
          <p:cNvPr id="18" name="Picture 17">
            <a:extLst>
              <a:ext uri="{FF2B5EF4-FFF2-40B4-BE49-F238E27FC236}">
                <a16:creationId xmlns:a16="http://schemas.microsoft.com/office/drawing/2014/main" id="{30F48475-779F-3B28-DB34-7164095BFFD4}"/>
              </a:ext>
            </a:extLst>
          </p:cNvPr>
          <p:cNvPicPr>
            <a:picLocks noChangeAspect="1"/>
          </p:cNvPicPr>
          <p:nvPr/>
        </p:nvPicPr>
        <p:blipFill>
          <a:blip r:embed="rId7"/>
          <a:stretch>
            <a:fillRect/>
          </a:stretch>
        </p:blipFill>
        <p:spPr>
          <a:xfrm>
            <a:off x="882086" y="2421125"/>
            <a:ext cx="647700" cy="147991"/>
          </a:xfrm>
          <a:prstGeom prst="rect">
            <a:avLst/>
          </a:prstGeom>
        </p:spPr>
      </p:pic>
      <p:pic>
        <p:nvPicPr>
          <p:cNvPr id="20" name="Picture 19">
            <a:extLst>
              <a:ext uri="{FF2B5EF4-FFF2-40B4-BE49-F238E27FC236}">
                <a16:creationId xmlns:a16="http://schemas.microsoft.com/office/drawing/2014/main" id="{1B0B9EF4-8C92-3DD0-6AE4-72B38F0DABC7}"/>
              </a:ext>
            </a:extLst>
          </p:cNvPr>
          <p:cNvPicPr>
            <a:picLocks noChangeAspect="1"/>
          </p:cNvPicPr>
          <p:nvPr/>
        </p:nvPicPr>
        <p:blipFill>
          <a:blip r:embed="rId8"/>
          <a:stretch>
            <a:fillRect/>
          </a:stretch>
        </p:blipFill>
        <p:spPr>
          <a:xfrm>
            <a:off x="1024961" y="2722916"/>
            <a:ext cx="364613" cy="154914"/>
          </a:xfrm>
          <a:prstGeom prst="rect">
            <a:avLst/>
          </a:prstGeom>
        </p:spPr>
      </p:pic>
      <p:sp>
        <p:nvSpPr>
          <p:cNvPr id="21" name="TextBox 20">
            <a:extLst>
              <a:ext uri="{FF2B5EF4-FFF2-40B4-BE49-F238E27FC236}">
                <a16:creationId xmlns:a16="http://schemas.microsoft.com/office/drawing/2014/main" id="{B3626DA3-5A1B-D596-1926-32955BC2B562}"/>
              </a:ext>
            </a:extLst>
          </p:cNvPr>
          <p:cNvSpPr txBox="1"/>
          <p:nvPr/>
        </p:nvSpPr>
        <p:spPr>
          <a:xfrm>
            <a:off x="983268" y="2800774"/>
            <a:ext cx="430439"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นำออกคลัง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22">
            <a:extLst>
              <a:ext uri="{FF2B5EF4-FFF2-40B4-BE49-F238E27FC236}">
                <a16:creationId xmlns:a16="http://schemas.microsoft.com/office/drawing/2014/main" id="{37734565-5425-36AB-4EEE-74D5E7FF56D3}"/>
              </a:ext>
            </a:extLst>
          </p:cNvPr>
          <p:cNvPicPr>
            <a:picLocks noChangeAspect="1"/>
          </p:cNvPicPr>
          <p:nvPr/>
        </p:nvPicPr>
        <p:blipFill>
          <a:blip r:embed="rId9"/>
          <a:stretch>
            <a:fillRect/>
          </a:stretch>
        </p:blipFill>
        <p:spPr>
          <a:xfrm>
            <a:off x="831594" y="3023399"/>
            <a:ext cx="787975" cy="154744"/>
          </a:xfrm>
          <a:prstGeom prst="rect">
            <a:avLst/>
          </a:prstGeom>
        </p:spPr>
      </p:pic>
      <p:sp>
        <p:nvSpPr>
          <p:cNvPr id="24" name="TextBox 23">
            <a:extLst>
              <a:ext uri="{FF2B5EF4-FFF2-40B4-BE49-F238E27FC236}">
                <a16:creationId xmlns:a16="http://schemas.microsoft.com/office/drawing/2014/main" id="{E0D72A44-BC78-A119-C8B7-0A40B8ED5260}"/>
              </a:ext>
            </a:extLst>
          </p:cNvPr>
          <p:cNvSpPr txBox="1"/>
          <p:nvPr/>
        </p:nvSpPr>
        <p:spPr>
          <a:xfrm>
            <a:off x="957868" y="3091077"/>
            <a:ext cx="472117"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จัดการสต๊อก</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25" name="Picture 24">
            <a:extLst>
              <a:ext uri="{FF2B5EF4-FFF2-40B4-BE49-F238E27FC236}">
                <a16:creationId xmlns:a16="http://schemas.microsoft.com/office/drawing/2014/main" id="{601A44FA-E62B-F1E1-19F5-C5894B1B2F7B}"/>
              </a:ext>
            </a:extLst>
          </p:cNvPr>
          <p:cNvPicPr>
            <a:picLocks noChangeAspect="1"/>
          </p:cNvPicPr>
          <p:nvPr/>
        </p:nvPicPr>
        <p:blipFill>
          <a:blip r:embed="rId5"/>
          <a:stretch>
            <a:fillRect/>
          </a:stretch>
        </p:blipFill>
        <p:spPr>
          <a:xfrm>
            <a:off x="673663" y="2025204"/>
            <a:ext cx="1008362" cy="338686"/>
          </a:xfrm>
          <a:prstGeom prst="rect">
            <a:avLst/>
          </a:prstGeom>
        </p:spPr>
      </p:pic>
      <p:sp>
        <p:nvSpPr>
          <p:cNvPr id="26" name="テキスト ボックス 253">
            <a:extLst>
              <a:ext uri="{FF2B5EF4-FFF2-40B4-BE49-F238E27FC236}">
                <a16:creationId xmlns:a16="http://schemas.microsoft.com/office/drawing/2014/main" id="{A0AAA01E-C04C-9C7D-34E9-B157D5E6728B}"/>
              </a:ext>
            </a:extLst>
          </p:cNvPr>
          <p:cNvSpPr txBox="1"/>
          <p:nvPr/>
        </p:nvSpPr>
        <p:spPr>
          <a:xfrm>
            <a:off x="831500" y="2092826"/>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Inbound</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นำเข้าคลัง</a:t>
            </a:r>
            <a:endParaRPr lang="en-US" sz="700" dirty="0">
              <a:latin typeface="Tahoma" panose="020B0604030504040204" pitchFamily="34" charset="0"/>
              <a:ea typeface="Tahoma" panose="020B0604030504040204" pitchFamily="34" charset="0"/>
              <a:cs typeface="Tahoma" panose="020B0604030504040204" pitchFamily="34" charset="0"/>
            </a:endParaRPr>
          </a:p>
        </p:txBody>
      </p:sp>
      <p:pic>
        <p:nvPicPr>
          <p:cNvPr id="27" name="Picture 26">
            <a:extLst>
              <a:ext uri="{FF2B5EF4-FFF2-40B4-BE49-F238E27FC236}">
                <a16:creationId xmlns:a16="http://schemas.microsoft.com/office/drawing/2014/main" id="{A0709C04-023F-0A79-A440-7FD683F57C6A}"/>
              </a:ext>
            </a:extLst>
          </p:cNvPr>
          <p:cNvPicPr>
            <a:picLocks noChangeAspect="1"/>
          </p:cNvPicPr>
          <p:nvPr/>
        </p:nvPicPr>
        <p:blipFill>
          <a:blip r:embed="rId4"/>
          <a:srcRect t="28188" b="-1"/>
          <a:stretch/>
        </p:blipFill>
        <p:spPr>
          <a:xfrm>
            <a:off x="720208" y="3258242"/>
            <a:ext cx="981360" cy="257764"/>
          </a:xfrm>
          <a:prstGeom prst="rect">
            <a:avLst/>
          </a:prstGeom>
        </p:spPr>
      </p:pic>
      <p:sp>
        <p:nvSpPr>
          <p:cNvPr id="28" name="TextBox 27">
            <a:extLst>
              <a:ext uri="{FF2B5EF4-FFF2-40B4-BE49-F238E27FC236}">
                <a16:creationId xmlns:a16="http://schemas.microsoft.com/office/drawing/2014/main" id="{7217FCF5-666D-656D-4919-151DC0B08C48}"/>
              </a:ext>
            </a:extLst>
          </p:cNvPr>
          <p:cNvSpPr txBox="1"/>
          <p:nvPr/>
        </p:nvSpPr>
        <p:spPr>
          <a:xfrm>
            <a:off x="887101" y="3280537"/>
            <a:ext cx="661271" cy="218521"/>
          </a:xfrm>
          <a:prstGeom prst="rect">
            <a:avLst/>
          </a:prstGeom>
          <a:solidFill>
            <a:srgbClr val="FAFAFA"/>
          </a:solidFill>
        </p:spPr>
        <p:txBody>
          <a:bodyPr wrap="none" lIns="9144" tIns="9144" rIns="9144" bIns="9144" rtlCol="0">
            <a:spAutoFit/>
          </a:bodyPr>
          <a:lstStyle/>
          <a:p>
            <a:pPr algn="ctr"/>
            <a:r>
              <a:rPr lang="en-US"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Printer Setting</a:t>
            </a:r>
            <a:endParaRPr lang="th-TH"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จัดการเครื่องพิมพ์</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8CE1D358-BAF6-DFC0-29D7-02DC350DFCEA}"/>
              </a:ext>
            </a:extLst>
          </p:cNvPr>
          <p:cNvSpPr txBox="1"/>
          <p:nvPr/>
        </p:nvSpPr>
        <p:spPr>
          <a:xfrm>
            <a:off x="483324" y="1621671"/>
            <a:ext cx="417102" cy="200055"/>
          </a:xfrm>
          <a:prstGeom prst="rect">
            <a:avLst/>
          </a:prstGeom>
          <a:noFill/>
        </p:spPr>
        <p:txBody>
          <a:bodyPr wrap="none" rtlCol="0">
            <a:spAutoFit/>
          </a:bodyPr>
          <a:lstStyle/>
          <a:p>
            <a:r>
              <a:rPr lang="en-US" sz="700" dirty="0">
                <a:solidFill>
                  <a:schemeClr val="bg1"/>
                </a:solidFill>
                <a:latin typeface="Tahoma" panose="020B0604030504040204" pitchFamily="34" charset="0"/>
                <a:ea typeface="Tahoma" panose="020B0604030504040204" pitchFamily="34" charset="0"/>
                <a:cs typeface="Tahoma" panose="020B0604030504040204" pitchFamily="34" charset="0"/>
              </a:rPr>
              <a:t>&lt;[P1]</a:t>
            </a:r>
          </a:p>
        </p:txBody>
      </p:sp>
      <p:grpSp>
        <p:nvGrpSpPr>
          <p:cNvPr id="30" name="Group 29">
            <a:extLst>
              <a:ext uri="{FF2B5EF4-FFF2-40B4-BE49-F238E27FC236}">
                <a16:creationId xmlns:a16="http://schemas.microsoft.com/office/drawing/2014/main" id="{0183421F-0333-FAF1-8B0E-5E1A2097BC1E}"/>
              </a:ext>
            </a:extLst>
          </p:cNvPr>
          <p:cNvGrpSpPr/>
          <p:nvPr/>
        </p:nvGrpSpPr>
        <p:grpSpPr>
          <a:xfrm>
            <a:off x="528424" y="2953223"/>
            <a:ext cx="1279985" cy="447315"/>
            <a:chOff x="561274" y="2783935"/>
            <a:chExt cx="1279985" cy="447315"/>
          </a:xfrm>
        </p:grpSpPr>
        <p:sp>
          <p:nvSpPr>
            <p:cNvPr id="31" name="正方形/長方形 8">
              <a:extLst>
                <a:ext uri="{FF2B5EF4-FFF2-40B4-BE49-F238E27FC236}">
                  <a16:creationId xmlns:a16="http://schemas.microsoft.com/office/drawing/2014/main" id="{D6F907C9-AEFB-FC49-F038-0FC1D9E310E8}"/>
                </a:ext>
              </a:extLst>
            </p:cNvPr>
            <p:cNvSpPr/>
            <p:nvPr/>
          </p:nvSpPr>
          <p:spPr>
            <a:xfrm>
              <a:off x="561274" y="2783935"/>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32" name="グラフィックス 9" descr="右向き指示マーク">
              <a:extLst>
                <a:ext uri="{FF2B5EF4-FFF2-40B4-BE49-F238E27FC236}">
                  <a16:creationId xmlns:a16="http://schemas.microsoft.com/office/drawing/2014/main" id="{2CC08CB5-C323-9B48-988B-3E4CF78F95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754202">
              <a:off x="1587633" y="2977624"/>
              <a:ext cx="253626" cy="253626"/>
            </a:xfrm>
            <a:prstGeom prst="rect">
              <a:avLst/>
            </a:prstGeom>
          </p:spPr>
        </p:pic>
      </p:grpSp>
      <p:sp>
        <p:nvSpPr>
          <p:cNvPr id="33" name="矢印: 右 12">
            <a:extLst>
              <a:ext uri="{FF2B5EF4-FFF2-40B4-BE49-F238E27FC236}">
                <a16:creationId xmlns:a16="http://schemas.microsoft.com/office/drawing/2014/main" id="{E3738884-0D60-D972-7B55-E17E6C44DD29}"/>
              </a:ext>
            </a:extLst>
          </p:cNvPr>
          <p:cNvSpPr/>
          <p:nvPr/>
        </p:nvSpPr>
        <p:spPr>
          <a:xfrm>
            <a:off x="1796523" y="2444918"/>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 name="Isosceles Triangle 1">
            <a:extLst>
              <a:ext uri="{FF2B5EF4-FFF2-40B4-BE49-F238E27FC236}">
                <a16:creationId xmlns:a16="http://schemas.microsoft.com/office/drawing/2014/main" id="{2C810E3B-1151-C2FA-F118-0167C119AC66}"/>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
        <p:nvSpPr>
          <p:cNvPr id="4" name="テキスト ボックス 253">
            <a:extLst>
              <a:ext uri="{FF2B5EF4-FFF2-40B4-BE49-F238E27FC236}">
                <a16:creationId xmlns:a16="http://schemas.microsoft.com/office/drawing/2014/main" id="{08452670-94BA-68D8-0D40-0A038D71D127}"/>
              </a:ext>
            </a:extLst>
          </p:cNvPr>
          <p:cNvSpPr txBox="1"/>
          <p:nvPr/>
        </p:nvSpPr>
        <p:spPr>
          <a:xfrm>
            <a:off x="812528" y="2399298"/>
            <a:ext cx="789477"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Inventory Fluctuation</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cs typeface="Tahoma" panose="020B0604030504040204" pitchFamily="34" charset="0"/>
              </a:rPr>
              <a:t>สต็อกผันผวน</a:t>
            </a:r>
            <a:endParaRPr kumimoji="1" lang="ja-JP" altLang="en-US" sz="700" dirty="0">
              <a:latin typeface="Tahoma" panose="020B0604030504040204" pitchFamily="34" charset="0"/>
              <a:cs typeface="Tahoma" panose="020B0604030504040204" pitchFamily="34" charset="0"/>
            </a:endParaRPr>
          </a:p>
        </p:txBody>
      </p:sp>
      <p:pic>
        <p:nvPicPr>
          <p:cNvPr id="8" name="図 37">
            <a:extLst>
              <a:ext uri="{FF2B5EF4-FFF2-40B4-BE49-F238E27FC236}">
                <a16:creationId xmlns:a16="http://schemas.microsoft.com/office/drawing/2014/main" id="{D020C028-0042-AC53-22B9-B067BD324362}"/>
              </a:ext>
            </a:extLst>
          </p:cNvPr>
          <p:cNvPicPr>
            <a:picLocks noChangeAspect="1"/>
          </p:cNvPicPr>
          <p:nvPr/>
        </p:nvPicPr>
        <p:blipFill>
          <a:blip r:embed="rId12"/>
          <a:stretch>
            <a:fillRect/>
          </a:stretch>
        </p:blipFill>
        <p:spPr>
          <a:xfrm>
            <a:off x="2107761" y="1508379"/>
            <a:ext cx="1349747" cy="2014238"/>
          </a:xfrm>
          <a:prstGeom prst="rect">
            <a:avLst/>
          </a:prstGeom>
        </p:spPr>
      </p:pic>
      <p:sp>
        <p:nvSpPr>
          <p:cNvPr id="9" name="Rectangle 8">
            <a:extLst>
              <a:ext uri="{FF2B5EF4-FFF2-40B4-BE49-F238E27FC236}">
                <a16:creationId xmlns:a16="http://schemas.microsoft.com/office/drawing/2014/main" id="{9E7EA1FC-DDA5-2368-E121-CB319D475426}"/>
              </a:ext>
            </a:extLst>
          </p:cNvPr>
          <p:cNvSpPr/>
          <p:nvPr/>
        </p:nvSpPr>
        <p:spPr>
          <a:xfrm>
            <a:off x="2257505" y="2832196"/>
            <a:ext cx="1157633" cy="30331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0" name="テキスト ボックス 253">
            <a:extLst>
              <a:ext uri="{FF2B5EF4-FFF2-40B4-BE49-F238E27FC236}">
                <a16:creationId xmlns:a16="http://schemas.microsoft.com/office/drawing/2014/main" id="{AFC9B5AC-DC0B-96EB-DA7F-3C6CF6F5FB77}"/>
              </a:ext>
            </a:extLst>
          </p:cNvPr>
          <p:cNvSpPr txBox="1"/>
          <p:nvPr/>
        </p:nvSpPr>
        <p:spPr>
          <a:xfrm>
            <a:off x="2444289" y="2112534"/>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 Check</a:t>
            </a:r>
          </a:p>
          <a:p>
            <a:pPr algn="ctr"/>
            <a:r>
              <a:rPr kumimoji="1" lang="th-TH" altLang="ja-JP" sz="700" dirty="0">
                <a:latin typeface="Tahoma" panose="020B0604030504040204" pitchFamily="34" charset="0"/>
                <a:cs typeface="Tahoma" panose="020B0604030504040204" pitchFamily="34" charset="0"/>
              </a:rPr>
              <a:t>เช็คสต๊อค</a:t>
            </a:r>
            <a:endParaRPr kumimoji="1" lang="ja-JP" altLang="en-US" sz="700" dirty="0">
              <a:latin typeface="Tahoma" panose="020B0604030504040204" pitchFamily="34" charset="0"/>
              <a:cs typeface="Tahoma" panose="020B0604030504040204" pitchFamily="34" charset="0"/>
            </a:endParaRPr>
          </a:p>
        </p:txBody>
      </p:sp>
      <p:sp>
        <p:nvSpPr>
          <p:cNvPr id="12" name="テキスト ボックス 254">
            <a:extLst>
              <a:ext uri="{FF2B5EF4-FFF2-40B4-BE49-F238E27FC236}">
                <a16:creationId xmlns:a16="http://schemas.microsoft.com/office/drawing/2014/main" id="{42236885-4486-CB3C-A346-40A6498B0FE2}"/>
              </a:ext>
            </a:extLst>
          </p:cNvPr>
          <p:cNvSpPr txBox="1"/>
          <p:nvPr/>
        </p:nvSpPr>
        <p:spPr>
          <a:xfrm>
            <a:off x="2437295" y="2496199"/>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Stocktaking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ตรวจสอบคลัง</a:t>
            </a:r>
            <a:endParaRPr kumimoji="1" lang="ja-JP" altLang="en-US" sz="700" dirty="0">
              <a:latin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0D929C4A-90C2-7B7C-7251-FCDAEFC9AF23}"/>
              </a:ext>
            </a:extLst>
          </p:cNvPr>
          <p:cNvPicPr>
            <a:picLocks noChangeAspect="1"/>
          </p:cNvPicPr>
          <p:nvPr/>
        </p:nvPicPr>
        <p:blipFill>
          <a:blip r:embed="rId5"/>
          <a:stretch>
            <a:fillRect/>
          </a:stretch>
        </p:blipFill>
        <p:spPr>
          <a:xfrm>
            <a:off x="2284175" y="2811222"/>
            <a:ext cx="1008362" cy="338686"/>
          </a:xfrm>
          <a:prstGeom prst="rect">
            <a:avLst/>
          </a:prstGeom>
        </p:spPr>
      </p:pic>
      <p:pic>
        <p:nvPicPr>
          <p:cNvPr id="38" name="Picture 37">
            <a:extLst>
              <a:ext uri="{FF2B5EF4-FFF2-40B4-BE49-F238E27FC236}">
                <a16:creationId xmlns:a16="http://schemas.microsoft.com/office/drawing/2014/main" id="{3B9FDE13-26EF-EB88-61BA-D9D4420856F7}"/>
              </a:ext>
            </a:extLst>
          </p:cNvPr>
          <p:cNvPicPr>
            <a:picLocks noChangeAspect="1"/>
          </p:cNvPicPr>
          <p:nvPr/>
        </p:nvPicPr>
        <p:blipFill>
          <a:blip r:embed="rId7"/>
          <a:stretch>
            <a:fillRect/>
          </a:stretch>
        </p:blipFill>
        <p:spPr>
          <a:xfrm>
            <a:off x="2470865" y="2905324"/>
            <a:ext cx="647700" cy="147991"/>
          </a:xfrm>
          <a:prstGeom prst="rect">
            <a:avLst/>
          </a:prstGeom>
        </p:spPr>
      </p:pic>
      <p:sp>
        <p:nvSpPr>
          <p:cNvPr id="39" name="TextBox 38">
            <a:extLst>
              <a:ext uri="{FF2B5EF4-FFF2-40B4-BE49-F238E27FC236}">
                <a16:creationId xmlns:a16="http://schemas.microsoft.com/office/drawing/2014/main" id="{A4C1BEA7-4065-BEE4-2648-F2654E5D029D}"/>
              </a:ext>
            </a:extLst>
          </p:cNvPr>
          <p:cNvSpPr txBox="1"/>
          <p:nvPr/>
        </p:nvSpPr>
        <p:spPr>
          <a:xfrm>
            <a:off x="2525612" y="2978292"/>
            <a:ext cx="585930"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ย้ายสต็อกสินค้า</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8628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5-5. Handy terminal function Stock Management</a:t>
            </a:r>
          </a:p>
          <a:p>
            <a:r>
              <a:rPr kumimoji="1" lang="en-US" altLang="ja-JP" sz="1100" b="1" dirty="0"/>
              <a:t>5-5-2. Stock Check</a:t>
            </a: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1815882"/>
          </a:xfrm>
          <a:prstGeom prst="rect">
            <a:avLst/>
          </a:prstGeom>
          <a:noFill/>
        </p:spPr>
        <p:txBody>
          <a:bodyPr wrap="square" rtlCol="0">
            <a:spAutoFit/>
          </a:bodyPr>
          <a:lstStyle/>
          <a:p>
            <a:r>
              <a:rPr kumimoji="1" lang="en-US" altLang="ja-JP" sz="800" dirty="0">
                <a:latin typeface="+mj-lt"/>
              </a:rPr>
              <a:t>This is the screen that transitions after select Stock check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Location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mj-lt"/>
              </a:rPr>
              <a:t>Qty Box :</a:t>
            </a:r>
            <a:r>
              <a:rPr kumimoji="1" lang="en-US" altLang="ja-JP" sz="800" dirty="0">
                <a:latin typeface="Arial 本文"/>
              </a:rPr>
              <a:t> No initial value information</a:t>
            </a:r>
            <a:endParaRPr kumimoji="1" lang="en-US" altLang="ja-JP" sz="800" b="1" dirty="0">
              <a:latin typeface="+mj-lt"/>
            </a:endParaRPr>
          </a:p>
          <a:p>
            <a:r>
              <a:rPr kumimoji="1" lang="en-US" altLang="ja-JP" sz="800" b="1" dirty="0">
                <a:latin typeface="+mj-lt"/>
              </a:rPr>
              <a:t>Qty : </a:t>
            </a:r>
            <a:r>
              <a:rPr kumimoji="1" lang="en-US" altLang="ja-JP" sz="800" dirty="0">
                <a:latin typeface="Arial 本文"/>
              </a:rPr>
              <a:t>No initial value information</a:t>
            </a:r>
          </a:p>
          <a:p>
            <a:r>
              <a:rPr kumimoji="1" lang="en-US" altLang="ja-JP" sz="800" b="1" dirty="0">
                <a:latin typeface="Arial 本文"/>
              </a:rPr>
              <a:t>Total : </a:t>
            </a:r>
            <a:r>
              <a:rPr kumimoji="1" lang="en-US" altLang="ja-JP" sz="800" dirty="0">
                <a:latin typeface="Arial 本文"/>
              </a:rPr>
              <a:t>No initial value information</a:t>
            </a:r>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OK[P4]</a:t>
            </a:r>
            <a:r>
              <a:rPr kumimoji="1" lang="en-US" altLang="ja-JP" sz="800" dirty="0">
                <a:latin typeface="+mj-lt"/>
              </a:rPr>
              <a:t>: Confirmation processing. Search data.</a:t>
            </a:r>
          </a:p>
          <a:p>
            <a:r>
              <a:rPr kumimoji="1" lang="en-US" altLang="ja-JP" sz="800" b="1" dirty="0">
                <a:latin typeface="+mj-lt"/>
              </a:rPr>
              <a:t>&lt; (P1): </a:t>
            </a:r>
            <a:r>
              <a:rPr kumimoji="1" lang="en-US" altLang="ja-JP" sz="800" dirty="0">
                <a:latin typeface="+mj-lt"/>
              </a:rPr>
              <a:t>Back to Main menu</a:t>
            </a:r>
          </a:p>
        </p:txBody>
      </p:sp>
      <p:sp>
        <p:nvSpPr>
          <p:cNvPr id="18" name="矢印: 右 17">
            <a:extLst>
              <a:ext uri="{FF2B5EF4-FFF2-40B4-BE49-F238E27FC236}">
                <a16:creationId xmlns:a16="http://schemas.microsoft.com/office/drawing/2014/main" id="{1E68E08E-BA9A-4E63-CA8D-75BCCFCA31EA}"/>
              </a:ext>
            </a:extLst>
          </p:cNvPr>
          <p:cNvSpPr/>
          <p:nvPr/>
        </p:nvSpPr>
        <p:spPr>
          <a:xfrm>
            <a:off x="1841024" y="249065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4" name="図 33">
            <a:extLst>
              <a:ext uri="{FF2B5EF4-FFF2-40B4-BE49-F238E27FC236}">
                <a16:creationId xmlns:a16="http://schemas.microsoft.com/office/drawing/2014/main" id="{0D0D21A2-7505-D8BD-2340-B8ED47D6D803}"/>
              </a:ext>
            </a:extLst>
          </p:cNvPr>
          <p:cNvPicPr>
            <a:picLocks noChangeAspect="1"/>
          </p:cNvPicPr>
          <p:nvPr/>
        </p:nvPicPr>
        <p:blipFill>
          <a:blip r:embed="rId2"/>
          <a:stretch>
            <a:fillRect/>
          </a:stretch>
        </p:blipFill>
        <p:spPr>
          <a:xfrm>
            <a:off x="3765199" y="3878712"/>
            <a:ext cx="1075165" cy="745191"/>
          </a:xfrm>
          <a:prstGeom prst="rect">
            <a:avLst/>
          </a:prstGeom>
        </p:spPr>
      </p:pic>
      <p:sp>
        <p:nvSpPr>
          <p:cNvPr id="35" name="テキスト ボックス 34">
            <a:extLst>
              <a:ext uri="{FF2B5EF4-FFF2-40B4-BE49-F238E27FC236}">
                <a16:creationId xmlns:a16="http://schemas.microsoft.com/office/drawing/2014/main" id="{27629C55-F29A-E2B8-46A0-0DB097B478F1}"/>
              </a:ext>
            </a:extLst>
          </p:cNvPr>
          <p:cNvSpPr txBox="1"/>
          <p:nvPr/>
        </p:nvSpPr>
        <p:spPr>
          <a:xfrm>
            <a:off x="4866696" y="3855571"/>
            <a:ext cx="1367498" cy="830997"/>
          </a:xfrm>
          <a:prstGeom prst="rect">
            <a:avLst/>
          </a:prstGeom>
          <a:noFill/>
        </p:spPr>
        <p:txBody>
          <a:bodyPr wrap="square" rtlCol="0">
            <a:spAutoFit/>
          </a:bodyPr>
          <a:lstStyle/>
          <a:p>
            <a:r>
              <a:rPr kumimoji="1" lang="en-US" altLang="ja-JP" sz="800" dirty="0">
                <a:latin typeface="+mj-lt"/>
              </a:rPr>
              <a:t>*2: Display screen when information is incorrect</a:t>
            </a:r>
          </a:p>
          <a:p>
            <a:endParaRPr kumimoji="1" lang="en-US" altLang="ja-JP" sz="800" dirty="0">
              <a:latin typeface="+mj-lt"/>
            </a:endParaRPr>
          </a:p>
          <a:p>
            <a:r>
              <a:rPr kumimoji="1" lang="en-US" altLang="ja-JP" sz="800" b="1" dirty="0">
                <a:latin typeface="+mj-lt"/>
              </a:rPr>
              <a:t>OK button:</a:t>
            </a:r>
            <a:r>
              <a:rPr kumimoji="1" lang="en-US" altLang="ja-JP" sz="800" dirty="0">
                <a:latin typeface="+mj-lt"/>
              </a:rPr>
              <a:t> Close this screen. Return to the previous process.</a:t>
            </a:r>
          </a:p>
        </p:txBody>
      </p:sp>
      <p:sp>
        <p:nvSpPr>
          <p:cNvPr id="51" name="矢印: 右 50">
            <a:extLst>
              <a:ext uri="{FF2B5EF4-FFF2-40B4-BE49-F238E27FC236}">
                <a16:creationId xmlns:a16="http://schemas.microsoft.com/office/drawing/2014/main" id="{78655471-526D-C0E7-502F-5D0AA5A36C99}"/>
              </a:ext>
            </a:extLst>
          </p:cNvPr>
          <p:cNvSpPr/>
          <p:nvPr/>
        </p:nvSpPr>
        <p:spPr>
          <a:xfrm>
            <a:off x="2140828" y="4110679"/>
            <a:ext cx="1414410"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68" name="図 67">
            <a:extLst>
              <a:ext uri="{FF2B5EF4-FFF2-40B4-BE49-F238E27FC236}">
                <a16:creationId xmlns:a16="http://schemas.microsoft.com/office/drawing/2014/main" id="{7F105AB6-9309-6E95-F997-E90F41D6625C}"/>
              </a:ext>
            </a:extLst>
          </p:cNvPr>
          <p:cNvPicPr>
            <a:picLocks noChangeAspect="1"/>
          </p:cNvPicPr>
          <p:nvPr/>
        </p:nvPicPr>
        <p:blipFill>
          <a:blip r:embed="rId3"/>
          <a:stretch>
            <a:fillRect/>
          </a:stretch>
        </p:blipFill>
        <p:spPr>
          <a:xfrm>
            <a:off x="2107308" y="5764410"/>
            <a:ext cx="767534" cy="496491"/>
          </a:xfrm>
          <a:prstGeom prst="rect">
            <a:avLst/>
          </a:prstGeom>
          <a:solidFill>
            <a:schemeClr val="bg1"/>
          </a:solidFill>
        </p:spPr>
      </p:pic>
      <p:sp>
        <p:nvSpPr>
          <p:cNvPr id="69" name="テキスト ボックス 68">
            <a:extLst>
              <a:ext uri="{FF2B5EF4-FFF2-40B4-BE49-F238E27FC236}">
                <a16:creationId xmlns:a16="http://schemas.microsoft.com/office/drawing/2014/main" id="{09921C5C-7432-B805-487B-F272E91BAD6E}"/>
              </a:ext>
            </a:extLst>
          </p:cNvPr>
          <p:cNvSpPr txBox="1"/>
          <p:nvPr/>
        </p:nvSpPr>
        <p:spPr>
          <a:xfrm>
            <a:off x="2043592" y="6271448"/>
            <a:ext cx="974926" cy="461665"/>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10pcs</a:t>
            </a:r>
          </a:p>
          <a:p>
            <a:r>
              <a:rPr kumimoji="1" lang="en-US" altLang="ja-JP" sz="600" dirty="0"/>
              <a:t>Label 1 piece</a:t>
            </a:r>
          </a:p>
          <a:p>
            <a:r>
              <a:rPr kumimoji="1" lang="en-US" altLang="ja-JP" sz="600" dirty="0"/>
              <a:t>Lot 2023-09-09</a:t>
            </a:r>
            <a:endParaRPr kumimoji="1" lang="ja-JP" altLang="en-US" sz="600" dirty="0"/>
          </a:p>
        </p:txBody>
      </p:sp>
      <p:sp>
        <p:nvSpPr>
          <p:cNvPr id="70" name="台形 69">
            <a:extLst>
              <a:ext uri="{FF2B5EF4-FFF2-40B4-BE49-F238E27FC236}">
                <a16:creationId xmlns:a16="http://schemas.microsoft.com/office/drawing/2014/main" id="{DC10F063-DFA2-68A3-C97A-AF113F56C52C}"/>
              </a:ext>
            </a:extLst>
          </p:cNvPr>
          <p:cNvSpPr/>
          <p:nvPr/>
        </p:nvSpPr>
        <p:spPr>
          <a:xfrm rot="9223765">
            <a:off x="2721952" y="568490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1" name="図 70">
            <a:extLst>
              <a:ext uri="{FF2B5EF4-FFF2-40B4-BE49-F238E27FC236}">
                <a16:creationId xmlns:a16="http://schemas.microsoft.com/office/drawing/2014/main" id="{41DFE7FF-D36B-345D-342E-250B9F21A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81814">
            <a:off x="2670960" y="5871016"/>
            <a:ext cx="193980" cy="422448"/>
          </a:xfrm>
          <a:prstGeom prst="rect">
            <a:avLst/>
          </a:prstGeom>
        </p:spPr>
      </p:pic>
      <p:sp>
        <p:nvSpPr>
          <p:cNvPr id="72" name="矢印: 右 71">
            <a:extLst>
              <a:ext uri="{FF2B5EF4-FFF2-40B4-BE49-F238E27FC236}">
                <a16:creationId xmlns:a16="http://schemas.microsoft.com/office/drawing/2014/main" id="{A01BAA24-672F-8AB1-6BD0-BA4EF505FD47}"/>
              </a:ext>
            </a:extLst>
          </p:cNvPr>
          <p:cNvSpPr/>
          <p:nvPr/>
        </p:nvSpPr>
        <p:spPr>
          <a:xfrm>
            <a:off x="1819736" y="605039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04" name="図 103">
            <a:extLst>
              <a:ext uri="{FF2B5EF4-FFF2-40B4-BE49-F238E27FC236}">
                <a16:creationId xmlns:a16="http://schemas.microsoft.com/office/drawing/2014/main" id="{5E232330-E975-7381-C518-DB4724EB3DB4}"/>
              </a:ext>
            </a:extLst>
          </p:cNvPr>
          <p:cNvPicPr>
            <a:picLocks noChangeAspect="1"/>
          </p:cNvPicPr>
          <p:nvPr/>
        </p:nvPicPr>
        <p:blipFill>
          <a:blip r:embed="rId5"/>
          <a:stretch>
            <a:fillRect/>
          </a:stretch>
        </p:blipFill>
        <p:spPr>
          <a:xfrm>
            <a:off x="5711309" y="7650942"/>
            <a:ext cx="417974" cy="117638"/>
          </a:xfrm>
          <a:prstGeom prst="rect">
            <a:avLst/>
          </a:prstGeom>
        </p:spPr>
      </p:pic>
      <p:pic>
        <p:nvPicPr>
          <p:cNvPr id="19" name="図 37">
            <a:extLst>
              <a:ext uri="{FF2B5EF4-FFF2-40B4-BE49-F238E27FC236}">
                <a16:creationId xmlns:a16="http://schemas.microsoft.com/office/drawing/2014/main" id="{3D8BCC4C-20AF-8FF3-3181-11D2ADE6C632}"/>
              </a:ext>
            </a:extLst>
          </p:cNvPr>
          <p:cNvPicPr>
            <a:picLocks noChangeAspect="1"/>
          </p:cNvPicPr>
          <p:nvPr/>
        </p:nvPicPr>
        <p:blipFill>
          <a:blip r:embed="rId6"/>
          <a:stretch>
            <a:fillRect/>
          </a:stretch>
        </p:blipFill>
        <p:spPr>
          <a:xfrm>
            <a:off x="501500" y="1489790"/>
            <a:ext cx="1349747" cy="2014238"/>
          </a:xfrm>
          <a:prstGeom prst="rect">
            <a:avLst/>
          </a:prstGeom>
        </p:spPr>
      </p:pic>
      <p:sp>
        <p:nvSpPr>
          <p:cNvPr id="20" name="Rectangle 19">
            <a:extLst>
              <a:ext uri="{FF2B5EF4-FFF2-40B4-BE49-F238E27FC236}">
                <a16:creationId xmlns:a16="http://schemas.microsoft.com/office/drawing/2014/main" id="{F4D8725E-6A6E-DC0F-7DB6-E84B77306484}"/>
              </a:ext>
            </a:extLst>
          </p:cNvPr>
          <p:cNvSpPr/>
          <p:nvPr/>
        </p:nvSpPr>
        <p:spPr>
          <a:xfrm>
            <a:off x="651244" y="2813607"/>
            <a:ext cx="1157633" cy="30331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23" name="テキスト ボックス 253">
            <a:extLst>
              <a:ext uri="{FF2B5EF4-FFF2-40B4-BE49-F238E27FC236}">
                <a16:creationId xmlns:a16="http://schemas.microsoft.com/office/drawing/2014/main" id="{639F2B0E-7F39-12E9-33DB-FCDA1F77057F}"/>
              </a:ext>
            </a:extLst>
          </p:cNvPr>
          <p:cNvSpPr txBox="1"/>
          <p:nvPr/>
        </p:nvSpPr>
        <p:spPr>
          <a:xfrm>
            <a:off x="838028" y="2093945"/>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 Check</a:t>
            </a:r>
          </a:p>
          <a:p>
            <a:pPr algn="ctr"/>
            <a:r>
              <a:rPr kumimoji="1" lang="th-TH" altLang="ja-JP" sz="700" dirty="0">
                <a:latin typeface="Tahoma" panose="020B0604030504040204" pitchFamily="34" charset="0"/>
                <a:cs typeface="Tahoma" panose="020B0604030504040204" pitchFamily="34" charset="0"/>
              </a:rPr>
              <a:t>เช็คสต๊อค</a:t>
            </a:r>
            <a:endParaRPr kumimoji="1" lang="ja-JP" altLang="en-US" sz="700" dirty="0">
              <a:latin typeface="Tahoma" panose="020B0604030504040204" pitchFamily="34" charset="0"/>
              <a:cs typeface="Tahoma" panose="020B0604030504040204" pitchFamily="34" charset="0"/>
            </a:endParaRPr>
          </a:p>
        </p:txBody>
      </p:sp>
      <p:sp>
        <p:nvSpPr>
          <p:cNvPr id="24" name="テキスト ボックス 254">
            <a:extLst>
              <a:ext uri="{FF2B5EF4-FFF2-40B4-BE49-F238E27FC236}">
                <a16:creationId xmlns:a16="http://schemas.microsoft.com/office/drawing/2014/main" id="{F2449CFC-0F30-FAD4-ABC3-DCC14858D6EE}"/>
              </a:ext>
            </a:extLst>
          </p:cNvPr>
          <p:cNvSpPr txBox="1"/>
          <p:nvPr/>
        </p:nvSpPr>
        <p:spPr>
          <a:xfrm>
            <a:off x="831034" y="2477610"/>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Stocktaking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ตรวจสอบคลัง</a:t>
            </a:r>
            <a:endParaRPr kumimoji="1" lang="ja-JP" altLang="en-US" sz="700" dirty="0">
              <a:latin typeface="Tahoma" panose="020B0604030504040204" pitchFamily="34" charset="0"/>
              <a:cs typeface="Tahoma" panose="020B0604030504040204" pitchFamily="34" charset="0"/>
            </a:endParaRPr>
          </a:p>
        </p:txBody>
      </p:sp>
      <p:grpSp>
        <p:nvGrpSpPr>
          <p:cNvPr id="26" name="Group 25">
            <a:extLst>
              <a:ext uri="{FF2B5EF4-FFF2-40B4-BE49-F238E27FC236}">
                <a16:creationId xmlns:a16="http://schemas.microsoft.com/office/drawing/2014/main" id="{06476B9F-F197-2997-8994-8A5D335ACD8A}"/>
              </a:ext>
            </a:extLst>
          </p:cNvPr>
          <p:cNvGrpSpPr/>
          <p:nvPr/>
        </p:nvGrpSpPr>
        <p:grpSpPr>
          <a:xfrm>
            <a:off x="579221" y="2036468"/>
            <a:ext cx="1279985" cy="447315"/>
            <a:chOff x="561274" y="2783935"/>
            <a:chExt cx="1279985" cy="447315"/>
          </a:xfrm>
        </p:grpSpPr>
        <p:sp>
          <p:nvSpPr>
            <p:cNvPr id="27" name="正方形/長方形 8">
              <a:extLst>
                <a:ext uri="{FF2B5EF4-FFF2-40B4-BE49-F238E27FC236}">
                  <a16:creationId xmlns:a16="http://schemas.microsoft.com/office/drawing/2014/main" id="{45E0E914-71EB-7B28-D707-C77E72B77D86}"/>
                </a:ext>
              </a:extLst>
            </p:cNvPr>
            <p:cNvSpPr/>
            <p:nvPr/>
          </p:nvSpPr>
          <p:spPr>
            <a:xfrm>
              <a:off x="561274" y="2783935"/>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29" name="グラフィックス 9" descr="右向き指示マーク">
              <a:extLst>
                <a:ext uri="{FF2B5EF4-FFF2-40B4-BE49-F238E27FC236}">
                  <a16:creationId xmlns:a16="http://schemas.microsoft.com/office/drawing/2014/main" id="{6068B6C1-FE65-D64A-5B07-1C70879F38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54202">
              <a:off x="1587633" y="2977624"/>
              <a:ext cx="253626" cy="253626"/>
            </a:xfrm>
            <a:prstGeom prst="rect">
              <a:avLst/>
            </a:prstGeom>
          </p:spPr>
        </p:pic>
      </p:grpSp>
      <p:pic>
        <p:nvPicPr>
          <p:cNvPr id="31" name="図 363">
            <a:extLst>
              <a:ext uri="{FF2B5EF4-FFF2-40B4-BE49-F238E27FC236}">
                <a16:creationId xmlns:a16="http://schemas.microsoft.com/office/drawing/2014/main" id="{D719AF3C-69D2-DBBF-596F-BA1740FDF04F}"/>
              </a:ext>
            </a:extLst>
          </p:cNvPr>
          <p:cNvPicPr>
            <a:picLocks noChangeAspect="1"/>
          </p:cNvPicPr>
          <p:nvPr/>
        </p:nvPicPr>
        <p:blipFill>
          <a:blip r:embed="rId9"/>
          <a:stretch>
            <a:fillRect/>
          </a:stretch>
        </p:blipFill>
        <p:spPr>
          <a:xfrm>
            <a:off x="2076149" y="1476993"/>
            <a:ext cx="1358721" cy="2027693"/>
          </a:xfrm>
          <a:prstGeom prst="rect">
            <a:avLst/>
          </a:prstGeom>
        </p:spPr>
      </p:pic>
      <p:pic>
        <p:nvPicPr>
          <p:cNvPr id="48" name="図 369">
            <a:extLst>
              <a:ext uri="{FF2B5EF4-FFF2-40B4-BE49-F238E27FC236}">
                <a16:creationId xmlns:a16="http://schemas.microsoft.com/office/drawing/2014/main" id="{D259A190-41E9-1A46-FBE1-502A33013394}"/>
              </a:ext>
            </a:extLst>
          </p:cNvPr>
          <p:cNvPicPr>
            <a:picLocks noChangeAspect="1"/>
          </p:cNvPicPr>
          <p:nvPr/>
        </p:nvPicPr>
        <p:blipFill>
          <a:blip r:embed="rId5"/>
          <a:stretch>
            <a:fillRect/>
          </a:stretch>
        </p:blipFill>
        <p:spPr>
          <a:xfrm>
            <a:off x="2917487" y="3346185"/>
            <a:ext cx="417974" cy="117638"/>
          </a:xfrm>
          <a:prstGeom prst="rect">
            <a:avLst/>
          </a:prstGeom>
        </p:spPr>
      </p:pic>
      <p:pic>
        <p:nvPicPr>
          <p:cNvPr id="52" name="図 370">
            <a:extLst>
              <a:ext uri="{FF2B5EF4-FFF2-40B4-BE49-F238E27FC236}">
                <a16:creationId xmlns:a16="http://schemas.microsoft.com/office/drawing/2014/main" id="{B4DE9BC1-ABD2-4F49-498F-209E2386B50B}"/>
              </a:ext>
            </a:extLst>
          </p:cNvPr>
          <p:cNvPicPr>
            <a:picLocks noChangeAspect="1"/>
          </p:cNvPicPr>
          <p:nvPr/>
        </p:nvPicPr>
        <p:blipFill>
          <a:blip r:embed="rId10"/>
          <a:stretch>
            <a:fillRect/>
          </a:stretch>
        </p:blipFill>
        <p:spPr>
          <a:xfrm>
            <a:off x="2705175" y="1853989"/>
            <a:ext cx="350550" cy="72867"/>
          </a:xfrm>
          <a:prstGeom prst="rect">
            <a:avLst/>
          </a:prstGeom>
        </p:spPr>
      </p:pic>
      <p:pic>
        <p:nvPicPr>
          <p:cNvPr id="53" name="図 371">
            <a:extLst>
              <a:ext uri="{FF2B5EF4-FFF2-40B4-BE49-F238E27FC236}">
                <a16:creationId xmlns:a16="http://schemas.microsoft.com/office/drawing/2014/main" id="{453DB0CC-6BE2-50EB-6CC1-4A77876F7247}"/>
              </a:ext>
            </a:extLst>
          </p:cNvPr>
          <p:cNvPicPr>
            <a:picLocks noChangeAspect="1"/>
          </p:cNvPicPr>
          <p:nvPr/>
        </p:nvPicPr>
        <p:blipFill>
          <a:blip r:embed="rId11"/>
          <a:stretch>
            <a:fillRect/>
          </a:stretch>
        </p:blipFill>
        <p:spPr>
          <a:xfrm>
            <a:off x="2090391" y="2223553"/>
            <a:ext cx="692619" cy="194424"/>
          </a:xfrm>
          <a:prstGeom prst="rect">
            <a:avLst/>
          </a:prstGeom>
        </p:spPr>
      </p:pic>
      <p:sp>
        <p:nvSpPr>
          <p:cNvPr id="65" name="四角形: 角を丸くする 372">
            <a:extLst>
              <a:ext uri="{FF2B5EF4-FFF2-40B4-BE49-F238E27FC236}">
                <a16:creationId xmlns:a16="http://schemas.microsoft.com/office/drawing/2014/main" id="{975AD48B-D5B3-0121-E4A8-79635938AC50}"/>
              </a:ext>
            </a:extLst>
          </p:cNvPr>
          <p:cNvSpPr/>
          <p:nvPr/>
        </p:nvSpPr>
        <p:spPr>
          <a:xfrm>
            <a:off x="2409631" y="2236614"/>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66" name="テキスト ボックス 381">
            <a:extLst>
              <a:ext uri="{FF2B5EF4-FFF2-40B4-BE49-F238E27FC236}">
                <a16:creationId xmlns:a16="http://schemas.microsoft.com/office/drawing/2014/main" id="{5E059152-9E7D-97EB-B66F-228683E9FAE5}"/>
              </a:ext>
            </a:extLst>
          </p:cNvPr>
          <p:cNvSpPr txBox="1"/>
          <p:nvPr/>
        </p:nvSpPr>
        <p:spPr>
          <a:xfrm>
            <a:off x="2017425" y="2224415"/>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67" name="グラフィックス 4" descr="カメラ 単色塗りつぶし">
            <a:extLst>
              <a:ext uri="{FF2B5EF4-FFF2-40B4-BE49-F238E27FC236}">
                <a16:creationId xmlns:a16="http://schemas.microsoft.com/office/drawing/2014/main" id="{583FB276-CC85-B366-7BBC-BBA9C5F077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62210" y="1813677"/>
            <a:ext cx="137037" cy="137037"/>
          </a:xfrm>
          <a:prstGeom prst="rect">
            <a:avLst/>
          </a:prstGeom>
        </p:spPr>
      </p:pic>
      <p:sp>
        <p:nvSpPr>
          <p:cNvPr id="78" name="Rectangle 77">
            <a:extLst>
              <a:ext uri="{FF2B5EF4-FFF2-40B4-BE49-F238E27FC236}">
                <a16:creationId xmlns:a16="http://schemas.microsoft.com/office/drawing/2014/main" id="{D785E788-BF11-739E-1D53-C0413EED222E}"/>
              </a:ext>
            </a:extLst>
          </p:cNvPr>
          <p:cNvSpPr/>
          <p:nvPr/>
        </p:nvSpPr>
        <p:spPr>
          <a:xfrm>
            <a:off x="2098843" y="1968545"/>
            <a:ext cx="1309766" cy="120171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84" name="Picture 83">
            <a:extLst>
              <a:ext uri="{FF2B5EF4-FFF2-40B4-BE49-F238E27FC236}">
                <a16:creationId xmlns:a16="http://schemas.microsoft.com/office/drawing/2014/main" id="{7723B8A2-43D0-105A-9D11-968CE7FA140E}"/>
              </a:ext>
            </a:extLst>
          </p:cNvPr>
          <p:cNvPicPr>
            <a:picLocks noChangeAspect="1"/>
          </p:cNvPicPr>
          <p:nvPr/>
        </p:nvPicPr>
        <p:blipFill>
          <a:blip r:embed="rId14"/>
          <a:stretch>
            <a:fillRect/>
          </a:stretch>
        </p:blipFill>
        <p:spPr>
          <a:xfrm>
            <a:off x="2092513" y="2223230"/>
            <a:ext cx="1327411" cy="164640"/>
          </a:xfrm>
          <a:prstGeom prst="rect">
            <a:avLst/>
          </a:prstGeom>
        </p:spPr>
      </p:pic>
      <p:pic>
        <p:nvPicPr>
          <p:cNvPr id="90" name="Picture 89">
            <a:extLst>
              <a:ext uri="{FF2B5EF4-FFF2-40B4-BE49-F238E27FC236}">
                <a16:creationId xmlns:a16="http://schemas.microsoft.com/office/drawing/2014/main" id="{F515961B-A8C9-0A5E-C6B9-DE5661650E4E}"/>
              </a:ext>
            </a:extLst>
          </p:cNvPr>
          <p:cNvPicPr>
            <a:picLocks noChangeAspect="1"/>
          </p:cNvPicPr>
          <p:nvPr/>
        </p:nvPicPr>
        <p:blipFill>
          <a:blip r:embed="rId15"/>
          <a:stretch>
            <a:fillRect/>
          </a:stretch>
        </p:blipFill>
        <p:spPr>
          <a:xfrm>
            <a:off x="2095638" y="2429115"/>
            <a:ext cx="1324846" cy="547301"/>
          </a:xfrm>
          <a:prstGeom prst="rect">
            <a:avLst/>
          </a:prstGeom>
        </p:spPr>
      </p:pic>
      <p:pic>
        <p:nvPicPr>
          <p:cNvPr id="116" name="図 363">
            <a:extLst>
              <a:ext uri="{FF2B5EF4-FFF2-40B4-BE49-F238E27FC236}">
                <a16:creationId xmlns:a16="http://schemas.microsoft.com/office/drawing/2014/main" id="{C141A52C-9387-60A9-4AE4-F11D9ED2D437}"/>
              </a:ext>
            </a:extLst>
          </p:cNvPr>
          <p:cNvPicPr>
            <a:picLocks noChangeAspect="1"/>
          </p:cNvPicPr>
          <p:nvPr/>
        </p:nvPicPr>
        <p:blipFill>
          <a:blip r:embed="rId9"/>
          <a:stretch>
            <a:fillRect/>
          </a:stretch>
        </p:blipFill>
        <p:spPr>
          <a:xfrm>
            <a:off x="492794" y="3555380"/>
            <a:ext cx="1358721" cy="2027693"/>
          </a:xfrm>
          <a:prstGeom prst="rect">
            <a:avLst/>
          </a:prstGeom>
        </p:spPr>
      </p:pic>
      <p:pic>
        <p:nvPicPr>
          <p:cNvPr id="120" name="図 369">
            <a:extLst>
              <a:ext uri="{FF2B5EF4-FFF2-40B4-BE49-F238E27FC236}">
                <a16:creationId xmlns:a16="http://schemas.microsoft.com/office/drawing/2014/main" id="{FE6158D8-FA63-6788-700D-A007CB5044BC}"/>
              </a:ext>
            </a:extLst>
          </p:cNvPr>
          <p:cNvPicPr>
            <a:picLocks noChangeAspect="1"/>
          </p:cNvPicPr>
          <p:nvPr/>
        </p:nvPicPr>
        <p:blipFill>
          <a:blip r:embed="rId5"/>
          <a:stretch>
            <a:fillRect/>
          </a:stretch>
        </p:blipFill>
        <p:spPr>
          <a:xfrm>
            <a:off x="1334132" y="5424572"/>
            <a:ext cx="417974" cy="117638"/>
          </a:xfrm>
          <a:prstGeom prst="rect">
            <a:avLst/>
          </a:prstGeom>
        </p:spPr>
      </p:pic>
      <p:pic>
        <p:nvPicPr>
          <p:cNvPr id="121" name="図 370">
            <a:extLst>
              <a:ext uri="{FF2B5EF4-FFF2-40B4-BE49-F238E27FC236}">
                <a16:creationId xmlns:a16="http://schemas.microsoft.com/office/drawing/2014/main" id="{DFDBBAA1-185D-1DEB-592A-D37097994E70}"/>
              </a:ext>
            </a:extLst>
          </p:cNvPr>
          <p:cNvPicPr>
            <a:picLocks noChangeAspect="1"/>
          </p:cNvPicPr>
          <p:nvPr/>
        </p:nvPicPr>
        <p:blipFill>
          <a:blip r:embed="rId10"/>
          <a:stretch>
            <a:fillRect/>
          </a:stretch>
        </p:blipFill>
        <p:spPr>
          <a:xfrm>
            <a:off x="1121820" y="3932376"/>
            <a:ext cx="350550" cy="72867"/>
          </a:xfrm>
          <a:prstGeom prst="rect">
            <a:avLst/>
          </a:prstGeom>
        </p:spPr>
      </p:pic>
      <p:pic>
        <p:nvPicPr>
          <p:cNvPr id="122" name="図 371">
            <a:extLst>
              <a:ext uri="{FF2B5EF4-FFF2-40B4-BE49-F238E27FC236}">
                <a16:creationId xmlns:a16="http://schemas.microsoft.com/office/drawing/2014/main" id="{B60BD64A-9842-3577-DD98-132BA5408C3B}"/>
              </a:ext>
            </a:extLst>
          </p:cNvPr>
          <p:cNvPicPr>
            <a:picLocks noChangeAspect="1"/>
          </p:cNvPicPr>
          <p:nvPr/>
        </p:nvPicPr>
        <p:blipFill>
          <a:blip r:embed="rId11"/>
          <a:stretch>
            <a:fillRect/>
          </a:stretch>
        </p:blipFill>
        <p:spPr>
          <a:xfrm>
            <a:off x="507036" y="4340040"/>
            <a:ext cx="692619" cy="194424"/>
          </a:xfrm>
          <a:prstGeom prst="rect">
            <a:avLst/>
          </a:prstGeom>
        </p:spPr>
      </p:pic>
      <p:sp>
        <p:nvSpPr>
          <p:cNvPr id="123" name="四角形: 角を丸くする 372">
            <a:extLst>
              <a:ext uri="{FF2B5EF4-FFF2-40B4-BE49-F238E27FC236}">
                <a16:creationId xmlns:a16="http://schemas.microsoft.com/office/drawing/2014/main" id="{DBBA2339-8BF1-72A4-EE73-D91C26E58AC8}"/>
              </a:ext>
            </a:extLst>
          </p:cNvPr>
          <p:cNvSpPr/>
          <p:nvPr/>
        </p:nvSpPr>
        <p:spPr>
          <a:xfrm>
            <a:off x="826276" y="4353101"/>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124" name="テキスト ボックス 381">
            <a:extLst>
              <a:ext uri="{FF2B5EF4-FFF2-40B4-BE49-F238E27FC236}">
                <a16:creationId xmlns:a16="http://schemas.microsoft.com/office/drawing/2014/main" id="{28B9A192-E4E4-A387-1ECF-FBB165344904}"/>
              </a:ext>
            </a:extLst>
          </p:cNvPr>
          <p:cNvSpPr txBox="1"/>
          <p:nvPr/>
        </p:nvSpPr>
        <p:spPr>
          <a:xfrm>
            <a:off x="434070" y="434090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25" name="グラフィックス 4" descr="カメラ 単色塗りつぶし">
            <a:extLst>
              <a:ext uri="{FF2B5EF4-FFF2-40B4-BE49-F238E27FC236}">
                <a16:creationId xmlns:a16="http://schemas.microsoft.com/office/drawing/2014/main" id="{908C9144-BB09-8796-FF07-5C6A13EE181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78855" y="3892064"/>
            <a:ext cx="137037" cy="137037"/>
          </a:xfrm>
          <a:prstGeom prst="rect">
            <a:avLst/>
          </a:prstGeom>
        </p:spPr>
      </p:pic>
      <p:sp>
        <p:nvSpPr>
          <p:cNvPr id="126" name="Rectangle 125">
            <a:extLst>
              <a:ext uri="{FF2B5EF4-FFF2-40B4-BE49-F238E27FC236}">
                <a16:creationId xmlns:a16="http://schemas.microsoft.com/office/drawing/2014/main" id="{F3E64FAC-2C37-DBED-C3AD-B3A9C48BDD3F}"/>
              </a:ext>
            </a:extLst>
          </p:cNvPr>
          <p:cNvSpPr/>
          <p:nvPr/>
        </p:nvSpPr>
        <p:spPr>
          <a:xfrm>
            <a:off x="515488" y="4046932"/>
            <a:ext cx="1309766" cy="120171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127" name="Picture 126">
            <a:extLst>
              <a:ext uri="{FF2B5EF4-FFF2-40B4-BE49-F238E27FC236}">
                <a16:creationId xmlns:a16="http://schemas.microsoft.com/office/drawing/2014/main" id="{A3EE78CD-765B-7467-FFC9-178BB13DBFC9}"/>
              </a:ext>
            </a:extLst>
          </p:cNvPr>
          <p:cNvPicPr>
            <a:picLocks noChangeAspect="1"/>
          </p:cNvPicPr>
          <p:nvPr/>
        </p:nvPicPr>
        <p:blipFill>
          <a:blip r:embed="rId14"/>
          <a:stretch>
            <a:fillRect/>
          </a:stretch>
        </p:blipFill>
        <p:spPr>
          <a:xfrm>
            <a:off x="509158" y="4339717"/>
            <a:ext cx="1327411" cy="164640"/>
          </a:xfrm>
          <a:prstGeom prst="rect">
            <a:avLst/>
          </a:prstGeom>
        </p:spPr>
      </p:pic>
      <p:pic>
        <p:nvPicPr>
          <p:cNvPr id="128" name="Picture 127">
            <a:extLst>
              <a:ext uri="{FF2B5EF4-FFF2-40B4-BE49-F238E27FC236}">
                <a16:creationId xmlns:a16="http://schemas.microsoft.com/office/drawing/2014/main" id="{B3C138EF-3B1E-DD6B-41CB-6066727E7EF1}"/>
              </a:ext>
            </a:extLst>
          </p:cNvPr>
          <p:cNvPicPr>
            <a:picLocks noChangeAspect="1"/>
          </p:cNvPicPr>
          <p:nvPr/>
        </p:nvPicPr>
        <p:blipFill>
          <a:blip r:embed="rId15"/>
          <a:stretch>
            <a:fillRect/>
          </a:stretch>
        </p:blipFill>
        <p:spPr>
          <a:xfrm>
            <a:off x="512283" y="4545602"/>
            <a:ext cx="1324846" cy="547301"/>
          </a:xfrm>
          <a:prstGeom prst="rect">
            <a:avLst/>
          </a:prstGeom>
        </p:spPr>
      </p:pic>
      <p:grpSp>
        <p:nvGrpSpPr>
          <p:cNvPr id="129" name="Group 128">
            <a:extLst>
              <a:ext uri="{FF2B5EF4-FFF2-40B4-BE49-F238E27FC236}">
                <a16:creationId xmlns:a16="http://schemas.microsoft.com/office/drawing/2014/main" id="{D449D892-FA33-1EBD-27A4-0E9A93EFE4F6}"/>
              </a:ext>
            </a:extLst>
          </p:cNvPr>
          <p:cNvGrpSpPr/>
          <p:nvPr/>
        </p:nvGrpSpPr>
        <p:grpSpPr>
          <a:xfrm>
            <a:off x="1136119" y="4308107"/>
            <a:ext cx="894049" cy="379375"/>
            <a:chOff x="1134434" y="4301772"/>
            <a:chExt cx="894049" cy="379375"/>
          </a:xfrm>
        </p:grpSpPr>
        <p:sp>
          <p:nvSpPr>
            <p:cNvPr id="130" name="正方形/長方形 48">
              <a:extLst>
                <a:ext uri="{FF2B5EF4-FFF2-40B4-BE49-F238E27FC236}">
                  <a16:creationId xmlns:a16="http://schemas.microsoft.com/office/drawing/2014/main" id="{6D57F768-9945-69DB-27D1-074719482D1C}"/>
                </a:ext>
              </a:extLst>
            </p:cNvPr>
            <p:cNvSpPr/>
            <p:nvPr/>
          </p:nvSpPr>
          <p:spPr>
            <a:xfrm>
              <a:off x="1134434" y="4301772"/>
              <a:ext cx="724814" cy="232130"/>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31" name="グラフィックス 49" descr="右向き指示マーク">
              <a:extLst>
                <a:ext uri="{FF2B5EF4-FFF2-40B4-BE49-F238E27FC236}">
                  <a16:creationId xmlns:a16="http://schemas.microsoft.com/office/drawing/2014/main" id="{AC351FE7-FDB7-D225-18A3-72C7F0A214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54202">
              <a:off x="1774857" y="4427521"/>
              <a:ext cx="253626" cy="253626"/>
            </a:xfrm>
            <a:prstGeom prst="rect">
              <a:avLst/>
            </a:prstGeom>
          </p:spPr>
        </p:pic>
      </p:grpSp>
      <p:pic>
        <p:nvPicPr>
          <p:cNvPr id="135" name="図 363">
            <a:extLst>
              <a:ext uri="{FF2B5EF4-FFF2-40B4-BE49-F238E27FC236}">
                <a16:creationId xmlns:a16="http://schemas.microsoft.com/office/drawing/2014/main" id="{C9C118E2-5E7F-BAA0-0343-B3F6D24DEF70}"/>
              </a:ext>
            </a:extLst>
          </p:cNvPr>
          <p:cNvPicPr>
            <a:picLocks noChangeAspect="1"/>
          </p:cNvPicPr>
          <p:nvPr/>
        </p:nvPicPr>
        <p:blipFill>
          <a:blip r:embed="rId9"/>
          <a:stretch>
            <a:fillRect/>
          </a:stretch>
        </p:blipFill>
        <p:spPr>
          <a:xfrm>
            <a:off x="490589" y="5758735"/>
            <a:ext cx="1358721" cy="2027693"/>
          </a:xfrm>
          <a:prstGeom prst="rect">
            <a:avLst/>
          </a:prstGeom>
        </p:spPr>
      </p:pic>
      <p:pic>
        <p:nvPicPr>
          <p:cNvPr id="136" name="図 369">
            <a:extLst>
              <a:ext uri="{FF2B5EF4-FFF2-40B4-BE49-F238E27FC236}">
                <a16:creationId xmlns:a16="http://schemas.microsoft.com/office/drawing/2014/main" id="{5770459A-5920-EA01-AC58-8B751C36111E}"/>
              </a:ext>
            </a:extLst>
          </p:cNvPr>
          <p:cNvPicPr>
            <a:picLocks noChangeAspect="1"/>
          </p:cNvPicPr>
          <p:nvPr/>
        </p:nvPicPr>
        <p:blipFill>
          <a:blip r:embed="rId5"/>
          <a:stretch>
            <a:fillRect/>
          </a:stretch>
        </p:blipFill>
        <p:spPr>
          <a:xfrm>
            <a:off x="1331927" y="7627927"/>
            <a:ext cx="417974" cy="117638"/>
          </a:xfrm>
          <a:prstGeom prst="rect">
            <a:avLst/>
          </a:prstGeom>
        </p:spPr>
      </p:pic>
      <p:pic>
        <p:nvPicPr>
          <p:cNvPr id="137" name="図 370">
            <a:extLst>
              <a:ext uri="{FF2B5EF4-FFF2-40B4-BE49-F238E27FC236}">
                <a16:creationId xmlns:a16="http://schemas.microsoft.com/office/drawing/2014/main" id="{A869E131-971B-9110-BFCD-2A3164758523}"/>
              </a:ext>
            </a:extLst>
          </p:cNvPr>
          <p:cNvPicPr>
            <a:picLocks noChangeAspect="1"/>
          </p:cNvPicPr>
          <p:nvPr/>
        </p:nvPicPr>
        <p:blipFill>
          <a:blip r:embed="rId10"/>
          <a:stretch>
            <a:fillRect/>
          </a:stretch>
        </p:blipFill>
        <p:spPr>
          <a:xfrm>
            <a:off x="1119615" y="6135731"/>
            <a:ext cx="350550" cy="72867"/>
          </a:xfrm>
          <a:prstGeom prst="rect">
            <a:avLst/>
          </a:prstGeom>
        </p:spPr>
      </p:pic>
      <p:pic>
        <p:nvPicPr>
          <p:cNvPr id="138" name="図 371">
            <a:extLst>
              <a:ext uri="{FF2B5EF4-FFF2-40B4-BE49-F238E27FC236}">
                <a16:creationId xmlns:a16="http://schemas.microsoft.com/office/drawing/2014/main" id="{357951F4-6EC1-25E7-6C65-734ECD6DF733}"/>
              </a:ext>
            </a:extLst>
          </p:cNvPr>
          <p:cNvPicPr>
            <a:picLocks noChangeAspect="1"/>
          </p:cNvPicPr>
          <p:nvPr/>
        </p:nvPicPr>
        <p:blipFill>
          <a:blip r:embed="rId11"/>
          <a:stretch>
            <a:fillRect/>
          </a:stretch>
        </p:blipFill>
        <p:spPr>
          <a:xfrm>
            <a:off x="504831" y="6486245"/>
            <a:ext cx="692619" cy="194424"/>
          </a:xfrm>
          <a:prstGeom prst="rect">
            <a:avLst/>
          </a:prstGeom>
        </p:spPr>
      </p:pic>
      <p:sp>
        <p:nvSpPr>
          <p:cNvPr id="139" name="四角形: 角を丸くする 372">
            <a:extLst>
              <a:ext uri="{FF2B5EF4-FFF2-40B4-BE49-F238E27FC236}">
                <a16:creationId xmlns:a16="http://schemas.microsoft.com/office/drawing/2014/main" id="{8F67D4BD-49FE-4C1F-756C-7DA4003362FD}"/>
              </a:ext>
            </a:extLst>
          </p:cNvPr>
          <p:cNvSpPr/>
          <p:nvPr/>
        </p:nvSpPr>
        <p:spPr>
          <a:xfrm>
            <a:off x="824071" y="6499306"/>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140" name="テキスト ボックス 381">
            <a:extLst>
              <a:ext uri="{FF2B5EF4-FFF2-40B4-BE49-F238E27FC236}">
                <a16:creationId xmlns:a16="http://schemas.microsoft.com/office/drawing/2014/main" id="{D1471EDA-5EEB-8EA5-EDAF-3235DE4F49DB}"/>
              </a:ext>
            </a:extLst>
          </p:cNvPr>
          <p:cNvSpPr txBox="1"/>
          <p:nvPr/>
        </p:nvSpPr>
        <p:spPr>
          <a:xfrm>
            <a:off x="431865" y="6487107"/>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41" name="グラフィックス 4" descr="カメラ 単色塗りつぶし">
            <a:extLst>
              <a:ext uri="{FF2B5EF4-FFF2-40B4-BE49-F238E27FC236}">
                <a16:creationId xmlns:a16="http://schemas.microsoft.com/office/drawing/2014/main" id="{834348CF-59A2-0114-0387-8D55E8EE65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76650" y="6095419"/>
            <a:ext cx="137037" cy="137037"/>
          </a:xfrm>
          <a:prstGeom prst="rect">
            <a:avLst/>
          </a:prstGeom>
        </p:spPr>
      </p:pic>
      <p:sp>
        <p:nvSpPr>
          <p:cNvPr id="142" name="Rectangle 141">
            <a:extLst>
              <a:ext uri="{FF2B5EF4-FFF2-40B4-BE49-F238E27FC236}">
                <a16:creationId xmlns:a16="http://schemas.microsoft.com/office/drawing/2014/main" id="{B6528B4A-D694-B85F-4C97-4AA3C9CB4358}"/>
              </a:ext>
            </a:extLst>
          </p:cNvPr>
          <p:cNvSpPr/>
          <p:nvPr/>
        </p:nvSpPr>
        <p:spPr>
          <a:xfrm>
            <a:off x="513283" y="6250287"/>
            <a:ext cx="1309766" cy="120171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143" name="Picture 142">
            <a:extLst>
              <a:ext uri="{FF2B5EF4-FFF2-40B4-BE49-F238E27FC236}">
                <a16:creationId xmlns:a16="http://schemas.microsoft.com/office/drawing/2014/main" id="{85A5534A-696E-D73E-0E1F-5AE582DABFBC}"/>
              </a:ext>
            </a:extLst>
          </p:cNvPr>
          <p:cNvPicPr>
            <a:picLocks noChangeAspect="1"/>
          </p:cNvPicPr>
          <p:nvPr/>
        </p:nvPicPr>
        <p:blipFill>
          <a:blip r:embed="rId14"/>
          <a:stretch>
            <a:fillRect/>
          </a:stretch>
        </p:blipFill>
        <p:spPr>
          <a:xfrm>
            <a:off x="506953" y="6485922"/>
            <a:ext cx="1327411" cy="164640"/>
          </a:xfrm>
          <a:prstGeom prst="rect">
            <a:avLst/>
          </a:prstGeom>
        </p:spPr>
      </p:pic>
      <p:pic>
        <p:nvPicPr>
          <p:cNvPr id="144" name="Picture 143">
            <a:extLst>
              <a:ext uri="{FF2B5EF4-FFF2-40B4-BE49-F238E27FC236}">
                <a16:creationId xmlns:a16="http://schemas.microsoft.com/office/drawing/2014/main" id="{68BBB7D2-227C-9AE6-0720-83B40BCFEF97}"/>
              </a:ext>
            </a:extLst>
          </p:cNvPr>
          <p:cNvPicPr>
            <a:picLocks noChangeAspect="1"/>
          </p:cNvPicPr>
          <p:nvPr/>
        </p:nvPicPr>
        <p:blipFill>
          <a:blip r:embed="rId15"/>
          <a:stretch>
            <a:fillRect/>
          </a:stretch>
        </p:blipFill>
        <p:spPr>
          <a:xfrm>
            <a:off x="510078" y="6691807"/>
            <a:ext cx="1324846" cy="547301"/>
          </a:xfrm>
          <a:prstGeom prst="rect">
            <a:avLst/>
          </a:prstGeom>
        </p:spPr>
      </p:pic>
      <p:pic>
        <p:nvPicPr>
          <p:cNvPr id="145" name="図 363">
            <a:extLst>
              <a:ext uri="{FF2B5EF4-FFF2-40B4-BE49-F238E27FC236}">
                <a16:creationId xmlns:a16="http://schemas.microsoft.com/office/drawing/2014/main" id="{DEE5A1B2-3248-8CA4-9463-514E83DCAB1C}"/>
              </a:ext>
            </a:extLst>
          </p:cNvPr>
          <p:cNvPicPr>
            <a:picLocks noChangeAspect="1"/>
          </p:cNvPicPr>
          <p:nvPr/>
        </p:nvPicPr>
        <p:blipFill>
          <a:blip r:embed="rId9"/>
          <a:stretch>
            <a:fillRect/>
          </a:stretch>
        </p:blipFill>
        <p:spPr>
          <a:xfrm>
            <a:off x="3207085" y="5757580"/>
            <a:ext cx="1358721" cy="2027693"/>
          </a:xfrm>
          <a:prstGeom prst="rect">
            <a:avLst/>
          </a:prstGeom>
        </p:spPr>
      </p:pic>
      <p:pic>
        <p:nvPicPr>
          <p:cNvPr id="146" name="図 369">
            <a:extLst>
              <a:ext uri="{FF2B5EF4-FFF2-40B4-BE49-F238E27FC236}">
                <a16:creationId xmlns:a16="http://schemas.microsoft.com/office/drawing/2014/main" id="{793D4039-D750-AC28-F396-E714A6BE2014}"/>
              </a:ext>
            </a:extLst>
          </p:cNvPr>
          <p:cNvPicPr>
            <a:picLocks noChangeAspect="1"/>
          </p:cNvPicPr>
          <p:nvPr/>
        </p:nvPicPr>
        <p:blipFill>
          <a:blip r:embed="rId5"/>
          <a:stretch>
            <a:fillRect/>
          </a:stretch>
        </p:blipFill>
        <p:spPr>
          <a:xfrm>
            <a:off x="4048423" y="7626772"/>
            <a:ext cx="417974" cy="117638"/>
          </a:xfrm>
          <a:prstGeom prst="rect">
            <a:avLst/>
          </a:prstGeom>
        </p:spPr>
      </p:pic>
      <p:pic>
        <p:nvPicPr>
          <p:cNvPr id="147" name="図 370">
            <a:extLst>
              <a:ext uri="{FF2B5EF4-FFF2-40B4-BE49-F238E27FC236}">
                <a16:creationId xmlns:a16="http://schemas.microsoft.com/office/drawing/2014/main" id="{F952D1B3-2209-DD0D-95BE-2217D2EB0B8A}"/>
              </a:ext>
            </a:extLst>
          </p:cNvPr>
          <p:cNvPicPr>
            <a:picLocks noChangeAspect="1"/>
          </p:cNvPicPr>
          <p:nvPr/>
        </p:nvPicPr>
        <p:blipFill>
          <a:blip r:embed="rId10"/>
          <a:stretch>
            <a:fillRect/>
          </a:stretch>
        </p:blipFill>
        <p:spPr>
          <a:xfrm>
            <a:off x="3836111" y="6134576"/>
            <a:ext cx="350550" cy="72867"/>
          </a:xfrm>
          <a:prstGeom prst="rect">
            <a:avLst/>
          </a:prstGeom>
        </p:spPr>
      </p:pic>
      <p:pic>
        <p:nvPicPr>
          <p:cNvPr id="148" name="図 371">
            <a:extLst>
              <a:ext uri="{FF2B5EF4-FFF2-40B4-BE49-F238E27FC236}">
                <a16:creationId xmlns:a16="http://schemas.microsoft.com/office/drawing/2014/main" id="{5310ECE4-60F1-46ED-BF4B-4EA2C784AC74}"/>
              </a:ext>
            </a:extLst>
          </p:cNvPr>
          <p:cNvPicPr>
            <a:picLocks noChangeAspect="1"/>
          </p:cNvPicPr>
          <p:nvPr/>
        </p:nvPicPr>
        <p:blipFill>
          <a:blip r:embed="rId11"/>
          <a:stretch>
            <a:fillRect/>
          </a:stretch>
        </p:blipFill>
        <p:spPr>
          <a:xfrm>
            <a:off x="3221327" y="6485090"/>
            <a:ext cx="692619" cy="194424"/>
          </a:xfrm>
          <a:prstGeom prst="rect">
            <a:avLst/>
          </a:prstGeom>
        </p:spPr>
      </p:pic>
      <p:sp>
        <p:nvSpPr>
          <p:cNvPr id="149" name="四角形: 角を丸くする 372">
            <a:extLst>
              <a:ext uri="{FF2B5EF4-FFF2-40B4-BE49-F238E27FC236}">
                <a16:creationId xmlns:a16="http://schemas.microsoft.com/office/drawing/2014/main" id="{89A65510-58E6-F4B3-A672-3F8F80DFAC2E}"/>
              </a:ext>
            </a:extLst>
          </p:cNvPr>
          <p:cNvSpPr/>
          <p:nvPr/>
        </p:nvSpPr>
        <p:spPr>
          <a:xfrm>
            <a:off x="3540567" y="6498151"/>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150" name="テキスト ボックス 381">
            <a:extLst>
              <a:ext uri="{FF2B5EF4-FFF2-40B4-BE49-F238E27FC236}">
                <a16:creationId xmlns:a16="http://schemas.microsoft.com/office/drawing/2014/main" id="{E536F724-BD90-1A04-0234-B38DB4E16FF3}"/>
              </a:ext>
            </a:extLst>
          </p:cNvPr>
          <p:cNvSpPr txBox="1"/>
          <p:nvPr/>
        </p:nvSpPr>
        <p:spPr>
          <a:xfrm>
            <a:off x="3148361" y="648595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51" name="グラフィックス 4" descr="カメラ 単色塗りつぶし">
            <a:extLst>
              <a:ext uri="{FF2B5EF4-FFF2-40B4-BE49-F238E27FC236}">
                <a16:creationId xmlns:a16="http://schemas.microsoft.com/office/drawing/2014/main" id="{5FE245D9-B1D1-0BB3-CDDF-DFD38687AB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93146" y="6094264"/>
            <a:ext cx="137037" cy="137037"/>
          </a:xfrm>
          <a:prstGeom prst="rect">
            <a:avLst/>
          </a:prstGeom>
        </p:spPr>
      </p:pic>
      <p:sp>
        <p:nvSpPr>
          <p:cNvPr id="152" name="Rectangle 151">
            <a:extLst>
              <a:ext uri="{FF2B5EF4-FFF2-40B4-BE49-F238E27FC236}">
                <a16:creationId xmlns:a16="http://schemas.microsoft.com/office/drawing/2014/main" id="{D9815D59-4245-B587-279F-B0271550DD01}"/>
              </a:ext>
            </a:extLst>
          </p:cNvPr>
          <p:cNvSpPr/>
          <p:nvPr/>
        </p:nvSpPr>
        <p:spPr>
          <a:xfrm>
            <a:off x="3229779" y="6249132"/>
            <a:ext cx="1309766" cy="120171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153" name="Picture 152">
            <a:extLst>
              <a:ext uri="{FF2B5EF4-FFF2-40B4-BE49-F238E27FC236}">
                <a16:creationId xmlns:a16="http://schemas.microsoft.com/office/drawing/2014/main" id="{E3BFF81A-B944-77BD-5A38-4295498959A2}"/>
              </a:ext>
            </a:extLst>
          </p:cNvPr>
          <p:cNvPicPr>
            <a:picLocks noChangeAspect="1"/>
          </p:cNvPicPr>
          <p:nvPr/>
        </p:nvPicPr>
        <p:blipFill>
          <a:blip r:embed="rId14"/>
          <a:stretch>
            <a:fillRect/>
          </a:stretch>
        </p:blipFill>
        <p:spPr>
          <a:xfrm>
            <a:off x="3223449" y="6484767"/>
            <a:ext cx="1327411" cy="164640"/>
          </a:xfrm>
          <a:prstGeom prst="rect">
            <a:avLst/>
          </a:prstGeom>
        </p:spPr>
      </p:pic>
      <p:pic>
        <p:nvPicPr>
          <p:cNvPr id="154" name="Picture 153">
            <a:extLst>
              <a:ext uri="{FF2B5EF4-FFF2-40B4-BE49-F238E27FC236}">
                <a16:creationId xmlns:a16="http://schemas.microsoft.com/office/drawing/2014/main" id="{6DD20656-7184-4DB4-1C84-B7294CB42E8F}"/>
              </a:ext>
            </a:extLst>
          </p:cNvPr>
          <p:cNvPicPr>
            <a:picLocks noChangeAspect="1"/>
          </p:cNvPicPr>
          <p:nvPr/>
        </p:nvPicPr>
        <p:blipFill>
          <a:blip r:embed="rId15"/>
          <a:stretch>
            <a:fillRect/>
          </a:stretch>
        </p:blipFill>
        <p:spPr>
          <a:xfrm>
            <a:off x="3226574" y="6690652"/>
            <a:ext cx="1324846" cy="547301"/>
          </a:xfrm>
          <a:prstGeom prst="rect">
            <a:avLst/>
          </a:prstGeom>
        </p:spPr>
      </p:pic>
      <p:sp>
        <p:nvSpPr>
          <p:cNvPr id="155" name="矢印: 右 71">
            <a:extLst>
              <a:ext uri="{FF2B5EF4-FFF2-40B4-BE49-F238E27FC236}">
                <a16:creationId xmlns:a16="http://schemas.microsoft.com/office/drawing/2014/main" id="{CB257235-F1B4-FA84-6C40-84B9ECFBB0AE}"/>
              </a:ext>
            </a:extLst>
          </p:cNvPr>
          <p:cNvSpPr/>
          <p:nvPr/>
        </p:nvSpPr>
        <p:spPr>
          <a:xfrm>
            <a:off x="2936799" y="6062163"/>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6" name="テキスト ボックス 107">
            <a:extLst>
              <a:ext uri="{FF2B5EF4-FFF2-40B4-BE49-F238E27FC236}">
                <a16:creationId xmlns:a16="http://schemas.microsoft.com/office/drawing/2014/main" id="{2B04A0EA-D7F8-C01D-F440-7ED3F332CAAE}"/>
              </a:ext>
            </a:extLst>
          </p:cNvPr>
          <p:cNvSpPr txBox="1"/>
          <p:nvPr/>
        </p:nvSpPr>
        <p:spPr>
          <a:xfrm>
            <a:off x="3503363" y="6079562"/>
            <a:ext cx="98853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grpSp>
        <p:nvGrpSpPr>
          <p:cNvPr id="157" name="Group 156">
            <a:extLst>
              <a:ext uri="{FF2B5EF4-FFF2-40B4-BE49-F238E27FC236}">
                <a16:creationId xmlns:a16="http://schemas.microsoft.com/office/drawing/2014/main" id="{91BCE3BE-9EB9-27AD-0040-A190FA9AEBE0}"/>
              </a:ext>
            </a:extLst>
          </p:cNvPr>
          <p:cNvGrpSpPr/>
          <p:nvPr/>
        </p:nvGrpSpPr>
        <p:grpSpPr>
          <a:xfrm>
            <a:off x="3868364" y="6464714"/>
            <a:ext cx="820919" cy="389136"/>
            <a:chOff x="1020340" y="2842114"/>
            <a:chExt cx="820919" cy="389136"/>
          </a:xfrm>
        </p:grpSpPr>
        <p:sp>
          <p:nvSpPr>
            <p:cNvPr id="158" name="正方形/長方形 8">
              <a:extLst>
                <a:ext uri="{FF2B5EF4-FFF2-40B4-BE49-F238E27FC236}">
                  <a16:creationId xmlns:a16="http://schemas.microsoft.com/office/drawing/2014/main" id="{DA1C768E-7DDC-AA40-493C-8CF1FF06E9D2}"/>
                </a:ext>
              </a:extLst>
            </p:cNvPr>
            <p:cNvSpPr/>
            <p:nvPr/>
          </p:nvSpPr>
          <p:spPr>
            <a:xfrm>
              <a:off x="1020340" y="2842114"/>
              <a:ext cx="671181" cy="184693"/>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59" name="グラフィックス 9" descr="右向き指示マーク">
              <a:extLst>
                <a:ext uri="{FF2B5EF4-FFF2-40B4-BE49-F238E27FC236}">
                  <a16:creationId xmlns:a16="http://schemas.microsoft.com/office/drawing/2014/main" id="{0EF59263-308E-C75A-86C7-A55828B195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54202">
              <a:off x="1587633" y="2977624"/>
              <a:ext cx="253626" cy="253626"/>
            </a:xfrm>
            <a:prstGeom prst="rect">
              <a:avLst/>
            </a:prstGeom>
          </p:spPr>
        </p:pic>
      </p:grpSp>
      <p:sp>
        <p:nvSpPr>
          <p:cNvPr id="160" name="矢印: 右 71">
            <a:extLst>
              <a:ext uri="{FF2B5EF4-FFF2-40B4-BE49-F238E27FC236}">
                <a16:creationId xmlns:a16="http://schemas.microsoft.com/office/drawing/2014/main" id="{81A6F7EB-90DF-136C-555A-719C86BD8555}"/>
              </a:ext>
            </a:extLst>
          </p:cNvPr>
          <p:cNvSpPr/>
          <p:nvPr/>
        </p:nvSpPr>
        <p:spPr>
          <a:xfrm>
            <a:off x="4603020" y="6055039"/>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163" name="図 363">
            <a:extLst>
              <a:ext uri="{FF2B5EF4-FFF2-40B4-BE49-F238E27FC236}">
                <a16:creationId xmlns:a16="http://schemas.microsoft.com/office/drawing/2014/main" id="{6DB6C379-B98D-292E-B851-CA62DDBA505A}"/>
              </a:ext>
            </a:extLst>
          </p:cNvPr>
          <p:cNvPicPr>
            <a:picLocks noChangeAspect="1"/>
          </p:cNvPicPr>
          <p:nvPr/>
        </p:nvPicPr>
        <p:blipFill>
          <a:blip r:embed="rId9"/>
          <a:stretch>
            <a:fillRect/>
          </a:stretch>
        </p:blipFill>
        <p:spPr>
          <a:xfrm>
            <a:off x="4944590" y="5757580"/>
            <a:ext cx="1358721" cy="2027693"/>
          </a:xfrm>
          <a:prstGeom prst="rect">
            <a:avLst/>
          </a:prstGeom>
        </p:spPr>
      </p:pic>
      <p:pic>
        <p:nvPicPr>
          <p:cNvPr id="165" name="図 370">
            <a:extLst>
              <a:ext uri="{FF2B5EF4-FFF2-40B4-BE49-F238E27FC236}">
                <a16:creationId xmlns:a16="http://schemas.microsoft.com/office/drawing/2014/main" id="{D6E7A9DA-2BE8-FB03-93A3-586FDCBFA0BA}"/>
              </a:ext>
            </a:extLst>
          </p:cNvPr>
          <p:cNvPicPr>
            <a:picLocks noChangeAspect="1"/>
          </p:cNvPicPr>
          <p:nvPr/>
        </p:nvPicPr>
        <p:blipFill>
          <a:blip r:embed="rId10"/>
          <a:stretch>
            <a:fillRect/>
          </a:stretch>
        </p:blipFill>
        <p:spPr>
          <a:xfrm>
            <a:off x="5573616" y="6134576"/>
            <a:ext cx="350550" cy="72867"/>
          </a:xfrm>
          <a:prstGeom prst="rect">
            <a:avLst/>
          </a:prstGeom>
        </p:spPr>
      </p:pic>
      <p:pic>
        <p:nvPicPr>
          <p:cNvPr id="166" name="図 371">
            <a:extLst>
              <a:ext uri="{FF2B5EF4-FFF2-40B4-BE49-F238E27FC236}">
                <a16:creationId xmlns:a16="http://schemas.microsoft.com/office/drawing/2014/main" id="{9A064B25-F4CC-3CB8-89FC-B32A0C9E6607}"/>
              </a:ext>
            </a:extLst>
          </p:cNvPr>
          <p:cNvPicPr>
            <a:picLocks noChangeAspect="1"/>
          </p:cNvPicPr>
          <p:nvPr/>
        </p:nvPicPr>
        <p:blipFill>
          <a:blip r:embed="rId11"/>
          <a:stretch>
            <a:fillRect/>
          </a:stretch>
        </p:blipFill>
        <p:spPr>
          <a:xfrm>
            <a:off x="4958832" y="6485090"/>
            <a:ext cx="692619" cy="194424"/>
          </a:xfrm>
          <a:prstGeom prst="rect">
            <a:avLst/>
          </a:prstGeom>
        </p:spPr>
      </p:pic>
      <p:sp>
        <p:nvSpPr>
          <p:cNvPr id="167" name="四角形: 角を丸くする 372">
            <a:extLst>
              <a:ext uri="{FF2B5EF4-FFF2-40B4-BE49-F238E27FC236}">
                <a16:creationId xmlns:a16="http://schemas.microsoft.com/office/drawing/2014/main" id="{F5F16A7C-87D3-5023-BE90-D06F8059BDEF}"/>
              </a:ext>
            </a:extLst>
          </p:cNvPr>
          <p:cNvSpPr/>
          <p:nvPr/>
        </p:nvSpPr>
        <p:spPr>
          <a:xfrm>
            <a:off x="5278072" y="6498151"/>
            <a:ext cx="1003206" cy="160020"/>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500" kern="0" dirty="0">
              <a:solidFill>
                <a:prstClr val="black"/>
              </a:solidFill>
            </a:endParaRPr>
          </a:p>
        </p:txBody>
      </p:sp>
      <p:sp>
        <p:nvSpPr>
          <p:cNvPr id="168" name="テキスト ボックス 381">
            <a:extLst>
              <a:ext uri="{FF2B5EF4-FFF2-40B4-BE49-F238E27FC236}">
                <a16:creationId xmlns:a16="http://schemas.microsoft.com/office/drawing/2014/main" id="{FEA5F89F-24F0-2AC9-BFCF-C72B479F5607}"/>
              </a:ext>
            </a:extLst>
          </p:cNvPr>
          <p:cNvSpPr txBox="1"/>
          <p:nvPr/>
        </p:nvSpPr>
        <p:spPr>
          <a:xfrm>
            <a:off x="4885866" y="6485952"/>
            <a:ext cx="372218" cy="169277"/>
          </a:xfrm>
          <a:prstGeom prst="rect">
            <a:avLst/>
          </a:prstGeom>
          <a:noFill/>
        </p:spPr>
        <p:txBody>
          <a:bodyPr wrap="none" rtlCol="0">
            <a:spAutoFit/>
          </a:bodyPr>
          <a:lstStyle/>
          <a:p>
            <a:r>
              <a:rPr kumimoji="1" lang="en-US" altLang="ja-JP" sz="500" dirty="0"/>
              <a:t>Lot No</a:t>
            </a:r>
            <a:endParaRPr kumimoji="1" lang="ja-JP" altLang="en-US" sz="500" dirty="0"/>
          </a:p>
        </p:txBody>
      </p:sp>
      <p:pic>
        <p:nvPicPr>
          <p:cNvPr id="169" name="グラフィックス 4" descr="カメラ 単色塗りつぶし">
            <a:extLst>
              <a:ext uri="{FF2B5EF4-FFF2-40B4-BE49-F238E27FC236}">
                <a16:creationId xmlns:a16="http://schemas.microsoft.com/office/drawing/2014/main" id="{8C43E6FE-39DA-9790-3F57-773ED1E2C4F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30651" y="6094264"/>
            <a:ext cx="137037" cy="137037"/>
          </a:xfrm>
          <a:prstGeom prst="rect">
            <a:avLst/>
          </a:prstGeom>
        </p:spPr>
      </p:pic>
      <p:sp>
        <p:nvSpPr>
          <p:cNvPr id="170" name="Rectangle 169">
            <a:extLst>
              <a:ext uri="{FF2B5EF4-FFF2-40B4-BE49-F238E27FC236}">
                <a16:creationId xmlns:a16="http://schemas.microsoft.com/office/drawing/2014/main" id="{F8959213-378A-AF1C-CB97-D3554AE3F201}"/>
              </a:ext>
            </a:extLst>
          </p:cNvPr>
          <p:cNvSpPr/>
          <p:nvPr/>
        </p:nvSpPr>
        <p:spPr>
          <a:xfrm>
            <a:off x="4967284" y="6249132"/>
            <a:ext cx="1309766" cy="1201710"/>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171" name="Picture 170">
            <a:extLst>
              <a:ext uri="{FF2B5EF4-FFF2-40B4-BE49-F238E27FC236}">
                <a16:creationId xmlns:a16="http://schemas.microsoft.com/office/drawing/2014/main" id="{3DAC1BB7-CE0A-DE3B-0A02-0D61B5722870}"/>
              </a:ext>
            </a:extLst>
          </p:cNvPr>
          <p:cNvPicPr>
            <a:picLocks noChangeAspect="1"/>
          </p:cNvPicPr>
          <p:nvPr/>
        </p:nvPicPr>
        <p:blipFill>
          <a:blip r:embed="rId14"/>
          <a:stretch>
            <a:fillRect/>
          </a:stretch>
        </p:blipFill>
        <p:spPr>
          <a:xfrm>
            <a:off x="4960954" y="6484767"/>
            <a:ext cx="1327411" cy="164640"/>
          </a:xfrm>
          <a:prstGeom prst="rect">
            <a:avLst/>
          </a:prstGeom>
        </p:spPr>
      </p:pic>
      <p:sp>
        <p:nvSpPr>
          <p:cNvPr id="173" name="テキスト ボックス 107">
            <a:extLst>
              <a:ext uri="{FF2B5EF4-FFF2-40B4-BE49-F238E27FC236}">
                <a16:creationId xmlns:a16="http://schemas.microsoft.com/office/drawing/2014/main" id="{062FB175-1F2C-9790-C8E5-8B6B7404243E}"/>
              </a:ext>
            </a:extLst>
          </p:cNvPr>
          <p:cNvSpPr txBox="1"/>
          <p:nvPr/>
        </p:nvSpPr>
        <p:spPr>
          <a:xfrm>
            <a:off x="5240868" y="6079562"/>
            <a:ext cx="988534" cy="169277"/>
          </a:xfrm>
          <a:prstGeom prst="rect">
            <a:avLst/>
          </a:prstGeom>
          <a:noFill/>
        </p:spPr>
        <p:txBody>
          <a:bodyPr wrap="square" rtlCol="0">
            <a:spAutoFit/>
          </a:bodyPr>
          <a:lstStyle/>
          <a:p>
            <a:r>
              <a:rPr kumimoji="1" lang="en-US" altLang="ja-JP" sz="500" dirty="0">
                <a:latin typeface="+mj-lt"/>
              </a:rPr>
              <a:t>DEMO-PARTS-</a:t>
            </a:r>
            <a:r>
              <a:rPr kumimoji="1" lang="en-US" altLang="ja-JP" sz="500" dirty="0" err="1">
                <a:latin typeface="+mj-lt"/>
              </a:rPr>
              <a:t>NO_B</a:t>
            </a:r>
            <a:endParaRPr kumimoji="1" lang="en-US" altLang="ja-JP" sz="500" dirty="0"/>
          </a:p>
        </p:txBody>
      </p:sp>
      <p:pic>
        <p:nvPicPr>
          <p:cNvPr id="174" name="Picture 173">
            <a:extLst>
              <a:ext uri="{FF2B5EF4-FFF2-40B4-BE49-F238E27FC236}">
                <a16:creationId xmlns:a16="http://schemas.microsoft.com/office/drawing/2014/main" id="{5D34B6F2-A70C-1DA8-9008-877669562FDF}"/>
              </a:ext>
            </a:extLst>
          </p:cNvPr>
          <p:cNvPicPr>
            <a:picLocks noChangeAspect="1"/>
          </p:cNvPicPr>
          <p:nvPr/>
        </p:nvPicPr>
        <p:blipFill>
          <a:blip r:embed="rId16"/>
          <a:stretch>
            <a:fillRect/>
          </a:stretch>
        </p:blipFill>
        <p:spPr>
          <a:xfrm>
            <a:off x="4945534" y="6678119"/>
            <a:ext cx="1342831" cy="651615"/>
          </a:xfrm>
          <a:prstGeom prst="rect">
            <a:avLst/>
          </a:prstGeom>
        </p:spPr>
      </p:pic>
      <p:sp>
        <p:nvSpPr>
          <p:cNvPr id="175" name="TextBox 174">
            <a:extLst>
              <a:ext uri="{FF2B5EF4-FFF2-40B4-BE49-F238E27FC236}">
                <a16:creationId xmlns:a16="http://schemas.microsoft.com/office/drawing/2014/main" id="{DEB6A533-8C55-D30D-5BC1-AA9C8A6830EA}"/>
              </a:ext>
            </a:extLst>
          </p:cNvPr>
          <p:cNvSpPr txBox="1"/>
          <p:nvPr/>
        </p:nvSpPr>
        <p:spPr>
          <a:xfrm>
            <a:off x="5798084" y="7625044"/>
            <a:ext cx="331116" cy="144655"/>
          </a:xfrm>
          <a:prstGeom prst="rect">
            <a:avLst/>
          </a:prstGeom>
          <a:solidFill>
            <a:srgbClr val="FAFAFA"/>
          </a:solidFill>
        </p:spPr>
        <p:txBody>
          <a:bodyPr wrap="none" lIns="9144" tIns="18288" rIns="45720" bIns="18288" rtlCol="0">
            <a:spAutoFit/>
          </a:bodyPr>
          <a:lstStyle/>
          <a:p>
            <a:r>
              <a:rPr lang="en-US" sz="700" dirty="0">
                <a:latin typeface="Tahoma" panose="020B0604030504040204" pitchFamily="34" charset="0"/>
                <a:ea typeface="Tahoma" panose="020B0604030504040204" pitchFamily="34" charset="0"/>
                <a:cs typeface="Tahoma" panose="020B0604030504040204" pitchFamily="34" charset="0"/>
              </a:rPr>
              <a:t>400.00</a:t>
            </a:r>
          </a:p>
        </p:txBody>
      </p:sp>
      <p:pic>
        <p:nvPicPr>
          <p:cNvPr id="2" name="Picture 1">
            <a:extLst>
              <a:ext uri="{FF2B5EF4-FFF2-40B4-BE49-F238E27FC236}">
                <a16:creationId xmlns:a16="http://schemas.microsoft.com/office/drawing/2014/main" id="{EF3568B2-6BA1-8DF5-C061-738920C68D28}"/>
              </a:ext>
            </a:extLst>
          </p:cNvPr>
          <p:cNvPicPr>
            <a:picLocks noChangeAspect="1"/>
          </p:cNvPicPr>
          <p:nvPr/>
        </p:nvPicPr>
        <p:blipFill>
          <a:blip r:embed="rId17"/>
          <a:srcRect t="28188" b="-1"/>
          <a:stretch/>
        </p:blipFill>
        <p:spPr>
          <a:xfrm>
            <a:off x="699921" y="2868692"/>
            <a:ext cx="981360" cy="257764"/>
          </a:xfrm>
          <a:prstGeom prst="rect">
            <a:avLst/>
          </a:prstGeom>
        </p:spPr>
      </p:pic>
      <p:sp>
        <p:nvSpPr>
          <p:cNvPr id="4" name="TextBox 3">
            <a:extLst>
              <a:ext uri="{FF2B5EF4-FFF2-40B4-BE49-F238E27FC236}">
                <a16:creationId xmlns:a16="http://schemas.microsoft.com/office/drawing/2014/main" id="{D8C0F49C-DE32-70CF-5919-3E11F1FD200F}"/>
              </a:ext>
            </a:extLst>
          </p:cNvPr>
          <p:cNvSpPr txBox="1"/>
          <p:nvPr/>
        </p:nvSpPr>
        <p:spPr>
          <a:xfrm>
            <a:off x="866814" y="2890987"/>
            <a:ext cx="661271" cy="218521"/>
          </a:xfrm>
          <a:prstGeom prst="rect">
            <a:avLst/>
          </a:prstGeom>
          <a:solidFill>
            <a:srgbClr val="FAFAFA"/>
          </a:solidFill>
        </p:spPr>
        <p:txBody>
          <a:bodyPr wrap="none" lIns="9144" tIns="9144" rIns="9144" bIns="9144" rtlCol="0">
            <a:spAutoFit/>
          </a:bodyPr>
          <a:lstStyle/>
          <a:p>
            <a:pPr algn="ctr"/>
            <a:r>
              <a:rPr lang="en-US"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Change Location</a:t>
            </a:r>
            <a:endParaRPr lang="th-TH" sz="6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th-TH" sz="700" dirty="0">
                <a:latin typeface="Tahoma" panose="020B0604030504040204" pitchFamily="34" charset="0"/>
                <a:ea typeface="Tahoma" panose="020B0604030504040204" pitchFamily="34" charset="0"/>
                <a:cs typeface="Tahoma" panose="020B0604030504040204" pitchFamily="34" charset="0"/>
              </a:rPr>
              <a:t>ย้ายสต็อกสินค้า</a:t>
            </a:r>
            <a:endParaRPr lang="en-US" sz="700" dirty="0">
              <a:latin typeface="Tahoma" panose="020B0604030504040204" pitchFamily="34" charset="0"/>
              <a:ea typeface="Tahoma" panose="020B0604030504040204" pitchFamily="34" charset="0"/>
              <a:cs typeface="Tahoma" panose="020B0604030504040204" pitchFamily="34" charset="0"/>
            </a:endParaRPr>
          </a:p>
        </p:txBody>
      </p:sp>
      <p:sp>
        <p:nvSpPr>
          <p:cNvPr id="5" name="Isosceles Triangle 4">
            <a:extLst>
              <a:ext uri="{FF2B5EF4-FFF2-40B4-BE49-F238E27FC236}">
                <a16:creationId xmlns:a16="http://schemas.microsoft.com/office/drawing/2014/main" id="{69F81250-4EB8-C34A-9415-D03768DD831F}"/>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8" name="吹き出し: 四角形 7">
            <a:extLst>
              <a:ext uri="{FF2B5EF4-FFF2-40B4-BE49-F238E27FC236}">
                <a16:creationId xmlns:a16="http://schemas.microsoft.com/office/drawing/2014/main" id="{B6B8C047-C666-9B33-628D-FB40187D0867}"/>
              </a:ext>
            </a:extLst>
          </p:cNvPr>
          <p:cNvSpPr/>
          <p:nvPr/>
        </p:nvSpPr>
        <p:spPr>
          <a:xfrm>
            <a:off x="7055961" y="2270333"/>
            <a:ext cx="1433793" cy="642937"/>
          </a:xfrm>
          <a:prstGeom prst="wedgeRectCallout">
            <a:avLst>
              <a:gd name="adj1" fmla="val -62417"/>
              <a:gd name="adj2" fmla="val -37609"/>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Lot no</a:t>
            </a:r>
            <a:r>
              <a:rPr kumimoji="1" lang="ja-JP" altLang="en-US" sz="700" kern="0" dirty="0">
                <a:solidFill>
                  <a:prstClr val="black"/>
                </a:solidFill>
              </a:rPr>
              <a:t>を追加する。</a:t>
            </a:r>
            <a:endParaRPr kumimoji="1" lang="en-US" altLang="ja-JP" sz="700" kern="0" dirty="0">
              <a:solidFill>
                <a:prstClr val="black"/>
              </a:solidFill>
            </a:endParaRPr>
          </a:p>
          <a:p>
            <a:pPr algn="l" defTabSz="914400"/>
            <a:r>
              <a:rPr kumimoji="1" lang="ja-JP" altLang="en-US" sz="700" kern="0" dirty="0">
                <a:solidFill>
                  <a:prstClr val="black"/>
                </a:solidFill>
              </a:rPr>
              <a:t>任意項目とする。</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Add Lot </a:t>
            </a:r>
            <a:r>
              <a:rPr kumimoji="1" lang="en-US" altLang="ja-JP" sz="700" kern="0" dirty="0" err="1">
                <a:solidFill>
                  <a:prstClr val="black"/>
                </a:solidFill>
              </a:rPr>
              <a:t>no.This</a:t>
            </a:r>
            <a:r>
              <a:rPr kumimoji="1" lang="en-US" altLang="ja-JP" sz="700" kern="0" dirty="0">
                <a:solidFill>
                  <a:prstClr val="black"/>
                </a:solidFill>
              </a:rPr>
              <a:t> is an optional field.</a:t>
            </a:r>
            <a:endParaRPr kumimoji="1" lang="ja-JP" altLang="en-US" sz="700" kern="0" dirty="0">
              <a:solidFill>
                <a:prstClr val="black"/>
              </a:solidFill>
            </a:endParaRPr>
          </a:p>
        </p:txBody>
      </p:sp>
      <p:sp>
        <p:nvSpPr>
          <p:cNvPr id="6" name="四角形: 角を丸くする 48">
            <a:extLst>
              <a:ext uri="{FF2B5EF4-FFF2-40B4-BE49-F238E27FC236}">
                <a16:creationId xmlns:a16="http://schemas.microsoft.com/office/drawing/2014/main" id="{A4BF664D-5D36-B27B-8ED5-FEC6A9D13CEE}"/>
              </a:ext>
            </a:extLst>
          </p:cNvPr>
          <p:cNvSpPr/>
          <p:nvPr/>
        </p:nvSpPr>
        <p:spPr>
          <a:xfrm>
            <a:off x="2409631" y="2001510"/>
            <a:ext cx="96294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 name="テキスト ボックス 49">
            <a:extLst>
              <a:ext uri="{FF2B5EF4-FFF2-40B4-BE49-F238E27FC236}">
                <a16:creationId xmlns:a16="http://schemas.microsoft.com/office/drawing/2014/main" id="{AB9D79CB-2073-C81A-3D40-928CA31331C0}"/>
              </a:ext>
            </a:extLst>
          </p:cNvPr>
          <p:cNvSpPr txBox="1"/>
          <p:nvPr/>
        </p:nvSpPr>
        <p:spPr>
          <a:xfrm>
            <a:off x="2013984" y="1990271"/>
            <a:ext cx="407484" cy="169277"/>
          </a:xfrm>
          <a:prstGeom prst="rect">
            <a:avLst/>
          </a:prstGeom>
          <a:noFill/>
        </p:spPr>
        <p:txBody>
          <a:bodyPr wrap="none" rtlCol="0">
            <a:spAutoFit/>
          </a:bodyPr>
          <a:lstStyle/>
          <a:p>
            <a:r>
              <a:rPr kumimoji="1" lang="en-US" altLang="ja-JP" sz="500" dirty="0"/>
              <a:t>Lot No :</a:t>
            </a:r>
            <a:endParaRPr kumimoji="1" lang="ja-JP" altLang="en-US" sz="500" dirty="0"/>
          </a:p>
        </p:txBody>
      </p:sp>
      <p:sp>
        <p:nvSpPr>
          <p:cNvPr id="9" name="四角形: 角を丸くする 48">
            <a:extLst>
              <a:ext uri="{FF2B5EF4-FFF2-40B4-BE49-F238E27FC236}">
                <a16:creationId xmlns:a16="http://schemas.microsoft.com/office/drawing/2014/main" id="{DF023115-9C8F-DAA1-591C-F44859670E22}"/>
              </a:ext>
            </a:extLst>
          </p:cNvPr>
          <p:cNvSpPr/>
          <p:nvPr/>
        </p:nvSpPr>
        <p:spPr>
          <a:xfrm>
            <a:off x="831034" y="4083092"/>
            <a:ext cx="96294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 name="テキスト ボックス 49">
            <a:extLst>
              <a:ext uri="{FF2B5EF4-FFF2-40B4-BE49-F238E27FC236}">
                <a16:creationId xmlns:a16="http://schemas.microsoft.com/office/drawing/2014/main" id="{A0579037-C6A1-2396-697B-52B5FFF2D08C}"/>
              </a:ext>
            </a:extLst>
          </p:cNvPr>
          <p:cNvSpPr txBox="1"/>
          <p:nvPr/>
        </p:nvSpPr>
        <p:spPr>
          <a:xfrm>
            <a:off x="435387" y="4071853"/>
            <a:ext cx="407484" cy="169277"/>
          </a:xfrm>
          <a:prstGeom prst="rect">
            <a:avLst/>
          </a:prstGeom>
          <a:noFill/>
        </p:spPr>
        <p:txBody>
          <a:bodyPr wrap="none" rtlCol="0">
            <a:spAutoFit/>
          </a:bodyPr>
          <a:lstStyle/>
          <a:p>
            <a:r>
              <a:rPr kumimoji="1" lang="en-US" altLang="ja-JP" sz="500" dirty="0"/>
              <a:t>Lot No :</a:t>
            </a:r>
            <a:endParaRPr kumimoji="1" lang="ja-JP" altLang="en-US" sz="500" dirty="0"/>
          </a:p>
        </p:txBody>
      </p:sp>
      <p:sp>
        <p:nvSpPr>
          <p:cNvPr id="12" name="四角形: 角を丸くする 48">
            <a:extLst>
              <a:ext uri="{FF2B5EF4-FFF2-40B4-BE49-F238E27FC236}">
                <a16:creationId xmlns:a16="http://schemas.microsoft.com/office/drawing/2014/main" id="{51B7428C-0E27-E5FE-88AA-838BB04A6330}"/>
              </a:ext>
            </a:extLst>
          </p:cNvPr>
          <p:cNvSpPr/>
          <p:nvPr/>
        </p:nvSpPr>
        <p:spPr>
          <a:xfrm>
            <a:off x="831034" y="6267489"/>
            <a:ext cx="96294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 name="テキスト ボックス 49">
            <a:extLst>
              <a:ext uri="{FF2B5EF4-FFF2-40B4-BE49-F238E27FC236}">
                <a16:creationId xmlns:a16="http://schemas.microsoft.com/office/drawing/2014/main" id="{B57BCFF2-4C07-7D5D-A454-C7D90FB76C81}"/>
              </a:ext>
            </a:extLst>
          </p:cNvPr>
          <p:cNvSpPr txBox="1"/>
          <p:nvPr/>
        </p:nvSpPr>
        <p:spPr>
          <a:xfrm>
            <a:off x="435387" y="6256250"/>
            <a:ext cx="407484" cy="169277"/>
          </a:xfrm>
          <a:prstGeom prst="rect">
            <a:avLst/>
          </a:prstGeom>
          <a:noFill/>
        </p:spPr>
        <p:txBody>
          <a:bodyPr wrap="none" rtlCol="0">
            <a:spAutoFit/>
          </a:bodyPr>
          <a:lstStyle/>
          <a:p>
            <a:r>
              <a:rPr kumimoji="1" lang="en-US" altLang="ja-JP" sz="500" dirty="0"/>
              <a:t>Lot No :</a:t>
            </a:r>
            <a:endParaRPr kumimoji="1" lang="ja-JP" altLang="en-US" sz="500" dirty="0"/>
          </a:p>
        </p:txBody>
      </p:sp>
      <p:sp>
        <p:nvSpPr>
          <p:cNvPr id="14" name="四角形: 角を丸くする 48">
            <a:extLst>
              <a:ext uri="{FF2B5EF4-FFF2-40B4-BE49-F238E27FC236}">
                <a16:creationId xmlns:a16="http://schemas.microsoft.com/office/drawing/2014/main" id="{30C08831-68C1-BC8C-5338-CE7E96E1894F}"/>
              </a:ext>
            </a:extLst>
          </p:cNvPr>
          <p:cNvSpPr/>
          <p:nvPr/>
        </p:nvSpPr>
        <p:spPr>
          <a:xfrm>
            <a:off x="3556802" y="6266670"/>
            <a:ext cx="96294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5" name="テキスト ボックス 49">
            <a:extLst>
              <a:ext uri="{FF2B5EF4-FFF2-40B4-BE49-F238E27FC236}">
                <a16:creationId xmlns:a16="http://schemas.microsoft.com/office/drawing/2014/main" id="{9BF9D453-CA3A-7A2E-676F-1B541552D9A8}"/>
              </a:ext>
            </a:extLst>
          </p:cNvPr>
          <p:cNvSpPr txBox="1"/>
          <p:nvPr/>
        </p:nvSpPr>
        <p:spPr>
          <a:xfrm>
            <a:off x="3161155" y="6255431"/>
            <a:ext cx="407484" cy="169277"/>
          </a:xfrm>
          <a:prstGeom prst="rect">
            <a:avLst/>
          </a:prstGeom>
          <a:noFill/>
        </p:spPr>
        <p:txBody>
          <a:bodyPr wrap="none" rtlCol="0">
            <a:spAutoFit/>
          </a:bodyPr>
          <a:lstStyle/>
          <a:p>
            <a:r>
              <a:rPr kumimoji="1" lang="en-US" altLang="ja-JP" sz="500" dirty="0"/>
              <a:t>Lot No :</a:t>
            </a:r>
            <a:endParaRPr kumimoji="1" lang="ja-JP" altLang="en-US" sz="500" dirty="0"/>
          </a:p>
        </p:txBody>
      </p:sp>
      <p:sp>
        <p:nvSpPr>
          <p:cNvPr id="16" name="四角形: 角を丸くする 48">
            <a:extLst>
              <a:ext uri="{FF2B5EF4-FFF2-40B4-BE49-F238E27FC236}">
                <a16:creationId xmlns:a16="http://schemas.microsoft.com/office/drawing/2014/main" id="{76E2C2FC-3031-6E06-3375-1E44763D441A}"/>
              </a:ext>
            </a:extLst>
          </p:cNvPr>
          <p:cNvSpPr/>
          <p:nvPr/>
        </p:nvSpPr>
        <p:spPr>
          <a:xfrm>
            <a:off x="5278072" y="6268787"/>
            <a:ext cx="962943" cy="137776"/>
          </a:xfrm>
          <a:prstGeom prst="round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1" name="テキスト ボックス 49">
            <a:extLst>
              <a:ext uri="{FF2B5EF4-FFF2-40B4-BE49-F238E27FC236}">
                <a16:creationId xmlns:a16="http://schemas.microsoft.com/office/drawing/2014/main" id="{1AEF23D5-74D0-9261-3888-751A91D5C01E}"/>
              </a:ext>
            </a:extLst>
          </p:cNvPr>
          <p:cNvSpPr txBox="1"/>
          <p:nvPr/>
        </p:nvSpPr>
        <p:spPr>
          <a:xfrm>
            <a:off x="4882425" y="6257548"/>
            <a:ext cx="407484" cy="169277"/>
          </a:xfrm>
          <a:prstGeom prst="rect">
            <a:avLst/>
          </a:prstGeom>
          <a:noFill/>
        </p:spPr>
        <p:txBody>
          <a:bodyPr wrap="none" rtlCol="0">
            <a:spAutoFit/>
          </a:bodyPr>
          <a:lstStyle/>
          <a:p>
            <a:r>
              <a:rPr kumimoji="1" lang="en-US" altLang="ja-JP" sz="500" dirty="0"/>
              <a:t>Lot No :</a:t>
            </a:r>
            <a:endParaRPr kumimoji="1" lang="ja-JP" altLang="en-US" sz="500" dirty="0"/>
          </a:p>
        </p:txBody>
      </p:sp>
    </p:spTree>
    <p:extLst>
      <p:ext uri="{BB962C8B-B14F-4D97-AF65-F5344CB8AC3E}">
        <p14:creationId xmlns:p14="http://schemas.microsoft.com/office/powerpoint/2010/main" val="3062454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5-5. Handy terminal function Stock Management</a:t>
            </a:r>
          </a:p>
          <a:p>
            <a:r>
              <a:rPr kumimoji="1" lang="en-US" altLang="ja-JP" sz="1100" b="1" dirty="0"/>
              <a:t>5-5-3. Stocktaking</a:t>
            </a: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2431435"/>
          </a:xfrm>
          <a:prstGeom prst="rect">
            <a:avLst/>
          </a:prstGeom>
          <a:noFill/>
        </p:spPr>
        <p:txBody>
          <a:bodyPr wrap="square" rtlCol="0">
            <a:spAutoFit/>
          </a:bodyPr>
          <a:lstStyle/>
          <a:p>
            <a:r>
              <a:rPr kumimoji="1" lang="en-US" altLang="ja-JP" sz="800" dirty="0">
                <a:latin typeface="+mj-lt"/>
              </a:rPr>
              <a:t>This is the screen that transitions after select Stocktaking from Stock management menu.</a:t>
            </a:r>
          </a:p>
          <a:p>
            <a:endParaRPr kumimoji="1" lang="en-US" altLang="ja-JP" sz="800" dirty="0">
              <a:latin typeface="+mj-lt"/>
            </a:endParaRPr>
          </a:p>
          <a:p>
            <a:r>
              <a:rPr kumimoji="1" lang="en-US" altLang="ja-JP" sz="800" b="1" dirty="0">
                <a:latin typeface="+mj-lt"/>
              </a:rPr>
              <a:t>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manually or scan location tag</a:t>
            </a:r>
            <a:endParaRPr kumimoji="1" lang="en-US" altLang="ja-JP" sz="800" b="1"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displayed by scan label</a:t>
            </a:r>
          </a:p>
          <a:p>
            <a:r>
              <a:rPr kumimoji="1" lang="en-US" altLang="ja-JP" sz="800" b="1" dirty="0">
                <a:latin typeface="+mj-lt"/>
              </a:rPr>
              <a:t>Lot No:</a:t>
            </a:r>
            <a:r>
              <a:rPr kumimoji="1" lang="en-US" altLang="ja-JP" sz="800" dirty="0">
                <a:latin typeface="Arial 本文"/>
              </a:rPr>
              <a:t> Show the lot no of items. No initial value information.</a:t>
            </a:r>
            <a:r>
              <a:rPr kumimoji="1" lang="en-US" altLang="ja-JP" sz="800" dirty="0">
                <a:solidFill>
                  <a:srgbClr val="FF0000"/>
                </a:solidFill>
                <a:latin typeface="Arial 本文"/>
              </a:rPr>
              <a:t>* Can be displayed by scan label</a:t>
            </a:r>
          </a:p>
          <a:p>
            <a:r>
              <a:rPr kumimoji="1" lang="en-US" altLang="ja-JP" sz="800" b="1" dirty="0">
                <a:latin typeface="+mj-lt"/>
              </a:rPr>
              <a:t>Box:</a:t>
            </a:r>
            <a:r>
              <a:rPr kumimoji="1" lang="en-US" altLang="ja-JP" sz="800" dirty="0">
                <a:latin typeface="Arial 本文"/>
              </a:rPr>
              <a:t> Box number or serial number. No initial value information.</a:t>
            </a:r>
            <a:r>
              <a:rPr kumimoji="1" lang="en-US" altLang="ja-JP" sz="800" dirty="0">
                <a:solidFill>
                  <a:srgbClr val="FF0000"/>
                </a:solidFill>
                <a:latin typeface="Arial 本文"/>
              </a:rPr>
              <a:t>* Display box no from scan label</a:t>
            </a:r>
          </a:p>
          <a:p>
            <a:r>
              <a:rPr kumimoji="1" lang="en-US" altLang="ja-JP" sz="800" b="1" dirty="0">
                <a:latin typeface="+mj-lt"/>
              </a:rPr>
              <a:t>Qty : </a:t>
            </a:r>
            <a:r>
              <a:rPr kumimoji="1" lang="en-US" altLang="ja-JP" sz="800" dirty="0">
                <a:latin typeface="+mj-lt"/>
              </a:rPr>
              <a:t>Show the qty from scanned label. </a:t>
            </a:r>
            <a:r>
              <a:rPr kumimoji="1" lang="en-US" altLang="ja-JP" sz="800" dirty="0">
                <a:solidFill>
                  <a:srgbClr val="FF0000"/>
                </a:solidFill>
                <a:latin typeface="Arial 本文"/>
              </a:rPr>
              <a:t>No initial value information</a:t>
            </a:r>
          </a:p>
          <a:p>
            <a:r>
              <a:rPr kumimoji="1" lang="en-US" altLang="ja-JP" sz="800" b="1" dirty="0">
                <a:latin typeface="+mj-lt"/>
              </a:rPr>
              <a:t>ST: </a:t>
            </a:r>
            <a:r>
              <a:rPr kumimoji="1" lang="en-US" altLang="ja-JP" sz="800" dirty="0">
                <a:latin typeface="+mj-lt"/>
              </a:rPr>
              <a:t>Show status after collect the data. </a:t>
            </a:r>
            <a:r>
              <a:rPr kumimoji="1" lang="en-US" altLang="ja-JP" sz="800" dirty="0">
                <a:solidFill>
                  <a:srgbClr val="FF0000"/>
                </a:solidFill>
                <a:latin typeface="+mj-lt"/>
              </a:rPr>
              <a:t>OK or NG once the data has already been kept.</a:t>
            </a:r>
            <a:endParaRPr kumimoji="1" lang="en-US" altLang="ja-JP" sz="800" dirty="0">
              <a:solidFill>
                <a:srgbClr val="FF0000"/>
              </a:solidFill>
              <a:latin typeface="Arial 本文"/>
            </a:endParaRP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a:t>
            </a:r>
          </a:p>
          <a:p>
            <a:r>
              <a:rPr kumimoji="1" lang="en-US" altLang="ja-JP" sz="800" b="1" dirty="0">
                <a:latin typeface="+mj-lt"/>
              </a:rPr>
              <a:t>&lt; (P1): </a:t>
            </a:r>
            <a:r>
              <a:rPr kumimoji="1" lang="en-US" altLang="ja-JP" sz="800" dirty="0">
                <a:latin typeface="+mj-lt"/>
              </a:rPr>
              <a:t>Back to Main menu</a:t>
            </a:r>
          </a:p>
        </p:txBody>
      </p:sp>
      <p:sp>
        <p:nvSpPr>
          <p:cNvPr id="72" name="矢印: 右 71">
            <a:extLst>
              <a:ext uri="{FF2B5EF4-FFF2-40B4-BE49-F238E27FC236}">
                <a16:creationId xmlns:a16="http://schemas.microsoft.com/office/drawing/2014/main" id="{A01BAA24-672F-8AB1-6BD0-BA4EF505FD47}"/>
              </a:ext>
            </a:extLst>
          </p:cNvPr>
          <p:cNvSpPr/>
          <p:nvPr/>
        </p:nvSpPr>
        <p:spPr>
          <a:xfrm>
            <a:off x="1819736" y="605039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61" name="矢印: 右 160">
            <a:extLst>
              <a:ext uri="{FF2B5EF4-FFF2-40B4-BE49-F238E27FC236}">
                <a16:creationId xmlns:a16="http://schemas.microsoft.com/office/drawing/2014/main" id="{1F4E162D-F6F5-F5CA-8D5B-4F8E188E1E51}"/>
              </a:ext>
            </a:extLst>
          </p:cNvPr>
          <p:cNvSpPr/>
          <p:nvPr/>
        </p:nvSpPr>
        <p:spPr>
          <a:xfrm>
            <a:off x="4452570" y="6805642"/>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 name="矢印: 右 17">
            <a:extLst>
              <a:ext uri="{FF2B5EF4-FFF2-40B4-BE49-F238E27FC236}">
                <a16:creationId xmlns:a16="http://schemas.microsoft.com/office/drawing/2014/main" id="{3F9164B4-D73D-0A02-F47B-C81666CAA2A9}"/>
              </a:ext>
            </a:extLst>
          </p:cNvPr>
          <p:cNvSpPr/>
          <p:nvPr/>
        </p:nvSpPr>
        <p:spPr>
          <a:xfrm>
            <a:off x="1841024" y="2490657"/>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36" name="図 37">
            <a:extLst>
              <a:ext uri="{FF2B5EF4-FFF2-40B4-BE49-F238E27FC236}">
                <a16:creationId xmlns:a16="http://schemas.microsoft.com/office/drawing/2014/main" id="{6AEF9230-109C-71E1-529C-30581BE66109}"/>
              </a:ext>
            </a:extLst>
          </p:cNvPr>
          <p:cNvPicPr>
            <a:picLocks noChangeAspect="1"/>
          </p:cNvPicPr>
          <p:nvPr/>
        </p:nvPicPr>
        <p:blipFill>
          <a:blip r:embed="rId2"/>
          <a:stretch>
            <a:fillRect/>
          </a:stretch>
        </p:blipFill>
        <p:spPr>
          <a:xfrm>
            <a:off x="485886" y="1506868"/>
            <a:ext cx="1349747" cy="2014238"/>
          </a:xfrm>
          <a:prstGeom prst="rect">
            <a:avLst/>
          </a:prstGeom>
        </p:spPr>
      </p:pic>
      <p:sp>
        <p:nvSpPr>
          <p:cNvPr id="37" name="Rectangle 36">
            <a:extLst>
              <a:ext uri="{FF2B5EF4-FFF2-40B4-BE49-F238E27FC236}">
                <a16:creationId xmlns:a16="http://schemas.microsoft.com/office/drawing/2014/main" id="{EB26F8D2-94A9-0976-2DA9-8E22E6640E2F}"/>
              </a:ext>
            </a:extLst>
          </p:cNvPr>
          <p:cNvSpPr/>
          <p:nvPr/>
        </p:nvSpPr>
        <p:spPr>
          <a:xfrm>
            <a:off x="635630" y="2830685"/>
            <a:ext cx="1157633" cy="30331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38" name="テキスト ボックス 253">
            <a:extLst>
              <a:ext uri="{FF2B5EF4-FFF2-40B4-BE49-F238E27FC236}">
                <a16:creationId xmlns:a16="http://schemas.microsoft.com/office/drawing/2014/main" id="{34287AE6-0E8B-AD82-3CF7-220EAA39A9CF}"/>
              </a:ext>
            </a:extLst>
          </p:cNvPr>
          <p:cNvSpPr txBox="1"/>
          <p:nvPr/>
        </p:nvSpPr>
        <p:spPr>
          <a:xfrm>
            <a:off x="822414" y="2111023"/>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 Check</a:t>
            </a:r>
          </a:p>
          <a:p>
            <a:pPr algn="ctr"/>
            <a:r>
              <a:rPr kumimoji="1" lang="th-TH" altLang="ja-JP" sz="700" dirty="0">
                <a:latin typeface="Tahoma" panose="020B0604030504040204" pitchFamily="34" charset="0"/>
                <a:cs typeface="Tahoma" panose="020B0604030504040204" pitchFamily="34" charset="0"/>
              </a:rPr>
              <a:t>เช็คสต๊อค</a:t>
            </a:r>
            <a:endParaRPr kumimoji="1" lang="ja-JP" altLang="en-US" sz="700" dirty="0">
              <a:latin typeface="Tahoma" panose="020B0604030504040204" pitchFamily="34" charset="0"/>
              <a:cs typeface="Tahoma" panose="020B0604030504040204" pitchFamily="34" charset="0"/>
            </a:endParaRPr>
          </a:p>
        </p:txBody>
      </p:sp>
      <p:sp>
        <p:nvSpPr>
          <p:cNvPr id="39" name="テキスト ボックス 254">
            <a:extLst>
              <a:ext uri="{FF2B5EF4-FFF2-40B4-BE49-F238E27FC236}">
                <a16:creationId xmlns:a16="http://schemas.microsoft.com/office/drawing/2014/main" id="{34B02E08-F32F-3CCC-830D-2BB51E8B0ADB}"/>
              </a:ext>
            </a:extLst>
          </p:cNvPr>
          <p:cNvSpPr txBox="1"/>
          <p:nvPr/>
        </p:nvSpPr>
        <p:spPr>
          <a:xfrm>
            <a:off x="815420" y="2494688"/>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Stocktaking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ตรวจสอบคลัง</a:t>
            </a:r>
            <a:endParaRPr kumimoji="1" lang="ja-JP" altLang="en-US" sz="700" dirty="0">
              <a:latin typeface="Tahoma" panose="020B0604030504040204" pitchFamily="34" charset="0"/>
              <a:cs typeface="Tahoma" panose="020B0604030504040204" pitchFamily="34" charset="0"/>
            </a:endParaRPr>
          </a:p>
        </p:txBody>
      </p:sp>
      <p:pic>
        <p:nvPicPr>
          <p:cNvPr id="41" name="Picture 40">
            <a:extLst>
              <a:ext uri="{FF2B5EF4-FFF2-40B4-BE49-F238E27FC236}">
                <a16:creationId xmlns:a16="http://schemas.microsoft.com/office/drawing/2014/main" id="{39F11DCE-9A4C-649A-D493-4C749065F36C}"/>
              </a:ext>
            </a:extLst>
          </p:cNvPr>
          <p:cNvPicPr>
            <a:picLocks noChangeAspect="1"/>
          </p:cNvPicPr>
          <p:nvPr/>
        </p:nvPicPr>
        <p:blipFill>
          <a:blip r:embed="rId3"/>
          <a:stretch>
            <a:fillRect/>
          </a:stretch>
        </p:blipFill>
        <p:spPr>
          <a:xfrm>
            <a:off x="662300" y="2809711"/>
            <a:ext cx="1008362" cy="338686"/>
          </a:xfrm>
          <a:prstGeom prst="rect">
            <a:avLst/>
          </a:prstGeom>
        </p:spPr>
      </p:pic>
      <p:pic>
        <p:nvPicPr>
          <p:cNvPr id="42" name="Picture 41">
            <a:extLst>
              <a:ext uri="{FF2B5EF4-FFF2-40B4-BE49-F238E27FC236}">
                <a16:creationId xmlns:a16="http://schemas.microsoft.com/office/drawing/2014/main" id="{69A85601-A75C-673E-F7CB-2E9053B9D151}"/>
              </a:ext>
            </a:extLst>
          </p:cNvPr>
          <p:cNvPicPr>
            <a:picLocks noChangeAspect="1"/>
          </p:cNvPicPr>
          <p:nvPr/>
        </p:nvPicPr>
        <p:blipFill>
          <a:blip r:embed="rId4"/>
          <a:stretch>
            <a:fillRect/>
          </a:stretch>
        </p:blipFill>
        <p:spPr>
          <a:xfrm>
            <a:off x="848990" y="2903813"/>
            <a:ext cx="647700" cy="147991"/>
          </a:xfrm>
          <a:prstGeom prst="rect">
            <a:avLst/>
          </a:prstGeom>
        </p:spPr>
      </p:pic>
      <p:sp>
        <p:nvSpPr>
          <p:cNvPr id="43" name="TextBox 42">
            <a:extLst>
              <a:ext uri="{FF2B5EF4-FFF2-40B4-BE49-F238E27FC236}">
                <a16:creationId xmlns:a16="http://schemas.microsoft.com/office/drawing/2014/main" id="{12805ADA-3954-A021-3701-16818DB61213}"/>
              </a:ext>
            </a:extLst>
          </p:cNvPr>
          <p:cNvSpPr txBox="1"/>
          <p:nvPr/>
        </p:nvSpPr>
        <p:spPr>
          <a:xfrm>
            <a:off x="903737" y="2976781"/>
            <a:ext cx="585930"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ย้ายสต็อกสินค้า</a:t>
            </a:r>
            <a:endParaRPr lang="en-US" sz="700" dirty="0">
              <a:latin typeface="Tahoma" panose="020B0604030504040204" pitchFamily="34" charset="0"/>
              <a:ea typeface="Tahoma" panose="020B0604030504040204" pitchFamily="34" charset="0"/>
              <a:cs typeface="Tahoma" panose="020B0604030504040204" pitchFamily="34" charset="0"/>
            </a:endParaRPr>
          </a:p>
        </p:txBody>
      </p:sp>
      <p:grpSp>
        <p:nvGrpSpPr>
          <p:cNvPr id="44" name="Group 43">
            <a:extLst>
              <a:ext uri="{FF2B5EF4-FFF2-40B4-BE49-F238E27FC236}">
                <a16:creationId xmlns:a16="http://schemas.microsoft.com/office/drawing/2014/main" id="{EB0993C4-8AEA-38AE-0BDB-6D0EB90FE010}"/>
              </a:ext>
            </a:extLst>
          </p:cNvPr>
          <p:cNvGrpSpPr/>
          <p:nvPr/>
        </p:nvGrpSpPr>
        <p:grpSpPr>
          <a:xfrm>
            <a:off x="560234" y="2432664"/>
            <a:ext cx="1279985" cy="447315"/>
            <a:chOff x="561274" y="2783935"/>
            <a:chExt cx="1279985" cy="447315"/>
          </a:xfrm>
        </p:grpSpPr>
        <p:sp>
          <p:nvSpPr>
            <p:cNvPr id="45" name="正方形/長方形 8">
              <a:extLst>
                <a:ext uri="{FF2B5EF4-FFF2-40B4-BE49-F238E27FC236}">
                  <a16:creationId xmlns:a16="http://schemas.microsoft.com/office/drawing/2014/main" id="{10E3A8D6-9CB0-5F47-BA5F-85A377906824}"/>
                </a:ext>
              </a:extLst>
            </p:cNvPr>
            <p:cNvSpPr/>
            <p:nvPr/>
          </p:nvSpPr>
          <p:spPr>
            <a:xfrm>
              <a:off x="561274" y="2783935"/>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46" name="グラフィックス 9" descr="右向き指示マーク">
              <a:extLst>
                <a:ext uri="{FF2B5EF4-FFF2-40B4-BE49-F238E27FC236}">
                  <a16:creationId xmlns:a16="http://schemas.microsoft.com/office/drawing/2014/main" id="{1F3EB314-73C6-7682-3C4F-76947E20F7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754202">
              <a:off x="1587633" y="2977624"/>
              <a:ext cx="253626" cy="253626"/>
            </a:xfrm>
            <a:prstGeom prst="rect">
              <a:avLst/>
            </a:prstGeom>
          </p:spPr>
        </p:pic>
      </p:grpSp>
      <p:sp>
        <p:nvSpPr>
          <p:cNvPr id="47" name="Isosceles Triangle 46">
            <a:extLst>
              <a:ext uri="{FF2B5EF4-FFF2-40B4-BE49-F238E27FC236}">
                <a16:creationId xmlns:a16="http://schemas.microsoft.com/office/drawing/2014/main" id="{B3F32E8C-9050-F74D-C3AD-B6C26FBB514E}"/>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grpSp>
        <p:nvGrpSpPr>
          <p:cNvPr id="7" name="Group 6">
            <a:extLst>
              <a:ext uri="{FF2B5EF4-FFF2-40B4-BE49-F238E27FC236}">
                <a16:creationId xmlns:a16="http://schemas.microsoft.com/office/drawing/2014/main" id="{75A78450-5264-8F34-8FC7-AAA369427C53}"/>
              </a:ext>
            </a:extLst>
          </p:cNvPr>
          <p:cNvGrpSpPr/>
          <p:nvPr/>
        </p:nvGrpSpPr>
        <p:grpSpPr>
          <a:xfrm>
            <a:off x="2078453" y="1507174"/>
            <a:ext cx="1224545" cy="1996631"/>
            <a:chOff x="2078453" y="1507174"/>
            <a:chExt cx="1224545" cy="1996631"/>
          </a:xfrm>
        </p:grpSpPr>
        <p:pic>
          <p:nvPicPr>
            <p:cNvPr id="4" name="Picture 3">
              <a:extLst>
                <a:ext uri="{FF2B5EF4-FFF2-40B4-BE49-F238E27FC236}">
                  <a16:creationId xmlns:a16="http://schemas.microsoft.com/office/drawing/2014/main" id="{18FB6375-68A7-5F0D-E721-9B0BBE7BE75B}"/>
                </a:ext>
              </a:extLst>
            </p:cNvPr>
            <p:cNvPicPr>
              <a:picLocks noChangeAspect="1"/>
            </p:cNvPicPr>
            <p:nvPr/>
          </p:nvPicPr>
          <p:blipFill>
            <a:blip r:embed="rId7"/>
            <a:stretch>
              <a:fillRect/>
            </a:stretch>
          </p:blipFill>
          <p:spPr>
            <a:xfrm>
              <a:off x="2080571" y="1507174"/>
              <a:ext cx="1222427" cy="1996631"/>
            </a:xfrm>
            <a:prstGeom prst="rect">
              <a:avLst/>
            </a:prstGeom>
          </p:spPr>
        </p:pic>
        <p:sp>
          <p:nvSpPr>
            <p:cNvPr id="6" name="Rectangle 5">
              <a:extLst>
                <a:ext uri="{FF2B5EF4-FFF2-40B4-BE49-F238E27FC236}">
                  <a16:creationId xmlns:a16="http://schemas.microsoft.com/office/drawing/2014/main" id="{98555626-E91D-490A-5FAE-95EEFFEAEE4E}"/>
                </a:ext>
              </a:extLst>
            </p:cNvPr>
            <p:cNvSpPr/>
            <p:nvPr/>
          </p:nvSpPr>
          <p:spPr>
            <a:xfrm>
              <a:off x="2078453" y="1938531"/>
              <a:ext cx="226935" cy="64315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grpSp>
      <p:grpSp>
        <p:nvGrpSpPr>
          <p:cNvPr id="9" name="Group 8">
            <a:extLst>
              <a:ext uri="{FF2B5EF4-FFF2-40B4-BE49-F238E27FC236}">
                <a16:creationId xmlns:a16="http://schemas.microsoft.com/office/drawing/2014/main" id="{C504A23D-1EB9-1AB6-699B-D67B5E992161}"/>
              </a:ext>
            </a:extLst>
          </p:cNvPr>
          <p:cNvGrpSpPr/>
          <p:nvPr/>
        </p:nvGrpSpPr>
        <p:grpSpPr>
          <a:xfrm>
            <a:off x="502998" y="3679495"/>
            <a:ext cx="1224545" cy="1996631"/>
            <a:chOff x="2078453" y="1507174"/>
            <a:chExt cx="1224545" cy="1996631"/>
          </a:xfrm>
        </p:grpSpPr>
        <p:pic>
          <p:nvPicPr>
            <p:cNvPr id="10" name="Picture 9">
              <a:extLst>
                <a:ext uri="{FF2B5EF4-FFF2-40B4-BE49-F238E27FC236}">
                  <a16:creationId xmlns:a16="http://schemas.microsoft.com/office/drawing/2014/main" id="{B10291E1-DF26-520A-72BB-B105043E991B}"/>
                </a:ext>
              </a:extLst>
            </p:cNvPr>
            <p:cNvPicPr>
              <a:picLocks noChangeAspect="1"/>
            </p:cNvPicPr>
            <p:nvPr/>
          </p:nvPicPr>
          <p:blipFill>
            <a:blip r:embed="rId7"/>
            <a:stretch>
              <a:fillRect/>
            </a:stretch>
          </p:blipFill>
          <p:spPr>
            <a:xfrm>
              <a:off x="2080571" y="1507174"/>
              <a:ext cx="1222427" cy="1996631"/>
            </a:xfrm>
            <a:prstGeom prst="rect">
              <a:avLst/>
            </a:prstGeom>
          </p:spPr>
        </p:pic>
        <p:sp>
          <p:nvSpPr>
            <p:cNvPr id="14" name="Rectangle 13">
              <a:extLst>
                <a:ext uri="{FF2B5EF4-FFF2-40B4-BE49-F238E27FC236}">
                  <a16:creationId xmlns:a16="http://schemas.microsoft.com/office/drawing/2014/main" id="{8F498FB5-9434-816A-2EA7-0BC72A6CEC03}"/>
                </a:ext>
              </a:extLst>
            </p:cNvPr>
            <p:cNvSpPr/>
            <p:nvPr/>
          </p:nvSpPr>
          <p:spPr>
            <a:xfrm>
              <a:off x="2078453" y="1938531"/>
              <a:ext cx="226935" cy="64315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grpSp>
      <p:pic>
        <p:nvPicPr>
          <p:cNvPr id="25" name="Picture 24">
            <a:extLst>
              <a:ext uri="{FF2B5EF4-FFF2-40B4-BE49-F238E27FC236}">
                <a16:creationId xmlns:a16="http://schemas.microsoft.com/office/drawing/2014/main" id="{395F0E81-09C9-D806-55E7-1C144AE74C42}"/>
              </a:ext>
            </a:extLst>
          </p:cNvPr>
          <p:cNvPicPr>
            <a:picLocks noChangeAspect="1"/>
          </p:cNvPicPr>
          <p:nvPr/>
        </p:nvPicPr>
        <p:blipFill>
          <a:blip r:embed="rId8"/>
          <a:stretch>
            <a:fillRect/>
          </a:stretch>
        </p:blipFill>
        <p:spPr>
          <a:xfrm>
            <a:off x="1783835" y="3855603"/>
            <a:ext cx="295956" cy="314902"/>
          </a:xfrm>
          <a:prstGeom prst="rect">
            <a:avLst/>
          </a:prstGeom>
        </p:spPr>
      </p:pic>
      <p:grpSp>
        <p:nvGrpSpPr>
          <p:cNvPr id="60" name="Group 59">
            <a:extLst>
              <a:ext uri="{FF2B5EF4-FFF2-40B4-BE49-F238E27FC236}">
                <a16:creationId xmlns:a16="http://schemas.microsoft.com/office/drawing/2014/main" id="{1371C2CE-DA5E-FA7C-C0FE-48E0A289CEE9}"/>
              </a:ext>
            </a:extLst>
          </p:cNvPr>
          <p:cNvGrpSpPr/>
          <p:nvPr/>
        </p:nvGrpSpPr>
        <p:grpSpPr>
          <a:xfrm>
            <a:off x="2190136" y="3668773"/>
            <a:ext cx="1224545" cy="1996631"/>
            <a:chOff x="2367674" y="3669995"/>
            <a:chExt cx="1224545" cy="1996631"/>
          </a:xfrm>
        </p:grpSpPr>
        <p:grpSp>
          <p:nvGrpSpPr>
            <p:cNvPr id="33" name="Group 32">
              <a:extLst>
                <a:ext uri="{FF2B5EF4-FFF2-40B4-BE49-F238E27FC236}">
                  <a16:creationId xmlns:a16="http://schemas.microsoft.com/office/drawing/2014/main" id="{8E38A03D-9B47-DC01-3468-8ADCE85E8D19}"/>
                </a:ext>
              </a:extLst>
            </p:cNvPr>
            <p:cNvGrpSpPr/>
            <p:nvPr/>
          </p:nvGrpSpPr>
          <p:grpSpPr>
            <a:xfrm>
              <a:off x="2367674" y="3669995"/>
              <a:ext cx="1224545" cy="1996631"/>
              <a:chOff x="2078453" y="1507174"/>
              <a:chExt cx="1224545" cy="1996631"/>
            </a:xfrm>
          </p:grpSpPr>
          <p:pic>
            <p:nvPicPr>
              <p:cNvPr id="54" name="Picture 53">
                <a:extLst>
                  <a:ext uri="{FF2B5EF4-FFF2-40B4-BE49-F238E27FC236}">
                    <a16:creationId xmlns:a16="http://schemas.microsoft.com/office/drawing/2014/main" id="{64A3B735-C8A0-5837-6043-7326F7D48C7B}"/>
                  </a:ext>
                </a:extLst>
              </p:cNvPr>
              <p:cNvPicPr>
                <a:picLocks noChangeAspect="1"/>
              </p:cNvPicPr>
              <p:nvPr/>
            </p:nvPicPr>
            <p:blipFill>
              <a:blip r:embed="rId7"/>
              <a:stretch>
                <a:fillRect/>
              </a:stretch>
            </p:blipFill>
            <p:spPr>
              <a:xfrm>
                <a:off x="2080571" y="1507174"/>
                <a:ext cx="1222427" cy="1996631"/>
              </a:xfrm>
              <a:prstGeom prst="rect">
                <a:avLst/>
              </a:prstGeom>
            </p:spPr>
          </p:pic>
          <p:sp>
            <p:nvSpPr>
              <p:cNvPr id="55" name="Rectangle 54">
                <a:extLst>
                  <a:ext uri="{FF2B5EF4-FFF2-40B4-BE49-F238E27FC236}">
                    <a16:creationId xmlns:a16="http://schemas.microsoft.com/office/drawing/2014/main" id="{08DF52AD-DB21-13BD-E3AF-0CF9753D8421}"/>
                  </a:ext>
                </a:extLst>
              </p:cNvPr>
              <p:cNvSpPr/>
              <p:nvPr/>
            </p:nvSpPr>
            <p:spPr>
              <a:xfrm>
                <a:off x="2078453" y="1938531"/>
                <a:ext cx="226935" cy="64315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grpSp>
        <p:sp>
          <p:nvSpPr>
            <p:cNvPr id="56" name="TextBox 55">
              <a:extLst>
                <a:ext uri="{FF2B5EF4-FFF2-40B4-BE49-F238E27FC236}">
                  <a16:creationId xmlns:a16="http://schemas.microsoft.com/office/drawing/2014/main" id="{C352C5C0-C87F-5512-229E-47A96BF47858}"/>
                </a:ext>
              </a:extLst>
            </p:cNvPr>
            <p:cNvSpPr txBox="1"/>
            <p:nvPr/>
          </p:nvSpPr>
          <p:spPr>
            <a:xfrm>
              <a:off x="2874842" y="3832092"/>
              <a:ext cx="431528" cy="215444"/>
            </a:xfrm>
            <a:prstGeom prst="rect">
              <a:avLst/>
            </a:prstGeom>
            <a:noFill/>
          </p:spPr>
          <p:txBody>
            <a:bodyPr wrap="none" rtlCol="0">
              <a:spAutoFit/>
            </a:bodyPr>
            <a:lstStyle/>
            <a:p>
              <a:r>
                <a:rPr lang="en-US" sz="800" dirty="0"/>
                <a:t>LC01</a:t>
              </a:r>
            </a:p>
          </p:txBody>
        </p:sp>
      </p:grpSp>
      <p:grpSp>
        <p:nvGrpSpPr>
          <p:cNvPr id="57" name="Group 56">
            <a:extLst>
              <a:ext uri="{FF2B5EF4-FFF2-40B4-BE49-F238E27FC236}">
                <a16:creationId xmlns:a16="http://schemas.microsoft.com/office/drawing/2014/main" id="{E9341D10-BAC5-EC23-5857-89150063C472}"/>
              </a:ext>
            </a:extLst>
          </p:cNvPr>
          <p:cNvGrpSpPr/>
          <p:nvPr/>
        </p:nvGrpSpPr>
        <p:grpSpPr>
          <a:xfrm>
            <a:off x="1900930" y="3968324"/>
            <a:ext cx="324566" cy="570463"/>
            <a:chOff x="2193295" y="4077201"/>
            <a:chExt cx="324566" cy="570463"/>
          </a:xfrm>
        </p:grpSpPr>
        <p:pic>
          <p:nvPicPr>
            <p:cNvPr id="58" name="図 70">
              <a:extLst>
                <a:ext uri="{FF2B5EF4-FFF2-40B4-BE49-F238E27FC236}">
                  <a16:creationId xmlns:a16="http://schemas.microsoft.com/office/drawing/2014/main" id="{16F1A930-EFC6-B467-7AB3-0B99F67FCC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323881" y="4225216"/>
              <a:ext cx="193980" cy="422448"/>
            </a:xfrm>
            <a:prstGeom prst="rect">
              <a:avLst/>
            </a:prstGeom>
          </p:spPr>
        </p:pic>
        <p:sp>
          <p:nvSpPr>
            <p:cNvPr id="59" name="台形 69">
              <a:extLst>
                <a:ext uri="{FF2B5EF4-FFF2-40B4-BE49-F238E27FC236}">
                  <a16:creationId xmlns:a16="http://schemas.microsoft.com/office/drawing/2014/main" id="{3E914E8C-F5DC-0BC7-CFC1-A3DA346BEE2C}"/>
                </a:ext>
              </a:extLst>
            </p:cNvPr>
            <p:cNvSpPr/>
            <p:nvPr/>
          </p:nvSpPr>
          <p:spPr>
            <a:xfrm rot="9223765">
              <a:off x="2193295" y="4077201"/>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grpSp>
      <p:sp>
        <p:nvSpPr>
          <p:cNvPr id="61" name="矢印: 右 17">
            <a:extLst>
              <a:ext uri="{FF2B5EF4-FFF2-40B4-BE49-F238E27FC236}">
                <a16:creationId xmlns:a16="http://schemas.microsoft.com/office/drawing/2014/main" id="{15E03296-7A98-B964-FD1E-AF921ACEF591}"/>
              </a:ext>
            </a:extLst>
          </p:cNvPr>
          <p:cNvSpPr/>
          <p:nvPr/>
        </p:nvSpPr>
        <p:spPr>
          <a:xfrm>
            <a:off x="1826621" y="4737556"/>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TextBox 61">
            <a:extLst>
              <a:ext uri="{FF2B5EF4-FFF2-40B4-BE49-F238E27FC236}">
                <a16:creationId xmlns:a16="http://schemas.microsoft.com/office/drawing/2014/main" id="{E1971564-30A1-1029-C516-094D546F5160}"/>
              </a:ext>
            </a:extLst>
          </p:cNvPr>
          <p:cNvSpPr txBox="1"/>
          <p:nvPr/>
        </p:nvSpPr>
        <p:spPr>
          <a:xfrm>
            <a:off x="2289341" y="4156386"/>
            <a:ext cx="3134191" cy="369332"/>
          </a:xfrm>
          <a:prstGeom prst="rect">
            <a:avLst/>
          </a:prstGeom>
          <a:noFill/>
        </p:spPr>
        <p:txBody>
          <a:bodyPr wrap="none" rtlCol="0">
            <a:spAutoFit/>
          </a:bodyPr>
          <a:lstStyle/>
          <a:p>
            <a:r>
              <a:rPr lang="en-US" dirty="0"/>
              <a:t>Step 1: Scan the location tag</a:t>
            </a:r>
          </a:p>
        </p:txBody>
      </p:sp>
      <p:grpSp>
        <p:nvGrpSpPr>
          <p:cNvPr id="63" name="Group 62">
            <a:extLst>
              <a:ext uri="{FF2B5EF4-FFF2-40B4-BE49-F238E27FC236}">
                <a16:creationId xmlns:a16="http://schemas.microsoft.com/office/drawing/2014/main" id="{0B6129B7-0C56-DE5E-7B78-A90109D35CE8}"/>
              </a:ext>
            </a:extLst>
          </p:cNvPr>
          <p:cNvGrpSpPr/>
          <p:nvPr/>
        </p:nvGrpSpPr>
        <p:grpSpPr>
          <a:xfrm>
            <a:off x="502438" y="5787041"/>
            <a:ext cx="1224545" cy="1996631"/>
            <a:chOff x="2367674" y="3669995"/>
            <a:chExt cx="1224545" cy="1996631"/>
          </a:xfrm>
        </p:grpSpPr>
        <p:grpSp>
          <p:nvGrpSpPr>
            <p:cNvPr id="64" name="Group 63">
              <a:extLst>
                <a:ext uri="{FF2B5EF4-FFF2-40B4-BE49-F238E27FC236}">
                  <a16:creationId xmlns:a16="http://schemas.microsoft.com/office/drawing/2014/main" id="{999DFC3C-E607-53EF-15A0-872C45A31A90}"/>
                </a:ext>
              </a:extLst>
            </p:cNvPr>
            <p:cNvGrpSpPr/>
            <p:nvPr/>
          </p:nvGrpSpPr>
          <p:grpSpPr>
            <a:xfrm>
              <a:off x="2367674" y="3669995"/>
              <a:ext cx="1224545" cy="1996631"/>
              <a:chOff x="2078453" y="1507174"/>
              <a:chExt cx="1224545" cy="1996631"/>
            </a:xfrm>
          </p:grpSpPr>
          <p:pic>
            <p:nvPicPr>
              <p:cNvPr id="74" name="Picture 73">
                <a:extLst>
                  <a:ext uri="{FF2B5EF4-FFF2-40B4-BE49-F238E27FC236}">
                    <a16:creationId xmlns:a16="http://schemas.microsoft.com/office/drawing/2014/main" id="{E56ABC87-A014-3BD3-3681-A9FCF8A7F4C2}"/>
                  </a:ext>
                </a:extLst>
              </p:cNvPr>
              <p:cNvPicPr>
                <a:picLocks noChangeAspect="1"/>
              </p:cNvPicPr>
              <p:nvPr/>
            </p:nvPicPr>
            <p:blipFill>
              <a:blip r:embed="rId7"/>
              <a:stretch>
                <a:fillRect/>
              </a:stretch>
            </p:blipFill>
            <p:spPr>
              <a:xfrm>
                <a:off x="2080571" y="1507174"/>
                <a:ext cx="1222427" cy="1996631"/>
              </a:xfrm>
              <a:prstGeom prst="rect">
                <a:avLst/>
              </a:prstGeom>
            </p:spPr>
          </p:pic>
          <p:sp>
            <p:nvSpPr>
              <p:cNvPr id="75" name="Rectangle 74">
                <a:extLst>
                  <a:ext uri="{FF2B5EF4-FFF2-40B4-BE49-F238E27FC236}">
                    <a16:creationId xmlns:a16="http://schemas.microsoft.com/office/drawing/2014/main" id="{05A9A7B8-9DD7-A68D-526F-49BA5820C3D1}"/>
                  </a:ext>
                </a:extLst>
              </p:cNvPr>
              <p:cNvSpPr/>
              <p:nvPr/>
            </p:nvSpPr>
            <p:spPr>
              <a:xfrm>
                <a:off x="2078453" y="1938531"/>
                <a:ext cx="226935" cy="64315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grpSp>
        <p:sp>
          <p:nvSpPr>
            <p:cNvPr id="73" name="TextBox 72">
              <a:extLst>
                <a:ext uri="{FF2B5EF4-FFF2-40B4-BE49-F238E27FC236}">
                  <a16:creationId xmlns:a16="http://schemas.microsoft.com/office/drawing/2014/main" id="{04442DB8-3C96-4C8D-5BE8-7DA563D6FEBB}"/>
                </a:ext>
              </a:extLst>
            </p:cNvPr>
            <p:cNvSpPr txBox="1"/>
            <p:nvPr/>
          </p:nvSpPr>
          <p:spPr>
            <a:xfrm>
              <a:off x="2874842" y="3832092"/>
              <a:ext cx="431528" cy="215444"/>
            </a:xfrm>
            <a:prstGeom prst="rect">
              <a:avLst/>
            </a:prstGeom>
            <a:noFill/>
          </p:spPr>
          <p:txBody>
            <a:bodyPr wrap="none" rtlCol="0">
              <a:spAutoFit/>
            </a:bodyPr>
            <a:lstStyle/>
            <a:p>
              <a:r>
                <a:rPr lang="en-US" sz="800" dirty="0"/>
                <a:t>LC01</a:t>
              </a:r>
            </a:p>
          </p:txBody>
        </p:sp>
      </p:grpSp>
      <p:grpSp>
        <p:nvGrpSpPr>
          <p:cNvPr id="76" name="Group 75">
            <a:extLst>
              <a:ext uri="{FF2B5EF4-FFF2-40B4-BE49-F238E27FC236}">
                <a16:creationId xmlns:a16="http://schemas.microsoft.com/office/drawing/2014/main" id="{BC82A7CC-FF47-25AE-8AC7-14309DED6139}"/>
              </a:ext>
            </a:extLst>
          </p:cNvPr>
          <p:cNvGrpSpPr/>
          <p:nvPr/>
        </p:nvGrpSpPr>
        <p:grpSpPr>
          <a:xfrm>
            <a:off x="2983322" y="5787041"/>
            <a:ext cx="1224545" cy="1996631"/>
            <a:chOff x="2367674" y="3669995"/>
            <a:chExt cx="1224545" cy="1996631"/>
          </a:xfrm>
        </p:grpSpPr>
        <p:grpSp>
          <p:nvGrpSpPr>
            <p:cNvPr id="77" name="Group 76">
              <a:extLst>
                <a:ext uri="{FF2B5EF4-FFF2-40B4-BE49-F238E27FC236}">
                  <a16:creationId xmlns:a16="http://schemas.microsoft.com/office/drawing/2014/main" id="{DCA5102F-50E1-35FC-B307-77AAF6487B4E}"/>
                </a:ext>
              </a:extLst>
            </p:cNvPr>
            <p:cNvGrpSpPr/>
            <p:nvPr/>
          </p:nvGrpSpPr>
          <p:grpSpPr>
            <a:xfrm>
              <a:off x="2367674" y="3669995"/>
              <a:ext cx="1224545" cy="1996631"/>
              <a:chOff x="2078453" y="1507174"/>
              <a:chExt cx="1224545" cy="1996631"/>
            </a:xfrm>
          </p:grpSpPr>
          <p:pic>
            <p:nvPicPr>
              <p:cNvPr id="79" name="Picture 78">
                <a:extLst>
                  <a:ext uri="{FF2B5EF4-FFF2-40B4-BE49-F238E27FC236}">
                    <a16:creationId xmlns:a16="http://schemas.microsoft.com/office/drawing/2014/main" id="{37EDA9A5-224D-DA68-4AEC-858FD691CEF7}"/>
                  </a:ext>
                </a:extLst>
              </p:cNvPr>
              <p:cNvPicPr>
                <a:picLocks noChangeAspect="1"/>
              </p:cNvPicPr>
              <p:nvPr/>
            </p:nvPicPr>
            <p:blipFill>
              <a:blip r:embed="rId7"/>
              <a:stretch>
                <a:fillRect/>
              </a:stretch>
            </p:blipFill>
            <p:spPr>
              <a:xfrm>
                <a:off x="2080571" y="1507174"/>
                <a:ext cx="1222427" cy="1996631"/>
              </a:xfrm>
              <a:prstGeom prst="rect">
                <a:avLst/>
              </a:prstGeom>
            </p:spPr>
          </p:pic>
          <p:sp>
            <p:nvSpPr>
              <p:cNvPr id="80" name="Rectangle 79">
                <a:extLst>
                  <a:ext uri="{FF2B5EF4-FFF2-40B4-BE49-F238E27FC236}">
                    <a16:creationId xmlns:a16="http://schemas.microsoft.com/office/drawing/2014/main" id="{6D5BF536-70F0-4372-E39A-C3188A60AC66}"/>
                  </a:ext>
                </a:extLst>
              </p:cNvPr>
              <p:cNvSpPr/>
              <p:nvPr/>
            </p:nvSpPr>
            <p:spPr>
              <a:xfrm>
                <a:off x="2078453" y="1938531"/>
                <a:ext cx="226935" cy="64315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grpSp>
        <p:sp>
          <p:nvSpPr>
            <p:cNvPr id="78" name="TextBox 77">
              <a:extLst>
                <a:ext uri="{FF2B5EF4-FFF2-40B4-BE49-F238E27FC236}">
                  <a16:creationId xmlns:a16="http://schemas.microsoft.com/office/drawing/2014/main" id="{BE3466A4-2E9A-5697-3CF6-BDB5D6C29E63}"/>
                </a:ext>
              </a:extLst>
            </p:cNvPr>
            <p:cNvSpPr txBox="1"/>
            <p:nvPr/>
          </p:nvSpPr>
          <p:spPr>
            <a:xfrm>
              <a:off x="2874842" y="3832092"/>
              <a:ext cx="431528" cy="215444"/>
            </a:xfrm>
            <a:prstGeom prst="rect">
              <a:avLst/>
            </a:prstGeom>
            <a:noFill/>
          </p:spPr>
          <p:txBody>
            <a:bodyPr wrap="none" rtlCol="0">
              <a:spAutoFit/>
            </a:bodyPr>
            <a:lstStyle/>
            <a:p>
              <a:r>
                <a:rPr lang="en-US" sz="800" dirty="0"/>
                <a:t>LC01</a:t>
              </a:r>
            </a:p>
          </p:txBody>
        </p:sp>
      </p:grpSp>
      <p:grpSp>
        <p:nvGrpSpPr>
          <p:cNvPr id="81" name="Group 80">
            <a:extLst>
              <a:ext uri="{FF2B5EF4-FFF2-40B4-BE49-F238E27FC236}">
                <a16:creationId xmlns:a16="http://schemas.microsoft.com/office/drawing/2014/main" id="{EB8C6835-D058-8F33-F5E7-7F41753097AE}"/>
              </a:ext>
            </a:extLst>
          </p:cNvPr>
          <p:cNvGrpSpPr/>
          <p:nvPr/>
        </p:nvGrpSpPr>
        <p:grpSpPr>
          <a:xfrm>
            <a:off x="5021844" y="5787040"/>
            <a:ext cx="1224545" cy="1996631"/>
            <a:chOff x="2367674" y="3669995"/>
            <a:chExt cx="1224545" cy="1996631"/>
          </a:xfrm>
        </p:grpSpPr>
        <p:grpSp>
          <p:nvGrpSpPr>
            <p:cNvPr id="82" name="Group 81">
              <a:extLst>
                <a:ext uri="{FF2B5EF4-FFF2-40B4-BE49-F238E27FC236}">
                  <a16:creationId xmlns:a16="http://schemas.microsoft.com/office/drawing/2014/main" id="{B9642EAD-B80B-C49B-AF24-867C78BBB68C}"/>
                </a:ext>
              </a:extLst>
            </p:cNvPr>
            <p:cNvGrpSpPr/>
            <p:nvPr/>
          </p:nvGrpSpPr>
          <p:grpSpPr>
            <a:xfrm>
              <a:off x="2367674" y="3669995"/>
              <a:ext cx="1224545" cy="1996631"/>
              <a:chOff x="2078453" y="1507174"/>
              <a:chExt cx="1224545" cy="1996631"/>
            </a:xfrm>
          </p:grpSpPr>
          <p:pic>
            <p:nvPicPr>
              <p:cNvPr id="84" name="Picture 83">
                <a:extLst>
                  <a:ext uri="{FF2B5EF4-FFF2-40B4-BE49-F238E27FC236}">
                    <a16:creationId xmlns:a16="http://schemas.microsoft.com/office/drawing/2014/main" id="{EBE06760-1153-57EA-12C7-6C92E30E00B9}"/>
                  </a:ext>
                </a:extLst>
              </p:cNvPr>
              <p:cNvPicPr>
                <a:picLocks noChangeAspect="1"/>
              </p:cNvPicPr>
              <p:nvPr/>
            </p:nvPicPr>
            <p:blipFill>
              <a:blip r:embed="rId7"/>
              <a:stretch>
                <a:fillRect/>
              </a:stretch>
            </p:blipFill>
            <p:spPr>
              <a:xfrm>
                <a:off x="2080571" y="1507174"/>
                <a:ext cx="1222427" cy="1996631"/>
              </a:xfrm>
              <a:prstGeom prst="rect">
                <a:avLst/>
              </a:prstGeom>
            </p:spPr>
          </p:pic>
          <p:sp>
            <p:nvSpPr>
              <p:cNvPr id="85" name="Rectangle 84">
                <a:extLst>
                  <a:ext uri="{FF2B5EF4-FFF2-40B4-BE49-F238E27FC236}">
                    <a16:creationId xmlns:a16="http://schemas.microsoft.com/office/drawing/2014/main" id="{131DAD07-8740-14AF-CFB5-E892123A5815}"/>
                  </a:ext>
                </a:extLst>
              </p:cNvPr>
              <p:cNvSpPr/>
              <p:nvPr/>
            </p:nvSpPr>
            <p:spPr>
              <a:xfrm>
                <a:off x="2078453" y="1938531"/>
                <a:ext cx="226935" cy="643154"/>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grpSp>
        <p:sp>
          <p:nvSpPr>
            <p:cNvPr id="83" name="TextBox 82">
              <a:extLst>
                <a:ext uri="{FF2B5EF4-FFF2-40B4-BE49-F238E27FC236}">
                  <a16:creationId xmlns:a16="http://schemas.microsoft.com/office/drawing/2014/main" id="{566AE5C3-19AE-9B8D-7869-806809D04DA2}"/>
                </a:ext>
              </a:extLst>
            </p:cNvPr>
            <p:cNvSpPr txBox="1"/>
            <p:nvPr/>
          </p:nvSpPr>
          <p:spPr>
            <a:xfrm>
              <a:off x="2874842" y="3832092"/>
              <a:ext cx="431528" cy="215444"/>
            </a:xfrm>
            <a:prstGeom prst="rect">
              <a:avLst/>
            </a:prstGeom>
            <a:noFill/>
          </p:spPr>
          <p:txBody>
            <a:bodyPr wrap="none" rtlCol="0">
              <a:spAutoFit/>
            </a:bodyPr>
            <a:lstStyle/>
            <a:p>
              <a:r>
                <a:rPr lang="en-US" sz="800" dirty="0"/>
                <a:t>LC01</a:t>
              </a:r>
            </a:p>
          </p:txBody>
        </p:sp>
      </p:grpSp>
      <p:pic>
        <p:nvPicPr>
          <p:cNvPr id="86" name="図 67">
            <a:extLst>
              <a:ext uri="{FF2B5EF4-FFF2-40B4-BE49-F238E27FC236}">
                <a16:creationId xmlns:a16="http://schemas.microsoft.com/office/drawing/2014/main" id="{7F105AB6-9309-6E95-F997-E90F41D6625C}"/>
              </a:ext>
            </a:extLst>
          </p:cNvPr>
          <p:cNvPicPr>
            <a:picLocks noChangeAspect="1"/>
          </p:cNvPicPr>
          <p:nvPr/>
        </p:nvPicPr>
        <p:blipFill>
          <a:blip r:embed="rId10"/>
          <a:stretch>
            <a:fillRect/>
          </a:stretch>
        </p:blipFill>
        <p:spPr>
          <a:xfrm>
            <a:off x="2107308" y="5764410"/>
            <a:ext cx="767534" cy="496491"/>
          </a:xfrm>
          <a:prstGeom prst="rect">
            <a:avLst/>
          </a:prstGeom>
          <a:solidFill>
            <a:schemeClr val="bg1"/>
          </a:solidFill>
        </p:spPr>
      </p:pic>
      <p:sp>
        <p:nvSpPr>
          <p:cNvPr id="87" name="テキスト ボックス 68">
            <a:extLst>
              <a:ext uri="{FF2B5EF4-FFF2-40B4-BE49-F238E27FC236}">
                <a16:creationId xmlns:a16="http://schemas.microsoft.com/office/drawing/2014/main" id="{09921C5C-7432-B805-487B-F272E91BAD6E}"/>
              </a:ext>
            </a:extLst>
          </p:cNvPr>
          <p:cNvSpPr txBox="1"/>
          <p:nvPr/>
        </p:nvSpPr>
        <p:spPr>
          <a:xfrm>
            <a:off x="2043592" y="6271448"/>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100pcs</a:t>
            </a:r>
          </a:p>
          <a:p>
            <a:r>
              <a:rPr kumimoji="1" lang="en-US" altLang="ja-JP" sz="600" dirty="0"/>
              <a:t>Label 2 pieces</a:t>
            </a:r>
          </a:p>
          <a:p>
            <a:r>
              <a:rPr kumimoji="1" lang="en-US" altLang="ja-JP" sz="600" dirty="0"/>
              <a:t>Lot 2024-11-22</a:t>
            </a:r>
          </a:p>
          <a:p>
            <a:r>
              <a:rPr kumimoji="1" lang="en-US" altLang="ja-JP" sz="600" dirty="0"/>
              <a:t>Box no. 1, 2</a:t>
            </a:r>
            <a:endParaRPr kumimoji="1" lang="ja-JP" altLang="en-US" sz="600" dirty="0"/>
          </a:p>
        </p:txBody>
      </p:sp>
      <p:sp>
        <p:nvSpPr>
          <p:cNvPr id="88" name="台形 69">
            <a:extLst>
              <a:ext uri="{FF2B5EF4-FFF2-40B4-BE49-F238E27FC236}">
                <a16:creationId xmlns:a16="http://schemas.microsoft.com/office/drawing/2014/main" id="{DC10F063-DFA2-68A3-C97A-AF113F56C52C}"/>
              </a:ext>
            </a:extLst>
          </p:cNvPr>
          <p:cNvSpPr/>
          <p:nvPr/>
        </p:nvSpPr>
        <p:spPr>
          <a:xfrm rot="9223765">
            <a:off x="2721952" y="568490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89" name="図 70">
            <a:extLst>
              <a:ext uri="{FF2B5EF4-FFF2-40B4-BE49-F238E27FC236}">
                <a16:creationId xmlns:a16="http://schemas.microsoft.com/office/drawing/2014/main" id="{41DFE7FF-D36B-345D-342E-250B9F21AE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2670960" y="5871016"/>
            <a:ext cx="193980" cy="422448"/>
          </a:xfrm>
          <a:prstGeom prst="rect">
            <a:avLst/>
          </a:prstGeom>
        </p:spPr>
      </p:pic>
      <p:pic>
        <p:nvPicPr>
          <p:cNvPr id="90" name="図 67">
            <a:extLst>
              <a:ext uri="{FF2B5EF4-FFF2-40B4-BE49-F238E27FC236}">
                <a16:creationId xmlns:a16="http://schemas.microsoft.com/office/drawing/2014/main" id="{7506AFE8-F007-7578-28EF-708A38A7CF9B}"/>
              </a:ext>
            </a:extLst>
          </p:cNvPr>
          <p:cNvPicPr>
            <a:picLocks noChangeAspect="1"/>
          </p:cNvPicPr>
          <p:nvPr/>
        </p:nvPicPr>
        <p:blipFill>
          <a:blip r:embed="rId10"/>
          <a:stretch>
            <a:fillRect/>
          </a:stretch>
        </p:blipFill>
        <p:spPr>
          <a:xfrm>
            <a:off x="4266780" y="5051980"/>
            <a:ext cx="767534" cy="496491"/>
          </a:xfrm>
          <a:prstGeom prst="rect">
            <a:avLst/>
          </a:prstGeom>
          <a:solidFill>
            <a:schemeClr val="bg1"/>
          </a:solidFill>
        </p:spPr>
      </p:pic>
      <p:sp>
        <p:nvSpPr>
          <p:cNvPr id="91" name="テキスト ボックス 68">
            <a:extLst>
              <a:ext uri="{FF2B5EF4-FFF2-40B4-BE49-F238E27FC236}">
                <a16:creationId xmlns:a16="http://schemas.microsoft.com/office/drawing/2014/main" id="{6272B133-61E7-B37C-8A43-8731AF85C4F4}"/>
              </a:ext>
            </a:extLst>
          </p:cNvPr>
          <p:cNvSpPr txBox="1"/>
          <p:nvPr/>
        </p:nvSpPr>
        <p:spPr>
          <a:xfrm>
            <a:off x="4193026" y="5588122"/>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100pcs</a:t>
            </a:r>
          </a:p>
          <a:p>
            <a:r>
              <a:rPr kumimoji="1" lang="en-US" altLang="ja-JP" sz="600" dirty="0"/>
              <a:t>Label 1 piece</a:t>
            </a:r>
          </a:p>
          <a:p>
            <a:r>
              <a:rPr kumimoji="1" lang="en-US" altLang="ja-JP" sz="600" dirty="0"/>
              <a:t>Lot 2024-11-22</a:t>
            </a:r>
          </a:p>
          <a:p>
            <a:r>
              <a:rPr kumimoji="1" lang="en-US" altLang="ja-JP" sz="600" dirty="0"/>
              <a:t>Box no. 3</a:t>
            </a:r>
          </a:p>
          <a:p>
            <a:r>
              <a:rPr kumimoji="1" lang="en-US" altLang="ja-JP" sz="600" dirty="0">
                <a:highlight>
                  <a:srgbClr val="FFFF00"/>
                </a:highlight>
              </a:rPr>
              <a:t>[Collected]</a:t>
            </a:r>
            <a:endParaRPr kumimoji="1" lang="ja-JP" altLang="en-US" sz="600" dirty="0">
              <a:highlight>
                <a:srgbClr val="FFFF00"/>
              </a:highlight>
            </a:endParaRPr>
          </a:p>
        </p:txBody>
      </p:sp>
      <p:sp>
        <p:nvSpPr>
          <p:cNvPr id="92" name="台形 69">
            <a:extLst>
              <a:ext uri="{FF2B5EF4-FFF2-40B4-BE49-F238E27FC236}">
                <a16:creationId xmlns:a16="http://schemas.microsoft.com/office/drawing/2014/main" id="{C2E6CE05-33F0-5372-C3BC-6AD6D53E52D1}"/>
              </a:ext>
            </a:extLst>
          </p:cNvPr>
          <p:cNvSpPr/>
          <p:nvPr/>
        </p:nvSpPr>
        <p:spPr>
          <a:xfrm rot="9223765">
            <a:off x="4881424" y="4972472"/>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93" name="図 70">
            <a:extLst>
              <a:ext uri="{FF2B5EF4-FFF2-40B4-BE49-F238E27FC236}">
                <a16:creationId xmlns:a16="http://schemas.microsoft.com/office/drawing/2014/main" id="{A832266D-E5DE-0C60-BCAE-6A921DD1E0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181814">
            <a:off x="4830432" y="5158586"/>
            <a:ext cx="193980" cy="422448"/>
          </a:xfrm>
          <a:prstGeom prst="rect">
            <a:avLst/>
          </a:prstGeom>
        </p:spPr>
      </p:pic>
      <p:sp>
        <p:nvSpPr>
          <p:cNvPr id="94" name="TextBox 93">
            <a:extLst>
              <a:ext uri="{FF2B5EF4-FFF2-40B4-BE49-F238E27FC236}">
                <a16:creationId xmlns:a16="http://schemas.microsoft.com/office/drawing/2014/main" id="{34375A76-C848-0030-07C3-555F6F702608}"/>
              </a:ext>
            </a:extLst>
          </p:cNvPr>
          <p:cNvSpPr txBox="1"/>
          <p:nvPr/>
        </p:nvSpPr>
        <p:spPr>
          <a:xfrm>
            <a:off x="822414" y="7033114"/>
            <a:ext cx="2826415" cy="369332"/>
          </a:xfrm>
          <a:prstGeom prst="rect">
            <a:avLst/>
          </a:prstGeom>
          <a:noFill/>
        </p:spPr>
        <p:txBody>
          <a:bodyPr wrap="none" rtlCol="0">
            <a:spAutoFit/>
          </a:bodyPr>
          <a:lstStyle/>
          <a:p>
            <a:r>
              <a:rPr lang="en-US" dirty="0"/>
              <a:t>Step 2: Scan the tag label</a:t>
            </a:r>
          </a:p>
        </p:txBody>
      </p:sp>
      <p:pic>
        <p:nvPicPr>
          <p:cNvPr id="96" name="Picture 95">
            <a:extLst>
              <a:ext uri="{FF2B5EF4-FFF2-40B4-BE49-F238E27FC236}">
                <a16:creationId xmlns:a16="http://schemas.microsoft.com/office/drawing/2014/main" id="{DB53F661-FE6A-07C1-8F20-9EA64BA0788F}"/>
              </a:ext>
            </a:extLst>
          </p:cNvPr>
          <p:cNvPicPr>
            <a:picLocks noChangeAspect="1"/>
          </p:cNvPicPr>
          <p:nvPr/>
        </p:nvPicPr>
        <p:blipFill>
          <a:blip r:embed="rId11"/>
          <a:srcRect b="75986"/>
          <a:stretch/>
        </p:blipFill>
        <p:spPr>
          <a:xfrm>
            <a:off x="2981772" y="6223427"/>
            <a:ext cx="1218175" cy="112717"/>
          </a:xfrm>
          <a:prstGeom prst="rect">
            <a:avLst/>
          </a:prstGeom>
        </p:spPr>
      </p:pic>
      <p:pic>
        <p:nvPicPr>
          <p:cNvPr id="98" name="Picture 97">
            <a:extLst>
              <a:ext uri="{FF2B5EF4-FFF2-40B4-BE49-F238E27FC236}">
                <a16:creationId xmlns:a16="http://schemas.microsoft.com/office/drawing/2014/main" id="{85D45BA7-5AC1-2C10-7E21-816AE9747398}"/>
              </a:ext>
            </a:extLst>
          </p:cNvPr>
          <p:cNvPicPr>
            <a:picLocks noChangeAspect="1"/>
          </p:cNvPicPr>
          <p:nvPr/>
        </p:nvPicPr>
        <p:blipFill>
          <a:blip r:embed="rId12"/>
          <a:stretch>
            <a:fillRect/>
          </a:stretch>
        </p:blipFill>
        <p:spPr>
          <a:xfrm>
            <a:off x="5011298" y="6216447"/>
            <a:ext cx="1222427" cy="208913"/>
          </a:xfrm>
          <a:prstGeom prst="rect">
            <a:avLst/>
          </a:prstGeom>
        </p:spPr>
      </p:pic>
      <p:sp>
        <p:nvSpPr>
          <p:cNvPr id="99" name="正方形/長方形 8">
            <a:extLst>
              <a:ext uri="{FF2B5EF4-FFF2-40B4-BE49-F238E27FC236}">
                <a16:creationId xmlns:a16="http://schemas.microsoft.com/office/drawing/2014/main" id="{5730EFCC-BBB4-B611-7AF4-083F650181E7}"/>
              </a:ext>
            </a:extLst>
          </p:cNvPr>
          <p:cNvSpPr/>
          <p:nvPr/>
        </p:nvSpPr>
        <p:spPr>
          <a:xfrm>
            <a:off x="4923350" y="6324059"/>
            <a:ext cx="1389820" cy="126032"/>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3356196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5-5. Handy terminal function Stock Management</a:t>
            </a:r>
          </a:p>
          <a:p>
            <a:r>
              <a:rPr kumimoji="1" lang="en-US" altLang="ja-JP" sz="1100" b="1" dirty="0"/>
              <a:t>5-5-4. Change Location</a:t>
            </a:r>
          </a:p>
        </p:txBody>
      </p:sp>
      <p:sp>
        <p:nvSpPr>
          <p:cNvPr id="11" name="テキスト ボックス 10">
            <a:extLst>
              <a:ext uri="{FF2B5EF4-FFF2-40B4-BE49-F238E27FC236}">
                <a16:creationId xmlns:a16="http://schemas.microsoft.com/office/drawing/2014/main" id="{EC55BA5B-0B20-4BBD-1255-FEED2CC6ABF8}"/>
              </a:ext>
            </a:extLst>
          </p:cNvPr>
          <p:cNvSpPr txBox="1"/>
          <p:nvPr/>
        </p:nvSpPr>
        <p:spPr>
          <a:xfrm>
            <a:off x="3499137" y="1508379"/>
            <a:ext cx="3024322" cy="2185214"/>
          </a:xfrm>
          <a:prstGeom prst="rect">
            <a:avLst/>
          </a:prstGeom>
          <a:noFill/>
        </p:spPr>
        <p:txBody>
          <a:bodyPr wrap="square" rtlCol="0">
            <a:spAutoFit/>
          </a:bodyPr>
          <a:lstStyle/>
          <a:p>
            <a:r>
              <a:rPr kumimoji="1" lang="en-US" altLang="ja-JP" sz="800" dirty="0">
                <a:latin typeface="+mj-lt"/>
              </a:rPr>
              <a:t>This is the screen that transitions after select Change Location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Qty : </a:t>
            </a:r>
            <a:r>
              <a:rPr kumimoji="1" lang="en-US" altLang="ja-JP" sz="800" dirty="0">
                <a:solidFill>
                  <a:srgbClr val="FF0000"/>
                </a:solidFill>
                <a:latin typeface="Arial 本文"/>
              </a:rPr>
              <a:t>No initial value information Can be changed manually or scan label</a:t>
            </a:r>
          </a:p>
          <a:p>
            <a:r>
              <a:rPr kumimoji="1" lang="en-US" altLang="ja-JP" sz="800" b="1" dirty="0">
                <a:latin typeface="+mj-lt"/>
              </a:rPr>
              <a:t>Old 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scan label</a:t>
            </a:r>
            <a:endParaRPr kumimoji="1" lang="en-US" altLang="ja-JP" sz="800" b="1" dirty="0">
              <a:latin typeface="+mj-lt"/>
            </a:endParaRPr>
          </a:p>
          <a:p>
            <a:r>
              <a:rPr kumimoji="1" lang="en-US" altLang="ja-JP" sz="800" b="1" dirty="0">
                <a:latin typeface="+mj-lt"/>
              </a:rPr>
              <a:t>New 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manually or scan label</a:t>
            </a:r>
            <a:endParaRPr kumimoji="1" lang="en-US" altLang="ja-JP" sz="800" b="1" dirty="0">
              <a:latin typeface="+mj-lt"/>
            </a:endParaRP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a:t>
            </a:r>
          </a:p>
          <a:p>
            <a:r>
              <a:rPr kumimoji="1" lang="en-US" altLang="ja-JP" sz="800" b="1" dirty="0">
                <a:latin typeface="+mj-lt"/>
              </a:rPr>
              <a:t>&lt; (P1): </a:t>
            </a:r>
            <a:r>
              <a:rPr kumimoji="1" lang="en-US" altLang="ja-JP" sz="800" dirty="0">
                <a:latin typeface="+mj-lt"/>
              </a:rPr>
              <a:t>Back to Main menu</a:t>
            </a:r>
          </a:p>
        </p:txBody>
      </p:sp>
      <p:pic>
        <p:nvPicPr>
          <p:cNvPr id="15" name="図 14">
            <a:extLst>
              <a:ext uri="{FF2B5EF4-FFF2-40B4-BE49-F238E27FC236}">
                <a16:creationId xmlns:a16="http://schemas.microsoft.com/office/drawing/2014/main" id="{A7B28A8A-BCD0-2237-77D2-F094DA14FB8A}"/>
              </a:ext>
            </a:extLst>
          </p:cNvPr>
          <p:cNvPicPr>
            <a:picLocks noChangeAspect="1"/>
          </p:cNvPicPr>
          <p:nvPr/>
        </p:nvPicPr>
        <p:blipFill>
          <a:blip r:embed="rId2"/>
          <a:stretch>
            <a:fillRect/>
          </a:stretch>
        </p:blipFill>
        <p:spPr>
          <a:xfrm>
            <a:off x="2711375" y="2437276"/>
            <a:ext cx="381033" cy="112377"/>
          </a:xfrm>
          <a:prstGeom prst="rect">
            <a:avLst/>
          </a:prstGeom>
        </p:spPr>
      </p:pic>
      <p:pic>
        <p:nvPicPr>
          <p:cNvPr id="21" name="図 20">
            <a:extLst>
              <a:ext uri="{FF2B5EF4-FFF2-40B4-BE49-F238E27FC236}">
                <a16:creationId xmlns:a16="http://schemas.microsoft.com/office/drawing/2014/main" id="{A66601DA-F930-C0A9-EF4C-8D16B3EEDC61}"/>
              </a:ext>
            </a:extLst>
          </p:cNvPr>
          <p:cNvPicPr>
            <a:picLocks noChangeAspect="1"/>
          </p:cNvPicPr>
          <p:nvPr/>
        </p:nvPicPr>
        <p:blipFill>
          <a:blip r:embed="rId2"/>
          <a:stretch>
            <a:fillRect/>
          </a:stretch>
        </p:blipFill>
        <p:spPr>
          <a:xfrm>
            <a:off x="2066360" y="2199975"/>
            <a:ext cx="381033" cy="112377"/>
          </a:xfrm>
          <a:prstGeom prst="rect">
            <a:avLst/>
          </a:prstGeom>
        </p:spPr>
      </p:pic>
      <p:pic>
        <p:nvPicPr>
          <p:cNvPr id="25" name="図 24">
            <a:extLst>
              <a:ext uri="{FF2B5EF4-FFF2-40B4-BE49-F238E27FC236}">
                <a16:creationId xmlns:a16="http://schemas.microsoft.com/office/drawing/2014/main" id="{0F6774D3-D644-F54B-4259-49F268538DB1}"/>
              </a:ext>
            </a:extLst>
          </p:cNvPr>
          <p:cNvPicPr>
            <a:picLocks noChangeAspect="1"/>
          </p:cNvPicPr>
          <p:nvPr/>
        </p:nvPicPr>
        <p:blipFill>
          <a:blip r:embed="rId2"/>
          <a:stretch>
            <a:fillRect/>
          </a:stretch>
        </p:blipFill>
        <p:spPr>
          <a:xfrm>
            <a:off x="2728872" y="1996948"/>
            <a:ext cx="381033" cy="112377"/>
          </a:xfrm>
          <a:prstGeom prst="rect">
            <a:avLst/>
          </a:prstGeom>
        </p:spPr>
      </p:pic>
      <p:sp>
        <p:nvSpPr>
          <p:cNvPr id="79" name="正方形/長方形 78">
            <a:extLst>
              <a:ext uri="{FF2B5EF4-FFF2-40B4-BE49-F238E27FC236}">
                <a16:creationId xmlns:a16="http://schemas.microsoft.com/office/drawing/2014/main" id="{FD0B8579-8FA7-8405-C7E1-ED997A6F1147}"/>
              </a:ext>
            </a:extLst>
          </p:cNvPr>
          <p:cNvSpPr/>
          <p:nvPr/>
        </p:nvSpPr>
        <p:spPr>
          <a:xfrm>
            <a:off x="6939350" y="4863194"/>
            <a:ext cx="636483" cy="225451"/>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AC351FE7-FDB7-D225-18A3-72C7F0A214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7504185" y="4852361"/>
            <a:ext cx="253626" cy="253626"/>
          </a:xfrm>
          <a:prstGeom prst="rect">
            <a:avLst/>
          </a:prstGeom>
        </p:spPr>
      </p:pic>
      <p:pic>
        <p:nvPicPr>
          <p:cNvPr id="8" name="Picture 7">
            <a:extLst>
              <a:ext uri="{FF2B5EF4-FFF2-40B4-BE49-F238E27FC236}">
                <a16:creationId xmlns:a16="http://schemas.microsoft.com/office/drawing/2014/main" id="{676ADA11-A3C6-48F3-152D-ACF8335FE119}"/>
              </a:ext>
            </a:extLst>
          </p:cNvPr>
          <p:cNvPicPr>
            <a:picLocks noChangeAspect="1"/>
          </p:cNvPicPr>
          <p:nvPr/>
        </p:nvPicPr>
        <p:blipFill>
          <a:blip r:embed="rId5"/>
          <a:stretch>
            <a:fillRect/>
          </a:stretch>
        </p:blipFill>
        <p:spPr>
          <a:xfrm>
            <a:off x="1993607" y="1682199"/>
            <a:ext cx="1470530" cy="1624046"/>
          </a:xfrm>
          <a:prstGeom prst="rect">
            <a:avLst/>
          </a:prstGeom>
        </p:spPr>
      </p:pic>
      <p:pic>
        <p:nvPicPr>
          <p:cNvPr id="12" name="Picture 11">
            <a:extLst>
              <a:ext uri="{FF2B5EF4-FFF2-40B4-BE49-F238E27FC236}">
                <a16:creationId xmlns:a16="http://schemas.microsoft.com/office/drawing/2014/main" id="{9A37EC1D-7035-BD34-F268-0CB7F4431076}"/>
              </a:ext>
            </a:extLst>
          </p:cNvPr>
          <p:cNvPicPr>
            <a:picLocks noChangeAspect="1"/>
          </p:cNvPicPr>
          <p:nvPr/>
        </p:nvPicPr>
        <p:blipFill>
          <a:blip r:embed="rId6"/>
          <a:stretch>
            <a:fillRect/>
          </a:stretch>
        </p:blipFill>
        <p:spPr>
          <a:xfrm>
            <a:off x="1894897" y="3999613"/>
            <a:ext cx="1410356" cy="1624046"/>
          </a:xfrm>
          <a:prstGeom prst="rect">
            <a:avLst/>
          </a:prstGeom>
        </p:spPr>
      </p:pic>
      <p:sp>
        <p:nvSpPr>
          <p:cNvPr id="13" name="Rectangle: Rounded Corners 12">
            <a:extLst>
              <a:ext uri="{FF2B5EF4-FFF2-40B4-BE49-F238E27FC236}">
                <a16:creationId xmlns:a16="http://schemas.microsoft.com/office/drawing/2014/main" id="{BB83C8D0-505D-BA0B-4B4D-D77DE8D2A4C8}"/>
              </a:ext>
            </a:extLst>
          </p:cNvPr>
          <p:cNvSpPr/>
          <p:nvPr/>
        </p:nvSpPr>
        <p:spPr>
          <a:xfrm>
            <a:off x="6995538" y="6192140"/>
            <a:ext cx="715607" cy="192142"/>
          </a:xfrm>
          <a:prstGeom prst="round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u="sng" dirty="0">
                <a:solidFill>
                  <a:schemeClr val="tx1"/>
                </a:solidFill>
              </a:rPr>
              <a:t>50.00</a:t>
            </a:r>
          </a:p>
        </p:txBody>
      </p:sp>
      <p:pic>
        <p:nvPicPr>
          <p:cNvPr id="16" name="図 67">
            <a:extLst>
              <a:ext uri="{FF2B5EF4-FFF2-40B4-BE49-F238E27FC236}">
                <a16:creationId xmlns:a16="http://schemas.microsoft.com/office/drawing/2014/main" id="{A3E96828-BD4A-2C0C-D70D-17F9184A99D0}"/>
              </a:ext>
            </a:extLst>
          </p:cNvPr>
          <p:cNvPicPr>
            <a:picLocks noChangeAspect="1"/>
          </p:cNvPicPr>
          <p:nvPr/>
        </p:nvPicPr>
        <p:blipFill>
          <a:blip r:embed="rId7"/>
          <a:stretch>
            <a:fillRect/>
          </a:stretch>
        </p:blipFill>
        <p:spPr>
          <a:xfrm>
            <a:off x="748867" y="4092403"/>
            <a:ext cx="767534" cy="496491"/>
          </a:xfrm>
          <a:prstGeom prst="rect">
            <a:avLst/>
          </a:prstGeom>
          <a:solidFill>
            <a:schemeClr val="bg1"/>
          </a:solidFill>
        </p:spPr>
      </p:pic>
      <p:sp>
        <p:nvSpPr>
          <p:cNvPr id="19" name="テキスト ボックス 68">
            <a:extLst>
              <a:ext uri="{FF2B5EF4-FFF2-40B4-BE49-F238E27FC236}">
                <a16:creationId xmlns:a16="http://schemas.microsoft.com/office/drawing/2014/main" id="{9F7D0B3C-0631-5936-37BB-EF7C66BBCCAC}"/>
              </a:ext>
            </a:extLst>
          </p:cNvPr>
          <p:cNvSpPr txBox="1"/>
          <p:nvPr/>
        </p:nvSpPr>
        <p:spPr>
          <a:xfrm>
            <a:off x="685151" y="4599441"/>
            <a:ext cx="974926" cy="553998"/>
          </a:xfrm>
          <a:prstGeom prst="rect">
            <a:avLst/>
          </a:prstGeom>
          <a:noFill/>
        </p:spPr>
        <p:txBody>
          <a:bodyPr wrap="square" rtlCol="0">
            <a:spAutoFit/>
          </a:bodyPr>
          <a:lstStyle/>
          <a:p>
            <a:r>
              <a:rPr kumimoji="1" lang="en-US" altLang="ja-JP" sz="600" dirty="0">
                <a:latin typeface="+mj-lt"/>
              </a:rPr>
              <a:t>DEMO-PARTS-NO_B</a:t>
            </a:r>
          </a:p>
          <a:p>
            <a:r>
              <a:rPr kumimoji="1" lang="en-US" altLang="ja-JP" sz="600" dirty="0">
                <a:latin typeface="+mj-lt"/>
              </a:rPr>
              <a:t>Box no = 1</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2023-09-09</a:t>
            </a:r>
            <a:endParaRPr kumimoji="1" lang="ja-JP" altLang="en-US" sz="600" dirty="0"/>
          </a:p>
        </p:txBody>
      </p:sp>
      <p:sp>
        <p:nvSpPr>
          <p:cNvPr id="20" name="台形 69">
            <a:extLst>
              <a:ext uri="{FF2B5EF4-FFF2-40B4-BE49-F238E27FC236}">
                <a16:creationId xmlns:a16="http://schemas.microsoft.com/office/drawing/2014/main" id="{D3CDF0F7-3B54-8A3A-A63B-DA309CECAA27}"/>
              </a:ext>
            </a:extLst>
          </p:cNvPr>
          <p:cNvSpPr/>
          <p:nvPr/>
        </p:nvSpPr>
        <p:spPr>
          <a:xfrm rot="9223765">
            <a:off x="1363511" y="401289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23" name="図 70">
            <a:extLst>
              <a:ext uri="{FF2B5EF4-FFF2-40B4-BE49-F238E27FC236}">
                <a16:creationId xmlns:a16="http://schemas.microsoft.com/office/drawing/2014/main" id="{6588195F-65F3-F783-8207-F0B4140C85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1312519" y="4199009"/>
            <a:ext cx="193980" cy="422448"/>
          </a:xfrm>
          <a:prstGeom prst="rect">
            <a:avLst/>
          </a:prstGeom>
        </p:spPr>
      </p:pic>
      <p:sp>
        <p:nvSpPr>
          <p:cNvPr id="24" name="矢印: 右 117">
            <a:extLst>
              <a:ext uri="{FF2B5EF4-FFF2-40B4-BE49-F238E27FC236}">
                <a16:creationId xmlns:a16="http://schemas.microsoft.com/office/drawing/2014/main" id="{4FC08BF7-5B2F-184A-FB6E-1345FCF25832}"/>
              </a:ext>
            </a:extLst>
          </p:cNvPr>
          <p:cNvSpPr/>
          <p:nvPr/>
        </p:nvSpPr>
        <p:spPr>
          <a:xfrm>
            <a:off x="1572381" y="4281929"/>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Rectangle 25">
            <a:extLst>
              <a:ext uri="{FF2B5EF4-FFF2-40B4-BE49-F238E27FC236}">
                <a16:creationId xmlns:a16="http://schemas.microsoft.com/office/drawing/2014/main" id="{DF854A0F-6A5D-3532-39BB-0CEC13F5EB84}"/>
              </a:ext>
            </a:extLst>
          </p:cNvPr>
          <p:cNvSpPr/>
          <p:nvPr/>
        </p:nvSpPr>
        <p:spPr>
          <a:xfrm>
            <a:off x="2509838" y="4991098"/>
            <a:ext cx="266700" cy="112156"/>
          </a:xfrm>
          <a:prstGeom prst="rect">
            <a:avLst/>
          </a:prstGeom>
          <a:solidFill>
            <a:schemeClr val="bg1"/>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pic>
        <p:nvPicPr>
          <p:cNvPr id="30" name="Picture 29">
            <a:extLst>
              <a:ext uri="{FF2B5EF4-FFF2-40B4-BE49-F238E27FC236}">
                <a16:creationId xmlns:a16="http://schemas.microsoft.com/office/drawing/2014/main" id="{BF7BDE30-62D1-61E7-8595-8CD8676D06FB}"/>
              </a:ext>
            </a:extLst>
          </p:cNvPr>
          <p:cNvPicPr>
            <a:picLocks noChangeAspect="1"/>
          </p:cNvPicPr>
          <p:nvPr/>
        </p:nvPicPr>
        <p:blipFill>
          <a:blip r:embed="rId6"/>
          <a:stretch>
            <a:fillRect/>
          </a:stretch>
        </p:blipFill>
        <p:spPr>
          <a:xfrm>
            <a:off x="4793750" y="3999613"/>
            <a:ext cx="1410356" cy="1624046"/>
          </a:xfrm>
          <a:prstGeom prst="rect">
            <a:avLst/>
          </a:prstGeom>
        </p:spPr>
      </p:pic>
      <p:pic>
        <p:nvPicPr>
          <p:cNvPr id="31" name="図 67">
            <a:extLst>
              <a:ext uri="{FF2B5EF4-FFF2-40B4-BE49-F238E27FC236}">
                <a16:creationId xmlns:a16="http://schemas.microsoft.com/office/drawing/2014/main" id="{C33AADAA-63A7-40C7-DCF7-437F9BFFA2CF}"/>
              </a:ext>
            </a:extLst>
          </p:cNvPr>
          <p:cNvPicPr>
            <a:picLocks noChangeAspect="1"/>
          </p:cNvPicPr>
          <p:nvPr/>
        </p:nvPicPr>
        <p:blipFill>
          <a:blip r:embed="rId7"/>
          <a:stretch>
            <a:fillRect/>
          </a:stretch>
        </p:blipFill>
        <p:spPr>
          <a:xfrm>
            <a:off x="3647720" y="4092403"/>
            <a:ext cx="767534" cy="496491"/>
          </a:xfrm>
          <a:prstGeom prst="rect">
            <a:avLst/>
          </a:prstGeom>
          <a:solidFill>
            <a:schemeClr val="bg1"/>
          </a:solidFill>
        </p:spPr>
      </p:pic>
      <p:sp>
        <p:nvSpPr>
          <p:cNvPr id="38" name="テキスト ボックス 68">
            <a:extLst>
              <a:ext uri="{FF2B5EF4-FFF2-40B4-BE49-F238E27FC236}">
                <a16:creationId xmlns:a16="http://schemas.microsoft.com/office/drawing/2014/main" id="{FC3F4C30-D65D-8BE8-2FC4-D1DACB1AEEC4}"/>
              </a:ext>
            </a:extLst>
          </p:cNvPr>
          <p:cNvSpPr txBox="1"/>
          <p:nvPr/>
        </p:nvSpPr>
        <p:spPr>
          <a:xfrm>
            <a:off x="3584004" y="4599441"/>
            <a:ext cx="974926" cy="738664"/>
          </a:xfrm>
          <a:prstGeom prst="rect">
            <a:avLst/>
          </a:prstGeom>
          <a:noFill/>
        </p:spPr>
        <p:txBody>
          <a:bodyPr wrap="square" rtlCol="0">
            <a:spAutoFit/>
          </a:bodyPr>
          <a:lstStyle/>
          <a:p>
            <a:r>
              <a:rPr kumimoji="1" lang="en-US" altLang="ja-JP" sz="600" dirty="0">
                <a:latin typeface="+mj-lt"/>
              </a:rPr>
              <a:t>DEMO-PARTS-NO_B</a:t>
            </a:r>
          </a:p>
          <a:p>
            <a:r>
              <a:rPr kumimoji="1" lang="en-US" altLang="ja-JP" sz="600" dirty="0">
                <a:latin typeface="+mj-lt"/>
              </a:rPr>
              <a:t>Box no = 1</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2023-09-09</a:t>
            </a:r>
          </a:p>
          <a:p>
            <a:endParaRPr kumimoji="1" lang="en-US" altLang="ja-JP" sz="600" dirty="0"/>
          </a:p>
          <a:p>
            <a:r>
              <a:rPr kumimoji="1" lang="en-US" altLang="ja-JP" sz="600" dirty="0">
                <a:solidFill>
                  <a:srgbClr val="FF0000"/>
                </a:solidFill>
              </a:rPr>
              <a:t>* Scan the same label</a:t>
            </a:r>
            <a:endParaRPr kumimoji="1" lang="ja-JP" altLang="en-US" sz="600" dirty="0">
              <a:solidFill>
                <a:srgbClr val="FF0000"/>
              </a:solidFill>
            </a:endParaRPr>
          </a:p>
        </p:txBody>
      </p:sp>
      <p:sp>
        <p:nvSpPr>
          <p:cNvPr id="39" name="台形 69">
            <a:extLst>
              <a:ext uri="{FF2B5EF4-FFF2-40B4-BE49-F238E27FC236}">
                <a16:creationId xmlns:a16="http://schemas.microsoft.com/office/drawing/2014/main" id="{C28F4849-878F-4F38-F21B-0A1D54DB32A9}"/>
              </a:ext>
            </a:extLst>
          </p:cNvPr>
          <p:cNvSpPr/>
          <p:nvPr/>
        </p:nvSpPr>
        <p:spPr>
          <a:xfrm rot="9223765">
            <a:off x="4262364" y="4012895"/>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41" name="図 70">
            <a:extLst>
              <a:ext uri="{FF2B5EF4-FFF2-40B4-BE49-F238E27FC236}">
                <a16:creationId xmlns:a16="http://schemas.microsoft.com/office/drawing/2014/main" id="{CE577846-BFE5-8F64-6D09-0F6CC925AC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4211372" y="4199009"/>
            <a:ext cx="193980" cy="422448"/>
          </a:xfrm>
          <a:prstGeom prst="rect">
            <a:avLst/>
          </a:prstGeom>
        </p:spPr>
      </p:pic>
      <p:sp>
        <p:nvSpPr>
          <p:cNvPr id="42" name="矢印: 右 117">
            <a:extLst>
              <a:ext uri="{FF2B5EF4-FFF2-40B4-BE49-F238E27FC236}">
                <a16:creationId xmlns:a16="http://schemas.microsoft.com/office/drawing/2014/main" id="{3044FE92-2A49-B28E-832A-B4D35497CCA6}"/>
              </a:ext>
            </a:extLst>
          </p:cNvPr>
          <p:cNvSpPr/>
          <p:nvPr/>
        </p:nvSpPr>
        <p:spPr>
          <a:xfrm>
            <a:off x="4471234" y="4281929"/>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5" name="矢印: 右 117">
            <a:extLst>
              <a:ext uri="{FF2B5EF4-FFF2-40B4-BE49-F238E27FC236}">
                <a16:creationId xmlns:a16="http://schemas.microsoft.com/office/drawing/2014/main" id="{AE644EE2-9AB2-78FD-9149-8F8CC6ED29FB}"/>
              </a:ext>
            </a:extLst>
          </p:cNvPr>
          <p:cNvSpPr/>
          <p:nvPr/>
        </p:nvSpPr>
        <p:spPr>
          <a:xfrm>
            <a:off x="3311973" y="4271490"/>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6" name="テキスト ボックス 91">
            <a:extLst>
              <a:ext uri="{FF2B5EF4-FFF2-40B4-BE49-F238E27FC236}">
                <a16:creationId xmlns:a16="http://schemas.microsoft.com/office/drawing/2014/main" id="{610DAAA0-B11B-101C-0D6A-659F3654FA35}"/>
              </a:ext>
            </a:extLst>
          </p:cNvPr>
          <p:cNvSpPr txBox="1"/>
          <p:nvPr/>
        </p:nvSpPr>
        <p:spPr>
          <a:xfrm>
            <a:off x="2478917" y="4302823"/>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47" name="テキスト ボックス 92">
            <a:extLst>
              <a:ext uri="{FF2B5EF4-FFF2-40B4-BE49-F238E27FC236}">
                <a16:creationId xmlns:a16="http://schemas.microsoft.com/office/drawing/2014/main" id="{4D57B8EB-037C-D0DE-1531-E0883118B5A1}"/>
              </a:ext>
            </a:extLst>
          </p:cNvPr>
          <p:cNvSpPr txBox="1"/>
          <p:nvPr/>
        </p:nvSpPr>
        <p:spPr>
          <a:xfrm>
            <a:off x="1925516" y="4475126"/>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48" name="テキスト ボックス 93">
            <a:extLst>
              <a:ext uri="{FF2B5EF4-FFF2-40B4-BE49-F238E27FC236}">
                <a16:creationId xmlns:a16="http://schemas.microsoft.com/office/drawing/2014/main" id="{79C996A5-D05E-2070-D878-637349D1CC0A}"/>
              </a:ext>
            </a:extLst>
          </p:cNvPr>
          <p:cNvSpPr txBox="1"/>
          <p:nvPr/>
        </p:nvSpPr>
        <p:spPr>
          <a:xfrm>
            <a:off x="2570316" y="4654877"/>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sp>
        <p:nvSpPr>
          <p:cNvPr id="49" name="テキスト ボックス 91">
            <a:extLst>
              <a:ext uri="{FF2B5EF4-FFF2-40B4-BE49-F238E27FC236}">
                <a16:creationId xmlns:a16="http://schemas.microsoft.com/office/drawing/2014/main" id="{C8E6BBB1-F994-B10D-0166-A18888B5F159}"/>
              </a:ext>
            </a:extLst>
          </p:cNvPr>
          <p:cNvSpPr txBox="1"/>
          <p:nvPr/>
        </p:nvSpPr>
        <p:spPr>
          <a:xfrm>
            <a:off x="5380732" y="4308819"/>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52" name="テキスト ボックス 92">
            <a:extLst>
              <a:ext uri="{FF2B5EF4-FFF2-40B4-BE49-F238E27FC236}">
                <a16:creationId xmlns:a16="http://schemas.microsoft.com/office/drawing/2014/main" id="{69EFC622-0B6F-0C66-0605-3B06CED8D720}"/>
              </a:ext>
            </a:extLst>
          </p:cNvPr>
          <p:cNvSpPr txBox="1"/>
          <p:nvPr/>
        </p:nvSpPr>
        <p:spPr>
          <a:xfrm>
            <a:off x="4827331" y="4481122"/>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53" name="テキスト ボックス 93">
            <a:extLst>
              <a:ext uri="{FF2B5EF4-FFF2-40B4-BE49-F238E27FC236}">
                <a16:creationId xmlns:a16="http://schemas.microsoft.com/office/drawing/2014/main" id="{FB623A45-C25F-46F4-48C7-DE61F3035B66}"/>
              </a:ext>
            </a:extLst>
          </p:cNvPr>
          <p:cNvSpPr txBox="1"/>
          <p:nvPr/>
        </p:nvSpPr>
        <p:spPr>
          <a:xfrm>
            <a:off x="5472131" y="4660873"/>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sp>
        <p:nvSpPr>
          <p:cNvPr id="94" name="Rectangle 93">
            <a:extLst>
              <a:ext uri="{FF2B5EF4-FFF2-40B4-BE49-F238E27FC236}">
                <a16:creationId xmlns:a16="http://schemas.microsoft.com/office/drawing/2014/main" id="{D3938D08-EAAC-1612-FD4D-BC46BCBB033C}"/>
              </a:ext>
            </a:extLst>
          </p:cNvPr>
          <p:cNvSpPr/>
          <p:nvPr/>
        </p:nvSpPr>
        <p:spPr>
          <a:xfrm>
            <a:off x="5416370" y="4833176"/>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sp>
        <p:nvSpPr>
          <p:cNvPr id="95" name="Rectangle 94">
            <a:extLst>
              <a:ext uri="{FF2B5EF4-FFF2-40B4-BE49-F238E27FC236}">
                <a16:creationId xmlns:a16="http://schemas.microsoft.com/office/drawing/2014/main" id="{BAF7C065-EA12-5787-31E0-8827B6D29B29}"/>
              </a:ext>
            </a:extLst>
          </p:cNvPr>
          <p:cNvSpPr/>
          <p:nvPr/>
        </p:nvSpPr>
        <p:spPr>
          <a:xfrm>
            <a:off x="2559953" y="4827180"/>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sp>
        <p:nvSpPr>
          <p:cNvPr id="98" name="Rectangle 97">
            <a:extLst>
              <a:ext uri="{FF2B5EF4-FFF2-40B4-BE49-F238E27FC236}">
                <a16:creationId xmlns:a16="http://schemas.microsoft.com/office/drawing/2014/main" id="{97236BD9-3243-E5E7-9FA8-FAB68A821491}"/>
              </a:ext>
            </a:extLst>
          </p:cNvPr>
          <p:cNvSpPr/>
          <p:nvPr/>
        </p:nvSpPr>
        <p:spPr>
          <a:xfrm>
            <a:off x="5416370" y="5004526"/>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sp>
        <p:nvSpPr>
          <p:cNvPr id="104" name="TextBox 103">
            <a:extLst>
              <a:ext uri="{FF2B5EF4-FFF2-40B4-BE49-F238E27FC236}">
                <a16:creationId xmlns:a16="http://schemas.microsoft.com/office/drawing/2014/main" id="{57664344-E5A6-2663-9940-EE91BCA64367}"/>
              </a:ext>
            </a:extLst>
          </p:cNvPr>
          <p:cNvSpPr txBox="1"/>
          <p:nvPr/>
        </p:nvSpPr>
        <p:spPr>
          <a:xfrm>
            <a:off x="803096" y="3666109"/>
            <a:ext cx="1707519" cy="261610"/>
          </a:xfrm>
          <a:prstGeom prst="rect">
            <a:avLst/>
          </a:prstGeom>
          <a:noFill/>
        </p:spPr>
        <p:txBody>
          <a:bodyPr wrap="none" rtlCol="0">
            <a:spAutoFit/>
          </a:bodyPr>
          <a:lstStyle/>
          <a:p>
            <a:r>
              <a:rPr lang="en-US" sz="1100" dirty="0"/>
              <a:t>All pack change location</a:t>
            </a:r>
          </a:p>
        </p:txBody>
      </p:sp>
      <p:sp>
        <p:nvSpPr>
          <p:cNvPr id="105" name="Oval 104">
            <a:extLst>
              <a:ext uri="{FF2B5EF4-FFF2-40B4-BE49-F238E27FC236}">
                <a16:creationId xmlns:a16="http://schemas.microsoft.com/office/drawing/2014/main" id="{66C2B881-0651-C844-5CB8-062901821BCC}"/>
              </a:ext>
            </a:extLst>
          </p:cNvPr>
          <p:cNvSpPr/>
          <p:nvPr/>
        </p:nvSpPr>
        <p:spPr>
          <a:xfrm>
            <a:off x="579170" y="3658632"/>
            <a:ext cx="261610" cy="261610"/>
          </a:xfrm>
          <a:prstGeom prst="ellipse">
            <a:avLst/>
          </a:prstGeom>
          <a:solidFill>
            <a:schemeClr val="bg1"/>
          </a:solidFill>
          <a:ln w="38100" cap="flat" cmpd="sng" algn="ctr">
            <a:solidFill>
              <a:srgbClr val="02468F"/>
            </a:solidFill>
            <a:prstDash val="solid"/>
          </a:ln>
          <a:effectLst/>
        </p:spPr>
        <p:txBody>
          <a:bodyPr lIns="0" rIns="0" rtlCol="0" anchor="ctr"/>
          <a:lstStyle/>
          <a:p>
            <a:pPr algn="ctr" defTabSz="914400"/>
            <a:r>
              <a:rPr kumimoji="1" lang="en-US" sz="1000" b="1" kern="0" dirty="0">
                <a:solidFill>
                  <a:srgbClr val="02468F"/>
                </a:solidFill>
              </a:rPr>
              <a:t>1</a:t>
            </a:r>
          </a:p>
        </p:txBody>
      </p:sp>
      <p:sp>
        <p:nvSpPr>
          <p:cNvPr id="2" name="Isosceles Triangle 1">
            <a:extLst>
              <a:ext uri="{FF2B5EF4-FFF2-40B4-BE49-F238E27FC236}">
                <a16:creationId xmlns:a16="http://schemas.microsoft.com/office/drawing/2014/main" id="{4FD9F9FF-E13C-5A17-6BCB-D1EEE9D1CDC6}"/>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pic>
        <p:nvPicPr>
          <p:cNvPr id="4" name="Picture 3">
            <a:extLst>
              <a:ext uri="{FF2B5EF4-FFF2-40B4-BE49-F238E27FC236}">
                <a16:creationId xmlns:a16="http://schemas.microsoft.com/office/drawing/2014/main" id="{6F24F8BE-3C64-73A2-F613-BA93BF613700}"/>
              </a:ext>
            </a:extLst>
          </p:cNvPr>
          <p:cNvPicPr>
            <a:picLocks noChangeAspect="1"/>
          </p:cNvPicPr>
          <p:nvPr/>
        </p:nvPicPr>
        <p:blipFill>
          <a:blip r:embed="rId6"/>
          <a:stretch>
            <a:fillRect/>
          </a:stretch>
        </p:blipFill>
        <p:spPr>
          <a:xfrm>
            <a:off x="1894897" y="5746817"/>
            <a:ext cx="1410356" cy="1624046"/>
          </a:xfrm>
          <a:prstGeom prst="rect">
            <a:avLst/>
          </a:prstGeom>
        </p:spPr>
      </p:pic>
      <p:pic>
        <p:nvPicPr>
          <p:cNvPr id="9" name="図 67">
            <a:extLst>
              <a:ext uri="{FF2B5EF4-FFF2-40B4-BE49-F238E27FC236}">
                <a16:creationId xmlns:a16="http://schemas.microsoft.com/office/drawing/2014/main" id="{741D05D8-9B6D-29D3-ADA8-8A3C29BF36BF}"/>
              </a:ext>
            </a:extLst>
          </p:cNvPr>
          <p:cNvPicPr>
            <a:picLocks noChangeAspect="1"/>
          </p:cNvPicPr>
          <p:nvPr/>
        </p:nvPicPr>
        <p:blipFill>
          <a:blip r:embed="rId7"/>
          <a:stretch>
            <a:fillRect/>
          </a:stretch>
        </p:blipFill>
        <p:spPr>
          <a:xfrm>
            <a:off x="748867" y="5839607"/>
            <a:ext cx="767534" cy="496491"/>
          </a:xfrm>
          <a:prstGeom prst="rect">
            <a:avLst/>
          </a:prstGeom>
          <a:solidFill>
            <a:schemeClr val="bg1"/>
          </a:solidFill>
        </p:spPr>
      </p:pic>
      <p:sp>
        <p:nvSpPr>
          <p:cNvPr id="10" name="テキスト ボックス 68">
            <a:extLst>
              <a:ext uri="{FF2B5EF4-FFF2-40B4-BE49-F238E27FC236}">
                <a16:creationId xmlns:a16="http://schemas.microsoft.com/office/drawing/2014/main" id="{4F907E1C-146B-E907-B4DA-D25D3E77BBAD}"/>
              </a:ext>
            </a:extLst>
          </p:cNvPr>
          <p:cNvSpPr txBox="1"/>
          <p:nvPr/>
        </p:nvSpPr>
        <p:spPr>
          <a:xfrm>
            <a:off x="685151" y="6346645"/>
            <a:ext cx="974926" cy="553998"/>
          </a:xfrm>
          <a:prstGeom prst="rect">
            <a:avLst/>
          </a:prstGeom>
          <a:noFill/>
        </p:spPr>
        <p:txBody>
          <a:bodyPr wrap="square" rtlCol="0">
            <a:spAutoFit/>
          </a:bodyPr>
          <a:lstStyle/>
          <a:p>
            <a:r>
              <a:rPr kumimoji="1" lang="en-US" altLang="ja-JP" sz="600" dirty="0">
                <a:latin typeface="+mj-lt"/>
              </a:rPr>
              <a:t>DEMO-PARTS-NO_B</a:t>
            </a:r>
          </a:p>
          <a:p>
            <a:r>
              <a:rPr kumimoji="1" lang="en-US" altLang="ja-JP" sz="600" dirty="0">
                <a:latin typeface="+mj-lt"/>
              </a:rPr>
              <a:t>Box no = 1</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a:t>
            </a:r>
            <a:r>
              <a:rPr kumimoji="1" lang="en-US" altLang="ja-JP" sz="600" dirty="0">
                <a:highlight>
                  <a:srgbClr val="FFFF00"/>
                </a:highlight>
              </a:rPr>
              <a:t>2023-09-10</a:t>
            </a:r>
            <a:endParaRPr kumimoji="1" lang="ja-JP" altLang="en-US" sz="600" dirty="0">
              <a:highlight>
                <a:srgbClr val="FFFF00"/>
              </a:highlight>
            </a:endParaRPr>
          </a:p>
        </p:txBody>
      </p:sp>
      <p:sp>
        <p:nvSpPr>
          <p:cNvPr id="18" name="台形 69">
            <a:extLst>
              <a:ext uri="{FF2B5EF4-FFF2-40B4-BE49-F238E27FC236}">
                <a16:creationId xmlns:a16="http://schemas.microsoft.com/office/drawing/2014/main" id="{B0747889-81CD-4779-261B-A6DD4F9D1478}"/>
              </a:ext>
            </a:extLst>
          </p:cNvPr>
          <p:cNvSpPr/>
          <p:nvPr/>
        </p:nvSpPr>
        <p:spPr>
          <a:xfrm rot="9223765">
            <a:off x="1363511" y="57600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56" name="図 70">
            <a:extLst>
              <a:ext uri="{FF2B5EF4-FFF2-40B4-BE49-F238E27FC236}">
                <a16:creationId xmlns:a16="http://schemas.microsoft.com/office/drawing/2014/main" id="{BBD426AA-1052-4945-9452-D741FFFFD7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1312519" y="5946213"/>
            <a:ext cx="193980" cy="422448"/>
          </a:xfrm>
          <a:prstGeom prst="rect">
            <a:avLst/>
          </a:prstGeom>
        </p:spPr>
      </p:pic>
      <p:sp>
        <p:nvSpPr>
          <p:cNvPr id="60" name="矢印: 右 117">
            <a:extLst>
              <a:ext uri="{FF2B5EF4-FFF2-40B4-BE49-F238E27FC236}">
                <a16:creationId xmlns:a16="http://schemas.microsoft.com/office/drawing/2014/main" id="{EA3F0062-992F-9600-4BE7-33309886A08A}"/>
              </a:ext>
            </a:extLst>
          </p:cNvPr>
          <p:cNvSpPr/>
          <p:nvPr/>
        </p:nvSpPr>
        <p:spPr>
          <a:xfrm>
            <a:off x="1572381" y="6029133"/>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4" name="Rectangle 63">
            <a:extLst>
              <a:ext uri="{FF2B5EF4-FFF2-40B4-BE49-F238E27FC236}">
                <a16:creationId xmlns:a16="http://schemas.microsoft.com/office/drawing/2014/main" id="{6FC6E2AA-0874-5E59-8F48-A8C71FBCF7DA}"/>
              </a:ext>
            </a:extLst>
          </p:cNvPr>
          <p:cNvSpPr/>
          <p:nvPr/>
        </p:nvSpPr>
        <p:spPr>
          <a:xfrm>
            <a:off x="2479358" y="6738302"/>
            <a:ext cx="266700" cy="112156"/>
          </a:xfrm>
          <a:prstGeom prst="rect">
            <a:avLst/>
          </a:prstGeom>
          <a:solidFill>
            <a:schemeClr val="bg1"/>
          </a:solidFill>
          <a:ln w="3175" cap="flat" cmpd="sng" algn="ctr">
            <a:noFill/>
            <a:prstDash val="solid"/>
          </a:ln>
          <a:effectLst/>
        </p:spPr>
        <p:txBody>
          <a:bodyPr lIns="0" rIns="0" rtlCol="0" anchor="ctr"/>
          <a:lstStyle/>
          <a:p>
            <a:pPr algn="r" defTabSz="914400"/>
            <a:r>
              <a:rPr kumimoji="1" lang="en-US" sz="500" kern="0" dirty="0">
                <a:solidFill>
                  <a:prstClr val="black"/>
                </a:solidFill>
              </a:rPr>
              <a:t>200</a:t>
            </a:r>
          </a:p>
        </p:txBody>
      </p:sp>
      <p:pic>
        <p:nvPicPr>
          <p:cNvPr id="71" name="Picture 70">
            <a:extLst>
              <a:ext uri="{FF2B5EF4-FFF2-40B4-BE49-F238E27FC236}">
                <a16:creationId xmlns:a16="http://schemas.microsoft.com/office/drawing/2014/main" id="{7396A38C-5715-FB8F-E760-ED44D0BE0D0C}"/>
              </a:ext>
            </a:extLst>
          </p:cNvPr>
          <p:cNvPicPr>
            <a:picLocks noChangeAspect="1"/>
          </p:cNvPicPr>
          <p:nvPr/>
        </p:nvPicPr>
        <p:blipFill>
          <a:blip r:embed="rId6"/>
          <a:stretch>
            <a:fillRect/>
          </a:stretch>
        </p:blipFill>
        <p:spPr>
          <a:xfrm>
            <a:off x="4793750" y="5746817"/>
            <a:ext cx="1410356" cy="1624046"/>
          </a:xfrm>
          <a:prstGeom prst="rect">
            <a:avLst/>
          </a:prstGeom>
        </p:spPr>
      </p:pic>
      <p:pic>
        <p:nvPicPr>
          <p:cNvPr id="73" name="図 67">
            <a:extLst>
              <a:ext uri="{FF2B5EF4-FFF2-40B4-BE49-F238E27FC236}">
                <a16:creationId xmlns:a16="http://schemas.microsoft.com/office/drawing/2014/main" id="{E0BA9976-FE98-8692-2FC2-D32581A0D4E3}"/>
              </a:ext>
            </a:extLst>
          </p:cNvPr>
          <p:cNvPicPr>
            <a:picLocks noChangeAspect="1"/>
          </p:cNvPicPr>
          <p:nvPr/>
        </p:nvPicPr>
        <p:blipFill>
          <a:blip r:embed="rId7"/>
          <a:stretch>
            <a:fillRect/>
          </a:stretch>
        </p:blipFill>
        <p:spPr>
          <a:xfrm>
            <a:off x="3647720" y="5839607"/>
            <a:ext cx="767534" cy="496491"/>
          </a:xfrm>
          <a:prstGeom prst="rect">
            <a:avLst/>
          </a:prstGeom>
          <a:solidFill>
            <a:schemeClr val="bg1"/>
          </a:solidFill>
        </p:spPr>
      </p:pic>
      <p:sp>
        <p:nvSpPr>
          <p:cNvPr id="74" name="テキスト ボックス 68">
            <a:extLst>
              <a:ext uri="{FF2B5EF4-FFF2-40B4-BE49-F238E27FC236}">
                <a16:creationId xmlns:a16="http://schemas.microsoft.com/office/drawing/2014/main" id="{883EAA07-899B-1353-7652-95A694A7B6F8}"/>
              </a:ext>
            </a:extLst>
          </p:cNvPr>
          <p:cNvSpPr txBox="1"/>
          <p:nvPr/>
        </p:nvSpPr>
        <p:spPr>
          <a:xfrm>
            <a:off x="3584004" y="6346645"/>
            <a:ext cx="974926" cy="738664"/>
          </a:xfrm>
          <a:prstGeom prst="rect">
            <a:avLst/>
          </a:prstGeom>
          <a:noFill/>
        </p:spPr>
        <p:txBody>
          <a:bodyPr wrap="square" rtlCol="0">
            <a:spAutoFit/>
          </a:bodyPr>
          <a:lstStyle/>
          <a:p>
            <a:r>
              <a:rPr kumimoji="1" lang="en-US" altLang="ja-JP" sz="600" dirty="0">
                <a:latin typeface="+mj-lt"/>
              </a:rPr>
              <a:t>DEMO-PARTS-NO_B</a:t>
            </a:r>
          </a:p>
          <a:p>
            <a:r>
              <a:rPr kumimoji="1" lang="en-US" altLang="ja-JP" sz="600" dirty="0">
                <a:latin typeface="+mj-lt"/>
              </a:rPr>
              <a:t>Box no = 1</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a:t>
            </a:r>
            <a:r>
              <a:rPr kumimoji="1" lang="en-US" altLang="ja-JP" sz="600" dirty="0">
                <a:highlight>
                  <a:srgbClr val="FFFF00"/>
                </a:highlight>
              </a:rPr>
              <a:t>2023-09-10</a:t>
            </a:r>
          </a:p>
          <a:p>
            <a:endParaRPr kumimoji="1" lang="en-US" altLang="ja-JP" sz="600" dirty="0"/>
          </a:p>
          <a:p>
            <a:r>
              <a:rPr kumimoji="1" lang="en-US" altLang="ja-JP" sz="600" dirty="0">
                <a:solidFill>
                  <a:srgbClr val="FF0000"/>
                </a:solidFill>
              </a:rPr>
              <a:t>* Scan the same label</a:t>
            </a:r>
            <a:endParaRPr kumimoji="1" lang="ja-JP" altLang="en-US" sz="600" dirty="0">
              <a:solidFill>
                <a:srgbClr val="FF0000"/>
              </a:solidFill>
            </a:endParaRPr>
          </a:p>
        </p:txBody>
      </p:sp>
      <p:sp>
        <p:nvSpPr>
          <p:cNvPr id="75" name="台形 69">
            <a:extLst>
              <a:ext uri="{FF2B5EF4-FFF2-40B4-BE49-F238E27FC236}">
                <a16:creationId xmlns:a16="http://schemas.microsoft.com/office/drawing/2014/main" id="{718974D3-CA6C-F83A-8F0D-F26991546861}"/>
              </a:ext>
            </a:extLst>
          </p:cNvPr>
          <p:cNvSpPr/>
          <p:nvPr/>
        </p:nvSpPr>
        <p:spPr>
          <a:xfrm rot="9223765">
            <a:off x="4262364" y="5760099"/>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76" name="図 70">
            <a:extLst>
              <a:ext uri="{FF2B5EF4-FFF2-40B4-BE49-F238E27FC236}">
                <a16:creationId xmlns:a16="http://schemas.microsoft.com/office/drawing/2014/main" id="{57E3E4BA-3DC9-2DC1-E78F-8C86955BF8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4211372" y="5946213"/>
            <a:ext cx="193980" cy="422448"/>
          </a:xfrm>
          <a:prstGeom prst="rect">
            <a:avLst/>
          </a:prstGeom>
        </p:spPr>
      </p:pic>
      <p:sp>
        <p:nvSpPr>
          <p:cNvPr id="77" name="矢印: 右 117">
            <a:extLst>
              <a:ext uri="{FF2B5EF4-FFF2-40B4-BE49-F238E27FC236}">
                <a16:creationId xmlns:a16="http://schemas.microsoft.com/office/drawing/2014/main" id="{4FB6568B-52F9-B0F3-34BA-7D93155AE2FC}"/>
              </a:ext>
            </a:extLst>
          </p:cNvPr>
          <p:cNvSpPr/>
          <p:nvPr/>
        </p:nvSpPr>
        <p:spPr>
          <a:xfrm>
            <a:off x="4471234" y="6029133"/>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8" name="矢印: 右 117">
            <a:extLst>
              <a:ext uri="{FF2B5EF4-FFF2-40B4-BE49-F238E27FC236}">
                <a16:creationId xmlns:a16="http://schemas.microsoft.com/office/drawing/2014/main" id="{7F1A0E17-E48F-B5C8-6834-09EB970094C7}"/>
              </a:ext>
            </a:extLst>
          </p:cNvPr>
          <p:cNvSpPr/>
          <p:nvPr/>
        </p:nvSpPr>
        <p:spPr>
          <a:xfrm>
            <a:off x="3311973" y="6018694"/>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テキスト ボックス 91">
            <a:extLst>
              <a:ext uri="{FF2B5EF4-FFF2-40B4-BE49-F238E27FC236}">
                <a16:creationId xmlns:a16="http://schemas.microsoft.com/office/drawing/2014/main" id="{212D8191-D23D-5853-926A-D1F7C610ABF1}"/>
              </a:ext>
            </a:extLst>
          </p:cNvPr>
          <p:cNvSpPr txBox="1"/>
          <p:nvPr/>
        </p:nvSpPr>
        <p:spPr>
          <a:xfrm>
            <a:off x="2478917" y="6050027"/>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86" name="テキスト ボックス 92">
            <a:extLst>
              <a:ext uri="{FF2B5EF4-FFF2-40B4-BE49-F238E27FC236}">
                <a16:creationId xmlns:a16="http://schemas.microsoft.com/office/drawing/2014/main" id="{A678FFE4-9E3C-8714-F24C-EB45EDFB8316}"/>
              </a:ext>
            </a:extLst>
          </p:cNvPr>
          <p:cNvSpPr txBox="1"/>
          <p:nvPr/>
        </p:nvSpPr>
        <p:spPr>
          <a:xfrm>
            <a:off x="1925516" y="6222330"/>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90" name="テキスト ボックス 93">
            <a:extLst>
              <a:ext uri="{FF2B5EF4-FFF2-40B4-BE49-F238E27FC236}">
                <a16:creationId xmlns:a16="http://schemas.microsoft.com/office/drawing/2014/main" id="{C31D79E3-8E91-6141-5265-94E1C5C1B6FA}"/>
              </a:ext>
            </a:extLst>
          </p:cNvPr>
          <p:cNvSpPr txBox="1"/>
          <p:nvPr/>
        </p:nvSpPr>
        <p:spPr>
          <a:xfrm>
            <a:off x="2395681" y="6402081"/>
            <a:ext cx="868967" cy="76944"/>
          </a:xfrm>
          <a:prstGeom prst="rect">
            <a:avLst/>
          </a:prstGeom>
          <a:solidFill>
            <a:schemeClr val="bg1"/>
          </a:solidFill>
        </p:spPr>
        <p:txBody>
          <a:bodyPr wrap="square" lIns="0" tIns="0" rIns="0" bIns="0" rtlCol="0">
            <a:spAutoFit/>
          </a:bodyPr>
          <a:lstStyle/>
          <a:p>
            <a:r>
              <a:rPr kumimoji="1" lang="en-US" altLang="ja-JP" sz="500" dirty="0">
                <a:latin typeface="+mj-lt"/>
              </a:rPr>
              <a:t>2023-09-09, 2023-09-10</a:t>
            </a:r>
          </a:p>
        </p:txBody>
      </p:sp>
      <p:sp>
        <p:nvSpPr>
          <p:cNvPr id="108" name="テキスト ボックス 91">
            <a:extLst>
              <a:ext uri="{FF2B5EF4-FFF2-40B4-BE49-F238E27FC236}">
                <a16:creationId xmlns:a16="http://schemas.microsoft.com/office/drawing/2014/main" id="{11A18E4F-79A7-F2AD-022D-B721108A0571}"/>
              </a:ext>
            </a:extLst>
          </p:cNvPr>
          <p:cNvSpPr txBox="1"/>
          <p:nvPr/>
        </p:nvSpPr>
        <p:spPr>
          <a:xfrm>
            <a:off x="5380732" y="6056023"/>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109" name="テキスト ボックス 92">
            <a:extLst>
              <a:ext uri="{FF2B5EF4-FFF2-40B4-BE49-F238E27FC236}">
                <a16:creationId xmlns:a16="http://schemas.microsoft.com/office/drawing/2014/main" id="{2F5D6FC6-A5B0-F95C-5CD3-1B1D0E93872A}"/>
              </a:ext>
            </a:extLst>
          </p:cNvPr>
          <p:cNvSpPr txBox="1"/>
          <p:nvPr/>
        </p:nvSpPr>
        <p:spPr>
          <a:xfrm>
            <a:off x="4827331" y="6228326"/>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110" name="テキスト ボックス 93">
            <a:extLst>
              <a:ext uri="{FF2B5EF4-FFF2-40B4-BE49-F238E27FC236}">
                <a16:creationId xmlns:a16="http://schemas.microsoft.com/office/drawing/2014/main" id="{A7C466CB-0BB0-7D5B-67FD-B8723515A472}"/>
              </a:ext>
            </a:extLst>
          </p:cNvPr>
          <p:cNvSpPr txBox="1"/>
          <p:nvPr/>
        </p:nvSpPr>
        <p:spPr>
          <a:xfrm>
            <a:off x="5472131" y="6408077"/>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sp>
        <p:nvSpPr>
          <p:cNvPr id="111" name="正方形/長方形 78">
            <a:extLst>
              <a:ext uri="{FF2B5EF4-FFF2-40B4-BE49-F238E27FC236}">
                <a16:creationId xmlns:a16="http://schemas.microsoft.com/office/drawing/2014/main" id="{2899293C-AFAC-9CDC-9742-507236A101A4}"/>
              </a:ext>
            </a:extLst>
          </p:cNvPr>
          <p:cNvSpPr/>
          <p:nvPr/>
        </p:nvSpPr>
        <p:spPr>
          <a:xfrm>
            <a:off x="5527328" y="7065207"/>
            <a:ext cx="636483" cy="225451"/>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12" name="グラフィックス 49" descr="右向き指示マーク">
            <a:extLst>
              <a:ext uri="{FF2B5EF4-FFF2-40B4-BE49-F238E27FC236}">
                <a16:creationId xmlns:a16="http://schemas.microsoft.com/office/drawing/2014/main" id="{531BCCF2-0271-BA8E-E9C5-38A3B6694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6092163" y="7054374"/>
            <a:ext cx="253626" cy="253626"/>
          </a:xfrm>
          <a:prstGeom prst="rect">
            <a:avLst/>
          </a:prstGeom>
        </p:spPr>
      </p:pic>
      <p:sp>
        <p:nvSpPr>
          <p:cNvPr id="113" name="Rectangle 112">
            <a:extLst>
              <a:ext uri="{FF2B5EF4-FFF2-40B4-BE49-F238E27FC236}">
                <a16:creationId xmlns:a16="http://schemas.microsoft.com/office/drawing/2014/main" id="{FE20EB1F-3D9D-488B-4EC7-B79AA9C65912}"/>
              </a:ext>
            </a:extLst>
          </p:cNvPr>
          <p:cNvSpPr/>
          <p:nvPr/>
        </p:nvSpPr>
        <p:spPr>
          <a:xfrm>
            <a:off x="5416370" y="6580380"/>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400</a:t>
            </a:r>
          </a:p>
        </p:txBody>
      </p:sp>
      <p:sp>
        <p:nvSpPr>
          <p:cNvPr id="114" name="Rectangle 113">
            <a:extLst>
              <a:ext uri="{FF2B5EF4-FFF2-40B4-BE49-F238E27FC236}">
                <a16:creationId xmlns:a16="http://schemas.microsoft.com/office/drawing/2014/main" id="{06F55889-18E5-83F4-36C5-AE7F4C4E89C2}"/>
              </a:ext>
            </a:extLst>
          </p:cNvPr>
          <p:cNvSpPr/>
          <p:nvPr/>
        </p:nvSpPr>
        <p:spPr>
          <a:xfrm>
            <a:off x="2559953" y="6574384"/>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400</a:t>
            </a:r>
          </a:p>
        </p:txBody>
      </p:sp>
      <p:sp>
        <p:nvSpPr>
          <p:cNvPr id="115" name="Rectangle 114">
            <a:extLst>
              <a:ext uri="{FF2B5EF4-FFF2-40B4-BE49-F238E27FC236}">
                <a16:creationId xmlns:a16="http://schemas.microsoft.com/office/drawing/2014/main" id="{2504D3D9-BD86-A4F9-CD93-4637413EB72F}"/>
              </a:ext>
            </a:extLst>
          </p:cNvPr>
          <p:cNvSpPr/>
          <p:nvPr/>
        </p:nvSpPr>
        <p:spPr>
          <a:xfrm>
            <a:off x="5416370" y="6751730"/>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400</a:t>
            </a:r>
          </a:p>
        </p:txBody>
      </p:sp>
      <p:pic>
        <p:nvPicPr>
          <p:cNvPr id="128" name="Picture 127">
            <a:extLst>
              <a:ext uri="{FF2B5EF4-FFF2-40B4-BE49-F238E27FC236}">
                <a16:creationId xmlns:a16="http://schemas.microsoft.com/office/drawing/2014/main" id="{8CF10D50-1D8C-5A2E-8947-A0995DEDF3C3}"/>
              </a:ext>
            </a:extLst>
          </p:cNvPr>
          <p:cNvPicPr>
            <a:picLocks noChangeAspect="1"/>
          </p:cNvPicPr>
          <p:nvPr/>
        </p:nvPicPr>
        <p:blipFill>
          <a:blip r:embed="rId6"/>
          <a:stretch>
            <a:fillRect/>
          </a:stretch>
        </p:blipFill>
        <p:spPr>
          <a:xfrm>
            <a:off x="1889625" y="7536965"/>
            <a:ext cx="1410356" cy="1624046"/>
          </a:xfrm>
          <a:prstGeom prst="rect">
            <a:avLst/>
          </a:prstGeom>
        </p:spPr>
      </p:pic>
      <p:pic>
        <p:nvPicPr>
          <p:cNvPr id="129" name="図 67">
            <a:extLst>
              <a:ext uri="{FF2B5EF4-FFF2-40B4-BE49-F238E27FC236}">
                <a16:creationId xmlns:a16="http://schemas.microsoft.com/office/drawing/2014/main" id="{6C2D8B00-BB1D-3179-E673-3364A3592B56}"/>
              </a:ext>
            </a:extLst>
          </p:cNvPr>
          <p:cNvPicPr>
            <a:picLocks noChangeAspect="1"/>
          </p:cNvPicPr>
          <p:nvPr/>
        </p:nvPicPr>
        <p:blipFill>
          <a:blip r:embed="rId7"/>
          <a:stretch>
            <a:fillRect/>
          </a:stretch>
        </p:blipFill>
        <p:spPr>
          <a:xfrm>
            <a:off x="743595" y="7629755"/>
            <a:ext cx="767534" cy="496491"/>
          </a:xfrm>
          <a:prstGeom prst="rect">
            <a:avLst/>
          </a:prstGeom>
          <a:solidFill>
            <a:schemeClr val="bg1"/>
          </a:solidFill>
        </p:spPr>
      </p:pic>
      <p:sp>
        <p:nvSpPr>
          <p:cNvPr id="130" name="テキスト ボックス 68">
            <a:extLst>
              <a:ext uri="{FF2B5EF4-FFF2-40B4-BE49-F238E27FC236}">
                <a16:creationId xmlns:a16="http://schemas.microsoft.com/office/drawing/2014/main" id="{71200BE8-125A-55EE-E05C-CE16A3FC99BE}"/>
              </a:ext>
            </a:extLst>
          </p:cNvPr>
          <p:cNvSpPr txBox="1"/>
          <p:nvPr/>
        </p:nvSpPr>
        <p:spPr>
          <a:xfrm>
            <a:off x="679879" y="8136793"/>
            <a:ext cx="974926" cy="553998"/>
          </a:xfrm>
          <a:prstGeom prst="rect">
            <a:avLst/>
          </a:prstGeom>
          <a:noFill/>
        </p:spPr>
        <p:txBody>
          <a:bodyPr wrap="square" rtlCol="0">
            <a:spAutoFit/>
          </a:bodyPr>
          <a:lstStyle/>
          <a:p>
            <a:r>
              <a:rPr kumimoji="1" lang="en-US" altLang="ja-JP" sz="600" dirty="0">
                <a:latin typeface="+mj-lt"/>
              </a:rPr>
              <a:t>DEMO-PARTS-NO_B</a:t>
            </a:r>
          </a:p>
          <a:p>
            <a:r>
              <a:rPr kumimoji="1" lang="en-US" altLang="ja-JP" sz="600" dirty="0">
                <a:latin typeface="+mj-lt"/>
              </a:rPr>
              <a:t>Box no = 1</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a:t>
            </a:r>
            <a:r>
              <a:rPr kumimoji="1" lang="en-US" altLang="ja-JP" sz="600" dirty="0">
                <a:highlight>
                  <a:srgbClr val="FFFF00"/>
                </a:highlight>
              </a:rPr>
              <a:t>2023-09-10</a:t>
            </a:r>
            <a:endParaRPr kumimoji="1" lang="ja-JP" altLang="en-US" sz="600" dirty="0">
              <a:highlight>
                <a:srgbClr val="FFFF00"/>
              </a:highlight>
            </a:endParaRPr>
          </a:p>
        </p:txBody>
      </p:sp>
      <p:sp>
        <p:nvSpPr>
          <p:cNvPr id="131" name="台形 69">
            <a:extLst>
              <a:ext uri="{FF2B5EF4-FFF2-40B4-BE49-F238E27FC236}">
                <a16:creationId xmlns:a16="http://schemas.microsoft.com/office/drawing/2014/main" id="{92480E13-ED70-9A5A-2DAC-9B0702243C35}"/>
              </a:ext>
            </a:extLst>
          </p:cNvPr>
          <p:cNvSpPr/>
          <p:nvPr/>
        </p:nvSpPr>
        <p:spPr>
          <a:xfrm rot="9223765">
            <a:off x="1358239" y="7550247"/>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132" name="図 70">
            <a:extLst>
              <a:ext uri="{FF2B5EF4-FFF2-40B4-BE49-F238E27FC236}">
                <a16:creationId xmlns:a16="http://schemas.microsoft.com/office/drawing/2014/main" id="{122C9345-4F83-D6B6-7640-6DB30C16CC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1307247" y="7736361"/>
            <a:ext cx="193980" cy="422448"/>
          </a:xfrm>
          <a:prstGeom prst="rect">
            <a:avLst/>
          </a:prstGeom>
        </p:spPr>
      </p:pic>
      <p:sp>
        <p:nvSpPr>
          <p:cNvPr id="133" name="矢印: 右 117">
            <a:extLst>
              <a:ext uri="{FF2B5EF4-FFF2-40B4-BE49-F238E27FC236}">
                <a16:creationId xmlns:a16="http://schemas.microsoft.com/office/drawing/2014/main" id="{433E3319-D4A6-F5DC-2CF8-BBBEAD192407}"/>
              </a:ext>
            </a:extLst>
          </p:cNvPr>
          <p:cNvSpPr/>
          <p:nvPr/>
        </p:nvSpPr>
        <p:spPr>
          <a:xfrm>
            <a:off x="1567109" y="7819281"/>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4" name="Rectangle 133">
            <a:extLst>
              <a:ext uri="{FF2B5EF4-FFF2-40B4-BE49-F238E27FC236}">
                <a16:creationId xmlns:a16="http://schemas.microsoft.com/office/drawing/2014/main" id="{9729BFD5-EF79-C1EA-B095-CA2BA0D313EC}"/>
              </a:ext>
            </a:extLst>
          </p:cNvPr>
          <p:cNvSpPr/>
          <p:nvPr/>
        </p:nvSpPr>
        <p:spPr>
          <a:xfrm>
            <a:off x="2474086" y="8528450"/>
            <a:ext cx="266700" cy="112156"/>
          </a:xfrm>
          <a:prstGeom prst="rect">
            <a:avLst/>
          </a:prstGeom>
          <a:solidFill>
            <a:schemeClr val="bg1"/>
          </a:solidFill>
          <a:ln w="3175" cap="flat" cmpd="sng" algn="ctr">
            <a:noFill/>
            <a:prstDash val="solid"/>
          </a:ln>
          <a:effectLst/>
        </p:spPr>
        <p:txBody>
          <a:bodyPr lIns="0" rIns="0" rtlCol="0" anchor="ctr"/>
          <a:lstStyle/>
          <a:p>
            <a:pPr algn="r" defTabSz="914400"/>
            <a:r>
              <a:rPr kumimoji="1" lang="en-US" sz="500" kern="0" dirty="0">
                <a:solidFill>
                  <a:prstClr val="black"/>
                </a:solidFill>
              </a:rPr>
              <a:t>200</a:t>
            </a:r>
          </a:p>
        </p:txBody>
      </p:sp>
      <p:sp>
        <p:nvSpPr>
          <p:cNvPr id="135" name="矢印: 右 117">
            <a:extLst>
              <a:ext uri="{FF2B5EF4-FFF2-40B4-BE49-F238E27FC236}">
                <a16:creationId xmlns:a16="http://schemas.microsoft.com/office/drawing/2014/main" id="{A95C5163-4856-33E4-C1EC-9089D30A7629}"/>
              </a:ext>
            </a:extLst>
          </p:cNvPr>
          <p:cNvSpPr/>
          <p:nvPr/>
        </p:nvSpPr>
        <p:spPr>
          <a:xfrm>
            <a:off x="3306701" y="7808842"/>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36" name="テキスト ボックス 91">
            <a:extLst>
              <a:ext uri="{FF2B5EF4-FFF2-40B4-BE49-F238E27FC236}">
                <a16:creationId xmlns:a16="http://schemas.microsoft.com/office/drawing/2014/main" id="{24A282CE-8CBB-5089-476F-105CA4DD80A8}"/>
              </a:ext>
            </a:extLst>
          </p:cNvPr>
          <p:cNvSpPr txBox="1"/>
          <p:nvPr/>
        </p:nvSpPr>
        <p:spPr>
          <a:xfrm>
            <a:off x="2473645" y="7840175"/>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137" name="テキスト ボックス 92">
            <a:extLst>
              <a:ext uri="{FF2B5EF4-FFF2-40B4-BE49-F238E27FC236}">
                <a16:creationId xmlns:a16="http://schemas.microsoft.com/office/drawing/2014/main" id="{9DC1B5C2-383F-1B20-66DC-F5FB147AC6CD}"/>
              </a:ext>
            </a:extLst>
          </p:cNvPr>
          <p:cNvSpPr txBox="1"/>
          <p:nvPr/>
        </p:nvSpPr>
        <p:spPr>
          <a:xfrm>
            <a:off x="1920244" y="8012478"/>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138" name="テキスト ボックス 93">
            <a:extLst>
              <a:ext uri="{FF2B5EF4-FFF2-40B4-BE49-F238E27FC236}">
                <a16:creationId xmlns:a16="http://schemas.microsoft.com/office/drawing/2014/main" id="{3DE292C5-461D-5223-3C4F-950BE81ACEC3}"/>
              </a:ext>
            </a:extLst>
          </p:cNvPr>
          <p:cNvSpPr txBox="1"/>
          <p:nvPr/>
        </p:nvSpPr>
        <p:spPr>
          <a:xfrm>
            <a:off x="2390409" y="8192229"/>
            <a:ext cx="868967" cy="76944"/>
          </a:xfrm>
          <a:prstGeom prst="rect">
            <a:avLst/>
          </a:prstGeom>
          <a:solidFill>
            <a:schemeClr val="bg1"/>
          </a:solidFill>
        </p:spPr>
        <p:txBody>
          <a:bodyPr wrap="square" lIns="0" tIns="0" rIns="0" bIns="0" rtlCol="0">
            <a:spAutoFit/>
          </a:bodyPr>
          <a:lstStyle/>
          <a:p>
            <a:r>
              <a:rPr kumimoji="1" lang="en-US" altLang="ja-JP" sz="500" dirty="0">
                <a:latin typeface="+mj-lt"/>
              </a:rPr>
              <a:t>2023-09-09, 2023-09-10</a:t>
            </a:r>
          </a:p>
        </p:txBody>
      </p:sp>
      <p:sp>
        <p:nvSpPr>
          <p:cNvPr id="139" name="Rectangle 138">
            <a:extLst>
              <a:ext uri="{FF2B5EF4-FFF2-40B4-BE49-F238E27FC236}">
                <a16:creationId xmlns:a16="http://schemas.microsoft.com/office/drawing/2014/main" id="{7D982542-5607-8209-8810-E2B1CFCB28CB}"/>
              </a:ext>
            </a:extLst>
          </p:cNvPr>
          <p:cNvSpPr/>
          <p:nvPr/>
        </p:nvSpPr>
        <p:spPr>
          <a:xfrm>
            <a:off x="2554681" y="8364532"/>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400</a:t>
            </a:r>
          </a:p>
        </p:txBody>
      </p:sp>
      <p:sp>
        <p:nvSpPr>
          <p:cNvPr id="140" name="テキスト ボックス 447">
            <a:extLst>
              <a:ext uri="{FF2B5EF4-FFF2-40B4-BE49-F238E27FC236}">
                <a16:creationId xmlns:a16="http://schemas.microsoft.com/office/drawing/2014/main" id="{54CF660F-9C50-0B56-763E-CEBE71281400}"/>
              </a:ext>
            </a:extLst>
          </p:cNvPr>
          <p:cNvSpPr txBox="1"/>
          <p:nvPr/>
        </p:nvSpPr>
        <p:spPr>
          <a:xfrm>
            <a:off x="4884042" y="7561178"/>
            <a:ext cx="1367498" cy="1446550"/>
          </a:xfrm>
          <a:prstGeom prst="rect">
            <a:avLst/>
          </a:prstGeom>
          <a:noFill/>
        </p:spPr>
        <p:txBody>
          <a:bodyPr wrap="square" rtlCol="0">
            <a:spAutoFit/>
          </a:bodyPr>
          <a:lstStyle/>
          <a:p>
            <a:r>
              <a:rPr lang="en-US" sz="800" dirty="0"/>
              <a:t>Regarding the removal of the scanned label, the user can remove it by scanning the specific label that needs to be removed.</a:t>
            </a:r>
            <a:endParaRPr kumimoji="1" lang="en-US" altLang="ja-JP" sz="800" dirty="0">
              <a:latin typeface="+mj-lt"/>
            </a:endParaRPr>
          </a:p>
          <a:p>
            <a:endParaRPr kumimoji="1" lang="en-US" altLang="ja-JP" sz="800" dirty="0">
              <a:latin typeface="+mj-lt"/>
            </a:endParaRPr>
          </a:p>
          <a:p>
            <a:r>
              <a:rPr kumimoji="1" lang="en-US" altLang="ja-JP" sz="800" b="1" dirty="0">
                <a:latin typeface="+mj-lt"/>
              </a:rPr>
              <a:t>Yes button: </a:t>
            </a:r>
            <a:r>
              <a:rPr kumimoji="1" lang="en-US" altLang="ja-JP" sz="800" dirty="0">
                <a:latin typeface="+mj-lt"/>
              </a:rPr>
              <a:t>Remove an scanned item.</a:t>
            </a:r>
          </a:p>
          <a:p>
            <a:r>
              <a:rPr kumimoji="1" lang="en-US" altLang="ja-JP" sz="800" b="1" dirty="0">
                <a:latin typeface="+mj-lt"/>
              </a:rPr>
              <a:t>Cancel button:</a:t>
            </a:r>
            <a:r>
              <a:rPr kumimoji="1" lang="en-US" altLang="ja-JP" sz="800" dirty="0">
                <a:latin typeface="+mj-lt"/>
              </a:rPr>
              <a:t> Close the confirmation dialog.</a:t>
            </a:r>
          </a:p>
        </p:txBody>
      </p:sp>
      <p:pic>
        <p:nvPicPr>
          <p:cNvPr id="141" name="図 448">
            <a:extLst>
              <a:ext uri="{FF2B5EF4-FFF2-40B4-BE49-F238E27FC236}">
                <a16:creationId xmlns:a16="http://schemas.microsoft.com/office/drawing/2014/main" id="{F287E703-45F7-6381-0611-A01DB4FEF3F2}"/>
              </a:ext>
            </a:extLst>
          </p:cNvPr>
          <p:cNvPicPr>
            <a:picLocks noChangeAspect="1"/>
          </p:cNvPicPr>
          <p:nvPr/>
        </p:nvPicPr>
        <p:blipFill>
          <a:blip r:embed="rId9"/>
          <a:stretch>
            <a:fillRect/>
          </a:stretch>
        </p:blipFill>
        <p:spPr>
          <a:xfrm>
            <a:off x="3718585" y="7531844"/>
            <a:ext cx="1075165" cy="745191"/>
          </a:xfrm>
          <a:prstGeom prst="rect">
            <a:avLst/>
          </a:prstGeom>
        </p:spPr>
      </p:pic>
      <p:pic>
        <p:nvPicPr>
          <p:cNvPr id="142" name="図 449">
            <a:extLst>
              <a:ext uri="{FF2B5EF4-FFF2-40B4-BE49-F238E27FC236}">
                <a16:creationId xmlns:a16="http://schemas.microsoft.com/office/drawing/2014/main" id="{3A1EF0EC-19FA-7673-651B-477A981C3F7F}"/>
              </a:ext>
            </a:extLst>
          </p:cNvPr>
          <p:cNvPicPr>
            <a:picLocks noChangeAspect="1"/>
          </p:cNvPicPr>
          <p:nvPr/>
        </p:nvPicPr>
        <p:blipFill>
          <a:blip r:embed="rId10"/>
          <a:stretch>
            <a:fillRect/>
          </a:stretch>
        </p:blipFill>
        <p:spPr>
          <a:xfrm>
            <a:off x="3840524" y="7921974"/>
            <a:ext cx="847293" cy="112175"/>
          </a:xfrm>
          <a:prstGeom prst="rect">
            <a:avLst/>
          </a:prstGeom>
        </p:spPr>
      </p:pic>
      <p:sp>
        <p:nvSpPr>
          <p:cNvPr id="143" name="テキスト ボックス 450">
            <a:extLst>
              <a:ext uri="{FF2B5EF4-FFF2-40B4-BE49-F238E27FC236}">
                <a16:creationId xmlns:a16="http://schemas.microsoft.com/office/drawing/2014/main" id="{E32E5AF0-46F0-59AC-628D-B782066D434D}"/>
              </a:ext>
            </a:extLst>
          </p:cNvPr>
          <p:cNvSpPr txBox="1"/>
          <p:nvPr/>
        </p:nvSpPr>
        <p:spPr>
          <a:xfrm>
            <a:off x="3759456" y="7846397"/>
            <a:ext cx="958313" cy="246221"/>
          </a:xfrm>
          <a:prstGeom prst="rect">
            <a:avLst/>
          </a:prstGeom>
          <a:noFill/>
        </p:spPr>
        <p:txBody>
          <a:bodyPr wrap="square" rtlCol="0">
            <a:spAutoFit/>
          </a:bodyPr>
          <a:lstStyle/>
          <a:p>
            <a:pPr algn="ctr"/>
            <a:r>
              <a:rPr kumimoji="1" lang="en-US" altLang="ja-JP" sz="500" dirty="0">
                <a:solidFill>
                  <a:schemeClr val="bg2">
                    <a:lumMod val="75000"/>
                  </a:schemeClr>
                </a:solidFill>
                <a:latin typeface="+mj-lt"/>
              </a:rPr>
              <a:t>Duplicated scan detect!</a:t>
            </a:r>
          </a:p>
          <a:p>
            <a:pPr algn="ctr"/>
            <a:r>
              <a:rPr kumimoji="1" lang="en-US" altLang="ja-JP" sz="500" dirty="0">
                <a:solidFill>
                  <a:schemeClr val="bg2">
                    <a:lumMod val="75000"/>
                  </a:schemeClr>
                </a:solidFill>
                <a:latin typeface="+mj-lt"/>
              </a:rPr>
              <a:t>Click Yes to remove?</a:t>
            </a:r>
          </a:p>
        </p:txBody>
      </p:sp>
      <p:pic>
        <p:nvPicPr>
          <p:cNvPr id="144" name="図 451">
            <a:extLst>
              <a:ext uri="{FF2B5EF4-FFF2-40B4-BE49-F238E27FC236}">
                <a16:creationId xmlns:a16="http://schemas.microsoft.com/office/drawing/2014/main" id="{EC4F8F51-20A0-A562-8056-39458AE065F4}"/>
              </a:ext>
            </a:extLst>
          </p:cNvPr>
          <p:cNvPicPr>
            <a:picLocks noChangeAspect="1"/>
          </p:cNvPicPr>
          <p:nvPr/>
        </p:nvPicPr>
        <p:blipFill>
          <a:blip r:embed="rId11"/>
          <a:stretch>
            <a:fillRect/>
          </a:stretch>
        </p:blipFill>
        <p:spPr>
          <a:xfrm>
            <a:off x="4096133" y="8037493"/>
            <a:ext cx="336603" cy="186540"/>
          </a:xfrm>
          <a:prstGeom prst="rect">
            <a:avLst/>
          </a:prstGeom>
        </p:spPr>
      </p:pic>
      <p:sp>
        <p:nvSpPr>
          <p:cNvPr id="145" name="四角形: 角を丸くする 452">
            <a:extLst>
              <a:ext uri="{FF2B5EF4-FFF2-40B4-BE49-F238E27FC236}">
                <a16:creationId xmlns:a16="http://schemas.microsoft.com/office/drawing/2014/main" id="{E90ACBD3-79C3-E37E-CD6D-CD8993F7381F}"/>
              </a:ext>
            </a:extLst>
          </p:cNvPr>
          <p:cNvSpPr/>
          <p:nvPr/>
        </p:nvSpPr>
        <p:spPr>
          <a:xfrm>
            <a:off x="3965185" y="8071448"/>
            <a:ext cx="284269" cy="119286"/>
          </a:xfrm>
          <a:prstGeom prst="roundRect">
            <a:avLst/>
          </a:prstGeom>
          <a:solidFill>
            <a:srgbClr val="6CD506"/>
          </a:solidFill>
          <a:ln w="3175" cap="flat" cmpd="sng" algn="ctr">
            <a:noFill/>
            <a:prstDash val="solid"/>
          </a:ln>
          <a:effectLst/>
        </p:spPr>
        <p:txBody>
          <a:bodyPr rtlCol="0" anchor="ctr"/>
          <a:lstStyle/>
          <a:p>
            <a:pPr algn="ctr" defTabSz="914400"/>
            <a:r>
              <a:rPr kumimoji="1" lang="en-US" altLang="ja-JP" sz="300" kern="0" dirty="0">
                <a:solidFill>
                  <a:schemeClr val="bg1"/>
                </a:solidFill>
              </a:rPr>
              <a:t>Yes</a:t>
            </a:r>
            <a:endParaRPr kumimoji="1" lang="ja-JP" altLang="en-US" sz="300" kern="0" dirty="0">
              <a:solidFill>
                <a:schemeClr val="bg1"/>
              </a:solidFill>
            </a:endParaRPr>
          </a:p>
        </p:txBody>
      </p:sp>
      <p:sp>
        <p:nvSpPr>
          <p:cNvPr id="146" name="四角形: 角を丸くする 453">
            <a:extLst>
              <a:ext uri="{FF2B5EF4-FFF2-40B4-BE49-F238E27FC236}">
                <a16:creationId xmlns:a16="http://schemas.microsoft.com/office/drawing/2014/main" id="{870C2205-7FB9-EA14-0B24-3B79B3E2F91B}"/>
              </a:ext>
            </a:extLst>
          </p:cNvPr>
          <p:cNvSpPr/>
          <p:nvPr/>
        </p:nvSpPr>
        <p:spPr>
          <a:xfrm>
            <a:off x="4275424" y="8071919"/>
            <a:ext cx="284269" cy="119286"/>
          </a:xfrm>
          <a:prstGeom prst="roundRect">
            <a:avLst/>
          </a:prstGeom>
          <a:solidFill>
            <a:srgbClr val="969696"/>
          </a:solidFill>
          <a:ln w="3175" cap="flat" cmpd="sng" algn="ctr">
            <a:noFill/>
            <a:prstDash val="solid"/>
          </a:ln>
          <a:effectLst/>
        </p:spPr>
        <p:txBody>
          <a:bodyPr lIns="0" rIns="0" rtlCol="0" anchor="ctr"/>
          <a:lstStyle/>
          <a:p>
            <a:pPr algn="ctr" defTabSz="914400"/>
            <a:r>
              <a:rPr kumimoji="1" lang="en-US" altLang="ja-JP" sz="300" kern="0" dirty="0">
                <a:solidFill>
                  <a:schemeClr val="bg1"/>
                </a:solidFill>
              </a:rPr>
              <a:t>Cancel</a:t>
            </a:r>
            <a:endParaRPr kumimoji="1" lang="ja-JP" altLang="en-US" sz="300" kern="0" dirty="0">
              <a:solidFill>
                <a:schemeClr val="bg1"/>
              </a:solidFill>
            </a:endParaRPr>
          </a:p>
        </p:txBody>
      </p:sp>
      <p:sp>
        <p:nvSpPr>
          <p:cNvPr id="147" name="正方形/長方形 78">
            <a:extLst>
              <a:ext uri="{FF2B5EF4-FFF2-40B4-BE49-F238E27FC236}">
                <a16:creationId xmlns:a16="http://schemas.microsoft.com/office/drawing/2014/main" id="{D0CC36BF-AD82-6CC5-DFEC-474C9C01B6C6}"/>
              </a:ext>
            </a:extLst>
          </p:cNvPr>
          <p:cNvSpPr/>
          <p:nvPr/>
        </p:nvSpPr>
        <p:spPr>
          <a:xfrm>
            <a:off x="601818" y="7417480"/>
            <a:ext cx="5680872" cy="1726520"/>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48" name="図 37">
            <a:extLst>
              <a:ext uri="{FF2B5EF4-FFF2-40B4-BE49-F238E27FC236}">
                <a16:creationId xmlns:a16="http://schemas.microsoft.com/office/drawing/2014/main" id="{9CDF4693-D196-88CD-3EB2-E1C216915C8E}"/>
              </a:ext>
            </a:extLst>
          </p:cNvPr>
          <p:cNvPicPr>
            <a:picLocks noChangeAspect="1"/>
          </p:cNvPicPr>
          <p:nvPr/>
        </p:nvPicPr>
        <p:blipFill>
          <a:blip r:embed="rId12"/>
          <a:stretch>
            <a:fillRect/>
          </a:stretch>
        </p:blipFill>
        <p:spPr>
          <a:xfrm>
            <a:off x="485886" y="1506868"/>
            <a:ext cx="1349747" cy="2014238"/>
          </a:xfrm>
          <a:prstGeom prst="rect">
            <a:avLst/>
          </a:prstGeom>
        </p:spPr>
      </p:pic>
      <p:sp>
        <p:nvSpPr>
          <p:cNvPr id="149" name="Rectangle 148">
            <a:extLst>
              <a:ext uri="{FF2B5EF4-FFF2-40B4-BE49-F238E27FC236}">
                <a16:creationId xmlns:a16="http://schemas.microsoft.com/office/drawing/2014/main" id="{136DCD46-D9AD-009E-965D-6AEFB29D64B5}"/>
              </a:ext>
            </a:extLst>
          </p:cNvPr>
          <p:cNvSpPr/>
          <p:nvPr/>
        </p:nvSpPr>
        <p:spPr>
          <a:xfrm>
            <a:off x="635630" y="2830685"/>
            <a:ext cx="1157633" cy="30331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50" name="テキスト ボックス 253">
            <a:extLst>
              <a:ext uri="{FF2B5EF4-FFF2-40B4-BE49-F238E27FC236}">
                <a16:creationId xmlns:a16="http://schemas.microsoft.com/office/drawing/2014/main" id="{0C446E6C-917A-863B-5AA3-CF17A348F0E5}"/>
              </a:ext>
            </a:extLst>
          </p:cNvPr>
          <p:cNvSpPr txBox="1"/>
          <p:nvPr/>
        </p:nvSpPr>
        <p:spPr>
          <a:xfrm>
            <a:off x="822414" y="2111023"/>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 Check</a:t>
            </a:r>
          </a:p>
          <a:p>
            <a:pPr algn="ctr"/>
            <a:r>
              <a:rPr kumimoji="1" lang="th-TH" altLang="ja-JP" sz="700" dirty="0">
                <a:latin typeface="Tahoma" panose="020B0604030504040204" pitchFamily="34" charset="0"/>
                <a:cs typeface="Tahoma" panose="020B0604030504040204" pitchFamily="34" charset="0"/>
              </a:rPr>
              <a:t>เช็คสต๊อค</a:t>
            </a:r>
            <a:endParaRPr kumimoji="1" lang="ja-JP" altLang="en-US" sz="700" dirty="0">
              <a:latin typeface="Tahoma" panose="020B0604030504040204" pitchFamily="34" charset="0"/>
              <a:cs typeface="Tahoma" panose="020B0604030504040204" pitchFamily="34" charset="0"/>
            </a:endParaRPr>
          </a:p>
        </p:txBody>
      </p:sp>
      <p:sp>
        <p:nvSpPr>
          <p:cNvPr id="151" name="テキスト ボックス 254">
            <a:extLst>
              <a:ext uri="{FF2B5EF4-FFF2-40B4-BE49-F238E27FC236}">
                <a16:creationId xmlns:a16="http://schemas.microsoft.com/office/drawing/2014/main" id="{D3D78D6B-5658-BAF7-DA79-401B4E0E4C32}"/>
              </a:ext>
            </a:extLst>
          </p:cNvPr>
          <p:cNvSpPr txBox="1"/>
          <p:nvPr/>
        </p:nvSpPr>
        <p:spPr>
          <a:xfrm>
            <a:off x="815420" y="2494688"/>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Stocktaking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ตรวจสอบคลัง</a:t>
            </a:r>
            <a:endParaRPr kumimoji="1" lang="ja-JP" altLang="en-US" sz="700" dirty="0">
              <a:latin typeface="Tahoma" panose="020B0604030504040204" pitchFamily="34" charset="0"/>
              <a:cs typeface="Tahoma" panose="020B0604030504040204" pitchFamily="34" charset="0"/>
            </a:endParaRPr>
          </a:p>
        </p:txBody>
      </p:sp>
      <p:pic>
        <p:nvPicPr>
          <p:cNvPr id="152" name="Picture 151">
            <a:extLst>
              <a:ext uri="{FF2B5EF4-FFF2-40B4-BE49-F238E27FC236}">
                <a16:creationId xmlns:a16="http://schemas.microsoft.com/office/drawing/2014/main" id="{8B54633A-C359-D981-4972-C48B09748EC6}"/>
              </a:ext>
            </a:extLst>
          </p:cNvPr>
          <p:cNvPicPr>
            <a:picLocks noChangeAspect="1"/>
          </p:cNvPicPr>
          <p:nvPr/>
        </p:nvPicPr>
        <p:blipFill>
          <a:blip r:embed="rId13"/>
          <a:stretch>
            <a:fillRect/>
          </a:stretch>
        </p:blipFill>
        <p:spPr>
          <a:xfrm>
            <a:off x="662300" y="2809711"/>
            <a:ext cx="1008362" cy="338686"/>
          </a:xfrm>
          <a:prstGeom prst="rect">
            <a:avLst/>
          </a:prstGeom>
        </p:spPr>
      </p:pic>
      <p:pic>
        <p:nvPicPr>
          <p:cNvPr id="153" name="Picture 152">
            <a:extLst>
              <a:ext uri="{FF2B5EF4-FFF2-40B4-BE49-F238E27FC236}">
                <a16:creationId xmlns:a16="http://schemas.microsoft.com/office/drawing/2014/main" id="{0ED4CCF4-BF9F-E216-9EE2-3CB338FBAB63}"/>
              </a:ext>
            </a:extLst>
          </p:cNvPr>
          <p:cNvPicPr>
            <a:picLocks noChangeAspect="1"/>
          </p:cNvPicPr>
          <p:nvPr/>
        </p:nvPicPr>
        <p:blipFill>
          <a:blip r:embed="rId14"/>
          <a:stretch>
            <a:fillRect/>
          </a:stretch>
        </p:blipFill>
        <p:spPr>
          <a:xfrm>
            <a:off x="848990" y="2903813"/>
            <a:ext cx="647700" cy="147991"/>
          </a:xfrm>
          <a:prstGeom prst="rect">
            <a:avLst/>
          </a:prstGeom>
        </p:spPr>
      </p:pic>
      <p:sp>
        <p:nvSpPr>
          <p:cNvPr id="154" name="TextBox 153">
            <a:extLst>
              <a:ext uri="{FF2B5EF4-FFF2-40B4-BE49-F238E27FC236}">
                <a16:creationId xmlns:a16="http://schemas.microsoft.com/office/drawing/2014/main" id="{2EAFB9BC-75E8-5B1C-ABB6-BB9FBC183B96}"/>
              </a:ext>
            </a:extLst>
          </p:cNvPr>
          <p:cNvSpPr txBox="1"/>
          <p:nvPr/>
        </p:nvSpPr>
        <p:spPr>
          <a:xfrm>
            <a:off x="903737" y="2976781"/>
            <a:ext cx="585930"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ย้ายสต็อกสินค้า</a:t>
            </a:r>
            <a:endParaRPr lang="en-US" sz="700" dirty="0">
              <a:latin typeface="Tahoma" panose="020B0604030504040204" pitchFamily="34" charset="0"/>
              <a:ea typeface="Tahoma" panose="020B0604030504040204" pitchFamily="34" charset="0"/>
              <a:cs typeface="Tahoma" panose="020B0604030504040204" pitchFamily="34" charset="0"/>
            </a:endParaRPr>
          </a:p>
        </p:txBody>
      </p:sp>
      <p:grpSp>
        <p:nvGrpSpPr>
          <p:cNvPr id="155" name="Group 154">
            <a:extLst>
              <a:ext uri="{FF2B5EF4-FFF2-40B4-BE49-F238E27FC236}">
                <a16:creationId xmlns:a16="http://schemas.microsoft.com/office/drawing/2014/main" id="{4D6C78E5-D0DD-9A0C-42F2-594132E624AF}"/>
              </a:ext>
            </a:extLst>
          </p:cNvPr>
          <p:cNvGrpSpPr/>
          <p:nvPr/>
        </p:nvGrpSpPr>
        <p:grpSpPr>
          <a:xfrm>
            <a:off x="527349" y="2824659"/>
            <a:ext cx="1279985" cy="447315"/>
            <a:chOff x="561274" y="2783935"/>
            <a:chExt cx="1279985" cy="447315"/>
          </a:xfrm>
        </p:grpSpPr>
        <p:sp>
          <p:nvSpPr>
            <p:cNvPr id="156" name="正方形/長方形 8">
              <a:extLst>
                <a:ext uri="{FF2B5EF4-FFF2-40B4-BE49-F238E27FC236}">
                  <a16:creationId xmlns:a16="http://schemas.microsoft.com/office/drawing/2014/main" id="{E0D69A76-83E1-3866-8551-EF0A35C9B01C}"/>
                </a:ext>
              </a:extLst>
            </p:cNvPr>
            <p:cNvSpPr/>
            <p:nvPr/>
          </p:nvSpPr>
          <p:spPr>
            <a:xfrm>
              <a:off x="561274" y="2783935"/>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57" name="グラフィックス 9" descr="右向き指示マーク">
              <a:extLst>
                <a:ext uri="{FF2B5EF4-FFF2-40B4-BE49-F238E27FC236}">
                  <a16:creationId xmlns:a16="http://schemas.microsoft.com/office/drawing/2014/main" id="{47213FFD-BC70-5386-FD39-807CA5BA1F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1587633" y="2977624"/>
              <a:ext cx="253626" cy="253626"/>
            </a:xfrm>
            <a:prstGeom prst="rect">
              <a:avLst/>
            </a:prstGeom>
          </p:spPr>
        </p:pic>
      </p:grpSp>
      <p:sp>
        <p:nvSpPr>
          <p:cNvPr id="158" name="矢印: 右 17">
            <a:extLst>
              <a:ext uri="{FF2B5EF4-FFF2-40B4-BE49-F238E27FC236}">
                <a16:creationId xmlns:a16="http://schemas.microsoft.com/office/drawing/2014/main" id="{1E68E08E-BA9A-4E63-CA8D-75BCCFCA31EA}"/>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726301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3B9C9-1159-5EEE-DDDF-5BD97E05EF5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4001E3C-A456-30BF-6110-8258B332062A}"/>
              </a:ext>
            </a:extLst>
          </p:cNvPr>
          <p:cNvSpPr>
            <a:spLocks noGrp="1"/>
          </p:cNvSpPr>
          <p:nvPr>
            <p:ph type="sldNum" sz="quarter" idx="12"/>
          </p:nvPr>
        </p:nvSpPr>
        <p:spPr/>
        <p:txBody>
          <a:bodyPr/>
          <a:lstStyle/>
          <a:p>
            <a:fld id="{FABEA90D-F275-432F-8053-456A4E092F4A}" type="slidenum">
              <a:rPr kumimoji="1" lang="ja-JP" altLang="en-US" smtClean="0"/>
              <a:t>57</a:t>
            </a:fld>
            <a:endParaRPr kumimoji="1" lang="ja-JP" altLang="en-US"/>
          </a:p>
        </p:txBody>
      </p:sp>
      <p:sp>
        <p:nvSpPr>
          <p:cNvPr id="17" name="正方形/長方形 16">
            <a:extLst>
              <a:ext uri="{FF2B5EF4-FFF2-40B4-BE49-F238E27FC236}">
                <a16:creationId xmlns:a16="http://schemas.microsoft.com/office/drawing/2014/main" id="{30B461E0-2325-6E55-3D45-2FA6FF88CCF1}"/>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80066854-FBE6-7302-EB45-5919AB691D46}"/>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8B6C0D91-B1EA-D3FB-E11A-1A572F358947}"/>
              </a:ext>
            </a:extLst>
          </p:cNvPr>
          <p:cNvSpPr txBox="1"/>
          <p:nvPr/>
        </p:nvSpPr>
        <p:spPr>
          <a:xfrm>
            <a:off x="406396" y="880282"/>
            <a:ext cx="6117063" cy="430887"/>
          </a:xfrm>
          <a:prstGeom prst="rect">
            <a:avLst/>
          </a:prstGeom>
          <a:noFill/>
        </p:spPr>
        <p:txBody>
          <a:bodyPr wrap="square" rtlCol="0">
            <a:spAutoFit/>
          </a:bodyPr>
          <a:lstStyle/>
          <a:p>
            <a:r>
              <a:rPr kumimoji="1" lang="en-US" altLang="ja-JP" sz="1100" b="1" dirty="0"/>
              <a:t>5-5. Handy terminal function Stock Management</a:t>
            </a:r>
          </a:p>
          <a:p>
            <a:r>
              <a:rPr kumimoji="1" lang="en-US" altLang="ja-JP" sz="1100" b="1" dirty="0"/>
              <a:t>5-5-4. Change Location</a:t>
            </a:r>
          </a:p>
        </p:txBody>
      </p:sp>
      <p:sp>
        <p:nvSpPr>
          <p:cNvPr id="11" name="テキスト ボックス 10">
            <a:extLst>
              <a:ext uri="{FF2B5EF4-FFF2-40B4-BE49-F238E27FC236}">
                <a16:creationId xmlns:a16="http://schemas.microsoft.com/office/drawing/2014/main" id="{E8353EA7-7A89-0D3F-35F5-353CBB8C2CF2}"/>
              </a:ext>
            </a:extLst>
          </p:cNvPr>
          <p:cNvSpPr txBox="1"/>
          <p:nvPr/>
        </p:nvSpPr>
        <p:spPr>
          <a:xfrm>
            <a:off x="3499137" y="1508379"/>
            <a:ext cx="3024322" cy="2185214"/>
          </a:xfrm>
          <a:prstGeom prst="rect">
            <a:avLst/>
          </a:prstGeom>
          <a:noFill/>
        </p:spPr>
        <p:txBody>
          <a:bodyPr wrap="square" rtlCol="0">
            <a:spAutoFit/>
          </a:bodyPr>
          <a:lstStyle/>
          <a:p>
            <a:r>
              <a:rPr kumimoji="1" lang="en-US" altLang="ja-JP" sz="800" dirty="0">
                <a:latin typeface="+mj-lt"/>
              </a:rPr>
              <a:t>This is the screen that transitions after select Change Location  from Stock management menu.</a:t>
            </a:r>
          </a:p>
          <a:p>
            <a:endParaRPr kumimoji="1" lang="en-US" altLang="ja-JP" sz="800" dirty="0">
              <a:latin typeface="+mj-lt"/>
            </a:endParaRPr>
          </a:p>
          <a:p>
            <a:r>
              <a:rPr kumimoji="1" lang="en-US" altLang="ja-JP" sz="800" b="1" dirty="0">
                <a:latin typeface="+mj-lt"/>
              </a:rPr>
              <a:t>Parts No:</a:t>
            </a:r>
            <a:r>
              <a:rPr kumimoji="1" lang="en-US" altLang="ja-JP" sz="800" dirty="0">
                <a:latin typeface="Arial 本文"/>
              </a:rPr>
              <a:t> No initial value information, List selection from Item master</a:t>
            </a:r>
            <a:r>
              <a:rPr kumimoji="1" lang="en-US" altLang="ja-JP" sz="800" dirty="0">
                <a:solidFill>
                  <a:srgbClr val="FF0000"/>
                </a:solidFill>
                <a:latin typeface="Arial 本文"/>
              </a:rPr>
              <a:t>* Can be changed manually or scan label</a:t>
            </a:r>
          </a:p>
          <a:p>
            <a:r>
              <a:rPr kumimoji="1" lang="en-US" altLang="ja-JP" sz="800" b="1" dirty="0">
                <a:latin typeface="+mj-lt"/>
              </a:rPr>
              <a:t>Lot No:</a:t>
            </a:r>
            <a:r>
              <a:rPr kumimoji="1" lang="en-US" altLang="ja-JP" sz="800" dirty="0">
                <a:latin typeface="Arial 本文"/>
              </a:rPr>
              <a:t> No initial value information.</a:t>
            </a:r>
            <a:r>
              <a:rPr kumimoji="1" lang="en-US" altLang="ja-JP" sz="800" dirty="0">
                <a:solidFill>
                  <a:srgbClr val="FF0000"/>
                </a:solidFill>
                <a:latin typeface="Arial 本文"/>
              </a:rPr>
              <a:t>* Can be changed manually or scan label</a:t>
            </a:r>
          </a:p>
          <a:p>
            <a:r>
              <a:rPr kumimoji="1" lang="en-US" altLang="ja-JP" sz="800" b="1" dirty="0">
                <a:latin typeface="+mj-lt"/>
              </a:rPr>
              <a:t>Qty : </a:t>
            </a:r>
            <a:r>
              <a:rPr kumimoji="1" lang="en-US" altLang="ja-JP" sz="800" dirty="0">
                <a:solidFill>
                  <a:srgbClr val="FF0000"/>
                </a:solidFill>
                <a:latin typeface="Arial 本文"/>
              </a:rPr>
              <a:t>No initial value information Can be changed manually or scan label</a:t>
            </a:r>
          </a:p>
          <a:p>
            <a:r>
              <a:rPr kumimoji="1" lang="en-US" altLang="ja-JP" sz="800" b="1" dirty="0">
                <a:latin typeface="+mj-lt"/>
              </a:rPr>
              <a:t>Old 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scan label</a:t>
            </a:r>
            <a:endParaRPr kumimoji="1" lang="en-US" altLang="ja-JP" sz="800" b="1" dirty="0">
              <a:latin typeface="+mj-lt"/>
            </a:endParaRPr>
          </a:p>
          <a:p>
            <a:r>
              <a:rPr kumimoji="1" lang="en-US" altLang="ja-JP" sz="800" b="1" dirty="0">
                <a:latin typeface="+mj-lt"/>
              </a:rPr>
              <a:t>New Location : </a:t>
            </a:r>
            <a:r>
              <a:rPr kumimoji="1" lang="en-US" altLang="ja-JP" sz="800" dirty="0">
                <a:latin typeface="Arial 本文"/>
              </a:rPr>
              <a:t>No initial value information .</a:t>
            </a:r>
            <a:r>
              <a:rPr kumimoji="1" lang="en-US" altLang="ja-JP" sz="800" dirty="0">
                <a:solidFill>
                  <a:srgbClr val="FF0000"/>
                </a:solidFill>
                <a:latin typeface="Arial 本文"/>
              </a:rPr>
              <a:t>* Can be changed manually or scan label</a:t>
            </a:r>
            <a:endParaRPr kumimoji="1" lang="en-US" altLang="ja-JP" sz="800" b="1" dirty="0">
              <a:latin typeface="+mj-lt"/>
            </a:endParaRPr>
          </a:p>
          <a:p>
            <a:endParaRPr kumimoji="1" lang="en-US" altLang="ja-JP" sz="800" b="1" dirty="0">
              <a:latin typeface="+mj-lt"/>
            </a:endParaRPr>
          </a:p>
          <a:p>
            <a:r>
              <a:rPr kumimoji="1" lang="en-US" altLang="ja-JP" sz="800" b="1" dirty="0">
                <a:latin typeface="+mj-lt"/>
              </a:rPr>
              <a:t>Clear[P3]</a:t>
            </a:r>
            <a:r>
              <a:rPr kumimoji="1" lang="en-US" altLang="ja-JP" sz="800" dirty="0">
                <a:latin typeface="+mj-lt"/>
              </a:rPr>
              <a:t>: Clear input contents</a:t>
            </a:r>
          </a:p>
          <a:p>
            <a:r>
              <a:rPr kumimoji="1" lang="en-US" altLang="ja-JP" sz="800" b="1" dirty="0">
                <a:latin typeface="+mj-lt"/>
              </a:rPr>
              <a:t>Confirm[P4]</a:t>
            </a:r>
            <a:r>
              <a:rPr kumimoji="1" lang="en-US" altLang="ja-JP" sz="800" dirty="0">
                <a:latin typeface="+mj-lt"/>
              </a:rPr>
              <a:t>: Confirmation processing. </a:t>
            </a:r>
          </a:p>
          <a:p>
            <a:r>
              <a:rPr kumimoji="1" lang="en-US" altLang="ja-JP" sz="800" b="1" dirty="0">
                <a:latin typeface="+mj-lt"/>
              </a:rPr>
              <a:t>&lt; (P1): </a:t>
            </a:r>
            <a:r>
              <a:rPr kumimoji="1" lang="en-US" altLang="ja-JP" sz="800" dirty="0">
                <a:latin typeface="+mj-lt"/>
              </a:rPr>
              <a:t>Back to Main menu</a:t>
            </a:r>
          </a:p>
        </p:txBody>
      </p:sp>
      <p:pic>
        <p:nvPicPr>
          <p:cNvPr id="15" name="図 14">
            <a:extLst>
              <a:ext uri="{FF2B5EF4-FFF2-40B4-BE49-F238E27FC236}">
                <a16:creationId xmlns:a16="http://schemas.microsoft.com/office/drawing/2014/main" id="{AD17EEBC-A859-2172-09F8-C80AE45C6FFB}"/>
              </a:ext>
            </a:extLst>
          </p:cNvPr>
          <p:cNvPicPr>
            <a:picLocks noChangeAspect="1"/>
          </p:cNvPicPr>
          <p:nvPr/>
        </p:nvPicPr>
        <p:blipFill>
          <a:blip r:embed="rId2"/>
          <a:stretch>
            <a:fillRect/>
          </a:stretch>
        </p:blipFill>
        <p:spPr>
          <a:xfrm>
            <a:off x="2711375" y="2437276"/>
            <a:ext cx="381033" cy="112377"/>
          </a:xfrm>
          <a:prstGeom prst="rect">
            <a:avLst/>
          </a:prstGeom>
        </p:spPr>
      </p:pic>
      <p:pic>
        <p:nvPicPr>
          <p:cNvPr id="21" name="図 20">
            <a:extLst>
              <a:ext uri="{FF2B5EF4-FFF2-40B4-BE49-F238E27FC236}">
                <a16:creationId xmlns:a16="http://schemas.microsoft.com/office/drawing/2014/main" id="{806B7613-494D-D2B6-71D5-13071681D127}"/>
              </a:ext>
            </a:extLst>
          </p:cNvPr>
          <p:cNvPicPr>
            <a:picLocks noChangeAspect="1"/>
          </p:cNvPicPr>
          <p:nvPr/>
        </p:nvPicPr>
        <p:blipFill>
          <a:blip r:embed="rId2"/>
          <a:stretch>
            <a:fillRect/>
          </a:stretch>
        </p:blipFill>
        <p:spPr>
          <a:xfrm>
            <a:off x="2066360" y="2199975"/>
            <a:ext cx="381033" cy="112377"/>
          </a:xfrm>
          <a:prstGeom prst="rect">
            <a:avLst/>
          </a:prstGeom>
        </p:spPr>
      </p:pic>
      <p:pic>
        <p:nvPicPr>
          <p:cNvPr id="25" name="図 24">
            <a:extLst>
              <a:ext uri="{FF2B5EF4-FFF2-40B4-BE49-F238E27FC236}">
                <a16:creationId xmlns:a16="http://schemas.microsoft.com/office/drawing/2014/main" id="{E8CED881-2708-5D0B-5C68-DA7694B76967}"/>
              </a:ext>
            </a:extLst>
          </p:cNvPr>
          <p:cNvPicPr>
            <a:picLocks noChangeAspect="1"/>
          </p:cNvPicPr>
          <p:nvPr/>
        </p:nvPicPr>
        <p:blipFill>
          <a:blip r:embed="rId2"/>
          <a:stretch>
            <a:fillRect/>
          </a:stretch>
        </p:blipFill>
        <p:spPr>
          <a:xfrm>
            <a:off x="2728872" y="1996948"/>
            <a:ext cx="381033" cy="112377"/>
          </a:xfrm>
          <a:prstGeom prst="rect">
            <a:avLst/>
          </a:prstGeom>
        </p:spPr>
      </p:pic>
      <p:sp>
        <p:nvSpPr>
          <p:cNvPr id="79" name="正方形/長方形 78">
            <a:extLst>
              <a:ext uri="{FF2B5EF4-FFF2-40B4-BE49-F238E27FC236}">
                <a16:creationId xmlns:a16="http://schemas.microsoft.com/office/drawing/2014/main" id="{A52E5CE1-6A34-E2ED-2E6E-3B865E7CB0DF}"/>
              </a:ext>
            </a:extLst>
          </p:cNvPr>
          <p:cNvSpPr/>
          <p:nvPr/>
        </p:nvSpPr>
        <p:spPr>
          <a:xfrm>
            <a:off x="6939350" y="4863194"/>
            <a:ext cx="636483" cy="225451"/>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50" name="グラフィックス 49" descr="右向き指示マーク">
            <a:extLst>
              <a:ext uri="{FF2B5EF4-FFF2-40B4-BE49-F238E27FC236}">
                <a16:creationId xmlns:a16="http://schemas.microsoft.com/office/drawing/2014/main" id="{C9B7DF89-ABCA-E05C-5866-29A27B47D7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7504185" y="4852361"/>
            <a:ext cx="253626" cy="253626"/>
          </a:xfrm>
          <a:prstGeom prst="rect">
            <a:avLst/>
          </a:prstGeom>
        </p:spPr>
      </p:pic>
      <p:pic>
        <p:nvPicPr>
          <p:cNvPr id="8" name="Picture 7">
            <a:extLst>
              <a:ext uri="{FF2B5EF4-FFF2-40B4-BE49-F238E27FC236}">
                <a16:creationId xmlns:a16="http://schemas.microsoft.com/office/drawing/2014/main" id="{3FA4B793-22D4-A129-FAF1-AAA0AD405713}"/>
              </a:ext>
            </a:extLst>
          </p:cNvPr>
          <p:cNvPicPr>
            <a:picLocks noChangeAspect="1"/>
          </p:cNvPicPr>
          <p:nvPr/>
        </p:nvPicPr>
        <p:blipFill>
          <a:blip r:embed="rId5"/>
          <a:stretch>
            <a:fillRect/>
          </a:stretch>
        </p:blipFill>
        <p:spPr>
          <a:xfrm>
            <a:off x="1993607" y="1682199"/>
            <a:ext cx="1470530" cy="1624046"/>
          </a:xfrm>
          <a:prstGeom prst="rect">
            <a:avLst/>
          </a:prstGeom>
        </p:spPr>
      </p:pic>
      <p:sp>
        <p:nvSpPr>
          <p:cNvPr id="13" name="Rectangle: Rounded Corners 12">
            <a:extLst>
              <a:ext uri="{FF2B5EF4-FFF2-40B4-BE49-F238E27FC236}">
                <a16:creationId xmlns:a16="http://schemas.microsoft.com/office/drawing/2014/main" id="{24F52432-2A40-FAD8-3094-B72F5FE2765A}"/>
              </a:ext>
            </a:extLst>
          </p:cNvPr>
          <p:cNvSpPr/>
          <p:nvPr/>
        </p:nvSpPr>
        <p:spPr>
          <a:xfrm>
            <a:off x="6995538" y="6192140"/>
            <a:ext cx="715607" cy="192142"/>
          </a:xfrm>
          <a:prstGeom prst="round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b="1" u="sng" dirty="0">
                <a:solidFill>
                  <a:schemeClr val="tx1"/>
                </a:solidFill>
              </a:rPr>
              <a:t>50.00</a:t>
            </a:r>
          </a:p>
        </p:txBody>
      </p:sp>
      <p:pic>
        <p:nvPicPr>
          <p:cNvPr id="57" name="Picture 56">
            <a:extLst>
              <a:ext uri="{FF2B5EF4-FFF2-40B4-BE49-F238E27FC236}">
                <a16:creationId xmlns:a16="http://schemas.microsoft.com/office/drawing/2014/main" id="{353AFFF6-D948-1826-86FD-841A7BBD7844}"/>
              </a:ext>
            </a:extLst>
          </p:cNvPr>
          <p:cNvPicPr>
            <a:picLocks noChangeAspect="1"/>
          </p:cNvPicPr>
          <p:nvPr/>
        </p:nvPicPr>
        <p:blipFill>
          <a:blip r:embed="rId6"/>
          <a:stretch>
            <a:fillRect/>
          </a:stretch>
        </p:blipFill>
        <p:spPr>
          <a:xfrm>
            <a:off x="1866043" y="4200464"/>
            <a:ext cx="1410356" cy="1624046"/>
          </a:xfrm>
          <a:prstGeom prst="rect">
            <a:avLst/>
          </a:prstGeom>
        </p:spPr>
      </p:pic>
      <p:pic>
        <p:nvPicPr>
          <p:cNvPr id="65" name="図 67">
            <a:extLst>
              <a:ext uri="{FF2B5EF4-FFF2-40B4-BE49-F238E27FC236}">
                <a16:creationId xmlns:a16="http://schemas.microsoft.com/office/drawing/2014/main" id="{FB9F2EF5-903E-48EA-EC92-FF3F46D25360}"/>
              </a:ext>
            </a:extLst>
          </p:cNvPr>
          <p:cNvPicPr>
            <a:picLocks noChangeAspect="1"/>
          </p:cNvPicPr>
          <p:nvPr/>
        </p:nvPicPr>
        <p:blipFill>
          <a:blip r:embed="rId7"/>
          <a:stretch>
            <a:fillRect/>
          </a:stretch>
        </p:blipFill>
        <p:spPr>
          <a:xfrm>
            <a:off x="720013" y="4293254"/>
            <a:ext cx="767534" cy="496491"/>
          </a:xfrm>
          <a:prstGeom prst="rect">
            <a:avLst/>
          </a:prstGeom>
          <a:solidFill>
            <a:schemeClr val="bg1"/>
          </a:solidFill>
        </p:spPr>
      </p:pic>
      <p:sp>
        <p:nvSpPr>
          <p:cNvPr id="66" name="テキスト ボックス 68">
            <a:extLst>
              <a:ext uri="{FF2B5EF4-FFF2-40B4-BE49-F238E27FC236}">
                <a16:creationId xmlns:a16="http://schemas.microsoft.com/office/drawing/2014/main" id="{E2D4869B-9EE5-ADBB-327B-71469DBD04E2}"/>
              </a:ext>
            </a:extLst>
          </p:cNvPr>
          <p:cNvSpPr txBox="1"/>
          <p:nvPr/>
        </p:nvSpPr>
        <p:spPr>
          <a:xfrm>
            <a:off x="656297" y="4800292"/>
            <a:ext cx="974926" cy="553998"/>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200pcs</a:t>
            </a:r>
          </a:p>
          <a:p>
            <a:r>
              <a:rPr kumimoji="1" lang="en-US" altLang="ja-JP" sz="600" dirty="0"/>
              <a:t>Label 1 piece</a:t>
            </a:r>
          </a:p>
          <a:p>
            <a:r>
              <a:rPr kumimoji="1" lang="en-US" altLang="ja-JP" sz="600" dirty="0"/>
              <a:t>Lot 2023-09-09</a:t>
            </a:r>
          </a:p>
          <a:p>
            <a:r>
              <a:rPr kumimoji="1" lang="en-US" altLang="ja-JP" sz="600" dirty="0"/>
              <a:t>Serial 0001</a:t>
            </a:r>
            <a:endParaRPr kumimoji="1" lang="ja-JP" altLang="en-US" sz="600" dirty="0"/>
          </a:p>
        </p:txBody>
      </p:sp>
      <p:sp>
        <p:nvSpPr>
          <p:cNvPr id="67" name="台形 69">
            <a:extLst>
              <a:ext uri="{FF2B5EF4-FFF2-40B4-BE49-F238E27FC236}">
                <a16:creationId xmlns:a16="http://schemas.microsoft.com/office/drawing/2014/main" id="{138DAF2F-DFFE-CFFF-4594-65BAC5F7DFEC}"/>
              </a:ext>
            </a:extLst>
          </p:cNvPr>
          <p:cNvSpPr/>
          <p:nvPr/>
        </p:nvSpPr>
        <p:spPr>
          <a:xfrm rot="9223765">
            <a:off x="1334657" y="4213746"/>
            <a:ext cx="220531" cy="221214"/>
          </a:xfrm>
          <a:prstGeom prst="trapezoid">
            <a:avLst/>
          </a:prstGeom>
          <a:solidFill>
            <a:srgbClr val="FF0000">
              <a:alpha val="31000"/>
            </a:srgbClr>
          </a:solidFill>
          <a:ln w="3175" cap="flat" cmpd="sng" algn="ctr">
            <a:noFill/>
            <a:prstDash val="solid"/>
          </a:ln>
          <a:effectLst/>
        </p:spPr>
        <p:txBody>
          <a:bodyPr rtlCol="0" anchor="ctr"/>
          <a:lstStyle/>
          <a:p>
            <a:pPr algn="l" defTabSz="914400"/>
            <a:endParaRPr kumimoji="1" lang="ja-JP" altLang="en-US" sz="700" kern="0" dirty="0">
              <a:solidFill>
                <a:prstClr val="black"/>
              </a:solidFill>
            </a:endParaRPr>
          </a:p>
        </p:txBody>
      </p:sp>
      <p:pic>
        <p:nvPicPr>
          <p:cNvPr id="68" name="図 70">
            <a:extLst>
              <a:ext uri="{FF2B5EF4-FFF2-40B4-BE49-F238E27FC236}">
                <a16:creationId xmlns:a16="http://schemas.microsoft.com/office/drawing/2014/main" id="{86E8D9D0-AA05-C07C-4F31-7CDB665657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181814">
            <a:off x="1283665" y="4399860"/>
            <a:ext cx="193980" cy="422448"/>
          </a:xfrm>
          <a:prstGeom prst="rect">
            <a:avLst/>
          </a:prstGeom>
        </p:spPr>
      </p:pic>
      <p:sp>
        <p:nvSpPr>
          <p:cNvPr id="69" name="矢印: 右 117">
            <a:extLst>
              <a:ext uri="{FF2B5EF4-FFF2-40B4-BE49-F238E27FC236}">
                <a16:creationId xmlns:a16="http://schemas.microsoft.com/office/drawing/2014/main" id="{C8B82CE5-52D6-EEEF-3ECA-C015F02AB316}"/>
              </a:ext>
            </a:extLst>
          </p:cNvPr>
          <p:cNvSpPr/>
          <p:nvPr/>
        </p:nvSpPr>
        <p:spPr>
          <a:xfrm>
            <a:off x="1543527" y="4482780"/>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Rectangle 69">
            <a:extLst>
              <a:ext uri="{FF2B5EF4-FFF2-40B4-BE49-F238E27FC236}">
                <a16:creationId xmlns:a16="http://schemas.microsoft.com/office/drawing/2014/main" id="{C1C5F809-94A9-136F-C3EE-C1D01B3243A5}"/>
              </a:ext>
            </a:extLst>
          </p:cNvPr>
          <p:cNvSpPr/>
          <p:nvPr/>
        </p:nvSpPr>
        <p:spPr>
          <a:xfrm>
            <a:off x="2480983" y="5195161"/>
            <a:ext cx="364559" cy="108943"/>
          </a:xfrm>
          <a:prstGeom prst="rect">
            <a:avLst/>
          </a:prstGeom>
          <a:solidFill>
            <a:schemeClr val="bg1"/>
          </a:solidFill>
          <a:ln w="3175" cap="flat" cmpd="sng" algn="ctr">
            <a:noFill/>
            <a:prstDash val="solid"/>
          </a:ln>
          <a:effectLst/>
        </p:spPr>
        <p:txBody>
          <a:bodyPr rtlCol="0" anchor="ctr"/>
          <a:lstStyle/>
          <a:p>
            <a:pPr algn="l" defTabSz="914400"/>
            <a:endParaRPr kumimoji="1" lang="en-US" sz="500" kern="0" dirty="0">
              <a:solidFill>
                <a:prstClr val="black"/>
              </a:solidFill>
            </a:endParaRPr>
          </a:p>
        </p:txBody>
      </p:sp>
      <p:sp>
        <p:nvSpPr>
          <p:cNvPr id="72" name="矢印: 右 117">
            <a:extLst>
              <a:ext uri="{FF2B5EF4-FFF2-40B4-BE49-F238E27FC236}">
                <a16:creationId xmlns:a16="http://schemas.microsoft.com/office/drawing/2014/main" id="{676A082F-5185-D38C-8ADB-B711A9A04F0A}"/>
              </a:ext>
            </a:extLst>
          </p:cNvPr>
          <p:cNvSpPr/>
          <p:nvPr/>
        </p:nvSpPr>
        <p:spPr>
          <a:xfrm>
            <a:off x="3283119" y="4472341"/>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テキスト ボックス 91">
            <a:extLst>
              <a:ext uri="{FF2B5EF4-FFF2-40B4-BE49-F238E27FC236}">
                <a16:creationId xmlns:a16="http://schemas.microsoft.com/office/drawing/2014/main" id="{728D7881-A00D-C164-B1C1-5D006D0D09C3}"/>
              </a:ext>
            </a:extLst>
          </p:cNvPr>
          <p:cNvSpPr txBox="1"/>
          <p:nvPr/>
        </p:nvSpPr>
        <p:spPr>
          <a:xfrm>
            <a:off x="2450063" y="4503674"/>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81" name="テキスト ボックス 92">
            <a:extLst>
              <a:ext uri="{FF2B5EF4-FFF2-40B4-BE49-F238E27FC236}">
                <a16:creationId xmlns:a16="http://schemas.microsoft.com/office/drawing/2014/main" id="{6D6A4EF3-688A-FEF2-1C30-214731B7FEDE}"/>
              </a:ext>
            </a:extLst>
          </p:cNvPr>
          <p:cNvSpPr txBox="1"/>
          <p:nvPr/>
        </p:nvSpPr>
        <p:spPr>
          <a:xfrm>
            <a:off x="1896662" y="4675977"/>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82" name="テキスト ボックス 93">
            <a:extLst>
              <a:ext uri="{FF2B5EF4-FFF2-40B4-BE49-F238E27FC236}">
                <a16:creationId xmlns:a16="http://schemas.microsoft.com/office/drawing/2014/main" id="{DB689E3C-0D57-6133-FFC4-CC06DBD2A054}"/>
              </a:ext>
            </a:extLst>
          </p:cNvPr>
          <p:cNvSpPr txBox="1"/>
          <p:nvPr/>
        </p:nvSpPr>
        <p:spPr>
          <a:xfrm>
            <a:off x="2541462" y="4855728"/>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pic>
        <p:nvPicPr>
          <p:cNvPr id="83" name="図 67">
            <a:extLst>
              <a:ext uri="{FF2B5EF4-FFF2-40B4-BE49-F238E27FC236}">
                <a16:creationId xmlns:a16="http://schemas.microsoft.com/office/drawing/2014/main" id="{397B88FE-9A09-470F-2D6B-2AF0E5ECDA7A}"/>
              </a:ext>
            </a:extLst>
          </p:cNvPr>
          <p:cNvPicPr>
            <a:picLocks noChangeAspect="1"/>
          </p:cNvPicPr>
          <p:nvPr/>
        </p:nvPicPr>
        <p:blipFill>
          <a:blip r:embed="rId7"/>
          <a:stretch>
            <a:fillRect/>
          </a:stretch>
        </p:blipFill>
        <p:spPr>
          <a:xfrm>
            <a:off x="3410384" y="6138054"/>
            <a:ext cx="767534" cy="496491"/>
          </a:xfrm>
          <a:prstGeom prst="rect">
            <a:avLst/>
          </a:prstGeom>
          <a:solidFill>
            <a:schemeClr val="bg1"/>
          </a:solidFill>
        </p:spPr>
      </p:pic>
      <p:sp>
        <p:nvSpPr>
          <p:cNvPr id="84" name="テキスト ボックス 68">
            <a:extLst>
              <a:ext uri="{FF2B5EF4-FFF2-40B4-BE49-F238E27FC236}">
                <a16:creationId xmlns:a16="http://schemas.microsoft.com/office/drawing/2014/main" id="{54537085-2751-72F8-6FA2-F361FFC1619A}"/>
              </a:ext>
            </a:extLst>
          </p:cNvPr>
          <p:cNvSpPr txBox="1"/>
          <p:nvPr/>
        </p:nvSpPr>
        <p:spPr>
          <a:xfrm>
            <a:off x="3339948" y="6648289"/>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80pcs</a:t>
            </a:r>
          </a:p>
          <a:p>
            <a:r>
              <a:rPr kumimoji="1" lang="en-US" altLang="ja-JP" sz="600" dirty="0"/>
              <a:t>Label 1 piece</a:t>
            </a:r>
          </a:p>
          <a:p>
            <a:r>
              <a:rPr kumimoji="1" lang="en-US" altLang="ja-JP" sz="600" dirty="0"/>
              <a:t>Lot 2023-09-09</a:t>
            </a:r>
          </a:p>
          <a:p>
            <a:r>
              <a:rPr kumimoji="1" lang="en-US" altLang="ja-JP" sz="600" dirty="0"/>
              <a:t>Location: LO01</a:t>
            </a:r>
          </a:p>
          <a:p>
            <a:r>
              <a:rPr kumimoji="1" lang="en-US" altLang="ja-JP" sz="600" dirty="0"/>
              <a:t>Serial </a:t>
            </a:r>
            <a:r>
              <a:rPr kumimoji="1" lang="en-US" altLang="ja-JP" sz="600" dirty="0">
                <a:solidFill>
                  <a:srgbClr val="FF0000"/>
                </a:solidFill>
              </a:rPr>
              <a:t>0002(new serial)</a:t>
            </a:r>
            <a:endParaRPr kumimoji="1" lang="ja-JP" altLang="en-US" sz="600" dirty="0">
              <a:solidFill>
                <a:srgbClr val="FF0000"/>
              </a:solidFill>
            </a:endParaRPr>
          </a:p>
        </p:txBody>
      </p:sp>
      <p:sp>
        <p:nvSpPr>
          <p:cNvPr id="87" name="矢印: 右 117">
            <a:extLst>
              <a:ext uri="{FF2B5EF4-FFF2-40B4-BE49-F238E27FC236}">
                <a16:creationId xmlns:a16="http://schemas.microsoft.com/office/drawing/2014/main" id="{A7ED83D2-67DB-A87D-65A8-6FE2A8A7DD94}"/>
              </a:ext>
            </a:extLst>
          </p:cNvPr>
          <p:cNvSpPr/>
          <p:nvPr/>
        </p:nvSpPr>
        <p:spPr>
          <a:xfrm rot="5400000">
            <a:off x="3634442" y="5862757"/>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88" name="Picture 87">
            <a:extLst>
              <a:ext uri="{FF2B5EF4-FFF2-40B4-BE49-F238E27FC236}">
                <a16:creationId xmlns:a16="http://schemas.microsoft.com/office/drawing/2014/main" id="{69058C9E-52E4-D1B1-3C79-F9BC9743EAF5}"/>
              </a:ext>
            </a:extLst>
          </p:cNvPr>
          <p:cNvPicPr>
            <a:picLocks noChangeAspect="1"/>
          </p:cNvPicPr>
          <p:nvPr/>
        </p:nvPicPr>
        <p:blipFill>
          <a:blip r:embed="rId6"/>
          <a:stretch>
            <a:fillRect/>
          </a:stretch>
        </p:blipFill>
        <p:spPr>
          <a:xfrm>
            <a:off x="3612146" y="4176365"/>
            <a:ext cx="1410356" cy="1624046"/>
          </a:xfrm>
          <a:prstGeom prst="rect">
            <a:avLst/>
          </a:prstGeom>
        </p:spPr>
      </p:pic>
      <p:sp>
        <p:nvSpPr>
          <p:cNvPr id="89" name="Rectangle 88">
            <a:extLst>
              <a:ext uri="{FF2B5EF4-FFF2-40B4-BE49-F238E27FC236}">
                <a16:creationId xmlns:a16="http://schemas.microsoft.com/office/drawing/2014/main" id="{E2AB78D0-9A6A-D3DE-DD4F-A493F8250168}"/>
              </a:ext>
            </a:extLst>
          </p:cNvPr>
          <p:cNvSpPr/>
          <p:nvPr/>
        </p:nvSpPr>
        <p:spPr>
          <a:xfrm>
            <a:off x="4227087" y="5167849"/>
            <a:ext cx="352202" cy="124479"/>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120</a:t>
            </a:r>
          </a:p>
        </p:txBody>
      </p:sp>
      <p:sp>
        <p:nvSpPr>
          <p:cNvPr id="91" name="テキスト ボックス 91">
            <a:extLst>
              <a:ext uri="{FF2B5EF4-FFF2-40B4-BE49-F238E27FC236}">
                <a16:creationId xmlns:a16="http://schemas.microsoft.com/office/drawing/2014/main" id="{0DFD8522-FF88-3B77-E9D7-9BE595CB71F8}"/>
              </a:ext>
            </a:extLst>
          </p:cNvPr>
          <p:cNvSpPr txBox="1"/>
          <p:nvPr/>
        </p:nvSpPr>
        <p:spPr>
          <a:xfrm>
            <a:off x="4196166" y="4479575"/>
            <a:ext cx="696727" cy="76944"/>
          </a:xfrm>
          <a:prstGeom prst="rect">
            <a:avLst/>
          </a:prstGeom>
          <a:solidFill>
            <a:schemeClr val="bg1"/>
          </a:solidFill>
        </p:spPr>
        <p:txBody>
          <a:bodyPr wrap="square" lIns="0" tIns="0" rIns="0" bIns="0" rtlCol="0">
            <a:spAutoFit/>
          </a:bodyPr>
          <a:lstStyle/>
          <a:p>
            <a:r>
              <a:rPr kumimoji="1" lang="en-US" altLang="ja-JP" sz="500" dirty="0">
                <a:latin typeface="+mj-lt"/>
              </a:rPr>
              <a:t>DEMO-PARTS-</a:t>
            </a:r>
            <a:r>
              <a:rPr kumimoji="1" lang="en-US" altLang="ja-JP" sz="500" dirty="0" err="1">
                <a:latin typeface="+mj-lt"/>
              </a:rPr>
              <a:t>NO_B</a:t>
            </a:r>
            <a:endParaRPr kumimoji="1" lang="en-US" altLang="ja-JP" sz="600" dirty="0">
              <a:latin typeface="+mj-lt"/>
            </a:endParaRPr>
          </a:p>
        </p:txBody>
      </p:sp>
      <p:sp>
        <p:nvSpPr>
          <p:cNvPr id="92" name="テキスト ボックス 92">
            <a:extLst>
              <a:ext uri="{FF2B5EF4-FFF2-40B4-BE49-F238E27FC236}">
                <a16:creationId xmlns:a16="http://schemas.microsoft.com/office/drawing/2014/main" id="{4BED80DA-1D05-5949-5AAF-D87E5667D055}"/>
              </a:ext>
            </a:extLst>
          </p:cNvPr>
          <p:cNvSpPr txBox="1"/>
          <p:nvPr/>
        </p:nvSpPr>
        <p:spPr>
          <a:xfrm>
            <a:off x="3642765" y="4651878"/>
            <a:ext cx="986410" cy="76944"/>
          </a:xfrm>
          <a:prstGeom prst="rect">
            <a:avLst/>
          </a:prstGeom>
          <a:solidFill>
            <a:schemeClr val="bg1"/>
          </a:solidFill>
        </p:spPr>
        <p:txBody>
          <a:bodyPr wrap="square" lIns="0" tIns="0" rIns="0" bIns="0" rtlCol="0">
            <a:spAutoFit/>
          </a:bodyPr>
          <a:lstStyle/>
          <a:p>
            <a:r>
              <a:rPr kumimoji="1" lang="en-US" altLang="ja-JP" sz="500" dirty="0">
                <a:latin typeface="+mj-lt"/>
              </a:rPr>
              <a:t>DEMO_PARTS_NAME_B</a:t>
            </a:r>
          </a:p>
        </p:txBody>
      </p:sp>
      <p:sp>
        <p:nvSpPr>
          <p:cNvPr id="93" name="テキスト ボックス 93">
            <a:extLst>
              <a:ext uri="{FF2B5EF4-FFF2-40B4-BE49-F238E27FC236}">
                <a16:creationId xmlns:a16="http://schemas.microsoft.com/office/drawing/2014/main" id="{6826EFEF-88DB-E97B-D1C6-FCAB7533DB40}"/>
              </a:ext>
            </a:extLst>
          </p:cNvPr>
          <p:cNvSpPr txBox="1"/>
          <p:nvPr/>
        </p:nvSpPr>
        <p:spPr>
          <a:xfrm>
            <a:off x="4287565" y="4831629"/>
            <a:ext cx="522092" cy="76944"/>
          </a:xfrm>
          <a:prstGeom prst="rect">
            <a:avLst/>
          </a:prstGeom>
          <a:solidFill>
            <a:schemeClr val="bg1"/>
          </a:solidFill>
        </p:spPr>
        <p:txBody>
          <a:bodyPr wrap="square" lIns="0" tIns="0" rIns="0" bIns="0" rtlCol="0">
            <a:spAutoFit/>
          </a:bodyPr>
          <a:lstStyle/>
          <a:p>
            <a:r>
              <a:rPr kumimoji="1" lang="en-US" altLang="ja-JP" sz="500" dirty="0">
                <a:latin typeface="+mj-lt"/>
              </a:rPr>
              <a:t>2023-09-09</a:t>
            </a:r>
          </a:p>
        </p:txBody>
      </p:sp>
      <p:sp>
        <p:nvSpPr>
          <p:cNvPr id="96" name="Rectangle 95">
            <a:extLst>
              <a:ext uri="{FF2B5EF4-FFF2-40B4-BE49-F238E27FC236}">
                <a16:creationId xmlns:a16="http://schemas.microsoft.com/office/drawing/2014/main" id="{C349B9DA-26B2-E8E4-697E-2B5A6B0984CF}"/>
              </a:ext>
            </a:extLst>
          </p:cNvPr>
          <p:cNvSpPr/>
          <p:nvPr/>
        </p:nvSpPr>
        <p:spPr>
          <a:xfrm>
            <a:off x="4231964" y="5003932"/>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sp>
        <p:nvSpPr>
          <p:cNvPr id="97" name="Rectangle 96">
            <a:extLst>
              <a:ext uri="{FF2B5EF4-FFF2-40B4-BE49-F238E27FC236}">
                <a16:creationId xmlns:a16="http://schemas.microsoft.com/office/drawing/2014/main" id="{DFC6B23E-ACBA-C45F-EE3F-2F0B09899877}"/>
              </a:ext>
            </a:extLst>
          </p:cNvPr>
          <p:cNvSpPr/>
          <p:nvPr/>
        </p:nvSpPr>
        <p:spPr>
          <a:xfrm>
            <a:off x="2485629" y="5033935"/>
            <a:ext cx="302843" cy="98728"/>
          </a:xfrm>
          <a:prstGeom prst="rect">
            <a:avLst/>
          </a:prstGeom>
          <a:solidFill>
            <a:schemeClr val="bg1"/>
          </a:solidFill>
          <a:ln w="3175" cap="flat" cmpd="sng" algn="ctr">
            <a:noFill/>
            <a:prstDash val="solid"/>
          </a:ln>
          <a:effectLst/>
        </p:spPr>
        <p:txBody>
          <a:bodyPr rtlCol="0" anchor="ctr"/>
          <a:lstStyle/>
          <a:p>
            <a:pPr algn="l" defTabSz="914400"/>
            <a:r>
              <a:rPr kumimoji="1" lang="en-US" sz="500" kern="0" dirty="0">
                <a:solidFill>
                  <a:prstClr val="black"/>
                </a:solidFill>
              </a:rPr>
              <a:t>200</a:t>
            </a:r>
          </a:p>
        </p:txBody>
      </p:sp>
      <p:pic>
        <p:nvPicPr>
          <p:cNvPr id="99" name="図 67">
            <a:extLst>
              <a:ext uri="{FF2B5EF4-FFF2-40B4-BE49-F238E27FC236}">
                <a16:creationId xmlns:a16="http://schemas.microsoft.com/office/drawing/2014/main" id="{B82E8F05-DD05-253D-AB44-6073605A928F}"/>
              </a:ext>
            </a:extLst>
          </p:cNvPr>
          <p:cNvPicPr>
            <a:picLocks noChangeAspect="1"/>
          </p:cNvPicPr>
          <p:nvPr/>
        </p:nvPicPr>
        <p:blipFill>
          <a:blip r:embed="rId7"/>
          <a:stretch>
            <a:fillRect/>
          </a:stretch>
        </p:blipFill>
        <p:spPr>
          <a:xfrm>
            <a:off x="4329340" y="6138054"/>
            <a:ext cx="767534" cy="496491"/>
          </a:xfrm>
          <a:prstGeom prst="rect">
            <a:avLst/>
          </a:prstGeom>
          <a:solidFill>
            <a:schemeClr val="bg1"/>
          </a:solidFill>
        </p:spPr>
      </p:pic>
      <p:sp>
        <p:nvSpPr>
          <p:cNvPr id="100" name="テキスト ボックス 68">
            <a:extLst>
              <a:ext uri="{FF2B5EF4-FFF2-40B4-BE49-F238E27FC236}">
                <a16:creationId xmlns:a16="http://schemas.microsoft.com/office/drawing/2014/main" id="{927B0375-610F-915A-C2AE-D1C5E2CAF741}"/>
              </a:ext>
            </a:extLst>
          </p:cNvPr>
          <p:cNvSpPr txBox="1"/>
          <p:nvPr/>
        </p:nvSpPr>
        <p:spPr>
          <a:xfrm>
            <a:off x="4258904" y="6648289"/>
            <a:ext cx="974926" cy="646331"/>
          </a:xfrm>
          <a:prstGeom prst="rect">
            <a:avLst/>
          </a:prstGeom>
          <a:noFill/>
        </p:spPr>
        <p:txBody>
          <a:bodyPr wrap="square" rtlCol="0">
            <a:spAutoFit/>
          </a:bodyPr>
          <a:lstStyle/>
          <a:p>
            <a:r>
              <a:rPr kumimoji="1" lang="en-US" altLang="ja-JP" sz="600" dirty="0">
                <a:latin typeface="+mj-lt"/>
              </a:rPr>
              <a:t>DEMO-PARTS-</a:t>
            </a:r>
            <a:r>
              <a:rPr kumimoji="1" lang="en-US" altLang="ja-JP" sz="600" dirty="0" err="1">
                <a:latin typeface="+mj-lt"/>
              </a:rPr>
              <a:t>NO_B</a:t>
            </a:r>
            <a:endParaRPr kumimoji="1" lang="en-US" altLang="ja-JP" sz="600" dirty="0"/>
          </a:p>
          <a:p>
            <a:r>
              <a:rPr kumimoji="1" lang="en-US" altLang="ja-JP" sz="600" dirty="0"/>
              <a:t>Qty per box = </a:t>
            </a:r>
            <a:r>
              <a:rPr kumimoji="1" lang="en-US" altLang="ja-JP" sz="600" dirty="0">
                <a:solidFill>
                  <a:srgbClr val="FF0000"/>
                </a:solidFill>
              </a:rPr>
              <a:t>120pcs</a:t>
            </a:r>
          </a:p>
          <a:p>
            <a:r>
              <a:rPr kumimoji="1" lang="en-US" altLang="ja-JP" sz="600" dirty="0"/>
              <a:t>Label 1 piece</a:t>
            </a:r>
          </a:p>
          <a:p>
            <a:r>
              <a:rPr kumimoji="1" lang="en-US" altLang="ja-JP" sz="600" dirty="0"/>
              <a:t>Lot 2023-09-09</a:t>
            </a:r>
          </a:p>
          <a:p>
            <a:r>
              <a:rPr kumimoji="1" lang="en-US" altLang="ja-JP" sz="600" dirty="0"/>
              <a:t>Location: </a:t>
            </a:r>
            <a:r>
              <a:rPr kumimoji="1" lang="en-US" altLang="ja-JP" sz="600" dirty="0">
                <a:solidFill>
                  <a:srgbClr val="FF0000"/>
                </a:solidFill>
              </a:rPr>
              <a:t>LO01-A</a:t>
            </a:r>
          </a:p>
          <a:p>
            <a:r>
              <a:rPr kumimoji="1" lang="en-US" altLang="ja-JP" sz="600" dirty="0"/>
              <a:t>Serial </a:t>
            </a:r>
            <a:r>
              <a:rPr kumimoji="1" lang="en-US" altLang="ja-JP" sz="600" dirty="0">
                <a:solidFill>
                  <a:srgbClr val="FF0000"/>
                </a:solidFill>
              </a:rPr>
              <a:t>0003(new serial)</a:t>
            </a:r>
            <a:endParaRPr kumimoji="1" lang="ja-JP" altLang="en-US" sz="600" dirty="0">
              <a:solidFill>
                <a:srgbClr val="FF0000"/>
              </a:solidFill>
            </a:endParaRPr>
          </a:p>
        </p:txBody>
      </p:sp>
      <p:sp>
        <p:nvSpPr>
          <p:cNvPr id="101" name="矢印: 右 117">
            <a:extLst>
              <a:ext uri="{FF2B5EF4-FFF2-40B4-BE49-F238E27FC236}">
                <a16:creationId xmlns:a16="http://schemas.microsoft.com/office/drawing/2014/main" id="{190F1AA0-F0C4-2943-ACE1-FDC31E6D04BD}"/>
              </a:ext>
            </a:extLst>
          </p:cNvPr>
          <p:cNvSpPr/>
          <p:nvPr/>
        </p:nvSpPr>
        <p:spPr>
          <a:xfrm rot="5400000">
            <a:off x="4586480" y="5862758"/>
            <a:ext cx="315381" cy="232592"/>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2" name="正方形/長方形 78">
            <a:extLst>
              <a:ext uri="{FF2B5EF4-FFF2-40B4-BE49-F238E27FC236}">
                <a16:creationId xmlns:a16="http://schemas.microsoft.com/office/drawing/2014/main" id="{248B6653-1B10-245C-D42D-6FABED457DBF}"/>
              </a:ext>
            </a:extLst>
          </p:cNvPr>
          <p:cNvSpPr/>
          <p:nvPr/>
        </p:nvSpPr>
        <p:spPr>
          <a:xfrm>
            <a:off x="4329340" y="5505038"/>
            <a:ext cx="636483" cy="225451"/>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103" name="グラフィックス 49" descr="右向き指示マーク">
            <a:extLst>
              <a:ext uri="{FF2B5EF4-FFF2-40B4-BE49-F238E27FC236}">
                <a16:creationId xmlns:a16="http://schemas.microsoft.com/office/drawing/2014/main" id="{96D94E3B-86F0-868C-0B67-03557C15E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4894175" y="5494205"/>
            <a:ext cx="253626" cy="253626"/>
          </a:xfrm>
          <a:prstGeom prst="rect">
            <a:avLst/>
          </a:prstGeom>
        </p:spPr>
      </p:pic>
      <p:sp>
        <p:nvSpPr>
          <p:cNvPr id="106" name="Oval 105">
            <a:extLst>
              <a:ext uri="{FF2B5EF4-FFF2-40B4-BE49-F238E27FC236}">
                <a16:creationId xmlns:a16="http://schemas.microsoft.com/office/drawing/2014/main" id="{8CA56542-F801-5674-9105-BBBFCBF33D3D}"/>
              </a:ext>
            </a:extLst>
          </p:cNvPr>
          <p:cNvSpPr/>
          <p:nvPr/>
        </p:nvSpPr>
        <p:spPr>
          <a:xfrm>
            <a:off x="538318" y="3927320"/>
            <a:ext cx="261610" cy="261610"/>
          </a:xfrm>
          <a:prstGeom prst="ellipse">
            <a:avLst/>
          </a:prstGeom>
          <a:solidFill>
            <a:schemeClr val="bg1"/>
          </a:solidFill>
          <a:ln w="38100" cap="flat" cmpd="sng" algn="ctr">
            <a:solidFill>
              <a:srgbClr val="02468F"/>
            </a:solidFill>
            <a:prstDash val="solid"/>
          </a:ln>
          <a:effectLst/>
        </p:spPr>
        <p:txBody>
          <a:bodyPr lIns="0" rIns="0" rtlCol="0" anchor="ctr"/>
          <a:lstStyle/>
          <a:p>
            <a:pPr algn="ctr" defTabSz="914400"/>
            <a:r>
              <a:rPr kumimoji="1" lang="en-US" sz="1000" b="1" kern="0" dirty="0">
                <a:solidFill>
                  <a:srgbClr val="02468F"/>
                </a:solidFill>
              </a:rPr>
              <a:t>2</a:t>
            </a:r>
          </a:p>
        </p:txBody>
      </p:sp>
      <p:sp>
        <p:nvSpPr>
          <p:cNvPr id="107" name="TextBox 106">
            <a:extLst>
              <a:ext uri="{FF2B5EF4-FFF2-40B4-BE49-F238E27FC236}">
                <a16:creationId xmlns:a16="http://schemas.microsoft.com/office/drawing/2014/main" id="{CE82DC6A-10B3-2C52-E9D9-ACFD6528D97E}"/>
              </a:ext>
            </a:extLst>
          </p:cNvPr>
          <p:cNvSpPr txBox="1"/>
          <p:nvPr/>
        </p:nvSpPr>
        <p:spPr>
          <a:xfrm>
            <a:off x="754486" y="3934070"/>
            <a:ext cx="1612942" cy="261610"/>
          </a:xfrm>
          <a:prstGeom prst="rect">
            <a:avLst/>
          </a:prstGeom>
          <a:noFill/>
        </p:spPr>
        <p:txBody>
          <a:bodyPr wrap="none" rtlCol="0">
            <a:spAutoFit/>
          </a:bodyPr>
          <a:lstStyle/>
          <a:p>
            <a:r>
              <a:rPr lang="en-US" sz="1100" dirty="0"/>
              <a:t>Partial change location</a:t>
            </a:r>
          </a:p>
        </p:txBody>
      </p:sp>
      <p:sp>
        <p:nvSpPr>
          <p:cNvPr id="2" name="Isosceles Triangle 1">
            <a:extLst>
              <a:ext uri="{FF2B5EF4-FFF2-40B4-BE49-F238E27FC236}">
                <a16:creationId xmlns:a16="http://schemas.microsoft.com/office/drawing/2014/main" id="{94E5F03A-7CA6-10CE-9119-65F7C0DB8653}"/>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pic>
        <p:nvPicPr>
          <p:cNvPr id="9" name="図 37">
            <a:extLst>
              <a:ext uri="{FF2B5EF4-FFF2-40B4-BE49-F238E27FC236}">
                <a16:creationId xmlns:a16="http://schemas.microsoft.com/office/drawing/2014/main" id="{432BB6E2-AF45-41C3-7A3B-932598582828}"/>
              </a:ext>
            </a:extLst>
          </p:cNvPr>
          <p:cNvPicPr>
            <a:picLocks noChangeAspect="1"/>
          </p:cNvPicPr>
          <p:nvPr/>
        </p:nvPicPr>
        <p:blipFill>
          <a:blip r:embed="rId9"/>
          <a:stretch>
            <a:fillRect/>
          </a:stretch>
        </p:blipFill>
        <p:spPr>
          <a:xfrm>
            <a:off x="485886" y="1506868"/>
            <a:ext cx="1349747" cy="2014238"/>
          </a:xfrm>
          <a:prstGeom prst="rect">
            <a:avLst/>
          </a:prstGeom>
        </p:spPr>
      </p:pic>
      <p:sp>
        <p:nvSpPr>
          <p:cNvPr id="10" name="Rectangle 9">
            <a:extLst>
              <a:ext uri="{FF2B5EF4-FFF2-40B4-BE49-F238E27FC236}">
                <a16:creationId xmlns:a16="http://schemas.microsoft.com/office/drawing/2014/main" id="{5BA071F3-6DB9-F225-6045-F68EE07CCED1}"/>
              </a:ext>
            </a:extLst>
          </p:cNvPr>
          <p:cNvSpPr/>
          <p:nvPr/>
        </p:nvSpPr>
        <p:spPr>
          <a:xfrm>
            <a:off x="635630" y="2830685"/>
            <a:ext cx="1157633" cy="303313"/>
          </a:xfrm>
          <a:prstGeom prst="rect">
            <a:avLst/>
          </a:prstGeom>
          <a:solidFill>
            <a:srgbClr val="FAFAFA"/>
          </a:solidFill>
          <a:ln w="3175" cap="flat" cmpd="sng" algn="ctr">
            <a:noFill/>
            <a:prstDash val="solid"/>
          </a:ln>
          <a:effectLst/>
        </p:spPr>
        <p:txBody>
          <a:bodyPr rtlCol="0" anchor="ctr"/>
          <a:lstStyle/>
          <a:p>
            <a:pPr algn="l" defTabSz="914400"/>
            <a:endParaRPr kumimoji="1" lang="en-US" sz="700" kern="0" dirty="0">
              <a:solidFill>
                <a:prstClr val="black"/>
              </a:solidFill>
            </a:endParaRPr>
          </a:p>
        </p:txBody>
      </p:sp>
      <p:sp>
        <p:nvSpPr>
          <p:cNvPr id="18" name="テキスト ボックス 253">
            <a:extLst>
              <a:ext uri="{FF2B5EF4-FFF2-40B4-BE49-F238E27FC236}">
                <a16:creationId xmlns:a16="http://schemas.microsoft.com/office/drawing/2014/main" id="{4D329F76-ADA4-8C6C-ABBA-F03219BCE3A4}"/>
              </a:ext>
            </a:extLst>
          </p:cNvPr>
          <p:cNvSpPr txBox="1"/>
          <p:nvPr/>
        </p:nvSpPr>
        <p:spPr>
          <a:xfrm>
            <a:off x="822414" y="2111023"/>
            <a:ext cx="703420"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 Check</a:t>
            </a:r>
          </a:p>
          <a:p>
            <a:pPr algn="ctr"/>
            <a:r>
              <a:rPr kumimoji="1" lang="th-TH" altLang="ja-JP" sz="700" dirty="0">
                <a:latin typeface="Tahoma" panose="020B0604030504040204" pitchFamily="34" charset="0"/>
                <a:cs typeface="Tahoma" panose="020B0604030504040204" pitchFamily="34" charset="0"/>
              </a:rPr>
              <a:t>เช็คสต๊อค</a:t>
            </a:r>
            <a:endParaRPr kumimoji="1" lang="ja-JP" altLang="en-US" sz="700" dirty="0">
              <a:latin typeface="Tahoma" panose="020B0604030504040204" pitchFamily="34" charset="0"/>
              <a:cs typeface="Tahoma" panose="020B0604030504040204" pitchFamily="34" charset="0"/>
            </a:endParaRPr>
          </a:p>
        </p:txBody>
      </p:sp>
      <p:sp>
        <p:nvSpPr>
          <p:cNvPr id="56" name="テキスト ボックス 254">
            <a:extLst>
              <a:ext uri="{FF2B5EF4-FFF2-40B4-BE49-F238E27FC236}">
                <a16:creationId xmlns:a16="http://schemas.microsoft.com/office/drawing/2014/main" id="{85619C16-9C50-9601-324E-6D9DA7971BBD}"/>
              </a:ext>
            </a:extLst>
          </p:cNvPr>
          <p:cNvSpPr txBox="1"/>
          <p:nvPr/>
        </p:nvSpPr>
        <p:spPr>
          <a:xfrm>
            <a:off x="815420" y="2494688"/>
            <a:ext cx="761491" cy="218521"/>
          </a:xfrm>
          <a:prstGeom prst="rect">
            <a:avLst/>
          </a:prstGeom>
          <a:solidFill>
            <a:srgbClr val="FAFAFA"/>
          </a:solidFill>
        </p:spPr>
        <p:txBody>
          <a:bodyPr wrap="square" lIns="9144" tIns="9144" rIns="9144" bIns="9144" rtlCol="0">
            <a:spAutoFit/>
          </a:bodyPr>
          <a:lstStyle/>
          <a:p>
            <a:pPr algn="ctr"/>
            <a:r>
              <a:rPr kumimoji="1" lang="en-US" altLang="ja-JP" sz="600" dirty="0">
                <a:latin typeface="Tahoma" panose="020B0604030504040204" pitchFamily="34" charset="0"/>
                <a:ea typeface="Tahoma" panose="020B0604030504040204" pitchFamily="34" charset="0"/>
                <a:cs typeface="Tahoma" panose="020B0604030504040204" pitchFamily="34" charset="0"/>
              </a:rPr>
              <a:t>Stocktaking</a:t>
            </a:r>
            <a:endParaRPr kumimoji="1" lang="th-TH" altLang="ja-JP" sz="600" dirty="0">
              <a:latin typeface="Tahoma" panose="020B0604030504040204" pitchFamily="34" charset="0"/>
              <a:ea typeface="Tahoma" panose="020B0604030504040204" pitchFamily="34" charset="0"/>
              <a:cs typeface="Tahoma" panose="020B0604030504040204" pitchFamily="34" charset="0"/>
            </a:endParaRPr>
          </a:p>
          <a:p>
            <a:pPr algn="ctr"/>
            <a:r>
              <a:rPr kumimoji="1" lang="th-TH" altLang="ja-JP" sz="700" dirty="0">
                <a:latin typeface="Tahoma" panose="020B0604030504040204" pitchFamily="34" charset="0"/>
                <a:ea typeface="Tahoma" panose="020B0604030504040204" pitchFamily="34" charset="0"/>
                <a:cs typeface="Tahoma" panose="020B0604030504040204" pitchFamily="34" charset="0"/>
              </a:rPr>
              <a:t>ตรวจสอบคลัง</a:t>
            </a:r>
            <a:endParaRPr kumimoji="1" lang="ja-JP" altLang="en-US" sz="700" dirty="0">
              <a:latin typeface="Tahoma" panose="020B0604030504040204" pitchFamily="34" charset="0"/>
              <a:cs typeface="Tahoma" panose="020B0604030504040204" pitchFamily="34" charset="0"/>
            </a:endParaRPr>
          </a:p>
        </p:txBody>
      </p:sp>
      <p:pic>
        <p:nvPicPr>
          <p:cNvPr id="60" name="Picture 59">
            <a:extLst>
              <a:ext uri="{FF2B5EF4-FFF2-40B4-BE49-F238E27FC236}">
                <a16:creationId xmlns:a16="http://schemas.microsoft.com/office/drawing/2014/main" id="{72CA5369-0C5B-E536-9934-D9494053AB20}"/>
              </a:ext>
            </a:extLst>
          </p:cNvPr>
          <p:cNvPicPr>
            <a:picLocks noChangeAspect="1"/>
          </p:cNvPicPr>
          <p:nvPr/>
        </p:nvPicPr>
        <p:blipFill>
          <a:blip r:embed="rId10"/>
          <a:stretch>
            <a:fillRect/>
          </a:stretch>
        </p:blipFill>
        <p:spPr>
          <a:xfrm>
            <a:off x="662300" y="2809711"/>
            <a:ext cx="1008362" cy="338686"/>
          </a:xfrm>
          <a:prstGeom prst="rect">
            <a:avLst/>
          </a:prstGeom>
        </p:spPr>
      </p:pic>
      <p:pic>
        <p:nvPicPr>
          <p:cNvPr id="64" name="Picture 63">
            <a:extLst>
              <a:ext uri="{FF2B5EF4-FFF2-40B4-BE49-F238E27FC236}">
                <a16:creationId xmlns:a16="http://schemas.microsoft.com/office/drawing/2014/main" id="{EF4FE0ED-9E5A-E4A0-2EAE-BD81EE21F662}"/>
              </a:ext>
            </a:extLst>
          </p:cNvPr>
          <p:cNvPicPr>
            <a:picLocks noChangeAspect="1"/>
          </p:cNvPicPr>
          <p:nvPr/>
        </p:nvPicPr>
        <p:blipFill>
          <a:blip r:embed="rId11"/>
          <a:stretch>
            <a:fillRect/>
          </a:stretch>
        </p:blipFill>
        <p:spPr>
          <a:xfrm>
            <a:off x="848990" y="2903813"/>
            <a:ext cx="647700" cy="147991"/>
          </a:xfrm>
          <a:prstGeom prst="rect">
            <a:avLst/>
          </a:prstGeom>
        </p:spPr>
      </p:pic>
      <p:sp>
        <p:nvSpPr>
          <p:cNvPr id="71" name="TextBox 70">
            <a:extLst>
              <a:ext uri="{FF2B5EF4-FFF2-40B4-BE49-F238E27FC236}">
                <a16:creationId xmlns:a16="http://schemas.microsoft.com/office/drawing/2014/main" id="{FD1F9332-1131-FB0C-E646-02304DB80BCF}"/>
              </a:ext>
            </a:extLst>
          </p:cNvPr>
          <p:cNvSpPr txBox="1"/>
          <p:nvPr/>
        </p:nvSpPr>
        <p:spPr>
          <a:xfrm>
            <a:off x="903737" y="2976781"/>
            <a:ext cx="585930" cy="126188"/>
          </a:xfrm>
          <a:prstGeom prst="rect">
            <a:avLst/>
          </a:prstGeom>
          <a:noFill/>
        </p:spPr>
        <p:txBody>
          <a:bodyPr wrap="none" lIns="9144" tIns="9144" rIns="9144" bIns="9144" rtlCol="0">
            <a:spAutoFit/>
          </a:bodyPr>
          <a:lstStyle/>
          <a:p>
            <a:r>
              <a:rPr lang="th-TH" sz="700" dirty="0">
                <a:latin typeface="Tahoma" panose="020B0604030504040204" pitchFamily="34" charset="0"/>
                <a:ea typeface="Tahoma" panose="020B0604030504040204" pitchFamily="34" charset="0"/>
                <a:cs typeface="Tahoma" panose="020B0604030504040204" pitchFamily="34" charset="0"/>
              </a:rPr>
              <a:t>ย้ายสต็อกสินค้า</a:t>
            </a:r>
            <a:endParaRPr lang="en-US" sz="700" dirty="0">
              <a:latin typeface="Tahoma" panose="020B0604030504040204" pitchFamily="34" charset="0"/>
              <a:ea typeface="Tahoma" panose="020B0604030504040204" pitchFamily="34" charset="0"/>
              <a:cs typeface="Tahoma" panose="020B0604030504040204" pitchFamily="34" charset="0"/>
            </a:endParaRPr>
          </a:p>
        </p:txBody>
      </p:sp>
      <p:grpSp>
        <p:nvGrpSpPr>
          <p:cNvPr id="73" name="Group 72">
            <a:extLst>
              <a:ext uri="{FF2B5EF4-FFF2-40B4-BE49-F238E27FC236}">
                <a16:creationId xmlns:a16="http://schemas.microsoft.com/office/drawing/2014/main" id="{A98523B9-36E1-651C-A982-BB1D60DF5E4E}"/>
              </a:ext>
            </a:extLst>
          </p:cNvPr>
          <p:cNvGrpSpPr/>
          <p:nvPr/>
        </p:nvGrpSpPr>
        <p:grpSpPr>
          <a:xfrm>
            <a:off x="527349" y="2824659"/>
            <a:ext cx="1279985" cy="447315"/>
            <a:chOff x="561274" y="2783935"/>
            <a:chExt cx="1279985" cy="447315"/>
          </a:xfrm>
        </p:grpSpPr>
        <p:sp>
          <p:nvSpPr>
            <p:cNvPr id="74" name="正方形/長方形 8">
              <a:extLst>
                <a:ext uri="{FF2B5EF4-FFF2-40B4-BE49-F238E27FC236}">
                  <a16:creationId xmlns:a16="http://schemas.microsoft.com/office/drawing/2014/main" id="{73C30124-61A5-9959-658B-667831BCE38B}"/>
                </a:ext>
              </a:extLst>
            </p:cNvPr>
            <p:cNvSpPr/>
            <p:nvPr/>
          </p:nvSpPr>
          <p:spPr>
            <a:xfrm>
              <a:off x="561274" y="2783935"/>
              <a:ext cx="1211323" cy="319967"/>
            </a:xfrm>
            <a:prstGeom prst="rect">
              <a:avLst/>
            </a:prstGeom>
            <a:noFill/>
            <a:ln w="15875" cap="flat" cmpd="sng" algn="ctr">
              <a:solidFill>
                <a:srgbClr val="FF0000"/>
              </a:solidFill>
              <a:prstDash val="dash"/>
            </a:ln>
            <a:effectLst/>
          </p:spPr>
          <p:txBody>
            <a:bodyPr rtlCol="0" anchor="ctr"/>
            <a:lstStyle/>
            <a:p>
              <a:pPr algn="l" defTabSz="914400"/>
              <a:endParaRPr kumimoji="1" lang="ja-JP" altLang="en-US" sz="700" kern="0" dirty="0">
                <a:solidFill>
                  <a:prstClr val="black"/>
                </a:solidFill>
              </a:endParaRPr>
            </a:p>
          </p:txBody>
        </p:sp>
        <p:pic>
          <p:nvPicPr>
            <p:cNvPr id="75" name="グラフィックス 9" descr="右向き指示マーク">
              <a:extLst>
                <a:ext uri="{FF2B5EF4-FFF2-40B4-BE49-F238E27FC236}">
                  <a16:creationId xmlns:a16="http://schemas.microsoft.com/office/drawing/2014/main" id="{FCD84786-17B1-DAFB-BCBD-8A9C839BCB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754202">
              <a:off x="1587633" y="2977624"/>
              <a:ext cx="253626" cy="253626"/>
            </a:xfrm>
            <a:prstGeom prst="rect">
              <a:avLst/>
            </a:prstGeom>
          </p:spPr>
        </p:pic>
      </p:grpSp>
      <p:sp>
        <p:nvSpPr>
          <p:cNvPr id="76" name="矢印: 右 17">
            <a:extLst>
              <a:ext uri="{FF2B5EF4-FFF2-40B4-BE49-F238E27FC236}">
                <a16:creationId xmlns:a16="http://schemas.microsoft.com/office/drawing/2014/main" id="{3C679EC2-7D1D-E9F5-C2F1-7D38D4C43CFA}"/>
              </a:ext>
            </a:extLst>
          </p:cNvPr>
          <p:cNvSpPr/>
          <p:nvPr/>
        </p:nvSpPr>
        <p:spPr>
          <a:xfrm>
            <a:off x="1741353" y="2490840"/>
            <a:ext cx="243477"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Tree>
    <p:extLst>
      <p:ext uri="{BB962C8B-B14F-4D97-AF65-F5344CB8AC3E}">
        <p14:creationId xmlns:p14="http://schemas.microsoft.com/office/powerpoint/2010/main" val="3971906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basic</a:t>
            </a:r>
          </a:p>
          <a:p>
            <a:r>
              <a:rPr kumimoji="1" lang="en-US" altLang="ja-JP" sz="1100" b="1" dirty="0"/>
              <a:t>5-6-1. Login-Menu</a:t>
            </a:r>
          </a:p>
        </p:txBody>
      </p:sp>
      <p:pic>
        <p:nvPicPr>
          <p:cNvPr id="155" name="Picture 1">
            <a:extLst>
              <a:ext uri="{FF2B5EF4-FFF2-40B4-BE49-F238E27FC236}">
                <a16:creationId xmlns:a16="http://schemas.microsoft.com/office/drawing/2014/main" id="{F9D38755-CF94-457D-B07C-B5C7FA61FBDB}"/>
              </a:ext>
            </a:extLst>
          </p:cNvPr>
          <p:cNvPicPr>
            <a:picLocks noChangeAspect="1"/>
          </p:cNvPicPr>
          <p:nvPr/>
        </p:nvPicPr>
        <p:blipFill>
          <a:blip r:embed="rId2"/>
          <a:stretch>
            <a:fillRect/>
          </a:stretch>
        </p:blipFill>
        <p:spPr>
          <a:xfrm>
            <a:off x="528320" y="1532803"/>
            <a:ext cx="3552834" cy="2938490"/>
          </a:xfrm>
          <a:prstGeom prst="rect">
            <a:avLst/>
          </a:prstGeom>
        </p:spPr>
      </p:pic>
      <p:pic>
        <p:nvPicPr>
          <p:cNvPr id="157" name="図 156">
            <a:extLst>
              <a:ext uri="{FF2B5EF4-FFF2-40B4-BE49-F238E27FC236}">
                <a16:creationId xmlns:a16="http://schemas.microsoft.com/office/drawing/2014/main" id="{A671E3CB-8A1A-4924-9222-E16E43167FA2}"/>
              </a:ext>
            </a:extLst>
          </p:cNvPr>
          <p:cNvPicPr>
            <a:picLocks noChangeAspect="1"/>
          </p:cNvPicPr>
          <p:nvPr/>
        </p:nvPicPr>
        <p:blipFill>
          <a:blip r:embed="rId3"/>
          <a:stretch>
            <a:fillRect/>
          </a:stretch>
        </p:blipFill>
        <p:spPr>
          <a:xfrm>
            <a:off x="1654348" y="1779451"/>
            <a:ext cx="1680164" cy="364390"/>
          </a:xfrm>
          <a:prstGeom prst="rect">
            <a:avLst/>
          </a:prstGeom>
        </p:spPr>
      </p:pic>
      <p:pic>
        <p:nvPicPr>
          <p:cNvPr id="158" name="図 157">
            <a:extLst>
              <a:ext uri="{FF2B5EF4-FFF2-40B4-BE49-F238E27FC236}">
                <a16:creationId xmlns:a16="http://schemas.microsoft.com/office/drawing/2014/main" id="{230FB62C-013C-4F4B-BB45-3E93D2567C82}"/>
              </a:ext>
            </a:extLst>
          </p:cNvPr>
          <p:cNvPicPr>
            <a:picLocks noChangeAspect="1"/>
          </p:cNvPicPr>
          <p:nvPr/>
        </p:nvPicPr>
        <p:blipFill>
          <a:blip r:embed="rId4"/>
          <a:stretch>
            <a:fillRect/>
          </a:stretch>
        </p:blipFill>
        <p:spPr>
          <a:xfrm>
            <a:off x="1593985" y="1725673"/>
            <a:ext cx="1478408" cy="464860"/>
          </a:xfrm>
          <a:prstGeom prst="rect">
            <a:avLst/>
          </a:prstGeom>
        </p:spPr>
      </p:pic>
      <p:pic>
        <p:nvPicPr>
          <p:cNvPr id="160" name="図 159">
            <a:extLst>
              <a:ext uri="{FF2B5EF4-FFF2-40B4-BE49-F238E27FC236}">
                <a16:creationId xmlns:a16="http://schemas.microsoft.com/office/drawing/2014/main" id="{D5CCBB21-1B73-4B80-81A6-77140DD3908A}"/>
              </a:ext>
            </a:extLst>
          </p:cNvPr>
          <p:cNvPicPr>
            <a:picLocks noChangeAspect="1"/>
          </p:cNvPicPr>
          <p:nvPr/>
        </p:nvPicPr>
        <p:blipFill>
          <a:blip r:embed="rId5"/>
          <a:stretch>
            <a:fillRect/>
          </a:stretch>
        </p:blipFill>
        <p:spPr>
          <a:xfrm flipV="1">
            <a:off x="1342830" y="2651419"/>
            <a:ext cx="423825" cy="141275"/>
          </a:xfrm>
          <a:prstGeom prst="rect">
            <a:avLst/>
          </a:prstGeom>
        </p:spPr>
      </p:pic>
      <p:sp>
        <p:nvSpPr>
          <p:cNvPr id="161" name="テキスト ボックス 160">
            <a:extLst>
              <a:ext uri="{FF2B5EF4-FFF2-40B4-BE49-F238E27FC236}">
                <a16:creationId xmlns:a16="http://schemas.microsoft.com/office/drawing/2014/main" id="{5B02AB56-A3DD-4FB7-8E38-78574EF98895}"/>
              </a:ext>
            </a:extLst>
          </p:cNvPr>
          <p:cNvSpPr txBox="1"/>
          <p:nvPr/>
        </p:nvSpPr>
        <p:spPr>
          <a:xfrm>
            <a:off x="1294334" y="2622222"/>
            <a:ext cx="1263538" cy="215444"/>
          </a:xfrm>
          <a:prstGeom prst="rect">
            <a:avLst/>
          </a:prstGeom>
          <a:noFill/>
        </p:spPr>
        <p:txBody>
          <a:bodyPr wrap="square">
            <a:spAutoFit/>
          </a:bodyPr>
          <a:lstStyle/>
          <a:p>
            <a:r>
              <a:rPr lang="fi-FI" altLang="ja-JP" sz="800" dirty="0">
                <a:latin typeface="Josefin Sans" panose="020B0604020202020204" pitchFamily="2" charset="0"/>
              </a:rPr>
              <a:t>admin</a:t>
            </a:r>
            <a:endParaRPr lang="ja-JP" altLang="en-US" sz="800" dirty="0"/>
          </a:p>
        </p:txBody>
      </p:sp>
      <p:sp>
        <p:nvSpPr>
          <p:cNvPr id="2" name="吹き出し: 四角形 1">
            <a:extLst>
              <a:ext uri="{FF2B5EF4-FFF2-40B4-BE49-F238E27FC236}">
                <a16:creationId xmlns:a16="http://schemas.microsoft.com/office/drawing/2014/main" id="{23E13C1B-DADE-4FE9-9F61-90DC4183F113}"/>
              </a:ext>
            </a:extLst>
          </p:cNvPr>
          <p:cNvSpPr/>
          <p:nvPr/>
        </p:nvSpPr>
        <p:spPr>
          <a:xfrm>
            <a:off x="4255828" y="2188967"/>
            <a:ext cx="2092960" cy="2282326"/>
          </a:xfrm>
          <a:prstGeom prst="wedgeRectCallout">
            <a:avLst>
              <a:gd name="adj1" fmla="val -85438"/>
              <a:gd name="adj2" fmla="val -10507"/>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Prepare user ID and password for MAS-T.</a:t>
            </a:r>
          </a:p>
          <a:p>
            <a:pPr algn="l" defTabSz="914400"/>
            <a:r>
              <a:rPr kumimoji="1" lang="en-US" altLang="ja-JP" sz="700" kern="0" dirty="0">
                <a:solidFill>
                  <a:prstClr val="black"/>
                </a:solidFill>
              </a:rPr>
              <a:t>Please log in with  MAS-T user ID and password.</a:t>
            </a:r>
          </a:p>
          <a:p>
            <a:pPr algn="l" defTabSz="914400"/>
            <a:r>
              <a:rPr kumimoji="1" lang="en-US" altLang="ja-JP" sz="700" kern="0" dirty="0">
                <a:solidFill>
                  <a:prstClr val="black"/>
                </a:solidFill>
              </a:rPr>
              <a:t>ID: admin</a:t>
            </a:r>
          </a:p>
          <a:p>
            <a:pPr algn="l" defTabSz="914400"/>
            <a:r>
              <a:rPr kumimoji="1" lang="en-US" altLang="ja-JP" sz="700" kern="0" dirty="0">
                <a:solidFill>
                  <a:prstClr val="black"/>
                </a:solidFill>
              </a:rPr>
              <a:t>Pass: 1234</a:t>
            </a: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en-US" altLang="ja-JP" sz="700" kern="0" dirty="0">
                <a:solidFill>
                  <a:srgbClr val="FF0000"/>
                </a:solidFill>
              </a:rPr>
              <a:t>Menu permissions will be managed separately for the Procurement/Warehouse and three Production departments.</a:t>
            </a:r>
          </a:p>
          <a:p>
            <a:pPr algn="l" defTabSz="914400"/>
            <a:r>
              <a:rPr kumimoji="1" lang="en-US" altLang="ja-JP" sz="700" kern="0" dirty="0">
                <a:solidFill>
                  <a:srgbClr val="FF0000"/>
                </a:solidFill>
              </a:rPr>
              <a:t>Transaction menu permissions will be separated by department.</a:t>
            </a:r>
          </a:p>
          <a:p>
            <a:pPr algn="l" defTabSz="914400"/>
            <a:r>
              <a:rPr kumimoji="1" lang="en-US" altLang="ja-JP" sz="700" kern="0" dirty="0">
                <a:solidFill>
                  <a:srgbClr val="FF0000"/>
                </a:solidFill>
              </a:rPr>
              <a:t>The master will have the same menu.</a:t>
            </a:r>
            <a:endParaRPr kumimoji="1" lang="ja-JP" altLang="en-US" sz="700" kern="0" dirty="0">
              <a:solidFill>
                <a:srgbClr val="FF0000"/>
              </a:solidFill>
            </a:endParaRPr>
          </a:p>
        </p:txBody>
      </p:sp>
      <p:sp>
        <p:nvSpPr>
          <p:cNvPr id="4" name="Isosceles Triangle 36">
            <a:extLst>
              <a:ext uri="{FF2B5EF4-FFF2-40B4-BE49-F238E27FC236}">
                <a16:creationId xmlns:a16="http://schemas.microsoft.com/office/drawing/2014/main" id="{8A3B3CE6-59A8-94D3-5AF8-29A95AA6F88D}"/>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791068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F117F3-6D2A-17ED-DF9F-973C08AF1E4E}"/>
              </a:ext>
            </a:extLst>
          </p:cNvPr>
          <p:cNvPicPr>
            <a:picLocks noChangeAspect="1"/>
          </p:cNvPicPr>
          <p:nvPr/>
        </p:nvPicPr>
        <p:blipFill>
          <a:blip r:embed="rId2"/>
          <a:stretch>
            <a:fillRect/>
          </a:stretch>
        </p:blipFill>
        <p:spPr>
          <a:xfrm>
            <a:off x="473026" y="1582846"/>
            <a:ext cx="5983802" cy="2644223"/>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59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basic </a:t>
            </a:r>
          </a:p>
          <a:p>
            <a:r>
              <a:rPr kumimoji="1" lang="en-US" altLang="ja-JP" sz="1100" b="1" dirty="0"/>
              <a:t>5-6-2. Main-Menu</a:t>
            </a:r>
          </a:p>
        </p:txBody>
      </p:sp>
      <p:sp>
        <p:nvSpPr>
          <p:cNvPr id="2" name="吹き出し: 四角形 1">
            <a:extLst>
              <a:ext uri="{FF2B5EF4-FFF2-40B4-BE49-F238E27FC236}">
                <a16:creationId xmlns:a16="http://schemas.microsoft.com/office/drawing/2014/main" id="{23E13C1B-DADE-4FE9-9F61-90DC4183F113}"/>
              </a:ext>
            </a:extLst>
          </p:cNvPr>
          <p:cNvSpPr/>
          <p:nvPr/>
        </p:nvSpPr>
        <p:spPr>
          <a:xfrm>
            <a:off x="1679268" y="1772491"/>
            <a:ext cx="2092960" cy="1181604"/>
          </a:xfrm>
          <a:prstGeom prst="wedgeRectCallout">
            <a:avLst>
              <a:gd name="adj1" fmla="val -70833"/>
              <a:gd name="adj2" fmla="val 16875"/>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[Schedule]</a:t>
            </a:r>
          </a:p>
          <a:p>
            <a:pPr algn="l" defTabSz="914400"/>
            <a:r>
              <a:rPr kumimoji="1" lang="en-US" altLang="ja-JP" sz="700" kern="0" dirty="0">
                <a:solidFill>
                  <a:prstClr val="black"/>
                </a:solidFill>
                <a:highlight>
                  <a:srgbClr val="FFFF00"/>
                </a:highlight>
              </a:rPr>
              <a:t>  [WF]</a:t>
            </a:r>
          </a:p>
          <a:p>
            <a:pPr algn="l" defTabSz="914400"/>
            <a:r>
              <a:rPr kumimoji="1" lang="en-US" altLang="ja-JP" sz="700" kern="0" dirty="0">
                <a:solidFill>
                  <a:prstClr val="black"/>
                </a:solidFill>
                <a:highlight>
                  <a:srgbClr val="FFFF00"/>
                </a:highlight>
              </a:rPr>
              <a:t>  [DC,PO,PA]</a:t>
            </a:r>
          </a:p>
          <a:p>
            <a:pPr defTabSz="914400"/>
            <a:r>
              <a:rPr kumimoji="1" lang="en-US" altLang="ja-JP" sz="700" kern="0" dirty="0">
                <a:solidFill>
                  <a:prstClr val="black"/>
                </a:solidFill>
              </a:rPr>
              <a:t>[Inbound]</a:t>
            </a:r>
          </a:p>
          <a:p>
            <a:pPr defTabSz="914400"/>
            <a:r>
              <a:rPr kumimoji="1" lang="en-US" altLang="ja-JP" sz="700" kern="0" dirty="0">
                <a:solidFill>
                  <a:prstClr val="black"/>
                </a:solidFill>
              </a:rPr>
              <a:t>[Outbound]</a:t>
            </a:r>
          </a:p>
          <a:p>
            <a:pPr algn="l" defTabSz="914400"/>
            <a:r>
              <a:rPr kumimoji="1" lang="en-US" altLang="ja-JP" sz="700" kern="0" dirty="0">
                <a:solidFill>
                  <a:prstClr val="black"/>
                </a:solidFill>
              </a:rPr>
              <a:t>[Stock Management]</a:t>
            </a:r>
          </a:p>
          <a:p>
            <a:pPr algn="l" defTabSz="914400"/>
            <a:r>
              <a:rPr kumimoji="1" lang="en-US" altLang="ja-JP" sz="700" kern="0" dirty="0">
                <a:solidFill>
                  <a:prstClr val="black"/>
                </a:solidFill>
              </a:rPr>
              <a:t>[Master Management]</a:t>
            </a:r>
            <a:endParaRPr kumimoji="1" lang="ja-JP" altLang="en-US" sz="700" kern="0" dirty="0">
              <a:solidFill>
                <a:prstClr val="black"/>
              </a:solidFill>
            </a:endParaRPr>
          </a:p>
        </p:txBody>
      </p:sp>
      <p:sp>
        <p:nvSpPr>
          <p:cNvPr id="39" name="テキスト ボックス 38">
            <a:extLst>
              <a:ext uri="{FF2B5EF4-FFF2-40B4-BE49-F238E27FC236}">
                <a16:creationId xmlns:a16="http://schemas.microsoft.com/office/drawing/2014/main" id="{BABA6EAB-D422-4E0E-920B-7E2116252234}"/>
              </a:ext>
            </a:extLst>
          </p:cNvPr>
          <p:cNvSpPr txBox="1"/>
          <p:nvPr/>
        </p:nvSpPr>
        <p:spPr>
          <a:xfrm>
            <a:off x="814833" y="4467282"/>
            <a:ext cx="869322"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Inbound Schedule</a:t>
            </a:r>
            <a:endParaRPr lang="ja-JP" altLang="en-US" sz="500" b="1" dirty="0">
              <a:solidFill>
                <a:schemeClr val="bg1"/>
              </a:solidFill>
            </a:endParaRPr>
          </a:p>
        </p:txBody>
      </p:sp>
      <p:sp>
        <p:nvSpPr>
          <p:cNvPr id="41" name="正方形/長方形 40">
            <a:extLst>
              <a:ext uri="{FF2B5EF4-FFF2-40B4-BE49-F238E27FC236}">
                <a16:creationId xmlns:a16="http://schemas.microsoft.com/office/drawing/2014/main" id="{1AE2A44F-872B-4FF8-94BD-3E0C6B555003}"/>
              </a:ext>
            </a:extLst>
          </p:cNvPr>
          <p:cNvSpPr/>
          <p:nvPr/>
        </p:nvSpPr>
        <p:spPr>
          <a:xfrm>
            <a:off x="785468" y="4995667"/>
            <a:ext cx="946467" cy="662279"/>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43" name="図 42">
            <a:extLst>
              <a:ext uri="{FF2B5EF4-FFF2-40B4-BE49-F238E27FC236}">
                <a16:creationId xmlns:a16="http://schemas.microsoft.com/office/drawing/2014/main" id="{8B05662C-B132-4626-9E24-C3054579C002}"/>
              </a:ext>
            </a:extLst>
          </p:cNvPr>
          <p:cNvPicPr>
            <a:picLocks noChangeAspect="1"/>
          </p:cNvPicPr>
          <p:nvPr/>
        </p:nvPicPr>
        <p:blipFill>
          <a:blip r:embed="rId3"/>
          <a:stretch>
            <a:fillRect/>
          </a:stretch>
        </p:blipFill>
        <p:spPr>
          <a:xfrm>
            <a:off x="536620" y="8727223"/>
            <a:ext cx="911865" cy="293831"/>
          </a:xfrm>
          <a:prstGeom prst="rect">
            <a:avLst/>
          </a:prstGeom>
        </p:spPr>
      </p:pic>
      <p:sp>
        <p:nvSpPr>
          <p:cNvPr id="44" name="テキスト ボックス 43">
            <a:extLst>
              <a:ext uri="{FF2B5EF4-FFF2-40B4-BE49-F238E27FC236}">
                <a16:creationId xmlns:a16="http://schemas.microsoft.com/office/drawing/2014/main" id="{37F1B44A-694A-4837-88D2-039405FC2729}"/>
              </a:ext>
            </a:extLst>
          </p:cNvPr>
          <p:cNvSpPr txBox="1"/>
          <p:nvPr/>
        </p:nvSpPr>
        <p:spPr>
          <a:xfrm>
            <a:off x="552975" y="8762829"/>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Maintenance Inquiry / Report</a:t>
            </a:r>
            <a:endParaRPr lang="ja-JP" altLang="en-US" sz="500" b="1" dirty="0">
              <a:solidFill>
                <a:schemeClr val="bg1"/>
              </a:solidFill>
            </a:endParaRPr>
          </a:p>
        </p:txBody>
      </p:sp>
      <p:cxnSp>
        <p:nvCxnSpPr>
          <p:cNvPr id="15" name="コネクタ: カギ線 14">
            <a:extLst>
              <a:ext uri="{FF2B5EF4-FFF2-40B4-BE49-F238E27FC236}">
                <a16:creationId xmlns:a16="http://schemas.microsoft.com/office/drawing/2014/main" id="{28DEE305-AC3D-4C2D-9F4D-55E6F2CD8473}"/>
              </a:ext>
            </a:extLst>
          </p:cNvPr>
          <p:cNvCxnSpPr>
            <a:cxnSpLocks/>
            <a:stCxn id="56" idx="1"/>
            <a:endCxn id="41" idx="1"/>
          </p:cNvCxnSpPr>
          <p:nvPr/>
        </p:nvCxnSpPr>
        <p:spPr>
          <a:xfrm rot="10800000" flipH="1" flipV="1">
            <a:off x="476760" y="1772491"/>
            <a:ext cx="308707" cy="3554315"/>
          </a:xfrm>
          <a:prstGeom prst="bentConnector3">
            <a:avLst>
              <a:gd name="adj1" fmla="val -7405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5" name="コネクタ: カギ線 54">
            <a:extLst>
              <a:ext uri="{FF2B5EF4-FFF2-40B4-BE49-F238E27FC236}">
                <a16:creationId xmlns:a16="http://schemas.microsoft.com/office/drawing/2014/main" id="{ADF2C08C-35EC-4D49-A5B5-7BB74C531724}"/>
              </a:ext>
            </a:extLst>
          </p:cNvPr>
          <p:cNvCxnSpPr>
            <a:cxnSpLocks/>
            <a:stCxn id="28" idx="1"/>
            <a:endCxn id="95" idx="1"/>
          </p:cNvCxnSpPr>
          <p:nvPr/>
        </p:nvCxnSpPr>
        <p:spPr>
          <a:xfrm rot="10800000" flipH="1" flipV="1">
            <a:off x="467399" y="2058013"/>
            <a:ext cx="9359" cy="5870577"/>
          </a:xfrm>
          <a:prstGeom prst="bentConnector3">
            <a:avLst>
              <a:gd name="adj1" fmla="val -244256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672FD6D1-F83F-42EF-83B9-0A5A3E71802F}"/>
              </a:ext>
            </a:extLst>
          </p:cNvPr>
          <p:cNvCxnSpPr>
            <a:cxnSpLocks/>
            <a:stCxn id="41" idx="3"/>
            <a:endCxn id="67" idx="2"/>
          </p:cNvCxnSpPr>
          <p:nvPr/>
        </p:nvCxnSpPr>
        <p:spPr>
          <a:xfrm flipV="1">
            <a:off x="1731935" y="4438038"/>
            <a:ext cx="2916191" cy="88876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FAC82798-BDD8-4B88-AF68-B2C911F208B8}"/>
              </a:ext>
            </a:extLst>
          </p:cNvPr>
          <p:cNvSpPr/>
          <p:nvPr/>
        </p:nvSpPr>
        <p:spPr>
          <a:xfrm>
            <a:off x="4648126" y="4335187"/>
            <a:ext cx="157990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a:t>
            </a:r>
            <a:endParaRPr kumimoji="1" lang="ja-JP" altLang="en-US" sz="700" kern="0" dirty="0">
              <a:solidFill>
                <a:prstClr val="black"/>
              </a:solidFill>
            </a:endParaRPr>
          </a:p>
        </p:txBody>
      </p:sp>
      <p:cxnSp>
        <p:nvCxnSpPr>
          <p:cNvPr id="72" name="コネクタ: カギ線 71">
            <a:extLst>
              <a:ext uri="{FF2B5EF4-FFF2-40B4-BE49-F238E27FC236}">
                <a16:creationId xmlns:a16="http://schemas.microsoft.com/office/drawing/2014/main" id="{F461CA09-AA60-432F-B74D-C4367D586030}"/>
              </a:ext>
            </a:extLst>
          </p:cNvPr>
          <p:cNvCxnSpPr>
            <a:cxnSpLocks/>
            <a:stCxn id="95" idx="3"/>
            <a:endCxn id="73" idx="2"/>
          </p:cNvCxnSpPr>
          <p:nvPr/>
        </p:nvCxnSpPr>
        <p:spPr>
          <a:xfrm>
            <a:off x="2124116" y="7928591"/>
            <a:ext cx="5578" cy="38537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3" name="楕円 72">
            <a:extLst>
              <a:ext uri="{FF2B5EF4-FFF2-40B4-BE49-F238E27FC236}">
                <a16:creationId xmlns:a16="http://schemas.microsoft.com/office/drawing/2014/main" id="{EA5B4825-839C-4102-BD07-CE5E015FF385}"/>
              </a:ext>
            </a:extLst>
          </p:cNvPr>
          <p:cNvSpPr/>
          <p:nvPr/>
        </p:nvSpPr>
        <p:spPr>
          <a:xfrm>
            <a:off x="2129694" y="8097232"/>
            <a:ext cx="1579904" cy="433467"/>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1000" kern="0" dirty="0">
                <a:solidFill>
                  <a:prstClr val="black"/>
                </a:solidFill>
              </a:rPr>
              <a:t>Stock management</a:t>
            </a:r>
            <a:endParaRPr kumimoji="1" lang="ja-JP" altLang="en-US" sz="1000" kern="0" dirty="0">
              <a:solidFill>
                <a:prstClr val="black"/>
              </a:solidFill>
            </a:endParaRPr>
          </a:p>
        </p:txBody>
      </p:sp>
      <p:sp>
        <p:nvSpPr>
          <p:cNvPr id="76" name="楕円 75">
            <a:extLst>
              <a:ext uri="{FF2B5EF4-FFF2-40B4-BE49-F238E27FC236}">
                <a16:creationId xmlns:a16="http://schemas.microsoft.com/office/drawing/2014/main" id="{3FA18765-ED96-4399-B03E-1EBCFF2B6CCF}"/>
              </a:ext>
            </a:extLst>
          </p:cNvPr>
          <p:cNvSpPr/>
          <p:nvPr/>
        </p:nvSpPr>
        <p:spPr>
          <a:xfrm>
            <a:off x="4863390" y="8693647"/>
            <a:ext cx="1579904" cy="433467"/>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1000" kern="0" dirty="0">
                <a:solidFill>
                  <a:prstClr val="black"/>
                </a:solidFill>
              </a:rPr>
              <a:t>Master management</a:t>
            </a:r>
            <a:endParaRPr kumimoji="1" lang="ja-JP" altLang="en-US" sz="1000" kern="0" dirty="0">
              <a:solidFill>
                <a:prstClr val="black"/>
              </a:solidFill>
            </a:endParaRPr>
          </a:p>
        </p:txBody>
      </p:sp>
      <p:sp>
        <p:nvSpPr>
          <p:cNvPr id="27" name="正方形/長方形 26">
            <a:extLst>
              <a:ext uri="{FF2B5EF4-FFF2-40B4-BE49-F238E27FC236}">
                <a16:creationId xmlns:a16="http://schemas.microsoft.com/office/drawing/2014/main" id="{DA51756C-E936-48E1-B2F7-EA62BA369328}"/>
              </a:ext>
            </a:extLst>
          </p:cNvPr>
          <p:cNvSpPr/>
          <p:nvPr/>
        </p:nvSpPr>
        <p:spPr>
          <a:xfrm>
            <a:off x="467400" y="1864406"/>
            <a:ext cx="431232" cy="10982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28" name="正方形/長方形 27">
            <a:extLst>
              <a:ext uri="{FF2B5EF4-FFF2-40B4-BE49-F238E27FC236}">
                <a16:creationId xmlns:a16="http://schemas.microsoft.com/office/drawing/2014/main" id="{FBCFBBD6-4E3F-482D-8837-4DEA5B21CAC7}"/>
              </a:ext>
            </a:extLst>
          </p:cNvPr>
          <p:cNvSpPr/>
          <p:nvPr/>
        </p:nvSpPr>
        <p:spPr>
          <a:xfrm>
            <a:off x="467400" y="2003413"/>
            <a:ext cx="431232" cy="1092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30" name="楕円 29">
            <a:extLst>
              <a:ext uri="{FF2B5EF4-FFF2-40B4-BE49-F238E27FC236}">
                <a16:creationId xmlns:a16="http://schemas.microsoft.com/office/drawing/2014/main" id="{D71B4905-53EE-4422-9496-3795ACFACB98}"/>
              </a:ext>
            </a:extLst>
          </p:cNvPr>
          <p:cNvSpPr/>
          <p:nvPr/>
        </p:nvSpPr>
        <p:spPr>
          <a:xfrm>
            <a:off x="987452" y="1824104"/>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2</a:t>
            </a:r>
            <a:endParaRPr kumimoji="1" lang="ja-JP" altLang="en-US" sz="600" kern="0" dirty="0">
              <a:solidFill>
                <a:schemeClr val="bg1"/>
              </a:solidFill>
            </a:endParaRPr>
          </a:p>
        </p:txBody>
      </p:sp>
      <p:sp>
        <p:nvSpPr>
          <p:cNvPr id="31" name="楕円 30">
            <a:extLst>
              <a:ext uri="{FF2B5EF4-FFF2-40B4-BE49-F238E27FC236}">
                <a16:creationId xmlns:a16="http://schemas.microsoft.com/office/drawing/2014/main" id="{0235B992-2A1A-45F9-A5A3-CEF9DB0CC88C}"/>
              </a:ext>
            </a:extLst>
          </p:cNvPr>
          <p:cNvSpPr/>
          <p:nvPr/>
        </p:nvSpPr>
        <p:spPr>
          <a:xfrm>
            <a:off x="987452" y="1996479"/>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3</a:t>
            </a:r>
            <a:endParaRPr kumimoji="1" lang="ja-JP" altLang="en-US" sz="600" kern="0" dirty="0">
              <a:solidFill>
                <a:schemeClr val="bg1"/>
              </a:solidFill>
            </a:endParaRPr>
          </a:p>
        </p:txBody>
      </p:sp>
      <p:sp>
        <p:nvSpPr>
          <p:cNvPr id="56" name="正方形/長方形 55">
            <a:extLst>
              <a:ext uri="{FF2B5EF4-FFF2-40B4-BE49-F238E27FC236}">
                <a16:creationId xmlns:a16="http://schemas.microsoft.com/office/drawing/2014/main" id="{97AA8675-9109-4278-B2C8-76D3EEA094E4}"/>
              </a:ext>
            </a:extLst>
          </p:cNvPr>
          <p:cNvSpPr/>
          <p:nvPr/>
        </p:nvSpPr>
        <p:spPr>
          <a:xfrm>
            <a:off x="476761" y="1712434"/>
            <a:ext cx="421870" cy="12011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57" name="楕円 56">
            <a:extLst>
              <a:ext uri="{FF2B5EF4-FFF2-40B4-BE49-F238E27FC236}">
                <a16:creationId xmlns:a16="http://schemas.microsoft.com/office/drawing/2014/main" id="{044A416D-4787-4427-B2F6-6BA137F5208C}"/>
              </a:ext>
            </a:extLst>
          </p:cNvPr>
          <p:cNvSpPr/>
          <p:nvPr/>
        </p:nvSpPr>
        <p:spPr>
          <a:xfrm>
            <a:off x="987452" y="1654098"/>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1</a:t>
            </a:r>
            <a:endParaRPr kumimoji="1" lang="ja-JP" altLang="en-US" sz="600" kern="0" dirty="0">
              <a:solidFill>
                <a:schemeClr val="bg1"/>
              </a:solidFill>
            </a:endParaRPr>
          </a:p>
        </p:txBody>
      </p:sp>
      <p:sp>
        <p:nvSpPr>
          <p:cNvPr id="62" name="正方形/長方形 61">
            <a:extLst>
              <a:ext uri="{FF2B5EF4-FFF2-40B4-BE49-F238E27FC236}">
                <a16:creationId xmlns:a16="http://schemas.microsoft.com/office/drawing/2014/main" id="{40131488-045F-43F0-8E03-A44FB7A9349C}"/>
              </a:ext>
            </a:extLst>
          </p:cNvPr>
          <p:cNvSpPr/>
          <p:nvPr/>
        </p:nvSpPr>
        <p:spPr>
          <a:xfrm>
            <a:off x="465028" y="2144092"/>
            <a:ext cx="431233" cy="11290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63" name="楕円 62">
            <a:extLst>
              <a:ext uri="{FF2B5EF4-FFF2-40B4-BE49-F238E27FC236}">
                <a16:creationId xmlns:a16="http://schemas.microsoft.com/office/drawing/2014/main" id="{6B1FE2C8-AECC-4504-A607-F725FFE440D5}"/>
              </a:ext>
            </a:extLst>
          </p:cNvPr>
          <p:cNvSpPr/>
          <p:nvPr/>
        </p:nvSpPr>
        <p:spPr>
          <a:xfrm>
            <a:off x="985493" y="2174038"/>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4</a:t>
            </a:r>
            <a:endParaRPr kumimoji="1" lang="ja-JP" altLang="en-US" sz="600" kern="0" dirty="0">
              <a:solidFill>
                <a:schemeClr val="bg1"/>
              </a:solidFill>
            </a:endParaRPr>
          </a:p>
        </p:txBody>
      </p:sp>
      <p:sp>
        <p:nvSpPr>
          <p:cNvPr id="66" name="楕円 65">
            <a:extLst>
              <a:ext uri="{FF2B5EF4-FFF2-40B4-BE49-F238E27FC236}">
                <a16:creationId xmlns:a16="http://schemas.microsoft.com/office/drawing/2014/main" id="{C090A79A-8C68-4A18-928E-A31B8558D1B1}"/>
              </a:ext>
            </a:extLst>
          </p:cNvPr>
          <p:cNvSpPr/>
          <p:nvPr/>
        </p:nvSpPr>
        <p:spPr>
          <a:xfrm>
            <a:off x="985493" y="2356855"/>
            <a:ext cx="147347" cy="147347"/>
          </a:xfrm>
          <a:prstGeom prst="ellipse">
            <a:avLst/>
          </a:prstGeom>
          <a:solidFill>
            <a:schemeClr val="accent1"/>
          </a:solidFill>
          <a:ln w="9525" cap="flat" cmpd="sng" algn="ctr">
            <a:solidFill>
              <a:schemeClr val="bg1"/>
            </a:solidFill>
            <a:prstDash val="solid"/>
          </a:ln>
          <a:effectLst/>
        </p:spPr>
        <p:txBody>
          <a:bodyPr rtlCol="0" anchor="ctr"/>
          <a:lstStyle/>
          <a:p>
            <a:pPr algn="ctr" defTabSz="914400"/>
            <a:r>
              <a:rPr kumimoji="1" lang="en-US" altLang="ja-JP" sz="600" kern="0" dirty="0">
                <a:solidFill>
                  <a:schemeClr val="bg1"/>
                </a:solidFill>
              </a:rPr>
              <a:t>5</a:t>
            </a:r>
            <a:endParaRPr kumimoji="1" lang="ja-JP" altLang="en-US" sz="600" kern="0" dirty="0">
              <a:solidFill>
                <a:schemeClr val="bg1"/>
              </a:solidFill>
            </a:endParaRPr>
          </a:p>
        </p:txBody>
      </p:sp>
      <p:cxnSp>
        <p:nvCxnSpPr>
          <p:cNvPr id="69" name="コネクタ: カギ線 68">
            <a:extLst>
              <a:ext uri="{FF2B5EF4-FFF2-40B4-BE49-F238E27FC236}">
                <a16:creationId xmlns:a16="http://schemas.microsoft.com/office/drawing/2014/main" id="{779047FF-1C5E-47DA-8B64-8D976FFEC647}"/>
              </a:ext>
            </a:extLst>
          </p:cNvPr>
          <p:cNvCxnSpPr>
            <a:cxnSpLocks/>
            <a:stCxn id="62" idx="1"/>
            <a:endCxn id="124" idx="2"/>
          </p:cNvCxnSpPr>
          <p:nvPr/>
        </p:nvCxnSpPr>
        <p:spPr>
          <a:xfrm rot="10800000" flipH="1" flipV="1">
            <a:off x="465028" y="2200544"/>
            <a:ext cx="4359878" cy="6249153"/>
          </a:xfrm>
          <a:prstGeom prst="bentConnector4">
            <a:avLst>
              <a:gd name="adj1" fmla="val -5243"/>
              <a:gd name="adj2" fmla="val 103658"/>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82" name="図 81">
            <a:extLst>
              <a:ext uri="{FF2B5EF4-FFF2-40B4-BE49-F238E27FC236}">
                <a16:creationId xmlns:a16="http://schemas.microsoft.com/office/drawing/2014/main" id="{5C99A4AE-3897-4437-A1A1-14CE3D020AFE}"/>
              </a:ext>
            </a:extLst>
          </p:cNvPr>
          <p:cNvPicPr>
            <a:picLocks noChangeAspect="1"/>
          </p:cNvPicPr>
          <p:nvPr/>
        </p:nvPicPr>
        <p:blipFill>
          <a:blip r:embed="rId3"/>
          <a:stretch>
            <a:fillRect/>
          </a:stretch>
        </p:blipFill>
        <p:spPr>
          <a:xfrm>
            <a:off x="544558" y="8090801"/>
            <a:ext cx="911865" cy="293831"/>
          </a:xfrm>
          <a:prstGeom prst="rect">
            <a:avLst/>
          </a:prstGeom>
        </p:spPr>
      </p:pic>
      <p:sp>
        <p:nvSpPr>
          <p:cNvPr id="83" name="テキスト ボックス 82">
            <a:extLst>
              <a:ext uri="{FF2B5EF4-FFF2-40B4-BE49-F238E27FC236}">
                <a16:creationId xmlns:a16="http://schemas.microsoft.com/office/drawing/2014/main" id="{C56BC994-1C28-4E98-8A6B-1047F4A40CCA}"/>
              </a:ext>
            </a:extLst>
          </p:cNvPr>
          <p:cNvSpPr txBox="1"/>
          <p:nvPr/>
        </p:nvSpPr>
        <p:spPr>
          <a:xfrm>
            <a:off x="560913" y="8153077"/>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Stocktaking</a:t>
            </a:r>
            <a:endParaRPr lang="ja-JP" altLang="en-US" sz="500" b="1" dirty="0">
              <a:solidFill>
                <a:schemeClr val="bg1"/>
              </a:solidFill>
            </a:endParaRPr>
          </a:p>
        </p:txBody>
      </p:sp>
      <p:sp>
        <p:nvSpPr>
          <p:cNvPr id="85" name="テキスト ボックス 84">
            <a:extLst>
              <a:ext uri="{FF2B5EF4-FFF2-40B4-BE49-F238E27FC236}">
                <a16:creationId xmlns:a16="http://schemas.microsoft.com/office/drawing/2014/main" id="{54D678C6-88E3-46B5-A878-810F2A9C5A47}"/>
              </a:ext>
            </a:extLst>
          </p:cNvPr>
          <p:cNvSpPr txBox="1"/>
          <p:nvPr/>
        </p:nvSpPr>
        <p:spPr>
          <a:xfrm>
            <a:off x="556470" y="8472240"/>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Pinch list</a:t>
            </a:r>
            <a:endParaRPr lang="ja-JP" altLang="en-US" sz="500" b="1" dirty="0">
              <a:solidFill>
                <a:schemeClr val="bg1"/>
              </a:solidFill>
            </a:endParaRPr>
          </a:p>
        </p:txBody>
      </p:sp>
      <p:pic>
        <p:nvPicPr>
          <p:cNvPr id="88" name="図 87">
            <a:extLst>
              <a:ext uri="{FF2B5EF4-FFF2-40B4-BE49-F238E27FC236}">
                <a16:creationId xmlns:a16="http://schemas.microsoft.com/office/drawing/2014/main" id="{7B04BF26-C80C-42AA-80B8-CE09EC379F05}"/>
              </a:ext>
            </a:extLst>
          </p:cNvPr>
          <p:cNvPicPr>
            <a:picLocks noChangeAspect="1"/>
          </p:cNvPicPr>
          <p:nvPr/>
        </p:nvPicPr>
        <p:blipFill>
          <a:blip r:embed="rId3"/>
          <a:stretch>
            <a:fillRect/>
          </a:stretch>
        </p:blipFill>
        <p:spPr>
          <a:xfrm>
            <a:off x="540115" y="7782390"/>
            <a:ext cx="911865" cy="293831"/>
          </a:xfrm>
          <a:prstGeom prst="rect">
            <a:avLst/>
          </a:prstGeom>
        </p:spPr>
      </p:pic>
      <p:sp>
        <p:nvSpPr>
          <p:cNvPr id="89" name="テキスト ボックス 88">
            <a:extLst>
              <a:ext uri="{FF2B5EF4-FFF2-40B4-BE49-F238E27FC236}">
                <a16:creationId xmlns:a16="http://schemas.microsoft.com/office/drawing/2014/main" id="{B11355DE-8101-4423-BDA3-6BBDF246C51F}"/>
              </a:ext>
            </a:extLst>
          </p:cNvPr>
          <p:cNvSpPr txBox="1"/>
          <p:nvPr/>
        </p:nvSpPr>
        <p:spPr>
          <a:xfrm>
            <a:off x="556470" y="7844666"/>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Change Location</a:t>
            </a:r>
            <a:endParaRPr lang="ja-JP" altLang="en-US" sz="500" b="1" dirty="0">
              <a:solidFill>
                <a:schemeClr val="bg1"/>
              </a:solidFill>
            </a:endParaRPr>
          </a:p>
        </p:txBody>
      </p:sp>
      <p:pic>
        <p:nvPicPr>
          <p:cNvPr id="91" name="図 90">
            <a:extLst>
              <a:ext uri="{FF2B5EF4-FFF2-40B4-BE49-F238E27FC236}">
                <a16:creationId xmlns:a16="http://schemas.microsoft.com/office/drawing/2014/main" id="{987D8FF8-66D9-4594-B5D4-B4183240F092}"/>
              </a:ext>
            </a:extLst>
          </p:cNvPr>
          <p:cNvPicPr>
            <a:picLocks noChangeAspect="1"/>
          </p:cNvPicPr>
          <p:nvPr/>
        </p:nvPicPr>
        <p:blipFill>
          <a:blip r:embed="rId3"/>
          <a:stretch>
            <a:fillRect/>
          </a:stretch>
        </p:blipFill>
        <p:spPr>
          <a:xfrm>
            <a:off x="548053" y="7145968"/>
            <a:ext cx="911865" cy="293831"/>
          </a:xfrm>
          <a:prstGeom prst="rect">
            <a:avLst/>
          </a:prstGeom>
        </p:spPr>
      </p:pic>
      <p:sp>
        <p:nvSpPr>
          <p:cNvPr id="92" name="テキスト ボックス 91">
            <a:extLst>
              <a:ext uri="{FF2B5EF4-FFF2-40B4-BE49-F238E27FC236}">
                <a16:creationId xmlns:a16="http://schemas.microsoft.com/office/drawing/2014/main" id="{5765C124-9BFD-42B3-B29A-0CFF9E6E97DE}"/>
              </a:ext>
            </a:extLst>
          </p:cNvPr>
          <p:cNvSpPr txBox="1"/>
          <p:nvPr/>
        </p:nvSpPr>
        <p:spPr>
          <a:xfrm>
            <a:off x="564408" y="7208244"/>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Inquiry / report</a:t>
            </a:r>
            <a:endParaRPr lang="ja-JP" altLang="en-US" sz="500" b="1" dirty="0">
              <a:solidFill>
                <a:schemeClr val="bg1"/>
              </a:solidFill>
            </a:endParaRPr>
          </a:p>
        </p:txBody>
      </p:sp>
      <p:pic>
        <p:nvPicPr>
          <p:cNvPr id="93" name="図 92">
            <a:extLst>
              <a:ext uri="{FF2B5EF4-FFF2-40B4-BE49-F238E27FC236}">
                <a16:creationId xmlns:a16="http://schemas.microsoft.com/office/drawing/2014/main" id="{9B027EB1-1C14-4226-905F-4498DFDD905B}"/>
              </a:ext>
            </a:extLst>
          </p:cNvPr>
          <p:cNvPicPr>
            <a:picLocks noChangeAspect="1"/>
          </p:cNvPicPr>
          <p:nvPr/>
        </p:nvPicPr>
        <p:blipFill>
          <a:blip r:embed="rId3"/>
          <a:stretch>
            <a:fillRect/>
          </a:stretch>
        </p:blipFill>
        <p:spPr>
          <a:xfrm>
            <a:off x="543610" y="7461321"/>
            <a:ext cx="911865" cy="293831"/>
          </a:xfrm>
          <a:prstGeom prst="rect">
            <a:avLst/>
          </a:prstGeom>
        </p:spPr>
      </p:pic>
      <p:sp>
        <p:nvSpPr>
          <p:cNvPr id="94" name="テキスト ボックス 93">
            <a:extLst>
              <a:ext uri="{FF2B5EF4-FFF2-40B4-BE49-F238E27FC236}">
                <a16:creationId xmlns:a16="http://schemas.microsoft.com/office/drawing/2014/main" id="{DA7B4B2B-3BEE-410F-8732-29A6A9FDE78D}"/>
              </a:ext>
            </a:extLst>
          </p:cNvPr>
          <p:cNvSpPr txBox="1"/>
          <p:nvPr/>
        </p:nvSpPr>
        <p:spPr>
          <a:xfrm>
            <a:off x="559965" y="7523597"/>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Stock Maintenance</a:t>
            </a:r>
            <a:endParaRPr lang="ja-JP" altLang="en-US" sz="500" b="1" dirty="0">
              <a:solidFill>
                <a:schemeClr val="bg1"/>
              </a:solidFill>
            </a:endParaRPr>
          </a:p>
        </p:txBody>
      </p:sp>
      <p:sp>
        <p:nvSpPr>
          <p:cNvPr id="95" name="正方形/長方形 94">
            <a:extLst>
              <a:ext uri="{FF2B5EF4-FFF2-40B4-BE49-F238E27FC236}">
                <a16:creationId xmlns:a16="http://schemas.microsoft.com/office/drawing/2014/main" id="{A4407D55-A9D4-4371-AFD2-D3A91C4957F8}"/>
              </a:ext>
            </a:extLst>
          </p:cNvPr>
          <p:cNvSpPr/>
          <p:nvPr/>
        </p:nvSpPr>
        <p:spPr>
          <a:xfrm>
            <a:off x="476759" y="6786738"/>
            <a:ext cx="1647357" cy="2283706"/>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99" name="図 98">
            <a:extLst>
              <a:ext uri="{FF2B5EF4-FFF2-40B4-BE49-F238E27FC236}">
                <a16:creationId xmlns:a16="http://schemas.microsoft.com/office/drawing/2014/main" id="{588B6212-9BC1-430B-8D22-3AA9F32FC00B}"/>
              </a:ext>
            </a:extLst>
          </p:cNvPr>
          <p:cNvPicPr>
            <a:picLocks noChangeAspect="1"/>
          </p:cNvPicPr>
          <p:nvPr/>
        </p:nvPicPr>
        <p:blipFill>
          <a:blip r:embed="rId3"/>
          <a:stretch>
            <a:fillRect/>
          </a:stretch>
        </p:blipFill>
        <p:spPr>
          <a:xfrm>
            <a:off x="4873331" y="7141929"/>
            <a:ext cx="911865" cy="293831"/>
          </a:xfrm>
          <a:prstGeom prst="rect">
            <a:avLst/>
          </a:prstGeom>
        </p:spPr>
      </p:pic>
      <p:sp>
        <p:nvSpPr>
          <p:cNvPr id="100" name="テキスト ボックス 99">
            <a:extLst>
              <a:ext uri="{FF2B5EF4-FFF2-40B4-BE49-F238E27FC236}">
                <a16:creationId xmlns:a16="http://schemas.microsoft.com/office/drawing/2014/main" id="{CBDE3BCC-C2A7-4D4A-B961-65FE2A49D12C}"/>
              </a:ext>
            </a:extLst>
          </p:cNvPr>
          <p:cNvSpPr txBox="1"/>
          <p:nvPr/>
        </p:nvSpPr>
        <p:spPr>
          <a:xfrm>
            <a:off x="4889686" y="7204205"/>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Name master</a:t>
            </a:r>
            <a:endParaRPr lang="ja-JP" altLang="en-US" sz="500" b="1" dirty="0">
              <a:solidFill>
                <a:schemeClr val="bg1"/>
              </a:solidFill>
            </a:endParaRPr>
          </a:p>
        </p:txBody>
      </p:sp>
      <p:pic>
        <p:nvPicPr>
          <p:cNvPr id="103" name="図 102">
            <a:extLst>
              <a:ext uri="{FF2B5EF4-FFF2-40B4-BE49-F238E27FC236}">
                <a16:creationId xmlns:a16="http://schemas.microsoft.com/office/drawing/2014/main" id="{E302E4BF-21FB-4352-88C2-3B255222A64D}"/>
              </a:ext>
            </a:extLst>
          </p:cNvPr>
          <p:cNvPicPr>
            <a:picLocks noChangeAspect="1"/>
          </p:cNvPicPr>
          <p:nvPr/>
        </p:nvPicPr>
        <p:blipFill>
          <a:blip r:embed="rId3"/>
          <a:stretch>
            <a:fillRect/>
          </a:stretch>
        </p:blipFill>
        <p:spPr>
          <a:xfrm>
            <a:off x="4870878" y="6202941"/>
            <a:ext cx="911865" cy="293831"/>
          </a:xfrm>
          <a:prstGeom prst="rect">
            <a:avLst/>
          </a:prstGeom>
        </p:spPr>
      </p:pic>
      <p:sp>
        <p:nvSpPr>
          <p:cNvPr id="104" name="テキスト ボックス 103">
            <a:extLst>
              <a:ext uri="{FF2B5EF4-FFF2-40B4-BE49-F238E27FC236}">
                <a16:creationId xmlns:a16="http://schemas.microsoft.com/office/drawing/2014/main" id="{A850098F-250D-40CB-91A9-53820A08E36C}"/>
              </a:ext>
            </a:extLst>
          </p:cNvPr>
          <p:cNvSpPr txBox="1"/>
          <p:nvPr/>
        </p:nvSpPr>
        <p:spPr>
          <a:xfrm>
            <a:off x="4887233" y="6234737"/>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User credential master</a:t>
            </a:r>
            <a:endParaRPr lang="ja-JP" altLang="en-US" sz="500" b="1" dirty="0">
              <a:solidFill>
                <a:schemeClr val="bg1"/>
              </a:solidFill>
            </a:endParaRPr>
          </a:p>
        </p:txBody>
      </p:sp>
      <p:pic>
        <p:nvPicPr>
          <p:cNvPr id="105" name="図 104">
            <a:extLst>
              <a:ext uri="{FF2B5EF4-FFF2-40B4-BE49-F238E27FC236}">
                <a16:creationId xmlns:a16="http://schemas.microsoft.com/office/drawing/2014/main" id="{859F363E-0E41-47B1-AB44-1E17FDBA390C}"/>
              </a:ext>
            </a:extLst>
          </p:cNvPr>
          <p:cNvPicPr>
            <a:picLocks noChangeAspect="1"/>
          </p:cNvPicPr>
          <p:nvPr/>
        </p:nvPicPr>
        <p:blipFill>
          <a:blip r:embed="rId3"/>
          <a:stretch>
            <a:fillRect/>
          </a:stretch>
        </p:blipFill>
        <p:spPr>
          <a:xfrm>
            <a:off x="4874055" y="6518294"/>
            <a:ext cx="911865" cy="293831"/>
          </a:xfrm>
          <a:prstGeom prst="rect">
            <a:avLst/>
          </a:prstGeom>
        </p:spPr>
      </p:pic>
      <p:sp>
        <p:nvSpPr>
          <p:cNvPr id="106" name="テキスト ボックス 105">
            <a:extLst>
              <a:ext uri="{FF2B5EF4-FFF2-40B4-BE49-F238E27FC236}">
                <a16:creationId xmlns:a16="http://schemas.microsoft.com/office/drawing/2014/main" id="{5249793C-2FEB-4E73-93DC-33DF9F55DD84}"/>
              </a:ext>
            </a:extLst>
          </p:cNvPr>
          <p:cNvSpPr txBox="1"/>
          <p:nvPr/>
        </p:nvSpPr>
        <p:spPr>
          <a:xfrm>
            <a:off x="4890410" y="6580570"/>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Authority master</a:t>
            </a:r>
            <a:endParaRPr lang="ja-JP" altLang="en-US" sz="500" b="1" dirty="0">
              <a:solidFill>
                <a:schemeClr val="bg1"/>
              </a:solidFill>
            </a:endParaRPr>
          </a:p>
        </p:txBody>
      </p:sp>
      <p:pic>
        <p:nvPicPr>
          <p:cNvPr id="107" name="図 106">
            <a:extLst>
              <a:ext uri="{FF2B5EF4-FFF2-40B4-BE49-F238E27FC236}">
                <a16:creationId xmlns:a16="http://schemas.microsoft.com/office/drawing/2014/main" id="{4365F0A8-52DE-48E0-97CC-74B15DD5D41D}"/>
              </a:ext>
            </a:extLst>
          </p:cNvPr>
          <p:cNvPicPr>
            <a:picLocks noChangeAspect="1"/>
          </p:cNvPicPr>
          <p:nvPr/>
        </p:nvPicPr>
        <p:blipFill>
          <a:blip r:embed="rId3"/>
          <a:stretch>
            <a:fillRect/>
          </a:stretch>
        </p:blipFill>
        <p:spPr>
          <a:xfrm>
            <a:off x="3909916" y="7457311"/>
            <a:ext cx="911865" cy="293831"/>
          </a:xfrm>
          <a:prstGeom prst="rect">
            <a:avLst/>
          </a:prstGeom>
        </p:spPr>
      </p:pic>
      <p:sp>
        <p:nvSpPr>
          <p:cNvPr id="108" name="テキスト ボックス 107">
            <a:extLst>
              <a:ext uri="{FF2B5EF4-FFF2-40B4-BE49-F238E27FC236}">
                <a16:creationId xmlns:a16="http://schemas.microsoft.com/office/drawing/2014/main" id="{158CF1CE-06C8-49E7-8EC6-488EC96066F4}"/>
              </a:ext>
            </a:extLst>
          </p:cNvPr>
          <p:cNvSpPr txBox="1"/>
          <p:nvPr/>
        </p:nvSpPr>
        <p:spPr>
          <a:xfrm>
            <a:off x="3926271" y="7519587"/>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Location master</a:t>
            </a:r>
            <a:endParaRPr lang="ja-JP" altLang="en-US" sz="500" b="1" dirty="0">
              <a:solidFill>
                <a:schemeClr val="bg1"/>
              </a:solidFill>
            </a:endParaRPr>
          </a:p>
        </p:txBody>
      </p:sp>
      <p:pic>
        <p:nvPicPr>
          <p:cNvPr id="109" name="図 108">
            <a:extLst>
              <a:ext uri="{FF2B5EF4-FFF2-40B4-BE49-F238E27FC236}">
                <a16:creationId xmlns:a16="http://schemas.microsoft.com/office/drawing/2014/main" id="{DB48A1AE-90F3-4E8C-84E5-F66DD17E6A54}"/>
              </a:ext>
            </a:extLst>
          </p:cNvPr>
          <p:cNvPicPr>
            <a:picLocks noChangeAspect="1"/>
          </p:cNvPicPr>
          <p:nvPr/>
        </p:nvPicPr>
        <p:blipFill>
          <a:blip r:embed="rId3"/>
          <a:stretch>
            <a:fillRect/>
          </a:stretch>
        </p:blipFill>
        <p:spPr>
          <a:xfrm>
            <a:off x="3909283" y="7772664"/>
            <a:ext cx="911865" cy="293831"/>
          </a:xfrm>
          <a:prstGeom prst="rect">
            <a:avLst/>
          </a:prstGeom>
        </p:spPr>
      </p:pic>
      <p:sp>
        <p:nvSpPr>
          <p:cNvPr id="110" name="テキスト ボックス 109">
            <a:extLst>
              <a:ext uri="{FF2B5EF4-FFF2-40B4-BE49-F238E27FC236}">
                <a16:creationId xmlns:a16="http://schemas.microsoft.com/office/drawing/2014/main" id="{B8D6606F-3CA1-4692-B87F-12E320844083}"/>
              </a:ext>
            </a:extLst>
          </p:cNvPr>
          <p:cNvSpPr txBox="1"/>
          <p:nvPr/>
        </p:nvSpPr>
        <p:spPr>
          <a:xfrm>
            <a:off x="3925638" y="7834940"/>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User master</a:t>
            </a:r>
            <a:endParaRPr lang="ja-JP" altLang="en-US" sz="500" b="1" dirty="0">
              <a:solidFill>
                <a:schemeClr val="bg1"/>
              </a:solidFill>
            </a:endParaRPr>
          </a:p>
        </p:txBody>
      </p:sp>
      <p:pic>
        <p:nvPicPr>
          <p:cNvPr id="111" name="図 110">
            <a:extLst>
              <a:ext uri="{FF2B5EF4-FFF2-40B4-BE49-F238E27FC236}">
                <a16:creationId xmlns:a16="http://schemas.microsoft.com/office/drawing/2014/main" id="{5C8B6B43-299C-4CE0-A0AD-7AA7214AE32A}"/>
              </a:ext>
            </a:extLst>
          </p:cNvPr>
          <p:cNvPicPr>
            <a:picLocks noChangeAspect="1"/>
          </p:cNvPicPr>
          <p:nvPr/>
        </p:nvPicPr>
        <p:blipFill>
          <a:blip r:embed="rId3"/>
          <a:stretch>
            <a:fillRect/>
          </a:stretch>
        </p:blipFill>
        <p:spPr>
          <a:xfrm>
            <a:off x="3907463" y="6821757"/>
            <a:ext cx="911865" cy="293831"/>
          </a:xfrm>
          <a:prstGeom prst="rect">
            <a:avLst/>
          </a:prstGeom>
        </p:spPr>
      </p:pic>
      <p:sp>
        <p:nvSpPr>
          <p:cNvPr id="112" name="テキスト ボックス 111">
            <a:extLst>
              <a:ext uri="{FF2B5EF4-FFF2-40B4-BE49-F238E27FC236}">
                <a16:creationId xmlns:a16="http://schemas.microsoft.com/office/drawing/2014/main" id="{DECF1DBB-57BE-4C41-B588-27C39855F227}"/>
              </a:ext>
            </a:extLst>
          </p:cNvPr>
          <p:cNvSpPr txBox="1"/>
          <p:nvPr/>
        </p:nvSpPr>
        <p:spPr>
          <a:xfrm>
            <a:off x="3923818" y="6842123"/>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Item master information</a:t>
            </a:r>
            <a:endParaRPr lang="ja-JP" altLang="en-US" sz="500" b="1" dirty="0">
              <a:solidFill>
                <a:schemeClr val="bg1"/>
              </a:solidFill>
            </a:endParaRPr>
          </a:p>
        </p:txBody>
      </p:sp>
      <p:pic>
        <p:nvPicPr>
          <p:cNvPr id="113" name="図 112">
            <a:extLst>
              <a:ext uri="{FF2B5EF4-FFF2-40B4-BE49-F238E27FC236}">
                <a16:creationId xmlns:a16="http://schemas.microsoft.com/office/drawing/2014/main" id="{DAB4738C-3620-40F3-8F38-8AF9D93BDA21}"/>
              </a:ext>
            </a:extLst>
          </p:cNvPr>
          <p:cNvPicPr>
            <a:picLocks noChangeAspect="1"/>
          </p:cNvPicPr>
          <p:nvPr/>
        </p:nvPicPr>
        <p:blipFill>
          <a:blip r:embed="rId3"/>
          <a:stretch>
            <a:fillRect/>
          </a:stretch>
        </p:blipFill>
        <p:spPr>
          <a:xfrm>
            <a:off x="3910640" y="7137110"/>
            <a:ext cx="911865" cy="293831"/>
          </a:xfrm>
          <a:prstGeom prst="rect">
            <a:avLst/>
          </a:prstGeom>
        </p:spPr>
      </p:pic>
      <p:sp>
        <p:nvSpPr>
          <p:cNvPr id="114" name="テキスト ボックス 113">
            <a:extLst>
              <a:ext uri="{FF2B5EF4-FFF2-40B4-BE49-F238E27FC236}">
                <a16:creationId xmlns:a16="http://schemas.microsoft.com/office/drawing/2014/main" id="{ACEF6CA0-5CAF-4D69-998C-EA86A1B1D478}"/>
              </a:ext>
            </a:extLst>
          </p:cNvPr>
          <p:cNvSpPr txBox="1"/>
          <p:nvPr/>
        </p:nvSpPr>
        <p:spPr>
          <a:xfrm>
            <a:off x="3926995" y="7199386"/>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Bucket quantity</a:t>
            </a:r>
            <a:endParaRPr lang="ja-JP" altLang="en-US" sz="500" b="1" dirty="0">
              <a:solidFill>
                <a:schemeClr val="bg1"/>
              </a:solidFill>
            </a:endParaRPr>
          </a:p>
        </p:txBody>
      </p:sp>
      <p:pic>
        <p:nvPicPr>
          <p:cNvPr id="115" name="図 114">
            <a:extLst>
              <a:ext uri="{FF2B5EF4-FFF2-40B4-BE49-F238E27FC236}">
                <a16:creationId xmlns:a16="http://schemas.microsoft.com/office/drawing/2014/main" id="{9CD66B31-74E3-408B-94FB-8836ACB46D4F}"/>
              </a:ext>
            </a:extLst>
          </p:cNvPr>
          <p:cNvPicPr>
            <a:picLocks noChangeAspect="1"/>
          </p:cNvPicPr>
          <p:nvPr/>
        </p:nvPicPr>
        <p:blipFill>
          <a:blip r:embed="rId3"/>
          <a:stretch>
            <a:fillRect/>
          </a:stretch>
        </p:blipFill>
        <p:spPr>
          <a:xfrm>
            <a:off x="3904286" y="6194839"/>
            <a:ext cx="911865" cy="293831"/>
          </a:xfrm>
          <a:prstGeom prst="rect">
            <a:avLst/>
          </a:prstGeom>
        </p:spPr>
      </p:pic>
      <p:sp>
        <p:nvSpPr>
          <p:cNvPr id="116" name="テキスト ボックス 115">
            <a:extLst>
              <a:ext uri="{FF2B5EF4-FFF2-40B4-BE49-F238E27FC236}">
                <a16:creationId xmlns:a16="http://schemas.microsoft.com/office/drawing/2014/main" id="{C172D7A8-1BB0-4E7A-9DF6-EF7CE39DFD5A}"/>
              </a:ext>
            </a:extLst>
          </p:cNvPr>
          <p:cNvSpPr txBox="1"/>
          <p:nvPr/>
        </p:nvSpPr>
        <p:spPr>
          <a:xfrm>
            <a:off x="3920641" y="6257115"/>
            <a:ext cx="869322" cy="169277"/>
          </a:xfrm>
          <a:prstGeom prst="rect">
            <a:avLst/>
          </a:prstGeom>
          <a:noFill/>
        </p:spPr>
        <p:txBody>
          <a:bodyPr wrap="square">
            <a:spAutoFit/>
          </a:bodyPr>
          <a:lstStyle/>
          <a:p>
            <a:pPr algn="ctr"/>
            <a:r>
              <a:rPr lang="en-US" altLang="ja-JP" sz="500" b="1" dirty="0" err="1">
                <a:solidFill>
                  <a:schemeClr val="bg1"/>
                </a:solidFill>
                <a:latin typeface="Josefin Sans" panose="020B0604020202020204" pitchFamily="2" charset="0"/>
              </a:rPr>
              <a:t>MRP</a:t>
            </a:r>
            <a:r>
              <a:rPr lang="en-US" altLang="ja-JP" sz="500" b="1" dirty="0">
                <a:solidFill>
                  <a:schemeClr val="bg1"/>
                </a:solidFill>
                <a:latin typeface="Josefin Sans" panose="020B0604020202020204" pitchFamily="2" charset="0"/>
              </a:rPr>
              <a:t> factory master</a:t>
            </a:r>
            <a:endParaRPr lang="ja-JP" altLang="en-US" sz="500" b="1" dirty="0">
              <a:solidFill>
                <a:schemeClr val="bg1"/>
              </a:solidFill>
            </a:endParaRPr>
          </a:p>
        </p:txBody>
      </p:sp>
      <p:pic>
        <p:nvPicPr>
          <p:cNvPr id="117" name="図 116">
            <a:extLst>
              <a:ext uri="{FF2B5EF4-FFF2-40B4-BE49-F238E27FC236}">
                <a16:creationId xmlns:a16="http://schemas.microsoft.com/office/drawing/2014/main" id="{27F87F66-6023-4AE3-81C2-380E7979D2C3}"/>
              </a:ext>
            </a:extLst>
          </p:cNvPr>
          <p:cNvPicPr>
            <a:picLocks noChangeAspect="1"/>
          </p:cNvPicPr>
          <p:nvPr/>
        </p:nvPicPr>
        <p:blipFill>
          <a:blip r:embed="rId3"/>
          <a:stretch>
            <a:fillRect/>
          </a:stretch>
        </p:blipFill>
        <p:spPr>
          <a:xfrm>
            <a:off x="3907463" y="6510192"/>
            <a:ext cx="911865" cy="293831"/>
          </a:xfrm>
          <a:prstGeom prst="rect">
            <a:avLst/>
          </a:prstGeom>
        </p:spPr>
      </p:pic>
      <p:sp>
        <p:nvSpPr>
          <p:cNvPr id="118" name="テキスト ボックス 117">
            <a:extLst>
              <a:ext uri="{FF2B5EF4-FFF2-40B4-BE49-F238E27FC236}">
                <a16:creationId xmlns:a16="http://schemas.microsoft.com/office/drawing/2014/main" id="{58A65484-26DF-404A-B451-7934C3DB18F0}"/>
              </a:ext>
            </a:extLst>
          </p:cNvPr>
          <p:cNvSpPr txBox="1"/>
          <p:nvPr/>
        </p:nvSpPr>
        <p:spPr>
          <a:xfrm>
            <a:off x="3923818" y="6530558"/>
            <a:ext cx="869322" cy="246221"/>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Supplier name information</a:t>
            </a:r>
            <a:endParaRPr lang="ja-JP" altLang="en-US" sz="500" b="1" dirty="0">
              <a:solidFill>
                <a:schemeClr val="bg1"/>
              </a:solidFill>
            </a:endParaRPr>
          </a:p>
        </p:txBody>
      </p:sp>
      <p:pic>
        <p:nvPicPr>
          <p:cNvPr id="119" name="図 118">
            <a:extLst>
              <a:ext uri="{FF2B5EF4-FFF2-40B4-BE49-F238E27FC236}">
                <a16:creationId xmlns:a16="http://schemas.microsoft.com/office/drawing/2014/main" id="{0A2912D1-931D-435E-944B-4FE9F90E1F86}"/>
              </a:ext>
            </a:extLst>
          </p:cNvPr>
          <p:cNvPicPr>
            <a:picLocks noChangeAspect="1"/>
          </p:cNvPicPr>
          <p:nvPr/>
        </p:nvPicPr>
        <p:blipFill>
          <a:blip r:embed="rId3"/>
          <a:stretch>
            <a:fillRect/>
          </a:stretch>
        </p:blipFill>
        <p:spPr>
          <a:xfrm>
            <a:off x="4870878" y="7457311"/>
            <a:ext cx="911865" cy="293831"/>
          </a:xfrm>
          <a:prstGeom prst="rect">
            <a:avLst/>
          </a:prstGeom>
        </p:spPr>
      </p:pic>
      <p:sp>
        <p:nvSpPr>
          <p:cNvPr id="120" name="テキスト ボックス 119">
            <a:extLst>
              <a:ext uri="{FF2B5EF4-FFF2-40B4-BE49-F238E27FC236}">
                <a16:creationId xmlns:a16="http://schemas.microsoft.com/office/drawing/2014/main" id="{7442881C-B9E4-4F8A-B217-FDD6E6E73B67}"/>
              </a:ext>
            </a:extLst>
          </p:cNvPr>
          <p:cNvSpPr txBox="1"/>
          <p:nvPr/>
        </p:nvSpPr>
        <p:spPr>
          <a:xfrm>
            <a:off x="4887233" y="7519587"/>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Package type master</a:t>
            </a:r>
            <a:endParaRPr lang="ja-JP" altLang="en-US" sz="500" b="1" dirty="0">
              <a:solidFill>
                <a:schemeClr val="bg1"/>
              </a:solidFill>
            </a:endParaRPr>
          </a:p>
        </p:txBody>
      </p:sp>
      <p:sp>
        <p:nvSpPr>
          <p:cNvPr id="124" name="正方形/長方形 123">
            <a:extLst>
              <a:ext uri="{FF2B5EF4-FFF2-40B4-BE49-F238E27FC236}">
                <a16:creationId xmlns:a16="http://schemas.microsoft.com/office/drawing/2014/main" id="{25AAEB85-8082-436C-BC3F-A9301DD915CA}"/>
              </a:ext>
            </a:extLst>
          </p:cNvPr>
          <p:cNvSpPr/>
          <p:nvPr/>
        </p:nvSpPr>
        <p:spPr>
          <a:xfrm>
            <a:off x="3807557" y="6112662"/>
            <a:ext cx="2034697" cy="2337036"/>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cxnSp>
        <p:nvCxnSpPr>
          <p:cNvPr id="126" name="コネクタ: カギ線 125">
            <a:extLst>
              <a:ext uri="{FF2B5EF4-FFF2-40B4-BE49-F238E27FC236}">
                <a16:creationId xmlns:a16="http://schemas.microsoft.com/office/drawing/2014/main" id="{13316A1E-8D14-4AE2-A721-8583814FAA0A}"/>
              </a:ext>
            </a:extLst>
          </p:cNvPr>
          <p:cNvCxnSpPr>
            <a:cxnSpLocks/>
            <a:stCxn id="124" idx="3"/>
            <a:endCxn id="76" idx="0"/>
          </p:cNvCxnSpPr>
          <p:nvPr/>
        </p:nvCxnSpPr>
        <p:spPr>
          <a:xfrm flipH="1">
            <a:off x="5653342" y="7281180"/>
            <a:ext cx="188912" cy="1412467"/>
          </a:xfrm>
          <a:prstGeom prst="bentConnector4">
            <a:avLst>
              <a:gd name="adj1" fmla="val -121009"/>
              <a:gd name="adj2" fmla="val 91364"/>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B4B4DEDA-3076-4F4E-F484-4E22289072DC}"/>
              </a:ext>
            </a:extLst>
          </p:cNvPr>
          <p:cNvSpPr/>
          <p:nvPr/>
        </p:nvSpPr>
        <p:spPr>
          <a:xfrm>
            <a:off x="465028" y="2288475"/>
            <a:ext cx="431233" cy="112905"/>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cxnSp>
        <p:nvCxnSpPr>
          <p:cNvPr id="35" name="コネクタ: カギ線 34">
            <a:extLst>
              <a:ext uri="{FF2B5EF4-FFF2-40B4-BE49-F238E27FC236}">
                <a16:creationId xmlns:a16="http://schemas.microsoft.com/office/drawing/2014/main" id="{6CBF6E45-E0CA-91FB-CC8B-CCD990231388}"/>
              </a:ext>
            </a:extLst>
          </p:cNvPr>
          <p:cNvCxnSpPr>
            <a:cxnSpLocks/>
            <a:stCxn id="33" idx="1"/>
            <a:endCxn id="124" idx="0"/>
          </p:cNvCxnSpPr>
          <p:nvPr/>
        </p:nvCxnSpPr>
        <p:spPr>
          <a:xfrm rot="10800000" flipH="1" flipV="1">
            <a:off x="465028" y="2344928"/>
            <a:ext cx="4359878" cy="3767734"/>
          </a:xfrm>
          <a:prstGeom prst="bentConnector4">
            <a:avLst>
              <a:gd name="adj1" fmla="val -5243"/>
              <a:gd name="adj2" fmla="val 50749"/>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1" name="図 60">
            <a:extLst>
              <a:ext uri="{FF2B5EF4-FFF2-40B4-BE49-F238E27FC236}">
                <a16:creationId xmlns:a16="http://schemas.microsoft.com/office/drawing/2014/main" id="{F9004F37-6AF7-A265-B064-DDAF3DF0ED86}"/>
              </a:ext>
            </a:extLst>
          </p:cNvPr>
          <p:cNvPicPr>
            <a:picLocks noChangeAspect="1"/>
          </p:cNvPicPr>
          <p:nvPr/>
        </p:nvPicPr>
        <p:blipFill>
          <a:blip r:embed="rId3"/>
          <a:stretch>
            <a:fillRect/>
          </a:stretch>
        </p:blipFill>
        <p:spPr>
          <a:xfrm>
            <a:off x="810328" y="5781733"/>
            <a:ext cx="911865" cy="293831"/>
          </a:xfrm>
          <a:prstGeom prst="rect">
            <a:avLst/>
          </a:prstGeom>
        </p:spPr>
      </p:pic>
      <p:sp>
        <p:nvSpPr>
          <p:cNvPr id="68" name="テキスト ボックス 67">
            <a:extLst>
              <a:ext uri="{FF2B5EF4-FFF2-40B4-BE49-F238E27FC236}">
                <a16:creationId xmlns:a16="http://schemas.microsoft.com/office/drawing/2014/main" id="{2FA6F378-4499-4B38-BE1D-0FE20DFFB4BB}"/>
              </a:ext>
            </a:extLst>
          </p:cNvPr>
          <p:cNvSpPr txBox="1"/>
          <p:nvPr/>
        </p:nvSpPr>
        <p:spPr>
          <a:xfrm>
            <a:off x="738570" y="5862289"/>
            <a:ext cx="1040637"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Inbound Inquiry Report</a:t>
            </a:r>
            <a:endParaRPr lang="ja-JP" altLang="en-US" sz="500" b="1" dirty="0">
              <a:solidFill>
                <a:schemeClr val="bg1"/>
              </a:solidFill>
            </a:endParaRPr>
          </a:p>
        </p:txBody>
      </p:sp>
      <p:sp>
        <p:nvSpPr>
          <p:cNvPr id="75" name="正方形/長方形 74">
            <a:extLst>
              <a:ext uri="{FF2B5EF4-FFF2-40B4-BE49-F238E27FC236}">
                <a16:creationId xmlns:a16="http://schemas.microsoft.com/office/drawing/2014/main" id="{E1783B51-56CF-314E-F0B1-81F23E591EFA}"/>
              </a:ext>
            </a:extLst>
          </p:cNvPr>
          <p:cNvSpPr/>
          <p:nvPr/>
        </p:nvSpPr>
        <p:spPr>
          <a:xfrm>
            <a:off x="793026" y="5834533"/>
            <a:ext cx="946467" cy="2057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pic>
        <p:nvPicPr>
          <p:cNvPr id="86" name="図 85">
            <a:extLst>
              <a:ext uri="{FF2B5EF4-FFF2-40B4-BE49-F238E27FC236}">
                <a16:creationId xmlns:a16="http://schemas.microsoft.com/office/drawing/2014/main" id="{A277CEF2-4C7A-8EBF-D782-8496DE9C3574}"/>
              </a:ext>
            </a:extLst>
          </p:cNvPr>
          <p:cNvPicPr>
            <a:picLocks noChangeAspect="1"/>
          </p:cNvPicPr>
          <p:nvPr/>
        </p:nvPicPr>
        <p:blipFill>
          <a:blip r:embed="rId3"/>
          <a:stretch>
            <a:fillRect/>
          </a:stretch>
        </p:blipFill>
        <p:spPr>
          <a:xfrm>
            <a:off x="806602" y="6089184"/>
            <a:ext cx="911865" cy="293831"/>
          </a:xfrm>
          <a:prstGeom prst="rect">
            <a:avLst/>
          </a:prstGeom>
        </p:spPr>
      </p:pic>
      <p:sp>
        <p:nvSpPr>
          <p:cNvPr id="87" name="テキスト ボックス 86">
            <a:extLst>
              <a:ext uri="{FF2B5EF4-FFF2-40B4-BE49-F238E27FC236}">
                <a16:creationId xmlns:a16="http://schemas.microsoft.com/office/drawing/2014/main" id="{A92807EE-02C8-5E32-68DA-2DF9809C1433}"/>
              </a:ext>
            </a:extLst>
          </p:cNvPr>
          <p:cNvSpPr txBox="1"/>
          <p:nvPr/>
        </p:nvSpPr>
        <p:spPr>
          <a:xfrm>
            <a:off x="711984" y="6169740"/>
            <a:ext cx="1112943"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Inquiry Report</a:t>
            </a:r>
            <a:endParaRPr lang="ja-JP" altLang="en-US" sz="500" b="1" dirty="0">
              <a:solidFill>
                <a:schemeClr val="bg1"/>
              </a:solidFill>
            </a:endParaRPr>
          </a:p>
        </p:txBody>
      </p:sp>
      <p:sp>
        <p:nvSpPr>
          <p:cNvPr id="90" name="正方形/長方形 89">
            <a:extLst>
              <a:ext uri="{FF2B5EF4-FFF2-40B4-BE49-F238E27FC236}">
                <a16:creationId xmlns:a16="http://schemas.microsoft.com/office/drawing/2014/main" id="{CA9519B9-E9F4-5003-F7ED-9794F45FA227}"/>
              </a:ext>
            </a:extLst>
          </p:cNvPr>
          <p:cNvSpPr/>
          <p:nvPr/>
        </p:nvSpPr>
        <p:spPr>
          <a:xfrm>
            <a:off x="789300" y="6141984"/>
            <a:ext cx="946467" cy="205701"/>
          </a:xfrm>
          <a:prstGeom prst="rect">
            <a:avLst/>
          </a:prstGeom>
          <a:noFill/>
          <a:ln w="9525" cap="flat" cmpd="sng" algn="ctr">
            <a:solidFill>
              <a:srgbClr val="FF0000"/>
            </a:solidFill>
            <a:prstDash val="dash"/>
          </a:ln>
          <a:effectLst/>
        </p:spPr>
        <p:txBody>
          <a:bodyPr rtlCol="0" anchor="ctr"/>
          <a:lstStyle/>
          <a:p>
            <a:pPr algn="ctr" defTabSz="914400"/>
            <a:endParaRPr kumimoji="1" lang="ja-JP" altLang="en-US" sz="1000" kern="0" dirty="0">
              <a:solidFill>
                <a:prstClr val="black"/>
              </a:solidFill>
            </a:endParaRPr>
          </a:p>
        </p:txBody>
      </p:sp>
      <p:sp>
        <p:nvSpPr>
          <p:cNvPr id="98" name="楕円 97">
            <a:extLst>
              <a:ext uri="{FF2B5EF4-FFF2-40B4-BE49-F238E27FC236}">
                <a16:creationId xmlns:a16="http://schemas.microsoft.com/office/drawing/2014/main" id="{FDC8778A-12EE-3C94-FBCC-14F28360A24E}"/>
              </a:ext>
            </a:extLst>
          </p:cNvPr>
          <p:cNvSpPr/>
          <p:nvPr/>
        </p:nvSpPr>
        <p:spPr>
          <a:xfrm>
            <a:off x="4568826" y="5077158"/>
            <a:ext cx="165920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Inbound</a:t>
            </a:r>
          </a:p>
        </p:txBody>
      </p:sp>
      <p:sp>
        <p:nvSpPr>
          <p:cNvPr id="101" name="楕円 100">
            <a:extLst>
              <a:ext uri="{FF2B5EF4-FFF2-40B4-BE49-F238E27FC236}">
                <a16:creationId xmlns:a16="http://schemas.microsoft.com/office/drawing/2014/main" id="{19E0B8F9-25C4-997E-73C3-BD2649D81B38}"/>
              </a:ext>
            </a:extLst>
          </p:cNvPr>
          <p:cNvSpPr/>
          <p:nvPr/>
        </p:nvSpPr>
        <p:spPr>
          <a:xfrm>
            <a:off x="4581016" y="5495189"/>
            <a:ext cx="1647014" cy="205702"/>
          </a:xfrm>
          <a:prstGeom prst="ellipse">
            <a:avLst/>
          </a:prstGeom>
          <a:noFill/>
          <a:ln w="952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a:t>
            </a:r>
          </a:p>
        </p:txBody>
      </p:sp>
      <p:cxnSp>
        <p:nvCxnSpPr>
          <p:cNvPr id="102" name="コネクタ: カギ線 101">
            <a:extLst>
              <a:ext uri="{FF2B5EF4-FFF2-40B4-BE49-F238E27FC236}">
                <a16:creationId xmlns:a16="http://schemas.microsoft.com/office/drawing/2014/main" id="{E972ABEF-9185-B9B4-3563-C99456001214}"/>
              </a:ext>
            </a:extLst>
          </p:cNvPr>
          <p:cNvCxnSpPr>
            <a:cxnSpLocks/>
            <a:stCxn id="68" idx="3"/>
            <a:endCxn id="98" idx="2"/>
          </p:cNvCxnSpPr>
          <p:nvPr/>
        </p:nvCxnSpPr>
        <p:spPr>
          <a:xfrm flipV="1">
            <a:off x="1779207" y="5180009"/>
            <a:ext cx="2789619" cy="766919"/>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7" name="コネクタ: カギ線 126">
            <a:extLst>
              <a:ext uri="{FF2B5EF4-FFF2-40B4-BE49-F238E27FC236}">
                <a16:creationId xmlns:a16="http://schemas.microsoft.com/office/drawing/2014/main" id="{AEC729D6-2DF8-C365-F9D7-29E94750E9CC}"/>
              </a:ext>
            </a:extLst>
          </p:cNvPr>
          <p:cNvCxnSpPr>
            <a:cxnSpLocks/>
            <a:stCxn id="90" idx="3"/>
            <a:endCxn id="101" idx="2"/>
          </p:cNvCxnSpPr>
          <p:nvPr/>
        </p:nvCxnSpPr>
        <p:spPr>
          <a:xfrm flipV="1">
            <a:off x="1735767" y="5598040"/>
            <a:ext cx="2845249" cy="646795"/>
          </a:xfrm>
          <a:prstGeom prst="bentConnector3">
            <a:avLst>
              <a:gd name="adj1" fmla="val 50000"/>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7A170637-DB54-9718-F695-E83D4124EC6D}"/>
              </a:ext>
            </a:extLst>
          </p:cNvPr>
          <p:cNvPicPr>
            <a:picLocks noChangeAspect="1"/>
          </p:cNvPicPr>
          <p:nvPr/>
        </p:nvPicPr>
        <p:blipFill>
          <a:blip r:embed="rId3"/>
          <a:stretch>
            <a:fillRect/>
          </a:stretch>
        </p:blipFill>
        <p:spPr>
          <a:xfrm>
            <a:off x="790935" y="5031945"/>
            <a:ext cx="911865" cy="293831"/>
          </a:xfrm>
          <a:prstGeom prst="rect">
            <a:avLst/>
          </a:prstGeom>
        </p:spPr>
      </p:pic>
      <p:sp>
        <p:nvSpPr>
          <p:cNvPr id="10" name="テキスト ボックス 9">
            <a:extLst>
              <a:ext uri="{FF2B5EF4-FFF2-40B4-BE49-F238E27FC236}">
                <a16:creationId xmlns:a16="http://schemas.microsoft.com/office/drawing/2014/main" id="{79C99833-9D9D-0E85-5433-33AD9931B82B}"/>
              </a:ext>
            </a:extLst>
          </p:cNvPr>
          <p:cNvSpPr txBox="1"/>
          <p:nvPr/>
        </p:nvSpPr>
        <p:spPr>
          <a:xfrm>
            <a:off x="802998" y="5112501"/>
            <a:ext cx="869322" cy="169277"/>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Schedule</a:t>
            </a:r>
            <a:endParaRPr lang="ja-JP" altLang="en-US" sz="500" b="1" dirty="0">
              <a:solidFill>
                <a:schemeClr val="bg1"/>
              </a:solidFill>
            </a:endParaRPr>
          </a:p>
        </p:txBody>
      </p:sp>
      <p:pic>
        <p:nvPicPr>
          <p:cNvPr id="12" name="図 11">
            <a:extLst>
              <a:ext uri="{FF2B5EF4-FFF2-40B4-BE49-F238E27FC236}">
                <a16:creationId xmlns:a16="http://schemas.microsoft.com/office/drawing/2014/main" id="{EE58AB6C-CF30-10DC-BA5F-48E568E3B1D4}"/>
              </a:ext>
            </a:extLst>
          </p:cNvPr>
          <p:cNvPicPr>
            <a:picLocks noChangeAspect="1"/>
          </p:cNvPicPr>
          <p:nvPr/>
        </p:nvPicPr>
        <p:blipFill>
          <a:blip r:embed="rId3"/>
          <a:stretch>
            <a:fillRect/>
          </a:stretch>
        </p:blipFill>
        <p:spPr>
          <a:xfrm>
            <a:off x="787209" y="5339396"/>
            <a:ext cx="911865" cy="293831"/>
          </a:xfrm>
          <a:prstGeom prst="rect">
            <a:avLst/>
          </a:prstGeom>
        </p:spPr>
      </p:pic>
      <p:sp>
        <p:nvSpPr>
          <p:cNvPr id="14" name="テキスト ボックス 13">
            <a:extLst>
              <a:ext uri="{FF2B5EF4-FFF2-40B4-BE49-F238E27FC236}">
                <a16:creationId xmlns:a16="http://schemas.microsoft.com/office/drawing/2014/main" id="{80C1FCD4-E6DB-52AE-A799-E6F35A14D241}"/>
              </a:ext>
            </a:extLst>
          </p:cNvPr>
          <p:cNvSpPr txBox="1"/>
          <p:nvPr/>
        </p:nvSpPr>
        <p:spPr>
          <a:xfrm>
            <a:off x="799272" y="5384392"/>
            <a:ext cx="869322" cy="246221"/>
          </a:xfrm>
          <a:prstGeom prst="rect">
            <a:avLst/>
          </a:prstGeom>
          <a:noFill/>
        </p:spPr>
        <p:txBody>
          <a:bodyPr wrap="square">
            <a:spAutoFit/>
          </a:bodyPr>
          <a:lstStyle/>
          <a:p>
            <a:pPr algn="ctr"/>
            <a:r>
              <a:rPr lang="fi-FI" altLang="ja-JP" sz="500" b="1" dirty="0">
                <a:solidFill>
                  <a:schemeClr val="bg1"/>
                </a:solidFill>
                <a:latin typeface="Josefin Sans" panose="020B0604020202020204" pitchFamily="2" charset="0"/>
              </a:rPr>
              <a:t>Outbound Schedule</a:t>
            </a:r>
          </a:p>
          <a:p>
            <a:pPr algn="ctr"/>
            <a:r>
              <a:rPr lang="fi-FI" altLang="ja-JP" sz="500" b="1" dirty="0">
                <a:solidFill>
                  <a:schemeClr val="bg1"/>
                </a:solidFill>
                <a:latin typeface="Josefin Sans" panose="020B0604020202020204" pitchFamily="2" charset="0"/>
              </a:rPr>
              <a:t>Detail</a:t>
            </a:r>
            <a:endParaRPr lang="ja-JP" altLang="en-US" sz="500" b="1" dirty="0">
              <a:solidFill>
                <a:schemeClr val="bg1"/>
              </a:solidFill>
            </a:endParaRPr>
          </a:p>
        </p:txBody>
      </p:sp>
      <p:pic>
        <p:nvPicPr>
          <p:cNvPr id="26" name="図 25">
            <a:extLst>
              <a:ext uri="{FF2B5EF4-FFF2-40B4-BE49-F238E27FC236}">
                <a16:creationId xmlns:a16="http://schemas.microsoft.com/office/drawing/2014/main" id="{1DCBD97C-F498-9428-4BB9-53470BBFA4B6}"/>
              </a:ext>
            </a:extLst>
          </p:cNvPr>
          <p:cNvPicPr>
            <a:picLocks noChangeAspect="1"/>
          </p:cNvPicPr>
          <p:nvPr/>
        </p:nvPicPr>
        <p:blipFill>
          <a:blip r:embed="rId3"/>
          <a:stretch>
            <a:fillRect/>
          </a:stretch>
        </p:blipFill>
        <p:spPr>
          <a:xfrm>
            <a:off x="545880" y="6835528"/>
            <a:ext cx="911865" cy="293831"/>
          </a:xfrm>
          <a:prstGeom prst="rect">
            <a:avLst/>
          </a:prstGeom>
        </p:spPr>
      </p:pic>
      <p:sp>
        <p:nvSpPr>
          <p:cNvPr id="29" name="テキスト ボックス 28">
            <a:extLst>
              <a:ext uri="{FF2B5EF4-FFF2-40B4-BE49-F238E27FC236}">
                <a16:creationId xmlns:a16="http://schemas.microsoft.com/office/drawing/2014/main" id="{2D878BED-BE63-A8FF-C906-BB1A47C02C45}"/>
              </a:ext>
            </a:extLst>
          </p:cNvPr>
          <p:cNvSpPr txBox="1"/>
          <p:nvPr/>
        </p:nvSpPr>
        <p:spPr>
          <a:xfrm>
            <a:off x="562235" y="6897804"/>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Inventory linkage</a:t>
            </a:r>
            <a:endParaRPr lang="ja-JP" altLang="en-US" sz="500" b="1" dirty="0">
              <a:solidFill>
                <a:schemeClr val="bg1"/>
              </a:solidFill>
            </a:endParaRPr>
          </a:p>
        </p:txBody>
      </p:sp>
      <p:pic>
        <p:nvPicPr>
          <p:cNvPr id="71" name="図 70">
            <a:extLst>
              <a:ext uri="{FF2B5EF4-FFF2-40B4-BE49-F238E27FC236}">
                <a16:creationId xmlns:a16="http://schemas.microsoft.com/office/drawing/2014/main" id="{A0CF2F8C-0EBD-426C-04B0-36B5888D5714}"/>
              </a:ext>
            </a:extLst>
          </p:cNvPr>
          <p:cNvPicPr>
            <a:picLocks noChangeAspect="1"/>
          </p:cNvPicPr>
          <p:nvPr/>
        </p:nvPicPr>
        <p:blipFill>
          <a:blip r:embed="rId3"/>
          <a:stretch>
            <a:fillRect/>
          </a:stretch>
        </p:blipFill>
        <p:spPr>
          <a:xfrm>
            <a:off x="4852888" y="6827742"/>
            <a:ext cx="911865" cy="293831"/>
          </a:xfrm>
          <a:prstGeom prst="rect">
            <a:avLst/>
          </a:prstGeom>
        </p:spPr>
      </p:pic>
      <p:sp>
        <p:nvSpPr>
          <p:cNvPr id="74" name="テキスト ボックス 73">
            <a:extLst>
              <a:ext uri="{FF2B5EF4-FFF2-40B4-BE49-F238E27FC236}">
                <a16:creationId xmlns:a16="http://schemas.microsoft.com/office/drawing/2014/main" id="{53F24EE4-2B1D-024C-178A-BB172EFE9268}"/>
              </a:ext>
            </a:extLst>
          </p:cNvPr>
          <p:cNvSpPr txBox="1"/>
          <p:nvPr/>
        </p:nvSpPr>
        <p:spPr>
          <a:xfrm>
            <a:off x="4869243" y="6895735"/>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Item master</a:t>
            </a:r>
            <a:endParaRPr lang="ja-JP" altLang="en-US" sz="500" b="1" dirty="0">
              <a:solidFill>
                <a:schemeClr val="bg1"/>
              </a:solidFill>
            </a:endParaRPr>
          </a:p>
        </p:txBody>
      </p:sp>
      <p:pic>
        <p:nvPicPr>
          <p:cNvPr id="8" name="図 118">
            <a:extLst>
              <a:ext uri="{FF2B5EF4-FFF2-40B4-BE49-F238E27FC236}">
                <a16:creationId xmlns:a16="http://schemas.microsoft.com/office/drawing/2014/main" id="{50E1BDC8-59EF-5E0F-ED87-8004AE1629E8}"/>
              </a:ext>
            </a:extLst>
          </p:cNvPr>
          <p:cNvPicPr>
            <a:picLocks noChangeAspect="1"/>
          </p:cNvPicPr>
          <p:nvPr/>
        </p:nvPicPr>
        <p:blipFill>
          <a:blip r:embed="rId3"/>
          <a:stretch>
            <a:fillRect/>
          </a:stretch>
        </p:blipFill>
        <p:spPr>
          <a:xfrm>
            <a:off x="4870878" y="7772664"/>
            <a:ext cx="911865" cy="293831"/>
          </a:xfrm>
          <a:prstGeom prst="rect">
            <a:avLst/>
          </a:prstGeom>
        </p:spPr>
      </p:pic>
      <p:sp>
        <p:nvSpPr>
          <p:cNvPr id="11" name="テキスト ボックス 119">
            <a:extLst>
              <a:ext uri="{FF2B5EF4-FFF2-40B4-BE49-F238E27FC236}">
                <a16:creationId xmlns:a16="http://schemas.microsoft.com/office/drawing/2014/main" id="{79F54D4A-6875-A3F4-9721-81773F533174}"/>
              </a:ext>
            </a:extLst>
          </p:cNvPr>
          <p:cNvSpPr txBox="1"/>
          <p:nvPr/>
        </p:nvSpPr>
        <p:spPr>
          <a:xfrm>
            <a:off x="4887233" y="7834940"/>
            <a:ext cx="869322" cy="169277"/>
          </a:xfrm>
          <a:prstGeom prst="rect">
            <a:avLst/>
          </a:prstGeom>
          <a:noFill/>
        </p:spPr>
        <p:txBody>
          <a:bodyPr wrap="square">
            <a:spAutoFit/>
          </a:bodyPr>
          <a:lstStyle/>
          <a:p>
            <a:pPr algn="ctr"/>
            <a:r>
              <a:rPr lang="en-US" altLang="ja-JP" sz="500" b="1" dirty="0">
                <a:highlight>
                  <a:srgbClr val="FFFF00"/>
                </a:highlight>
                <a:latin typeface="Josefin Sans" panose="020B0604020202020204" pitchFamily="2" charset="0"/>
              </a:rPr>
              <a:t>NG Reason master</a:t>
            </a:r>
            <a:endParaRPr lang="ja-JP" altLang="en-US" sz="500" b="1" dirty="0">
              <a:highlight>
                <a:srgbClr val="FFFF00"/>
              </a:highlight>
            </a:endParaRPr>
          </a:p>
        </p:txBody>
      </p:sp>
      <p:pic>
        <p:nvPicPr>
          <p:cNvPr id="13" name="図 118">
            <a:extLst>
              <a:ext uri="{FF2B5EF4-FFF2-40B4-BE49-F238E27FC236}">
                <a16:creationId xmlns:a16="http://schemas.microsoft.com/office/drawing/2014/main" id="{A5C2394E-4C4D-5DA0-A94C-FD3F660F2514}"/>
              </a:ext>
            </a:extLst>
          </p:cNvPr>
          <p:cNvPicPr>
            <a:picLocks noChangeAspect="1"/>
          </p:cNvPicPr>
          <p:nvPr/>
        </p:nvPicPr>
        <p:blipFill>
          <a:blip r:embed="rId3"/>
          <a:stretch>
            <a:fillRect/>
          </a:stretch>
        </p:blipFill>
        <p:spPr>
          <a:xfrm>
            <a:off x="3910640" y="8092418"/>
            <a:ext cx="911865" cy="293831"/>
          </a:xfrm>
          <a:prstGeom prst="rect">
            <a:avLst/>
          </a:prstGeom>
        </p:spPr>
      </p:pic>
      <p:sp>
        <p:nvSpPr>
          <p:cNvPr id="16" name="テキスト ボックス 119">
            <a:extLst>
              <a:ext uri="{FF2B5EF4-FFF2-40B4-BE49-F238E27FC236}">
                <a16:creationId xmlns:a16="http://schemas.microsoft.com/office/drawing/2014/main" id="{670FCD42-7BB2-A87D-051C-427890C960B4}"/>
              </a:ext>
            </a:extLst>
          </p:cNvPr>
          <p:cNvSpPr txBox="1"/>
          <p:nvPr/>
        </p:nvSpPr>
        <p:spPr>
          <a:xfrm>
            <a:off x="3926995" y="8154694"/>
            <a:ext cx="869322" cy="169277"/>
          </a:xfrm>
          <a:prstGeom prst="rect">
            <a:avLst/>
          </a:prstGeom>
          <a:noFill/>
        </p:spPr>
        <p:txBody>
          <a:bodyPr wrap="square">
            <a:spAutoFit/>
          </a:bodyPr>
          <a:lstStyle/>
          <a:p>
            <a:pPr algn="ctr"/>
            <a:r>
              <a:rPr lang="en-US" altLang="ja-JP" sz="500" b="1" dirty="0">
                <a:highlight>
                  <a:srgbClr val="FFFF00"/>
                </a:highlight>
                <a:latin typeface="Josefin Sans" panose="020B0604020202020204" pitchFamily="2" charset="0"/>
              </a:rPr>
              <a:t>Process master</a:t>
            </a:r>
            <a:endParaRPr lang="ja-JP" altLang="en-US" sz="500" b="1" dirty="0">
              <a:highlight>
                <a:srgbClr val="FFFF00"/>
              </a:highlight>
            </a:endParaRPr>
          </a:p>
        </p:txBody>
      </p:sp>
      <p:sp>
        <p:nvSpPr>
          <p:cNvPr id="18" name="Isosceles Triangle 17">
            <a:extLst>
              <a:ext uri="{FF2B5EF4-FFF2-40B4-BE49-F238E27FC236}">
                <a16:creationId xmlns:a16="http://schemas.microsoft.com/office/drawing/2014/main" id="{A5C946A2-BEF2-1A24-3020-017B444339EF}"/>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19" name="TextBox 18">
            <a:extLst>
              <a:ext uri="{FF2B5EF4-FFF2-40B4-BE49-F238E27FC236}">
                <a16:creationId xmlns:a16="http://schemas.microsoft.com/office/drawing/2014/main" id="{7FF3C964-D7EA-1445-2459-E7A79788A6DD}"/>
              </a:ext>
            </a:extLst>
          </p:cNvPr>
          <p:cNvSpPr txBox="1"/>
          <p:nvPr/>
        </p:nvSpPr>
        <p:spPr>
          <a:xfrm>
            <a:off x="622851" y="4791666"/>
            <a:ext cx="1997663" cy="246221"/>
          </a:xfrm>
          <a:prstGeom prst="rect">
            <a:avLst/>
          </a:prstGeom>
          <a:noFill/>
        </p:spPr>
        <p:txBody>
          <a:bodyPr wrap="none" rtlCol="0">
            <a:spAutoFit/>
          </a:bodyPr>
          <a:lstStyle/>
          <a:p>
            <a:r>
              <a:rPr lang="en-US" sz="1000" dirty="0">
                <a:highlight>
                  <a:srgbClr val="FFFF00"/>
                </a:highlight>
              </a:rPr>
              <a:t>Submenu of WH and production</a:t>
            </a:r>
          </a:p>
        </p:txBody>
      </p:sp>
      <p:pic>
        <p:nvPicPr>
          <p:cNvPr id="23" name="図 11">
            <a:extLst>
              <a:ext uri="{FF2B5EF4-FFF2-40B4-BE49-F238E27FC236}">
                <a16:creationId xmlns:a16="http://schemas.microsoft.com/office/drawing/2014/main" id="{058C4979-DABA-EFB1-16C4-2C25862E44B7}"/>
              </a:ext>
            </a:extLst>
          </p:cNvPr>
          <p:cNvPicPr>
            <a:picLocks noChangeAspect="1"/>
          </p:cNvPicPr>
          <p:nvPr/>
        </p:nvPicPr>
        <p:blipFill>
          <a:blip r:embed="rId3"/>
          <a:stretch>
            <a:fillRect/>
          </a:stretch>
        </p:blipFill>
        <p:spPr>
          <a:xfrm>
            <a:off x="535386" y="8407611"/>
            <a:ext cx="911865" cy="293831"/>
          </a:xfrm>
          <a:prstGeom prst="rect">
            <a:avLst/>
          </a:prstGeom>
        </p:spPr>
      </p:pic>
      <p:sp>
        <p:nvSpPr>
          <p:cNvPr id="24" name="テキスト ボックス 13">
            <a:extLst>
              <a:ext uri="{FF2B5EF4-FFF2-40B4-BE49-F238E27FC236}">
                <a16:creationId xmlns:a16="http://schemas.microsoft.com/office/drawing/2014/main" id="{1A73FBEC-083E-F6F3-979F-217F9CC1359E}"/>
              </a:ext>
            </a:extLst>
          </p:cNvPr>
          <p:cNvSpPr txBox="1"/>
          <p:nvPr/>
        </p:nvSpPr>
        <p:spPr>
          <a:xfrm>
            <a:off x="547449" y="8452607"/>
            <a:ext cx="869322" cy="169277"/>
          </a:xfrm>
          <a:prstGeom prst="rect">
            <a:avLst/>
          </a:prstGeom>
          <a:noFill/>
        </p:spPr>
        <p:txBody>
          <a:bodyPr wrap="square">
            <a:spAutoFit/>
          </a:bodyPr>
          <a:lstStyle/>
          <a:p>
            <a:pPr algn="ctr"/>
            <a:r>
              <a:rPr lang="fi-FI" altLang="ja-JP" sz="500" b="1" dirty="0">
                <a:highlight>
                  <a:srgbClr val="FFFF00"/>
                </a:highlight>
                <a:latin typeface="Josefin Sans" panose="020B0604020202020204" pitchFamily="2" charset="0"/>
              </a:rPr>
              <a:t>NG Inquiry/Report</a:t>
            </a:r>
            <a:endParaRPr lang="ja-JP" altLang="en-US" sz="500" b="1" dirty="0">
              <a:highlight>
                <a:srgbClr val="FFFF00"/>
              </a:highlight>
            </a:endParaRPr>
          </a:p>
        </p:txBody>
      </p:sp>
      <p:sp>
        <p:nvSpPr>
          <p:cNvPr id="4" name="吹き出し: 四角形 3">
            <a:extLst>
              <a:ext uri="{FF2B5EF4-FFF2-40B4-BE49-F238E27FC236}">
                <a16:creationId xmlns:a16="http://schemas.microsoft.com/office/drawing/2014/main" id="{BA92D0BB-081B-50CF-64C3-218DD5EC796C}"/>
              </a:ext>
            </a:extLst>
          </p:cNvPr>
          <p:cNvSpPr/>
          <p:nvPr/>
        </p:nvSpPr>
        <p:spPr>
          <a:xfrm>
            <a:off x="7304098" y="1897777"/>
            <a:ext cx="2092960" cy="945838"/>
          </a:xfrm>
          <a:prstGeom prst="wedgeRectCallout">
            <a:avLst>
              <a:gd name="adj1" fmla="val -69237"/>
              <a:gd name="adj2" fmla="val -27643"/>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srgbClr val="FF0000"/>
                </a:solidFill>
              </a:rPr>
              <a:t>Admin</a:t>
            </a:r>
            <a:r>
              <a:rPr kumimoji="1" lang="ja-JP" altLang="en-US" sz="700" kern="0" dirty="0">
                <a:solidFill>
                  <a:srgbClr val="FF0000"/>
                </a:solidFill>
              </a:rPr>
              <a:t>権限でないと</a:t>
            </a:r>
            <a:r>
              <a:rPr kumimoji="1" lang="en-US" altLang="ja-JP" sz="700" kern="0" dirty="0">
                <a:solidFill>
                  <a:srgbClr val="FF0000"/>
                </a:solidFill>
              </a:rPr>
              <a:t>WF</a:t>
            </a:r>
            <a:r>
              <a:rPr kumimoji="1" lang="ja-JP" altLang="en-US" sz="700" kern="0" dirty="0">
                <a:solidFill>
                  <a:srgbClr val="FF0000"/>
                </a:solidFill>
              </a:rPr>
              <a:t>側をみえないようにする</a:t>
            </a:r>
            <a:endParaRPr kumimoji="1" lang="en-US" altLang="ja-JP" sz="700" kern="0" dirty="0">
              <a:solidFill>
                <a:srgbClr val="FF0000"/>
              </a:solidFill>
            </a:endParaRPr>
          </a:p>
          <a:p>
            <a:pPr algn="l" defTabSz="914400"/>
            <a:endParaRPr kumimoji="1" lang="en-US" altLang="ja-JP" sz="700" kern="0" dirty="0">
              <a:solidFill>
                <a:srgbClr val="FF0000"/>
              </a:solidFill>
            </a:endParaRPr>
          </a:p>
          <a:p>
            <a:pPr algn="l" defTabSz="914400"/>
            <a:r>
              <a:rPr kumimoji="1" lang="en-US" altLang="ja-JP" sz="700" kern="0" dirty="0">
                <a:solidFill>
                  <a:srgbClr val="FF0000"/>
                </a:solidFill>
              </a:rPr>
              <a:t>Make the WF side invisible unless you have Admin privileges</a:t>
            </a:r>
          </a:p>
        </p:txBody>
      </p:sp>
      <p:pic>
        <p:nvPicPr>
          <p:cNvPr id="5" name="図 118">
            <a:extLst>
              <a:ext uri="{FF2B5EF4-FFF2-40B4-BE49-F238E27FC236}">
                <a16:creationId xmlns:a16="http://schemas.microsoft.com/office/drawing/2014/main" id="{68ABAAC8-B640-B9A2-FD8D-968EC43D786F}"/>
              </a:ext>
            </a:extLst>
          </p:cNvPr>
          <p:cNvPicPr>
            <a:picLocks noChangeAspect="1"/>
          </p:cNvPicPr>
          <p:nvPr/>
        </p:nvPicPr>
        <p:blipFill>
          <a:blip r:embed="rId3"/>
          <a:stretch>
            <a:fillRect/>
          </a:stretch>
        </p:blipFill>
        <p:spPr>
          <a:xfrm>
            <a:off x="4849542" y="8090679"/>
            <a:ext cx="911865" cy="293831"/>
          </a:xfrm>
          <a:prstGeom prst="rect">
            <a:avLst/>
          </a:prstGeom>
        </p:spPr>
      </p:pic>
      <p:sp>
        <p:nvSpPr>
          <p:cNvPr id="7" name="テキスト ボックス 119">
            <a:extLst>
              <a:ext uri="{FF2B5EF4-FFF2-40B4-BE49-F238E27FC236}">
                <a16:creationId xmlns:a16="http://schemas.microsoft.com/office/drawing/2014/main" id="{914E04AC-CABE-A210-766D-1347497B477D}"/>
              </a:ext>
            </a:extLst>
          </p:cNvPr>
          <p:cNvSpPr txBox="1"/>
          <p:nvPr/>
        </p:nvSpPr>
        <p:spPr>
          <a:xfrm>
            <a:off x="4865897" y="8152955"/>
            <a:ext cx="869322" cy="169277"/>
          </a:xfrm>
          <a:prstGeom prst="rect">
            <a:avLst/>
          </a:prstGeom>
          <a:noFill/>
        </p:spPr>
        <p:txBody>
          <a:bodyPr wrap="square">
            <a:spAutoFit/>
          </a:bodyPr>
          <a:lstStyle/>
          <a:p>
            <a:pPr algn="ctr"/>
            <a:r>
              <a:rPr lang="en-US" altLang="ja-JP" sz="500" b="1" dirty="0">
                <a:highlight>
                  <a:srgbClr val="FFFF00"/>
                </a:highlight>
                <a:latin typeface="Josefin Sans" panose="020B0604020202020204" pitchFamily="2" charset="0"/>
              </a:rPr>
              <a:t>Label setting</a:t>
            </a:r>
            <a:endParaRPr lang="ja-JP" altLang="en-US" sz="500" b="1" dirty="0">
              <a:highlight>
                <a:srgbClr val="FFFF00"/>
              </a:highlight>
            </a:endParaRPr>
          </a:p>
        </p:txBody>
      </p:sp>
      <p:sp>
        <p:nvSpPr>
          <p:cNvPr id="34" name="テキスト ボックス 33">
            <a:extLst>
              <a:ext uri="{FF2B5EF4-FFF2-40B4-BE49-F238E27FC236}">
                <a16:creationId xmlns:a16="http://schemas.microsoft.com/office/drawing/2014/main" id="{29B32ED1-8395-8597-BBFF-D3AC16BAF90D}"/>
              </a:ext>
            </a:extLst>
          </p:cNvPr>
          <p:cNvSpPr txBox="1"/>
          <p:nvPr/>
        </p:nvSpPr>
        <p:spPr>
          <a:xfrm>
            <a:off x="1508968" y="8788720"/>
            <a:ext cx="869322" cy="169277"/>
          </a:xfrm>
          <a:prstGeom prst="rect">
            <a:avLst/>
          </a:prstGeom>
          <a:noFill/>
        </p:spPr>
        <p:txBody>
          <a:bodyPr wrap="square">
            <a:spAutoFit/>
          </a:bodyPr>
          <a:lstStyle/>
          <a:p>
            <a:pPr algn="ctr"/>
            <a:r>
              <a:rPr lang="en-US" altLang="ja-JP" sz="500" b="1" dirty="0">
                <a:solidFill>
                  <a:schemeClr val="bg1"/>
                </a:solidFill>
                <a:latin typeface="Josefin Sans" panose="020B0604020202020204" pitchFamily="2" charset="0"/>
              </a:rPr>
              <a:t>Pinch list</a:t>
            </a:r>
            <a:endParaRPr lang="ja-JP" altLang="en-US" sz="500" b="1" dirty="0">
              <a:solidFill>
                <a:schemeClr val="bg1"/>
              </a:solidFill>
            </a:endParaRPr>
          </a:p>
        </p:txBody>
      </p:sp>
      <p:pic>
        <p:nvPicPr>
          <p:cNvPr id="36" name="図 11">
            <a:extLst>
              <a:ext uri="{FF2B5EF4-FFF2-40B4-BE49-F238E27FC236}">
                <a16:creationId xmlns:a16="http://schemas.microsoft.com/office/drawing/2014/main" id="{E44D769C-B662-5A64-5F5D-A264B8450B3C}"/>
              </a:ext>
            </a:extLst>
          </p:cNvPr>
          <p:cNvPicPr>
            <a:picLocks noChangeAspect="1"/>
          </p:cNvPicPr>
          <p:nvPr/>
        </p:nvPicPr>
        <p:blipFill>
          <a:blip r:embed="rId3"/>
          <a:stretch>
            <a:fillRect/>
          </a:stretch>
        </p:blipFill>
        <p:spPr>
          <a:xfrm>
            <a:off x="1487884" y="8724091"/>
            <a:ext cx="911865" cy="293831"/>
          </a:xfrm>
          <a:prstGeom prst="rect">
            <a:avLst/>
          </a:prstGeom>
        </p:spPr>
      </p:pic>
      <p:sp>
        <p:nvSpPr>
          <p:cNvPr id="37" name="テキスト ボックス 13">
            <a:extLst>
              <a:ext uri="{FF2B5EF4-FFF2-40B4-BE49-F238E27FC236}">
                <a16:creationId xmlns:a16="http://schemas.microsoft.com/office/drawing/2014/main" id="{BDE2EF9C-6CE7-5580-57E2-28F5462CA58B}"/>
              </a:ext>
            </a:extLst>
          </p:cNvPr>
          <p:cNvSpPr txBox="1"/>
          <p:nvPr/>
        </p:nvSpPr>
        <p:spPr>
          <a:xfrm>
            <a:off x="1499947" y="8769087"/>
            <a:ext cx="869322" cy="169277"/>
          </a:xfrm>
          <a:prstGeom prst="rect">
            <a:avLst/>
          </a:prstGeom>
          <a:noFill/>
        </p:spPr>
        <p:txBody>
          <a:bodyPr wrap="square">
            <a:spAutoFit/>
          </a:bodyPr>
          <a:lstStyle/>
          <a:p>
            <a:pPr algn="ctr"/>
            <a:r>
              <a:rPr lang="fi-FI" altLang="ja-JP" sz="500" b="1" dirty="0">
                <a:highlight>
                  <a:srgbClr val="FFFF00"/>
                </a:highlight>
                <a:latin typeface="Josefin Sans" panose="020B0604020202020204" pitchFamily="2" charset="0"/>
              </a:rPr>
              <a:t>Traceability Report</a:t>
            </a:r>
            <a:endParaRPr lang="ja-JP" altLang="en-US" sz="500" b="1" dirty="0">
              <a:highlight>
                <a:srgbClr val="FFFF00"/>
              </a:highlight>
            </a:endParaRPr>
          </a:p>
        </p:txBody>
      </p:sp>
    </p:spTree>
    <p:extLst>
      <p:ext uri="{BB962C8B-B14F-4D97-AF65-F5344CB8AC3E}">
        <p14:creationId xmlns:p14="http://schemas.microsoft.com/office/powerpoint/2010/main" val="372911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線コネクタ 38">
            <a:extLst>
              <a:ext uri="{FF2B5EF4-FFF2-40B4-BE49-F238E27FC236}">
                <a16:creationId xmlns:a16="http://schemas.microsoft.com/office/drawing/2014/main" id="{17180B30-499B-6945-4DE1-1ED81D962704}"/>
              </a:ext>
            </a:extLst>
          </p:cNvPr>
          <p:cNvCxnSpPr>
            <a:cxnSpLocks/>
            <a:stCxn id="4" idx="3"/>
            <a:endCxn id="35" idx="0"/>
          </p:cNvCxnSpPr>
          <p:nvPr/>
        </p:nvCxnSpPr>
        <p:spPr>
          <a:xfrm flipH="1">
            <a:off x="2965270" y="4405225"/>
            <a:ext cx="9974" cy="713402"/>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BB3865C1-75B2-4279-A206-D537FC580716}"/>
              </a:ext>
            </a:extLst>
          </p:cNvPr>
          <p:cNvSpPr/>
          <p:nvPr/>
        </p:nvSpPr>
        <p:spPr>
          <a:xfrm>
            <a:off x="532220" y="3154808"/>
            <a:ext cx="3930856" cy="13942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a:t>
            </a:fld>
            <a:endParaRPr kumimoji="1" lang="ja-JP" altLang="en-US"/>
          </a:p>
        </p:txBody>
      </p:sp>
      <p:sp>
        <p:nvSpPr>
          <p:cNvPr id="13" name="正方形/長方形 12">
            <a:extLst>
              <a:ext uri="{FF2B5EF4-FFF2-40B4-BE49-F238E27FC236}">
                <a16:creationId xmlns:a16="http://schemas.microsoft.com/office/drawing/2014/main" id="{7A7E3F70-2A0C-4693-B7A3-2F0C925AAAE7}"/>
              </a:ext>
            </a:extLst>
          </p:cNvPr>
          <p:cNvSpPr/>
          <p:nvPr/>
        </p:nvSpPr>
        <p:spPr>
          <a:xfrm>
            <a:off x="406400" y="1092830"/>
            <a:ext cx="6117062" cy="808856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4" name="フローチャート: 磁気ディスク 3">
            <a:extLst>
              <a:ext uri="{FF2B5EF4-FFF2-40B4-BE49-F238E27FC236}">
                <a16:creationId xmlns:a16="http://schemas.microsoft.com/office/drawing/2014/main" id="{B513C674-2760-4A3F-A0A8-3E4F9C7D53DC}"/>
              </a:ext>
            </a:extLst>
          </p:cNvPr>
          <p:cNvSpPr/>
          <p:nvPr/>
        </p:nvSpPr>
        <p:spPr>
          <a:xfrm>
            <a:off x="2479944" y="3562098"/>
            <a:ext cx="990600" cy="843127"/>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Pegasus</a:t>
            </a:r>
          </a:p>
          <a:p>
            <a:pPr algn="ctr"/>
            <a:r>
              <a:rPr kumimoji="1" lang="en-US" altLang="ja-JP" sz="800" b="1" dirty="0">
                <a:solidFill>
                  <a:schemeClr val="tx1"/>
                </a:solidFill>
              </a:rPr>
              <a:t>server</a:t>
            </a:r>
            <a:endParaRPr kumimoji="1" lang="ja-JP" altLang="en-US" sz="800" b="1" dirty="0">
              <a:solidFill>
                <a:schemeClr val="tx1"/>
              </a:solidFill>
            </a:endParaRPr>
          </a:p>
        </p:txBody>
      </p:sp>
      <p:sp>
        <p:nvSpPr>
          <p:cNvPr id="36" name="正方形/長方形 35">
            <a:extLst>
              <a:ext uri="{FF2B5EF4-FFF2-40B4-BE49-F238E27FC236}">
                <a16:creationId xmlns:a16="http://schemas.microsoft.com/office/drawing/2014/main" id="{28BC77B6-A72F-423E-BE2E-9A22B6F717F6}"/>
              </a:ext>
            </a:extLst>
          </p:cNvPr>
          <p:cNvSpPr/>
          <p:nvPr/>
        </p:nvSpPr>
        <p:spPr>
          <a:xfrm>
            <a:off x="4018590"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a:t>
            </a:r>
            <a:endParaRPr kumimoji="1" lang="ja-JP" altLang="en-US" sz="800" b="1" dirty="0">
              <a:solidFill>
                <a:srgbClr val="FF0000"/>
              </a:solidFill>
            </a:endParaRPr>
          </a:p>
        </p:txBody>
      </p:sp>
      <p:sp>
        <p:nvSpPr>
          <p:cNvPr id="69" name="正方形/長方形 68">
            <a:extLst>
              <a:ext uri="{FF2B5EF4-FFF2-40B4-BE49-F238E27FC236}">
                <a16:creationId xmlns:a16="http://schemas.microsoft.com/office/drawing/2014/main" id="{7EAA3B7F-1988-4A22-AC06-70D6469DB04E}"/>
              </a:ext>
            </a:extLst>
          </p:cNvPr>
          <p:cNvSpPr/>
          <p:nvPr/>
        </p:nvSpPr>
        <p:spPr>
          <a:xfrm>
            <a:off x="532220" y="4600650"/>
            <a:ext cx="5854292" cy="44741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cxnSp>
        <p:nvCxnSpPr>
          <p:cNvPr id="62" name="直線矢印コネクタ 61">
            <a:extLst>
              <a:ext uri="{FF2B5EF4-FFF2-40B4-BE49-F238E27FC236}">
                <a16:creationId xmlns:a16="http://schemas.microsoft.com/office/drawing/2014/main" id="{F8358342-E7F9-4476-B44A-7F5B2CCC3605}"/>
              </a:ext>
            </a:extLst>
          </p:cNvPr>
          <p:cNvCxnSpPr>
            <a:cxnSpLocks/>
          </p:cNvCxnSpPr>
          <p:nvPr/>
        </p:nvCxnSpPr>
        <p:spPr>
          <a:xfrm>
            <a:off x="4760643" y="3468228"/>
            <a:ext cx="258081" cy="0"/>
          </a:xfrm>
          <a:prstGeom prst="straightConnector1">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A99CF50-377A-48F3-A242-54CAD267ABCB}"/>
              </a:ext>
            </a:extLst>
          </p:cNvPr>
          <p:cNvCxnSpPr>
            <a:cxnSpLocks/>
          </p:cNvCxnSpPr>
          <p:nvPr/>
        </p:nvCxnSpPr>
        <p:spPr>
          <a:xfrm>
            <a:off x="4775512" y="3756915"/>
            <a:ext cx="249107"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46821916-99FF-47CA-96A6-72D38CFACAF7}"/>
              </a:ext>
            </a:extLst>
          </p:cNvPr>
          <p:cNvSpPr txBox="1"/>
          <p:nvPr/>
        </p:nvSpPr>
        <p:spPr>
          <a:xfrm>
            <a:off x="5080096" y="3357960"/>
            <a:ext cx="1011137" cy="215444"/>
          </a:xfrm>
          <a:prstGeom prst="rect">
            <a:avLst/>
          </a:prstGeom>
          <a:noFill/>
        </p:spPr>
        <p:txBody>
          <a:bodyPr wrap="square" rtlCol="0">
            <a:spAutoFit/>
          </a:bodyPr>
          <a:lstStyle/>
          <a:p>
            <a:r>
              <a:rPr kumimoji="1" lang="en-US" altLang="ja-JP" sz="800" dirty="0"/>
              <a:t>Lan cable</a:t>
            </a:r>
          </a:p>
        </p:txBody>
      </p:sp>
      <p:sp>
        <p:nvSpPr>
          <p:cNvPr id="78" name="テキスト ボックス 77">
            <a:extLst>
              <a:ext uri="{FF2B5EF4-FFF2-40B4-BE49-F238E27FC236}">
                <a16:creationId xmlns:a16="http://schemas.microsoft.com/office/drawing/2014/main" id="{1470DFBE-6680-4515-9C31-AF052AA50A8B}"/>
              </a:ext>
            </a:extLst>
          </p:cNvPr>
          <p:cNvSpPr txBox="1"/>
          <p:nvPr/>
        </p:nvSpPr>
        <p:spPr>
          <a:xfrm>
            <a:off x="5080096" y="3667810"/>
            <a:ext cx="1011137" cy="215444"/>
          </a:xfrm>
          <a:prstGeom prst="rect">
            <a:avLst/>
          </a:prstGeom>
          <a:noFill/>
        </p:spPr>
        <p:txBody>
          <a:bodyPr wrap="square" rtlCol="0">
            <a:spAutoFit/>
          </a:bodyPr>
          <a:lstStyle/>
          <a:p>
            <a:r>
              <a:rPr kumimoji="1" lang="en-US" altLang="ja-JP" sz="800" dirty="0"/>
              <a:t>Wi-Fi</a:t>
            </a:r>
          </a:p>
        </p:txBody>
      </p:sp>
      <p:sp>
        <p:nvSpPr>
          <p:cNvPr id="27" name="正方形/長方形 26">
            <a:extLst>
              <a:ext uri="{FF2B5EF4-FFF2-40B4-BE49-F238E27FC236}">
                <a16:creationId xmlns:a16="http://schemas.microsoft.com/office/drawing/2014/main" id="{CF77E42F-C721-4F63-B6DD-CA1CBD40FBE5}"/>
              </a:ext>
            </a:extLst>
          </p:cNvPr>
          <p:cNvSpPr/>
          <p:nvPr/>
        </p:nvSpPr>
        <p:spPr>
          <a:xfrm>
            <a:off x="4582454" y="3168506"/>
            <a:ext cx="1794330" cy="88964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pPr algn="ctr"/>
            <a:r>
              <a:rPr kumimoji="1" lang="en-US" altLang="ja-JP" sz="1100" dirty="0"/>
              <a:t>Network diagram</a:t>
            </a:r>
            <a:endParaRPr kumimoji="1" lang="ja-JP" altLang="en-US" sz="1100" dirty="0">
              <a:solidFill>
                <a:srgbClr val="FF0000"/>
              </a:solidFill>
            </a:endParaRPr>
          </a:p>
        </p:txBody>
      </p:sp>
      <p:sp>
        <p:nvSpPr>
          <p:cNvPr id="102" name="正方形/長方形 101">
            <a:extLst>
              <a:ext uri="{FF2B5EF4-FFF2-40B4-BE49-F238E27FC236}">
                <a16:creationId xmlns:a16="http://schemas.microsoft.com/office/drawing/2014/main" id="{EA69A683-EDE4-4BE6-A244-F2C4EA44C94C}"/>
              </a:ext>
            </a:extLst>
          </p:cNvPr>
          <p:cNvSpPr/>
          <p:nvPr/>
        </p:nvSpPr>
        <p:spPr>
          <a:xfrm>
            <a:off x="2206967" y="3210027"/>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office</a:t>
            </a:r>
          </a:p>
        </p:txBody>
      </p:sp>
      <p:sp>
        <p:nvSpPr>
          <p:cNvPr id="103" name="正方形/長方形 102">
            <a:extLst>
              <a:ext uri="{FF2B5EF4-FFF2-40B4-BE49-F238E27FC236}">
                <a16:creationId xmlns:a16="http://schemas.microsoft.com/office/drawing/2014/main" id="{AAC3B509-7E5E-4961-852F-BE339887FC36}"/>
              </a:ext>
            </a:extLst>
          </p:cNvPr>
          <p:cNvSpPr/>
          <p:nvPr/>
        </p:nvSpPr>
        <p:spPr>
          <a:xfrm>
            <a:off x="2256737" y="8771929"/>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Warehouse</a:t>
            </a:r>
            <a:endParaRPr kumimoji="1" lang="ja-JP" altLang="en-US" sz="1000" dirty="0">
              <a:solidFill>
                <a:schemeClr val="tx1"/>
              </a:solidFill>
            </a:endParaRPr>
          </a:p>
        </p:txBody>
      </p:sp>
      <p:sp>
        <p:nvSpPr>
          <p:cNvPr id="37" name="フローチャート: 磁気ディスク 36">
            <a:extLst>
              <a:ext uri="{FF2B5EF4-FFF2-40B4-BE49-F238E27FC236}">
                <a16:creationId xmlns:a16="http://schemas.microsoft.com/office/drawing/2014/main" id="{739A4C3C-E776-4EFA-A5B7-390EE902F08B}"/>
              </a:ext>
            </a:extLst>
          </p:cNvPr>
          <p:cNvSpPr/>
          <p:nvPr/>
        </p:nvSpPr>
        <p:spPr>
          <a:xfrm>
            <a:off x="929456" y="3562239"/>
            <a:ext cx="990600" cy="843127"/>
          </a:xfrm>
          <a:prstGeom prst="flowChartMagneticDisk">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MAS-T</a:t>
            </a:r>
          </a:p>
          <a:p>
            <a:pPr algn="ctr"/>
            <a:r>
              <a:rPr kumimoji="1" lang="en-US" altLang="ja-JP" sz="800" b="1" dirty="0">
                <a:solidFill>
                  <a:schemeClr val="tx1"/>
                </a:solidFill>
              </a:rPr>
              <a:t>AS400 server</a:t>
            </a:r>
            <a:endParaRPr kumimoji="1" lang="ja-JP" altLang="en-US" sz="800" b="1" dirty="0">
              <a:solidFill>
                <a:schemeClr val="tx1"/>
              </a:solidFill>
            </a:endParaRPr>
          </a:p>
        </p:txBody>
      </p:sp>
      <p:cxnSp>
        <p:nvCxnSpPr>
          <p:cNvPr id="9" name="直線コネクタ 8">
            <a:extLst>
              <a:ext uri="{FF2B5EF4-FFF2-40B4-BE49-F238E27FC236}">
                <a16:creationId xmlns:a16="http://schemas.microsoft.com/office/drawing/2014/main" id="{F12C8B23-09AF-4DBD-82A9-3B9D2223ACEA}"/>
              </a:ext>
            </a:extLst>
          </p:cNvPr>
          <p:cNvCxnSpPr>
            <a:cxnSpLocks/>
            <a:stCxn id="37" idx="4"/>
            <a:endCxn id="4" idx="2"/>
          </p:cNvCxnSpPr>
          <p:nvPr/>
        </p:nvCxnSpPr>
        <p:spPr>
          <a:xfrm flipV="1">
            <a:off x="1920056" y="3983662"/>
            <a:ext cx="559888" cy="141"/>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5" name="正方形/長方形 84">
            <a:extLst>
              <a:ext uri="{FF2B5EF4-FFF2-40B4-BE49-F238E27FC236}">
                <a16:creationId xmlns:a16="http://schemas.microsoft.com/office/drawing/2014/main" id="{BAE6847F-5925-41C2-A43E-A15A935D0CA7}"/>
              </a:ext>
            </a:extLst>
          </p:cNvPr>
          <p:cNvSpPr/>
          <p:nvPr/>
        </p:nvSpPr>
        <p:spPr>
          <a:xfrm>
            <a:off x="2935648" y="6280481"/>
            <a:ext cx="815340" cy="32938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Label printer #1-3</a:t>
            </a:r>
            <a:endParaRPr kumimoji="1" lang="ja-JP" altLang="en-US" sz="800" b="1" dirty="0">
              <a:solidFill>
                <a:srgbClr val="FF0000"/>
              </a:solidFill>
            </a:endParaRPr>
          </a:p>
        </p:txBody>
      </p:sp>
      <p:graphicFrame>
        <p:nvGraphicFramePr>
          <p:cNvPr id="124" name="オブジェクト 123">
            <a:extLst>
              <a:ext uri="{FF2B5EF4-FFF2-40B4-BE49-F238E27FC236}">
                <a16:creationId xmlns:a16="http://schemas.microsoft.com/office/drawing/2014/main" id="{D596B5E9-BC36-4563-A99F-113F00204117}"/>
              </a:ext>
            </a:extLst>
          </p:cNvPr>
          <p:cNvGraphicFramePr>
            <a:graphicFrameLocks noChangeAspect="1"/>
          </p:cNvGraphicFramePr>
          <p:nvPr>
            <p:extLst>
              <p:ext uri="{D42A27DB-BD31-4B8C-83A1-F6EECF244321}">
                <p14:modId xmlns:p14="http://schemas.microsoft.com/office/powerpoint/2010/main" val="2875247397"/>
              </p:ext>
            </p:extLst>
          </p:nvPr>
        </p:nvGraphicFramePr>
        <p:xfrm>
          <a:off x="549729" y="1188215"/>
          <a:ext cx="5901871" cy="1836737"/>
        </p:xfrm>
        <a:graphic>
          <a:graphicData uri="http://schemas.openxmlformats.org/presentationml/2006/ole">
            <mc:AlternateContent xmlns:mc="http://schemas.openxmlformats.org/markup-compatibility/2006">
              <mc:Choice xmlns:v="urn:schemas-microsoft-com:vml" Requires="v">
                <p:oleObj name="Worksheet" r:id="rId2" imgW="5448563" imgH="1836367" progId="Excel.Sheet.12">
                  <p:embed/>
                </p:oleObj>
              </mc:Choice>
              <mc:Fallback>
                <p:oleObj name="Worksheet" r:id="rId2" imgW="5448563" imgH="1836367" progId="Excel.Sheet.12">
                  <p:embed/>
                  <p:pic>
                    <p:nvPicPr>
                      <p:cNvPr id="124" name="オブジェクト 123">
                        <a:extLst>
                          <a:ext uri="{FF2B5EF4-FFF2-40B4-BE49-F238E27FC236}">
                            <a16:creationId xmlns:a16="http://schemas.microsoft.com/office/drawing/2014/main" id="{D596B5E9-BC36-4563-A99F-113F00204117}"/>
                          </a:ext>
                        </a:extLst>
                      </p:cNvPr>
                      <p:cNvPicPr/>
                      <p:nvPr/>
                    </p:nvPicPr>
                    <p:blipFill>
                      <a:blip r:embed="rId3"/>
                      <a:stretch>
                        <a:fillRect/>
                      </a:stretch>
                    </p:blipFill>
                    <p:spPr>
                      <a:xfrm>
                        <a:off x="549729" y="1188215"/>
                        <a:ext cx="5901871" cy="1836737"/>
                      </a:xfrm>
                      <a:prstGeom prst="rect">
                        <a:avLst/>
                      </a:prstGeom>
                    </p:spPr>
                  </p:pic>
                </p:oleObj>
              </mc:Fallback>
            </mc:AlternateContent>
          </a:graphicData>
        </a:graphic>
      </p:graphicFrame>
      <p:sp>
        <p:nvSpPr>
          <p:cNvPr id="130" name="正方形/長方形 129">
            <a:extLst>
              <a:ext uri="{FF2B5EF4-FFF2-40B4-BE49-F238E27FC236}">
                <a16:creationId xmlns:a16="http://schemas.microsoft.com/office/drawing/2014/main" id="{C23A4901-91DF-4895-BCEE-15353B8D514C}"/>
              </a:ext>
            </a:extLst>
          </p:cNvPr>
          <p:cNvSpPr/>
          <p:nvPr/>
        </p:nvSpPr>
        <p:spPr>
          <a:xfrm>
            <a:off x="2567126" y="4704783"/>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Switching hub</a:t>
            </a:r>
            <a:endParaRPr kumimoji="1" lang="ja-JP" altLang="en-US" sz="800" b="1" dirty="0">
              <a:solidFill>
                <a:schemeClr val="tx1"/>
              </a:solidFill>
            </a:endParaRPr>
          </a:p>
        </p:txBody>
      </p:sp>
      <p:sp>
        <p:nvSpPr>
          <p:cNvPr id="31" name="正方形/長方形 30">
            <a:extLst>
              <a:ext uri="{FF2B5EF4-FFF2-40B4-BE49-F238E27FC236}">
                <a16:creationId xmlns:a16="http://schemas.microsoft.com/office/drawing/2014/main" id="{F75DCCF1-D6E7-AFC0-4672-4058EE3DF591}"/>
              </a:ext>
            </a:extLst>
          </p:cNvPr>
          <p:cNvSpPr/>
          <p:nvPr/>
        </p:nvSpPr>
        <p:spPr>
          <a:xfrm>
            <a:off x="3620436" y="3820821"/>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a:t>
            </a:r>
            <a:endParaRPr kumimoji="1" lang="ja-JP" altLang="en-US" sz="800" b="1" dirty="0">
              <a:solidFill>
                <a:schemeClr val="tx1"/>
              </a:solidFill>
            </a:endParaRPr>
          </a:p>
        </p:txBody>
      </p:sp>
      <p:cxnSp>
        <p:nvCxnSpPr>
          <p:cNvPr id="32" name="直線コネクタ 31">
            <a:extLst>
              <a:ext uri="{FF2B5EF4-FFF2-40B4-BE49-F238E27FC236}">
                <a16:creationId xmlns:a16="http://schemas.microsoft.com/office/drawing/2014/main" id="{3237305F-4599-865F-3A8B-3963955918D2}"/>
              </a:ext>
            </a:extLst>
          </p:cNvPr>
          <p:cNvCxnSpPr>
            <a:cxnSpLocks/>
            <a:stCxn id="4" idx="4"/>
            <a:endCxn id="31" idx="1"/>
          </p:cNvCxnSpPr>
          <p:nvPr/>
        </p:nvCxnSpPr>
        <p:spPr>
          <a:xfrm>
            <a:off x="3470544" y="3983662"/>
            <a:ext cx="149892" cy="1849"/>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CA64B018-350E-9599-A3F6-23FAB639A755}"/>
              </a:ext>
            </a:extLst>
          </p:cNvPr>
          <p:cNvSpPr/>
          <p:nvPr/>
        </p:nvSpPr>
        <p:spPr>
          <a:xfrm>
            <a:off x="2557600" y="5118627"/>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Access Point</a:t>
            </a:r>
            <a:endParaRPr kumimoji="1" lang="ja-JP" altLang="en-US" sz="800" b="1" dirty="0">
              <a:solidFill>
                <a:schemeClr val="tx1"/>
              </a:solidFill>
            </a:endParaRPr>
          </a:p>
        </p:txBody>
      </p:sp>
      <p:sp>
        <p:nvSpPr>
          <p:cNvPr id="45" name="正方形/長方形 44">
            <a:extLst>
              <a:ext uri="{FF2B5EF4-FFF2-40B4-BE49-F238E27FC236}">
                <a16:creationId xmlns:a16="http://schemas.microsoft.com/office/drawing/2014/main" id="{D7465099-BEE7-F27B-787D-C04BD90F4620}"/>
              </a:ext>
            </a:extLst>
          </p:cNvPr>
          <p:cNvSpPr/>
          <p:nvPr/>
        </p:nvSpPr>
        <p:spPr>
          <a:xfrm>
            <a:off x="4880135"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terminal#12</a:t>
            </a:r>
            <a:endParaRPr kumimoji="1" lang="ja-JP" altLang="en-US" sz="800" b="1" dirty="0">
              <a:solidFill>
                <a:srgbClr val="FF0000"/>
              </a:solidFill>
            </a:endParaRPr>
          </a:p>
        </p:txBody>
      </p:sp>
      <p:sp>
        <p:nvSpPr>
          <p:cNvPr id="50" name="矢印: 右 49">
            <a:extLst>
              <a:ext uri="{FF2B5EF4-FFF2-40B4-BE49-F238E27FC236}">
                <a16:creationId xmlns:a16="http://schemas.microsoft.com/office/drawing/2014/main" id="{4A494E9B-CDBC-15C1-F527-9B1BD40C4457}"/>
              </a:ext>
            </a:extLst>
          </p:cNvPr>
          <p:cNvSpPr/>
          <p:nvPr/>
        </p:nvSpPr>
        <p:spPr>
          <a:xfrm>
            <a:off x="4796701" y="6407071"/>
            <a:ext cx="152753" cy="76200"/>
          </a:xfrm>
          <a:prstGeom prst="rightArrow">
            <a:avLst/>
          </a:prstGeom>
          <a:solidFill>
            <a:schemeClr val="bg1"/>
          </a:solidFill>
          <a:ln w="3175" cap="flat" cmpd="sng" algn="ctr">
            <a:solidFill>
              <a:srgbClr val="FF0000"/>
            </a:solidFill>
            <a:prstDash val="solid"/>
          </a:ln>
          <a:effectLst/>
        </p:spPr>
        <p:txBody>
          <a:bodyPr rtlCol="0" anchor="ctr"/>
          <a:lstStyle/>
          <a:p>
            <a:pPr algn="l" defTabSz="914400"/>
            <a:endParaRPr kumimoji="1" lang="ja-JP" altLang="en-US" sz="700" kern="0" dirty="0">
              <a:solidFill>
                <a:srgbClr val="FF0000"/>
              </a:solidFill>
            </a:endParaRPr>
          </a:p>
        </p:txBody>
      </p:sp>
      <p:cxnSp>
        <p:nvCxnSpPr>
          <p:cNvPr id="72" name="コネクタ: カギ線 71">
            <a:extLst>
              <a:ext uri="{FF2B5EF4-FFF2-40B4-BE49-F238E27FC236}">
                <a16:creationId xmlns:a16="http://schemas.microsoft.com/office/drawing/2014/main" id="{BFBF84B8-8113-6660-C08B-08882EE9745E}"/>
              </a:ext>
            </a:extLst>
          </p:cNvPr>
          <p:cNvCxnSpPr>
            <a:cxnSpLocks/>
            <a:stCxn id="85" idx="0"/>
            <a:endCxn id="35" idx="2"/>
          </p:cNvCxnSpPr>
          <p:nvPr/>
        </p:nvCxnSpPr>
        <p:spPr>
          <a:xfrm rot="16200000" flipV="1">
            <a:off x="2738057" y="5675220"/>
            <a:ext cx="832474" cy="378048"/>
          </a:xfrm>
          <a:prstGeom prst="bentConnector3">
            <a:avLst>
              <a:gd name="adj1" fmla="val 50000"/>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6DCF896D-D58E-C353-6642-D428FAB6D676}"/>
              </a:ext>
            </a:extLst>
          </p:cNvPr>
          <p:cNvCxnSpPr>
            <a:cxnSpLocks/>
            <a:stCxn id="36" idx="0"/>
            <a:endCxn id="35" idx="2"/>
          </p:cNvCxnSpPr>
          <p:nvPr/>
        </p:nvCxnSpPr>
        <p:spPr>
          <a:xfrm rot="16200000" flipV="1">
            <a:off x="3279416" y="5133861"/>
            <a:ext cx="832698" cy="1460990"/>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3B12C265-7A65-025C-C02F-68EAA70086D3}"/>
              </a:ext>
            </a:extLst>
          </p:cNvPr>
          <p:cNvCxnSpPr>
            <a:cxnSpLocks/>
            <a:stCxn id="45" idx="0"/>
            <a:endCxn id="35" idx="2"/>
          </p:cNvCxnSpPr>
          <p:nvPr/>
        </p:nvCxnSpPr>
        <p:spPr>
          <a:xfrm rot="16200000" flipV="1">
            <a:off x="3710189" y="4703088"/>
            <a:ext cx="832698" cy="2322535"/>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 name="Isosceles Triangle 1">
            <a:extLst>
              <a:ext uri="{FF2B5EF4-FFF2-40B4-BE49-F238E27FC236}">
                <a16:creationId xmlns:a16="http://schemas.microsoft.com/office/drawing/2014/main" id="{6E5D024F-6B66-BEDA-32B1-C034D5AB394C}"/>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2026887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5-6-3. Outbound Schedule</a:t>
            </a:r>
          </a:p>
        </p:txBody>
      </p:sp>
      <p:pic>
        <p:nvPicPr>
          <p:cNvPr id="5" name="図 4">
            <a:extLst>
              <a:ext uri="{FF2B5EF4-FFF2-40B4-BE49-F238E27FC236}">
                <a16:creationId xmlns:a16="http://schemas.microsoft.com/office/drawing/2014/main" id="{CD806C27-C83A-87D7-4284-759D0B4547FE}"/>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7" name="図 6">
            <a:extLst>
              <a:ext uri="{FF2B5EF4-FFF2-40B4-BE49-F238E27FC236}">
                <a16:creationId xmlns:a16="http://schemas.microsoft.com/office/drawing/2014/main" id="{933301FA-43B6-FE48-F47B-C26DD2F4B9D3}"/>
              </a:ext>
            </a:extLst>
          </p:cNvPr>
          <p:cNvPicPr>
            <a:picLocks noChangeAspect="1"/>
          </p:cNvPicPr>
          <p:nvPr/>
        </p:nvPicPr>
        <p:blipFill>
          <a:blip r:embed="rId3"/>
          <a:stretch>
            <a:fillRect/>
          </a:stretch>
        </p:blipFill>
        <p:spPr>
          <a:xfrm>
            <a:off x="589506" y="2266950"/>
            <a:ext cx="5559834" cy="1470660"/>
          </a:xfrm>
          <a:prstGeom prst="rect">
            <a:avLst/>
          </a:prstGeom>
        </p:spPr>
      </p:pic>
      <p:pic>
        <p:nvPicPr>
          <p:cNvPr id="16" name="図 15">
            <a:extLst>
              <a:ext uri="{FF2B5EF4-FFF2-40B4-BE49-F238E27FC236}">
                <a16:creationId xmlns:a16="http://schemas.microsoft.com/office/drawing/2014/main" id="{5AFCD109-F361-05B5-A1DE-05D9373F8A96}"/>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19" name="図 18">
            <a:extLst>
              <a:ext uri="{FF2B5EF4-FFF2-40B4-BE49-F238E27FC236}">
                <a16:creationId xmlns:a16="http://schemas.microsoft.com/office/drawing/2014/main" id="{BE674586-9717-4931-0502-A7CB155A6EAD}"/>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20" name="図 19">
            <a:extLst>
              <a:ext uri="{FF2B5EF4-FFF2-40B4-BE49-F238E27FC236}">
                <a16:creationId xmlns:a16="http://schemas.microsoft.com/office/drawing/2014/main" id="{55F8E222-4E22-3651-186A-878B7560ADF0}"/>
              </a:ext>
            </a:extLst>
          </p:cNvPr>
          <p:cNvPicPr>
            <a:picLocks noChangeAspect="1"/>
          </p:cNvPicPr>
          <p:nvPr/>
        </p:nvPicPr>
        <p:blipFill>
          <a:blip r:embed="rId4"/>
          <a:stretch>
            <a:fillRect/>
          </a:stretch>
        </p:blipFill>
        <p:spPr>
          <a:xfrm>
            <a:off x="2058476" y="1884860"/>
            <a:ext cx="1558713" cy="45719"/>
          </a:xfrm>
          <a:prstGeom prst="rect">
            <a:avLst/>
          </a:prstGeom>
        </p:spPr>
      </p:pic>
      <p:sp>
        <p:nvSpPr>
          <p:cNvPr id="21" name="正方形/長方形 20">
            <a:extLst>
              <a:ext uri="{FF2B5EF4-FFF2-40B4-BE49-F238E27FC236}">
                <a16:creationId xmlns:a16="http://schemas.microsoft.com/office/drawing/2014/main" id="{F8A61A34-5E9B-EBC2-D953-2CB36DA13DBA}"/>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3" name="正方形/長方形 22">
            <a:extLst>
              <a:ext uri="{FF2B5EF4-FFF2-40B4-BE49-F238E27FC236}">
                <a16:creationId xmlns:a16="http://schemas.microsoft.com/office/drawing/2014/main" id="{A38D9E53-A305-7690-463F-34041AA68ED2}"/>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テキスト ボックス 23">
            <a:extLst>
              <a:ext uri="{FF2B5EF4-FFF2-40B4-BE49-F238E27FC236}">
                <a16:creationId xmlns:a16="http://schemas.microsoft.com/office/drawing/2014/main" id="{025075BA-AFB3-E230-8D50-4C2B1CCF63D2}"/>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5" name="テキスト ボックス 24">
            <a:extLst>
              <a:ext uri="{FF2B5EF4-FFF2-40B4-BE49-F238E27FC236}">
                <a16:creationId xmlns:a16="http://schemas.microsoft.com/office/drawing/2014/main" id="{3C10095B-3057-7EB7-5A9E-E03DE96FFABD}"/>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8763157A-3EF0-66DC-4194-1292B54E5B15}"/>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F41550F9-8EB0-E424-FE4E-FCBF6B2AA912}"/>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ECBC51C1-4683-E180-03BE-704074732EEB}"/>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9" name="テキスト ボックス 28">
            <a:extLst>
              <a:ext uri="{FF2B5EF4-FFF2-40B4-BE49-F238E27FC236}">
                <a16:creationId xmlns:a16="http://schemas.microsoft.com/office/drawing/2014/main" id="{4503A0F6-BF46-D003-9F5B-1DBF6B8C6F6D}"/>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0" name="正方形/長方形 49">
            <a:extLst>
              <a:ext uri="{FF2B5EF4-FFF2-40B4-BE49-F238E27FC236}">
                <a16:creationId xmlns:a16="http://schemas.microsoft.com/office/drawing/2014/main" id="{C607328B-E8C9-A84E-82B3-9C68AC77E7B2}"/>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CA0052A5-BE1B-B24E-B3D6-F2979DBDE859}"/>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7" name="テキスト ボックス 56">
            <a:extLst>
              <a:ext uri="{FF2B5EF4-FFF2-40B4-BE49-F238E27FC236}">
                <a16:creationId xmlns:a16="http://schemas.microsoft.com/office/drawing/2014/main" id="{762AE1DA-1995-96BE-AC4B-539434D69F47}"/>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8" name="テキスト ボックス 57">
            <a:extLst>
              <a:ext uri="{FF2B5EF4-FFF2-40B4-BE49-F238E27FC236}">
                <a16:creationId xmlns:a16="http://schemas.microsoft.com/office/drawing/2014/main" id="{A39E2AB6-9497-E814-39F5-5635C1876004}"/>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60" name="図 59">
            <a:extLst>
              <a:ext uri="{FF2B5EF4-FFF2-40B4-BE49-F238E27FC236}">
                <a16:creationId xmlns:a16="http://schemas.microsoft.com/office/drawing/2014/main" id="{F137E8C8-AA84-73B8-E4C7-690C5063A02A}"/>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61" name="正方形/長方形 60">
            <a:extLst>
              <a:ext uri="{FF2B5EF4-FFF2-40B4-BE49-F238E27FC236}">
                <a16:creationId xmlns:a16="http://schemas.microsoft.com/office/drawing/2014/main" id="{A60C2755-DA9B-3EFB-BB5D-E7F665B83B35}"/>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8D343C15-7075-7B05-8E78-735F0F554248}"/>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69" name="図 68">
            <a:extLst>
              <a:ext uri="{FF2B5EF4-FFF2-40B4-BE49-F238E27FC236}">
                <a16:creationId xmlns:a16="http://schemas.microsoft.com/office/drawing/2014/main" id="{C4DB5CAD-C325-B75F-FD28-5AF4F825AA47}"/>
              </a:ext>
            </a:extLst>
          </p:cNvPr>
          <p:cNvPicPr>
            <a:picLocks noChangeAspect="1"/>
          </p:cNvPicPr>
          <p:nvPr/>
        </p:nvPicPr>
        <p:blipFill>
          <a:blip r:embed="rId6"/>
          <a:stretch>
            <a:fillRect/>
          </a:stretch>
        </p:blipFill>
        <p:spPr>
          <a:xfrm>
            <a:off x="1418337" y="1907094"/>
            <a:ext cx="604534" cy="251482"/>
          </a:xfrm>
          <a:prstGeom prst="rect">
            <a:avLst/>
          </a:prstGeom>
        </p:spPr>
      </p:pic>
      <p:sp>
        <p:nvSpPr>
          <p:cNvPr id="71" name="正方形/長方形 70">
            <a:extLst>
              <a:ext uri="{FF2B5EF4-FFF2-40B4-BE49-F238E27FC236}">
                <a16:creationId xmlns:a16="http://schemas.microsoft.com/office/drawing/2014/main" id="{6FC24A28-7CC5-B346-8316-C908B5E4D6FE}"/>
              </a:ext>
            </a:extLst>
          </p:cNvPr>
          <p:cNvSpPr/>
          <p:nvPr/>
        </p:nvSpPr>
        <p:spPr>
          <a:xfrm>
            <a:off x="515856" y="5817531"/>
            <a:ext cx="5915023" cy="3363865"/>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1000" b="1" kern="0" dirty="0">
                <a:solidFill>
                  <a:prstClr val="black"/>
                </a:solidFill>
              </a:rPr>
              <a:t>Cancel button		</a:t>
            </a:r>
            <a:r>
              <a:rPr kumimoji="1" lang="en-US" altLang="ja-JP" sz="1000" kern="0" dirty="0">
                <a:solidFill>
                  <a:prstClr val="black"/>
                </a:solidFill>
              </a:rPr>
              <a:t>It can change the status to Cancel.</a:t>
            </a:r>
          </a:p>
          <a:p>
            <a:pPr defTabSz="914400"/>
            <a:r>
              <a:rPr kumimoji="1" lang="en-US" altLang="ja-JP" sz="1000" b="1" kern="0" dirty="0">
                <a:solidFill>
                  <a:prstClr val="black"/>
                </a:solidFill>
              </a:rPr>
              <a:t>CSV import button	</a:t>
            </a:r>
            <a:r>
              <a:rPr kumimoji="1" lang="en-US" altLang="ja-JP" sz="1000" kern="0" dirty="0">
                <a:solidFill>
                  <a:prstClr val="black"/>
                </a:solidFill>
              </a:rPr>
              <a:t>It can import CSV files manually.</a:t>
            </a:r>
          </a:p>
          <a:p>
            <a:pPr defTabSz="914400"/>
            <a:r>
              <a:rPr kumimoji="1" lang="en-US" altLang="ja-JP" sz="1000" b="1" kern="0" dirty="0">
                <a:solidFill>
                  <a:prstClr val="black"/>
                </a:solidFill>
              </a:rPr>
              <a:t>Add button		</a:t>
            </a:r>
            <a:r>
              <a:rPr kumimoji="1" lang="en-US" altLang="ja-JP" sz="1000" kern="0" dirty="0">
                <a:solidFill>
                  <a:prstClr val="black"/>
                </a:solidFill>
              </a:rPr>
              <a:t>It can register as many schedules as it manually select.</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algn="l" defTabSz="914400"/>
            <a:r>
              <a:rPr kumimoji="1" lang="en-US" altLang="ja-JP" sz="1000" b="1" kern="0" dirty="0">
                <a:solidFill>
                  <a:prstClr val="black"/>
                </a:solidFill>
              </a:rPr>
              <a:t>Status management </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72" name="正方形/長方形 71">
            <a:extLst>
              <a:ext uri="{FF2B5EF4-FFF2-40B4-BE49-F238E27FC236}">
                <a16:creationId xmlns:a16="http://schemas.microsoft.com/office/drawing/2014/main" id="{0871C52F-D083-E864-F8CE-395C547DA7B2}"/>
              </a:ext>
            </a:extLst>
          </p:cNvPr>
          <p:cNvSpPr/>
          <p:nvPr/>
        </p:nvSpPr>
        <p:spPr>
          <a:xfrm>
            <a:off x="721655" y="7059174"/>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0" name="矢印: 右 79">
            <a:extLst>
              <a:ext uri="{FF2B5EF4-FFF2-40B4-BE49-F238E27FC236}">
                <a16:creationId xmlns:a16="http://schemas.microsoft.com/office/drawing/2014/main" id="{7FB66085-B8EF-71CD-A293-27822A9EAD06}"/>
              </a:ext>
            </a:extLst>
          </p:cNvPr>
          <p:cNvSpPr/>
          <p:nvPr/>
        </p:nvSpPr>
        <p:spPr>
          <a:xfrm rot="5400000">
            <a:off x="1123873" y="7931075"/>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1" name="正方形/長方形 80">
            <a:extLst>
              <a:ext uri="{FF2B5EF4-FFF2-40B4-BE49-F238E27FC236}">
                <a16:creationId xmlns:a16="http://schemas.microsoft.com/office/drawing/2014/main" id="{C20C2B22-ED73-6DD5-3F25-CD9C9D5DB83E}"/>
              </a:ext>
            </a:extLst>
          </p:cNvPr>
          <p:cNvSpPr/>
          <p:nvPr/>
        </p:nvSpPr>
        <p:spPr>
          <a:xfrm>
            <a:off x="4772856" y="8322987"/>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82" name="正方形/長方形 81">
            <a:extLst>
              <a:ext uri="{FF2B5EF4-FFF2-40B4-BE49-F238E27FC236}">
                <a16:creationId xmlns:a16="http://schemas.microsoft.com/office/drawing/2014/main" id="{7F93C4B5-8028-C88C-7692-58142FE0302D}"/>
              </a:ext>
            </a:extLst>
          </p:cNvPr>
          <p:cNvSpPr/>
          <p:nvPr/>
        </p:nvSpPr>
        <p:spPr>
          <a:xfrm>
            <a:off x="1435025" y="7822999"/>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83" name="正方形/長方形 82">
            <a:extLst>
              <a:ext uri="{FF2B5EF4-FFF2-40B4-BE49-F238E27FC236}">
                <a16:creationId xmlns:a16="http://schemas.microsoft.com/office/drawing/2014/main" id="{3572EA06-708B-0E63-3D20-E6697E7FF2A2}"/>
              </a:ext>
            </a:extLst>
          </p:cNvPr>
          <p:cNvSpPr/>
          <p:nvPr/>
        </p:nvSpPr>
        <p:spPr>
          <a:xfrm>
            <a:off x="1435025" y="730118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86" name="正方形/長方形 85">
            <a:extLst>
              <a:ext uri="{FF2B5EF4-FFF2-40B4-BE49-F238E27FC236}">
                <a16:creationId xmlns:a16="http://schemas.microsoft.com/office/drawing/2014/main" id="{5F90AAB9-30FA-53B9-F9F1-B844BA858807}"/>
              </a:ext>
            </a:extLst>
          </p:cNvPr>
          <p:cNvSpPr/>
          <p:nvPr/>
        </p:nvSpPr>
        <p:spPr>
          <a:xfrm>
            <a:off x="1435025" y="756742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87" name="直線矢印コネクタ 86">
            <a:extLst>
              <a:ext uri="{FF2B5EF4-FFF2-40B4-BE49-F238E27FC236}">
                <a16:creationId xmlns:a16="http://schemas.microsoft.com/office/drawing/2014/main" id="{5BCFD6F0-F234-333B-EFCE-CD5947854505}"/>
              </a:ext>
            </a:extLst>
          </p:cNvPr>
          <p:cNvCxnSpPr>
            <a:cxnSpLocks/>
          </p:cNvCxnSpPr>
          <p:nvPr/>
        </p:nvCxnSpPr>
        <p:spPr>
          <a:xfrm>
            <a:off x="4430055" y="8427821"/>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DE408735-E8D0-1028-BC6F-2BAD35DAA8A1}"/>
              </a:ext>
            </a:extLst>
          </p:cNvPr>
          <p:cNvPicPr>
            <a:picLocks noChangeAspect="1"/>
          </p:cNvPicPr>
          <p:nvPr/>
        </p:nvPicPr>
        <p:blipFill>
          <a:blip r:embed="rId7"/>
          <a:stretch>
            <a:fillRect/>
          </a:stretch>
        </p:blipFill>
        <p:spPr>
          <a:xfrm>
            <a:off x="2759138" y="1529888"/>
            <a:ext cx="1074513" cy="99069"/>
          </a:xfrm>
          <a:prstGeom prst="rect">
            <a:avLst/>
          </a:prstGeom>
        </p:spPr>
      </p:pic>
      <p:sp>
        <p:nvSpPr>
          <p:cNvPr id="4" name="テキスト ボックス 3">
            <a:extLst>
              <a:ext uri="{FF2B5EF4-FFF2-40B4-BE49-F238E27FC236}">
                <a16:creationId xmlns:a16="http://schemas.microsoft.com/office/drawing/2014/main" id="{58D694F7-1E7D-95D4-F50C-64D31D800879}"/>
              </a:ext>
            </a:extLst>
          </p:cNvPr>
          <p:cNvSpPr txBox="1"/>
          <p:nvPr/>
        </p:nvSpPr>
        <p:spPr>
          <a:xfrm>
            <a:off x="2967196" y="1501299"/>
            <a:ext cx="747320" cy="169277"/>
          </a:xfrm>
          <a:prstGeom prst="rect">
            <a:avLst/>
          </a:prstGeom>
          <a:noFill/>
        </p:spPr>
        <p:txBody>
          <a:bodyPr wrap="none" rtlCol="0">
            <a:spAutoFit/>
          </a:bodyPr>
          <a:lstStyle/>
          <a:p>
            <a:r>
              <a:rPr kumimoji="1" lang="en-US" altLang="ja-JP" sz="500" dirty="0">
                <a:solidFill>
                  <a:schemeClr val="bg1"/>
                </a:solidFill>
              </a:rPr>
              <a:t>Outbound Schedule</a:t>
            </a:r>
            <a:endParaRPr kumimoji="1" lang="ja-JP" altLang="en-US" sz="500" dirty="0">
              <a:solidFill>
                <a:schemeClr val="bg1"/>
              </a:solidFill>
            </a:endParaRPr>
          </a:p>
        </p:txBody>
      </p:sp>
      <p:graphicFrame>
        <p:nvGraphicFramePr>
          <p:cNvPr id="10" name="表 9">
            <a:extLst>
              <a:ext uri="{FF2B5EF4-FFF2-40B4-BE49-F238E27FC236}">
                <a16:creationId xmlns:a16="http://schemas.microsoft.com/office/drawing/2014/main" id="{C8F16772-DF07-01E1-3F81-34A819840EA0}"/>
              </a:ext>
            </a:extLst>
          </p:cNvPr>
          <p:cNvGraphicFramePr>
            <a:graphicFrameLocks noGrp="1"/>
          </p:cNvGraphicFramePr>
          <p:nvPr>
            <p:extLst>
              <p:ext uri="{D42A27DB-BD31-4B8C-83A1-F6EECF244321}">
                <p14:modId xmlns:p14="http://schemas.microsoft.com/office/powerpoint/2010/main" val="934296303"/>
              </p:ext>
            </p:extLst>
          </p:nvPr>
        </p:nvGraphicFramePr>
        <p:xfrm>
          <a:off x="536579" y="4315850"/>
          <a:ext cx="5915021" cy="1415653"/>
        </p:xfrm>
        <a:graphic>
          <a:graphicData uri="http://schemas.openxmlformats.org/drawingml/2006/table">
            <a:tbl>
              <a:tblPr>
                <a:tableStyleId>{5C22544A-7EE6-4342-B048-85BDC9FD1C3A}</a:tableStyleId>
              </a:tblPr>
              <a:tblGrid>
                <a:gridCol w="117186">
                  <a:extLst>
                    <a:ext uri="{9D8B030D-6E8A-4147-A177-3AD203B41FA5}">
                      <a16:colId xmlns:a16="http://schemas.microsoft.com/office/drawing/2014/main" val="968664665"/>
                    </a:ext>
                  </a:extLst>
                </a:gridCol>
                <a:gridCol w="159450">
                  <a:extLst>
                    <a:ext uri="{9D8B030D-6E8A-4147-A177-3AD203B41FA5}">
                      <a16:colId xmlns:a16="http://schemas.microsoft.com/office/drawing/2014/main" val="3429776422"/>
                    </a:ext>
                  </a:extLst>
                </a:gridCol>
                <a:gridCol w="451455">
                  <a:extLst>
                    <a:ext uri="{9D8B030D-6E8A-4147-A177-3AD203B41FA5}">
                      <a16:colId xmlns:a16="http://schemas.microsoft.com/office/drawing/2014/main" val="41360817"/>
                    </a:ext>
                  </a:extLst>
                </a:gridCol>
                <a:gridCol w="109502">
                  <a:extLst>
                    <a:ext uri="{9D8B030D-6E8A-4147-A177-3AD203B41FA5}">
                      <a16:colId xmlns:a16="http://schemas.microsoft.com/office/drawing/2014/main" val="2164605460"/>
                    </a:ext>
                  </a:extLst>
                </a:gridCol>
                <a:gridCol w="97975">
                  <a:extLst>
                    <a:ext uri="{9D8B030D-6E8A-4147-A177-3AD203B41FA5}">
                      <a16:colId xmlns:a16="http://schemas.microsoft.com/office/drawing/2014/main" val="3168733124"/>
                    </a:ext>
                  </a:extLst>
                </a:gridCol>
                <a:gridCol w="136397">
                  <a:extLst>
                    <a:ext uri="{9D8B030D-6E8A-4147-A177-3AD203B41FA5}">
                      <a16:colId xmlns:a16="http://schemas.microsoft.com/office/drawing/2014/main" val="1550091491"/>
                    </a:ext>
                  </a:extLst>
                </a:gridCol>
                <a:gridCol w="136397">
                  <a:extLst>
                    <a:ext uri="{9D8B030D-6E8A-4147-A177-3AD203B41FA5}">
                      <a16:colId xmlns:a16="http://schemas.microsoft.com/office/drawing/2014/main" val="2454148106"/>
                    </a:ext>
                  </a:extLst>
                </a:gridCol>
                <a:gridCol w="234373">
                  <a:extLst>
                    <a:ext uri="{9D8B030D-6E8A-4147-A177-3AD203B41FA5}">
                      <a16:colId xmlns:a16="http://schemas.microsoft.com/office/drawing/2014/main" val="3013873438"/>
                    </a:ext>
                  </a:extLst>
                </a:gridCol>
                <a:gridCol w="90291">
                  <a:extLst>
                    <a:ext uri="{9D8B030D-6E8A-4147-A177-3AD203B41FA5}">
                      <a16:colId xmlns:a16="http://schemas.microsoft.com/office/drawing/2014/main" val="593690678"/>
                    </a:ext>
                  </a:extLst>
                </a:gridCol>
                <a:gridCol w="90291">
                  <a:extLst>
                    <a:ext uri="{9D8B030D-6E8A-4147-A177-3AD203B41FA5}">
                      <a16:colId xmlns:a16="http://schemas.microsoft.com/office/drawing/2014/main" val="3789398579"/>
                    </a:ext>
                  </a:extLst>
                </a:gridCol>
                <a:gridCol w="90291">
                  <a:extLst>
                    <a:ext uri="{9D8B030D-6E8A-4147-A177-3AD203B41FA5}">
                      <a16:colId xmlns:a16="http://schemas.microsoft.com/office/drawing/2014/main" val="1955352556"/>
                    </a:ext>
                  </a:extLst>
                </a:gridCol>
                <a:gridCol w="159450">
                  <a:extLst>
                    <a:ext uri="{9D8B030D-6E8A-4147-A177-3AD203B41FA5}">
                      <a16:colId xmlns:a16="http://schemas.microsoft.com/office/drawing/2014/main" val="2015606666"/>
                    </a:ext>
                  </a:extLst>
                </a:gridCol>
                <a:gridCol w="90291">
                  <a:extLst>
                    <a:ext uri="{9D8B030D-6E8A-4147-A177-3AD203B41FA5}">
                      <a16:colId xmlns:a16="http://schemas.microsoft.com/office/drawing/2014/main" val="1645704077"/>
                    </a:ext>
                  </a:extLst>
                </a:gridCol>
                <a:gridCol w="90291">
                  <a:extLst>
                    <a:ext uri="{9D8B030D-6E8A-4147-A177-3AD203B41FA5}">
                      <a16:colId xmlns:a16="http://schemas.microsoft.com/office/drawing/2014/main" val="1125452457"/>
                    </a:ext>
                  </a:extLst>
                </a:gridCol>
                <a:gridCol w="90291">
                  <a:extLst>
                    <a:ext uri="{9D8B030D-6E8A-4147-A177-3AD203B41FA5}">
                      <a16:colId xmlns:a16="http://schemas.microsoft.com/office/drawing/2014/main" val="85884204"/>
                    </a:ext>
                  </a:extLst>
                </a:gridCol>
                <a:gridCol w="90291">
                  <a:extLst>
                    <a:ext uri="{9D8B030D-6E8A-4147-A177-3AD203B41FA5}">
                      <a16:colId xmlns:a16="http://schemas.microsoft.com/office/drawing/2014/main" val="3213104789"/>
                    </a:ext>
                  </a:extLst>
                </a:gridCol>
                <a:gridCol w="90291">
                  <a:extLst>
                    <a:ext uri="{9D8B030D-6E8A-4147-A177-3AD203B41FA5}">
                      <a16:colId xmlns:a16="http://schemas.microsoft.com/office/drawing/2014/main" val="1549595876"/>
                    </a:ext>
                  </a:extLst>
                </a:gridCol>
                <a:gridCol w="90291">
                  <a:extLst>
                    <a:ext uri="{9D8B030D-6E8A-4147-A177-3AD203B41FA5}">
                      <a16:colId xmlns:a16="http://schemas.microsoft.com/office/drawing/2014/main" val="4214381072"/>
                    </a:ext>
                  </a:extLst>
                </a:gridCol>
                <a:gridCol w="90291">
                  <a:extLst>
                    <a:ext uri="{9D8B030D-6E8A-4147-A177-3AD203B41FA5}">
                      <a16:colId xmlns:a16="http://schemas.microsoft.com/office/drawing/2014/main" val="202432454"/>
                    </a:ext>
                  </a:extLst>
                </a:gridCol>
                <a:gridCol w="90291">
                  <a:extLst>
                    <a:ext uri="{9D8B030D-6E8A-4147-A177-3AD203B41FA5}">
                      <a16:colId xmlns:a16="http://schemas.microsoft.com/office/drawing/2014/main" val="72042698"/>
                    </a:ext>
                  </a:extLst>
                </a:gridCol>
                <a:gridCol w="90291">
                  <a:extLst>
                    <a:ext uri="{9D8B030D-6E8A-4147-A177-3AD203B41FA5}">
                      <a16:colId xmlns:a16="http://schemas.microsoft.com/office/drawing/2014/main" val="563182136"/>
                    </a:ext>
                  </a:extLst>
                </a:gridCol>
                <a:gridCol w="90291">
                  <a:extLst>
                    <a:ext uri="{9D8B030D-6E8A-4147-A177-3AD203B41FA5}">
                      <a16:colId xmlns:a16="http://schemas.microsoft.com/office/drawing/2014/main" val="2113855309"/>
                    </a:ext>
                  </a:extLst>
                </a:gridCol>
                <a:gridCol w="97975">
                  <a:extLst>
                    <a:ext uri="{9D8B030D-6E8A-4147-A177-3AD203B41FA5}">
                      <a16:colId xmlns:a16="http://schemas.microsoft.com/office/drawing/2014/main" val="1409103991"/>
                    </a:ext>
                  </a:extLst>
                </a:gridCol>
                <a:gridCol w="90291">
                  <a:extLst>
                    <a:ext uri="{9D8B030D-6E8A-4147-A177-3AD203B41FA5}">
                      <a16:colId xmlns:a16="http://schemas.microsoft.com/office/drawing/2014/main" val="1466368890"/>
                    </a:ext>
                  </a:extLst>
                </a:gridCol>
                <a:gridCol w="261268">
                  <a:extLst>
                    <a:ext uri="{9D8B030D-6E8A-4147-A177-3AD203B41FA5}">
                      <a16:colId xmlns:a16="http://schemas.microsoft.com/office/drawing/2014/main" val="2543705240"/>
                    </a:ext>
                  </a:extLst>
                </a:gridCol>
                <a:gridCol w="97975">
                  <a:extLst>
                    <a:ext uri="{9D8B030D-6E8A-4147-A177-3AD203B41FA5}">
                      <a16:colId xmlns:a16="http://schemas.microsoft.com/office/drawing/2014/main" val="897979607"/>
                    </a:ext>
                  </a:extLst>
                </a:gridCol>
                <a:gridCol w="90291">
                  <a:extLst>
                    <a:ext uri="{9D8B030D-6E8A-4147-A177-3AD203B41FA5}">
                      <a16:colId xmlns:a16="http://schemas.microsoft.com/office/drawing/2014/main" val="484074883"/>
                    </a:ext>
                  </a:extLst>
                </a:gridCol>
                <a:gridCol w="109502">
                  <a:extLst>
                    <a:ext uri="{9D8B030D-6E8A-4147-A177-3AD203B41FA5}">
                      <a16:colId xmlns:a16="http://schemas.microsoft.com/office/drawing/2014/main" val="582824810"/>
                    </a:ext>
                  </a:extLst>
                </a:gridCol>
                <a:gridCol w="90291">
                  <a:extLst>
                    <a:ext uri="{9D8B030D-6E8A-4147-A177-3AD203B41FA5}">
                      <a16:colId xmlns:a16="http://schemas.microsoft.com/office/drawing/2014/main" val="229489152"/>
                    </a:ext>
                  </a:extLst>
                </a:gridCol>
                <a:gridCol w="109502">
                  <a:extLst>
                    <a:ext uri="{9D8B030D-6E8A-4147-A177-3AD203B41FA5}">
                      <a16:colId xmlns:a16="http://schemas.microsoft.com/office/drawing/2014/main" val="1104891565"/>
                    </a:ext>
                  </a:extLst>
                </a:gridCol>
                <a:gridCol w="109502">
                  <a:extLst>
                    <a:ext uri="{9D8B030D-6E8A-4147-A177-3AD203B41FA5}">
                      <a16:colId xmlns:a16="http://schemas.microsoft.com/office/drawing/2014/main" val="1576319918"/>
                    </a:ext>
                  </a:extLst>
                </a:gridCol>
                <a:gridCol w="109502">
                  <a:extLst>
                    <a:ext uri="{9D8B030D-6E8A-4147-A177-3AD203B41FA5}">
                      <a16:colId xmlns:a16="http://schemas.microsoft.com/office/drawing/2014/main" val="2376087391"/>
                    </a:ext>
                  </a:extLst>
                </a:gridCol>
                <a:gridCol w="90291">
                  <a:extLst>
                    <a:ext uri="{9D8B030D-6E8A-4147-A177-3AD203B41FA5}">
                      <a16:colId xmlns:a16="http://schemas.microsoft.com/office/drawing/2014/main" val="42159862"/>
                    </a:ext>
                  </a:extLst>
                </a:gridCol>
                <a:gridCol w="90291">
                  <a:extLst>
                    <a:ext uri="{9D8B030D-6E8A-4147-A177-3AD203B41FA5}">
                      <a16:colId xmlns:a16="http://schemas.microsoft.com/office/drawing/2014/main" val="296982480"/>
                    </a:ext>
                  </a:extLst>
                </a:gridCol>
                <a:gridCol w="90291">
                  <a:extLst>
                    <a:ext uri="{9D8B030D-6E8A-4147-A177-3AD203B41FA5}">
                      <a16:colId xmlns:a16="http://schemas.microsoft.com/office/drawing/2014/main" val="555519698"/>
                    </a:ext>
                  </a:extLst>
                </a:gridCol>
                <a:gridCol w="90291">
                  <a:extLst>
                    <a:ext uri="{9D8B030D-6E8A-4147-A177-3AD203B41FA5}">
                      <a16:colId xmlns:a16="http://schemas.microsoft.com/office/drawing/2014/main" val="1080648430"/>
                    </a:ext>
                  </a:extLst>
                </a:gridCol>
                <a:gridCol w="90291">
                  <a:extLst>
                    <a:ext uri="{9D8B030D-6E8A-4147-A177-3AD203B41FA5}">
                      <a16:colId xmlns:a16="http://schemas.microsoft.com/office/drawing/2014/main" val="1998195620"/>
                    </a:ext>
                  </a:extLst>
                </a:gridCol>
                <a:gridCol w="90291">
                  <a:extLst>
                    <a:ext uri="{9D8B030D-6E8A-4147-A177-3AD203B41FA5}">
                      <a16:colId xmlns:a16="http://schemas.microsoft.com/office/drawing/2014/main" val="2694836163"/>
                    </a:ext>
                  </a:extLst>
                </a:gridCol>
                <a:gridCol w="90291">
                  <a:extLst>
                    <a:ext uri="{9D8B030D-6E8A-4147-A177-3AD203B41FA5}">
                      <a16:colId xmlns:a16="http://schemas.microsoft.com/office/drawing/2014/main" val="3795216338"/>
                    </a:ext>
                  </a:extLst>
                </a:gridCol>
                <a:gridCol w="90291">
                  <a:extLst>
                    <a:ext uri="{9D8B030D-6E8A-4147-A177-3AD203B41FA5}">
                      <a16:colId xmlns:a16="http://schemas.microsoft.com/office/drawing/2014/main" val="3275210115"/>
                    </a:ext>
                  </a:extLst>
                </a:gridCol>
                <a:gridCol w="90291">
                  <a:extLst>
                    <a:ext uri="{9D8B030D-6E8A-4147-A177-3AD203B41FA5}">
                      <a16:colId xmlns:a16="http://schemas.microsoft.com/office/drawing/2014/main" val="963685119"/>
                    </a:ext>
                  </a:extLst>
                </a:gridCol>
                <a:gridCol w="117186">
                  <a:extLst>
                    <a:ext uri="{9D8B030D-6E8A-4147-A177-3AD203B41FA5}">
                      <a16:colId xmlns:a16="http://schemas.microsoft.com/office/drawing/2014/main" val="2126066832"/>
                    </a:ext>
                  </a:extLst>
                </a:gridCol>
                <a:gridCol w="90291">
                  <a:extLst>
                    <a:ext uri="{9D8B030D-6E8A-4147-A177-3AD203B41FA5}">
                      <a16:colId xmlns:a16="http://schemas.microsoft.com/office/drawing/2014/main" val="2444073354"/>
                    </a:ext>
                  </a:extLst>
                </a:gridCol>
                <a:gridCol w="90291">
                  <a:extLst>
                    <a:ext uri="{9D8B030D-6E8A-4147-A177-3AD203B41FA5}">
                      <a16:colId xmlns:a16="http://schemas.microsoft.com/office/drawing/2014/main" val="388218400"/>
                    </a:ext>
                  </a:extLst>
                </a:gridCol>
                <a:gridCol w="90291">
                  <a:extLst>
                    <a:ext uri="{9D8B030D-6E8A-4147-A177-3AD203B41FA5}">
                      <a16:colId xmlns:a16="http://schemas.microsoft.com/office/drawing/2014/main" val="4026780132"/>
                    </a:ext>
                  </a:extLst>
                </a:gridCol>
                <a:gridCol w="90291">
                  <a:extLst>
                    <a:ext uri="{9D8B030D-6E8A-4147-A177-3AD203B41FA5}">
                      <a16:colId xmlns:a16="http://schemas.microsoft.com/office/drawing/2014/main" val="4203777860"/>
                    </a:ext>
                  </a:extLst>
                </a:gridCol>
                <a:gridCol w="90291">
                  <a:extLst>
                    <a:ext uri="{9D8B030D-6E8A-4147-A177-3AD203B41FA5}">
                      <a16:colId xmlns:a16="http://schemas.microsoft.com/office/drawing/2014/main" val="3561545528"/>
                    </a:ext>
                  </a:extLst>
                </a:gridCol>
                <a:gridCol w="97975">
                  <a:extLst>
                    <a:ext uri="{9D8B030D-6E8A-4147-A177-3AD203B41FA5}">
                      <a16:colId xmlns:a16="http://schemas.microsoft.com/office/drawing/2014/main" val="1254647759"/>
                    </a:ext>
                  </a:extLst>
                </a:gridCol>
                <a:gridCol w="90291">
                  <a:extLst>
                    <a:ext uri="{9D8B030D-6E8A-4147-A177-3AD203B41FA5}">
                      <a16:colId xmlns:a16="http://schemas.microsoft.com/office/drawing/2014/main" val="2310649616"/>
                    </a:ext>
                  </a:extLst>
                </a:gridCol>
                <a:gridCol w="109502">
                  <a:extLst>
                    <a:ext uri="{9D8B030D-6E8A-4147-A177-3AD203B41FA5}">
                      <a16:colId xmlns:a16="http://schemas.microsoft.com/office/drawing/2014/main" val="3384132762"/>
                    </a:ext>
                  </a:extLst>
                </a:gridCol>
                <a:gridCol w="92212">
                  <a:extLst>
                    <a:ext uri="{9D8B030D-6E8A-4147-A177-3AD203B41FA5}">
                      <a16:colId xmlns:a16="http://schemas.microsoft.com/office/drawing/2014/main" val="3309531155"/>
                    </a:ext>
                  </a:extLst>
                </a:gridCol>
                <a:gridCol w="109502">
                  <a:extLst>
                    <a:ext uri="{9D8B030D-6E8A-4147-A177-3AD203B41FA5}">
                      <a16:colId xmlns:a16="http://schemas.microsoft.com/office/drawing/2014/main" val="3411326731"/>
                    </a:ext>
                  </a:extLst>
                </a:gridCol>
                <a:gridCol w="92212">
                  <a:extLst>
                    <a:ext uri="{9D8B030D-6E8A-4147-A177-3AD203B41FA5}">
                      <a16:colId xmlns:a16="http://schemas.microsoft.com/office/drawing/2014/main" val="3061612894"/>
                    </a:ext>
                  </a:extLst>
                </a:gridCol>
              </a:tblGrid>
              <a:tr h="426861">
                <a:tc>
                  <a:txBody>
                    <a:bodyPr/>
                    <a:lstStyle/>
                    <a:p>
                      <a:pPr algn="l" fontAlgn="ctr"/>
                      <a:r>
                        <a:rPr lang="de-DE" sz="200" u="none" strike="noStrike">
                          <a:effectLst/>
                        </a:rPr>
                        <a:t>ORDER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NAME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DELIVERY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QUANTITY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Actual Qty (Outbound)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Status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DEADLINE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COMPLETE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SITUATION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ITEM TYPE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ARRANGEMENT 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ITEM LT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SAFETY LT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HL DWG NO.5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NO.3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CUSTOMER PART NO PI</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PART COLOR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FACTORY DIVISION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NECESSARY DAY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STOCK UNIT NAME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ISSUE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SLIP ISSUE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ORDER START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WAREHOUSECODE1-PLAN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WAREHOUSECODE2-PLAN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WAREHOUSECODE3-PLAN</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MECHANIC ORDER</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START KEY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END KEY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COMMENT FLAG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ADD/EMERGENCY DIV</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PRODUCT ACT OUT DIV</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WORK INSTR. NO.</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WORK SITUATION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SCHEDULE PROCESS    CODE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sz="200" u="none" strike="noStrike">
                          <a:effectLst/>
                        </a:rPr>
                        <a:t>SCHEDULE WORK       CENTER CODE 1</a:t>
                      </a:r>
                      <a:endParaRPr 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sz="200" u="none" strike="noStrike">
                          <a:effectLst/>
                        </a:rPr>
                        <a:t>SCHEDULE WORK       CENTER CODE 2</a:t>
                      </a:r>
                      <a:endParaRPr 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CHILD PART NO.2</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UPDATE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UPDATE TIME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LAST TRANSFER DATE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LAST TRANSFER TIME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3690659470"/>
                  </a:ext>
                </a:extLst>
              </a:tr>
              <a:tr h="123599">
                <a:tc>
                  <a:txBody>
                    <a:bodyPr/>
                    <a:lstStyle/>
                    <a:p>
                      <a:pPr algn="l" fontAlgn="ctr"/>
                      <a:r>
                        <a:rPr lang="de-DE" sz="200" u="none" strike="noStrike">
                          <a:effectLst/>
                        </a:rPr>
                        <a:t>M1821773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104-0210507-00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MEG-000 BODY</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144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dirty="0">
                          <a:effectLst/>
                        </a:rPr>
                        <a:t>Schedule registered</a:t>
                      </a:r>
                      <a:endParaRPr lang="de-DE"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MEG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45321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0210507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2189021985"/>
                  </a:ext>
                </a:extLst>
              </a:tr>
              <a:tr h="123599">
                <a:tc>
                  <a:txBody>
                    <a:bodyPr/>
                    <a:lstStyle/>
                    <a:p>
                      <a:pPr algn="l" fontAlgn="ctr"/>
                      <a:r>
                        <a:rPr lang="de-DE" sz="200" u="none" strike="noStrike">
                          <a:effectLst/>
                        </a:rPr>
                        <a:t>M1821774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104-0212079-00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84K-200 COVER</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1200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Schedule registered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84K</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43351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0212079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418854947"/>
                  </a:ext>
                </a:extLst>
              </a:tr>
              <a:tr h="123599">
                <a:tc>
                  <a:txBody>
                    <a:bodyPr/>
                    <a:lstStyle/>
                    <a:p>
                      <a:pPr algn="l" fontAlgn="ctr"/>
                      <a:r>
                        <a:rPr lang="de-DE" sz="200" u="none" strike="noStrike">
                          <a:effectLst/>
                        </a:rPr>
                        <a:t>M1821796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104-0212497-00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K0G-0D0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Outbound working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K0G</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0D00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0212497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334763121"/>
                  </a:ext>
                </a:extLst>
              </a:tr>
              <a:tr h="123599">
                <a:tc>
                  <a:txBody>
                    <a:bodyPr/>
                    <a:lstStyle/>
                    <a:p>
                      <a:pPr algn="l" fontAlgn="ctr"/>
                      <a:r>
                        <a:rPr lang="de-DE" sz="200" u="none" strike="noStrike">
                          <a:effectLst/>
                        </a:rPr>
                        <a:t>M1821797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104-0212703-00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K1B-0C0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K1B</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0C00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0212703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917332310"/>
                  </a:ext>
                </a:extLst>
              </a:tr>
              <a:tr h="123599">
                <a:tc>
                  <a:txBody>
                    <a:bodyPr/>
                    <a:lstStyle/>
                    <a:p>
                      <a:pPr algn="l" fontAlgn="ctr"/>
                      <a:r>
                        <a:rPr lang="de-DE" sz="200" u="none" strike="noStrike">
                          <a:effectLst/>
                        </a:rPr>
                        <a:t>M1821798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104-0212635-00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K2L-030 SMART KEY SET</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K2L</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23041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0300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W7084128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993</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0212635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35426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1228910384"/>
                  </a:ext>
                </a:extLst>
              </a:tr>
              <a:tr h="123599">
                <a:tc>
                  <a:txBody>
                    <a:bodyPr/>
                    <a:lstStyle/>
                    <a:p>
                      <a:pPr algn="l" fontAlgn="ctr"/>
                      <a:r>
                        <a:rPr lang="de-DE" sz="200" u="none" strike="noStrike">
                          <a:effectLst/>
                        </a:rPr>
                        <a:t>M1821826</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100-0210046-00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nl-NL" sz="200" u="none" strike="noStrike">
                          <a:effectLst/>
                        </a:rPr>
                        <a:t>ZF5-J00 SW ASSY START MAG</a:t>
                      </a:r>
                      <a:endParaRPr lang="nl-NL"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00VYP3A271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ZF5</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J003</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TH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0210046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35850-ZF5 -V012-M1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0210046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3530691486"/>
                  </a:ext>
                </a:extLst>
              </a:tr>
              <a:tr h="123599">
                <a:tc>
                  <a:txBody>
                    <a:bodyPr/>
                    <a:lstStyle/>
                    <a:p>
                      <a:pPr algn="l" fontAlgn="ctr"/>
                      <a:r>
                        <a:rPr lang="de-DE" sz="200" u="none" strike="noStrike">
                          <a:effectLst/>
                        </a:rPr>
                        <a:t>M1821827</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100-0210084-00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27K-000 COVER CABLE</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Inbound completed</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00HAZ3A271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27K</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H2121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0210084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35191-K27-V01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0210084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60139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2555717234"/>
                  </a:ext>
                </a:extLst>
              </a:tr>
              <a:tr h="123599">
                <a:tc>
                  <a:txBody>
                    <a:bodyPr/>
                    <a:lstStyle/>
                    <a:p>
                      <a:pPr algn="l" fontAlgn="ctr"/>
                      <a:r>
                        <a:rPr lang="de-DE" sz="200" u="none" strike="noStrike">
                          <a:effectLst/>
                        </a:rPr>
                        <a:t>M1821828</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100-0210176-00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nl-NL" sz="200" u="none" strike="noStrike">
                          <a:effectLst/>
                        </a:rPr>
                        <a:t>H20-L00 SW ASSY START MAG</a:t>
                      </a:r>
                      <a:endParaRPr lang="nl-NL"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dirty="0">
                          <a:effectLst/>
                        </a:rPr>
                        <a:t>Cancel</a:t>
                      </a:r>
                      <a:endParaRPr lang="de-DE"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00AYS3A271</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H20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22000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L004</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AH</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0210176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35850-KR3-870</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A</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20231027</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de-DE" sz="200" u="none" strike="noStrike">
                          <a:effectLst/>
                        </a:rPr>
                        <a:t>PCS</a:t>
                      </a:r>
                      <a:endParaRPr lang="de-DE"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20231019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20231025</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1</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endParaRPr lang="ja-JP" altLang="en-US"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9998</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999</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104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0210176</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l" fontAlgn="ctr"/>
                      <a:r>
                        <a:rPr lang="en-US" altLang="ja-JP" sz="200" u="none" strike="noStrike">
                          <a:effectLst/>
                        </a:rPr>
                        <a:t>00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33434</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a:effectLst/>
                        </a:rPr>
                        <a:t>20231020</a:t>
                      </a:r>
                      <a:endParaRPr lang="en-US" altLang="ja-JP" sz="200" b="0" i="0" u="none" strike="noStrike">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tc>
                  <a:txBody>
                    <a:bodyPr/>
                    <a:lstStyle/>
                    <a:p>
                      <a:pPr algn="r" fontAlgn="ctr"/>
                      <a:r>
                        <a:rPr lang="en-US" altLang="ja-JP" sz="200" u="none" strike="noStrike" dirty="0">
                          <a:effectLst/>
                        </a:rPr>
                        <a:t>60139</a:t>
                      </a:r>
                      <a:endParaRPr lang="en-US" altLang="ja-JP" sz="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53" marR="1153" marT="1153" marB="0" anchor="ctr"/>
                </a:tc>
                <a:extLst>
                  <a:ext uri="{0D108BD9-81ED-4DB2-BD59-A6C34878D82A}">
                    <a16:rowId xmlns:a16="http://schemas.microsoft.com/office/drawing/2014/main" val="784567497"/>
                  </a:ext>
                </a:extLst>
              </a:tr>
            </a:tbl>
          </a:graphicData>
        </a:graphic>
      </p:graphicFrame>
      <p:graphicFrame>
        <p:nvGraphicFramePr>
          <p:cNvPr id="14" name="表 13">
            <a:extLst>
              <a:ext uri="{FF2B5EF4-FFF2-40B4-BE49-F238E27FC236}">
                <a16:creationId xmlns:a16="http://schemas.microsoft.com/office/drawing/2014/main" id="{38B3A3E7-3DC9-1212-2B00-E26D377CDDC8}"/>
              </a:ext>
            </a:extLst>
          </p:cNvPr>
          <p:cNvGraphicFramePr>
            <a:graphicFrameLocks noGrp="1"/>
          </p:cNvGraphicFramePr>
          <p:nvPr>
            <p:extLst>
              <p:ext uri="{D42A27DB-BD31-4B8C-83A1-F6EECF244321}">
                <p14:modId xmlns:p14="http://schemas.microsoft.com/office/powerpoint/2010/main" val="236382920"/>
              </p:ext>
            </p:extLst>
          </p:nvPr>
        </p:nvGraphicFramePr>
        <p:xfrm>
          <a:off x="622521" y="2277697"/>
          <a:ext cx="5473480" cy="1591426"/>
        </p:xfrm>
        <a:graphic>
          <a:graphicData uri="http://schemas.openxmlformats.org/drawingml/2006/table">
            <a:tbl>
              <a:tblPr>
                <a:tableStyleId>{5C22544A-7EE6-4342-B048-85BDC9FD1C3A}</a:tableStyleId>
              </a:tblPr>
              <a:tblGrid>
                <a:gridCol w="444584">
                  <a:extLst>
                    <a:ext uri="{9D8B030D-6E8A-4147-A177-3AD203B41FA5}">
                      <a16:colId xmlns:a16="http://schemas.microsoft.com/office/drawing/2014/main" val="1322304786"/>
                    </a:ext>
                  </a:extLst>
                </a:gridCol>
                <a:gridCol w="604925">
                  <a:extLst>
                    <a:ext uri="{9D8B030D-6E8A-4147-A177-3AD203B41FA5}">
                      <a16:colId xmlns:a16="http://schemas.microsoft.com/office/drawing/2014/main" val="2346622861"/>
                    </a:ext>
                  </a:extLst>
                </a:gridCol>
                <a:gridCol w="1712741">
                  <a:extLst>
                    <a:ext uri="{9D8B030D-6E8A-4147-A177-3AD203B41FA5}">
                      <a16:colId xmlns:a16="http://schemas.microsoft.com/office/drawing/2014/main" val="3916176123"/>
                    </a:ext>
                  </a:extLst>
                </a:gridCol>
                <a:gridCol w="415430">
                  <a:extLst>
                    <a:ext uri="{9D8B030D-6E8A-4147-A177-3AD203B41FA5}">
                      <a16:colId xmlns:a16="http://schemas.microsoft.com/office/drawing/2014/main" val="2408486382"/>
                    </a:ext>
                  </a:extLst>
                </a:gridCol>
                <a:gridCol w="371701">
                  <a:extLst>
                    <a:ext uri="{9D8B030D-6E8A-4147-A177-3AD203B41FA5}">
                      <a16:colId xmlns:a16="http://schemas.microsoft.com/office/drawing/2014/main" val="233891179"/>
                    </a:ext>
                  </a:extLst>
                </a:gridCol>
                <a:gridCol w="517466">
                  <a:extLst>
                    <a:ext uri="{9D8B030D-6E8A-4147-A177-3AD203B41FA5}">
                      <a16:colId xmlns:a16="http://schemas.microsoft.com/office/drawing/2014/main" val="2164421013"/>
                    </a:ext>
                  </a:extLst>
                </a:gridCol>
                <a:gridCol w="517466">
                  <a:extLst>
                    <a:ext uri="{9D8B030D-6E8A-4147-A177-3AD203B41FA5}">
                      <a16:colId xmlns:a16="http://schemas.microsoft.com/office/drawing/2014/main" val="3395695857"/>
                    </a:ext>
                  </a:extLst>
                </a:gridCol>
                <a:gridCol w="889167">
                  <a:extLst>
                    <a:ext uri="{9D8B030D-6E8A-4147-A177-3AD203B41FA5}">
                      <a16:colId xmlns:a16="http://schemas.microsoft.com/office/drawing/2014/main" val="2206041490"/>
                    </a:ext>
                  </a:extLst>
                </a:gridCol>
              </a:tblGrid>
              <a:tr h="351690">
                <a:tc>
                  <a:txBody>
                    <a:bodyPr/>
                    <a:lstStyle/>
                    <a:p>
                      <a:pPr algn="l" fontAlgn="ctr"/>
                      <a:r>
                        <a:rPr lang="de-DE" sz="600" u="none" strike="noStrike">
                          <a:effectLst/>
                        </a:rPr>
                        <a:t>ORDER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DELIVERY DATE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QUANTITY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Actual Qty (Outbound)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Division</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Status</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589112059"/>
                  </a:ext>
                </a:extLst>
              </a:tr>
              <a:tr h="154967">
                <a:tc>
                  <a:txBody>
                    <a:bodyPr/>
                    <a:lstStyle/>
                    <a:p>
                      <a:pPr algn="l" fontAlgn="ctr"/>
                      <a:r>
                        <a:rPr lang="de-DE" sz="600" u="none" strike="noStrike">
                          <a:effectLst/>
                        </a:rPr>
                        <a:t>M1821773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20231019</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144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969541577"/>
                  </a:ext>
                </a:extLst>
              </a:tr>
              <a:tr h="154967">
                <a:tc>
                  <a:txBody>
                    <a:bodyPr/>
                    <a:lstStyle/>
                    <a:p>
                      <a:pPr algn="l" fontAlgn="ctr"/>
                      <a:r>
                        <a:rPr lang="de-DE" sz="600" u="none" strike="noStrike">
                          <a:effectLst/>
                        </a:rPr>
                        <a:t>M1821774</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1200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2251771665"/>
                  </a:ext>
                </a:extLst>
              </a:tr>
              <a:tr h="154967">
                <a:tc>
                  <a:txBody>
                    <a:bodyPr/>
                    <a:lstStyle/>
                    <a:p>
                      <a:pPr algn="l" fontAlgn="ctr"/>
                      <a:r>
                        <a:rPr lang="de-DE" sz="600" u="none" strike="noStrike">
                          <a:effectLst/>
                        </a:rPr>
                        <a:t>M1821796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5</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working</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22090017"/>
                  </a:ext>
                </a:extLst>
              </a:tr>
              <a:tr h="154967">
                <a:tc>
                  <a:txBody>
                    <a:bodyPr/>
                    <a:lstStyle/>
                    <a:p>
                      <a:pPr algn="l" fontAlgn="ctr"/>
                      <a:r>
                        <a:rPr lang="de-DE" sz="600" u="none" strike="noStrike">
                          <a:effectLst/>
                        </a:rPr>
                        <a:t>M1821797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20231020</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completed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329975005"/>
                  </a:ext>
                </a:extLst>
              </a:tr>
              <a:tr h="154967">
                <a:tc>
                  <a:txBody>
                    <a:bodyPr/>
                    <a:lstStyle/>
                    <a:p>
                      <a:pPr algn="l" fontAlgn="ctr"/>
                      <a:r>
                        <a:rPr lang="de-DE" sz="600" u="none" strike="noStrike">
                          <a:effectLst/>
                        </a:rPr>
                        <a:t>M1821798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1766573225"/>
                  </a:ext>
                </a:extLst>
              </a:tr>
              <a:tr h="154967">
                <a:tc>
                  <a:txBody>
                    <a:bodyPr/>
                    <a:lstStyle/>
                    <a:p>
                      <a:pPr algn="l" fontAlgn="ctr"/>
                      <a:r>
                        <a:rPr lang="de-DE" sz="600" u="none" strike="noStrike">
                          <a:effectLst/>
                        </a:rPr>
                        <a:t>M1821826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801999103"/>
                  </a:ext>
                </a:extLst>
              </a:tr>
              <a:tr h="154967">
                <a:tc>
                  <a:txBody>
                    <a:bodyPr/>
                    <a:lstStyle/>
                    <a:p>
                      <a:pPr algn="l" fontAlgn="ctr"/>
                      <a:r>
                        <a:rPr lang="de-DE" sz="600" u="none" strike="noStrike">
                          <a:effectLst/>
                        </a:rPr>
                        <a:t>M1821827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100-0210084-00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409223509"/>
                  </a:ext>
                </a:extLst>
              </a:tr>
              <a:tr h="154967">
                <a:tc>
                  <a:txBody>
                    <a:bodyPr/>
                    <a:lstStyle/>
                    <a:p>
                      <a:pPr algn="l" fontAlgn="ctr"/>
                      <a:r>
                        <a:rPr lang="de-DE" sz="600" u="none" strike="noStrike">
                          <a:effectLst/>
                        </a:rPr>
                        <a:t>M1821828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Cancel</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962509490"/>
                  </a:ext>
                </a:extLst>
              </a:tr>
            </a:tbl>
          </a:graphicData>
        </a:graphic>
      </p:graphicFrame>
      <p:sp>
        <p:nvSpPr>
          <p:cNvPr id="13" name="矢印: 右 12">
            <a:extLst>
              <a:ext uri="{FF2B5EF4-FFF2-40B4-BE49-F238E27FC236}">
                <a16:creationId xmlns:a16="http://schemas.microsoft.com/office/drawing/2014/main" id="{16A449F2-B525-126F-6674-01197B276FFE}"/>
              </a:ext>
            </a:extLst>
          </p:cNvPr>
          <p:cNvSpPr/>
          <p:nvPr/>
        </p:nvSpPr>
        <p:spPr>
          <a:xfrm>
            <a:off x="5469827" y="3497805"/>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
        <p:nvSpPr>
          <p:cNvPr id="15" name="矢印: 右 14">
            <a:extLst>
              <a:ext uri="{FF2B5EF4-FFF2-40B4-BE49-F238E27FC236}">
                <a16:creationId xmlns:a16="http://schemas.microsoft.com/office/drawing/2014/main" id="{F86BC145-37C7-EA4E-2D9F-D6186D68BA87}"/>
              </a:ext>
            </a:extLst>
          </p:cNvPr>
          <p:cNvSpPr/>
          <p:nvPr/>
        </p:nvSpPr>
        <p:spPr>
          <a:xfrm>
            <a:off x="1503070" y="5624792"/>
            <a:ext cx="1011936" cy="402336"/>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Can be scroll</a:t>
            </a:r>
            <a:endParaRPr kumimoji="1" lang="ja-JP" altLang="en-US" sz="700" kern="0" dirty="0">
              <a:solidFill>
                <a:prstClr val="black"/>
              </a:solidFill>
            </a:endParaRPr>
          </a:p>
        </p:txBody>
      </p:sp>
    </p:spTree>
    <p:extLst>
      <p:ext uri="{BB962C8B-B14F-4D97-AF65-F5344CB8AC3E}">
        <p14:creationId xmlns:p14="http://schemas.microsoft.com/office/powerpoint/2010/main" val="594970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4104EEC-60A0-58C5-7F1B-6DC9CEA32A08}"/>
              </a:ext>
            </a:extLst>
          </p:cNvPr>
          <p:cNvPicPr>
            <a:picLocks noChangeAspect="1"/>
          </p:cNvPicPr>
          <p:nvPr/>
        </p:nvPicPr>
        <p:blipFill>
          <a:blip r:embed="rId2"/>
          <a:stretch>
            <a:fillRect/>
          </a:stretch>
        </p:blipFill>
        <p:spPr>
          <a:xfrm>
            <a:off x="589506" y="1524104"/>
            <a:ext cx="5588000" cy="2538567"/>
          </a:xfrm>
          <a:prstGeom prst="rect">
            <a:avLst/>
          </a:prstGeom>
        </p:spPr>
      </p:pic>
      <p:pic>
        <p:nvPicPr>
          <p:cNvPr id="13" name="図 12">
            <a:extLst>
              <a:ext uri="{FF2B5EF4-FFF2-40B4-BE49-F238E27FC236}">
                <a16:creationId xmlns:a16="http://schemas.microsoft.com/office/drawing/2014/main" id="{7BD87FC0-4F96-24CC-5D78-84E79CE34850}"/>
              </a:ext>
            </a:extLst>
          </p:cNvPr>
          <p:cNvPicPr>
            <a:picLocks noChangeAspect="1"/>
          </p:cNvPicPr>
          <p:nvPr/>
        </p:nvPicPr>
        <p:blipFill>
          <a:blip r:embed="rId3"/>
          <a:stretch>
            <a:fillRect/>
          </a:stretch>
        </p:blipFill>
        <p:spPr>
          <a:xfrm>
            <a:off x="589506" y="2266950"/>
            <a:ext cx="5559834" cy="1470660"/>
          </a:xfrm>
          <a:prstGeom prst="rect">
            <a:avLst/>
          </a:prstGeom>
        </p:spPr>
      </p:pic>
      <p:pic>
        <p:nvPicPr>
          <p:cNvPr id="49" name="図 48">
            <a:extLst>
              <a:ext uri="{FF2B5EF4-FFF2-40B4-BE49-F238E27FC236}">
                <a16:creationId xmlns:a16="http://schemas.microsoft.com/office/drawing/2014/main" id="{3AB75076-F102-A61D-B8C7-77DBC6437CF1}"/>
              </a:ext>
            </a:extLst>
          </p:cNvPr>
          <p:cNvPicPr>
            <a:picLocks noChangeAspect="1"/>
          </p:cNvPicPr>
          <p:nvPr/>
        </p:nvPicPr>
        <p:blipFill>
          <a:blip r:embed="rId4"/>
          <a:stretch>
            <a:fillRect/>
          </a:stretch>
        </p:blipFill>
        <p:spPr>
          <a:xfrm>
            <a:off x="1218777" y="1673638"/>
            <a:ext cx="1558713" cy="188824"/>
          </a:xfrm>
          <a:prstGeom prst="rect">
            <a:avLst/>
          </a:prstGeom>
        </p:spPr>
      </p:pic>
      <p:pic>
        <p:nvPicPr>
          <p:cNvPr id="59" name="図 58">
            <a:extLst>
              <a:ext uri="{FF2B5EF4-FFF2-40B4-BE49-F238E27FC236}">
                <a16:creationId xmlns:a16="http://schemas.microsoft.com/office/drawing/2014/main" id="{BAC7BAA5-F7C3-2F86-5DD7-AC7A99CD7063}"/>
              </a:ext>
            </a:extLst>
          </p:cNvPr>
          <p:cNvPicPr>
            <a:picLocks noChangeAspect="1"/>
          </p:cNvPicPr>
          <p:nvPr/>
        </p:nvPicPr>
        <p:blipFill>
          <a:blip r:embed="rId5"/>
          <a:stretch>
            <a:fillRect/>
          </a:stretch>
        </p:blipFill>
        <p:spPr>
          <a:xfrm>
            <a:off x="2594569" y="1924111"/>
            <a:ext cx="486528" cy="129479"/>
          </a:xfrm>
          <a:prstGeom prst="rect">
            <a:avLst/>
          </a:prstGeom>
        </p:spPr>
      </p:pic>
      <p:pic>
        <p:nvPicPr>
          <p:cNvPr id="62" name="図 61">
            <a:extLst>
              <a:ext uri="{FF2B5EF4-FFF2-40B4-BE49-F238E27FC236}">
                <a16:creationId xmlns:a16="http://schemas.microsoft.com/office/drawing/2014/main" id="{4FB92B87-F70A-11DC-2021-CC9FC1B371EC}"/>
              </a:ext>
            </a:extLst>
          </p:cNvPr>
          <p:cNvPicPr>
            <a:picLocks noChangeAspect="1"/>
          </p:cNvPicPr>
          <p:nvPr/>
        </p:nvPicPr>
        <p:blipFill>
          <a:blip r:embed="rId4"/>
          <a:stretch>
            <a:fillRect/>
          </a:stretch>
        </p:blipFill>
        <p:spPr>
          <a:xfrm>
            <a:off x="2058476" y="1884860"/>
            <a:ext cx="1558713" cy="45719"/>
          </a:xfrm>
          <a:prstGeom prst="rect">
            <a:avLst/>
          </a:prstGeom>
        </p:spPr>
      </p:pic>
      <p:sp>
        <p:nvSpPr>
          <p:cNvPr id="71" name="正方形/長方形 70">
            <a:extLst>
              <a:ext uri="{FF2B5EF4-FFF2-40B4-BE49-F238E27FC236}">
                <a16:creationId xmlns:a16="http://schemas.microsoft.com/office/drawing/2014/main" id="{3834BE54-1CD3-5316-9F28-825C4ED685F7}"/>
              </a:ext>
            </a:extLst>
          </p:cNvPr>
          <p:cNvSpPr/>
          <p:nvPr/>
        </p:nvSpPr>
        <p:spPr>
          <a:xfrm>
            <a:off x="103707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2" name="正方形/長方形 81">
            <a:extLst>
              <a:ext uri="{FF2B5EF4-FFF2-40B4-BE49-F238E27FC236}">
                <a16:creationId xmlns:a16="http://schemas.microsoft.com/office/drawing/2014/main" id="{7BF31DBA-499F-314B-8D25-DAFC57EB3AB1}"/>
              </a:ext>
            </a:extLst>
          </p:cNvPr>
          <p:cNvSpPr/>
          <p:nvPr/>
        </p:nvSpPr>
        <p:spPr>
          <a:xfrm>
            <a:off x="1623814" y="169343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5" name="テキスト ボックス 84">
            <a:extLst>
              <a:ext uri="{FF2B5EF4-FFF2-40B4-BE49-F238E27FC236}">
                <a16:creationId xmlns:a16="http://schemas.microsoft.com/office/drawing/2014/main" id="{2A92419C-0171-E416-1B19-601CC4E06CEA}"/>
              </a:ext>
            </a:extLst>
          </p:cNvPr>
          <p:cNvSpPr txBox="1"/>
          <p:nvPr/>
        </p:nvSpPr>
        <p:spPr>
          <a:xfrm>
            <a:off x="649843" y="1641611"/>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86" name="テキスト ボックス 85">
            <a:extLst>
              <a:ext uri="{FF2B5EF4-FFF2-40B4-BE49-F238E27FC236}">
                <a16:creationId xmlns:a16="http://schemas.microsoft.com/office/drawing/2014/main" id="{1DB4D9D9-B52C-B3C6-0787-9BC5CCD492C0}"/>
              </a:ext>
            </a:extLst>
          </p:cNvPr>
          <p:cNvSpPr txBox="1"/>
          <p:nvPr/>
        </p:nvSpPr>
        <p:spPr>
          <a:xfrm>
            <a:off x="1493216" y="164161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87" name="正方形/長方形 86">
            <a:extLst>
              <a:ext uri="{FF2B5EF4-FFF2-40B4-BE49-F238E27FC236}">
                <a16:creationId xmlns:a16="http://schemas.microsoft.com/office/drawing/2014/main" id="{EB4B3650-9602-E46D-8C07-6549AA6FDA21}"/>
              </a:ext>
            </a:extLst>
          </p:cNvPr>
          <p:cNvSpPr/>
          <p:nvPr/>
        </p:nvSpPr>
        <p:spPr>
          <a:xfrm>
            <a:off x="103707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8" name="正方形/長方形 87">
            <a:extLst>
              <a:ext uri="{FF2B5EF4-FFF2-40B4-BE49-F238E27FC236}">
                <a16:creationId xmlns:a16="http://schemas.microsoft.com/office/drawing/2014/main" id="{53CD9C88-5FA8-5B78-BA52-416BA5719721}"/>
              </a:ext>
            </a:extLst>
          </p:cNvPr>
          <p:cNvSpPr/>
          <p:nvPr/>
        </p:nvSpPr>
        <p:spPr>
          <a:xfrm>
            <a:off x="1623814" y="179517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89" name="テキスト ボックス 88">
            <a:extLst>
              <a:ext uri="{FF2B5EF4-FFF2-40B4-BE49-F238E27FC236}">
                <a16:creationId xmlns:a16="http://schemas.microsoft.com/office/drawing/2014/main" id="{EF2F3971-9D67-ABA2-7ED2-04EB70DA6BFC}"/>
              </a:ext>
            </a:extLst>
          </p:cNvPr>
          <p:cNvSpPr txBox="1"/>
          <p:nvPr/>
        </p:nvSpPr>
        <p:spPr>
          <a:xfrm>
            <a:off x="649843" y="1743353"/>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90" name="テキスト ボックス 89">
            <a:extLst>
              <a:ext uri="{FF2B5EF4-FFF2-40B4-BE49-F238E27FC236}">
                <a16:creationId xmlns:a16="http://schemas.microsoft.com/office/drawing/2014/main" id="{616B96EA-DE7B-53B0-1AC6-BD86AA90B6AE}"/>
              </a:ext>
            </a:extLst>
          </p:cNvPr>
          <p:cNvSpPr txBox="1"/>
          <p:nvPr/>
        </p:nvSpPr>
        <p:spPr>
          <a:xfrm>
            <a:off x="1493216" y="1743353"/>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91" name="正方形/長方形 90">
            <a:extLst>
              <a:ext uri="{FF2B5EF4-FFF2-40B4-BE49-F238E27FC236}">
                <a16:creationId xmlns:a16="http://schemas.microsoft.com/office/drawing/2014/main" id="{CA4A18A9-9C29-06AC-B466-6484E5CF59E8}"/>
              </a:ext>
            </a:extLst>
          </p:cNvPr>
          <p:cNvSpPr/>
          <p:nvPr/>
        </p:nvSpPr>
        <p:spPr>
          <a:xfrm>
            <a:off x="250673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2" name="正方形/長方形 91">
            <a:extLst>
              <a:ext uri="{FF2B5EF4-FFF2-40B4-BE49-F238E27FC236}">
                <a16:creationId xmlns:a16="http://schemas.microsoft.com/office/drawing/2014/main" id="{13D18418-DF94-A590-62D0-A3A1CFA56835}"/>
              </a:ext>
            </a:extLst>
          </p:cNvPr>
          <p:cNvSpPr/>
          <p:nvPr/>
        </p:nvSpPr>
        <p:spPr>
          <a:xfrm>
            <a:off x="3093479" y="1692549"/>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3" name="テキスト ボックス 92">
            <a:extLst>
              <a:ext uri="{FF2B5EF4-FFF2-40B4-BE49-F238E27FC236}">
                <a16:creationId xmlns:a16="http://schemas.microsoft.com/office/drawing/2014/main" id="{3C27852D-01CD-11C6-6843-495A18912EB6}"/>
              </a:ext>
            </a:extLst>
          </p:cNvPr>
          <p:cNvSpPr txBox="1"/>
          <p:nvPr/>
        </p:nvSpPr>
        <p:spPr>
          <a:xfrm>
            <a:off x="2963983" y="1648226"/>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94" name="テキスト ボックス 93">
            <a:extLst>
              <a:ext uri="{FF2B5EF4-FFF2-40B4-BE49-F238E27FC236}">
                <a16:creationId xmlns:a16="http://schemas.microsoft.com/office/drawing/2014/main" id="{FAF89C76-65C5-9256-F910-6518E4FFF0B5}"/>
              </a:ext>
            </a:extLst>
          </p:cNvPr>
          <p:cNvSpPr txBox="1"/>
          <p:nvPr/>
        </p:nvSpPr>
        <p:spPr>
          <a:xfrm>
            <a:off x="2086879" y="1656506"/>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95" name="図 94">
            <a:extLst>
              <a:ext uri="{FF2B5EF4-FFF2-40B4-BE49-F238E27FC236}">
                <a16:creationId xmlns:a16="http://schemas.microsoft.com/office/drawing/2014/main" id="{3AD9FF76-6EAF-E326-660D-49D06F81BDE7}"/>
              </a:ext>
            </a:extLst>
          </p:cNvPr>
          <p:cNvPicPr>
            <a:picLocks noChangeAspect="1"/>
          </p:cNvPicPr>
          <p:nvPr/>
        </p:nvPicPr>
        <p:blipFill>
          <a:blip r:embed="rId6"/>
          <a:stretch>
            <a:fillRect/>
          </a:stretch>
        </p:blipFill>
        <p:spPr>
          <a:xfrm>
            <a:off x="4106048" y="1672629"/>
            <a:ext cx="1333616" cy="251482"/>
          </a:xfrm>
          <a:prstGeom prst="rect">
            <a:avLst/>
          </a:prstGeom>
        </p:spPr>
      </p:pic>
      <p:sp>
        <p:nvSpPr>
          <p:cNvPr id="96" name="正方形/長方形 95">
            <a:extLst>
              <a:ext uri="{FF2B5EF4-FFF2-40B4-BE49-F238E27FC236}">
                <a16:creationId xmlns:a16="http://schemas.microsoft.com/office/drawing/2014/main" id="{EEB8B563-5A2F-E8ED-C983-72A4FFFF3966}"/>
              </a:ext>
            </a:extLst>
          </p:cNvPr>
          <p:cNvSpPr/>
          <p:nvPr/>
        </p:nvSpPr>
        <p:spPr>
          <a:xfrm>
            <a:off x="3981770" y="169678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97" name="テキスト ボックス 96">
            <a:extLst>
              <a:ext uri="{FF2B5EF4-FFF2-40B4-BE49-F238E27FC236}">
                <a16:creationId xmlns:a16="http://schemas.microsoft.com/office/drawing/2014/main" id="{25B4381A-2F37-8F89-D7C1-C88BCEF5326B}"/>
              </a:ext>
            </a:extLst>
          </p:cNvPr>
          <p:cNvSpPr txBox="1"/>
          <p:nvPr/>
        </p:nvSpPr>
        <p:spPr>
          <a:xfrm>
            <a:off x="3594539" y="1644956"/>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98" name="図 97">
            <a:extLst>
              <a:ext uri="{FF2B5EF4-FFF2-40B4-BE49-F238E27FC236}">
                <a16:creationId xmlns:a16="http://schemas.microsoft.com/office/drawing/2014/main" id="{EF50A8B4-0E87-F389-B2DB-A7DE29A8B2AB}"/>
              </a:ext>
            </a:extLst>
          </p:cNvPr>
          <p:cNvPicPr>
            <a:picLocks noChangeAspect="1"/>
          </p:cNvPicPr>
          <p:nvPr/>
        </p:nvPicPr>
        <p:blipFill>
          <a:blip r:embed="rId6"/>
          <a:stretch>
            <a:fillRect/>
          </a:stretch>
        </p:blipFill>
        <p:spPr>
          <a:xfrm>
            <a:off x="1418337" y="1907094"/>
            <a:ext cx="604534" cy="251482"/>
          </a:xfrm>
          <a:prstGeom prst="rect">
            <a:avLst/>
          </a:prstGeom>
        </p:spPr>
      </p:pic>
      <p:pic>
        <p:nvPicPr>
          <p:cNvPr id="99" name="図 98">
            <a:extLst>
              <a:ext uri="{FF2B5EF4-FFF2-40B4-BE49-F238E27FC236}">
                <a16:creationId xmlns:a16="http://schemas.microsoft.com/office/drawing/2014/main" id="{C9949A9B-E6B8-13EF-4D69-B75F5053A46A}"/>
              </a:ext>
            </a:extLst>
          </p:cNvPr>
          <p:cNvPicPr>
            <a:picLocks noChangeAspect="1"/>
          </p:cNvPicPr>
          <p:nvPr/>
        </p:nvPicPr>
        <p:blipFill>
          <a:blip r:embed="rId7"/>
          <a:stretch>
            <a:fillRect/>
          </a:stretch>
        </p:blipFill>
        <p:spPr>
          <a:xfrm>
            <a:off x="2759138" y="1529888"/>
            <a:ext cx="1074513" cy="99069"/>
          </a:xfrm>
          <a:prstGeom prst="rect">
            <a:avLst/>
          </a:prstGeom>
        </p:spPr>
      </p:pic>
      <p:sp>
        <p:nvSpPr>
          <p:cNvPr id="100" name="テキスト ボックス 99">
            <a:extLst>
              <a:ext uri="{FF2B5EF4-FFF2-40B4-BE49-F238E27FC236}">
                <a16:creationId xmlns:a16="http://schemas.microsoft.com/office/drawing/2014/main" id="{9633CACA-4EE2-AD4E-9191-51554CDD5A30}"/>
              </a:ext>
            </a:extLst>
          </p:cNvPr>
          <p:cNvSpPr txBox="1"/>
          <p:nvPr/>
        </p:nvSpPr>
        <p:spPr>
          <a:xfrm>
            <a:off x="2967196" y="1501299"/>
            <a:ext cx="747320" cy="169277"/>
          </a:xfrm>
          <a:prstGeom prst="rect">
            <a:avLst/>
          </a:prstGeom>
          <a:noFill/>
        </p:spPr>
        <p:txBody>
          <a:bodyPr wrap="none" rtlCol="0">
            <a:spAutoFit/>
          </a:bodyPr>
          <a:lstStyle/>
          <a:p>
            <a:r>
              <a:rPr kumimoji="1" lang="en-US" altLang="ja-JP" sz="500" dirty="0">
                <a:solidFill>
                  <a:schemeClr val="bg1"/>
                </a:solidFill>
              </a:rPr>
              <a:t>Outbound Schedule</a:t>
            </a:r>
            <a:endParaRPr kumimoji="1" lang="ja-JP" altLang="en-US" sz="500" dirty="0">
              <a:solidFill>
                <a:schemeClr val="bg1"/>
              </a:solidFill>
            </a:endParaRPr>
          </a:p>
        </p:txBody>
      </p:sp>
      <p:graphicFrame>
        <p:nvGraphicFramePr>
          <p:cNvPr id="101" name="表 100">
            <a:extLst>
              <a:ext uri="{FF2B5EF4-FFF2-40B4-BE49-F238E27FC236}">
                <a16:creationId xmlns:a16="http://schemas.microsoft.com/office/drawing/2014/main" id="{E33DBB70-283B-DDEA-36FA-F0AA215B6F1C}"/>
              </a:ext>
            </a:extLst>
          </p:cNvPr>
          <p:cNvGraphicFramePr>
            <a:graphicFrameLocks noGrp="1"/>
          </p:cNvGraphicFramePr>
          <p:nvPr>
            <p:extLst>
              <p:ext uri="{D42A27DB-BD31-4B8C-83A1-F6EECF244321}">
                <p14:modId xmlns:p14="http://schemas.microsoft.com/office/powerpoint/2010/main" val="2120000998"/>
              </p:ext>
            </p:extLst>
          </p:nvPr>
        </p:nvGraphicFramePr>
        <p:xfrm>
          <a:off x="657182" y="2283607"/>
          <a:ext cx="5492157" cy="1649527"/>
        </p:xfrm>
        <a:graphic>
          <a:graphicData uri="http://schemas.openxmlformats.org/drawingml/2006/table">
            <a:tbl>
              <a:tblPr>
                <a:tableStyleId>{5C22544A-7EE6-4342-B048-85BDC9FD1C3A}</a:tableStyleId>
              </a:tblPr>
              <a:tblGrid>
                <a:gridCol w="446101">
                  <a:extLst>
                    <a:ext uri="{9D8B030D-6E8A-4147-A177-3AD203B41FA5}">
                      <a16:colId xmlns:a16="http://schemas.microsoft.com/office/drawing/2014/main" val="2323130352"/>
                    </a:ext>
                  </a:extLst>
                </a:gridCol>
                <a:gridCol w="606989">
                  <a:extLst>
                    <a:ext uri="{9D8B030D-6E8A-4147-A177-3AD203B41FA5}">
                      <a16:colId xmlns:a16="http://schemas.microsoft.com/office/drawing/2014/main" val="1246205137"/>
                    </a:ext>
                  </a:extLst>
                </a:gridCol>
                <a:gridCol w="1718585">
                  <a:extLst>
                    <a:ext uri="{9D8B030D-6E8A-4147-A177-3AD203B41FA5}">
                      <a16:colId xmlns:a16="http://schemas.microsoft.com/office/drawing/2014/main" val="320338634"/>
                    </a:ext>
                  </a:extLst>
                </a:gridCol>
                <a:gridCol w="416848">
                  <a:extLst>
                    <a:ext uri="{9D8B030D-6E8A-4147-A177-3AD203B41FA5}">
                      <a16:colId xmlns:a16="http://schemas.microsoft.com/office/drawing/2014/main" val="2810406437"/>
                    </a:ext>
                  </a:extLst>
                </a:gridCol>
                <a:gridCol w="372969">
                  <a:extLst>
                    <a:ext uri="{9D8B030D-6E8A-4147-A177-3AD203B41FA5}">
                      <a16:colId xmlns:a16="http://schemas.microsoft.com/office/drawing/2014/main" val="2862282031"/>
                    </a:ext>
                  </a:extLst>
                </a:gridCol>
                <a:gridCol w="519232">
                  <a:extLst>
                    <a:ext uri="{9D8B030D-6E8A-4147-A177-3AD203B41FA5}">
                      <a16:colId xmlns:a16="http://schemas.microsoft.com/office/drawing/2014/main" val="3236159244"/>
                    </a:ext>
                  </a:extLst>
                </a:gridCol>
                <a:gridCol w="519232">
                  <a:extLst>
                    <a:ext uri="{9D8B030D-6E8A-4147-A177-3AD203B41FA5}">
                      <a16:colId xmlns:a16="http://schemas.microsoft.com/office/drawing/2014/main" val="2658799498"/>
                    </a:ext>
                  </a:extLst>
                </a:gridCol>
                <a:gridCol w="892201">
                  <a:extLst>
                    <a:ext uri="{9D8B030D-6E8A-4147-A177-3AD203B41FA5}">
                      <a16:colId xmlns:a16="http://schemas.microsoft.com/office/drawing/2014/main" val="1977152495"/>
                    </a:ext>
                  </a:extLst>
                </a:gridCol>
              </a:tblGrid>
              <a:tr h="476567">
                <a:tc>
                  <a:txBody>
                    <a:bodyPr/>
                    <a:lstStyle/>
                    <a:p>
                      <a:pPr algn="l" fontAlgn="ctr"/>
                      <a:r>
                        <a:rPr lang="de-DE" sz="600" u="none" strike="noStrike">
                          <a:effectLst/>
                        </a:rPr>
                        <a:t>ORDER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PART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ORDER DELIVERY DATE</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ORDER QUANTITY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Actual Qty (Outbound)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Division</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Status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731646562"/>
                  </a:ext>
                </a:extLst>
              </a:tr>
              <a:tr h="146620">
                <a:tc>
                  <a:txBody>
                    <a:bodyPr/>
                    <a:lstStyle/>
                    <a:p>
                      <a:pPr algn="l" fontAlgn="ctr"/>
                      <a:r>
                        <a:rPr lang="de-DE" sz="600" u="none" strike="noStrike">
                          <a:effectLst/>
                        </a:rPr>
                        <a:t>M1821773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144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3799053000"/>
                  </a:ext>
                </a:extLst>
              </a:tr>
              <a:tr h="146620">
                <a:tc>
                  <a:txBody>
                    <a:bodyPr/>
                    <a:lstStyle/>
                    <a:p>
                      <a:pPr algn="l" fontAlgn="ctr"/>
                      <a:r>
                        <a:rPr lang="de-DE" sz="600" u="none" strike="noStrike">
                          <a:effectLst/>
                        </a:rPr>
                        <a:t>M1821774</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20231019</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1200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Schedule registered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4221947963"/>
                  </a:ext>
                </a:extLst>
              </a:tr>
              <a:tr h="146620">
                <a:tc>
                  <a:txBody>
                    <a:bodyPr/>
                    <a:lstStyle/>
                    <a:p>
                      <a:pPr algn="l" fontAlgn="ctr"/>
                      <a:r>
                        <a:rPr lang="de-DE" sz="600" u="none" strike="noStrike">
                          <a:effectLst/>
                        </a:rPr>
                        <a:t>M1821796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10</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working</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788251366"/>
                  </a:ext>
                </a:extLst>
              </a:tr>
              <a:tr h="146620">
                <a:tc>
                  <a:txBody>
                    <a:bodyPr/>
                    <a:lstStyle/>
                    <a:p>
                      <a:pPr algn="l" fontAlgn="ctr"/>
                      <a:r>
                        <a:rPr lang="de-DE" sz="600" u="none" strike="noStrike">
                          <a:effectLst/>
                        </a:rPr>
                        <a:t>M1821797</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Outbound completed</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1158431947"/>
                  </a:ext>
                </a:extLst>
              </a:tr>
              <a:tr h="146620">
                <a:tc>
                  <a:txBody>
                    <a:bodyPr/>
                    <a:lstStyle/>
                    <a:p>
                      <a:pPr algn="l" fontAlgn="ctr"/>
                      <a:r>
                        <a:rPr lang="de-DE" sz="600" u="none" strike="noStrike">
                          <a:effectLst/>
                        </a:rPr>
                        <a:t>M1821798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1</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2837819846"/>
                  </a:ext>
                </a:extLst>
              </a:tr>
              <a:tr h="146620">
                <a:tc>
                  <a:txBody>
                    <a:bodyPr/>
                    <a:lstStyle/>
                    <a:p>
                      <a:pPr algn="l" fontAlgn="ctr"/>
                      <a:r>
                        <a:rPr lang="de-DE" sz="600" u="none" strike="noStrike">
                          <a:effectLst/>
                        </a:rPr>
                        <a:t>M1821826</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24</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dirty="0">
                          <a:effectLst/>
                        </a:rPr>
                        <a:t>1</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4257485382"/>
                  </a:ext>
                </a:extLst>
              </a:tr>
              <a:tr h="146620">
                <a:tc>
                  <a:txBody>
                    <a:bodyPr/>
                    <a:lstStyle/>
                    <a:p>
                      <a:pPr algn="l" fontAlgn="ctr"/>
                      <a:r>
                        <a:rPr lang="de-DE" sz="600" u="none" strike="noStrike" dirty="0">
                          <a:effectLst/>
                        </a:rPr>
                        <a:t>M1821827</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dirty="0">
                          <a:effectLst/>
                        </a:rPr>
                        <a:t>100-0210084-00</a:t>
                      </a:r>
                      <a:endParaRPr lang="en-US" altLang="ja-JP"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sng" strike="noStrike" dirty="0">
                          <a:solidFill>
                            <a:schemeClr val="accent1"/>
                          </a:solidFill>
                          <a:effectLst/>
                        </a:rPr>
                        <a:t>4</a:t>
                      </a:r>
                      <a:endParaRPr lang="en-US" altLang="ja-JP" sz="600" b="0" i="0" u="sng" strike="noStrike" dirty="0">
                        <a:solidFill>
                          <a:schemeClr val="accent1"/>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Outbound completed</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726" marR="4726" marT="4726" marB="0" anchor="ctr"/>
                </a:tc>
                <a:extLst>
                  <a:ext uri="{0D108BD9-81ED-4DB2-BD59-A6C34878D82A}">
                    <a16:rowId xmlns:a16="http://schemas.microsoft.com/office/drawing/2014/main" val="3114423698"/>
                  </a:ext>
                </a:extLst>
              </a:tr>
              <a:tr h="146620">
                <a:tc>
                  <a:txBody>
                    <a:bodyPr/>
                    <a:lstStyle/>
                    <a:p>
                      <a:pPr algn="l" fontAlgn="ctr"/>
                      <a:r>
                        <a:rPr lang="de-DE" sz="600" u="none" strike="noStrike">
                          <a:effectLst/>
                        </a:rPr>
                        <a:t>M1821828</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4</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r"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tc>
                  <a:txBody>
                    <a:bodyPr/>
                    <a:lstStyle/>
                    <a:p>
                      <a:pPr algn="l" fontAlgn="ctr"/>
                      <a:r>
                        <a:rPr lang="de-DE" sz="600" u="none" strike="noStrike" dirty="0">
                          <a:effectLst/>
                        </a:rPr>
                        <a:t>Cancel</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26" marR="4726" marT="4726" marB="0" anchor="ctr"/>
                </a:tc>
                <a:extLst>
                  <a:ext uri="{0D108BD9-81ED-4DB2-BD59-A6C34878D82A}">
                    <a16:rowId xmlns:a16="http://schemas.microsoft.com/office/drawing/2014/main" val="4291791465"/>
                  </a:ext>
                </a:extLst>
              </a:tr>
            </a:tbl>
          </a:graphicData>
        </a:graphic>
      </p:graphicFrame>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5-6-3. Outbound Schedule</a:t>
            </a:r>
          </a:p>
        </p:txBody>
      </p:sp>
      <p:sp>
        <p:nvSpPr>
          <p:cNvPr id="2" name="正方形/長方形 1">
            <a:extLst>
              <a:ext uri="{FF2B5EF4-FFF2-40B4-BE49-F238E27FC236}">
                <a16:creationId xmlns:a16="http://schemas.microsoft.com/office/drawing/2014/main" id="{D273739A-702E-077F-0D7B-B17AA9378801}"/>
              </a:ext>
            </a:extLst>
          </p:cNvPr>
          <p:cNvSpPr/>
          <p:nvPr/>
        </p:nvSpPr>
        <p:spPr>
          <a:xfrm>
            <a:off x="4318403" y="3604550"/>
            <a:ext cx="422451" cy="212090"/>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pic>
        <p:nvPicPr>
          <p:cNvPr id="4" name="図 3">
            <a:extLst>
              <a:ext uri="{FF2B5EF4-FFF2-40B4-BE49-F238E27FC236}">
                <a16:creationId xmlns:a16="http://schemas.microsoft.com/office/drawing/2014/main" id="{704C9B5D-915A-340C-F2C9-639B1B5BFFD8}"/>
              </a:ext>
            </a:extLst>
          </p:cNvPr>
          <p:cNvPicPr>
            <a:picLocks noChangeAspect="1"/>
          </p:cNvPicPr>
          <p:nvPr/>
        </p:nvPicPr>
        <p:blipFill>
          <a:blip r:embed="rId2"/>
          <a:stretch>
            <a:fillRect/>
          </a:stretch>
        </p:blipFill>
        <p:spPr>
          <a:xfrm>
            <a:off x="589506" y="4568742"/>
            <a:ext cx="5588000" cy="2538567"/>
          </a:xfrm>
          <a:prstGeom prst="rect">
            <a:avLst/>
          </a:prstGeom>
        </p:spPr>
      </p:pic>
      <p:pic>
        <p:nvPicPr>
          <p:cNvPr id="6" name="図 5">
            <a:extLst>
              <a:ext uri="{FF2B5EF4-FFF2-40B4-BE49-F238E27FC236}">
                <a16:creationId xmlns:a16="http://schemas.microsoft.com/office/drawing/2014/main" id="{FD6C8F7F-247F-FBBC-423D-84E2CCCB43CB}"/>
              </a:ext>
            </a:extLst>
          </p:cNvPr>
          <p:cNvPicPr>
            <a:picLocks noChangeAspect="1"/>
          </p:cNvPicPr>
          <p:nvPr/>
        </p:nvPicPr>
        <p:blipFill>
          <a:blip r:embed="rId3"/>
          <a:stretch>
            <a:fillRect/>
          </a:stretch>
        </p:blipFill>
        <p:spPr>
          <a:xfrm>
            <a:off x="589506" y="5311588"/>
            <a:ext cx="5559834" cy="1470660"/>
          </a:xfrm>
          <a:prstGeom prst="rect">
            <a:avLst/>
          </a:prstGeom>
        </p:spPr>
      </p:pic>
      <p:pic>
        <p:nvPicPr>
          <p:cNvPr id="9" name="図 8">
            <a:extLst>
              <a:ext uri="{FF2B5EF4-FFF2-40B4-BE49-F238E27FC236}">
                <a16:creationId xmlns:a16="http://schemas.microsoft.com/office/drawing/2014/main" id="{FF4A4C76-C8E6-6262-3F16-86BB0783E92D}"/>
              </a:ext>
            </a:extLst>
          </p:cNvPr>
          <p:cNvPicPr>
            <a:picLocks noChangeAspect="1"/>
          </p:cNvPicPr>
          <p:nvPr/>
        </p:nvPicPr>
        <p:blipFill>
          <a:blip r:embed="rId4"/>
          <a:stretch>
            <a:fillRect/>
          </a:stretch>
        </p:blipFill>
        <p:spPr>
          <a:xfrm>
            <a:off x="1218777" y="4718276"/>
            <a:ext cx="1558713" cy="188824"/>
          </a:xfrm>
          <a:prstGeom prst="rect">
            <a:avLst/>
          </a:prstGeom>
        </p:spPr>
      </p:pic>
      <p:pic>
        <p:nvPicPr>
          <p:cNvPr id="10" name="図 9">
            <a:extLst>
              <a:ext uri="{FF2B5EF4-FFF2-40B4-BE49-F238E27FC236}">
                <a16:creationId xmlns:a16="http://schemas.microsoft.com/office/drawing/2014/main" id="{CC946F1A-2893-76E9-FB25-1CCD404EAB9A}"/>
              </a:ext>
            </a:extLst>
          </p:cNvPr>
          <p:cNvPicPr>
            <a:picLocks noChangeAspect="1"/>
          </p:cNvPicPr>
          <p:nvPr/>
        </p:nvPicPr>
        <p:blipFill>
          <a:blip r:embed="rId5"/>
          <a:stretch>
            <a:fillRect/>
          </a:stretch>
        </p:blipFill>
        <p:spPr>
          <a:xfrm>
            <a:off x="2594569" y="4968749"/>
            <a:ext cx="486528" cy="129479"/>
          </a:xfrm>
          <a:prstGeom prst="rect">
            <a:avLst/>
          </a:prstGeom>
        </p:spPr>
      </p:pic>
      <p:pic>
        <p:nvPicPr>
          <p:cNvPr id="14" name="図 13">
            <a:extLst>
              <a:ext uri="{FF2B5EF4-FFF2-40B4-BE49-F238E27FC236}">
                <a16:creationId xmlns:a16="http://schemas.microsoft.com/office/drawing/2014/main" id="{BA27AC79-0A0D-2ED0-9E15-2D9D9C35D3ED}"/>
              </a:ext>
            </a:extLst>
          </p:cNvPr>
          <p:cNvPicPr>
            <a:picLocks noChangeAspect="1"/>
          </p:cNvPicPr>
          <p:nvPr/>
        </p:nvPicPr>
        <p:blipFill>
          <a:blip r:embed="rId4"/>
          <a:stretch>
            <a:fillRect/>
          </a:stretch>
        </p:blipFill>
        <p:spPr>
          <a:xfrm>
            <a:off x="2058476" y="4929498"/>
            <a:ext cx="1558713" cy="45719"/>
          </a:xfrm>
          <a:prstGeom prst="rect">
            <a:avLst/>
          </a:prstGeom>
        </p:spPr>
      </p:pic>
      <p:sp>
        <p:nvSpPr>
          <p:cNvPr id="15" name="正方形/長方形 14">
            <a:extLst>
              <a:ext uri="{FF2B5EF4-FFF2-40B4-BE49-F238E27FC236}">
                <a16:creationId xmlns:a16="http://schemas.microsoft.com/office/drawing/2014/main" id="{BEC1A464-27A5-224E-BE8A-7B19AFC5123F}"/>
              </a:ext>
            </a:extLst>
          </p:cNvPr>
          <p:cNvSpPr/>
          <p:nvPr/>
        </p:nvSpPr>
        <p:spPr>
          <a:xfrm>
            <a:off x="103707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M1821827</a:t>
            </a:r>
            <a:endParaRPr kumimoji="1" lang="ja-JP" altLang="en-US" sz="600" kern="0" dirty="0">
              <a:solidFill>
                <a:prstClr val="black"/>
              </a:solidFill>
            </a:endParaRPr>
          </a:p>
        </p:txBody>
      </p:sp>
      <p:sp>
        <p:nvSpPr>
          <p:cNvPr id="18" name="正方形/長方形 17">
            <a:extLst>
              <a:ext uri="{FF2B5EF4-FFF2-40B4-BE49-F238E27FC236}">
                <a16:creationId xmlns:a16="http://schemas.microsoft.com/office/drawing/2014/main" id="{69E4C295-19B5-A4E6-D908-30315BABFEB1}"/>
              </a:ext>
            </a:extLst>
          </p:cNvPr>
          <p:cNvSpPr/>
          <p:nvPr/>
        </p:nvSpPr>
        <p:spPr>
          <a:xfrm>
            <a:off x="1623814" y="47380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lang="de-DE" altLang="ja-JP" sz="400" u="none" strike="noStrike" dirty="0">
                <a:effectLst/>
              </a:rPr>
              <a:t>M1821827</a:t>
            </a:r>
            <a:endParaRPr kumimoji="1" lang="ja-JP" altLang="en-US" sz="600" kern="0" dirty="0">
              <a:solidFill>
                <a:prstClr val="black"/>
              </a:solidFill>
            </a:endParaRPr>
          </a:p>
        </p:txBody>
      </p:sp>
      <p:sp>
        <p:nvSpPr>
          <p:cNvPr id="30" name="テキスト ボックス 29">
            <a:extLst>
              <a:ext uri="{FF2B5EF4-FFF2-40B4-BE49-F238E27FC236}">
                <a16:creationId xmlns:a16="http://schemas.microsoft.com/office/drawing/2014/main" id="{0299A921-7931-3B78-E0D7-D14B6DF6DA7D}"/>
              </a:ext>
            </a:extLst>
          </p:cNvPr>
          <p:cNvSpPr txBox="1"/>
          <p:nvPr/>
        </p:nvSpPr>
        <p:spPr>
          <a:xfrm>
            <a:off x="649843" y="4686249"/>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31" name="テキスト ボックス 30">
            <a:extLst>
              <a:ext uri="{FF2B5EF4-FFF2-40B4-BE49-F238E27FC236}">
                <a16:creationId xmlns:a16="http://schemas.microsoft.com/office/drawing/2014/main" id="{7EF36F3F-6A4C-B08C-D94D-9B0CC35F9C7F}"/>
              </a:ext>
            </a:extLst>
          </p:cNvPr>
          <p:cNvSpPr txBox="1"/>
          <p:nvPr/>
        </p:nvSpPr>
        <p:spPr>
          <a:xfrm>
            <a:off x="1493216" y="468624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2" name="正方形/長方形 31">
            <a:extLst>
              <a:ext uri="{FF2B5EF4-FFF2-40B4-BE49-F238E27FC236}">
                <a16:creationId xmlns:a16="http://schemas.microsoft.com/office/drawing/2014/main" id="{D1175AA5-7F55-CF1A-6325-4DF677F383D8}"/>
              </a:ext>
            </a:extLst>
          </p:cNvPr>
          <p:cNvSpPr/>
          <p:nvPr/>
        </p:nvSpPr>
        <p:spPr>
          <a:xfrm>
            <a:off x="103707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100-0210084-00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4715DC4A-B1BB-129A-A99F-583D14205B70}"/>
              </a:ext>
            </a:extLst>
          </p:cNvPr>
          <p:cNvSpPr/>
          <p:nvPr/>
        </p:nvSpPr>
        <p:spPr>
          <a:xfrm>
            <a:off x="1623814" y="48398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r>
              <a:rPr lang="en-US" altLang="ja-JP" sz="300" u="none" strike="noStrike" dirty="0">
                <a:effectLst/>
              </a:rPr>
              <a:t>100-0210084-00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90D49E1B-9761-6913-BC0C-4CB229358FD4}"/>
              </a:ext>
            </a:extLst>
          </p:cNvPr>
          <p:cNvSpPr txBox="1"/>
          <p:nvPr/>
        </p:nvSpPr>
        <p:spPr>
          <a:xfrm>
            <a:off x="649843" y="4787991"/>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35" name="テキスト ボックス 34">
            <a:extLst>
              <a:ext uri="{FF2B5EF4-FFF2-40B4-BE49-F238E27FC236}">
                <a16:creationId xmlns:a16="http://schemas.microsoft.com/office/drawing/2014/main" id="{D287EBA2-8B64-3578-2A88-841906A76F7B}"/>
              </a:ext>
            </a:extLst>
          </p:cNvPr>
          <p:cNvSpPr txBox="1"/>
          <p:nvPr/>
        </p:nvSpPr>
        <p:spPr>
          <a:xfrm>
            <a:off x="1493216" y="4787991"/>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36" name="正方形/長方形 35">
            <a:extLst>
              <a:ext uri="{FF2B5EF4-FFF2-40B4-BE49-F238E27FC236}">
                <a16:creationId xmlns:a16="http://schemas.microsoft.com/office/drawing/2014/main" id="{C5BBA5C6-580F-ABD3-1DE2-A9BA4B2D1141}"/>
              </a:ext>
            </a:extLst>
          </p:cNvPr>
          <p:cNvSpPr/>
          <p:nvPr/>
        </p:nvSpPr>
        <p:spPr>
          <a:xfrm>
            <a:off x="250673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37" name="正方形/長方形 36">
            <a:extLst>
              <a:ext uri="{FF2B5EF4-FFF2-40B4-BE49-F238E27FC236}">
                <a16:creationId xmlns:a16="http://schemas.microsoft.com/office/drawing/2014/main" id="{AE26E934-8961-57C7-BB3D-3CE877609B08}"/>
              </a:ext>
            </a:extLst>
          </p:cNvPr>
          <p:cNvSpPr/>
          <p:nvPr/>
        </p:nvSpPr>
        <p:spPr>
          <a:xfrm>
            <a:off x="3093479" y="47371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3" name="テキスト ボックス 42">
            <a:extLst>
              <a:ext uri="{FF2B5EF4-FFF2-40B4-BE49-F238E27FC236}">
                <a16:creationId xmlns:a16="http://schemas.microsoft.com/office/drawing/2014/main" id="{15D50BA3-6360-2D9F-EE82-448E32CAC054}"/>
              </a:ext>
            </a:extLst>
          </p:cNvPr>
          <p:cNvSpPr txBox="1"/>
          <p:nvPr/>
        </p:nvSpPr>
        <p:spPr>
          <a:xfrm>
            <a:off x="2963983" y="469286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4" name="テキスト ボックス 43">
            <a:extLst>
              <a:ext uri="{FF2B5EF4-FFF2-40B4-BE49-F238E27FC236}">
                <a16:creationId xmlns:a16="http://schemas.microsoft.com/office/drawing/2014/main" id="{1DE3284F-B415-0C26-BE2C-705C9C455925}"/>
              </a:ext>
            </a:extLst>
          </p:cNvPr>
          <p:cNvSpPr txBox="1"/>
          <p:nvPr/>
        </p:nvSpPr>
        <p:spPr>
          <a:xfrm>
            <a:off x="2086879" y="4701144"/>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45" name="図 44">
            <a:extLst>
              <a:ext uri="{FF2B5EF4-FFF2-40B4-BE49-F238E27FC236}">
                <a16:creationId xmlns:a16="http://schemas.microsoft.com/office/drawing/2014/main" id="{ADB27D5E-AE7B-8B3A-F851-36076A40F96D}"/>
              </a:ext>
            </a:extLst>
          </p:cNvPr>
          <p:cNvPicPr>
            <a:picLocks noChangeAspect="1"/>
          </p:cNvPicPr>
          <p:nvPr/>
        </p:nvPicPr>
        <p:blipFill>
          <a:blip r:embed="rId6"/>
          <a:stretch>
            <a:fillRect/>
          </a:stretch>
        </p:blipFill>
        <p:spPr>
          <a:xfrm>
            <a:off x="4106048" y="4717267"/>
            <a:ext cx="1333616" cy="251482"/>
          </a:xfrm>
          <a:prstGeom prst="rect">
            <a:avLst/>
          </a:prstGeom>
        </p:spPr>
      </p:pic>
      <p:sp>
        <p:nvSpPr>
          <p:cNvPr id="46" name="正方形/長方形 45">
            <a:extLst>
              <a:ext uri="{FF2B5EF4-FFF2-40B4-BE49-F238E27FC236}">
                <a16:creationId xmlns:a16="http://schemas.microsoft.com/office/drawing/2014/main" id="{01467DAE-DCC9-7A0D-96C5-6B948E94444E}"/>
              </a:ext>
            </a:extLst>
          </p:cNvPr>
          <p:cNvSpPr/>
          <p:nvPr/>
        </p:nvSpPr>
        <p:spPr>
          <a:xfrm>
            <a:off x="5613971" y="4722502"/>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テキスト ボックス 46">
            <a:extLst>
              <a:ext uri="{FF2B5EF4-FFF2-40B4-BE49-F238E27FC236}">
                <a16:creationId xmlns:a16="http://schemas.microsoft.com/office/drawing/2014/main" id="{C68FD423-9DE2-8FA9-9439-D8B1529D5B3E}"/>
              </a:ext>
            </a:extLst>
          </p:cNvPr>
          <p:cNvSpPr txBox="1"/>
          <p:nvPr/>
        </p:nvSpPr>
        <p:spPr>
          <a:xfrm>
            <a:off x="5155333" y="4673491"/>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48" name="図 47">
            <a:extLst>
              <a:ext uri="{FF2B5EF4-FFF2-40B4-BE49-F238E27FC236}">
                <a16:creationId xmlns:a16="http://schemas.microsoft.com/office/drawing/2014/main" id="{7E6DEE01-4574-7A62-5852-A6A524A1D406}"/>
              </a:ext>
            </a:extLst>
          </p:cNvPr>
          <p:cNvPicPr>
            <a:picLocks noChangeAspect="1"/>
          </p:cNvPicPr>
          <p:nvPr/>
        </p:nvPicPr>
        <p:blipFill>
          <a:blip r:embed="rId6"/>
          <a:stretch>
            <a:fillRect/>
          </a:stretch>
        </p:blipFill>
        <p:spPr>
          <a:xfrm>
            <a:off x="1418337" y="4951732"/>
            <a:ext cx="604534" cy="251482"/>
          </a:xfrm>
          <a:prstGeom prst="rect">
            <a:avLst/>
          </a:prstGeom>
        </p:spPr>
      </p:pic>
      <p:pic>
        <p:nvPicPr>
          <p:cNvPr id="64" name="図 63">
            <a:extLst>
              <a:ext uri="{FF2B5EF4-FFF2-40B4-BE49-F238E27FC236}">
                <a16:creationId xmlns:a16="http://schemas.microsoft.com/office/drawing/2014/main" id="{54D0BDCC-E35A-41C0-00BA-157E3153EB75}"/>
              </a:ext>
            </a:extLst>
          </p:cNvPr>
          <p:cNvPicPr>
            <a:picLocks noChangeAspect="1"/>
          </p:cNvPicPr>
          <p:nvPr/>
        </p:nvPicPr>
        <p:blipFill>
          <a:blip r:embed="rId7"/>
          <a:stretch>
            <a:fillRect/>
          </a:stretch>
        </p:blipFill>
        <p:spPr>
          <a:xfrm>
            <a:off x="2927670" y="4572702"/>
            <a:ext cx="1074513" cy="99069"/>
          </a:xfrm>
          <a:prstGeom prst="rect">
            <a:avLst/>
          </a:prstGeom>
        </p:spPr>
      </p:pic>
      <p:sp>
        <p:nvSpPr>
          <p:cNvPr id="65" name="テキスト ボックス 64">
            <a:extLst>
              <a:ext uri="{FF2B5EF4-FFF2-40B4-BE49-F238E27FC236}">
                <a16:creationId xmlns:a16="http://schemas.microsoft.com/office/drawing/2014/main" id="{0BCC7272-52D3-8A42-D906-A81BC2111401}"/>
              </a:ext>
            </a:extLst>
          </p:cNvPr>
          <p:cNvSpPr txBox="1"/>
          <p:nvPr/>
        </p:nvSpPr>
        <p:spPr>
          <a:xfrm>
            <a:off x="3135728" y="4544113"/>
            <a:ext cx="928459" cy="169277"/>
          </a:xfrm>
          <a:prstGeom prst="rect">
            <a:avLst/>
          </a:prstGeom>
          <a:noFill/>
        </p:spPr>
        <p:txBody>
          <a:bodyPr wrap="none" rtlCol="0">
            <a:spAutoFit/>
          </a:bodyPr>
          <a:lstStyle/>
          <a:p>
            <a:r>
              <a:rPr kumimoji="1" lang="en-US" altLang="ja-JP" sz="500" dirty="0">
                <a:solidFill>
                  <a:schemeClr val="bg1"/>
                </a:solidFill>
              </a:rPr>
              <a:t>Outbound Schedule Detail</a:t>
            </a:r>
            <a:endParaRPr kumimoji="1" lang="ja-JP" altLang="en-US" sz="500" dirty="0">
              <a:solidFill>
                <a:schemeClr val="bg1"/>
              </a:solidFill>
            </a:endParaRPr>
          </a:p>
        </p:txBody>
      </p:sp>
      <p:pic>
        <p:nvPicPr>
          <p:cNvPr id="66" name="図 65">
            <a:extLst>
              <a:ext uri="{FF2B5EF4-FFF2-40B4-BE49-F238E27FC236}">
                <a16:creationId xmlns:a16="http://schemas.microsoft.com/office/drawing/2014/main" id="{55BAC59D-4782-867E-B4AE-507C764F31AE}"/>
              </a:ext>
            </a:extLst>
          </p:cNvPr>
          <p:cNvPicPr>
            <a:picLocks noChangeAspect="1"/>
          </p:cNvPicPr>
          <p:nvPr/>
        </p:nvPicPr>
        <p:blipFill>
          <a:blip r:embed="rId6"/>
          <a:stretch>
            <a:fillRect/>
          </a:stretch>
        </p:blipFill>
        <p:spPr>
          <a:xfrm>
            <a:off x="4815722" y="4907100"/>
            <a:ext cx="1333616" cy="251482"/>
          </a:xfrm>
          <a:prstGeom prst="rect">
            <a:avLst/>
          </a:prstGeom>
        </p:spPr>
      </p:pic>
      <p:pic>
        <p:nvPicPr>
          <p:cNvPr id="67" name="図 66">
            <a:extLst>
              <a:ext uri="{FF2B5EF4-FFF2-40B4-BE49-F238E27FC236}">
                <a16:creationId xmlns:a16="http://schemas.microsoft.com/office/drawing/2014/main" id="{CFED21A3-07F6-1D0F-DB8B-6C9A31F86C51}"/>
              </a:ext>
            </a:extLst>
          </p:cNvPr>
          <p:cNvPicPr>
            <a:picLocks noChangeAspect="1"/>
          </p:cNvPicPr>
          <p:nvPr/>
        </p:nvPicPr>
        <p:blipFill>
          <a:blip r:embed="rId6"/>
          <a:stretch>
            <a:fillRect/>
          </a:stretch>
        </p:blipFill>
        <p:spPr>
          <a:xfrm>
            <a:off x="1251419" y="4946389"/>
            <a:ext cx="1333616" cy="251482"/>
          </a:xfrm>
          <a:prstGeom prst="rect">
            <a:avLst/>
          </a:prstGeom>
        </p:spPr>
      </p:pic>
      <p:sp>
        <p:nvSpPr>
          <p:cNvPr id="68" name="正方形/長方形 67">
            <a:extLst>
              <a:ext uri="{FF2B5EF4-FFF2-40B4-BE49-F238E27FC236}">
                <a16:creationId xmlns:a16="http://schemas.microsoft.com/office/drawing/2014/main" id="{3C6432E4-98C7-F735-0FAE-6D6D52ADB910}"/>
              </a:ext>
            </a:extLst>
          </p:cNvPr>
          <p:cNvSpPr/>
          <p:nvPr/>
        </p:nvSpPr>
        <p:spPr>
          <a:xfrm>
            <a:off x="5613971" y="4836114"/>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0" name="テキスト ボックス 69">
            <a:extLst>
              <a:ext uri="{FF2B5EF4-FFF2-40B4-BE49-F238E27FC236}">
                <a16:creationId xmlns:a16="http://schemas.microsoft.com/office/drawing/2014/main" id="{61D17FC6-89BD-012B-F659-2DFBD3591C34}"/>
              </a:ext>
            </a:extLst>
          </p:cNvPr>
          <p:cNvSpPr txBox="1"/>
          <p:nvPr/>
        </p:nvSpPr>
        <p:spPr>
          <a:xfrm>
            <a:off x="5068983" y="4787527"/>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72" name="正方形/長方形 71">
            <a:extLst>
              <a:ext uri="{FF2B5EF4-FFF2-40B4-BE49-F238E27FC236}">
                <a16:creationId xmlns:a16="http://schemas.microsoft.com/office/drawing/2014/main" id="{61AC07C5-45D0-13F6-EAE8-A590C30BB86D}"/>
              </a:ext>
            </a:extLst>
          </p:cNvPr>
          <p:cNvSpPr/>
          <p:nvPr/>
        </p:nvSpPr>
        <p:spPr>
          <a:xfrm>
            <a:off x="400841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3" name="正方形/長方形 72">
            <a:extLst>
              <a:ext uri="{FF2B5EF4-FFF2-40B4-BE49-F238E27FC236}">
                <a16:creationId xmlns:a16="http://schemas.microsoft.com/office/drawing/2014/main" id="{00591F4A-7FB9-AE14-06D8-5180F6DBC2F2}"/>
              </a:ext>
            </a:extLst>
          </p:cNvPr>
          <p:cNvSpPr/>
          <p:nvPr/>
        </p:nvSpPr>
        <p:spPr>
          <a:xfrm>
            <a:off x="4595153" y="472531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4" name="正方形/長方形 73">
            <a:extLst>
              <a:ext uri="{FF2B5EF4-FFF2-40B4-BE49-F238E27FC236}">
                <a16:creationId xmlns:a16="http://schemas.microsoft.com/office/drawing/2014/main" id="{FAFDF7EA-8EBE-282B-7CD3-2DB11012343B}"/>
              </a:ext>
            </a:extLst>
          </p:cNvPr>
          <p:cNvSpPr/>
          <p:nvPr/>
        </p:nvSpPr>
        <p:spPr>
          <a:xfrm>
            <a:off x="2502378" y="48376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5" name="正方形/長方形 74">
            <a:extLst>
              <a:ext uri="{FF2B5EF4-FFF2-40B4-BE49-F238E27FC236}">
                <a16:creationId xmlns:a16="http://schemas.microsoft.com/office/drawing/2014/main" id="{2500576A-254D-93C5-39BD-E8D0CA0BDDF6}"/>
              </a:ext>
            </a:extLst>
          </p:cNvPr>
          <p:cNvSpPr/>
          <p:nvPr/>
        </p:nvSpPr>
        <p:spPr>
          <a:xfrm>
            <a:off x="3089118" y="48376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76" name="テキスト ボックス 75">
            <a:extLst>
              <a:ext uri="{FF2B5EF4-FFF2-40B4-BE49-F238E27FC236}">
                <a16:creationId xmlns:a16="http://schemas.microsoft.com/office/drawing/2014/main" id="{5DBB9EE1-7E6B-186F-6685-D7D4E116ED4D}"/>
              </a:ext>
            </a:extLst>
          </p:cNvPr>
          <p:cNvSpPr txBox="1"/>
          <p:nvPr/>
        </p:nvSpPr>
        <p:spPr>
          <a:xfrm>
            <a:off x="2084944" y="4796515"/>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77" name="テキスト ボックス 76">
            <a:extLst>
              <a:ext uri="{FF2B5EF4-FFF2-40B4-BE49-F238E27FC236}">
                <a16:creationId xmlns:a16="http://schemas.microsoft.com/office/drawing/2014/main" id="{BEC786BA-3589-64EC-CF0D-172ECF0CB92D}"/>
              </a:ext>
            </a:extLst>
          </p:cNvPr>
          <p:cNvSpPr txBox="1"/>
          <p:nvPr/>
        </p:nvSpPr>
        <p:spPr>
          <a:xfrm>
            <a:off x="2958520" y="4785849"/>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8" name="テキスト ボックス 77">
            <a:extLst>
              <a:ext uri="{FF2B5EF4-FFF2-40B4-BE49-F238E27FC236}">
                <a16:creationId xmlns:a16="http://schemas.microsoft.com/office/drawing/2014/main" id="{9AFB15CB-64B5-37F3-3D5A-4BEABA78A3D0}"/>
              </a:ext>
            </a:extLst>
          </p:cNvPr>
          <p:cNvSpPr txBox="1"/>
          <p:nvPr/>
        </p:nvSpPr>
        <p:spPr>
          <a:xfrm>
            <a:off x="4465657" y="468099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9" name="テキスト ボックス 78">
            <a:extLst>
              <a:ext uri="{FF2B5EF4-FFF2-40B4-BE49-F238E27FC236}">
                <a16:creationId xmlns:a16="http://schemas.microsoft.com/office/drawing/2014/main" id="{AC264C8A-E5D4-F5B1-F7AD-7E4A905404E6}"/>
              </a:ext>
            </a:extLst>
          </p:cNvPr>
          <p:cNvSpPr txBox="1"/>
          <p:nvPr/>
        </p:nvSpPr>
        <p:spPr>
          <a:xfrm>
            <a:off x="3588552" y="4689274"/>
            <a:ext cx="702797" cy="153888"/>
          </a:xfrm>
          <a:prstGeom prst="rect">
            <a:avLst/>
          </a:prstGeom>
          <a:noFill/>
        </p:spPr>
        <p:txBody>
          <a:bodyPr wrap="square" rtlCol="0">
            <a:spAutoFit/>
          </a:bodyPr>
          <a:lstStyle/>
          <a:p>
            <a:r>
              <a:rPr kumimoji="1" lang="en-US" altLang="ja-JP" sz="400" dirty="0"/>
              <a:t>Outbound date</a:t>
            </a:r>
            <a:endParaRPr kumimoji="1" lang="ja-JP" altLang="en-US" sz="400" dirty="0"/>
          </a:p>
        </p:txBody>
      </p:sp>
      <p:sp>
        <p:nvSpPr>
          <p:cNvPr id="80" name="正方形/長方形 79">
            <a:extLst>
              <a:ext uri="{FF2B5EF4-FFF2-40B4-BE49-F238E27FC236}">
                <a16:creationId xmlns:a16="http://schemas.microsoft.com/office/drawing/2014/main" id="{50EB91ED-4B1F-58BF-B909-E25A570216C1}"/>
              </a:ext>
            </a:extLst>
          </p:cNvPr>
          <p:cNvSpPr/>
          <p:nvPr/>
        </p:nvSpPr>
        <p:spPr>
          <a:xfrm>
            <a:off x="667226" y="4655036"/>
            <a:ext cx="1614107" cy="331492"/>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cxnSp>
        <p:nvCxnSpPr>
          <p:cNvPr id="83" name="コネクタ: カギ線 82">
            <a:extLst>
              <a:ext uri="{FF2B5EF4-FFF2-40B4-BE49-F238E27FC236}">
                <a16:creationId xmlns:a16="http://schemas.microsoft.com/office/drawing/2014/main" id="{FFC5748D-C602-332E-3BC7-B357B8FB325B}"/>
              </a:ext>
            </a:extLst>
          </p:cNvPr>
          <p:cNvCxnSpPr>
            <a:stCxn id="2" idx="1"/>
            <a:endCxn id="80" idx="0"/>
          </p:cNvCxnSpPr>
          <p:nvPr/>
        </p:nvCxnSpPr>
        <p:spPr>
          <a:xfrm rot="10800000" flipV="1">
            <a:off x="1474281" y="3710594"/>
            <a:ext cx="2844123" cy="944441"/>
          </a:xfrm>
          <a:prstGeom prst="bentConnector2">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4" name="吹き出し: 四角形 83">
            <a:extLst>
              <a:ext uri="{FF2B5EF4-FFF2-40B4-BE49-F238E27FC236}">
                <a16:creationId xmlns:a16="http://schemas.microsoft.com/office/drawing/2014/main" id="{8B2C1FEF-1F59-1189-9F91-25E95A1139D1}"/>
              </a:ext>
            </a:extLst>
          </p:cNvPr>
          <p:cNvSpPr/>
          <p:nvPr/>
        </p:nvSpPr>
        <p:spPr>
          <a:xfrm>
            <a:off x="1711960" y="3967480"/>
            <a:ext cx="4423227" cy="563312"/>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If the actual quantity is included, it will be possible to jump to the “Outbound schedule detail” screen.</a:t>
            </a:r>
          </a:p>
          <a:p>
            <a:pPr algn="l" defTabSz="914400"/>
            <a:r>
              <a:rPr kumimoji="1" lang="en-US" altLang="ja-JP" sz="700" kern="0" dirty="0">
                <a:solidFill>
                  <a:prstClr val="black"/>
                </a:solidFill>
              </a:rPr>
              <a:t>If there is a quantity, please add a link. If the quantity is not included, do not link.</a:t>
            </a:r>
          </a:p>
          <a:p>
            <a:pPr algn="l" defTabSz="914400"/>
            <a:r>
              <a:rPr kumimoji="1" lang="en-US" altLang="ja-JP" sz="700" kern="0" dirty="0">
                <a:solidFill>
                  <a:prstClr val="black"/>
                </a:solidFill>
              </a:rPr>
              <a:t>“Inbound detail schedule” narrows down the conditions by order number and part no.</a:t>
            </a:r>
          </a:p>
          <a:p>
            <a:pPr algn="l" defTabSz="914400"/>
            <a:r>
              <a:rPr kumimoji="1" lang="en-US" altLang="ja-JP" sz="700" kern="0" dirty="0">
                <a:solidFill>
                  <a:prstClr val="black"/>
                </a:solidFill>
              </a:rPr>
              <a:t>If actual results are included, Actual Qty can be checked.</a:t>
            </a:r>
            <a:endParaRPr kumimoji="1" lang="ja-JP" altLang="en-US" sz="700" kern="0" dirty="0">
              <a:solidFill>
                <a:prstClr val="black"/>
              </a:solidFill>
            </a:endParaRPr>
          </a:p>
        </p:txBody>
      </p:sp>
      <p:graphicFrame>
        <p:nvGraphicFramePr>
          <p:cNvPr id="103" name="表 102">
            <a:extLst>
              <a:ext uri="{FF2B5EF4-FFF2-40B4-BE49-F238E27FC236}">
                <a16:creationId xmlns:a16="http://schemas.microsoft.com/office/drawing/2014/main" id="{13DF2180-E444-D03F-C67B-AC783F6E0BA8}"/>
              </a:ext>
            </a:extLst>
          </p:cNvPr>
          <p:cNvGraphicFramePr>
            <a:graphicFrameLocks noGrp="1"/>
          </p:cNvGraphicFramePr>
          <p:nvPr>
            <p:extLst>
              <p:ext uri="{D42A27DB-BD31-4B8C-83A1-F6EECF244321}">
                <p14:modId xmlns:p14="http://schemas.microsoft.com/office/powerpoint/2010/main" val="2599692914"/>
              </p:ext>
            </p:extLst>
          </p:nvPr>
        </p:nvGraphicFramePr>
        <p:xfrm>
          <a:off x="618990" y="5102225"/>
          <a:ext cx="5516197" cy="1783245"/>
        </p:xfrm>
        <a:graphic>
          <a:graphicData uri="http://schemas.openxmlformats.org/drawingml/2006/table">
            <a:tbl>
              <a:tblPr>
                <a:tableStyleId>{5C22544A-7EE6-4342-B048-85BDC9FD1C3A}</a:tableStyleId>
              </a:tblPr>
              <a:tblGrid>
                <a:gridCol w="331515">
                  <a:extLst>
                    <a:ext uri="{9D8B030D-6E8A-4147-A177-3AD203B41FA5}">
                      <a16:colId xmlns:a16="http://schemas.microsoft.com/office/drawing/2014/main" val="2559302169"/>
                    </a:ext>
                  </a:extLst>
                </a:gridCol>
                <a:gridCol w="451079">
                  <a:extLst>
                    <a:ext uri="{9D8B030D-6E8A-4147-A177-3AD203B41FA5}">
                      <a16:colId xmlns:a16="http://schemas.microsoft.com/office/drawing/2014/main" val="4063384082"/>
                    </a:ext>
                  </a:extLst>
                </a:gridCol>
                <a:gridCol w="1277149">
                  <a:extLst>
                    <a:ext uri="{9D8B030D-6E8A-4147-A177-3AD203B41FA5}">
                      <a16:colId xmlns:a16="http://schemas.microsoft.com/office/drawing/2014/main" val="280558277"/>
                    </a:ext>
                  </a:extLst>
                </a:gridCol>
                <a:gridCol w="309777">
                  <a:extLst>
                    <a:ext uri="{9D8B030D-6E8A-4147-A177-3AD203B41FA5}">
                      <a16:colId xmlns:a16="http://schemas.microsoft.com/office/drawing/2014/main" val="655635605"/>
                    </a:ext>
                  </a:extLst>
                </a:gridCol>
                <a:gridCol w="277169">
                  <a:extLst>
                    <a:ext uri="{9D8B030D-6E8A-4147-A177-3AD203B41FA5}">
                      <a16:colId xmlns:a16="http://schemas.microsoft.com/office/drawing/2014/main" val="3195158226"/>
                    </a:ext>
                  </a:extLst>
                </a:gridCol>
                <a:gridCol w="385862">
                  <a:extLst>
                    <a:ext uri="{9D8B030D-6E8A-4147-A177-3AD203B41FA5}">
                      <a16:colId xmlns:a16="http://schemas.microsoft.com/office/drawing/2014/main" val="3324998157"/>
                    </a:ext>
                  </a:extLst>
                </a:gridCol>
                <a:gridCol w="385862">
                  <a:extLst>
                    <a:ext uri="{9D8B030D-6E8A-4147-A177-3AD203B41FA5}">
                      <a16:colId xmlns:a16="http://schemas.microsoft.com/office/drawing/2014/main" val="1818142542"/>
                    </a:ext>
                  </a:extLst>
                </a:gridCol>
                <a:gridCol w="385862">
                  <a:extLst>
                    <a:ext uri="{9D8B030D-6E8A-4147-A177-3AD203B41FA5}">
                      <a16:colId xmlns:a16="http://schemas.microsoft.com/office/drawing/2014/main" val="754999195"/>
                    </a:ext>
                  </a:extLst>
                </a:gridCol>
                <a:gridCol w="385862">
                  <a:extLst>
                    <a:ext uri="{9D8B030D-6E8A-4147-A177-3AD203B41FA5}">
                      <a16:colId xmlns:a16="http://schemas.microsoft.com/office/drawing/2014/main" val="3504002055"/>
                    </a:ext>
                  </a:extLst>
                </a:gridCol>
                <a:gridCol w="663030">
                  <a:extLst>
                    <a:ext uri="{9D8B030D-6E8A-4147-A177-3AD203B41FA5}">
                      <a16:colId xmlns:a16="http://schemas.microsoft.com/office/drawing/2014/main" val="2937443416"/>
                    </a:ext>
                  </a:extLst>
                </a:gridCol>
                <a:gridCol w="663030">
                  <a:extLst>
                    <a:ext uri="{9D8B030D-6E8A-4147-A177-3AD203B41FA5}">
                      <a16:colId xmlns:a16="http://schemas.microsoft.com/office/drawing/2014/main" val="1528910521"/>
                    </a:ext>
                  </a:extLst>
                </a:gridCol>
              </a:tblGrid>
              <a:tr h="524485">
                <a:tc>
                  <a:txBody>
                    <a:bodyPr/>
                    <a:lstStyle/>
                    <a:p>
                      <a:pPr algn="l" fontAlgn="ctr"/>
                      <a:r>
                        <a:rPr lang="de-DE" sz="500" u="none" strike="noStrike">
                          <a:effectLst/>
                        </a:rPr>
                        <a:t>ORDER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DELIVERY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QUANTITY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Lot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Actual Qty (Outbound)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Division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Linkage 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extLst>
                  <a:ext uri="{0D108BD9-81ED-4DB2-BD59-A6C34878D82A}">
                    <a16:rowId xmlns:a16="http://schemas.microsoft.com/office/drawing/2014/main" val="306085112"/>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dirty="0">
                          <a:effectLst/>
                        </a:rPr>
                        <a:t>2023-10-26</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20231026</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365" marR="4365" marT="4365" marB="0" anchor="ctr"/>
                </a:tc>
                <a:extLst>
                  <a:ext uri="{0D108BD9-81ED-4DB2-BD59-A6C34878D82A}">
                    <a16:rowId xmlns:a16="http://schemas.microsoft.com/office/drawing/2014/main" val="1056047023"/>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dirty="0">
                          <a:effectLst/>
                        </a:rPr>
                        <a:t>2023-10-27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600" b="0" i="0" u="none" strike="noStrike" kern="1200" cap="none" spc="0" normalizeH="0" baseline="0" noProof="0" dirty="0">
                          <a:ln>
                            <a:noFill/>
                          </a:ln>
                          <a:solidFill>
                            <a:prstClr val="black"/>
                          </a:solidFill>
                          <a:effectLst/>
                          <a:uLnTx/>
                          <a:uFillTx/>
                          <a:latin typeface="Arial"/>
                          <a:ea typeface="メイリオ"/>
                          <a:cs typeface="+mn-cs"/>
                        </a:rPr>
                        <a:t>Already linked</a:t>
                      </a:r>
                    </a:p>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kumimoji="1" lang="de-DE" altLang="ja-JP" sz="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4365" marR="4365" marT="4365" marB="0" anchor="ctr"/>
                </a:tc>
                <a:extLst>
                  <a:ext uri="{0D108BD9-81ED-4DB2-BD59-A6C34878D82A}">
                    <a16:rowId xmlns:a16="http://schemas.microsoft.com/office/drawing/2014/main" val="1039160151"/>
                  </a:ext>
                </a:extLst>
              </a:tr>
              <a:tr h="157345">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80715085"/>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562495800"/>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808396183"/>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561731301"/>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604726833"/>
                  </a:ext>
                </a:extLst>
              </a:tr>
              <a:tr h="157345">
                <a:tc>
                  <a:txBody>
                    <a:bodyPr/>
                    <a:lstStyle/>
                    <a:p>
                      <a:pPr algn="l" fontAlgn="ct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52285602"/>
                  </a:ext>
                </a:extLst>
              </a:tr>
            </a:tbl>
          </a:graphicData>
        </a:graphic>
      </p:graphicFrame>
      <p:sp>
        <p:nvSpPr>
          <p:cNvPr id="81" name="正方形/長方形 80">
            <a:extLst>
              <a:ext uri="{FF2B5EF4-FFF2-40B4-BE49-F238E27FC236}">
                <a16:creationId xmlns:a16="http://schemas.microsoft.com/office/drawing/2014/main" id="{A7EFA08D-816D-57AF-D235-3ED5B98B059B}"/>
              </a:ext>
            </a:extLst>
          </p:cNvPr>
          <p:cNvSpPr/>
          <p:nvPr/>
        </p:nvSpPr>
        <p:spPr>
          <a:xfrm>
            <a:off x="555217" y="5562773"/>
            <a:ext cx="5588000" cy="430887"/>
          </a:xfrm>
          <a:prstGeom prst="rect">
            <a:avLst/>
          </a:prstGeom>
          <a:noFill/>
          <a:ln w="28575" cap="flat" cmpd="sng" algn="ctr">
            <a:solidFill>
              <a:srgbClr val="FF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5" name="正方形/長方形 104">
            <a:extLst>
              <a:ext uri="{FF2B5EF4-FFF2-40B4-BE49-F238E27FC236}">
                <a16:creationId xmlns:a16="http://schemas.microsoft.com/office/drawing/2014/main" id="{22E583DB-73BC-6770-AF36-B8251D195A03}"/>
              </a:ext>
            </a:extLst>
          </p:cNvPr>
          <p:cNvSpPr/>
          <p:nvPr/>
        </p:nvSpPr>
        <p:spPr>
          <a:xfrm>
            <a:off x="2223374" y="4983165"/>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5" name="吹き出し: 四角形 4">
            <a:extLst>
              <a:ext uri="{FF2B5EF4-FFF2-40B4-BE49-F238E27FC236}">
                <a16:creationId xmlns:a16="http://schemas.microsoft.com/office/drawing/2014/main" id="{B57288AB-5CB9-24DE-4263-6780CAA7B863}"/>
              </a:ext>
            </a:extLst>
          </p:cNvPr>
          <p:cNvSpPr/>
          <p:nvPr/>
        </p:nvSpPr>
        <p:spPr>
          <a:xfrm>
            <a:off x="1376938" y="6520238"/>
            <a:ext cx="4423227" cy="1213563"/>
          </a:xfrm>
          <a:prstGeom prst="wedgeRectCallout">
            <a:avLst>
              <a:gd name="adj1" fmla="val 27863"/>
              <a:gd name="adj2" fmla="val -98924"/>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Separate divisions in case of different Lot No. and Inbound date.</a:t>
            </a:r>
          </a:p>
          <a:p>
            <a:pPr algn="l" defTabSz="914400"/>
            <a:r>
              <a:rPr kumimoji="1" lang="en-US" altLang="ja-JP" sz="700" kern="0" dirty="0">
                <a:solidFill>
                  <a:prstClr val="black"/>
                </a:solidFill>
              </a:rPr>
              <a:t>If they have the same Lot No. and Inbound date, they will have the same Division.</a:t>
            </a: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Lot No              Date                  Div</a:t>
            </a:r>
          </a:p>
          <a:p>
            <a:pPr defTabSz="914400"/>
            <a:r>
              <a:rPr kumimoji="1" lang="en-US" altLang="ja-JP" sz="700" kern="0" dirty="0">
                <a:solidFill>
                  <a:prstClr val="black"/>
                </a:solidFill>
              </a:rPr>
              <a:t>2023-10-20     2023-10-20          1</a:t>
            </a:r>
          </a:p>
          <a:p>
            <a:pPr defTabSz="914400"/>
            <a:r>
              <a:rPr kumimoji="1" lang="en-US" altLang="ja-JP" sz="700" kern="0" dirty="0">
                <a:solidFill>
                  <a:prstClr val="black"/>
                </a:solidFill>
              </a:rPr>
              <a:t>2023-10-20     2023-10-21          2</a:t>
            </a:r>
          </a:p>
          <a:p>
            <a:pPr defTabSz="914400"/>
            <a:r>
              <a:rPr kumimoji="1" lang="en-US" altLang="ja-JP" sz="700" kern="0" dirty="0">
                <a:solidFill>
                  <a:prstClr val="black"/>
                </a:solidFill>
              </a:rPr>
              <a:t>2023-10-21     2023-10-20          3</a:t>
            </a:r>
          </a:p>
          <a:p>
            <a:pPr defTabSz="914400"/>
            <a:r>
              <a:rPr kumimoji="1" lang="en-US" altLang="ja-JP" sz="700" kern="0" dirty="0">
                <a:solidFill>
                  <a:prstClr val="black"/>
                </a:solidFill>
              </a:rPr>
              <a:t>2023-10-21     2023-10-21          4</a:t>
            </a:r>
            <a:endParaRPr kumimoji="1" lang="ja-JP" altLang="en-US" sz="700" kern="0" dirty="0">
              <a:solidFill>
                <a:prstClr val="black"/>
              </a:solidFill>
            </a:endParaRPr>
          </a:p>
        </p:txBody>
      </p:sp>
    </p:spTree>
    <p:extLst>
      <p:ext uri="{BB962C8B-B14F-4D97-AF65-F5344CB8AC3E}">
        <p14:creationId xmlns:p14="http://schemas.microsoft.com/office/powerpoint/2010/main" val="305449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5-6. PC operation flow Schedule </a:t>
            </a:r>
          </a:p>
          <a:p>
            <a:r>
              <a:rPr kumimoji="1" lang="en-US" altLang="ja-JP" sz="1100" b="1" dirty="0"/>
              <a:t>5-6-4. Outbound Schedule Detail</a:t>
            </a:r>
          </a:p>
        </p:txBody>
      </p:sp>
      <p:sp>
        <p:nvSpPr>
          <p:cNvPr id="96" name="正方形/長方形 95">
            <a:extLst>
              <a:ext uri="{FF2B5EF4-FFF2-40B4-BE49-F238E27FC236}">
                <a16:creationId xmlns:a16="http://schemas.microsoft.com/office/drawing/2014/main" id="{83C04AE5-7DDF-A6F0-C38D-73F4524F3C43}"/>
              </a:ext>
            </a:extLst>
          </p:cNvPr>
          <p:cNvSpPr/>
          <p:nvPr/>
        </p:nvSpPr>
        <p:spPr>
          <a:xfrm>
            <a:off x="546253" y="4151037"/>
            <a:ext cx="5915023" cy="49218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defTabSz="914400"/>
            <a:r>
              <a:rPr kumimoji="1" lang="en-US" altLang="ja-JP" sz="1000" b="1" kern="0" dirty="0">
                <a:solidFill>
                  <a:prstClr val="black"/>
                </a:solidFill>
              </a:rPr>
              <a:t>Resend button</a:t>
            </a:r>
            <a:r>
              <a:rPr kumimoji="1" lang="en-US" altLang="ja-JP" sz="1000" kern="0" dirty="0">
                <a:solidFill>
                  <a:prstClr val="black"/>
                </a:solidFill>
              </a:rPr>
              <a:t>		If "Linkage Error" occurs in the status, it is possible to create and resend the CSV again.</a:t>
            </a:r>
            <a:endParaRPr kumimoji="1" lang="en-US" altLang="ja-JP" sz="1000" b="1" kern="0" dirty="0">
              <a:solidFill>
                <a:prstClr val="black"/>
              </a:solidFill>
            </a:endParaRPr>
          </a:p>
          <a:p>
            <a:pPr algn="l" defTabSz="914400"/>
            <a:r>
              <a:rPr kumimoji="1" lang="en-US" altLang="ja-JP" sz="1000" b="1" kern="0" dirty="0">
                <a:solidFill>
                  <a:prstClr val="black"/>
                </a:solidFill>
              </a:rPr>
              <a:t>Status management </a:t>
            </a:r>
            <a:r>
              <a:rPr kumimoji="1" lang="en-US" altLang="ja-JP" sz="1000" b="1" kern="0" dirty="0">
                <a:solidFill>
                  <a:srgbClr val="FF0000"/>
                </a:solidFill>
              </a:rPr>
              <a:t>*Can not change status this screen</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97" name="正方形/長方形 96">
            <a:extLst>
              <a:ext uri="{FF2B5EF4-FFF2-40B4-BE49-F238E27FC236}">
                <a16:creationId xmlns:a16="http://schemas.microsoft.com/office/drawing/2014/main" id="{D7CF175C-7E5D-04B9-B3E7-64E6623C7614}"/>
              </a:ext>
            </a:extLst>
          </p:cNvPr>
          <p:cNvSpPr/>
          <p:nvPr/>
        </p:nvSpPr>
        <p:spPr>
          <a:xfrm>
            <a:off x="686719" y="5001284"/>
            <a:ext cx="370840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5" name="矢印: 右 104">
            <a:extLst>
              <a:ext uri="{FF2B5EF4-FFF2-40B4-BE49-F238E27FC236}">
                <a16:creationId xmlns:a16="http://schemas.microsoft.com/office/drawing/2014/main" id="{70B59B01-E18C-FC8F-3D84-F4DD404FCDBF}"/>
              </a:ext>
            </a:extLst>
          </p:cNvPr>
          <p:cNvSpPr/>
          <p:nvPr/>
        </p:nvSpPr>
        <p:spPr>
          <a:xfrm rot="5400000">
            <a:off x="1088937" y="5873185"/>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06" name="正方形/長方形 105">
            <a:extLst>
              <a:ext uri="{FF2B5EF4-FFF2-40B4-BE49-F238E27FC236}">
                <a16:creationId xmlns:a16="http://schemas.microsoft.com/office/drawing/2014/main" id="{D09E0231-1B5C-32FC-7B57-339FF91C73D0}"/>
              </a:ext>
            </a:extLst>
          </p:cNvPr>
          <p:cNvSpPr/>
          <p:nvPr/>
        </p:nvSpPr>
        <p:spPr>
          <a:xfrm>
            <a:off x="4748618" y="6275532"/>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Cancel</a:t>
            </a:r>
            <a:endParaRPr kumimoji="1" lang="ja-JP" altLang="en-US" sz="700" kern="0" dirty="0">
              <a:solidFill>
                <a:prstClr val="black"/>
              </a:solidFill>
            </a:endParaRPr>
          </a:p>
        </p:txBody>
      </p:sp>
      <p:sp>
        <p:nvSpPr>
          <p:cNvPr id="107" name="正方形/長方形 106">
            <a:extLst>
              <a:ext uri="{FF2B5EF4-FFF2-40B4-BE49-F238E27FC236}">
                <a16:creationId xmlns:a16="http://schemas.microsoft.com/office/drawing/2014/main" id="{7C662301-331F-A10E-924F-D545FE7A2DF7}"/>
              </a:ext>
            </a:extLst>
          </p:cNvPr>
          <p:cNvSpPr/>
          <p:nvPr/>
        </p:nvSpPr>
        <p:spPr>
          <a:xfrm>
            <a:off x="1400089" y="576339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Completed</a:t>
            </a:r>
            <a:endParaRPr kumimoji="1" lang="ja-JP" altLang="en-US" sz="700" kern="0" dirty="0">
              <a:solidFill>
                <a:prstClr val="black"/>
              </a:solidFill>
            </a:endParaRPr>
          </a:p>
        </p:txBody>
      </p:sp>
      <p:sp>
        <p:nvSpPr>
          <p:cNvPr id="108" name="正方形/長方形 107">
            <a:extLst>
              <a:ext uri="{FF2B5EF4-FFF2-40B4-BE49-F238E27FC236}">
                <a16:creationId xmlns:a16="http://schemas.microsoft.com/office/drawing/2014/main" id="{793FAF16-8DFC-C403-AD08-9C56BF35C6CA}"/>
              </a:ext>
            </a:extLst>
          </p:cNvPr>
          <p:cNvSpPr/>
          <p:nvPr/>
        </p:nvSpPr>
        <p:spPr>
          <a:xfrm>
            <a:off x="1400089" y="5243294"/>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Schedule registered</a:t>
            </a:r>
            <a:endParaRPr kumimoji="1" lang="ja-JP" altLang="en-US" sz="700" kern="0" dirty="0">
              <a:solidFill>
                <a:prstClr val="black"/>
              </a:solidFill>
            </a:endParaRPr>
          </a:p>
        </p:txBody>
      </p:sp>
      <p:sp>
        <p:nvSpPr>
          <p:cNvPr id="111" name="正方形/長方形 110">
            <a:extLst>
              <a:ext uri="{FF2B5EF4-FFF2-40B4-BE49-F238E27FC236}">
                <a16:creationId xmlns:a16="http://schemas.microsoft.com/office/drawing/2014/main" id="{8A2B47D8-23E7-396A-7F9E-97FC37930A21}"/>
              </a:ext>
            </a:extLst>
          </p:cNvPr>
          <p:cNvSpPr/>
          <p:nvPr/>
        </p:nvSpPr>
        <p:spPr>
          <a:xfrm>
            <a:off x="1400089" y="5507817"/>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Outbound working</a:t>
            </a:r>
            <a:endParaRPr kumimoji="1" lang="ja-JP" altLang="en-US" sz="700" kern="0" dirty="0">
              <a:solidFill>
                <a:prstClr val="black"/>
              </a:solidFill>
            </a:endParaRPr>
          </a:p>
        </p:txBody>
      </p:sp>
      <p:cxnSp>
        <p:nvCxnSpPr>
          <p:cNvPr id="112" name="直線矢印コネクタ 111">
            <a:extLst>
              <a:ext uri="{FF2B5EF4-FFF2-40B4-BE49-F238E27FC236}">
                <a16:creationId xmlns:a16="http://schemas.microsoft.com/office/drawing/2014/main" id="{46EBF043-DA9B-B177-8003-E0297C5824FF}"/>
              </a:ext>
            </a:extLst>
          </p:cNvPr>
          <p:cNvCxnSpPr>
            <a:cxnSpLocks/>
          </p:cNvCxnSpPr>
          <p:nvPr/>
        </p:nvCxnSpPr>
        <p:spPr>
          <a:xfrm>
            <a:off x="4395119" y="6369931"/>
            <a:ext cx="342801" cy="0"/>
          </a:xfrm>
          <a:prstGeom prst="straightConnector1">
            <a:avLst/>
          </a:prstGeom>
          <a:ln w="6350"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9928CFBD-F2A0-ADE5-5C84-3D51A876AA96}"/>
              </a:ext>
            </a:extLst>
          </p:cNvPr>
          <p:cNvSpPr/>
          <p:nvPr/>
        </p:nvSpPr>
        <p:spPr>
          <a:xfrm>
            <a:off x="686719" y="7012882"/>
            <a:ext cx="516127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1" name="矢印: 右 120">
            <a:extLst>
              <a:ext uri="{FF2B5EF4-FFF2-40B4-BE49-F238E27FC236}">
                <a16:creationId xmlns:a16="http://schemas.microsoft.com/office/drawing/2014/main" id="{1144D655-1894-94AF-43B6-8E8199D5FC13}"/>
              </a:ext>
            </a:extLst>
          </p:cNvPr>
          <p:cNvSpPr/>
          <p:nvPr/>
        </p:nvSpPr>
        <p:spPr>
          <a:xfrm rot="5400000">
            <a:off x="1088937" y="7884783"/>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124" name="正方形/長方形 123">
            <a:extLst>
              <a:ext uri="{FF2B5EF4-FFF2-40B4-BE49-F238E27FC236}">
                <a16:creationId xmlns:a16="http://schemas.microsoft.com/office/drawing/2014/main" id="{158F697B-21E3-F7F4-784B-C8B07FEA7E5F}"/>
              </a:ext>
            </a:extLst>
          </p:cNvPr>
          <p:cNvSpPr/>
          <p:nvPr/>
        </p:nvSpPr>
        <p:spPr>
          <a:xfrm>
            <a:off x="1400089" y="725489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applicable</a:t>
            </a:r>
            <a:endParaRPr kumimoji="1" lang="ja-JP" altLang="en-US" sz="700" kern="0" dirty="0">
              <a:solidFill>
                <a:prstClr val="black"/>
              </a:solidFill>
            </a:endParaRPr>
          </a:p>
        </p:txBody>
      </p:sp>
      <p:sp>
        <p:nvSpPr>
          <p:cNvPr id="125" name="正方形/長方形 124">
            <a:extLst>
              <a:ext uri="{FF2B5EF4-FFF2-40B4-BE49-F238E27FC236}">
                <a16:creationId xmlns:a16="http://schemas.microsoft.com/office/drawing/2014/main" id="{C271DCAA-075F-2479-03DE-C1960C63D77B}"/>
              </a:ext>
            </a:extLst>
          </p:cNvPr>
          <p:cNvSpPr/>
          <p:nvPr/>
        </p:nvSpPr>
        <p:spPr>
          <a:xfrm>
            <a:off x="1400089" y="749746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linked</a:t>
            </a:r>
            <a:endParaRPr kumimoji="1" lang="ja-JP" altLang="en-US" sz="700" kern="0" dirty="0">
              <a:solidFill>
                <a:prstClr val="black"/>
              </a:solidFill>
            </a:endParaRPr>
          </a:p>
        </p:txBody>
      </p:sp>
      <p:sp>
        <p:nvSpPr>
          <p:cNvPr id="126" name="正方形/長方形 125">
            <a:extLst>
              <a:ext uri="{FF2B5EF4-FFF2-40B4-BE49-F238E27FC236}">
                <a16:creationId xmlns:a16="http://schemas.microsoft.com/office/drawing/2014/main" id="{A85DC714-FE94-6534-8A84-B4434C8F4302}"/>
              </a:ext>
            </a:extLst>
          </p:cNvPr>
          <p:cNvSpPr/>
          <p:nvPr/>
        </p:nvSpPr>
        <p:spPr>
          <a:xfrm>
            <a:off x="1400089" y="776094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Already linked</a:t>
            </a:r>
            <a:endParaRPr kumimoji="1" lang="ja-JP" altLang="en-US" sz="700" kern="0" dirty="0">
              <a:solidFill>
                <a:prstClr val="black"/>
              </a:solidFill>
            </a:endParaRPr>
          </a:p>
        </p:txBody>
      </p:sp>
      <p:sp>
        <p:nvSpPr>
          <p:cNvPr id="130" name="正方形/長方形 129">
            <a:extLst>
              <a:ext uri="{FF2B5EF4-FFF2-40B4-BE49-F238E27FC236}">
                <a16:creationId xmlns:a16="http://schemas.microsoft.com/office/drawing/2014/main" id="{781A1BAC-CF69-AC6C-98AB-C0A3A48CC4AD}"/>
              </a:ext>
            </a:extLst>
          </p:cNvPr>
          <p:cNvSpPr/>
          <p:nvPr/>
        </p:nvSpPr>
        <p:spPr>
          <a:xfrm>
            <a:off x="2106098" y="8140412"/>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Linkage Error</a:t>
            </a:r>
            <a:endParaRPr kumimoji="1" lang="ja-JP" altLang="en-US" sz="700" kern="0" dirty="0">
              <a:solidFill>
                <a:prstClr val="black"/>
              </a:solidFill>
            </a:endParaRPr>
          </a:p>
        </p:txBody>
      </p:sp>
      <p:pic>
        <p:nvPicPr>
          <p:cNvPr id="2" name="図 1">
            <a:extLst>
              <a:ext uri="{FF2B5EF4-FFF2-40B4-BE49-F238E27FC236}">
                <a16:creationId xmlns:a16="http://schemas.microsoft.com/office/drawing/2014/main" id="{EC4AA731-6336-C970-56B4-0542138F8E3B}"/>
              </a:ext>
            </a:extLst>
          </p:cNvPr>
          <p:cNvPicPr>
            <a:picLocks noChangeAspect="1"/>
          </p:cNvPicPr>
          <p:nvPr/>
        </p:nvPicPr>
        <p:blipFill>
          <a:blip r:embed="rId2"/>
          <a:stretch>
            <a:fillRect/>
          </a:stretch>
        </p:blipFill>
        <p:spPr>
          <a:xfrm>
            <a:off x="657235" y="1521515"/>
            <a:ext cx="5588000" cy="2538567"/>
          </a:xfrm>
          <a:prstGeom prst="rect">
            <a:avLst/>
          </a:prstGeom>
        </p:spPr>
      </p:pic>
      <p:pic>
        <p:nvPicPr>
          <p:cNvPr id="5" name="図 4">
            <a:extLst>
              <a:ext uri="{FF2B5EF4-FFF2-40B4-BE49-F238E27FC236}">
                <a16:creationId xmlns:a16="http://schemas.microsoft.com/office/drawing/2014/main" id="{ABF4173D-B146-7603-0B27-5C2E28061EB1}"/>
              </a:ext>
            </a:extLst>
          </p:cNvPr>
          <p:cNvPicPr>
            <a:picLocks noChangeAspect="1"/>
          </p:cNvPicPr>
          <p:nvPr/>
        </p:nvPicPr>
        <p:blipFill>
          <a:blip r:embed="rId3"/>
          <a:stretch>
            <a:fillRect/>
          </a:stretch>
        </p:blipFill>
        <p:spPr>
          <a:xfrm>
            <a:off x="657235" y="2264361"/>
            <a:ext cx="5559834" cy="1470660"/>
          </a:xfrm>
          <a:prstGeom prst="rect">
            <a:avLst/>
          </a:prstGeom>
        </p:spPr>
      </p:pic>
      <p:pic>
        <p:nvPicPr>
          <p:cNvPr id="7" name="図 6">
            <a:extLst>
              <a:ext uri="{FF2B5EF4-FFF2-40B4-BE49-F238E27FC236}">
                <a16:creationId xmlns:a16="http://schemas.microsoft.com/office/drawing/2014/main" id="{01E60573-6C58-8143-66C4-41F30B60283C}"/>
              </a:ext>
            </a:extLst>
          </p:cNvPr>
          <p:cNvPicPr>
            <a:picLocks noChangeAspect="1"/>
          </p:cNvPicPr>
          <p:nvPr/>
        </p:nvPicPr>
        <p:blipFill>
          <a:blip r:embed="rId4"/>
          <a:stretch>
            <a:fillRect/>
          </a:stretch>
        </p:blipFill>
        <p:spPr>
          <a:xfrm>
            <a:off x="1286506" y="1671049"/>
            <a:ext cx="1558713" cy="188824"/>
          </a:xfrm>
          <a:prstGeom prst="rect">
            <a:avLst/>
          </a:prstGeom>
        </p:spPr>
      </p:pic>
      <p:pic>
        <p:nvPicPr>
          <p:cNvPr id="11" name="図 10">
            <a:extLst>
              <a:ext uri="{FF2B5EF4-FFF2-40B4-BE49-F238E27FC236}">
                <a16:creationId xmlns:a16="http://schemas.microsoft.com/office/drawing/2014/main" id="{90EDF497-4994-6B87-C9CC-DDF344705BAB}"/>
              </a:ext>
            </a:extLst>
          </p:cNvPr>
          <p:cNvPicPr>
            <a:picLocks noChangeAspect="1"/>
          </p:cNvPicPr>
          <p:nvPr/>
        </p:nvPicPr>
        <p:blipFill>
          <a:blip r:embed="rId5"/>
          <a:stretch>
            <a:fillRect/>
          </a:stretch>
        </p:blipFill>
        <p:spPr>
          <a:xfrm>
            <a:off x="2662298" y="1921522"/>
            <a:ext cx="486528" cy="129479"/>
          </a:xfrm>
          <a:prstGeom prst="rect">
            <a:avLst/>
          </a:prstGeom>
        </p:spPr>
      </p:pic>
      <p:pic>
        <p:nvPicPr>
          <p:cNvPr id="12" name="図 11">
            <a:extLst>
              <a:ext uri="{FF2B5EF4-FFF2-40B4-BE49-F238E27FC236}">
                <a16:creationId xmlns:a16="http://schemas.microsoft.com/office/drawing/2014/main" id="{969E95B9-5882-9274-FD54-5FDFD9271F2E}"/>
              </a:ext>
            </a:extLst>
          </p:cNvPr>
          <p:cNvPicPr>
            <a:picLocks noChangeAspect="1"/>
          </p:cNvPicPr>
          <p:nvPr/>
        </p:nvPicPr>
        <p:blipFill>
          <a:blip r:embed="rId4"/>
          <a:stretch>
            <a:fillRect/>
          </a:stretch>
        </p:blipFill>
        <p:spPr>
          <a:xfrm>
            <a:off x="2126205" y="1882271"/>
            <a:ext cx="1558713" cy="45719"/>
          </a:xfrm>
          <a:prstGeom prst="rect">
            <a:avLst/>
          </a:prstGeom>
        </p:spPr>
      </p:pic>
      <p:sp>
        <p:nvSpPr>
          <p:cNvPr id="13" name="正方形/長方形 12">
            <a:extLst>
              <a:ext uri="{FF2B5EF4-FFF2-40B4-BE49-F238E27FC236}">
                <a16:creationId xmlns:a16="http://schemas.microsoft.com/office/drawing/2014/main" id="{3EA139CB-44BD-DB73-20C0-671345B7DB83}"/>
              </a:ext>
            </a:extLst>
          </p:cNvPr>
          <p:cNvSpPr/>
          <p:nvPr/>
        </p:nvSpPr>
        <p:spPr>
          <a:xfrm>
            <a:off x="1104803" y="16908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6" name="正方形/長方形 15">
            <a:extLst>
              <a:ext uri="{FF2B5EF4-FFF2-40B4-BE49-F238E27FC236}">
                <a16:creationId xmlns:a16="http://schemas.microsoft.com/office/drawing/2014/main" id="{178E64B7-FF15-8751-5DA8-571401011E54}"/>
              </a:ext>
            </a:extLst>
          </p:cNvPr>
          <p:cNvSpPr/>
          <p:nvPr/>
        </p:nvSpPr>
        <p:spPr>
          <a:xfrm>
            <a:off x="1691543" y="16908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9" name="テキスト ボックス 18">
            <a:extLst>
              <a:ext uri="{FF2B5EF4-FFF2-40B4-BE49-F238E27FC236}">
                <a16:creationId xmlns:a16="http://schemas.microsoft.com/office/drawing/2014/main" id="{1A8E4362-8BC9-ACC4-0C7B-29524CEA6BFB}"/>
              </a:ext>
            </a:extLst>
          </p:cNvPr>
          <p:cNvSpPr txBox="1"/>
          <p:nvPr/>
        </p:nvSpPr>
        <p:spPr>
          <a:xfrm>
            <a:off x="717572" y="1639022"/>
            <a:ext cx="445956" cy="169277"/>
          </a:xfrm>
          <a:prstGeom prst="rect">
            <a:avLst/>
          </a:prstGeom>
          <a:noFill/>
        </p:spPr>
        <p:txBody>
          <a:bodyPr wrap="none" rtlCol="0">
            <a:spAutoFit/>
          </a:bodyPr>
          <a:lstStyle/>
          <a:p>
            <a:r>
              <a:rPr kumimoji="1" lang="en-US" altLang="ja-JP" sz="500" dirty="0"/>
              <a:t>Order No</a:t>
            </a:r>
            <a:endParaRPr kumimoji="1" lang="ja-JP" altLang="en-US" sz="500" dirty="0"/>
          </a:p>
        </p:txBody>
      </p:sp>
      <p:sp>
        <p:nvSpPr>
          <p:cNvPr id="20" name="テキスト ボックス 19">
            <a:extLst>
              <a:ext uri="{FF2B5EF4-FFF2-40B4-BE49-F238E27FC236}">
                <a16:creationId xmlns:a16="http://schemas.microsoft.com/office/drawing/2014/main" id="{612E9805-61DC-C4CE-6441-C57529487211}"/>
              </a:ext>
            </a:extLst>
          </p:cNvPr>
          <p:cNvSpPr txBox="1"/>
          <p:nvPr/>
        </p:nvSpPr>
        <p:spPr>
          <a:xfrm>
            <a:off x="1560945" y="163902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1" name="正方形/長方形 20">
            <a:extLst>
              <a:ext uri="{FF2B5EF4-FFF2-40B4-BE49-F238E27FC236}">
                <a16:creationId xmlns:a16="http://schemas.microsoft.com/office/drawing/2014/main" id="{C8338103-E288-F66F-FEF6-954D3E227224}"/>
              </a:ext>
            </a:extLst>
          </p:cNvPr>
          <p:cNvSpPr/>
          <p:nvPr/>
        </p:nvSpPr>
        <p:spPr>
          <a:xfrm>
            <a:off x="1104803" y="17925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E18CE3C0-643F-DF61-688B-AE70DA164B6A}"/>
              </a:ext>
            </a:extLst>
          </p:cNvPr>
          <p:cNvSpPr/>
          <p:nvPr/>
        </p:nvSpPr>
        <p:spPr>
          <a:xfrm>
            <a:off x="1691543" y="17925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C1689A7F-1C54-E45E-7704-2D5E9002EB6B}"/>
              </a:ext>
            </a:extLst>
          </p:cNvPr>
          <p:cNvSpPr txBox="1"/>
          <p:nvPr/>
        </p:nvSpPr>
        <p:spPr>
          <a:xfrm>
            <a:off x="717572" y="1740764"/>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25" name="テキスト ボックス 24">
            <a:extLst>
              <a:ext uri="{FF2B5EF4-FFF2-40B4-BE49-F238E27FC236}">
                <a16:creationId xmlns:a16="http://schemas.microsoft.com/office/drawing/2014/main" id="{BDA929CD-F97A-FB20-D8A2-061813404536}"/>
              </a:ext>
            </a:extLst>
          </p:cNvPr>
          <p:cNvSpPr txBox="1"/>
          <p:nvPr/>
        </p:nvSpPr>
        <p:spPr>
          <a:xfrm>
            <a:off x="1560945" y="1740764"/>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6" name="正方形/長方形 25">
            <a:extLst>
              <a:ext uri="{FF2B5EF4-FFF2-40B4-BE49-F238E27FC236}">
                <a16:creationId xmlns:a16="http://schemas.microsoft.com/office/drawing/2014/main" id="{D59D699A-92EE-A0D4-740C-BA69ECE015D9}"/>
              </a:ext>
            </a:extLst>
          </p:cNvPr>
          <p:cNvSpPr/>
          <p:nvPr/>
        </p:nvSpPr>
        <p:spPr>
          <a:xfrm>
            <a:off x="2574468" y="168996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7" name="正方形/長方形 26">
            <a:extLst>
              <a:ext uri="{FF2B5EF4-FFF2-40B4-BE49-F238E27FC236}">
                <a16:creationId xmlns:a16="http://schemas.microsoft.com/office/drawing/2014/main" id="{A287D3AE-6EEC-3DFC-9FCB-F109DFC2F8FA}"/>
              </a:ext>
            </a:extLst>
          </p:cNvPr>
          <p:cNvSpPr/>
          <p:nvPr/>
        </p:nvSpPr>
        <p:spPr>
          <a:xfrm>
            <a:off x="3161208" y="168996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8" name="テキスト ボックス 27">
            <a:extLst>
              <a:ext uri="{FF2B5EF4-FFF2-40B4-BE49-F238E27FC236}">
                <a16:creationId xmlns:a16="http://schemas.microsoft.com/office/drawing/2014/main" id="{107E97C8-E0A8-CDF1-3EFF-6D654A9998C6}"/>
              </a:ext>
            </a:extLst>
          </p:cNvPr>
          <p:cNvSpPr txBox="1"/>
          <p:nvPr/>
        </p:nvSpPr>
        <p:spPr>
          <a:xfrm>
            <a:off x="3031712" y="1645637"/>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29" name="テキスト ボックス 28">
            <a:extLst>
              <a:ext uri="{FF2B5EF4-FFF2-40B4-BE49-F238E27FC236}">
                <a16:creationId xmlns:a16="http://schemas.microsoft.com/office/drawing/2014/main" id="{30DD3712-0153-94A4-CD35-9F365C91925F}"/>
              </a:ext>
            </a:extLst>
          </p:cNvPr>
          <p:cNvSpPr txBox="1"/>
          <p:nvPr/>
        </p:nvSpPr>
        <p:spPr>
          <a:xfrm>
            <a:off x="2154608" y="1653917"/>
            <a:ext cx="522426" cy="153888"/>
          </a:xfrm>
          <a:prstGeom prst="rect">
            <a:avLst/>
          </a:prstGeom>
          <a:noFill/>
        </p:spPr>
        <p:txBody>
          <a:bodyPr wrap="square" rtlCol="0">
            <a:spAutoFit/>
          </a:bodyPr>
          <a:lstStyle/>
          <a:p>
            <a:r>
              <a:rPr kumimoji="1" lang="en-US" altLang="ja-JP" sz="400" dirty="0"/>
              <a:t>Delivery date</a:t>
            </a:r>
            <a:endParaRPr kumimoji="1" lang="ja-JP" altLang="en-US" sz="400" dirty="0"/>
          </a:p>
        </p:txBody>
      </p:sp>
      <p:pic>
        <p:nvPicPr>
          <p:cNvPr id="49" name="図 48">
            <a:extLst>
              <a:ext uri="{FF2B5EF4-FFF2-40B4-BE49-F238E27FC236}">
                <a16:creationId xmlns:a16="http://schemas.microsoft.com/office/drawing/2014/main" id="{23631AF7-3613-4191-E203-04E5248CA5D1}"/>
              </a:ext>
            </a:extLst>
          </p:cNvPr>
          <p:cNvPicPr>
            <a:picLocks noChangeAspect="1"/>
          </p:cNvPicPr>
          <p:nvPr/>
        </p:nvPicPr>
        <p:blipFill>
          <a:blip r:embed="rId6"/>
          <a:stretch>
            <a:fillRect/>
          </a:stretch>
        </p:blipFill>
        <p:spPr>
          <a:xfrm>
            <a:off x="4173777" y="1670040"/>
            <a:ext cx="1333616" cy="251482"/>
          </a:xfrm>
          <a:prstGeom prst="rect">
            <a:avLst/>
          </a:prstGeom>
        </p:spPr>
      </p:pic>
      <p:sp>
        <p:nvSpPr>
          <p:cNvPr id="50" name="正方形/長方形 49">
            <a:extLst>
              <a:ext uri="{FF2B5EF4-FFF2-40B4-BE49-F238E27FC236}">
                <a16:creationId xmlns:a16="http://schemas.microsoft.com/office/drawing/2014/main" id="{20EDA6CC-4413-CD4A-9BF6-702C52A60B62}"/>
              </a:ext>
            </a:extLst>
          </p:cNvPr>
          <p:cNvSpPr/>
          <p:nvPr/>
        </p:nvSpPr>
        <p:spPr>
          <a:xfrm>
            <a:off x="5681700" y="1675275"/>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テキスト ボックス 50">
            <a:extLst>
              <a:ext uri="{FF2B5EF4-FFF2-40B4-BE49-F238E27FC236}">
                <a16:creationId xmlns:a16="http://schemas.microsoft.com/office/drawing/2014/main" id="{DC99C1F2-5D7A-FDFF-FE41-A0114AB36EE9}"/>
              </a:ext>
            </a:extLst>
          </p:cNvPr>
          <p:cNvSpPr txBox="1"/>
          <p:nvPr/>
        </p:nvSpPr>
        <p:spPr>
          <a:xfrm>
            <a:off x="5223062" y="1626264"/>
            <a:ext cx="365806" cy="169277"/>
          </a:xfrm>
          <a:prstGeom prst="rect">
            <a:avLst/>
          </a:prstGeom>
          <a:noFill/>
        </p:spPr>
        <p:txBody>
          <a:bodyPr wrap="none" rtlCol="0">
            <a:spAutoFit/>
          </a:bodyPr>
          <a:lstStyle/>
          <a:p>
            <a:r>
              <a:rPr kumimoji="1" lang="en-US" altLang="ja-JP" sz="500" dirty="0"/>
              <a:t>Status</a:t>
            </a:r>
            <a:endParaRPr kumimoji="1" lang="ja-JP" altLang="en-US" sz="500" dirty="0"/>
          </a:p>
        </p:txBody>
      </p:sp>
      <p:pic>
        <p:nvPicPr>
          <p:cNvPr id="52" name="図 51">
            <a:extLst>
              <a:ext uri="{FF2B5EF4-FFF2-40B4-BE49-F238E27FC236}">
                <a16:creationId xmlns:a16="http://schemas.microsoft.com/office/drawing/2014/main" id="{754816A4-DADC-3131-D50E-CDBAD223E5DF}"/>
              </a:ext>
            </a:extLst>
          </p:cNvPr>
          <p:cNvPicPr>
            <a:picLocks noChangeAspect="1"/>
          </p:cNvPicPr>
          <p:nvPr/>
        </p:nvPicPr>
        <p:blipFill>
          <a:blip r:embed="rId6"/>
          <a:stretch>
            <a:fillRect/>
          </a:stretch>
        </p:blipFill>
        <p:spPr>
          <a:xfrm>
            <a:off x="1486066" y="1904505"/>
            <a:ext cx="604534" cy="251482"/>
          </a:xfrm>
          <a:prstGeom prst="rect">
            <a:avLst/>
          </a:prstGeom>
        </p:spPr>
      </p:pic>
      <p:pic>
        <p:nvPicPr>
          <p:cNvPr id="53" name="図 52">
            <a:extLst>
              <a:ext uri="{FF2B5EF4-FFF2-40B4-BE49-F238E27FC236}">
                <a16:creationId xmlns:a16="http://schemas.microsoft.com/office/drawing/2014/main" id="{53B896D6-9047-4DE1-C33C-35B023D890C6}"/>
              </a:ext>
            </a:extLst>
          </p:cNvPr>
          <p:cNvPicPr>
            <a:picLocks noChangeAspect="1"/>
          </p:cNvPicPr>
          <p:nvPr/>
        </p:nvPicPr>
        <p:blipFill>
          <a:blip r:embed="rId7"/>
          <a:stretch>
            <a:fillRect/>
          </a:stretch>
        </p:blipFill>
        <p:spPr>
          <a:xfrm>
            <a:off x="2995399" y="1525475"/>
            <a:ext cx="1074513" cy="99069"/>
          </a:xfrm>
          <a:prstGeom prst="rect">
            <a:avLst/>
          </a:prstGeom>
        </p:spPr>
      </p:pic>
      <p:sp>
        <p:nvSpPr>
          <p:cNvPr id="54" name="テキスト ボックス 53">
            <a:extLst>
              <a:ext uri="{FF2B5EF4-FFF2-40B4-BE49-F238E27FC236}">
                <a16:creationId xmlns:a16="http://schemas.microsoft.com/office/drawing/2014/main" id="{1E99E222-DC35-A206-397A-BEFFFB024EE7}"/>
              </a:ext>
            </a:extLst>
          </p:cNvPr>
          <p:cNvSpPr txBox="1"/>
          <p:nvPr/>
        </p:nvSpPr>
        <p:spPr>
          <a:xfrm>
            <a:off x="3203457" y="1496886"/>
            <a:ext cx="928459" cy="169277"/>
          </a:xfrm>
          <a:prstGeom prst="rect">
            <a:avLst/>
          </a:prstGeom>
          <a:noFill/>
        </p:spPr>
        <p:txBody>
          <a:bodyPr wrap="none" rtlCol="0">
            <a:spAutoFit/>
          </a:bodyPr>
          <a:lstStyle/>
          <a:p>
            <a:r>
              <a:rPr kumimoji="1" lang="en-US" altLang="ja-JP" sz="500" dirty="0">
                <a:solidFill>
                  <a:schemeClr val="bg1"/>
                </a:solidFill>
              </a:rPr>
              <a:t>Outbound Schedule Detail</a:t>
            </a:r>
            <a:endParaRPr kumimoji="1" lang="ja-JP" altLang="en-US" sz="500" dirty="0">
              <a:solidFill>
                <a:schemeClr val="bg1"/>
              </a:solidFill>
            </a:endParaRPr>
          </a:p>
        </p:txBody>
      </p:sp>
      <p:pic>
        <p:nvPicPr>
          <p:cNvPr id="55" name="図 54">
            <a:extLst>
              <a:ext uri="{FF2B5EF4-FFF2-40B4-BE49-F238E27FC236}">
                <a16:creationId xmlns:a16="http://schemas.microsoft.com/office/drawing/2014/main" id="{07A4A9E0-3306-AE23-C759-BE8B13DEEDAC}"/>
              </a:ext>
            </a:extLst>
          </p:cNvPr>
          <p:cNvPicPr>
            <a:picLocks noChangeAspect="1"/>
          </p:cNvPicPr>
          <p:nvPr/>
        </p:nvPicPr>
        <p:blipFill>
          <a:blip r:embed="rId6"/>
          <a:stretch>
            <a:fillRect/>
          </a:stretch>
        </p:blipFill>
        <p:spPr>
          <a:xfrm>
            <a:off x="4883451" y="1859873"/>
            <a:ext cx="1333616" cy="251482"/>
          </a:xfrm>
          <a:prstGeom prst="rect">
            <a:avLst/>
          </a:prstGeom>
        </p:spPr>
      </p:pic>
      <p:pic>
        <p:nvPicPr>
          <p:cNvPr id="56" name="図 55">
            <a:extLst>
              <a:ext uri="{FF2B5EF4-FFF2-40B4-BE49-F238E27FC236}">
                <a16:creationId xmlns:a16="http://schemas.microsoft.com/office/drawing/2014/main" id="{2BA265BB-E7BB-1AE9-10D2-C64B69C5C478}"/>
              </a:ext>
            </a:extLst>
          </p:cNvPr>
          <p:cNvPicPr>
            <a:picLocks noChangeAspect="1"/>
          </p:cNvPicPr>
          <p:nvPr/>
        </p:nvPicPr>
        <p:blipFill>
          <a:blip r:embed="rId6"/>
          <a:stretch>
            <a:fillRect/>
          </a:stretch>
        </p:blipFill>
        <p:spPr>
          <a:xfrm>
            <a:off x="1319148" y="1899162"/>
            <a:ext cx="1333616" cy="251482"/>
          </a:xfrm>
          <a:prstGeom prst="rect">
            <a:avLst/>
          </a:prstGeom>
        </p:spPr>
      </p:pic>
      <p:sp>
        <p:nvSpPr>
          <p:cNvPr id="57" name="正方形/長方形 56">
            <a:extLst>
              <a:ext uri="{FF2B5EF4-FFF2-40B4-BE49-F238E27FC236}">
                <a16:creationId xmlns:a16="http://schemas.microsoft.com/office/drawing/2014/main" id="{680152AB-994F-DE73-CA13-76AAB2216FB1}"/>
              </a:ext>
            </a:extLst>
          </p:cNvPr>
          <p:cNvSpPr/>
          <p:nvPr/>
        </p:nvSpPr>
        <p:spPr>
          <a:xfrm>
            <a:off x="5681700" y="1788887"/>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8" name="テキスト ボックス 57">
            <a:extLst>
              <a:ext uri="{FF2B5EF4-FFF2-40B4-BE49-F238E27FC236}">
                <a16:creationId xmlns:a16="http://schemas.microsoft.com/office/drawing/2014/main" id="{47BA7105-1ED7-F5DD-7702-B9CF32A31B9A}"/>
              </a:ext>
            </a:extLst>
          </p:cNvPr>
          <p:cNvSpPr txBox="1"/>
          <p:nvPr/>
        </p:nvSpPr>
        <p:spPr>
          <a:xfrm>
            <a:off x="5136712" y="1740300"/>
            <a:ext cx="606256" cy="169277"/>
          </a:xfrm>
          <a:prstGeom prst="rect">
            <a:avLst/>
          </a:prstGeom>
          <a:noFill/>
        </p:spPr>
        <p:txBody>
          <a:bodyPr wrap="none" rtlCol="0">
            <a:spAutoFit/>
          </a:bodyPr>
          <a:lstStyle/>
          <a:p>
            <a:r>
              <a:rPr kumimoji="1" lang="en-US" altLang="ja-JP" sz="500" dirty="0"/>
              <a:t>Linkage Status</a:t>
            </a:r>
            <a:endParaRPr kumimoji="1" lang="ja-JP" altLang="en-US" sz="500" dirty="0"/>
          </a:p>
        </p:txBody>
      </p:sp>
      <p:sp>
        <p:nvSpPr>
          <p:cNvPr id="59" name="正方形/長方形 58">
            <a:extLst>
              <a:ext uri="{FF2B5EF4-FFF2-40B4-BE49-F238E27FC236}">
                <a16:creationId xmlns:a16="http://schemas.microsoft.com/office/drawing/2014/main" id="{A34C9B75-3E0D-0D72-AECC-7D8D371AED87}"/>
              </a:ext>
            </a:extLst>
          </p:cNvPr>
          <p:cNvSpPr/>
          <p:nvPr/>
        </p:nvSpPr>
        <p:spPr>
          <a:xfrm>
            <a:off x="4076142" y="16780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0" name="正方形/長方形 59">
            <a:extLst>
              <a:ext uri="{FF2B5EF4-FFF2-40B4-BE49-F238E27FC236}">
                <a16:creationId xmlns:a16="http://schemas.microsoft.com/office/drawing/2014/main" id="{09FBACEF-16AF-A1FA-63E8-9A7DF161F8E5}"/>
              </a:ext>
            </a:extLst>
          </p:cNvPr>
          <p:cNvSpPr/>
          <p:nvPr/>
        </p:nvSpPr>
        <p:spPr>
          <a:xfrm>
            <a:off x="4662882" y="1678090"/>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1" name="正方形/長方形 60">
            <a:extLst>
              <a:ext uri="{FF2B5EF4-FFF2-40B4-BE49-F238E27FC236}">
                <a16:creationId xmlns:a16="http://schemas.microsoft.com/office/drawing/2014/main" id="{85A52D10-23C0-E2B7-FA9B-90B68DBA6782}"/>
              </a:ext>
            </a:extLst>
          </p:cNvPr>
          <p:cNvSpPr/>
          <p:nvPr/>
        </p:nvSpPr>
        <p:spPr>
          <a:xfrm>
            <a:off x="2570107" y="17904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2" name="正方形/長方形 61">
            <a:extLst>
              <a:ext uri="{FF2B5EF4-FFF2-40B4-BE49-F238E27FC236}">
                <a16:creationId xmlns:a16="http://schemas.microsoft.com/office/drawing/2014/main" id="{F22268DB-CC2E-7EB9-806C-1E8A6ABD8147}"/>
              </a:ext>
            </a:extLst>
          </p:cNvPr>
          <p:cNvSpPr/>
          <p:nvPr/>
        </p:nvSpPr>
        <p:spPr>
          <a:xfrm>
            <a:off x="3156847" y="179044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3" name="テキスト ボックス 62">
            <a:extLst>
              <a:ext uri="{FF2B5EF4-FFF2-40B4-BE49-F238E27FC236}">
                <a16:creationId xmlns:a16="http://schemas.microsoft.com/office/drawing/2014/main" id="{ACFBDE69-F85F-D629-0671-4DD49636C25F}"/>
              </a:ext>
            </a:extLst>
          </p:cNvPr>
          <p:cNvSpPr txBox="1"/>
          <p:nvPr/>
        </p:nvSpPr>
        <p:spPr>
          <a:xfrm>
            <a:off x="2152673" y="1749288"/>
            <a:ext cx="336952" cy="153888"/>
          </a:xfrm>
          <a:prstGeom prst="rect">
            <a:avLst/>
          </a:prstGeom>
          <a:noFill/>
        </p:spPr>
        <p:txBody>
          <a:bodyPr wrap="none" rtlCol="0">
            <a:spAutoFit/>
          </a:bodyPr>
          <a:lstStyle/>
          <a:p>
            <a:r>
              <a:rPr kumimoji="1" lang="en-US" altLang="ja-JP" sz="400" dirty="0"/>
              <a:t>Lot No</a:t>
            </a:r>
            <a:endParaRPr kumimoji="1" lang="ja-JP" altLang="en-US" sz="400" dirty="0"/>
          </a:p>
        </p:txBody>
      </p:sp>
      <p:sp>
        <p:nvSpPr>
          <p:cNvPr id="69" name="テキスト ボックス 68">
            <a:extLst>
              <a:ext uri="{FF2B5EF4-FFF2-40B4-BE49-F238E27FC236}">
                <a16:creationId xmlns:a16="http://schemas.microsoft.com/office/drawing/2014/main" id="{498C0733-68F9-07BF-4B7A-F4D6A9AA6EAE}"/>
              </a:ext>
            </a:extLst>
          </p:cNvPr>
          <p:cNvSpPr txBox="1"/>
          <p:nvPr/>
        </p:nvSpPr>
        <p:spPr>
          <a:xfrm>
            <a:off x="3026249" y="173862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71" name="テキスト ボックス 70">
            <a:extLst>
              <a:ext uri="{FF2B5EF4-FFF2-40B4-BE49-F238E27FC236}">
                <a16:creationId xmlns:a16="http://schemas.microsoft.com/office/drawing/2014/main" id="{0044E7E5-9F89-C582-28AF-E688A31D38ED}"/>
              </a:ext>
            </a:extLst>
          </p:cNvPr>
          <p:cNvSpPr txBox="1"/>
          <p:nvPr/>
        </p:nvSpPr>
        <p:spPr>
          <a:xfrm>
            <a:off x="4533386" y="1633767"/>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80" name="テキスト ボックス 79">
            <a:extLst>
              <a:ext uri="{FF2B5EF4-FFF2-40B4-BE49-F238E27FC236}">
                <a16:creationId xmlns:a16="http://schemas.microsoft.com/office/drawing/2014/main" id="{DDB8F3F7-F6A2-0938-9130-0128CBB31B7F}"/>
              </a:ext>
            </a:extLst>
          </p:cNvPr>
          <p:cNvSpPr txBox="1"/>
          <p:nvPr/>
        </p:nvSpPr>
        <p:spPr>
          <a:xfrm>
            <a:off x="3656281" y="1642047"/>
            <a:ext cx="702797" cy="153888"/>
          </a:xfrm>
          <a:prstGeom prst="rect">
            <a:avLst/>
          </a:prstGeom>
          <a:noFill/>
        </p:spPr>
        <p:txBody>
          <a:bodyPr wrap="square" rtlCol="0">
            <a:spAutoFit/>
          </a:bodyPr>
          <a:lstStyle/>
          <a:p>
            <a:r>
              <a:rPr kumimoji="1" lang="en-US" altLang="ja-JP" sz="400" dirty="0"/>
              <a:t>Outbound date</a:t>
            </a:r>
            <a:endParaRPr kumimoji="1" lang="ja-JP" altLang="en-US" sz="400" dirty="0"/>
          </a:p>
        </p:txBody>
      </p:sp>
      <p:graphicFrame>
        <p:nvGraphicFramePr>
          <p:cNvPr id="82" name="表 81">
            <a:extLst>
              <a:ext uri="{FF2B5EF4-FFF2-40B4-BE49-F238E27FC236}">
                <a16:creationId xmlns:a16="http://schemas.microsoft.com/office/drawing/2014/main" id="{E18B4406-D36E-247C-DD88-4430AA5D0ECD}"/>
              </a:ext>
            </a:extLst>
          </p:cNvPr>
          <p:cNvGraphicFramePr>
            <a:graphicFrameLocks noGrp="1"/>
          </p:cNvGraphicFramePr>
          <p:nvPr>
            <p:extLst>
              <p:ext uri="{D42A27DB-BD31-4B8C-83A1-F6EECF244321}">
                <p14:modId xmlns:p14="http://schemas.microsoft.com/office/powerpoint/2010/main" val="3722455971"/>
              </p:ext>
            </p:extLst>
          </p:nvPr>
        </p:nvGraphicFramePr>
        <p:xfrm>
          <a:off x="686719" y="2054998"/>
          <a:ext cx="5516197" cy="1783245"/>
        </p:xfrm>
        <a:graphic>
          <a:graphicData uri="http://schemas.openxmlformats.org/drawingml/2006/table">
            <a:tbl>
              <a:tblPr>
                <a:tableStyleId>{5C22544A-7EE6-4342-B048-85BDC9FD1C3A}</a:tableStyleId>
              </a:tblPr>
              <a:tblGrid>
                <a:gridCol w="331515">
                  <a:extLst>
                    <a:ext uri="{9D8B030D-6E8A-4147-A177-3AD203B41FA5}">
                      <a16:colId xmlns:a16="http://schemas.microsoft.com/office/drawing/2014/main" val="2559302169"/>
                    </a:ext>
                  </a:extLst>
                </a:gridCol>
                <a:gridCol w="451079">
                  <a:extLst>
                    <a:ext uri="{9D8B030D-6E8A-4147-A177-3AD203B41FA5}">
                      <a16:colId xmlns:a16="http://schemas.microsoft.com/office/drawing/2014/main" val="4063384082"/>
                    </a:ext>
                  </a:extLst>
                </a:gridCol>
                <a:gridCol w="1277149">
                  <a:extLst>
                    <a:ext uri="{9D8B030D-6E8A-4147-A177-3AD203B41FA5}">
                      <a16:colId xmlns:a16="http://schemas.microsoft.com/office/drawing/2014/main" val="280558277"/>
                    </a:ext>
                  </a:extLst>
                </a:gridCol>
                <a:gridCol w="309777">
                  <a:extLst>
                    <a:ext uri="{9D8B030D-6E8A-4147-A177-3AD203B41FA5}">
                      <a16:colId xmlns:a16="http://schemas.microsoft.com/office/drawing/2014/main" val="655635605"/>
                    </a:ext>
                  </a:extLst>
                </a:gridCol>
                <a:gridCol w="277169">
                  <a:extLst>
                    <a:ext uri="{9D8B030D-6E8A-4147-A177-3AD203B41FA5}">
                      <a16:colId xmlns:a16="http://schemas.microsoft.com/office/drawing/2014/main" val="3195158226"/>
                    </a:ext>
                  </a:extLst>
                </a:gridCol>
                <a:gridCol w="385862">
                  <a:extLst>
                    <a:ext uri="{9D8B030D-6E8A-4147-A177-3AD203B41FA5}">
                      <a16:colId xmlns:a16="http://schemas.microsoft.com/office/drawing/2014/main" val="3324998157"/>
                    </a:ext>
                  </a:extLst>
                </a:gridCol>
                <a:gridCol w="385862">
                  <a:extLst>
                    <a:ext uri="{9D8B030D-6E8A-4147-A177-3AD203B41FA5}">
                      <a16:colId xmlns:a16="http://schemas.microsoft.com/office/drawing/2014/main" val="1818142542"/>
                    </a:ext>
                  </a:extLst>
                </a:gridCol>
                <a:gridCol w="385862">
                  <a:extLst>
                    <a:ext uri="{9D8B030D-6E8A-4147-A177-3AD203B41FA5}">
                      <a16:colId xmlns:a16="http://schemas.microsoft.com/office/drawing/2014/main" val="754999195"/>
                    </a:ext>
                  </a:extLst>
                </a:gridCol>
                <a:gridCol w="385862">
                  <a:extLst>
                    <a:ext uri="{9D8B030D-6E8A-4147-A177-3AD203B41FA5}">
                      <a16:colId xmlns:a16="http://schemas.microsoft.com/office/drawing/2014/main" val="3504002055"/>
                    </a:ext>
                  </a:extLst>
                </a:gridCol>
                <a:gridCol w="663030">
                  <a:extLst>
                    <a:ext uri="{9D8B030D-6E8A-4147-A177-3AD203B41FA5}">
                      <a16:colId xmlns:a16="http://schemas.microsoft.com/office/drawing/2014/main" val="2937443416"/>
                    </a:ext>
                  </a:extLst>
                </a:gridCol>
                <a:gridCol w="663030">
                  <a:extLst>
                    <a:ext uri="{9D8B030D-6E8A-4147-A177-3AD203B41FA5}">
                      <a16:colId xmlns:a16="http://schemas.microsoft.com/office/drawing/2014/main" val="1528910521"/>
                    </a:ext>
                  </a:extLst>
                </a:gridCol>
              </a:tblGrid>
              <a:tr h="524485">
                <a:tc>
                  <a:txBody>
                    <a:bodyPr/>
                    <a:lstStyle/>
                    <a:p>
                      <a:pPr algn="l" fontAlgn="ctr"/>
                      <a:r>
                        <a:rPr lang="de-DE" sz="500" u="none" strike="noStrike">
                          <a:effectLst/>
                        </a:rPr>
                        <a:t>ORDER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PART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DELIVERY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ORDER QUANTITY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Lot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Actual Qty (Outbound)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Division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Linkage Status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extLst>
                  <a:ext uri="{0D108BD9-81ED-4DB2-BD59-A6C34878D82A}">
                    <a16:rowId xmlns:a16="http://schemas.microsoft.com/office/drawing/2014/main" val="306085112"/>
                  </a:ext>
                </a:extLst>
              </a:tr>
              <a:tr h="157345">
                <a:tc>
                  <a:txBody>
                    <a:bodyPr/>
                    <a:lstStyle/>
                    <a:p>
                      <a:pPr algn="l" fontAlgn="ctr"/>
                      <a:r>
                        <a:rPr lang="de-DE" sz="500" u="none" strike="noStrike">
                          <a:effectLst/>
                        </a:rPr>
                        <a:t>M1821773</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104-0210507-00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MEG-000 BODY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144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Schedule registered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lang="de-DE"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p>
                  </a:txBody>
                  <a:tcPr marL="4365" marR="4365" marT="4365" marB="0" anchor="ctr"/>
                </a:tc>
                <a:extLst>
                  <a:ext uri="{0D108BD9-81ED-4DB2-BD59-A6C34878D82A}">
                    <a16:rowId xmlns:a16="http://schemas.microsoft.com/office/drawing/2014/main" val="1056047023"/>
                  </a:ext>
                </a:extLst>
              </a:tr>
              <a:tr h="157345">
                <a:tc>
                  <a:txBody>
                    <a:bodyPr/>
                    <a:lstStyle/>
                    <a:p>
                      <a:pPr algn="l" fontAlgn="ctr"/>
                      <a:r>
                        <a:rPr lang="de-DE" sz="500" u="none" strike="noStrike">
                          <a:effectLst/>
                        </a:rPr>
                        <a:t>M1821774</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104-0212079-00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dirty="0">
                          <a:effectLst/>
                        </a:rPr>
                        <a:t>84K-200 COVER</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1200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Schedule registered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marL="0" marR="0" lvl="0" indent="0" algn="l" defTabSz="685800" rtl="0" eaLnBrk="1" fontAlgn="ctr" latinLnBrk="0" hangingPunct="1">
                        <a:lnSpc>
                          <a:spcPct val="100000"/>
                        </a:lnSpc>
                        <a:spcBef>
                          <a:spcPts val="0"/>
                        </a:spcBef>
                        <a:spcAft>
                          <a:spcPts val="0"/>
                        </a:spcAft>
                        <a:buClrTx/>
                        <a:buSzTx/>
                        <a:buFontTx/>
                        <a:buNone/>
                        <a:tabLst/>
                        <a:defRPr/>
                      </a:pPr>
                      <a:r>
                        <a:rPr lang="de-DE" altLang="ja-JP"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endParaRPr lang="de-DE"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039160151"/>
                  </a:ext>
                </a:extLst>
              </a:tr>
              <a:tr h="157345">
                <a:tc>
                  <a:txBody>
                    <a:bodyPr/>
                    <a:lstStyle/>
                    <a:p>
                      <a:pPr algn="l" fontAlgn="ctr"/>
                      <a:r>
                        <a:rPr lang="de-DE" sz="500" u="none" strike="noStrike">
                          <a:effectLst/>
                        </a:rPr>
                        <a:t>M1821796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104-0212497-00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K0G-0D0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20231020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5</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working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80715085"/>
                  </a:ext>
                </a:extLst>
              </a:tr>
              <a:tr h="157345">
                <a:tc>
                  <a:txBody>
                    <a:bodyPr/>
                    <a:lstStyle/>
                    <a:p>
                      <a:pPr algn="l" fontAlgn="ctr"/>
                      <a:r>
                        <a:rPr lang="de-DE" sz="500" u="none" strike="noStrike">
                          <a:effectLst/>
                        </a:rPr>
                        <a:t>M1821797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104-0212703-00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K1B-0C0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dirty="0">
                          <a:effectLst/>
                        </a:rPr>
                        <a:t>Outbound completed</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562495800"/>
                  </a:ext>
                </a:extLst>
              </a:tr>
              <a:tr h="157345">
                <a:tc>
                  <a:txBody>
                    <a:bodyPr/>
                    <a:lstStyle/>
                    <a:p>
                      <a:pPr algn="l" fontAlgn="ctr"/>
                      <a:r>
                        <a:rPr lang="de-DE" sz="500" u="none" strike="noStrike">
                          <a:effectLst/>
                        </a:rPr>
                        <a:t>M1821798</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104-0212635-00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K2L-030 SMART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20231020</a:t>
                      </a:r>
                    </a:p>
                  </a:txBody>
                  <a:tcPr marL="7620" marR="7620" marT="7620"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808396183"/>
                  </a:ext>
                </a:extLst>
              </a:tr>
              <a:tr h="157345">
                <a:tc>
                  <a:txBody>
                    <a:bodyPr/>
                    <a:lstStyle/>
                    <a:p>
                      <a:pPr algn="l" fontAlgn="ctr"/>
                      <a:r>
                        <a:rPr lang="de-DE" sz="500" u="none" strike="noStrike">
                          <a:effectLst/>
                        </a:rPr>
                        <a:t>M1821826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100-0210046-00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nl-NL" sz="500" u="none" strike="noStrike">
                          <a:effectLst/>
                        </a:rPr>
                        <a:t>ZF5-J00 SW ASSY START MAG</a:t>
                      </a: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24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24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561731301"/>
                  </a:ext>
                </a:extLst>
              </a:tr>
              <a:tr h="157345">
                <a:tc>
                  <a:txBody>
                    <a:bodyPr/>
                    <a:lstStyle/>
                    <a:p>
                      <a:pPr algn="l" fontAlgn="ctr"/>
                      <a:r>
                        <a:rPr lang="de-DE" sz="500" u="none" strike="noStrike">
                          <a:effectLst/>
                        </a:rPr>
                        <a:t>M1821827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100-0210084-00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27K-000 COVER CABLE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Outbound completed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604726833"/>
                  </a:ext>
                </a:extLst>
              </a:tr>
              <a:tr h="157345">
                <a:tc>
                  <a:txBody>
                    <a:bodyPr/>
                    <a:lstStyle/>
                    <a:p>
                      <a:pPr algn="l" fontAlgn="ctr"/>
                      <a:r>
                        <a:rPr lang="de-DE" sz="500" u="none" strike="noStrike">
                          <a:effectLst/>
                        </a:rPr>
                        <a:t>M1821828</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u="none" strike="noStrike">
                          <a:effectLst/>
                        </a:rPr>
                        <a:t>100-0210176-00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nl-NL" sz="500" u="none" strike="noStrike">
                          <a:effectLst/>
                        </a:rPr>
                        <a:t>H20-L00 SW ASSY START MAG</a:t>
                      </a:r>
                      <a:endParaRPr lang="nl-NL"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20231026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b="0" i="0" u="none" strike="noStrike" dirty="0">
                          <a:solidFill>
                            <a:srgbClr val="000000"/>
                          </a:solidFill>
                          <a:effectLst/>
                          <a:latin typeface="+mj-lt"/>
                          <a:ea typeface="游ゴシック" panose="020B0400000000000000" pitchFamily="50" charset="-128"/>
                        </a:rPr>
                        <a:t>20231026</a:t>
                      </a:r>
                    </a:p>
                  </a:txBody>
                  <a:tcPr marL="7620" marR="7620" marT="7620" marB="0" anchor="ctr"/>
                </a:tc>
                <a:tc>
                  <a:txBody>
                    <a:bodyPr/>
                    <a:lstStyle/>
                    <a:p>
                      <a:pPr algn="r" fontAlgn="ctr"/>
                      <a:r>
                        <a:rPr lang="en-US" altLang="ja-JP" sz="500" u="none" strike="noStrike" dirty="0">
                          <a:effectLst/>
                        </a:rPr>
                        <a:t>4</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r" fontAlgn="ctr"/>
                      <a:r>
                        <a:rPr lang="en-US" altLang="ja-JP" sz="500" u="none" strike="noStrike">
                          <a:effectLst/>
                        </a:rPr>
                        <a:t>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500" u="none" strike="noStrike">
                          <a:effectLst/>
                        </a:rPr>
                        <a:t>Cancel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97" marR="3497" marT="3497"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752285602"/>
                  </a:ext>
                </a:extLst>
              </a:tr>
            </a:tbl>
          </a:graphicData>
        </a:graphic>
      </p:graphicFrame>
      <p:sp>
        <p:nvSpPr>
          <p:cNvPr id="86" name="テキスト ボックス 85">
            <a:extLst>
              <a:ext uri="{FF2B5EF4-FFF2-40B4-BE49-F238E27FC236}">
                <a16:creationId xmlns:a16="http://schemas.microsoft.com/office/drawing/2014/main" id="{FDA57635-D084-B1F2-8557-053A000A5E6B}"/>
              </a:ext>
            </a:extLst>
          </p:cNvPr>
          <p:cNvSpPr txBox="1"/>
          <p:nvPr/>
        </p:nvSpPr>
        <p:spPr>
          <a:xfrm>
            <a:off x="2597360" y="7252948"/>
            <a:ext cx="3153925" cy="215444"/>
          </a:xfrm>
          <a:prstGeom prst="rect">
            <a:avLst/>
          </a:prstGeom>
          <a:noFill/>
        </p:spPr>
        <p:txBody>
          <a:bodyPr wrap="square" rtlCol="0">
            <a:spAutoFit/>
          </a:bodyPr>
          <a:lstStyle/>
          <a:p>
            <a:r>
              <a:rPr kumimoji="1" lang="en-US" altLang="ja-JP" sz="800" dirty="0"/>
              <a:t>The data is not in stock.</a:t>
            </a:r>
          </a:p>
        </p:txBody>
      </p:sp>
      <p:sp>
        <p:nvSpPr>
          <p:cNvPr id="87" name="テキスト ボックス 86">
            <a:extLst>
              <a:ext uri="{FF2B5EF4-FFF2-40B4-BE49-F238E27FC236}">
                <a16:creationId xmlns:a16="http://schemas.microsoft.com/office/drawing/2014/main" id="{1CE50058-3DC3-8F02-573D-9DCAA2AD1F10}"/>
              </a:ext>
            </a:extLst>
          </p:cNvPr>
          <p:cNvSpPr txBox="1"/>
          <p:nvPr/>
        </p:nvSpPr>
        <p:spPr>
          <a:xfrm>
            <a:off x="2597360" y="7735884"/>
            <a:ext cx="3153925" cy="215444"/>
          </a:xfrm>
          <a:prstGeom prst="rect">
            <a:avLst/>
          </a:prstGeom>
          <a:noFill/>
        </p:spPr>
        <p:txBody>
          <a:bodyPr wrap="square" rtlCol="0">
            <a:spAutoFit/>
          </a:bodyPr>
          <a:lstStyle/>
          <a:p>
            <a:r>
              <a:rPr kumimoji="1" lang="en-US" altLang="ja-JP" sz="800" dirty="0"/>
              <a:t>The data is in stock, and Sending procedure completed</a:t>
            </a:r>
          </a:p>
        </p:txBody>
      </p:sp>
      <p:sp>
        <p:nvSpPr>
          <p:cNvPr id="88" name="テキスト ボックス 87">
            <a:extLst>
              <a:ext uri="{FF2B5EF4-FFF2-40B4-BE49-F238E27FC236}">
                <a16:creationId xmlns:a16="http://schemas.microsoft.com/office/drawing/2014/main" id="{2CAC9539-0A47-74DE-27CD-D979375DC351}"/>
              </a:ext>
            </a:extLst>
          </p:cNvPr>
          <p:cNvSpPr txBox="1"/>
          <p:nvPr/>
        </p:nvSpPr>
        <p:spPr>
          <a:xfrm>
            <a:off x="2589042" y="7475630"/>
            <a:ext cx="3153925" cy="215444"/>
          </a:xfrm>
          <a:prstGeom prst="rect">
            <a:avLst/>
          </a:prstGeom>
          <a:noFill/>
        </p:spPr>
        <p:txBody>
          <a:bodyPr wrap="square" rtlCol="0">
            <a:spAutoFit/>
          </a:bodyPr>
          <a:lstStyle/>
          <a:p>
            <a:r>
              <a:rPr kumimoji="1" lang="en-US" altLang="ja-JP" sz="800" dirty="0"/>
              <a:t>The data is in stock, but Sending procedure not completed</a:t>
            </a:r>
          </a:p>
        </p:txBody>
      </p:sp>
      <p:sp>
        <p:nvSpPr>
          <p:cNvPr id="89" name="テキスト ボックス 88">
            <a:extLst>
              <a:ext uri="{FF2B5EF4-FFF2-40B4-BE49-F238E27FC236}">
                <a16:creationId xmlns:a16="http://schemas.microsoft.com/office/drawing/2014/main" id="{685BFD2A-F923-4B50-1268-C5365C6ADB52}"/>
              </a:ext>
            </a:extLst>
          </p:cNvPr>
          <p:cNvSpPr txBox="1"/>
          <p:nvPr/>
        </p:nvSpPr>
        <p:spPr>
          <a:xfrm>
            <a:off x="3216574" y="8118113"/>
            <a:ext cx="2631416" cy="215444"/>
          </a:xfrm>
          <a:prstGeom prst="rect">
            <a:avLst/>
          </a:prstGeom>
          <a:noFill/>
        </p:spPr>
        <p:txBody>
          <a:bodyPr wrap="square" rtlCol="0">
            <a:spAutoFit/>
          </a:bodyPr>
          <a:lstStyle/>
          <a:p>
            <a:r>
              <a:rPr kumimoji="1" lang="en-US" altLang="ja-JP" sz="800" dirty="0"/>
              <a:t>An error occurred during linkage data.</a:t>
            </a:r>
          </a:p>
        </p:txBody>
      </p:sp>
      <p:sp>
        <p:nvSpPr>
          <p:cNvPr id="90" name="正方形/長方形 89">
            <a:extLst>
              <a:ext uri="{FF2B5EF4-FFF2-40B4-BE49-F238E27FC236}">
                <a16:creationId xmlns:a16="http://schemas.microsoft.com/office/drawing/2014/main" id="{885C6408-9E69-3F43-1FA1-F79EA2F09161}"/>
              </a:ext>
            </a:extLst>
          </p:cNvPr>
          <p:cNvSpPr/>
          <p:nvPr/>
        </p:nvSpPr>
        <p:spPr>
          <a:xfrm>
            <a:off x="2288386" y="1932493"/>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Tree>
    <p:extLst>
      <p:ext uri="{BB962C8B-B14F-4D97-AF65-F5344CB8AC3E}">
        <p14:creationId xmlns:p14="http://schemas.microsoft.com/office/powerpoint/2010/main" val="285176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5-7. PC operation flow Inbound </a:t>
            </a:r>
          </a:p>
          <a:p>
            <a:r>
              <a:rPr kumimoji="1" lang="en-US" altLang="ja-JP" sz="1100" b="1" dirty="0"/>
              <a:t>5-7-1. Inbound</a:t>
            </a:r>
          </a:p>
        </p:txBody>
      </p:sp>
      <p:pic>
        <p:nvPicPr>
          <p:cNvPr id="4" name="図 3">
            <a:extLst>
              <a:ext uri="{FF2B5EF4-FFF2-40B4-BE49-F238E27FC236}">
                <a16:creationId xmlns:a16="http://schemas.microsoft.com/office/drawing/2014/main" id="{5A50AEE1-11B2-BCC3-AEFD-5931CD61AEFC}"/>
              </a:ext>
            </a:extLst>
          </p:cNvPr>
          <p:cNvPicPr>
            <a:picLocks noChangeAspect="1"/>
          </p:cNvPicPr>
          <p:nvPr/>
        </p:nvPicPr>
        <p:blipFill>
          <a:blip r:embed="rId2"/>
          <a:stretch>
            <a:fillRect/>
          </a:stretch>
        </p:blipFill>
        <p:spPr>
          <a:xfrm>
            <a:off x="599440" y="1561606"/>
            <a:ext cx="5787073" cy="2791489"/>
          </a:xfrm>
          <a:prstGeom prst="rect">
            <a:avLst/>
          </a:prstGeom>
        </p:spPr>
      </p:pic>
      <p:pic>
        <p:nvPicPr>
          <p:cNvPr id="9" name="図 8">
            <a:extLst>
              <a:ext uri="{FF2B5EF4-FFF2-40B4-BE49-F238E27FC236}">
                <a16:creationId xmlns:a16="http://schemas.microsoft.com/office/drawing/2014/main" id="{DF4CF5D2-556B-3C70-E6A0-F0966B987814}"/>
              </a:ext>
            </a:extLst>
          </p:cNvPr>
          <p:cNvPicPr>
            <a:picLocks noChangeAspect="1"/>
          </p:cNvPicPr>
          <p:nvPr/>
        </p:nvPicPr>
        <p:blipFill rotWithShape="1">
          <a:blip r:embed="rId3"/>
          <a:srcRect t="4724"/>
          <a:stretch/>
        </p:blipFill>
        <p:spPr>
          <a:xfrm>
            <a:off x="619760" y="1682496"/>
            <a:ext cx="5763451" cy="2726944"/>
          </a:xfrm>
          <a:prstGeom prst="rect">
            <a:avLst/>
          </a:prstGeom>
        </p:spPr>
      </p:pic>
      <p:sp>
        <p:nvSpPr>
          <p:cNvPr id="2" name="正方形/長方形 1">
            <a:extLst>
              <a:ext uri="{FF2B5EF4-FFF2-40B4-BE49-F238E27FC236}">
                <a16:creationId xmlns:a16="http://schemas.microsoft.com/office/drawing/2014/main" id="{E41A7779-23E8-15C3-07A2-15A9E38D00E4}"/>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2B316C70-F54F-E2CE-30A7-AF00DF1A6FF2}"/>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724153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5-8. PC operation flow  Outbound</a:t>
            </a:r>
          </a:p>
          <a:p>
            <a:r>
              <a:rPr kumimoji="1" lang="en-US" altLang="ja-JP" sz="1100" b="1" dirty="0"/>
              <a:t>5-8-1. Outbound</a:t>
            </a:r>
          </a:p>
        </p:txBody>
      </p:sp>
      <p:pic>
        <p:nvPicPr>
          <p:cNvPr id="9" name="図 8">
            <a:extLst>
              <a:ext uri="{FF2B5EF4-FFF2-40B4-BE49-F238E27FC236}">
                <a16:creationId xmlns:a16="http://schemas.microsoft.com/office/drawing/2014/main" id="{DF4CF5D2-556B-3C70-E6A0-F0966B987814}"/>
              </a:ext>
            </a:extLst>
          </p:cNvPr>
          <p:cNvPicPr>
            <a:picLocks noChangeAspect="1"/>
          </p:cNvPicPr>
          <p:nvPr/>
        </p:nvPicPr>
        <p:blipFill rotWithShape="1">
          <a:blip r:embed="rId2"/>
          <a:srcRect t="-3090" b="1"/>
          <a:stretch/>
        </p:blipFill>
        <p:spPr>
          <a:xfrm>
            <a:off x="547274" y="1458861"/>
            <a:ext cx="5763451" cy="2950579"/>
          </a:xfrm>
          <a:prstGeom prst="rect">
            <a:avLst/>
          </a:prstGeom>
        </p:spPr>
      </p:pic>
      <p:sp>
        <p:nvSpPr>
          <p:cNvPr id="2" name="正方形/長方形 1">
            <a:extLst>
              <a:ext uri="{FF2B5EF4-FFF2-40B4-BE49-F238E27FC236}">
                <a16:creationId xmlns:a16="http://schemas.microsoft.com/office/drawing/2014/main" id="{0BA15497-66B1-09ED-D22F-B620C21A0DDE}"/>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D96B9423-44B8-9C57-6865-9BC73E5319C9}"/>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1730950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 </a:t>
            </a:r>
          </a:p>
          <a:p>
            <a:r>
              <a:rPr kumimoji="1" lang="en-US" altLang="ja-JP" sz="1100" b="1" dirty="0"/>
              <a:t>5-9-1. Stock Inquiry Report</a:t>
            </a:r>
          </a:p>
        </p:txBody>
      </p:sp>
      <p:pic>
        <p:nvPicPr>
          <p:cNvPr id="5" name="図 4">
            <a:extLst>
              <a:ext uri="{FF2B5EF4-FFF2-40B4-BE49-F238E27FC236}">
                <a16:creationId xmlns:a16="http://schemas.microsoft.com/office/drawing/2014/main" id="{79DDCEB0-9CFF-AC7B-3364-0E44F541A256}"/>
              </a:ext>
            </a:extLst>
          </p:cNvPr>
          <p:cNvPicPr>
            <a:picLocks noChangeAspect="1"/>
          </p:cNvPicPr>
          <p:nvPr/>
        </p:nvPicPr>
        <p:blipFill>
          <a:blip r:embed="rId2"/>
          <a:stretch>
            <a:fillRect/>
          </a:stretch>
        </p:blipFill>
        <p:spPr>
          <a:xfrm>
            <a:off x="524391" y="1458861"/>
            <a:ext cx="5809218" cy="2875071"/>
          </a:xfrm>
          <a:prstGeom prst="rect">
            <a:avLst/>
          </a:prstGeom>
        </p:spPr>
      </p:pic>
      <p:pic>
        <p:nvPicPr>
          <p:cNvPr id="6" name="図 5">
            <a:extLst>
              <a:ext uri="{FF2B5EF4-FFF2-40B4-BE49-F238E27FC236}">
                <a16:creationId xmlns:a16="http://schemas.microsoft.com/office/drawing/2014/main" id="{FB24A9A8-F7BF-31ED-97D6-4E0BB41FBBB1}"/>
              </a:ext>
            </a:extLst>
          </p:cNvPr>
          <p:cNvPicPr>
            <a:picLocks noChangeAspect="1"/>
          </p:cNvPicPr>
          <p:nvPr/>
        </p:nvPicPr>
        <p:blipFill>
          <a:blip r:embed="rId3"/>
          <a:stretch>
            <a:fillRect/>
          </a:stretch>
        </p:blipFill>
        <p:spPr>
          <a:xfrm>
            <a:off x="536574" y="2020090"/>
            <a:ext cx="5752465" cy="2099790"/>
          </a:xfrm>
          <a:prstGeom prst="rect">
            <a:avLst/>
          </a:prstGeom>
        </p:spPr>
      </p:pic>
      <p:graphicFrame>
        <p:nvGraphicFramePr>
          <p:cNvPr id="2" name="表 1">
            <a:extLst>
              <a:ext uri="{FF2B5EF4-FFF2-40B4-BE49-F238E27FC236}">
                <a16:creationId xmlns:a16="http://schemas.microsoft.com/office/drawing/2014/main" id="{DF81F089-9E30-E7E5-6E0B-5FDDA49EAF8C}"/>
              </a:ext>
            </a:extLst>
          </p:cNvPr>
          <p:cNvGraphicFramePr>
            <a:graphicFrameLocks noGrp="1"/>
          </p:cNvGraphicFramePr>
          <p:nvPr>
            <p:extLst>
              <p:ext uri="{D42A27DB-BD31-4B8C-83A1-F6EECF244321}">
                <p14:modId xmlns:p14="http://schemas.microsoft.com/office/powerpoint/2010/main" val="4034537251"/>
              </p:ext>
            </p:extLst>
          </p:nvPr>
        </p:nvGraphicFramePr>
        <p:xfrm>
          <a:off x="620620" y="2107613"/>
          <a:ext cx="5668422" cy="2226320"/>
        </p:xfrm>
        <a:graphic>
          <a:graphicData uri="http://schemas.openxmlformats.org/drawingml/2006/table">
            <a:tbl>
              <a:tblPr>
                <a:tableStyleId>{5C22544A-7EE6-4342-B048-85BDC9FD1C3A}</a:tableStyleId>
              </a:tblPr>
              <a:tblGrid>
                <a:gridCol w="327695">
                  <a:extLst>
                    <a:ext uri="{9D8B030D-6E8A-4147-A177-3AD203B41FA5}">
                      <a16:colId xmlns:a16="http://schemas.microsoft.com/office/drawing/2014/main" val="1263251226"/>
                    </a:ext>
                  </a:extLst>
                </a:gridCol>
                <a:gridCol w="327695">
                  <a:extLst>
                    <a:ext uri="{9D8B030D-6E8A-4147-A177-3AD203B41FA5}">
                      <a16:colId xmlns:a16="http://schemas.microsoft.com/office/drawing/2014/main" val="425746436"/>
                    </a:ext>
                  </a:extLst>
                </a:gridCol>
                <a:gridCol w="327695">
                  <a:extLst>
                    <a:ext uri="{9D8B030D-6E8A-4147-A177-3AD203B41FA5}">
                      <a16:colId xmlns:a16="http://schemas.microsoft.com/office/drawing/2014/main" val="3166949407"/>
                    </a:ext>
                  </a:extLst>
                </a:gridCol>
                <a:gridCol w="578695">
                  <a:extLst>
                    <a:ext uri="{9D8B030D-6E8A-4147-A177-3AD203B41FA5}">
                      <a16:colId xmlns:a16="http://schemas.microsoft.com/office/drawing/2014/main" val="1348799083"/>
                    </a:ext>
                  </a:extLst>
                </a:gridCol>
                <a:gridCol w="1638473">
                  <a:extLst>
                    <a:ext uri="{9D8B030D-6E8A-4147-A177-3AD203B41FA5}">
                      <a16:colId xmlns:a16="http://schemas.microsoft.com/office/drawing/2014/main" val="3995579049"/>
                    </a:ext>
                  </a:extLst>
                </a:gridCol>
                <a:gridCol w="495028">
                  <a:extLst>
                    <a:ext uri="{9D8B030D-6E8A-4147-A177-3AD203B41FA5}">
                      <a16:colId xmlns:a16="http://schemas.microsoft.com/office/drawing/2014/main" val="3820704884"/>
                    </a:ext>
                  </a:extLst>
                </a:gridCol>
                <a:gridCol w="327695">
                  <a:extLst>
                    <a:ext uri="{9D8B030D-6E8A-4147-A177-3AD203B41FA5}">
                      <a16:colId xmlns:a16="http://schemas.microsoft.com/office/drawing/2014/main" val="4150938898"/>
                    </a:ext>
                  </a:extLst>
                </a:gridCol>
                <a:gridCol w="397417">
                  <a:extLst>
                    <a:ext uri="{9D8B030D-6E8A-4147-A177-3AD203B41FA5}">
                      <a16:colId xmlns:a16="http://schemas.microsoft.com/office/drawing/2014/main" val="3184082317"/>
                    </a:ext>
                  </a:extLst>
                </a:gridCol>
                <a:gridCol w="327695">
                  <a:extLst>
                    <a:ext uri="{9D8B030D-6E8A-4147-A177-3AD203B41FA5}">
                      <a16:colId xmlns:a16="http://schemas.microsoft.com/office/drawing/2014/main" val="793011313"/>
                    </a:ext>
                  </a:extLst>
                </a:gridCol>
                <a:gridCol w="327695">
                  <a:extLst>
                    <a:ext uri="{9D8B030D-6E8A-4147-A177-3AD203B41FA5}">
                      <a16:colId xmlns:a16="http://schemas.microsoft.com/office/drawing/2014/main" val="670995358"/>
                    </a:ext>
                  </a:extLst>
                </a:gridCol>
                <a:gridCol w="592639">
                  <a:extLst>
                    <a:ext uri="{9D8B030D-6E8A-4147-A177-3AD203B41FA5}">
                      <a16:colId xmlns:a16="http://schemas.microsoft.com/office/drawing/2014/main" val="864324115"/>
                    </a:ext>
                  </a:extLst>
                </a:gridCol>
              </a:tblGrid>
              <a:tr h="654800">
                <a:tc>
                  <a:txBody>
                    <a:bodyPr/>
                    <a:lstStyle/>
                    <a:p>
                      <a:pPr algn="l" fontAlgn="ctr"/>
                      <a:r>
                        <a:rPr lang="de-DE" sz="600" u="none" strike="noStrike">
                          <a:effectLst/>
                        </a:rPr>
                        <a:t>WAREHOUSE 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WAREHOUSE 2</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WAREHOUSE 3</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PART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PART NAME</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Lot No</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Stock Qty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Linkage date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Location ID</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STOCK UNIT NAME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Linkage Status</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213326050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104-0210507-00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MEG-000 BODY</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lang="de-DE"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p>
                  </a:txBody>
                  <a:tcPr marL="4365" marR="4365" marT="4365" marB="0" anchor="ctr"/>
                </a:tc>
                <a:extLst>
                  <a:ext uri="{0D108BD9-81ED-4DB2-BD59-A6C34878D82A}">
                    <a16:rowId xmlns:a16="http://schemas.microsoft.com/office/drawing/2014/main" val="51775592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104-0212079-00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84K-200 COVER</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marL="0" marR="0" lvl="0" indent="0" algn="l" defTabSz="685800" rtl="0" eaLnBrk="1" fontAlgn="ctr" latinLnBrk="0" hangingPunct="1">
                        <a:lnSpc>
                          <a:spcPct val="100000"/>
                        </a:lnSpc>
                        <a:spcBef>
                          <a:spcPts val="0"/>
                        </a:spcBef>
                        <a:spcAft>
                          <a:spcPts val="0"/>
                        </a:spcAft>
                        <a:buClrTx/>
                        <a:buSzTx/>
                        <a:buFontTx/>
                        <a:buNone/>
                        <a:tabLst/>
                        <a:defRPr/>
                      </a:pPr>
                      <a:r>
                        <a:rPr lang="de-DE" altLang="ja-JP" sz="400" b="0" i="0" u="none" strike="noStrike" dirty="0">
                          <a:solidFill>
                            <a:srgbClr val="000000"/>
                          </a:solidFill>
                          <a:effectLst/>
                          <a:latin typeface="游ゴシック" panose="020B0400000000000000" pitchFamily="50" charset="-128"/>
                          <a:ea typeface="游ゴシック" panose="020B0400000000000000" pitchFamily="50" charset="-128"/>
                        </a:rPr>
                        <a:t>2023/10/29 21:00:00 </a:t>
                      </a:r>
                      <a:endParaRPr lang="de-DE"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530810587"/>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104-0212497-00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K0G-0D0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093192766"/>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104-0212703-00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K1B-0C0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47403903"/>
                  </a:ext>
                </a:extLst>
              </a:tr>
              <a:tr h="196440">
                <a:tc>
                  <a:txBody>
                    <a:bodyPr/>
                    <a:lstStyle/>
                    <a:p>
                      <a:pPr algn="l" fontAlgn="ctr"/>
                      <a:r>
                        <a:rPr lang="en-US" altLang="ja-JP" sz="600" u="none" strike="noStrike">
                          <a:effectLst/>
                        </a:rPr>
                        <a:t>101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02</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104-0212635-00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K2L-030 SMART KEY SET</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321440138"/>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100-0210046-00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nl-NL" sz="600" u="none" strike="noStrike">
                          <a:effectLst/>
                        </a:rPr>
                        <a:t>ZF5-J00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1457058745"/>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100-0210084-00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27K-000 COVER CABLE</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Already linked</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3330043182"/>
                  </a:ext>
                </a:extLst>
              </a:tr>
              <a:tr h="196440">
                <a:tc>
                  <a:txBody>
                    <a:bodyPr/>
                    <a:lstStyle/>
                    <a:p>
                      <a:pPr algn="l" fontAlgn="ctr"/>
                      <a:r>
                        <a:rPr lang="en-US" altLang="ja-JP" sz="600" u="none" strike="noStrike">
                          <a:effectLst/>
                        </a:rPr>
                        <a:t>100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01</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100-0210176-00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nl-NL" sz="600" u="none" strike="noStrike">
                          <a:effectLst/>
                        </a:rPr>
                        <a:t>H20-L00 SW ASSY START MAG</a:t>
                      </a:r>
                      <a:endParaRPr lang="nl-NL"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en-US" altLang="ja-JP" sz="600" u="none" strike="noStrike">
                          <a:effectLst/>
                        </a:rPr>
                        <a:t>2023-10-26</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10,000</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r" fontAlgn="ctr"/>
                      <a:r>
                        <a:rPr lang="en-US" altLang="ja-JP" sz="600" u="none" strike="noStrike">
                          <a:effectLst/>
                        </a:rPr>
                        <a:t>20231028</a:t>
                      </a:r>
                      <a:endParaRPr lang="en-US" altLang="ja-JP"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A-01-01-01</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a:effectLst/>
                        </a:rPr>
                        <a:t>PCS</a:t>
                      </a:r>
                      <a:endParaRPr lang="de-DE" sz="600" b="0" i="0" u="none" strike="noStrike">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tc>
                  <a:txBody>
                    <a:bodyPr/>
                    <a:lstStyle/>
                    <a:p>
                      <a:pPr algn="l" fontAlgn="ctr"/>
                      <a:r>
                        <a:rPr lang="de-DE" sz="600" u="none" strike="noStrike" dirty="0">
                          <a:effectLst/>
                        </a:rPr>
                        <a:t>Not applicable</a:t>
                      </a:r>
                    </a:p>
                    <a:p>
                      <a:pPr algn="l" fontAlgn="ctr"/>
                      <a:r>
                        <a:rPr kumimoji="1" lang="de-DE" altLang="ja-JP" sz="4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2023/10/29 21:00:00 </a:t>
                      </a:r>
                      <a:endParaRPr lang="de-DE"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365" marR="4365" marT="4365" marB="0" anchor="ctr"/>
                </a:tc>
                <a:extLst>
                  <a:ext uri="{0D108BD9-81ED-4DB2-BD59-A6C34878D82A}">
                    <a16:rowId xmlns:a16="http://schemas.microsoft.com/office/drawing/2014/main" val="609164736"/>
                  </a:ext>
                </a:extLst>
              </a:tr>
            </a:tbl>
          </a:graphicData>
        </a:graphic>
      </p:graphicFrame>
      <p:pic>
        <p:nvPicPr>
          <p:cNvPr id="8" name="図 7">
            <a:extLst>
              <a:ext uri="{FF2B5EF4-FFF2-40B4-BE49-F238E27FC236}">
                <a16:creationId xmlns:a16="http://schemas.microsoft.com/office/drawing/2014/main" id="{5755F0CC-6D65-7821-1425-3890C01AB54F}"/>
              </a:ext>
            </a:extLst>
          </p:cNvPr>
          <p:cNvPicPr>
            <a:picLocks noChangeAspect="1"/>
          </p:cNvPicPr>
          <p:nvPr/>
        </p:nvPicPr>
        <p:blipFill>
          <a:blip r:embed="rId4"/>
          <a:stretch>
            <a:fillRect/>
          </a:stretch>
        </p:blipFill>
        <p:spPr>
          <a:xfrm>
            <a:off x="3157514" y="1473942"/>
            <a:ext cx="645342" cy="106689"/>
          </a:xfrm>
          <a:prstGeom prst="rect">
            <a:avLst/>
          </a:prstGeom>
        </p:spPr>
      </p:pic>
      <p:sp>
        <p:nvSpPr>
          <p:cNvPr id="9" name="テキスト ボックス 8">
            <a:extLst>
              <a:ext uri="{FF2B5EF4-FFF2-40B4-BE49-F238E27FC236}">
                <a16:creationId xmlns:a16="http://schemas.microsoft.com/office/drawing/2014/main" id="{33ABBC19-DC6C-3431-D6BB-9C06FB672497}"/>
              </a:ext>
            </a:extLst>
          </p:cNvPr>
          <p:cNvSpPr txBox="1"/>
          <p:nvPr/>
        </p:nvSpPr>
        <p:spPr>
          <a:xfrm>
            <a:off x="3079632" y="1441799"/>
            <a:ext cx="665567" cy="169277"/>
          </a:xfrm>
          <a:prstGeom prst="rect">
            <a:avLst/>
          </a:prstGeom>
          <a:noFill/>
        </p:spPr>
        <p:txBody>
          <a:bodyPr wrap="none" rtlCol="0">
            <a:spAutoFit/>
          </a:bodyPr>
          <a:lstStyle/>
          <a:p>
            <a:r>
              <a:rPr kumimoji="1" lang="en-US" altLang="ja-JP" sz="500" dirty="0">
                <a:solidFill>
                  <a:schemeClr val="bg1"/>
                </a:solidFill>
              </a:rPr>
              <a:t>Inventory linkage</a:t>
            </a:r>
            <a:endParaRPr kumimoji="1" lang="ja-JP" altLang="en-US" sz="500" dirty="0">
              <a:solidFill>
                <a:schemeClr val="bg1"/>
              </a:solidFill>
            </a:endParaRPr>
          </a:p>
        </p:txBody>
      </p:sp>
      <p:pic>
        <p:nvPicPr>
          <p:cNvPr id="34" name="図 33">
            <a:extLst>
              <a:ext uri="{FF2B5EF4-FFF2-40B4-BE49-F238E27FC236}">
                <a16:creationId xmlns:a16="http://schemas.microsoft.com/office/drawing/2014/main" id="{8417B55D-580E-8557-DB9F-BB28DD66F4B8}"/>
              </a:ext>
            </a:extLst>
          </p:cNvPr>
          <p:cNvPicPr>
            <a:picLocks noChangeAspect="1"/>
          </p:cNvPicPr>
          <p:nvPr/>
        </p:nvPicPr>
        <p:blipFill>
          <a:blip r:embed="rId5"/>
          <a:stretch>
            <a:fillRect/>
          </a:stretch>
        </p:blipFill>
        <p:spPr>
          <a:xfrm>
            <a:off x="803892" y="1595712"/>
            <a:ext cx="2774569" cy="275911"/>
          </a:xfrm>
          <a:prstGeom prst="rect">
            <a:avLst/>
          </a:prstGeom>
        </p:spPr>
      </p:pic>
      <p:pic>
        <p:nvPicPr>
          <p:cNvPr id="35" name="図 34">
            <a:extLst>
              <a:ext uri="{FF2B5EF4-FFF2-40B4-BE49-F238E27FC236}">
                <a16:creationId xmlns:a16="http://schemas.microsoft.com/office/drawing/2014/main" id="{DC0888C0-CFE3-76EC-1ED2-54F588AF851C}"/>
              </a:ext>
            </a:extLst>
          </p:cNvPr>
          <p:cNvPicPr>
            <a:picLocks noChangeAspect="1"/>
          </p:cNvPicPr>
          <p:nvPr/>
        </p:nvPicPr>
        <p:blipFill>
          <a:blip r:embed="rId5"/>
          <a:stretch>
            <a:fillRect/>
          </a:stretch>
        </p:blipFill>
        <p:spPr>
          <a:xfrm>
            <a:off x="3279539" y="1588202"/>
            <a:ext cx="2774569" cy="159725"/>
          </a:xfrm>
          <a:prstGeom prst="rect">
            <a:avLst/>
          </a:prstGeom>
        </p:spPr>
      </p:pic>
      <p:pic>
        <p:nvPicPr>
          <p:cNvPr id="36" name="図 35">
            <a:extLst>
              <a:ext uri="{FF2B5EF4-FFF2-40B4-BE49-F238E27FC236}">
                <a16:creationId xmlns:a16="http://schemas.microsoft.com/office/drawing/2014/main" id="{5E45BD68-441E-5C97-AC75-6EE9F1C68466}"/>
              </a:ext>
            </a:extLst>
          </p:cNvPr>
          <p:cNvPicPr>
            <a:picLocks noChangeAspect="1"/>
          </p:cNvPicPr>
          <p:nvPr/>
        </p:nvPicPr>
        <p:blipFill>
          <a:blip r:embed="rId6"/>
          <a:stretch>
            <a:fillRect/>
          </a:stretch>
        </p:blipFill>
        <p:spPr>
          <a:xfrm>
            <a:off x="1297274" y="1617167"/>
            <a:ext cx="1558713" cy="188824"/>
          </a:xfrm>
          <a:prstGeom prst="rect">
            <a:avLst/>
          </a:prstGeom>
        </p:spPr>
      </p:pic>
      <p:sp>
        <p:nvSpPr>
          <p:cNvPr id="37" name="正方形/長方形 36">
            <a:extLst>
              <a:ext uri="{FF2B5EF4-FFF2-40B4-BE49-F238E27FC236}">
                <a16:creationId xmlns:a16="http://schemas.microsoft.com/office/drawing/2014/main" id="{6E094B1F-44B4-F4A7-FFC4-767EE07DC553}"/>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38" name="正方形/長方形 37">
            <a:extLst>
              <a:ext uri="{FF2B5EF4-FFF2-40B4-BE49-F238E27FC236}">
                <a16:creationId xmlns:a16="http://schemas.microsoft.com/office/drawing/2014/main" id="{BC6FE63C-E460-262E-6BB7-A7681772FC5E}"/>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39" name="テキスト ボックス 38">
            <a:extLst>
              <a:ext uri="{FF2B5EF4-FFF2-40B4-BE49-F238E27FC236}">
                <a16:creationId xmlns:a16="http://schemas.microsoft.com/office/drawing/2014/main" id="{54CEBB8B-9E76-4887-0C5E-8B70D41A069D}"/>
              </a:ext>
            </a:extLst>
          </p:cNvPr>
          <p:cNvSpPr txBox="1"/>
          <p:nvPr/>
        </p:nvSpPr>
        <p:spPr>
          <a:xfrm>
            <a:off x="620620" y="1595662"/>
            <a:ext cx="545342" cy="169277"/>
          </a:xfrm>
          <a:prstGeom prst="rect">
            <a:avLst/>
          </a:prstGeom>
          <a:noFill/>
        </p:spPr>
        <p:txBody>
          <a:bodyPr wrap="none" rtlCol="0">
            <a:spAutoFit/>
          </a:bodyPr>
          <a:lstStyle/>
          <a:p>
            <a:r>
              <a:rPr kumimoji="1" lang="en-US" altLang="ja-JP" sz="500" dirty="0"/>
              <a:t>Warehouse1</a:t>
            </a:r>
            <a:endParaRPr kumimoji="1" lang="ja-JP" altLang="en-US" sz="500" dirty="0"/>
          </a:p>
        </p:txBody>
      </p:sp>
      <p:sp>
        <p:nvSpPr>
          <p:cNvPr id="41" name="テキスト ボックス 40">
            <a:extLst>
              <a:ext uri="{FF2B5EF4-FFF2-40B4-BE49-F238E27FC236}">
                <a16:creationId xmlns:a16="http://schemas.microsoft.com/office/drawing/2014/main" id="{1810CC71-F9EB-B1D4-6741-E422238A1CE9}"/>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2" name="正方形/長方形 41">
            <a:extLst>
              <a:ext uri="{FF2B5EF4-FFF2-40B4-BE49-F238E27FC236}">
                <a16:creationId xmlns:a16="http://schemas.microsoft.com/office/drawing/2014/main" id="{0B0441C0-B61D-5673-AA89-239C611ABAB4}"/>
              </a:ext>
            </a:extLst>
          </p:cNvPr>
          <p:cNvSpPr/>
          <p:nvPr/>
        </p:nvSpPr>
        <p:spPr>
          <a:xfrm>
            <a:off x="1115571" y="17387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D6087FAF-C943-0AB7-50C6-89536C251BC1}"/>
              </a:ext>
            </a:extLst>
          </p:cNvPr>
          <p:cNvSpPr/>
          <p:nvPr/>
        </p:nvSpPr>
        <p:spPr>
          <a:xfrm>
            <a:off x="1702311" y="17387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fontAlgn="ct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798EB5C4-5C93-F789-C8E9-4D898F0160C4}"/>
              </a:ext>
            </a:extLst>
          </p:cNvPr>
          <p:cNvSpPr txBox="1"/>
          <p:nvPr/>
        </p:nvSpPr>
        <p:spPr>
          <a:xfrm>
            <a:off x="728340" y="168688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45" name="テキスト ボックス 44">
            <a:extLst>
              <a:ext uri="{FF2B5EF4-FFF2-40B4-BE49-F238E27FC236}">
                <a16:creationId xmlns:a16="http://schemas.microsoft.com/office/drawing/2014/main" id="{5F3C5A09-2E3D-9ECF-0C00-A296ED86E686}"/>
              </a:ext>
            </a:extLst>
          </p:cNvPr>
          <p:cNvSpPr txBox="1"/>
          <p:nvPr/>
        </p:nvSpPr>
        <p:spPr>
          <a:xfrm>
            <a:off x="1571713" y="168688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6" name="正方形/長方形 45">
            <a:extLst>
              <a:ext uri="{FF2B5EF4-FFF2-40B4-BE49-F238E27FC236}">
                <a16:creationId xmlns:a16="http://schemas.microsoft.com/office/drawing/2014/main" id="{A0B25E2F-2DA9-B3A0-A87C-587832292B49}"/>
              </a:ext>
            </a:extLst>
          </p:cNvPr>
          <p:cNvSpPr/>
          <p:nvPr/>
        </p:nvSpPr>
        <p:spPr>
          <a:xfrm>
            <a:off x="2585236" y="163607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7" name="正方形/長方形 46">
            <a:extLst>
              <a:ext uri="{FF2B5EF4-FFF2-40B4-BE49-F238E27FC236}">
                <a16:creationId xmlns:a16="http://schemas.microsoft.com/office/drawing/2014/main" id="{8418C3F4-AF9A-0CEB-B611-128BD9EF6F71}"/>
              </a:ext>
            </a:extLst>
          </p:cNvPr>
          <p:cNvSpPr/>
          <p:nvPr/>
        </p:nvSpPr>
        <p:spPr>
          <a:xfrm>
            <a:off x="3171976" y="163607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48" name="テキスト ボックス 47">
            <a:extLst>
              <a:ext uri="{FF2B5EF4-FFF2-40B4-BE49-F238E27FC236}">
                <a16:creationId xmlns:a16="http://schemas.microsoft.com/office/drawing/2014/main" id="{E5AD617C-F621-3C5A-7DCE-419B6A54C7E2}"/>
              </a:ext>
            </a:extLst>
          </p:cNvPr>
          <p:cNvSpPr txBox="1"/>
          <p:nvPr/>
        </p:nvSpPr>
        <p:spPr>
          <a:xfrm>
            <a:off x="3042480" y="1591755"/>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49" name="テキスト ボックス 48">
            <a:extLst>
              <a:ext uri="{FF2B5EF4-FFF2-40B4-BE49-F238E27FC236}">
                <a16:creationId xmlns:a16="http://schemas.microsoft.com/office/drawing/2014/main" id="{2CE2B476-508D-231E-3526-2956536FB4E8}"/>
              </a:ext>
            </a:extLst>
          </p:cNvPr>
          <p:cNvSpPr txBox="1"/>
          <p:nvPr/>
        </p:nvSpPr>
        <p:spPr>
          <a:xfrm>
            <a:off x="2165376" y="1600035"/>
            <a:ext cx="522426" cy="153888"/>
          </a:xfrm>
          <a:prstGeom prst="rect">
            <a:avLst/>
          </a:prstGeom>
          <a:noFill/>
        </p:spPr>
        <p:txBody>
          <a:bodyPr wrap="square" rtlCol="0">
            <a:spAutoFit/>
          </a:bodyPr>
          <a:lstStyle/>
          <a:p>
            <a:r>
              <a:rPr kumimoji="1" lang="en-US" altLang="ja-JP" sz="400" dirty="0"/>
              <a:t>Lot No</a:t>
            </a:r>
            <a:endParaRPr kumimoji="1" lang="ja-JP" altLang="en-US" sz="400" dirty="0"/>
          </a:p>
        </p:txBody>
      </p:sp>
      <p:sp>
        <p:nvSpPr>
          <p:cNvPr id="50" name="正方形/長方形 49">
            <a:extLst>
              <a:ext uri="{FF2B5EF4-FFF2-40B4-BE49-F238E27FC236}">
                <a16:creationId xmlns:a16="http://schemas.microsoft.com/office/drawing/2014/main" id="{3A7955ED-BCAB-AC07-5A7F-1FDD57299BE1}"/>
              </a:ext>
            </a:extLst>
          </p:cNvPr>
          <p:cNvSpPr/>
          <p:nvPr/>
        </p:nvSpPr>
        <p:spPr>
          <a:xfrm>
            <a:off x="4086910" y="162420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1" name="正方形/長方形 50">
            <a:extLst>
              <a:ext uri="{FF2B5EF4-FFF2-40B4-BE49-F238E27FC236}">
                <a16:creationId xmlns:a16="http://schemas.microsoft.com/office/drawing/2014/main" id="{3B01C5BD-3571-21F0-615C-D38482B39720}"/>
              </a:ext>
            </a:extLst>
          </p:cNvPr>
          <p:cNvSpPr/>
          <p:nvPr/>
        </p:nvSpPr>
        <p:spPr>
          <a:xfrm>
            <a:off x="2580875" y="17365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2" name="正方形/長方形 51">
            <a:extLst>
              <a:ext uri="{FF2B5EF4-FFF2-40B4-BE49-F238E27FC236}">
                <a16:creationId xmlns:a16="http://schemas.microsoft.com/office/drawing/2014/main" id="{399C52C3-3FBD-B9B7-B3D7-B78CA8BA3127}"/>
              </a:ext>
            </a:extLst>
          </p:cNvPr>
          <p:cNvSpPr/>
          <p:nvPr/>
        </p:nvSpPr>
        <p:spPr>
          <a:xfrm>
            <a:off x="3167615" y="17365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53" name="テキスト ボックス 52">
            <a:extLst>
              <a:ext uri="{FF2B5EF4-FFF2-40B4-BE49-F238E27FC236}">
                <a16:creationId xmlns:a16="http://schemas.microsoft.com/office/drawing/2014/main" id="{F7D74461-1FB9-4318-1D8A-3377258EFC6B}"/>
              </a:ext>
            </a:extLst>
          </p:cNvPr>
          <p:cNvSpPr txBox="1"/>
          <p:nvPr/>
        </p:nvSpPr>
        <p:spPr>
          <a:xfrm>
            <a:off x="2163441" y="1695406"/>
            <a:ext cx="445956" cy="153888"/>
          </a:xfrm>
          <a:prstGeom prst="rect">
            <a:avLst/>
          </a:prstGeom>
          <a:noFill/>
        </p:spPr>
        <p:txBody>
          <a:bodyPr wrap="none" rtlCol="0">
            <a:spAutoFit/>
          </a:bodyPr>
          <a:lstStyle/>
          <a:p>
            <a:r>
              <a:rPr kumimoji="1" lang="en-US" altLang="ja-JP" sz="400" dirty="0"/>
              <a:t>Location ID</a:t>
            </a:r>
            <a:endParaRPr kumimoji="1" lang="ja-JP" altLang="en-US" sz="400" dirty="0"/>
          </a:p>
        </p:txBody>
      </p:sp>
      <p:sp>
        <p:nvSpPr>
          <p:cNvPr id="54" name="テキスト ボックス 53">
            <a:extLst>
              <a:ext uri="{FF2B5EF4-FFF2-40B4-BE49-F238E27FC236}">
                <a16:creationId xmlns:a16="http://schemas.microsoft.com/office/drawing/2014/main" id="{BB18ED6D-E67D-205E-B3C4-86C449067870}"/>
              </a:ext>
            </a:extLst>
          </p:cNvPr>
          <p:cNvSpPr txBox="1"/>
          <p:nvPr/>
        </p:nvSpPr>
        <p:spPr>
          <a:xfrm>
            <a:off x="3037017" y="16847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55" name="テキスト ボックス 54">
            <a:extLst>
              <a:ext uri="{FF2B5EF4-FFF2-40B4-BE49-F238E27FC236}">
                <a16:creationId xmlns:a16="http://schemas.microsoft.com/office/drawing/2014/main" id="{04CD0CFA-920F-E589-BAE6-37A38A7C464E}"/>
              </a:ext>
            </a:extLst>
          </p:cNvPr>
          <p:cNvSpPr txBox="1"/>
          <p:nvPr/>
        </p:nvSpPr>
        <p:spPr>
          <a:xfrm>
            <a:off x="3622958" y="1600035"/>
            <a:ext cx="702797" cy="153888"/>
          </a:xfrm>
          <a:prstGeom prst="rect">
            <a:avLst/>
          </a:prstGeom>
          <a:noFill/>
        </p:spPr>
        <p:txBody>
          <a:bodyPr wrap="square" rtlCol="0">
            <a:spAutoFit/>
          </a:bodyPr>
          <a:lstStyle/>
          <a:p>
            <a:r>
              <a:rPr kumimoji="1" lang="en-US" altLang="ja-JP" sz="400" dirty="0"/>
              <a:t>Linkage Status</a:t>
            </a:r>
            <a:endParaRPr kumimoji="1" lang="ja-JP" altLang="en-US" sz="400" dirty="0"/>
          </a:p>
        </p:txBody>
      </p:sp>
      <p:sp>
        <p:nvSpPr>
          <p:cNvPr id="56" name="正方形/長方形 55">
            <a:extLst>
              <a:ext uri="{FF2B5EF4-FFF2-40B4-BE49-F238E27FC236}">
                <a16:creationId xmlns:a16="http://schemas.microsoft.com/office/drawing/2014/main" id="{76D14F18-B232-4B8F-5607-0CA49E5ACD1A}"/>
              </a:ext>
            </a:extLst>
          </p:cNvPr>
          <p:cNvSpPr/>
          <p:nvPr/>
        </p:nvSpPr>
        <p:spPr>
          <a:xfrm>
            <a:off x="4592192" y="1775054"/>
            <a:ext cx="337815" cy="95825"/>
          </a:xfrm>
          <a:prstGeom prst="rect">
            <a:avLst/>
          </a:prstGeom>
          <a:solidFill>
            <a:srgbClr val="0070C0"/>
          </a:solidFill>
          <a:ln w="3175" cap="flat" cmpd="sng" algn="ctr">
            <a:noFill/>
            <a:prstDash val="solid"/>
          </a:ln>
          <a:effectLst/>
        </p:spPr>
        <p:txBody>
          <a:bodyPr rtlCol="0" anchor="ctr"/>
          <a:lstStyle/>
          <a:p>
            <a:pPr algn="ctr" defTabSz="914400"/>
            <a:r>
              <a:rPr kumimoji="1" lang="en-US" altLang="ja-JP" sz="300" kern="0" dirty="0">
                <a:solidFill>
                  <a:schemeClr val="bg1"/>
                </a:solidFill>
              </a:rPr>
              <a:t>Resend</a:t>
            </a:r>
            <a:endParaRPr kumimoji="1" lang="ja-JP" altLang="en-US" sz="300" kern="0" dirty="0">
              <a:solidFill>
                <a:schemeClr val="bg1"/>
              </a:solidFill>
            </a:endParaRPr>
          </a:p>
        </p:txBody>
      </p:sp>
      <p:sp>
        <p:nvSpPr>
          <p:cNvPr id="57" name="正方形/長方形 56">
            <a:extLst>
              <a:ext uri="{FF2B5EF4-FFF2-40B4-BE49-F238E27FC236}">
                <a16:creationId xmlns:a16="http://schemas.microsoft.com/office/drawing/2014/main" id="{FEBE5BE7-2197-2311-8F80-E708B66DEC80}"/>
              </a:ext>
            </a:extLst>
          </p:cNvPr>
          <p:cNvSpPr/>
          <p:nvPr/>
        </p:nvSpPr>
        <p:spPr>
          <a:xfrm>
            <a:off x="546253" y="4151037"/>
            <a:ext cx="5915023" cy="49218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a:p>
            <a:pPr defTabSz="914400"/>
            <a:r>
              <a:rPr kumimoji="1" lang="en-US" altLang="ja-JP" sz="1000" b="1" kern="0" dirty="0">
                <a:solidFill>
                  <a:prstClr val="black"/>
                </a:solidFill>
              </a:rPr>
              <a:t>Resend button</a:t>
            </a:r>
            <a:r>
              <a:rPr kumimoji="1" lang="en-US" altLang="ja-JP" sz="1000" kern="0" dirty="0">
                <a:solidFill>
                  <a:prstClr val="black"/>
                </a:solidFill>
              </a:rPr>
              <a:t>		If "Linkage Error" occurs in the status, it is possible to create and resend the CSV again.</a:t>
            </a:r>
            <a:endParaRPr kumimoji="1" lang="en-US" altLang="ja-JP" sz="1000" b="1" kern="0" dirty="0">
              <a:solidFill>
                <a:prstClr val="black"/>
              </a:solidFill>
            </a:endParaRPr>
          </a:p>
          <a:p>
            <a:pPr algn="l" defTabSz="914400"/>
            <a:r>
              <a:rPr kumimoji="1" lang="en-US" altLang="ja-JP" sz="1000" b="1" kern="0" dirty="0">
                <a:solidFill>
                  <a:prstClr val="black"/>
                </a:solidFill>
              </a:rPr>
              <a:t>Status management </a:t>
            </a:r>
            <a:r>
              <a:rPr kumimoji="1" lang="en-US" altLang="ja-JP" sz="1000" b="1" kern="0" dirty="0">
                <a:solidFill>
                  <a:srgbClr val="FF0000"/>
                </a:solidFill>
              </a:rPr>
              <a:t>*Can not change status this screen</a:t>
            </a: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en-US" altLang="ja-JP" sz="1000" kern="0" dirty="0">
              <a:solidFill>
                <a:prstClr val="black"/>
              </a:solidFill>
            </a:endParaRPr>
          </a:p>
          <a:p>
            <a:pPr algn="l" defTabSz="914400"/>
            <a:endParaRPr kumimoji="1" lang="ja-JP" altLang="en-US" sz="1000" kern="0" dirty="0">
              <a:solidFill>
                <a:prstClr val="black"/>
              </a:solidFill>
            </a:endParaRPr>
          </a:p>
        </p:txBody>
      </p:sp>
      <p:sp>
        <p:nvSpPr>
          <p:cNvPr id="65" name="正方形/長方形 64">
            <a:extLst>
              <a:ext uri="{FF2B5EF4-FFF2-40B4-BE49-F238E27FC236}">
                <a16:creationId xmlns:a16="http://schemas.microsoft.com/office/drawing/2014/main" id="{934602D2-77E0-13F6-8AD1-E4B5AFD699DE}"/>
              </a:ext>
            </a:extLst>
          </p:cNvPr>
          <p:cNvSpPr/>
          <p:nvPr/>
        </p:nvSpPr>
        <p:spPr>
          <a:xfrm>
            <a:off x="620620" y="5079100"/>
            <a:ext cx="5161270" cy="1947008"/>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6" name="矢印: 右 65">
            <a:extLst>
              <a:ext uri="{FF2B5EF4-FFF2-40B4-BE49-F238E27FC236}">
                <a16:creationId xmlns:a16="http://schemas.microsoft.com/office/drawing/2014/main" id="{E34A64D2-DC16-8D61-07D8-528C6EE2A8A4}"/>
              </a:ext>
            </a:extLst>
          </p:cNvPr>
          <p:cNvSpPr/>
          <p:nvPr/>
        </p:nvSpPr>
        <p:spPr>
          <a:xfrm rot="5400000">
            <a:off x="1022838" y="5951001"/>
            <a:ext cx="1770331" cy="215444"/>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67" name="正方形/長方形 66">
            <a:extLst>
              <a:ext uri="{FF2B5EF4-FFF2-40B4-BE49-F238E27FC236}">
                <a16:creationId xmlns:a16="http://schemas.microsoft.com/office/drawing/2014/main" id="{C81D171E-A142-6116-9BD0-E03861055917}"/>
              </a:ext>
            </a:extLst>
          </p:cNvPr>
          <p:cNvSpPr/>
          <p:nvPr/>
        </p:nvSpPr>
        <p:spPr>
          <a:xfrm>
            <a:off x="1333990" y="532111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applicable</a:t>
            </a:r>
            <a:endParaRPr kumimoji="1" lang="ja-JP" altLang="en-US" sz="700" kern="0" dirty="0">
              <a:solidFill>
                <a:prstClr val="black"/>
              </a:solidFill>
            </a:endParaRPr>
          </a:p>
        </p:txBody>
      </p:sp>
      <p:sp>
        <p:nvSpPr>
          <p:cNvPr id="68" name="正方形/長方形 67">
            <a:extLst>
              <a:ext uri="{FF2B5EF4-FFF2-40B4-BE49-F238E27FC236}">
                <a16:creationId xmlns:a16="http://schemas.microsoft.com/office/drawing/2014/main" id="{F49DA3B6-2CDD-0477-890D-21E2A41E6416}"/>
              </a:ext>
            </a:extLst>
          </p:cNvPr>
          <p:cNvSpPr/>
          <p:nvPr/>
        </p:nvSpPr>
        <p:spPr>
          <a:xfrm>
            <a:off x="1333990" y="556368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Not linked</a:t>
            </a:r>
            <a:endParaRPr kumimoji="1" lang="ja-JP" altLang="en-US" sz="700" kern="0" dirty="0">
              <a:solidFill>
                <a:prstClr val="black"/>
              </a:solidFill>
            </a:endParaRPr>
          </a:p>
        </p:txBody>
      </p:sp>
      <p:sp>
        <p:nvSpPr>
          <p:cNvPr id="69" name="正方形/長方形 68">
            <a:extLst>
              <a:ext uri="{FF2B5EF4-FFF2-40B4-BE49-F238E27FC236}">
                <a16:creationId xmlns:a16="http://schemas.microsoft.com/office/drawing/2014/main" id="{DFD62489-1067-858C-BF12-C6D6A39AFD30}"/>
              </a:ext>
            </a:extLst>
          </p:cNvPr>
          <p:cNvSpPr/>
          <p:nvPr/>
        </p:nvSpPr>
        <p:spPr>
          <a:xfrm>
            <a:off x="1333990" y="582716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Already linked</a:t>
            </a:r>
            <a:endParaRPr kumimoji="1" lang="ja-JP" altLang="en-US" sz="700" kern="0" dirty="0">
              <a:solidFill>
                <a:prstClr val="black"/>
              </a:solidFill>
            </a:endParaRPr>
          </a:p>
        </p:txBody>
      </p:sp>
      <p:sp>
        <p:nvSpPr>
          <p:cNvPr id="70" name="正方形/長方形 69">
            <a:extLst>
              <a:ext uri="{FF2B5EF4-FFF2-40B4-BE49-F238E27FC236}">
                <a16:creationId xmlns:a16="http://schemas.microsoft.com/office/drawing/2014/main" id="{1D54C94A-DCEA-7FE6-0595-852F9D43FC16}"/>
              </a:ext>
            </a:extLst>
          </p:cNvPr>
          <p:cNvSpPr/>
          <p:nvPr/>
        </p:nvSpPr>
        <p:spPr>
          <a:xfrm>
            <a:off x="2039999" y="6206630"/>
            <a:ext cx="1099371" cy="171781"/>
          </a:xfrm>
          <a:prstGeom prst="rect">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Linkage Error</a:t>
            </a:r>
            <a:endParaRPr kumimoji="1" lang="ja-JP" altLang="en-US" sz="700" kern="0" dirty="0">
              <a:solidFill>
                <a:prstClr val="black"/>
              </a:solidFill>
            </a:endParaRPr>
          </a:p>
        </p:txBody>
      </p:sp>
      <p:sp>
        <p:nvSpPr>
          <p:cNvPr id="71" name="テキスト ボックス 70">
            <a:extLst>
              <a:ext uri="{FF2B5EF4-FFF2-40B4-BE49-F238E27FC236}">
                <a16:creationId xmlns:a16="http://schemas.microsoft.com/office/drawing/2014/main" id="{9F9B65AD-3518-B803-2715-F0EA1E7E9730}"/>
              </a:ext>
            </a:extLst>
          </p:cNvPr>
          <p:cNvSpPr txBox="1"/>
          <p:nvPr/>
        </p:nvSpPr>
        <p:spPr>
          <a:xfrm>
            <a:off x="2531261" y="5319166"/>
            <a:ext cx="3153925" cy="215444"/>
          </a:xfrm>
          <a:prstGeom prst="rect">
            <a:avLst/>
          </a:prstGeom>
          <a:noFill/>
        </p:spPr>
        <p:txBody>
          <a:bodyPr wrap="square" rtlCol="0">
            <a:spAutoFit/>
          </a:bodyPr>
          <a:lstStyle/>
          <a:p>
            <a:r>
              <a:rPr kumimoji="1" lang="en-US" altLang="ja-JP" sz="800" dirty="0"/>
              <a:t>The data is not in stock. (status=0)</a:t>
            </a:r>
          </a:p>
        </p:txBody>
      </p:sp>
      <p:sp>
        <p:nvSpPr>
          <p:cNvPr id="72" name="テキスト ボックス 71">
            <a:extLst>
              <a:ext uri="{FF2B5EF4-FFF2-40B4-BE49-F238E27FC236}">
                <a16:creationId xmlns:a16="http://schemas.microsoft.com/office/drawing/2014/main" id="{0D1B9F96-067D-5A32-681C-92D2B88907F6}"/>
              </a:ext>
            </a:extLst>
          </p:cNvPr>
          <p:cNvSpPr txBox="1"/>
          <p:nvPr/>
        </p:nvSpPr>
        <p:spPr>
          <a:xfrm>
            <a:off x="2531261" y="5802102"/>
            <a:ext cx="3153925" cy="338554"/>
          </a:xfrm>
          <a:prstGeom prst="rect">
            <a:avLst/>
          </a:prstGeom>
          <a:noFill/>
        </p:spPr>
        <p:txBody>
          <a:bodyPr wrap="square" rtlCol="0">
            <a:spAutoFit/>
          </a:bodyPr>
          <a:lstStyle/>
          <a:p>
            <a:r>
              <a:rPr kumimoji="1" lang="en-US" altLang="ja-JP" sz="800" dirty="0"/>
              <a:t>The data is in stock, and Sending procedure completed (status=2)</a:t>
            </a:r>
          </a:p>
        </p:txBody>
      </p:sp>
      <p:sp>
        <p:nvSpPr>
          <p:cNvPr id="73" name="テキスト ボックス 72">
            <a:extLst>
              <a:ext uri="{FF2B5EF4-FFF2-40B4-BE49-F238E27FC236}">
                <a16:creationId xmlns:a16="http://schemas.microsoft.com/office/drawing/2014/main" id="{FCD936FB-C1E7-C5E2-D6F4-F1C872023BB8}"/>
              </a:ext>
            </a:extLst>
          </p:cNvPr>
          <p:cNvSpPr txBox="1"/>
          <p:nvPr/>
        </p:nvSpPr>
        <p:spPr>
          <a:xfrm>
            <a:off x="2522943" y="5541848"/>
            <a:ext cx="3153925" cy="338554"/>
          </a:xfrm>
          <a:prstGeom prst="rect">
            <a:avLst/>
          </a:prstGeom>
          <a:noFill/>
        </p:spPr>
        <p:txBody>
          <a:bodyPr wrap="square" rtlCol="0">
            <a:spAutoFit/>
          </a:bodyPr>
          <a:lstStyle/>
          <a:p>
            <a:r>
              <a:rPr kumimoji="1" lang="en-US" altLang="ja-JP" sz="800" dirty="0"/>
              <a:t>The data is in stock, but Sending procedure not completed (status=1)</a:t>
            </a:r>
          </a:p>
        </p:txBody>
      </p:sp>
      <p:sp>
        <p:nvSpPr>
          <p:cNvPr id="74" name="テキスト ボックス 73">
            <a:extLst>
              <a:ext uri="{FF2B5EF4-FFF2-40B4-BE49-F238E27FC236}">
                <a16:creationId xmlns:a16="http://schemas.microsoft.com/office/drawing/2014/main" id="{56E34472-F2D3-18B2-AA13-84E3F0420820}"/>
              </a:ext>
            </a:extLst>
          </p:cNvPr>
          <p:cNvSpPr txBox="1"/>
          <p:nvPr/>
        </p:nvSpPr>
        <p:spPr>
          <a:xfrm>
            <a:off x="3150475" y="6184331"/>
            <a:ext cx="2631416" cy="215444"/>
          </a:xfrm>
          <a:prstGeom prst="rect">
            <a:avLst/>
          </a:prstGeom>
          <a:noFill/>
        </p:spPr>
        <p:txBody>
          <a:bodyPr wrap="square" rtlCol="0">
            <a:spAutoFit/>
          </a:bodyPr>
          <a:lstStyle/>
          <a:p>
            <a:r>
              <a:rPr kumimoji="1" lang="en-US" altLang="ja-JP" sz="800" dirty="0"/>
              <a:t>An error occurred during linkage data. (status=3)</a:t>
            </a:r>
          </a:p>
        </p:txBody>
      </p:sp>
      <p:pic>
        <p:nvPicPr>
          <p:cNvPr id="78" name="図 77">
            <a:extLst>
              <a:ext uri="{FF2B5EF4-FFF2-40B4-BE49-F238E27FC236}">
                <a16:creationId xmlns:a16="http://schemas.microsoft.com/office/drawing/2014/main" id="{86D393C3-82C1-A597-EBDC-C2B994B4773A}"/>
              </a:ext>
            </a:extLst>
          </p:cNvPr>
          <p:cNvPicPr>
            <a:picLocks noChangeAspect="1"/>
          </p:cNvPicPr>
          <p:nvPr/>
        </p:nvPicPr>
        <p:blipFill>
          <a:blip r:embed="rId7"/>
          <a:stretch>
            <a:fillRect/>
          </a:stretch>
        </p:blipFill>
        <p:spPr>
          <a:xfrm>
            <a:off x="536571" y="1918698"/>
            <a:ext cx="545343" cy="119652"/>
          </a:xfrm>
          <a:prstGeom prst="rect">
            <a:avLst/>
          </a:prstGeom>
        </p:spPr>
      </p:pic>
    </p:spTree>
    <p:extLst>
      <p:ext uri="{BB962C8B-B14F-4D97-AF65-F5344CB8AC3E}">
        <p14:creationId xmlns:p14="http://schemas.microsoft.com/office/powerpoint/2010/main" val="924911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 </a:t>
            </a:r>
          </a:p>
          <a:p>
            <a:r>
              <a:rPr kumimoji="1" lang="en-US" altLang="ja-JP" sz="1100" b="1" dirty="0"/>
              <a:t>5-9-2. Stock Inquiry Report</a:t>
            </a:r>
          </a:p>
        </p:txBody>
      </p:sp>
      <p:pic>
        <p:nvPicPr>
          <p:cNvPr id="5" name="図 4">
            <a:extLst>
              <a:ext uri="{FF2B5EF4-FFF2-40B4-BE49-F238E27FC236}">
                <a16:creationId xmlns:a16="http://schemas.microsoft.com/office/drawing/2014/main" id="{79DDCEB0-9CFF-AC7B-3364-0E44F541A256}"/>
              </a:ext>
            </a:extLst>
          </p:cNvPr>
          <p:cNvPicPr>
            <a:picLocks noChangeAspect="1"/>
          </p:cNvPicPr>
          <p:nvPr/>
        </p:nvPicPr>
        <p:blipFill>
          <a:blip r:embed="rId2"/>
          <a:stretch>
            <a:fillRect/>
          </a:stretch>
        </p:blipFill>
        <p:spPr>
          <a:xfrm>
            <a:off x="524391" y="1458861"/>
            <a:ext cx="5809218" cy="2875071"/>
          </a:xfrm>
          <a:prstGeom prst="rect">
            <a:avLst/>
          </a:prstGeom>
        </p:spPr>
      </p:pic>
      <p:sp>
        <p:nvSpPr>
          <p:cNvPr id="2" name="正方形/長方形 1">
            <a:extLst>
              <a:ext uri="{FF2B5EF4-FFF2-40B4-BE49-F238E27FC236}">
                <a16:creationId xmlns:a16="http://schemas.microsoft.com/office/drawing/2014/main" id="{F400141E-10C8-2A08-1645-C627623DED28}"/>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8C48BC9B-EEEB-8AE3-D350-7AC108389A77}"/>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6" name="吹き出し: 四角形 5">
            <a:extLst>
              <a:ext uri="{FF2B5EF4-FFF2-40B4-BE49-F238E27FC236}">
                <a16:creationId xmlns:a16="http://schemas.microsoft.com/office/drawing/2014/main" id="{DCD3CAD8-9F6A-88E4-2039-D8899447EDE8}"/>
              </a:ext>
            </a:extLst>
          </p:cNvPr>
          <p:cNvSpPr/>
          <p:nvPr/>
        </p:nvSpPr>
        <p:spPr>
          <a:xfrm>
            <a:off x="7455552" y="1950558"/>
            <a:ext cx="2092960" cy="945838"/>
          </a:xfrm>
          <a:prstGeom prst="wedgeRectCallout">
            <a:avLst>
              <a:gd name="adj1" fmla="val -75790"/>
              <a:gd name="adj2" fmla="val -19990"/>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srgbClr val="FF0000"/>
                </a:solidFill>
              </a:rPr>
              <a:t>WF</a:t>
            </a:r>
            <a:r>
              <a:rPr kumimoji="1" lang="ja-JP" altLang="en-US" sz="700" kern="0" dirty="0">
                <a:solidFill>
                  <a:srgbClr val="FF0000"/>
                </a:solidFill>
              </a:rPr>
              <a:t>側と</a:t>
            </a:r>
            <a:r>
              <a:rPr kumimoji="1" lang="en-US" altLang="ja-JP" sz="700" kern="0" dirty="0">
                <a:solidFill>
                  <a:srgbClr val="FF0000"/>
                </a:solidFill>
              </a:rPr>
              <a:t>PD</a:t>
            </a:r>
            <a:r>
              <a:rPr kumimoji="1" lang="ja-JP" altLang="en-US" sz="700" kern="0" dirty="0">
                <a:solidFill>
                  <a:srgbClr val="FF0000"/>
                </a:solidFill>
              </a:rPr>
              <a:t>側の両方が参照可能</a:t>
            </a:r>
            <a:endParaRPr kumimoji="1" lang="en-US" altLang="ja-JP" sz="700" kern="0" dirty="0">
              <a:solidFill>
                <a:srgbClr val="FF0000"/>
              </a:solidFill>
            </a:endParaRPr>
          </a:p>
          <a:p>
            <a:pPr algn="l" defTabSz="914400"/>
            <a:endParaRPr kumimoji="1" lang="en-US" altLang="ja-JP" sz="700" kern="0" dirty="0">
              <a:solidFill>
                <a:srgbClr val="FF0000"/>
              </a:solidFill>
            </a:endParaRPr>
          </a:p>
          <a:p>
            <a:pPr algn="l" defTabSz="914400"/>
            <a:r>
              <a:rPr kumimoji="1" lang="en-US" altLang="ja-JP" sz="700" kern="0" dirty="0">
                <a:solidFill>
                  <a:srgbClr val="FF0000"/>
                </a:solidFill>
              </a:rPr>
              <a:t>Both WF and PD sides can be referenced</a:t>
            </a:r>
          </a:p>
        </p:txBody>
      </p:sp>
    </p:spTree>
    <p:extLst>
      <p:ext uri="{BB962C8B-B14F-4D97-AF65-F5344CB8AC3E}">
        <p14:creationId xmlns:p14="http://schemas.microsoft.com/office/powerpoint/2010/main" val="4126002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5-9-3. Stock Maintenance</a:t>
            </a:r>
          </a:p>
        </p:txBody>
      </p:sp>
      <p:pic>
        <p:nvPicPr>
          <p:cNvPr id="7" name="図 6">
            <a:extLst>
              <a:ext uri="{FF2B5EF4-FFF2-40B4-BE49-F238E27FC236}">
                <a16:creationId xmlns:a16="http://schemas.microsoft.com/office/drawing/2014/main" id="{8C237B1C-4DF7-02F1-F91B-DFDDB82EF16D}"/>
              </a:ext>
            </a:extLst>
          </p:cNvPr>
          <p:cNvPicPr>
            <a:picLocks noChangeAspect="1"/>
          </p:cNvPicPr>
          <p:nvPr/>
        </p:nvPicPr>
        <p:blipFill>
          <a:blip r:embed="rId2"/>
          <a:stretch>
            <a:fillRect/>
          </a:stretch>
        </p:blipFill>
        <p:spPr>
          <a:xfrm>
            <a:off x="603504" y="1513768"/>
            <a:ext cx="5783009" cy="3003860"/>
          </a:xfrm>
          <a:prstGeom prst="rect">
            <a:avLst/>
          </a:prstGeom>
        </p:spPr>
      </p:pic>
      <p:sp>
        <p:nvSpPr>
          <p:cNvPr id="2" name="正方形/長方形 1">
            <a:extLst>
              <a:ext uri="{FF2B5EF4-FFF2-40B4-BE49-F238E27FC236}">
                <a16:creationId xmlns:a16="http://schemas.microsoft.com/office/drawing/2014/main" id="{1D15E65C-B665-3EA9-6192-C73F0DAEE56D}"/>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8D5FF2D0-8EA8-A04F-4CFB-0FF2AB92EEBE}"/>
              </a:ext>
            </a:extLst>
          </p:cNvPr>
          <p:cNvSpPr/>
          <p:nvPr/>
        </p:nvSpPr>
        <p:spPr>
          <a:xfrm>
            <a:off x="554736" y="482071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Save		</a:t>
            </a:r>
            <a:r>
              <a:rPr kumimoji="1" lang="en-US" altLang="ja-JP" sz="1000" kern="0" dirty="0">
                <a:solidFill>
                  <a:prstClr val="black"/>
                </a:solidFill>
              </a:rPr>
              <a:t>Register input data.</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4" name="吹き出し: 四角形 3">
            <a:extLst>
              <a:ext uri="{FF2B5EF4-FFF2-40B4-BE49-F238E27FC236}">
                <a16:creationId xmlns:a16="http://schemas.microsoft.com/office/drawing/2014/main" id="{610673A7-7553-8C66-5AC2-6FBDB40A21C2}"/>
              </a:ext>
            </a:extLst>
          </p:cNvPr>
          <p:cNvSpPr/>
          <p:nvPr/>
        </p:nvSpPr>
        <p:spPr>
          <a:xfrm>
            <a:off x="7242192" y="1833926"/>
            <a:ext cx="2092960" cy="945838"/>
          </a:xfrm>
          <a:prstGeom prst="wedgeRectCallout">
            <a:avLst>
              <a:gd name="adj1" fmla="val -66506"/>
              <a:gd name="adj2" fmla="val -24018"/>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srgbClr val="FF0000"/>
                </a:solidFill>
              </a:rPr>
              <a:t>WF</a:t>
            </a:r>
            <a:r>
              <a:rPr kumimoji="1" lang="ja-JP" altLang="en-US" sz="700" kern="0" dirty="0">
                <a:solidFill>
                  <a:srgbClr val="FF0000"/>
                </a:solidFill>
              </a:rPr>
              <a:t>側と</a:t>
            </a:r>
            <a:r>
              <a:rPr kumimoji="1" lang="en-US" altLang="ja-JP" sz="700" kern="0" dirty="0">
                <a:solidFill>
                  <a:srgbClr val="FF0000"/>
                </a:solidFill>
              </a:rPr>
              <a:t>PD</a:t>
            </a:r>
            <a:r>
              <a:rPr kumimoji="1" lang="ja-JP" altLang="en-US" sz="700" kern="0" dirty="0">
                <a:solidFill>
                  <a:srgbClr val="FF0000"/>
                </a:solidFill>
              </a:rPr>
              <a:t>側の両方が参照可能</a:t>
            </a:r>
            <a:endParaRPr kumimoji="1" lang="en-US" altLang="ja-JP" sz="700" kern="0" dirty="0">
              <a:solidFill>
                <a:srgbClr val="FF0000"/>
              </a:solidFill>
            </a:endParaRPr>
          </a:p>
          <a:p>
            <a:pPr algn="l" defTabSz="914400"/>
            <a:endParaRPr kumimoji="1" lang="en-US" altLang="ja-JP" sz="700" kern="0" dirty="0">
              <a:solidFill>
                <a:srgbClr val="FF0000"/>
              </a:solidFill>
            </a:endParaRPr>
          </a:p>
          <a:p>
            <a:pPr algn="l" defTabSz="914400"/>
            <a:r>
              <a:rPr kumimoji="1" lang="en-US" altLang="ja-JP" sz="700" kern="0" dirty="0">
                <a:solidFill>
                  <a:srgbClr val="FF0000"/>
                </a:solidFill>
              </a:rPr>
              <a:t>Both WF and PD sides can be referenced</a:t>
            </a:r>
          </a:p>
        </p:txBody>
      </p:sp>
    </p:spTree>
    <p:extLst>
      <p:ext uri="{BB962C8B-B14F-4D97-AF65-F5344CB8AC3E}">
        <p14:creationId xmlns:p14="http://schemas.microsoft.com/office/powerpoint/2010/main" val="2154261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5-9-4. Change Location</a:t>
            </a:r>
          </a:p>
        </p:txBody>
      </p:sp>
      <p:pic>
        <p:nvPicPr>
          <p:cNvPr id="8" name="図 7">
            <a:extLst>
              <a:ext uri="{FF2B5EF4-FFF2-40B4-BE49-F238E27FC236}">
                <a16:creationId xmlns:a16="http://schemas.microsoft.com/office/drawing/2014/main" id="{3B803EA6-4D8E-1EB0-FE4E-05BFD01FC74F}"/>
              </a:ext>
            </a:extLst>
          </p:cNvPr>
          <p:cNvPicPr>
            <a:picLocks noChangeAspect="1"/>
          </p:cNvPicPr>
          <p:nvPr/>
        </p:nvPicPr>
        <p:blipFill>
          <a:blip r:embed="rId2"/>
          <a:stretch>
            <a:fillRect/>
          </a:stretch>
        </p:blipFill>
        <p:spPr>
          <a:xfrm>
            <a:off x="554736" y="1636141"/>
            <a:ext cx="5864836" cy="3045587"/>
          </a:xfrm>
          <a:prstGeom prst="rect">
            <a:avLst/>
          </a:prstGeom>
        </p:spPr>
      </p:pic>
      <p:sp>
        <p:nvSpPr>
          <p:cNvPr id="2" name="正方形/長方形 1">
            <a:extLst>
              <a:ext uri="{FF2B5EF4-FFF2-40B4-BE49-F238E27FC236}">
                <a16:creationId xmlns:a16="http://schemas.microsoft.com/office/drawing/2014/main" id="{78EA948D-745A-A160-A1AF-8355ACC3D318}"/>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144083E8-DEBD-90D4-B83C-1EE2747D453F}"/>
              </a:ext>
            </a:extLst>
          </p:cNvPr>
          <p:cNvSpPr/>
          <p:nvPr/>
        </p:nvSpPr>
        <p:spPr>
          <a:xfrm>
            <a:off x="554736" y="482071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Register button	</a:t>
            </a:r>
            <a:r>
              <a:rPr kumimoji="1" lang="en-US" altLang="ja-JP" sz="1000" kern="0" dirty="0">
                <a:solidFill>
                  <a:prstClr val="black"/>
                </a:solidFill>
              </a:rPr>
              <a:t>Register input data.</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3313843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69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5-9-5. Stocktaking</a:t>
            </a:r>
          </a:p>
        </p:txBody>
      </p:sp>
      <p:sp>
        <p:nvSpPr>
          <p:cNvPr id="2" name="正方形/長方形 1">
            <a:extLst>
              <a:ext uri="{FF2B5EF4-FFF2-40B4-BE49-F238E27FC236}">
                <a16:creationId xmlns:a16="http://schemas.microsoft.com/office/drawing/2014/main" id="{E8DAEDAE-2E53-65F0-9093-DCC12250283F}"/>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8BADAA92-1E94-BFC9-B635-A411F2696481}"/>
              </a:ext>
            </a:extLst>
          </p:cNvPr>
          <p:cNvSpPr/>
          <p:nvPr/>
        </p:nvSpPr>
        <p:spPr>
          <a:xfrm>
            <a:off x="536577" y="505312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Confirm button	</a:t>
            </a:r>
            <a:r>
              <a:rPr kumimoji="1" lang="en-US" altLang="ja-JP" sz="1000" kern="0" dirty="0">
                <a:solidFill>
                  <a:prstClr val="black"/>
                </a:solidFill>
              </a:rPr>
              <a:t>Register input data</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7" name="Picture 6">
            <a:extLst>
              <a:ext uri="{FF2B5EF4-FFF2-40B4-BE49-F238E27FC236}">
                <a16:creationId xmlns:a16="http://schemas.microsoft.com/office/drawing/2014/main" id="{3E1B74A1-F51E-529B-8F4B-C3AF75FAA236}"/>
              </a:ext>
            </a:extLst>
          </p:cNvPr>
          <p:cNvPicPr>
            <a:picLocks noChangeAspect="1"/>
          </p:cNvPicPr>
          <p:nvPr/>
        </p:nvPicPr>
        <p:blipFill>
          <a:blip r:embed="rId2"/>
          <a:stretch>
            <a:fillRect/>
          </a:stretch>
        </p:blipFill>
        <p:spPr>
          <a:xfrm>
            <a:off x="536577" y="1575201"/>
            <a:ext cx="5849936" cy="3342442"/>
          </a:xfrm>
          <a:prstGeom prst="rect">
            <a:avLst/>
          </a:prstGeom>
        </p:spPr>
      </p:pic>
    </p:spTree>
    <p:extLst>
      <p:ext uri="{BB962C8B-B14F-4D97-AF65-F5344CB8AC3E}">
        <p14:creationId xmlns:p14="http://schemas.microsoft.com/office/powerpoint/2010/main" val="290581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2. Overall configuration diagram</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a:t>
            </a:fld>
            <a:endParaRPr kumimoji="1" lang="ja-JP" altLang="en-US"/>
          </a:p>
        </p:txBody>
      </p:sp>
      <p:sp>
        <p:nvSpPr>
          <p:cNvPr id="73" name="テキスト ボックス 72">
            <a:extLst>
              <a:ext uri="{FF2B5EF4-FFF2-40B4-BE49-F238E27FC236}">
                <a16:creationId xmlns:a16="http://schemas.microsoft.com/office/drawing/2014/main" id="{9D412604-00FB-4ED8-BC2C-44CEFDAA2989}"/>
              </a:ext>
            </a:extLst>
          </p:cNvPr>
          <p:cNvSpPr txBox="1"/>
          <p:nvPr/>
        </p:nvSpPr>
        <p:spPr>
          <a:xfrm>
            <a:off x="406400" y="831220"/>
            <a:ext cx="6117061" cy="261610"/>
          </a:xfrm>
          <a:prstGeom prst="rect">
            <a:avLst/>
          </a:prstGeom>
          <a:noFill/>
        </p:spPr>
        <p:txBody>
          <a:bodyPr wrap="square" rtlCol="0">
            <a:spAutoFit/>
          </a:bodyPr>
          <a:lstStyle/>
          <a:p>
            <a:pPr algn="ctr"/>
            <a:r>
              <a:rPr kumimoji="1" lang="en-US" altLang="ja-JP" sz="1100" dirty="0"/>
              <a:t>Hardware diagram</a:t>
            </a:r>
            <a:endParaRPr kumimoji="1" lang="ja-JP" altLang="en-US" sz="1100" dirty="0">
              <a:solidFill>
                <a:srgbClr val="FF0000"/>
              </a:solidFill>
            </a:endParaRPr>
          </a:p>
        </p:txBody>
      </p:sp>
      <p:sp>
        <p:nvSpPr>
          <p:cNvPr id="7" name="正方形/長方形 6">
            <a:extLst>
              <a:ext uri="{FF2B5EF4-FFF2-40B4-BE49-F238E27FC236}">
                <a16:creationId xmlns:a16="http://schemas.microsoft.com/office/drawing/2014/main" id="{DD3A88FC-669E-1F60-6831-AC254D386BF6}"/>
              </a:ext>
            </a:extLst>
          </p:cNvPr>
          <p:cNvSpPr/>
          <p:nvPr/>
        </p:nvSpPr>
        <p:spPr>
          <a:xfrm>
            <a:off x="406400" y="1092830"/>
            <a:ext cx="6117062" cy="808856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graphicFrame>
        <p:nvGraphicFramePr>
          <p:cNvPr id="4" name="オブジェクト 3">
            <a:extLst>
              <a:ext uri="{FF2B5EF4-FFF2-40B4-BE49-F238E27FC236}">
                <a16:creationId xmlns:a16="http://schemas.microsoft.com/office/drawing/2014/main" id="{0488B721-953A-3CF8-A5C1-27B6A67157A2}"/>
              </a:ext>
            </a:extLst>
          </p:cNvPr>
          <p:cNvGraphicFramePr>
            <a:graphicFrameLocks noChangeAspect="1"/>
          </p:cNvGraphicFramePr>
          <p:nvPr>
            <p:extLst>
              <p:ext uri="{D42A27DB-BD31-4B8C-83A1-F6EECF244321}">
                <p14:modId xmlns:p14="http://schemas.microsoft.com/office/powerpoint/2010/main" val="14527133"/>
              </p:ext>
            </p:extLst>
          </p:nvPr>
        </p:nvGraphicFramePr>
        <p:xfrm>
          <a:off x="549729" y="1188215"/>
          <a:ext cx="5901871" cy="1836737"/>
        </p:xfrm>
        <a:graphic>
          <a:graphicData uri="http://schemas.openxmlformats.org/presentationml/2006/ole">
            <mc:AlternateContent xmlns:mc="http://schemas.openxmlformats.org/markup-compatibility/2006">
              <mc:Choice xmlns:v="urn:schemas-microsoft-com:vml" Requires="v">
                <p:oleObj name="Worksheet" r:id="rId2" imgW="5448563" imgH="1836367" progId="Excel.Sheet.12">
                  <p:embed/>
                </p:oleObj>
              </mc:Choice>
              <mc:Fallback>
                <p:oleObj name="Worksheet" r:id="rId2" imgW="5448563" imgH="1836367" progId="Excel.Sheet.12">
                  <p:embed/>
                  <p:pic>
                    <p:nvPicPr>
                      <p:cNvPr id="4" name="オブジェクト 3">
                        <a:extLst>
                          <a:ext uri="{FF2B5EF4-FFF2-40B4-BE49-F238E27FC236}">
                            <a16:creationId xmlns:a16="http://schemas.microsoft.com/office/drawing/2014/main" id="{0488B721-953A-3CF8-A5C1-27B6A67157A2}"/>
                          </a:ext>
                        </a:extLst>
                      </p:cNvPr>
                      <p:cNvPicPr/>
                      <p:nvPr/>
                    </p:nvPicPr>
                    <p:blipFill>
                      <a:blip r:embed="rId3"/>
                      <a:stretch>
                        <a:fillRect/>
                      </a:stretch>
                    </p:blipFill>
                    <p:spPr>
                      <a:xfrm>
                        <a:off x="549729" y="1188215"/>
                        <a:ext cx="5901871" cy="1836737"/>
                      </a:xfrm>
                      <a:prstGeom prst="rect">
                        <a:avLst/>
                      </a:prstGeom>
                    </p:spPr>
                  </p:pic>
                </p:oleObj>
              </mc:Fallback>
            </mc:AlternateContent>
          </a:graphicData>
        </a:graphic>
      </p:graphicFrame>
      <p:cxnSp>
        <p:nvCxnSpPr>
          <p:cNvPr id="9" name="直線コネクタ 8">
            <a:extLst>
              <a:ext uri="{FF2B5EF4-FFF2-40B4-BE49-F238E27FC236}">
                <a16:creationId xmlns:a16="http://schemas.microsoft.com/office/drawing/2014/main" id="{D970C2A4-1D04-5D50-4C8A-00FF73B7489C}"/>
              </a:ext>
            </a:extLst>
          </p:cNvPr>
          <p:cNvCxnSpPr>
            <a:cxnSpLocks/>
            <a:stCxn id="16" idx="3"/>
            <a:endCxn id="60" idx="0"/>
          </p:cNvCxnSpPr>
          <p:nvPr/>
        </p:nvCxnSpPr>
        <p:spPr>
          <a:xfrm flipH="1">
            <a:off x="2965270" y="4405225"/>
            <a:ext cx="9974" cy="713402"/>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EFBC95DE-E146-1F67-E0EA-8CC65C60C042}"/>
              </a:ext>
            </a:extLst>
          </p:cNvPr>
          <p:cNvSpPr/>
          <p:nvPr/>
        </p:nvSpPr>
        <p:spPr>
          <a:xfrm>
            <a:off x="532220" y="3154808"/>
            <a:ext cx="3930856" cy="13942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16" name="フローチャート: 磁気ディスク 15">
            <a:extLst>
              <a:ext uri="{FF2B5EF4-FFF2-40B4-BE49-F238E27FC236}">
                <a16:creationId xmlns:a16="http://schemas.microsoft.com/office/drawing/2014/main" id="{594FC0BB-7937-8580-966A-5DDBA16EB29C}"/>
              </a:ext>
            </a:extLst>
          </p:cNvPr>
          <p:cNvSpPr/>
          <p:nvPr/>
        </p:nvSpPr>
        <p:spPr>
          <a:xfrm>
            <a:off x="2479944" y="3562098"/>
            <a:ext cx="990600" cy="843127"/>
          </a:xfrm>
          <a:prstGeom prst="flowChartMagneticDisk">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Pegasus</a:t>
            </a:r>
          </a:p>
          <a:p>
            <a:pPr algn="ctr"/>
            <a:r>
              <a:rPr kumimoji="1" lang="en-US" altLang="ja-JP" sz="800" b="1" dirty="0">
                <a:solidFill>
                  <a:schemeClr val="tx1"/>
                </a:solidFill>
              </a:rPr>
              <a:t>server</a:t>
            </a:r>
            <a:endParaRPr kumimoji="1" lang="ja-JP" altLang="en-US" sz="800" b="1" dirty="0">
              <a:solidFill>
                <a:schemeClr val="tx1"/>
              </a:solidFill>
            </a:endParaRPr>
          </a:p>
        </p:txBody>
      </p:sp>
      <p:sp>
        <p:nvSpPr>
          <p:cNvPr id="18" name="正方形/長方形 17">
            <a:extLst>
              <a:ext uri="{FF2B5EF4-FFF2-40B4-BE49-F238E27FC236}">
                <a16:creationId xmlns:a16="http://schemas.microsoft.com/office/drawing/2014/main" id="{5C7E732B-F1E9-D059-E0F5-C4DF48C138E0}"/>
              </a:ext>
            </a:extLst>
          </p:cNvPr>
          <p:cNvSpPr/>
          <p:nvPr/>
        </p:nvSpPr>
        <p:spPr>
          <a:xfrm>
            <a:off x="4018590"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a:t>
            </a:r>
            <a:endParaRPr kumimoji="1" lang="ja-JP" altLang="en-US" sz="800" b="1" dirty="0">
              <a:solidFill>
                <a:srgbClr val="FF0000"/>
              </a:solidFill>
            </a:endParaRPr>
          </a:p>
        </p:txBody>
      </p:sp>
      <p:sp>
        <p:nvSpPr>
          <p:cNvPr id="20" name="正方形/長方形 19">
            <a:extLst>
              <a:ext uri="{FF2B5EF4-FFF2-40B4-BE49-F238E27FC236}">
                <a16:creationId xmlns:a16="http://schemas.microsoft.com/office/drawing/2014/main" id="{9D7EED6E-20BD-02DF-2479-E6ADA3ACE33C}"/>
              </a:ext>
            </a:extLst>
          </p:cNvPr>
          <p:cNvSpPr/>
          <p:nvPr/>
        </p:nvSpPr>
        <p:spPr>
          <a:xfrm>
            <a:off x="532220" y="4600650"/>
            <a:ext cx="5854292" cy="44741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cxnSp>
        <p:nvCxnSpPr>
          <p:cNvPr id="24" name="直線矢印コネクタ 23">
            <a:extLst>
              <a:ext uri="{FF2B5EF4-FFF2-40B4-BE49-F238E27FC236}">
                <a16:creationId xmlns:a16="http://schemas.microsoft.com/office/drawing/2014/main" id="{EC6FBCA2-1DB0-8365-6C83-04041C200EBC}"/>
              </a:ext>
            </a:extLst>
          </p:cNvPr>
          <p:cNvCxnSpPr>
            <a:cxnSpLocks/>
          </p:cNvCxnSpPr>
          <p:nvPr/>
        </p:nvCxnSpPr>
        <p:spPr>
          <a:xfrm>
            <a:off x="4760643" y="3468228"/>
            <a:ext cx="258081" cy="0"/>
          </a:xfrm>
          <a:prstGeom prst="straightConnector1">
            <a:avLst/>
          </a:prstGeom>
          <a:ln w="254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49ADDDF-806B-C685-EDF3-CE5DA173E6E2}"/>
              </a:ext>
            </a:extLst>
          </p:cNvPr>
          <p:cNvCxnSpPr>
            <a:cxnSpLocks/>
          </p:cNvCxnSpPr>
          <p:nvPr/>
        </p:nvCxnSpPr>
        <p:spPr>
          <a:xfrm>
            <a:off x="4775512" y="3756915"/>
            <a:ext cx="249107"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821BF0F-9665-F7FF-5409-A9532CDBD7D8}"/>
              </a:ext>
            </a:extLst>
          </p:cNvPr>
          <p:cNvSpPr txBox="1"/>
          <p:nvPr/>
        </p:nvSpPr>
        <p:spPr>
          <a:xfrm>
            <a:off x="5080096" y="3357960"/>
            <a:ext cx="1011137" cy="215444"/>
          </a:xfrm>
          <a:prstGeom prst="rect">
            <a:avLst/>
          </a:prstGeom>
          <a:noFill/>
        </p:spPr>
        <p:txBody>
          <a:bodyPr wrap="square" rtlCol="0">
            <a:spAutoFit/>
          </a:bodyPr>
          <a:lstStyle/>
          <a:p>
            <a:r>
              <a:rPr kumimoji="1" lang="en-US" altLang="ja-JP" sz="800" dirty="0"/>
              <a:t>Lan cable</a:t>
            </a:r>
          </a:p>
        </p:txBody>
      </p:sp>
      <p:sp>
        <p:nvSpPr>
          <p:cNvPr id="36" name="テキスト ボックス 35">
            <a:extLst>
              <a:ext uri="{FF2B5EF4-FFF2-40B4-BE49-F238E27FC236}">
                <a16:creationId xmlns:a16="http://schemas.microsoft.com/office/drawing/2014/main" id="{E32BE80C-94AD-0884-E9C5-A0949F95914B}"/>
              </a:ext>
            </a:extLst>
          </p:cNvPr>
          <p:cNvSpPr txBox="1"/>
          <p:nvPr/>
        </p:nvSpPr>
        <p:spPr>
          <a:xfrm>
            <a:off x="5080096" y="3667810"/>
            <a:ext cx="1011137" cy="215444"/>
          </a:xfrm>
          <a:prstGeom prst="rect">
            <a:avLst/>
          </a:prstGeom>
          <a:noFill/>
        </p:spPr>
        <p:txBody>
          <a:bodyPr wrap="square" rtlCol="0">
            <a:spAutoFit/>
          </a:bodyPr>
          <a:lstStyle/>
          <a:p>
            <a:r>
              <a:rPr kumimoji="1" lang="en-US" altLang="ja-JP" sz="800" dirty="0"/>
              <a:t>Wi-Fi</a:t>
            </a:r>
          </a:p>
        </p:txBody>
      </p:sp>
      <p:sp>
        <p:nvSpPr>
          <p:cNvPr id="37" name="正方形/長方形 36">
            <a:extLst>
              <a:ext uri="{FF2B5EF4-FFF2-40B4-BE49-F238E27FC236}">
                <a16:creationId xmlns:a16="http://schemas.microsoft.com/office/drawing/2014/main" id="{96FB41AF-A2CF-CA0C-6DDA-2199AAC2A48F}"/>
              </a:ext>
            </a:extLst>
          </p:cNvPr>
          <p:cNvSpPr/>
          <p:nvPr/>
        </p:nvSpPr>
        <p:spPr>
          <a:xfrm>
            <a:off x="4582454" y="3168506"/>
            <a:ext cx="1794330" cy="88964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1"/>
              </a:solidFill>
            </a:endParaRPr>
          </a:p>
        </p:txBody>
      </p:sp>
      <p:sp>
        <p:nvSpPr>
          <p:cNvPr id="43" name="正方形/長方形 42">
            <a:extLst>
              <a:ext uri="{FF2B5EF4-FFF2-40B4-BE49-F238E27FC236}">
                <a16:creationId xmlns:a16="http://schemas.microsoft.com/office/drawing/2014/main" id="{CCF4D7A2-7667-30EF-3D54-148D14698468}"/>
              </a:ext>
            </a:extLst>
          </p:cNvPr>
          <p:cNvSpPr/>
          <p:nvPr/>
        </p:nvSpPr>
        <p:spPr>
          <a:xfrm>
            <a:off x="2206967" y="3210027"/>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office</a:t>
            </a:r>
          </a:p>
        </p:txBody>
      </p:sp>
      <p:sp>
        <p:nvSpPr>
          <p:cNvPr id="50" name="正方形/長方形 49">
            <a:extLst>
              <a:ext uri="{FF2B5EF4-FFF2-40B4-BE49-F238E27FC236}">
                <a16:creationId xmlns:a16="http://schemas.microsoft.com/office/drawing/2014/main" id="{193513FD-AAEC-BB7D-1E1A-E5F419F36613}"/>
              </a:ext>
            </a:extLst>
          </p:cNvPr>
          <p:cNvSpPr/>
          <p:nvPr/>
        </p:nvSpPr>
        <p:spPr>
          <a:xfrm>
            <a:off x="2256737" y="8771929"/>
            <a:ext cx="1790169" cy="25116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MAS-T Warehouse</a:t>
            </a:r>
            <a:endParaRPr kumimoji="1" lang="ja-JP" altLang="en-US" sz="1000" dirty="0">
              <a:solidFill>
                <a:schemeClr val="tx1"/>
              </a:solidFill>
            </a:endParaRPr>
          </a:p>
        </p:txBody>
      </p:sp>
      <p:sp>
        <p:nvSpPr>
          <p:cNvPr id="54" name="フローチャート: 磁気ディスク 53">
            <a:extLst>
              <a:ext uri="{FF2B5EF4-FFF2-40B4-BE49-F238E27FC236}">
                <a16:creationId xmlns:a16="http://schemas.microsoft.com/office/drawing/2014/main" id="{E6A59759-BCFD-708A-C6A6-441BFBB03417}"/>
              </a:ext>
            </a:extLst>
          </p:cNvPr>
          <p:cNvSpPr/>
          <p:nvPr/>
        </p:nvSpPr>
        <p:spPr>
          <a:xfrm>
            <a:off x="929456" y="3562239"/>
            <a:ext cx="990600" cy="843127"/>
          </a:xfrm>
          <a:prstGeom prst="flowChartMagneticDisk">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MAS-T</a:t>
            </a:r>
          </a:p>
          <a:p>
            <a:pPr algn="ctr"/>
            <a:r>
              <a:rPr kumimoji="1" lang="en-US" altLang="ja-JP" sz="800" b="1" dirty="0">
                <a:solidFill>
                  <a:schemeClr val="tx1"/>
                </a:solidFill>
              </a:rPr>
              <a:t>AS400 server</a:t>
            </a:r>
            <a:endParaRPr kumimoji="1" lang="ja-JP" altLang="en-US" sz="800" b="1" dirty="0">
              <a:solidFill>
                <a:schemeClr val="tx1"/>
              </a:solidFill>
            </a:endParaRPr>
          </a:p>
        </p:txBody>
      </p:sp>
      <p:cxnSp>
        <p:nvCxnSpPr>
          <p:cNvPr id="55" name="直線コネクタ 54">
            <a:extLst>
              <a:ext uri="{FF2B5EF4-FFF2-40B4-BE49-F238E27FC236}">
                <a16:creationId xmlns:a16="http://schemas.microsoft.com/office/drawing/2014/main" id="{4B450B9D-0BF2-C196-1D8A-830070639831}"/>
              </a:ext>
            </a:extLst>
          </p:cNvPr>
          <p:cNvCxnSpPr>
            <a:cxnSpLocks/>
            <a:stCxn id="54" idx="4"/>
            <a:endCxn id="16" idx="2"/>
          </p:cNvCxnSpPr>
          <p:nvPr/>
        </p:nvCxnSpPr>
        <p:spPr>
          <a:xfrm flipV="1">
            <a:off x="1920056" y="3983662"/>
            <a:ext cx="559888" cy="141"/>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44B7E6A-253F-5B8D-7C7B-C97E04E3096D}"/>
              </a:ext>
            </a:extLst>
          </p:cNvPr>
          <p:cNvSpPr/>
          <p:nvPr/>
        </p:nvSpPr>
        <p:spPr>
          <a:xfrm>
            <a:off x="2935648" y="6280481"/>
            <a:ext cx="815340" cy="32938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Label printer #1-3</a:t>
            </a:r>
            <a:endParaRPr kumimoji="1" lang="ja-JP" altLang="en-US" sz="800" b="1" dirty="0">
              <a:solidFill>
                <a:srgbClr val="FF0000"/>
              </a:solidFill>
            </a:endParaRPr>
          </a:p>
        </p:txBody>
      </p:sp>
      <p:sp>
        <p:nvSpPr>
          <p:cNvPr id="57" name="正方形/長方形 56">
            <a:extLst>
              <a:ext uri="{FF2B5EF4-FFF2-40B4-BE49-F238E27FC236}">
                <a16:creationId xmlns:a16="http://schemas.microsoft.com/office/drawing/2014/main" id="{4F913F19-D276-76BD-B005-6EDDC045F7F7}"/>
              </a:ext>
            </a:extLst>
          </p:cNvPr>
          <p:cNvSpPr/>
          <p:nvPr/>
        </p:nvSpPr>
        <p:spPr>
          <a:xfrm>
            <a:off x="2567126" y="4704783"/>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Switching hub</a:t>
            </a:r>
            <a:endParaRPr kumimoji="1" lang="ja-JP" altLang="en-US" sz="800" b="1" dirty="0">
              <a:solidFill>
                <a:schemeClr val="tx1"/>
              </a:solidFill>
            </a:endParaRPr>
          </a:p>
        </p:txBody>
      </p:sp>
      <p:sp>
        <p:nvSpPr>
          <p:cNvPr id="58" name="正方形/長方形 57">
            <a:extLst>
              <a:ext uri="{FF2B5EF4-FFF2-40B4-BE49-F238E27FC236}">
                <a16:creationId xmlns:a16="http://schemas.microsoft.com/office/drawing/2014/main" id="{ABD9159C-C01B-A1B5-E7B6-A637C07C3277}"/>
              </a:ext>
            </a:extLst>
          </p:cNvPr>
          <p:cNvSpPr/>
          <p:nvPr/>
        </p:nvSpPr>
        <p:spPr>
          <a:xfrm>
            <a:off x="3620436" y="3820821"/>
            <a:ext cx="815340" cy="3293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Client pc</a:t>
            </a:r>
            <a:endParaRPr kumimoji="1" lang="ja-JP" altLang="en-US" sz="800" b="1" dirty="0">
              <a:solidFill>
                <a:schemeClr val="tx1"/>
              </a:solidFill>
            </a:endParaRPr>
          </a:p>
        </p:txBody>
      </p:sp>
      <p:cxnSp>
        <p:nvCxnSpPr>
          <p:cNvPr id="59" name="直線コネクタ 58">
            <a:extLst>
              <a:ext uri="{FF2B5EF4-FFF2-40B4-BE49-F238E27FC236}">
                <a16:creationId xmlns:a16="http://schemas.microsoft.com/office/drawing/2014/main" id="{A290F92F-62CD-1284-A587-25D898F4BDC6}"/>
              </a:ext>
            </a:extLst>
          </p:cNvPr>
          <p:cNvCxnSpPr>
            <a:cxnSpLocks/>
            <a:stCxn id="16" idx="4"/>
            <a:endCxn id="58" idx="1"/>
          </p:cNvCxnSpPr>
          <p:nvPr/>
        </p:nvCxnSpPr>
        <p:spPr>
          <a:xfrm>
            <a:off x="3470544" y="3983662"/>
            <a:ext cx="149892" cy="1849"/>
          </a:xfrm>
          <a:prstGeom prst="line">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CCD6F24A-5A73-A393-CF54-BAAA2C90F580}"/>
              </a:ext>
            </a:extLst>
          </p:cNvPr>
          <p:cNvSpPr/>
          <p:nvPr/>
        </p:nvSpPr>
        <p:spPr>
          <a:xfrm>
            <a:off x="2557600" y="5118627"/>
            <a:ext cx="815340" cy="3293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chemeClr val="tx1"/>
                </a:solidFill>
              </a:rPr>
              <a:t>Access Point</a:t>
            </a:r>
            <a:endParaRPr kumimoji="1" lang="ja-JP" altLang="en-US" sz="800" b="1" dirty="0">
              <a:solidFill>
                <a:schemeClr val="tx1"/>
              </a:solidFill>
            </a:endParaRPr>
          </a:p>
        </p:txBody>
      </p:sp>
      <p:sp>
        <p:nvSpPr>
          <p:cNvPr id="61" name="正方形/長方形 60">
            <a:extLst>
              <a:ext uri="{FF2B5EF4-FFF2-40B4-BE49-F238E27FC236}">
                <a16:creationId xmlns:a16="http://schemas.microsoft.com/office/drawing/2014/main" id="{A4BBFCC7-7C80-2031-E792-0C195EC22D40}"/>
              </a:ext>
            </a:extLst>
          </p:cNvPr>
          <p:cNvSpPr/>
          <p:nvPr/>
        </p:nvSpPr>
        <p:spPr>
          <a:xfrm>
            <a:off x="4880135" y="6280705"/>
            <a:ext cx="815340" cy="32938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solidFill>
                  <a:srgbClr val="FF0000"/>
                </a:solidFill>
              </a:rPr>
              <a:t>Handy terminal#12</a:t>
            </a:r>
            <a:endParaRPr kumimoji="1" lang="ja-JP" altLang="en-US" sz="800" b="1" dirty="0">
              <a:solidFill>
                <a:srgbClr val="FF0000"/>
              </a:solidFill>
            </a:endParaRPr>
          </a:p>
        </p:txBody>
      </p:sp>
      <p:sp>
        <p:nvSpPr>
          <p:cNvPr id="62" name="矢印: 右 61">
            <a:extLst>
              <a:ext uri="{FF2B5EF4-FFF2-40B4-BE49-F238E27FC236}">
                <a16:creationId xmlns:a16="http://schemas.microsoft.com/office/drawing/2014/main" id="{A3BC0EA4-528A-ADD4-6770-F584A3235A29}"/>
              </a:ext>
            </a:extLst>
          </p:cNvPr>
          <p:cNvSpPr/>
          <p:nvPr/>
        </p:nvSpPr>
        <p:spPr>
          <a:xfrm>
            <a:off x="4796701" y="6407071"/>
            <a:ext cx="152753" cy="76200"/>
          </a:xfrm>
          <a:prstGeom prst="rightArrow">
            <a:avLst/>
          </a:prstGeom>
          <a:solidFill>
            <a:schemeClr val="bg1"/>
          </a:solidFill>
          <a:ln w="3175" cap="flat" cmpd="sng" algn="ctr">
            <a:solidFill>
              <a:srgbClr val="FF0000"/>
            </a:solidFill>
            <a:prstDash val="solid"/>
          </a:ln>
          <a:effectLst/>
        </p:spPr>
        <p:txBody>
          <a:bodyPr rtlCol="0" anchor="ctr"/>
          <a:lstStyle/>
          <a:p>
            <a:pPr algn="l" defTabSz="914400"/>
            <a:endParaRPr kumimoji="1" lang="ja-JP" altLang="en-US" sz="700" kern="0" dirty="0">
              <a:solidFill>
                <a:srgbClr val="FF0000"/>
              </a:solidFill>
            </a:endParaRPr>
          </a:p>
        </p:txBody>
      </p:sp>
      <p:cxnSp>
        <p:nvCxnSpPr>
          <p:cNvPr id="63" name="コネクタ: カギ線 62">
            <a:extLst>
              <a:ext uri="{FF2B5EF4-FFF2-40B4-BE49-F238E27FC236}">
                <a16:creationId xmlns:a16="http://schemas.microsoft.com/office/drawing/2014/main" id="{8CFDE275-88CF-E56D-7964-2D71F370066A}"/>
              </a:ext>
            </a:extLst>
          </p:cNvPr>
          <p:cNvCxnSpPr>
            <a:cxnSpLocks/>
            <a:stCxn id="56" idx="0"/>
            <a:endCxn id="60" idx="2"/>
          </p:cNvCxnSpPr>
          <p:nvPr/>
        </p:nvCxnSpPr>
        <p:spPr>
          <a:xfrm rot="16200000" flipV="1">
            <a:off x="2738057" y="5675220"/>
            <a:ext cx="832474" cy="378048"/>
          </a:xfrm>
          <a:prstGeom prst="bentConnector3">
            <a:avLst>
              <a:gd name="adj1" fmla="val 50000"/>
            </a:avLst>
          </a:prstGeom>
          <a:ln w="6350" cmpd="sng">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4" name="コネクタ: カギ線 63">
            <a:extLst>
              <a:ext uri="{FF2B5EF4-FFF2-40B4-BE49-F238E27FC236}">
                <a16:creationId xmlns:a16="http://schemas.microsoft.com/office/drawing/2014/main" id="{4A1B6603-A00B-631C-8A18-B0EBFCFA56E7}"/>
              </a:ext>
            </a:extLst>
          </p:cNvPr>
          <p:cNvCxnSpPr>
            <a:cxnSpLocks/>
            <a:stCxn id="18" idx="0"/>
            <a:endCxn id="60" idx="2"/>
          </p:cNvCxnSpPr>
          <p:nvPr/>
        </p:nvCxnSpPr>
        <p:spPr>
          <a:xfrm rot="16200000" flipV="1">
            <a:off x="3279416" y="5133861"/>
            <a:ext cx="832698" cy="1460990"/>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65" name="コネクタ: カギ線 64">
            <a:extLst>
              <a:ext uri="{FF2B5EF4-FFF2-40B4-BE49-F238E27FC236}">
                <a16:creationId xmlns:a16="http://schemas.microsoft.com/office/drawing/2014/main" id="{883C3D99-A7E3-C090-E2D7-7DACB6F41D76}"/>
              </a:ext>
            </a:extLst>
          </p:cNvPr>
          <p:cNvCxnSpPr>
            <a:cxnSpLocks/>
            <a:stCxn id="61" idx="0"/>
            <a:endCxn id="60" idx="2"/>
          </p:cNvCxnSpPr>
          <p:nvPr/>
        </p:nvCxnSpPr>
        <p:spPr>
          <a:xfrm rot="16200000" flipV="1">
            <a:off x="3710189" y="4703088"/>
            <a:ext cx="832698" cy="2322535"/>
          </a:xfrm>
          <a:prstGeom prst="bentConnector3">
            <a:avLst>
              <a:gd name="adj1" fmla="val 50000"/>
            </a:avLst>
          </a:prstGeom>
          <a:ln w="6350" cmpd="sng">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66" name="Isosceles Triangle 1">
            <a:extLst>
              <a:ext uri="{FF2B5EF4-FFF2-40B4-BE49-F238E27FC236}">
                <a16:creationId xmlns:a16="http://schemas.microsoft.com/office/drawing/2014/main" id="{44F042A9-EE69-E40B-CFE1-D364615BAA2C}"/>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2</a:t>
            </a:r>
          </a:p>
        </p:txBody>
      </p:sp>
    </p:spTree>
    <p:extLst>
      <p:ext uri="{BB962C8B-B14F-4D97-AF65-F5344CB8AC3E}">
        <p14:creationId xmlns:p14="http://schemas.microsoft.com/office/powerpoint/2010/main" val="4212545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5-9-6. Stock Maintenance Inquiry / Report</a:t>
            </a:r>
          </a:p>
        </p:txBody>
      </p:sp>
      <p:pic>
        <p:nvPicPr>
          <p:cNvPr id="4" name="図 3">
            <a:extLst>
              <a:ext uri="{FF2B5EF4-FFF2-40B4-BE49-F238E27FC236}">
                <a16:creationId xmlns:a16="http://schemas.microsoft.com/office/drawing/2014/main" id="{9A7796F4-774A-5B55-2561-9C25C6279DC5}"/>
              </a:ext>
            </a:extLst>
          </p:cNvPr>
          <p:cNvPicPr>
            <a:picLocks noChangeAspect="1"/>
          </p:cNvPicPr>
          <p:nvPr/>
        </p:nvPicPr>
        <p:blipFill>
          <a:blip r:embed="rId2"/>
          <a:stretch>
            <a:fillRect/>
          </a:stretch>
        </p:blipFill>
        <p:spPr>
          <a:xfrm>
            <a:off x="585216" y="1500754"/>
            <a:ext cx="5801297" cy="2920314"/>
          </a:xfrm>
          <a:prstGeom prst="rect">
            <a:avLst/>
          </a:prstGeom>
        </p:spPr>
      </p:pic>
      <p:sp>
        <p:nvSpPr>
          <p:cNvPr id="2" name="正方形/長方形 1">
            <a:extLst>
              <a:ext uri="{FF2B5EF4-FFF2-40B4-BE49-F238E27FC236}">
                <a16:creationId xmlns:a16="http://schemas.microsoft.com/office/drawing/2014/main" id="{083AD714-154B-0C5E-CEE7-9542449F8B43}"/>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323C9C00-7D5A-6A70-6659-614B2AFC06A7}"/>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6" name="吹き出し: 四角形 5">
            <a:extLst>
              <a:ext uri="{FF2B5EF4-FFF2-40B4-BE49-F238E27FC236}">
                <a16:creationId xmlns:a16="http://schemas.microsoft.com/office/drawing/2014/main" id="{D7AE0B9F-EECC-1B83-5EDB-3388C0E64B89}"/>
              </a:ext>
            </a:extLst>
          </p:cNvPr>
          <p:cNvSpPr/>
          <p:nvPr/>
        </p:nvSpPr>
        <p:spPr>
          <a:xfrm>
            <a:off x="7284102" y="1841546"/>
            <a:ext cx="2092960" cy="945838"/>
          </a:xfrm>
          <a:prstGeom prst="wedgeRectCallout">
            <a:avLst>
              <a:gd name="adj1" fmla="val -69419"/>
              <a:gd name="adj2" fmla="val -22809"/>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srgbClr val="FF0000"/>
                </a:solidFill>
              </a:rPr>
              <a:t>WF</a:t>
            </a:r>
            <a:r>
              <a:rPr kumimoji="1" lang="ja-JP" altLang="en-US" sz="700" kern="0" dirty="0">
                <a:solidFill>
                  <a:srgbClr val="FF0000"/>
                </a:solidFill>
              </a:rPr>
              <a:t>側と</a:t>
            </a:r>
            <a:r>
              <a:rPr kumimoji="1" lang="en-US" altLang="ja-JP" sz="700" kern="0" dirty="0">
                <a:solidFill>
                  <a:srgbClr val="FF0000"/>
                </a:solidFill>
              </a:rPr>
              <a:t>PD</a:t>
            </a:r>
            <a:r>
              <a:rPr kumimoji="1" lang="ja-JP" altLang="en-US" sz="700" kern="0" dirty="0">
                <a:solidFill>
                  <a:srgbClr val="FF0000"/>
                </a:solidFill>
              </a:rPr>
              <a:t>側の両方が参照可能</a:t>
            </a:r>
            <a:endParaRPr kumimoji="1" lang="en-US" altLang="ja-JP" sz="700" kern="0" dirty="0">
              <a:solidFill>
                <a:srgbClr val="FF0000"/>
              </a:solidFill>
            </a:endParaRPr>
          </a:p>
          <a:p>
            <a:pPr algn="l" defTabSz="914400"/>
            <a:endParaRPr kumimoji="1" lang="en-US" altLang="ja-JP" sz="700" kern="0" dirty="0">
              <a:solidFill>
                <a:srgbClr val="FF0000"/>
              </a:solidFill>
            </a:endParaRPr>
          </a:p>
          <a:p>
            <a:pPr algn="l" defTabSz="914400"/>
            <a:r>
              <a:rPr kumimoji="1" lang="en-US" altLang="ja-JP" sz="700" kern="0" dirty="0">
                <a:solidFill>
                  <a:srgbClr val="FF0000"/>
                </a:solidFill>
              </a:rPr>
              <a:t>Both WF and PD sides can be referenced</a:t>
            </a:r>
          </a:p>
        </p:txBody>
      </p:sp>
    </p:spTree>
    <p:extLst>
      <p:ext uri="{BB962C8B-B14F-4D97-AF65-F5344CB8AC3E}">
        <p14:creationId xmlns:p14="http://schemas.microsoft.com/office/powerpoint/2010/main" val="235292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DBD18-648E-34CA-6A42-04DB3C0C25DB}"/>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668D8BA-B588-2596-9412-9C2B01851D29}"/>
              </a:ext>
            </a:extLst>
          </p:cNvPr>
          <p:cNvSpPr>
            <a:spLocks noGrp="1"/>
          </p:cNvSpPr>
          <p:nvPr>
            <p:ph type="sldNum" sz="quarter" idx="12"/>
          </p:nvPr>
        </p:nvSpPr>
        <p:spPr/>
        <p:txBody>
          <a:bodyPr/>
          <a:lstStyle/>
          <a:p>
            <a:fld id="{FABEA90D-F275-432F-8053-456A4E092F4A}" type="slidenum">
              <a:rPr kumimoji="1" lang="ja-JP" altLang="en-US" smtClean="0"/>
              <a:t>71</a:t>
            </a:fld>
            <a:endParaRPr kumimoji="1" lang="ja-JP" altLang="en-US"/>
          </a:p>
        </p:txBody>
      </p:sp>
      <p:sp>
        <p:nvSpPr>
          <p:cNvPr id="17" name="正方形/長方形 16">
            <a:extLst>
              <a:ext uri="{FF2B5EF4-FFF2-40B4-BE49-F238E27FC236}">
                <a16:creationId xmlns:a16="http://schemas.microsoft.com/office/drawing/2014/main" id="{62404A51-D2D5-C4A6-1D40-9A4BAF2D6FD6}"/>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CC1AC413-FCDB-3438-DE0D-C27FC8054F5A}"/>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40973238-F03F-8B7C-4BF6-B4E58DA77B5C}"/>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5-9-7. NG Inquiry / Report</a:t>
            </a:r>
          </a:p>
        </p:txBody>
      </p:sp>
      <p:pic>
        <p:nvPicPr>
          <p:cNvPr id="4" name="図 3">
            <a:extLst>
              <a:ext uri="{FF2B5EF4-FFF2-40B4-BE49-F238E27FC236}">
                <a16:creationId xmlns:a16="http://schemas.microsoft.com/office/drawing/2014/main" id="{C3A11E2D-9C0E-974F-D1B6-C134B87265B1}"/>
              </a:ext>
            </a:extLst>
          </p:cNvPr>
          <p:cNvPicPr>
            <a:picLocks noChangeAspect="1"/>
          </p:cNvPicPr>
          <p:nvPr/>
        </p:nvPicPr>
        <p:blipFill>
          <a:blip r:embed="rId2"/>
          <a:stretch>
            <a:fillRect/>
          </a:stretch>
        </p:blipFill>
        <p:spPr>
          <a:xfrm>
            <a:off x="585216" y="1500754"/>
            <a:ext cx="5801297" cy="2920314"/>
          </a:xfrm>
          <a:prstGeom prst="rect">
            <a:avLst/>
          </a:prstGeom>
        </p:spPr>
      </p:pic>
      <p:sp>
        <p:nvSpPr>
          <p:cNvPr id="5" name="正方形/長方形 4">
            <a:extLst>
              <a:ext uri="{FF2B5EF4-FFF2-40B4-BE49-F238E27FC236}">
                <a16:creationId xmlns:a16="http://schemas.microsoft.com/office/drawing/2014/main" id="{87DCCBF6-F1FD-987F-A6DD-D77AB4D8C521}"/>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6" name="Isosceles Triangle 5">
            <a:extLst>
              <a:ext uri="{FF2B5EF4-FFF2-40B4-BE49-F238E27FC236}">
                <a16:creationId xmlns:a16="http://schemas.microsoft.com/office/drawing/2014/main" id="{96557E47-1DAB-CD62-9249-D76EB487E6D2}"/>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10" name="TextBox 9">
            <a:extLst>
              <a:ext uri="{FF2B5EF4-FFF2-40B4-BE49-F238E27FC236}">
                <a16:creationId xmlns:a16="http://schemas.microsoft.com/office/drawing/2014/main" id="{7FF7CCEE-616B-AC5E-3AA9-FF8C528C88EC}"/>
              </a:ext>
            </a:extLst>
          </p:cNvPr>
          <p:cNvSpPr txBox="1"/>
          <p:nvPr/>
        </p:nvSpPr>
        <p:spPr>
          <a:xfrm>
            <a:off x="3047754" y="1529358"/>
            <a:ext cx="876546" cy="76944"/>
          </a:xfrm>
          <a:prstGeom prst="rect">
            <a:avLst/>
          </a:prstGeom>
          <a:solidFill>
            <a:srgbClr val="0070C0"/>
          </a:solidFill>
        </p:spPr>
        <p:txBody>
          <a:bodyPr wrap="square" tIns="0" bIns="0" rtlCol="0">
            <a:spAutoFit/>
          </a:bodyPr>
          <a:lstStyle/>
          <a:p>
            <a:pPr algn="ctr"/>
            <a:r>
              <a:rPr lang="en-US" sz="500" b="1" dirty="0">
                <a:solidFill>
                  <a:schemeClr val="bg1"/>
                </a:solidFill>
              </a:rPr>
              <a:t>NG Inquiry / Report</a:t>
            </a:r>
          </a:p>
        </p:txBody>
      </p:sp>
      <p:sp>
        <p:nvSpPr>
          <p:cNvPr id="13" name="Rectangle 12">
            <a:extLst>
              <a:ext uri="{FF2B5EF4-FFF2-40B4-BE49-F238E27FC236}">
                <a16:creationId xmlns:a16="http://schemas.microsoft.com/office/drawing/2014/main" id="{9B3153BE-3413-CA4B-AB33-1BEA5F35D73A}"/>
              </a:ext>
            </a:extLst>
          </p:cNvPr>
          <p:cNvSpPr/>
          <p:nvPr/>
        </p:nvSpPr>
        <p:spPr>
          <a:xfrm>
            <a:off x="651509" y="2021149"/>
            <a:ext cx="5735003" cy="2057735"/>
          </a:xfrm>
          <a:prstGeom prst="rect">
            <a:avLst/>
          </a:prstGeom>
          <a:solidFill>
            <a:srgbClr val="F3F5F9"/>
          </a:solidFill>
          <a:ln w="3175" cap="flat" cmpd="sng" algn="ctr">
            <a:noFill/>
            <a:prstDash val="solid"/>
          </a:ln>
          <a:effectLst/>
        </p:spPr>
        <p:txBody>
          <a:bodyPr rtlCol="0" anchor="ctr"/>
          <a:lstStyle/>
          <a:p>
            <a:pPr algn="l" defTabSz="914400"/>
            <a:endParaRPr kumimoji="1" lang="en-US" sz="700" kern="0" dirty="0">
              <a:solidFill>
                <a:srgbClr val="F3F5F9"/>
              </a:solidFill>
            </a:endParaRPr>
          </a:p>
        </p:txBody>
      </p:sp>
      <p:pic>
        <p:nvPicPr>
          <p:cNvPr id="7" name="図 6">
            <a:extLst>
              <a:ext uri="{FF2B5EF4-FFF2-40B4-BE49-F238E27FC236}">
                <a16:creationId xmlns:a16="http://schemas.microsoft.com/office/drawing/2014/main" id="{FF551093-C477-5F1C-6DBC-F69FEE3E1763}"/>
              </a:ext>
            </a:extLst>
          </p:cNvPr>
          <p:cNvPicPr>
            <a:picLocks noChangeAspect="1"/>
          </p:cNvPicPr>
          <p:nvPr/>
        </p:nvPicPr>
        <p:blipFill>
          <a:blip r:embed="rId3"/>
          <a:stretch>
            <a:fillRect/>
          </a:stretch>
        </p:blipFill>
        <p:spPr>
          <a:xfrm>
            <a:off x="6889432" y="2295468"/>
            <a:ext cx="823031" cy="1215496"/>
          </a:xfrm>
          <a:prstGeom prst="rect">
            <a:avLst/>
          </a:prstGeom>
        </p:spPr>
      </p:pic>
      <p:pic>
        <p:nvPicPr>
          <p:cNvPr id="8" name="Picture 7">
            <a:extLst>
              <a:ext uri="{FF2B5EF4-FFF2-40B4-BE49-F238E27FC236}">
                <a16:creationId xmlns:a16="http://schemas.microsoft.com/office/drawing/2014/main" id="{3521B985-DC54-4B4C-A026-4729CB47AE18}"/>
              </a:ext>
            </a:extLst>
          </p:cNvPr>
          <p:cNvPicPr>
            <a:picLocks noChangeAspect="1"/>
          </p:cNvPicPr>
          <p:nvPr/>
        </p:nvPicPr>
        <p:blipFill>
          <a:blip r:embed="rId4"/>
          <a:stretch>
            <a:fillRect/>
          </a:stretch>
        </p:blipFill>
        <p:spPr>
          <a:xfrm>
            <a:off x="601219" y="2058380"/>
            <a:ext cx="5769290" cy="1616110"/>
          </a:xfrm>
          <a:prstGeom prst="rect">
            <a:avLst/>
          </a:prstGeom>
        </p:spPr>
      </p:pic>
    </p:spTree>
    <p:extLst>
      <p:ext uri="{BB962C8B-B14F-4D97-AF65-F5344CB8AC3E}">
        <p14:creationId xmlns:p14="http://schemas.microsoft.com/office/powerpoint/2010/main" val="2251056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58B64-6078-0FEC-A0F1-1068B35D0496}"/>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9C883D6-C68C-A7EC-153D-043DF7A2688B}"/>
              </a:ext>
            </a:extLst>
          </p:cNvPr>
          <p:cNvSpPr>
            <a:spLocks noGrp="1"/>
          </p:cNvSpPr>
          <p:nvPr>
            <p:ph type="sldNum" sz="quarter" idx="12"/>
          </p:nvPr>
        </p:nvSpPr>
        <p:spPr/>
        <p:txBody>
          <a:bodyPr/>
          <a:lstStyle/>
          <a:p>
            <a:fld id="{FABEA90D-F275-432F-8053-456A4E092F4A}" type="slidenum">
              <a:rPr kumimoji="1" lang="ja-JP" altLang="en-US" smtClean="0"/>
              <a:t>72</a:t>
            </a:fld>
            <a:endParaRPr kumimoji="1" lang="ja-JP" altLang="en-US"/>
          </a:p>
        </p:txBody>
      </p:sp>
      <p:sp>
        <p:nvSpPr>
          <p:cNvPr id="17" name="正方形/長方形 16">
            <a:extLst>
              <a:ext uri="{FF2B5EF4-FFF2-40B4-BE49-F238E27FC236}">
                <a16:creationId xmlns:a16="http://schemas.microsoft.com/office/drawing/2014/main" id="{0EA3C4D3-B70A-7C0A-3901-8D19E90FD44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9E309CAE-CE9A-1FF9-586D-C9E4E2FF4746}"/>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7C0652E4-6E5D-D3B7-DDDD-6B0CF262CA50}"/>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5-9. PC operation flow Stock management</a:t>
            </a:r>
          </a:p>
          <a:p>
            <a:r>
              <a:rPr kumimoji="1" lang="en-US" altLang="ja-JP" sz="1100" b="1" dirty="0"/>
              <a:t>5-9-8. Traceability Report</a:t>
            </a:r>
          </a:p>
        </p:txBody>
      </p:sp>
      <p:pic>
        <p:nvPicPr>
          <p:cNvPr id="4" name="図 3">
            <a:extLst>
              <a:ext uri="{FF2B5EF4-FFF2-40B4-BE49-F238E27FC236}">
                <a16:creationId xmlns:a16="http://schemas.microsoft.com/office/drawing/2014/main" id="{117D47E7-5C78-630E-9779-FADAE6EF71B5}"/>
              </a:ext>
            </a:extLst>
          </p:cNvPr>
          <p:cNvPicPr>
            <a:picLocks noChangeAspect="1"/>
          </p:cNvPicPr>
          <p:nvPr/>
        </p:nvPicPr>
        <p:blipFill>
          <a:blip r:embed="rId2"/>
          <a:stretch>
            <a:fillRect/>
          </a:stretch>
        </p:blipFill>
        <p:spPr>
          <a:xfrm>
            <a:off x="585216" y="1500754"/>
            <a:ext cx="5801297" cy="2920314"/>
          </a:xfrm>
          <a:prstGeom prst="rect">
            <a:avLst/>
          </a:prstGeom>
        </p:spPr>
      </p:pic>
      <p:sp>
        <p:nvSpPr>
          <p:cNvPr id="5" name="正方形/長方形 4">
            <a:extLst>
              <a:ext uri="{FF2B5EF4-FFF2-40B4-BE49-F238E27FC236}">
                <a16:creationId xmlns:a16="http://schemas.microsoft.com/office/drawing/2014/main" id="{193043C2-7315-C462-0F9E-CC40BE4BEEDA}"/>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PDF Export button	</a:t>
            </a:r>
            <a:r>
              <a:rPr kumimoji="1" lang="en-US" altLang="ja-JP" sz="1000" kern="0" dirty="0">
                <a:solidFill>
                  <a:prstClr val="black"/>
                </a:solidFill>
              </a:rPr>
              <a:t>Export all recodes for CSV file</a:t>
            </a:r>
            <a:endParaRPr kumimoji="1" lang="en-US" altLang="ja-JP" sz="1000" b="1" kern="0" dirty="0">
              <a:solidFill>
                <a:prstClr val="black"/>
              </a:solidFill>
            </a:endParaRP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6" name="Isosceles Triangle 5">
            <a:extLst>
              <a:ext uri="{FF2B5EF4-FFF2-40B4-BE49-F238E27FC236}">
                <a16:creationId xmlns:a16="http://schemas.microsoft.com/office/drawing/2014/main" id="{EBA83650-E35D-BD04-1920-C7C3ECCFC890}"/>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10" name="TextBox 9">
            <a:extLst>
              <a:ext uri="{FF2B5EF4-FFF2-40B4-BE49-F238E27FC236}">
                <a16:creationId xmlns:a16="http://schemas.microsoft.com/office/drawing/2014/main" id="{0A959619-F2C9-F76B-1E11-E1A54BE9EC2B}"/>
              </a:ext>
            </a:extLst>
          </p:cNvPr>
          <p:cNvSpPr txBox="1"/>
          <p:nvPr/>
        </p:nvSpPr>
        <p:spPr>
          <a:xfrm>
            <a:off x="3047754" y="1529358"/>
            <a:ext cx="1101336" cy="76944"/>
          </a:xfrm>
          <a:prstGeom prst="rect">
            <a:avLst/>
          </a:prstGeom>
          <a:solidFill>
            <a:srgbClr val="0070C0"/>
          </a:solidFill>
        </p:spPr>
        <p:txBody>
          <a:bodyPr wrap="square" tIns="0" bIns="0" rtlCol="0">
            <a:spAutoFit/>
          </a:bodyPr>
          <a:lstStyle/>
          <a:p>
            <a:pPr algn="ctr"/>
            <a:r>
              <a:rPr lang="en-US" sz="500" b="1" dirty="0">
                <a:solidFill>
                  <a:schemeClr val="bg1"/>
                </a:solidFill>
              </a:rPr>
              <a:t>Traceability Report</a:t>
            </a:r>
          </a:p>
        </p:txBody>
      </p:sp>
      <p:sp>
        <p:nvSpPr>
          <p:cNvPr id="13" name="Rectangle 12">
            <a:extLst>
              <a:ext uri="{FF2B5EF4-FFF2-40B4-BE49-F238E27FC236}">
                <a16:creationId xmlns:a16="http://schemas.microsoft.com/office/drawing/2014/main" id="{EB328E0E-C6D6-4A16-9F39-5B1806D68FFD}"/>
              </a:ext>
            </a:extLst>
          </p:cNvPr>
          <p:cNvSpPr/>
          <p:nvPr/>
        </p:nvSpPr>
        <p:spPr>
          <a:xfrm>
            <a:off x="651509" y="2021149"/>
            <a:ext cx="5735003" cy="2057735"/>
          </a:xfrm>
          <a:prstGeom prst="rect">
            <a:avLst/>
          </a:prstGeom>
          <a:solidFill>
            <a:srgbClr val="F3F5F9"/>
          </a:solidFill>
          <a:ln w="3175" cap="flat" cmpd="sng" algn="ctr">
            <a:noFill/>
            <a:prstDash val="solid"/>
          </a:ln>
          <a:effectLst/>
        </p:spPr>
        <p:txBody>
          <a:bodyPr rtlCol="0" anchor="ctr"/>
          <a:lstStyle/>
          <a:p>
            <a:pPr algn="l" defTabSz="914400"/>
            <a:endParaRPr kumimoji="1" lang="en-US" sz="700" kern="0" dirty="0">
              <a:solidFill>
                <a:srgbClr val="F3F5F9"/>
              </a:solidFill>
            </a:endParaRPr>
          </a:p>
        </p:txBody>
      </p:sp>
      <p:pic>
        <p:nvPicPr>
          <p:cNvPr id="7" name="図 6">
            <a:extLst>
              <a:ext uri="{FF2B5EF4-FFF2-40B4-BE49-F238E27FC236}">
                <a16:creationId xmlns:a16="http://schemas.microsoft.com/office/drawing/2014/main" id="{943FE967-0102-5766-E0E6-9D6C8A78397F}"/>
              </a:ext>
            </a:extLst>
          </p:cNvPr>
          <p:cNvPicPr>
            <a:picLocks noChangeAspect="1"/>
          </p:cNvPicPr>
          <p:nvPr/>
        </p:nvPicPr>
        <p:blipFill>
          <a:blip r:embed="rId3"/>
          <a:stretch>
            <a:fillRect/>
          </a:stretch>
        </p:blipFill>
        <p:spPr>
          <a:xfrm>
            <a:off x="6889432" y="2295468"/>
            <a:ext cx="823031" cy="1215496"/>
          </a:xfrm>
          <a:prstGeom prst="rect">
            <a:avLst/>
          </a:prstGeom>
        </p:spPr>
      </p:pic>
      <p:graphicFrame>
        <p:nvGraphicFramePr>
          <p:cNvPr id="2" name="表 1">
            <a:extLst>
              <a:ext uri="{FF2B5EF4-FFF2-40B4-BE49-F238E27FC236}">
                <a16:creationId xmlns:a16="http://schemas.microsoft.com/office/drawing/2014/main" id="{F075476C-BC30-2491-DF79-757CB69743A4}"/>
              </a:ext>
            </a:extLst>
          </p:cNvPr>
          <p:cNvGraphicFramePr>
            <a:graphicFrameLocks noGrp="1"/>
          </p:cNvGraphicFramePr>
          <p:nvPr>
            <p:extLst>
              <p:ext uri="{D42A27DB-BD31-4B8C-83A1-F6EECF244321}">
                <p14:modId xmlns:p14="http://schemas.microsoft.com/office/powerpoint/2010/main" val="2492078668"/>
              </p:ext>
            </p:extLst>
          </p:nvPr>
        </p:nvGraphicFramePr>
        <p:xfrm>
          <a:off x="651508" y="2226335"/>
          <a:ext cx="5638161" cy="1470658"/>
        </p:xfrm>
        <a:graphic>
          <a:graphicData uri="http://schemas.openxmlformats.org/drawingml/2006/table">
            <a:tbl>
              <a:tblPr>
                <a:tableStyleId>{5C22544A-7EE6-4342-B048-85BDC9FD1C3A}</a:tableStyleId>
              </a:tblPr>
              <a:tblGrid>
                <a:gridCol w="237205">
                  <a:extLst>
                    <a:ext uri="{9D8B030D-6E8A-4147-A177-3AD203B41FA5}">
                      <a16:colId xmlns:a16="http://schemas.microsoft.com/office/drawing/2014/main" val="496425391"/>
                    </a:ext>
                  </a:extLst>
                </a:gridCol>
                <a:gridCol w="237205">
                  <a:extLst>
                    <a:ext uri="{9D8B030D-6E8A-4147-A177-3AD203B41FA5}">
                      <a16:colId xmlns:a16="http://schemas.microsoft.com/office/drawing/2014/main" val="460677473"/>
                    </a:ext>
                  </a:extLst>
                </a:gridCol>
                <a:gridCol w="237205">
                  <a:extLst>
                    <a:ext uri="{9D8B030D-6E8A-4147-A177-3AD203B41FA5}">
                      <a16:colId xmlns:a16="http://schemas.microsoft.com/office/drawing/2014/main" val="2248250033"/>
                    </a:ext>
                  </a:extLst>
                </a:gridCol>
                <a:gridCol w="237205">
                  <a:extLst>
                    <a:ext uri="{9D8B030D-6E8A-4147-A177-3AD203B41FA5}">
                      <a16:colId xmlns:a16="http://schemas.microsoft.com/office/drawing/2014/main" val="924870487"/>
                    </a:ext>
                  </a:extLst>
                </a:gridCol>
                <a:gridCol w="237205">
                  <a:extLst>
                    <a:ext uri="{9D8B030D-6E8A-4147-A177-3AD203B41FA5}">
                      <a16:colId xmlns:a16="http://schemas.microsoft.com/office/drawing/2014/main" val="1951351865"/>
                    </a:ext>
                  </a:extLst>
                </a:gridCol>
                <a:gridCol w="387052">
                  <a:extLst>
                    <a:ext uri="{9D8B030D-6E8A-4147-A177-3AD203B41FA5}">
                      <a16:colId xmlns:a16="http://schemas.microsoft.com/office/drawing/2014/main" val="787532433"/>
                    </a:ext>
                  </a:extLst>
                </a:gridCol>
                <a:gridCol w="419713">
                  <a:extLst>
                    <a:ext uri="{9D8B030D-6E8A-4147-A177-3AD203B41FA5}">
                      <a16:colId xmlns:a16="http://schemas.microsoft.com/office/drawing/2014/main" val="1415564976"/>
                    </a:ext>
                  </a:extLst>
                </a:gridCol>
                <a:gridCol w="412169">
                  <a:extLst>
                    <a:ext uri="{9D8B030D-6E8A-4147-A177-3AD203B41FA5}">
                      <a16:colId xmlns:a16="http://schemas.microsoft.com/office/drawing/2014/main" val="855568709"/>
                    </a:ext>
                  </a:extLst>
                </a:gridCol>
                <a:gridCol w="358586">
                  <a:extLst>
                    <a:ext uri="{9D8B030D-6E8A-4147-A177-3AD203B41FA5}">
                      <a16:colId xmlns:a16="http://schemas.microsoft.com/office/drawing/2014/main" val="51000171"/>
                    </a:ext>
                  </a:extLst>
                </a:gridCol>
                <a:gridCol w="259665">
                  <a:extLst>
                    <a:ext uri="{9D8B030D-6E8A-4147-A177-3AD203B41FA5}">
                      <a16:colId xmlns:a16="http://schemas.microsoft.com/office/drawing/2014/main" val="1185684083"/>
                    </a:ext>
                  </a:extLst>
                </a:gridCol>
                <a:gridCol w="433686">
                  <a:extLst>
                    <a:ext uri="{9D8B030D-6E8A-4147-A177-3AD203B41FA5}">
                      <a16:colId xmlns:a16="http://schemas.microsoft.com/office/drawing/2014/main" val="1389372422"/>
                    </a:ext>
                  </a:extLst>
                </a:gridCol>
                <a:gridCol w="237205">
                  <a:extLst>
                    <a:ext uri="{9D8B030D-6E8A-4147-A177-3AD203B41FA5}">
                      <a16:colId xmlns:a16="http://schemas.microsoft.com/office/drawing/2014/main" val="2942899663"/>
                    </a:ext>
                  </a:extLst>
                </a:gridCol>
                <a:gridCol w="226893">
                  <a:extLst>
                    <a:ext uri="{9D8B030D-6E8A-4147-A177-3AD203B41FA5}">
                      <a16:colId xmlns:a16="http://schemas.microsoft.com/office/drawing/2014/main" val="3141656550"/>
                    </a:ext>
                  </a:extLst>
                </a:gridCol>
                <a:gridCol w="226893">
                  <a:extLst>
                    <a:ext uri="{9D8B030D-6E8A-4147-A177-3AD203B41FA5}">
                      <a16:colId xmlns:a16="http://schemas.microsoft.com/office/drawing/2014/main" val="2291414273"/>
                    </a:ext>
                  </a:extLst>
                </a:gridCol>
                <a:gridCol w="226893">
                  <a:extLst>
                    <a:ext uri="{9D8B030D-6E8A-4147-A177-3AD203B41FA5}">
                      <a16:colId xmlns:a16="http://schemas.microsoft.com/office/drawing/2014/main" val="328901771"/>
                    </a:ext>
                  </a:extLst>
                </a:gridCol>
                <a:gridCol w="226893">
                  <a:extLst>
                    <a:ext uri="{9D8B030D-6E8A-4147-A177-3AD203B41FA5}">
                      <a16:colId xmlns:a16="http://schemas.microsoft.com/office/drawing/2014/main" val="4151642857"/>
                    </a:ext>
                  </a:extLst>
                </a:gridCol>
                <a:gridCol w="237205">
                  <a:extLst>
                    <a:ext uri="{9D8B030D-6E8A-4147-A177-3AD203B41FA5}">
                      <a16:colId xmlns:a16="http://schemas.microsoft.com/office/drawing/2014/main" val="1229000405"/>
                    </a:ext>
                  </a:extLst>
                </a:gridCol>
                <a:gridCol w="237205">
                  <a:extLst>
                    <a:ext uri="{9D8B030D-6E8A-4147-A177-3AD203B41FA5}">
                      <a16:colId xmlns:a16="http://schemas.microsoft.com/office/drawing/2014/main" val="2687310984"/>
                    </a:ext>
                  </a:extLst>
                </a:gridCol>
                <a:gridCol w="247519">
                  <a:extLst>
                    <a:ext uri="{9D8B030D-6E8A-4147-A177-3AD203B41FA5}">
                      <a16:colId xmlns:a16="http://schemas.microsoft.com/office/drawing/2014/main" val="1458746120"/>
                    </a:ext>
                  </a:extLst>
                </a:gridCol>
                <a:gridCol w="314559">
                  <a:extLst>
                    <a:ext uri="{9D8B030D-6E8A-4147-A177-3AD203B41FA5}">
                      <a16:colId xmlns:a16="http://schemas.microsoft.com/office/drawing/2014/main" val="1880722318"/>
                    </a:ext>
                  </a:extLst>
                </a:gridCol>
              </a:tblGrid>
              <a:tr h="294130">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ID</a:t>
                      </a: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Division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Outbound date</a:t>
                      </a: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Label ID</a:t>
                      </a: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 </a:t>
                      </a: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Order No</a:t>
                      </a:r>
                    </a:p>
                  </a:txBody>
                  <a:tcPr marL="2245" marR="2245" marT="2245" marB="0" anchor="ctr"/>
                </a:tc>
                <a:tc>
                  <a:txBody>
                    <a:bodyPr/>
                    <a:lstStyle/>
                    <a:p>
                      <a:pPr algn="l" fontAlgn="ctr"/>
                      <a:r>
                        <a:rPr lang="de-DE" sz="300" u="none" strike="noStrike" dirty="0">
                          <a:effectLst/>
                        </a:rPr>
                        <a:t>FG PART NO</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 FG PART NAME</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Color No</a:t>
                      </a:r>
                    </a:p>
                  </a:txBody>
                  <a:tcPr marL="2245" marR="2245" marT="2245" marB="0" anchor="ctr"/>
                </a:tc>
                <a:tc>
                  <a:txBody>
                    <a:bodyPr/>
                    <a:lstStyle/>
                    <a:p>
                      <a:pPr algn="l" fontAlgn="ctr"/>
                      <a:r>
                        <a:rPr lang="de-DE" sz="300" u="none" strike="noStrike" dirty="0">
                          <a:effectLst/>
                        </a:rPr>
                        <a:t> Model</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 Location</a:t>
                      </a: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Qty</a:t>
                      </a:r>
                    </a:p>
                  </a:txBody>
                  <a:tcPr marL="2245" marR="2245" marT="2245" marB="0" anchor="ctr"/>
                </a:tc>
                <a:tc>
                  <a:txBody>
                    <a:bodyPr/>
                    <a:lstStyle/>
                    <a:p>
                      <a:pPr algn="l" fontAlgn="ctr"/>
                      <a:r>
                        <a:rPr lang="de-DE" sz="300" u="none" strike="noStrike" dirty="0">
                          <a:effectLst/>
                        </a:rPr>
                        <a:t>Label ID</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Division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Inbound date</a:t>
                      </a: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Inbound Worker ID</a:t>
                      </a: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Outbound date</a:t>
                      </a: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Outbound Worker ID</a:t>
                      </a: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OK Qty</a:t>
                      </a: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 </a:t>
                      </a: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NG Qty</a:t>
                      </a: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Status</a:t>
                      </a:r>
                    </a:p>
                  </a:txBody>
                  <a:tcPr marL="2245" marR="2245" marT="2245" marB="0" anchor="ctr"/>
                </a:tc>
                <a:extLst>
                  <a:ext uri="{0D108BD9-81ED-4DB2-BD59-A6C34878D82A}">
                    <a16:rowId xmlns:a16="http://schemas.microsoft.com/office/drawing/2014/main" val="3835257405"/>
                  </a:ext>
                </a:extLst>
              </a:tr>
              <a:tr h="147066">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DC</a:t>
                      </a:r>
                    </a:p>
                  </a:txBody>
                  <a:tcPr marL="2245" marR="2245" marT="2245" marB="0" anchor="ctr"/>
                </a:tc>
                <a:tc>
                  <a:txBody>
                    <a:bodyPr/>
                    <a:lstStyle/>
                    <a:p>
                      <a:pPr algn="l" fontAlgn="ctr"/>
                      <a:r>
                        <a:rPr lang="de-DE" sz="300" u="none" strike="noStrike" dirty="0">
                          <a:effectLst/>
                        </a:rPr>
                        <a:t>2024-02-14 10:00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 000000001</a:t>
                      </a:r>
                    </a:p>
                  </a:txBody>
                  <a:tcPr marL="2245" marR="2245" marT="2245" marB="0" anchor="ctr"/>
                </a:tc>
                <a:tc>
                  <a:txBody>
                    <a:bodyPr/>
                    <a:lstStyle/>
                    <a:p>
                      <a:pPr algn="l" fontAlgn="ctr"/>
                      <a:r>
                        <a:rPr lang="en-US" altLang="ja-JP" sz="300" u="none" strike="noStrike" dirty="0">
                          <a:effectLst/>
                        </a:rPr>
                        <a:t>101-0211083-00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MGP-200 BODY CAP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Black</a:t>
                      </a:r>
                    </a:p>
                  </a:txBody>
                  <a:tcPr marL="2245" marR="2245" marT="2245" marB="0" anchor="ctr"/>
                </a:tc>
                <a:tc>
                  <a:txBody>
                    <a:bodyPr/>
                    <a:lstStyle/>
                    <a:p>
                      <a:pPr algn="l" fontAlgn="ctr"/>
                      <a:r>
                        <a:rPr lang="de-DE" sz="300" u="none" strike="noStrike" dirty="0">
                          <a:effectLst/>
                        </a:rPr>
                        <a:t>MGPPP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FG0001</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100.00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kumimoji="1" lang="de-DE"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2245" marR="2245" marT="2245" marB="0" anchor="ctr"/>
                </a:tc>
                <a:tc>
                  <a:txBody>
                    <a:bodyPr/>
                    <a:lstStyle/>
                    <a:p>
                      <a:pPr algn="l" fontAlgn="ctr"/>
                      <a:r>
                        <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altLang="ja-JP" sz="300" u="none" strike="noStrike" dirty="0">
                          <a:effectLst/>
                        </a:rPr>
                        <a:t>Working</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extLst>
                  <a:ext uri="{0D108BD9-81ED-4DB2-BD59-A6C34878D82A}">
                    <a16:rowId xmlns:a16="http://schemas.microsoft.com/office/drawing/2014/main" val="906106356"/>
                  </a:ext>
                </a:extLst>
              </a:tr>
              <a:tr h="147066">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DC</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2024-02-14 10:00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endParaRPr kumimoji="1" lang="de-DE" altLang="ja-JP" sz="3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 000000001</a:t>
                      </a:r>
                    </a:p>
                  </a:txBody>
                  <a:tcPr marL="2245" marR="2245" marT="2245" marB="0" anchor="ctr"/>
                </a:tc>
                <a:tc>
                  <a:txBody>
                    <a:bodyPr/>
                    <a:lstStyle/>
                    <a:p>
                      <a:pPr algn="l" fontAlgn="ctr"/>
                      <a:r>
                        <a:rPr lang="en-US" altLang="ja-JP" sz="300" u="none" strike="noStrike" dirty="0">
                          <a:effectLst/>
                        </a:rPr>
                        <a:t>101-0211083-00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MGP-200 BODY CAP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Black</a:t>
                      </a:r>
                    </a:p>
                  </a:txBody>
                  <a:tcPr marL="2245" marR="2245" marT="2245" marB="0" anchor="ctr"/>
                </a:tc>
                <a:tc>
                  <a:txBody>
                    <a:bodyPr/>
                    <a:lstStyle/>
                    <a:p>
                      <a:pPr algn="l" fontAlgn="ctr"/>
                      <a:r>
                        <a:rPr lang="de-DE" sz="300" u="none" strike="noStrike" dirty="0">
                          <a:effectLst/>
                        </a:rPr>
                        <a:t>MGPPP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FG0001</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100.00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kumimoji="1" lang="de-DE"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prstClr val="black"/>
                          </a:solidFill>
                          <a:effectLst/>
                          <a:uLnTx/>
                          <a:uFillTx/>
                          <a:latin typeface="Arial"/>
                          <a:ea typeface="メイリオ"/>
                          <a:cs typeface="+mn-cs"/>
                        </a:rPr>
                        <a:t>Completed</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3062924685"/>
                  </a:ext>
                </a:extLst>
              </a:tr>
              <a:tr h="147066">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DC</a:t>
                      </a:r>
                    </a:p>
                  </a:txBody>
                  <a:tcPr marL="2245" marR="2245" marT="2245" marB="0" anchor="ctr"/>
                </a:tc>
                <a:tc>
                  <a:txBody>
                    <a:bodyPr/>
                    <a:lstStyle/>
                    <a:p>
                      <a:pPr algn="l" fontAlgn="ctr"/>
                      <a:r>
                        <a:rPr lang="de-DE" sz="300" u="none" strike="noStrike" dirty="0">
                          <a:effectLst/>
                        </a:rPr>
                        <a:t>2024-02-14 10:00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endParaRPr kumimoji="1" lang="de-DE" altLang="ja-JP" sz="3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 000000001</a:t>
                      </a:r>
                    </a:p>
                  </a:txBody>
                  <a:tcPr marL="2245" marR="2245" marT="2245" marB="0" anchor="ctr"/>
                </a:tc>
                <a:tc>
                  <a:txBody>
                    <a:bodyPr/>
                    <a:lstStyle/>
                    <a:p>
                      <a:pPr algn="l" fontAlgn="ctr"/>
                      <a:r>
                        <a:rPr lang="en-US" altLang="ja-JP" sz="300" u="none" strike="noStrike" dirty="0">
                          <a:effectLst/>
                        </a:rPr>
                        <a:t>101-0211083-00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MGP-200 BODY CAP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Black</a:t>
                      </a:r>
                    </a:p>
                  </a:txBody>
                  <a:tcPr marL="2245" marR="2245" marT="2245" marB="0" anchor="ctr"/>
                </a:tc>
                <a:tc>
                  <a:txBody>
                    <a:bodyPr/>
                    <a:lstStyle/>
                    <a:p>
                      <a:pPr algn="l" fontAlgn="ctr"/>
                      <a:r>
                        <a:rPr lang="de-DE" sz="300" u="none" strike="noStrike" dirty="0">
                          <a:effectLst/>
                        </a:rPr>
                        <a:t>MGPPP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FG0001</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100.00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kumimoji="1" lang="de-DE"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prstClr val="black"/>
                          </a:solidFill>
                          <a:effectLst/>
                          <a:uLnTx/>
                          <a:uFillTx/>
                          <a:latin typeface="Arial"/>
                          <a:ea typeface="メイリオ"/>
                          <a:cs typeface="+mn-cs"/>
                        </a:rPr>
                        <a:t>Completed</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2789483596"/>
                  </a:ext>
                </a:extLst>
              </a:tr>
              <a:tr h="147066">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DC</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2024-02-14 10:00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endParaRPr kumimoji="1" lang="de-DE" altLang="ja-JP" sz="3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 000000001</a:t>
                      </a:r>
                    </a:p>
                  </a:txBody>
                  <a:tcPr marL="2245" marR="2245" marT="2245" marB="0" anchor="ctr"/>
                </a:tc>
                <a:tc>
                  <a:txBody>
                    <a:bodyPr/>
                    <a:lstStyle/>
                    <a:p>
                      <a:pPr algn="l" fontAlgn="ctr"/>
                      <a:r>
                        <a:rPr lang="en-US" altLang="ja-JP" sz="300" u="none" strike="noStrike" dirty="0">
                          <a:effectLst/>
                        </a:rPr>
                        <a:t>101-0211083-00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MGP-200 BODY CAP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Black</a:t>
                      </a:r>
                    </a:p>
                  </a:txBody>
                  <a:tcPr marL="2245" marR="2245" marT="2245" marB="0" anchor="ctr"/>
                </a:tc>
                <a:tc>
                  <a:txBody>
                    <a:bodyPr/>
                    <a:lstStyle/>
                    <a:p>
                      <a:pPr algn="l" fontAlgn="ctr"/>
                      <a:r>
                        <a:rPr lang="de-DE" sz="300" u="none" strike="noStrike" dirty="0">
                          <a:effectLst/>
                        </a:rPr>
                        <a:t>MGPPP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FG0001</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100.00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p>
                  </a:txBody>
                  <a:tcPr marL="2245" marR="2245" marT="2245" marB="0" anchor="ctr"/>
                </a:tc>
                <a:tc>
                  <a:txBody>
                    <a:bodyPr/>
                    <a:lstStyle/>
                    <a:p>
                      <a:pPr algn="l" fontAlgn="ctr"/>
                      <a:r>
                        <a:rPr kumimoji="1" lang="de-DE"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100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prstClr val="black"/>
                          </a:solidFill>
                          <a:effectLst/>
                          <a:uLnTx/>
                          <a:uFillTx/>
                          <a:latin typeface="Arial"/>
                          <a:ea typeface="メイリオ"/>
                          <a:cs typeface="+mn-cs"/>
                        </a:rPr>
                        <a:t>Completed</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4044481548"/>
                  </a:ext>
                </a:extLst>
              </a:tr>
              <a:tr h="147066">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DC</a:t>
                      </a:r>
                    </a:p>
                  </a:txBody>
                  <a:tcPr marL="2245" marR="2245" marT="2245" marB="0" anchor="ctr"/>
                </a:tc>
                <a:tc>
                  <a:txBody>
                    <a:bodyPr/>
                    <a:lstStyle/>
                    <a:p>
                      <a:pPr algn="l" fontAlgn="ctr"/>
                      <a:r>
                        <a:rPr lang="de-DE" sz="300" u="none" strike="noStrike" dirty="0">
                          <a:effectLst/>
                        </a:rPr>
                        <a:t>2024-02-14 10:00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00099</a:t>
                      </a: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 000000001</a:t>
                      </a:r>
                    </a:p>
                  </a:txBody>
                  <a:tcPr marL="2245" marR="2245" marT="2245" marB="0" anchor="ctr"/>
                </a:tc>
                <a:tc>
                  <a:txBody>
                    <a:bodyPr/>
                    <a:lstStyle/>
                    <a:p>
                      <a:pPr algn="l" fontAlgn="ctr"/>
                      <a:r>
                        <a:rPr lang="en-US" altLang="ja-JP" sz="300" u="none" strike="noStrike" dirty="0">
                          <a:effectLst/>
                        </a:rPr>
                        <a:t>101-0211083-00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MGP-200 BODY CAP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Black</a:t>
                      </a:r>
                    </a:p>
                  </a:txBody>
                  <a:tcPr marL="2245" marR="2245" marT="2245" marB="0" anchor="ctr"/>
                </a:tc>
                <a:tc>
                  <a:txBody>
                    <a:bodyPr/>
                    <a:lstStyle/>
                    <a:p>
                      <a:pPr algn="l" fontAlgn="ctr"/>
                      <a:r>
                        <a:rPr lang="de-DE" sz="300" u="none" strike="noStrike" dirty="0">
                          <a:effectLst/>
                        </a:rPr>
                        <a:t>MGPPP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FG0001</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100.00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00005</a:t>
                      </a:r>
                    </a:p>
                  </a:txBody>
                  <a:tcPr marL="2245" marR="2245" marT="2245" marB="0" anchor="ctr"/>
                </a:tc>
                <a:tc>
                  <a:txBody>
                    <a:bodyPr/>
                    <a:lstStyle/>
                    <a:p>
                      <a:pPr algn="l" fontAlgn="ctr"/>
                      <a:r>
                        <a:rPr kumimoji="1" lang="de-DE"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100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prstClr val="black"/>
                          </a:solidFill>
                          <a:effectLst/>
                          <a:uLnTx/>
                          <a:uFillTx/>
                          <a:latin typeface="Arial"/>
                          <a:ea typeface="メイリオ"/>
                          <a:cs typeface="+mn-cs"/>
                        </a:rPr>
                        <a:t>Completed</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3458837155"/>
                  </a:ext>
                </a:extLst>
              </a:tr>
              <a:tr h="147066">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2245" marR="2245" marT="2245" marB="0" anchor="ctr"/>
                </a:tc>
                <a:tc>
                  <a:txBody>
                    <a:bodyPr/>
                    <a:lstStyle/>
                    <a:p>
                      <a:pPr algn="l" fontAlgn="ct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PC</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2024-02-14 10:00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00098</a:t>
                      </a: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 000000002</a:t>
                      </a:r>
                    </a:p>
                  </a:txBody>
                  <a:tcPr marL="2245" marR="2245" marT="2245" marB="0" anchor="ctr"/>
                </a:tc>
                <a:tc>
                  <a:txBody>
                    <a:bodyPr/>
                    <a:lstStyle/>
                    <a:p>
                      <a:pPr algn="l" fontAlgn="ctr"/>
                      <a:r>
                        <a:rPr lang="en-US" altLang="ja-JP" sz="300" u="none" strike="noStrike" dirty="0">
                          <a:effectLst/>
                        </a:rPr>
                        <a:t>101-0211083-00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MGP-300 BODY CAP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Green</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MGPPP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FG0002</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100.00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00005</a:t>
                      </a:r>
                    </a:p>
                  </a:txBody>
                  <a:tcPr marL="2245" marR="2245" marT="2245" marB="0" anchor="ctr"/>
                </a:tc>
                <a:tc>
                  <a:txBody>
                    <a:bodyPr/>
                    <a:lstStyle/>
                    <a:p>
                      <a:pPr algn="l" fontAlgn="ctr"/>
                      <a:r>
                        <a:rPr kumimoji="1" lang="de-DE"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100</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prstClr val="black"/>
                          </a:solidFill>
                          <a:effectLst/>
                          <a:uLnTx/>
                          <a:uFillTx/>
                          <a:latin typeface="Arial"/>
                          <a:ea typeface="メイリオ"/>
                          <a:cs typeface="+mn-cs"/>
                        </a:rPr>
                        <a:t>Completed</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725543751"/>
                  </a:ext>
                </a:extLst>
              </a:tr>
              <a:tr h="147066">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2245" marR="2245" marT="2245" marB="0" anchor="ctr"/>
                </a:tc>
                <a:tc>
                  <a:txBody>
                    <a:bodyPr/>
                    <a:lstStyle/>
                    <a:p>
                      <a:pPr algn="l" fontAlgn="ct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PC</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2024-02-14 10:00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00098</a:t>
                      </a: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 000000002</a:t>
                      </a:r>
                    </a:p>
                  </a:txBody>
                  <a:tcPr marL="2245" marR="2245" marT="2245" marB="0" anchor="ctr"/>
                </a:tc>
                <a:tc>
                  <a:txBody>
                    <a:bodyPr/>
                    <a:lstStyle/>
                    <a:p>
                      <a:pPr algn="l" fontAlgn="ctr"/>
                      <a:r>
                        <a:rPr lang="en-US" altLang="ja-JP" sz="300" u="none" strike="noStrike" dirty="0">
                          <a:effectLst/>
                        </a:rPr>
                        <a:t>101-0211083-00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MGP-300 BODY CAP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Green</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MGPPP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FG0002</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100.00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00005</a:t>
                      </a:r>
                    </a:p>
                  </a:txBody>
                  <a:tcPr marL="2245" marR="2245" marT="2245" marB="0" anchor="ctr"/>
                </a:tc>
                <a:tc>
                  <a:txBody>
                    <a:bodyPr/>
                    <a:lstStyle/>
                    <a:p>
                      <a:pPr algn="l" fontAlgn="ctr"/>
                      <a:r>
                        <a:rPr kumimoji="1" lang="de-DE"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2245" marR="2245" marT="2245" marB="0" anchor="ctr"/>
                </a:tc>
                <a:tc>
                  <a:txBody>
                    <a:bodyPr/>
                    <a:lstStyle/>
                    <a:p>
                      <a:pPr algn="l" fontAlgn="ctr"/>
                      <a:r>
                        <a:rPr kumimoji="1" lang="en-US" altLang="ja-JP" sz="3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a:ln>
                            <a:noFill/>
                          </a:ln>
                          <a:solidFill>
                            <a:prstClr val="black"/>
                          </a:solidFill>
                          <a:effectLst/>
                          <a:uLnTx/>
                          <a:uFillTx/>
                          <a:latin typeface="Arial"/>
                          <a:ea typeface="メイリオ"/>
                          <a:cs typeface="+mn-cs"/>
                        </a:rPr>
                        <a:t>Completed</a:t>
                      </a:r>
                      <a:endPar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extLst>
                  <a:ext uri="{0D108BD9-81ED-4DB2-BD59-A6C34878D82A}">
                    <a16:rowId xmlns:a16="http://schemas.microsoft.com/office/drawing/2014/main" val="3695667904"/>
                  </a:ext>
                </a:extLst>
              </a:tr>
              <a:tr h="147066">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2245" marR="2245" marT="2245" marB="0" anchor="ctr"/>
                </a:tc>
                <a:tc>
                  <a:txBody>
                    <a:bodyPr/>
                    <a:lstStyle/>
                    <a:p>
                      <a:pPr algn="l" fontAlgn="ctr"/>
                      <a:r>
                        <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PC</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2024-02-14 10:00</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00098</a:t>
                      </a: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 000000002</a:t>
                      </a:r>
                    </a:p>
                  </a:txBody>
                  <a:tcPr marL="2245" marR="2245" marT="2245" marB="0" anchor="ctr"/>
                </a:tc>
                <a:tc>
                  <a:txBody>
                    <a:bodyPr/>
                    <a:lstStyle/>
                    <a:p>
                      <a:pPr algn="l" fontAlgn="ctr"/>
                      <a:r>
                        <a:rPr lang="en-US" altLang="ja-JP" sz="300" u="none" strike="noStrike" dirty="0">
                          <a:effectLst/>
                        </a:rPr>
                        <a:t>101-0211083-00</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MGP-300 BODY CAP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Green</a:t>
                      </a:r>
                      <a:endPar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u="none" strike="noStrike" dirty="0">
                          <a:effectLst/>
                        </a:rPr>
                        <a:t>MGPPP</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FG0002</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prstClr val="black"/>
                          </a:solidFill>
                          <a:effectLst/>
                          <a:uLnTx/>
                          <a:uFillTx/>
                          <a:latin typeface="Arial"/>
                          <a:ea typeface="メイリオ"/>
                          <a:cs typeface="+mn-cs"/>
                        </a:rPr>
                        <a:t>100.00</a:t>
                      </a:r>
                      <a:endPar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00005</a:t>
                      </a:r>
                    </a:p>
                  </a:txBody>
                  <a:tcPr marL="2245" marR="2245" marT="2245" marB="0" anchor="ctr"/>
                </a:tc>
                <a:tc>
                  <a:txBody>
                    <a:bodyPr/>
                    <a:lstStyle/>
                    <a:p>
                      <a:pPr algn="l" fontAlgn="ctr"/>
                      <a:r>
                        <a:rPr kumimoji="1" lang="de-DE"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0001</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de-DE" sz="300" b="0" i="0" u="none" strike="noStrike" dirty="0">
                          <a:solidFill>
                            <a:srgbClr val="000000"/>
                          </a:solidFill>
                          <a:effectLst/>
                          <a:latin typeface="游ゴシック" panose="020B0400000000000000" pitchFamily="50" charset="-128"/>
                          <a:ea typeface="游ゴシック" panose="020B0400000000000000" pitchFamily="50" charset="-128"/>
                        </a:rPr>
                        <a:t>2024/12/11 11:00:00</a:t>
                      </a:r>
                    </a:p>
                  </a:txBody>
                  <a:tcPr marL="2245" marR="2245" marT="2245" marB="0" anchor="ctr"/>
                </a:tc>
                <a:tc>
                  <a:txBody>
                    <a:bodyPr/>
                    <a:lstStyle/>
                    <a:p>
                      <a:pPr algn="l" fontAlgn="ctr"/>
                      <a:r>
                        <a:rPr kumimoji="1" lang="de-DE"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admin</a:t>
                      </a:r>
                      <a:endParaRPr lang="de-DE" sz="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45" marR="2245" marT="2245" marB="0" anchor="ctr"/>
                </a:tc>
                <a:tc>
                  <a:txBody>
                    <a:bodyPr/>
                    <a:lstStyle/>
                    <a:p>
                      <a:pPr algn="l" fontAlgn="ctr"/>
                      <a:r>
                        <a:rPr lang="en-US" altLang="ja-JP" sz="300" b="0" i="0" u="none" strike="noStrike" dirty="0">
                          <a:solidFill>
                            <a:srgbClr val="000000"/>
                          </a:solidFill>
                          <a:effectLst/>
                          <a:latin typeface="游ゴシック" panose="020B0400000000000000" pitchFamily="50" charset="-128"/>
                          <a:ea typeface="游ゴシック" panose="020B0400000000000000" pitchFamily="50" charset="-128"/>
                        </a:rPr>
                        <a:t>25</a:t>
                      </a:r>
                    </a:p>
                  </a:txBody>
                  <a:tcPr marL="2245" marR="2245" marT="224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en-US" altLang="ja-JP" sz="3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0</a:t>
                      </a:r>
                    </a:p>
                  </a:txBody>
                  <a:tcPr marL="2245" marR="2245" marT="2245" marB="0" anchor="ctr"/>
                </a:tc>
                <a:tc>
                  <a:txBody>
                    <a:bodyPr/>
                    <a:lstStyle/>
                    <a:p>
                      <a:pPr algn="l" fontAlgn="ctr"/>
                      <a:r>
                        <a:rPr lang="de-DE" sz="300" b="1" i="0" u="none" strike="noStrike" dirty="0">
                          <a:solidFill>
                            <a:srgbClr val="000000"/>
                          </a:solidFill>
                          <a:effectLst/>
                          <a:latin typeface="游ゴシック" panose="020B0400000000000000" pitchFamily="50" charset="-128"/>
                          <a:ea typeface="游ゴシック" panose="020B0400000000000000" pitchFamily="50" charset="-128"/>
                        </a:rPr>
                        <a:t>Canceled</a:t>
                      </a:r>
                    </a:p>
                  </a:txBody>
                  <a:tcPr marL="2245" marR="2245" marT="2245" marB="0" anchor="ctr"/>
                </a:tc>
                <a:extLst>
                  <a:ext uri="{0D108BD9-81ED-4DB2-BD59-A6C34878D82A}">
                    <a16:rowId xmlns:a16="http://schemas.microsoft.com/office/drawing/2014/main" val="3829113386"/>
                  </a:ext>
                </a:extLst>
              </a:tr>
            </a:tbl>
          </a:graphicData>
        </a:graphic>
      </p:graphicFrame>
    </p:spTree>
    <p:extLst>
      <p:ext uri="{BB962C8B-B14F-4D97-AF65-F5344CB8AC3E}">
        <p14:creationId xmlns:p14="http://schemas.microsoft.com/office/powerpoint/2010/main" val="3636282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EE969C6-E3ED-1D3A-0BF3-560BD8C5FDDA}"/>
              </a:ext>
            </a:extLst>
          </p:cNvPr>
          <p:cNvPicPr>
            <a:picLocks noChangeAspect="1"/>
          </p:cNvPicPr>
          <p:nvPr/>
        </p:nvPicPr>
        <p:blipFill>
          <a:blip r:embed="rId2"/>
          <a:stretch>
            <a:fillRect/>
          </a:stretch>
        </p:blipFill>
        <p:spPr>
          <a:xfrm>
            <a:off x="505968" y="1458861"/>
            <a:ext cx="5880545" cy="2609138"/>
          </a:xfrm>
          <a:prstGeom prst="rect">
            <a:avLst/>
          </a:prstGeom>
        </p:spPr>
      </p:pic>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 </a:t>
            </a:r>
            <a:r>
              <a:rPr kumimoji="1" lang="en-US" altLang="ja-JP" sz="1100" b="1" dirty="0" err="1"/>
              <a:t>MRP</a:t>
            </a:r>
            <a:r>
              <a:rPr kumimoji="1" lang="en-US" altLang="ja-JP" sz="1100" b="1" dirty="0"/>
              <a:t> Factory master</a:t>
            </a:r>
          </a:p>
        </p:txBody>
      </p:sp>
      <p:graphicFrame>
        <p:nvGraphicFramePr>
          <p:cNvPr id="4" name="表 3">
            <a:extLst>
              <a:ext uri="{FF2B5EF4-FFF2-40B4-BE49-F238E27FC236}">
                <a16:creationId xmlns:a16="http://schemas.microsoft.com/office/drawing/2014/main" id="{F4D9136F-1BCF-6F8E-D26D-672CACA885AC}"/>
              </a:ext>
            </a:extLst>
          </p:cNvPr>
          <p:cNvGraphicFramePr>
            <a:graphicFrameLocks noGrp="1"/>
          </p:cNvGraphicFramePr>
          <p:nvPr>
            <p:extLst>
              <p:ext uri="{D42A27DB-BD31-4B8C-83A1-F6EECF244321}">
                <p14:modId xmlns:p14="http://schemas.microsoft.com/office/powerpoint/2010/main" val="3142867044"/>
              </p:ext>
            </p:extLst>
          </p:nvPr>
        </p:nvGraphicFramePr>
        <p:xfrm>
          <a:off x="536576" y="2022465"/>
          <a:ext cx="5915024" cy="4618471"/>
        </p:xfrm>
        <a:graphic>
          <a:graphicData uri="http://schemas.openxmlformats.org/drawingml/2006/table">
            <a:tbl>
              <a:tblPr>
                <a:tableStyleId>{5C22544A-7EE6-4342-B048-85BDC9FD1C3A}</a:tableStyleId>
              </a:tblPr>
              <a:tblGrid>
                <a:gridCol w="269647">
                  <a:extLst>
                    <a:ext uri="{9D8B030D-6E8A-4147-A177-3AD203B41FA5}">
                      <a16:colId xmlns:a16="http://schemas.microsoft.com/office/drawing/2014/main" val="110054569"/>
                    </a:ext>
                  </a:extLst>
                </a:gridCol>
                <a:gridCol w="1434293">
                  <a:extLst>
                    <a:ext uri="{9D8B030D-6E8A-4147-A177-3AD203B41FA5}">
                      <a16:colId xmlns:a16="http://schemas.microsoft.com/office/drawing/2014/main" val="933624008"/>
                    </a:ext>
                  </a:extLst>
                </a:gridCol>
                <a:gridCol w="487660">
                  <a:extLst>
                    <a:ext uri="{9D8B030D-6E8A-4147-A177-3AD203B41FA5}">
                      <a16:colId xmlns:a16="http://schemas.microsoft.com/office/drawing/2014/main" val="4043517280"/>
                    </a:ext>
                  </a:extLst>
                </a:gridCol>
                <a:gridCol w="269647">
                  <a:extLst>
                    <a:ext uri="{9D8B030D-6E8A-4147-A177-3AD203B41FA5}">
                      <a16:colId xmlns:a16="http://schemas.microsoft.com/office/drawing/2014/main" val="196733135"/>
                    </a:ext>
                  </a:extLst>
                </a:gridCol>
                <a:gridCol w="269647">
                  <a:extLst>
                    <a:ext uri="{9D8B030D-6E8A-4147-A177-3AD203B41FA5}">
                      <a16:colId xmlns:a16="http://schemas.microsoft.com/office/drawing/2014/main" val="979724799"/>
                    </a:ext>
                  </a:extLst>
                </a:gridCol>
                <a:gridCol w="269647">
                  <a:extLst>
                    <a:ext uri="{9D8B030D-6E8A-4147-A177-3AD203B41FA5}">
                      <a16:colId xmlns:a16="http://schemas.microsoft.com/office/drawing/2014/main" val="2571055394"/>
                    </a:ext>
                  </a:extLst>
                </a:gridCol>
                <a:gridCol w="269647">
                  <a:extLst>
                    <a:ext uri="{9D8B030D-6E8A-4147-A177-3AD203B41FA5}">
                      <a16:colId xmlns:a16="http://schemas.microsoft.com/office/drawing/2014/main" val="1801788917"/>
                    </a:ext>
                  </a:extLst>
                </a:gridCol>
                <a:gridCol w="296924">
                  <a:extLst>
                    <a:ext uri="{9D8B030D-6E8A-4147-A177-3AD203B41FA5}">
                      <a16:colId xmlns:a16="http://schemas.microsoft.com/office/drawing/2014/main" val="373648520"/>
                    </a:ext>
                  </a:extLst>
                </a:gridCol>
                <a:gridCol w="305479">
                  <a:extLst>
                    <a:ext uri="{9D8B030D-6E8A-4147-A177-3AD203B41FA5}">
                      <a16:colId xmlns:a16="http://schemas.microsoft.com/office/drawing/2014/main" val="3548227070"/>
                    </a:ext>
                  </a:extLst>
                </a:gridCol>
                <a:gridCol w="275384">
                  <a:extLst>
                    <a:ext uri="{9D8B030D-6E8A-4147-A177-3AD203B41FA5}">
                      <a16:colId xmlns:a16="http://schemas.microsoft.com/office/drawing/2014/main" val="159784415"/>
                    </a:ext>
                  </a:extLst>
                </a:gridCol>
                <a:gridCol w="286859">
                  <a:extLst>
                    <a:ext uri="{9D8B030D-6E8A-4147-A177-3AD203B41FA5}">
                      <a16:colId xmlns:a16="http://schemas.microsoft.com/office/drawing/2014/main" val="3080774925"/>
                    </a:ext>
                  </a:extLst>
                </a:gridCol>
                <a:gridCol w="327019">
                  <a:extLst>
                    <a:ext uri="{9D8B030D-6E8A-4147-A177-3AD203B41FA5}">
                      <a16:colId xmlns:a16="http://schemas.microsoft.com/office/drawing/2014/main" val="3995906458"/>
                    </a:ext>
                  </a:extLst>
                </a:gridCol>
                <a:gridCol w="275384">
                  <a:extLst>
                    <a:ext uri="{9D8B030D-6E8A-4147-A177-3AD203B41FA5}">
                      <a16:colId xmlns:a16="http://schemas.microsoft.com/office/drawing/2014/main" val="3042162097"/>
                    </a:ext>
                  </a:extLst>
                </a:gridCol>
                <a:gridCol w="275384">
                  <a:extLst>
                    <a:ext uri="{9D8B030D-6E8A-4147-A177-3AD203B41FA5}">
                      <a16:colId xmlns:a16="http://schemas.microsoft.com/office/drawing/2014/main" val="2134265730"/>
                    </a:ext>
                  </a:extLst>
                </a:gridCol>
                <a:gridCol w="327019">
                  <a:extLst>
                    <a:ext uri="{9D8B030D-6E8A-4147-A177-3AD203B41FA5}">
                      <a16:colId xmlns:a16="http://schemas.microsoft.com/office/drawing/2014/main" val="87945874"/>
                    </a:ext>
                  </a:extLst>
                </a:gridCol>
                <a:gridCol w="275384">
                  <a:extLst>
                    <a:ext uri="{9D8B030D-6E8A-4147-A177-3AD203B41FA5}">
                      <a16:colId xmlns:a16="http://schemas.microsoft.com/office/drawing/2014/main" val="1836756190"/>
                    </a:ext>
                  </a:extLst>
                </a:gridCol>
              </a:tblGrid>
              <a:tr h="382096">
                <a:tc>
                  <a:txBody>
                    <a:bodyPr/>
                    <a:lstStyle/>
                    <a:p>
                      <a:pPr algn="ctr" fontAlgn="b"/>
                      <a:r>
                        <a:rPr lang="de-DE" sz="500" u="none" strike="noStrike">
                          <a:effectLst/>
                        </a:rPr>
                        <a:t>FACTORY CODE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ABBREVIATION NAME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dirty="0">
                          <a:effectLst/>
                        </a:rPr>
                        <a:t>FACTORY DIVISION</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CUSTOMER CODE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FACTORY             CLASSIFICATION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PRODUCT             LABEL FACTORY SIGN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UPDATE DAY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UPDATE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RENEWER 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UPDATE WSID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MAKER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CREATION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MAKER 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a:effectLst/>
                        </a:rPr>
                        <a:t>LAST TRANSFER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tc>
                  <a:txBody>
                    <a:bodyPr/>
                    <a:lstStyle/>
                    <a:p>
                      <a:pPr algn="ctr" fontAlgn="b"/>
                      <a:r>
                        <a:rPr lang="de-DE" sz="500" u="none" strike="noStrike" dirty="0">
                          <a:effectLst/>
                        </a:rPr>
                        <a:t>LAST TRANSFER TIME</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b"/>
                </a:tc>
                <a:extLst>
                  <a:ext uri="{0D108BD9-81ED-4DB2-BD59-A6C34878D82A}">
                    <a16:rowId xmlns:a16="http://schemas.microsoft.com/office/drawing/2014/main" val="1667107238"/>
                  </a:ext>
                </a:extLst>
              </a:tr>
              <a:tr h="103269">
                <a:tc>
                  <a:txBody>
                    <a:bodyPr/>
                    <a:lstStyle/>
                    <a:p>
                      <a:pPr algn="l" fontAlgn="ctr"/>
                      <a:r>
                        <a:rPr lang="en-US" altLang="ja-JP" sz="500" u="none" strike="noStrike">
                          <a:effectLst/>
                        </a:rPr>
                        <a:t>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PACKING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20110209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dirty="0">
                          <a:effectLst/>
                        </a:rPr>
                        <a:t>85030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TR006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722766235"/>
                  </a:ext>
                </a:extLst>
              </a:tr>
              <a:tr h="103269">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WARE HOUSE PARTS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WHP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836760237"/>
                  </a:ext>
                </a:extLst>
              </a:tr>
              <a:tr h="103269">
                <a:tc>
                  <a:txBody>
                    <a:bodyPr/>
                    <a:lstStyle/>
                    <a:p>
                      <a:pPr algn="l" fontAlgn="ctr"/>
                      <a:r>
                        <a:rPr lang="en-US" altLang="ja-JP" sz="500" u="none" strike="noStrike">
                          <a:effectLst/>
                        </a:rPr>
                        <a:t>102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DELIVERY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DEL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339422142"/>
                  </a:ext>
                </a:extLst>
              </a:tr>
              <a:tr h="103269">
                <a:tc>
                  <a:txBody>
                    <a:bodyPr/>
                    <a:lstStyle/>
                    <a:p>
                      <a:pPr algn="l" fontAlgn="ctr"/>
                      <a:r>
                        <a:rPr lang="en-US" altLang="ja-JP" sz="500" u="none" strike="noStrike">
                          <a:effectLst/>
                        </a:rPr>
                        <a:t>103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SHIPMENT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EXPORT 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746644339"/>
                  </a:ext>
                </a:extLst>
              </a:tr>
              <a:tr h="103269">
                <a:tc>
                  <a:txBody>
                    <a:bodyPr/>
                    <a:lstStyle/>
                    <a:p>
                      <a:pPr algn="l" fontAlgn="ctr"/>
                      <a:r>
                        <a:rPr lang="en-US" altLang="ja-JP" sz="500" u="none" strike="noStrike">
                          <a:effectLst/>
                        </a:rPr>
                        <a:t>211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144349543"/>
                  </a:ext>
                </a:extLst>
              </a:tr>
              <a:tr h="103269">
                <a:tc>
                  <a:txBody>
                    <a:bodyPr/>
                    <a:lstStyle/>
                    <a:p>
                      <a:pPr algn="l" fontAlgn="ctr"/>
                      <a:r>
                        <a:rPr lang="en-US" altLang="ja-JP" sz="500" u="none" strike="noStrike">
                          <a:effectLst/>
                        </a:rPr>
                        <a:t>221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MG 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MG DC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113241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767008323"/>
                  </a:ext>
                </a:extLst>
              </a:tr>
              <a:tr h="103269">
                <a:tc>
                  <a:txBody>
                    <a:bodyPr/>
                    <a:lstStyle/>
                    <a:p>
                      <a:pPr algn="l" fontAlgn="ctr"/>
                      <a:r>
                        <a:rPr lang="en-US" altLang="ja-JP" sz="500" u="none" strike="noStrike">
                          <a:effectLst/>
                        </a:rPr>
                        <a:t>231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180533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180533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6740226"/>
                  </a:ext>
                </a:extLst>
              </a:tr>
              <a:tr h="103269">
                <a:tc>
                  <a:txBody>
                    <a:bodyPr/>
                    <a:lstStyle/>
                    <a:p>
                      <a:pPr algn="l" fontAlgn="ctr"/>
                      <a:r>
                        <a:rPr lang="en-US" altLang="ja-JP" sz="500" u="none" strike="noStrike">
                          <a:effectLst/>
                        </a:rPr>
                        <a:t>241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PAINT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PAINT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114931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114931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380628554"/>
                  </a:ext>
                </a:extLst>
              </a:tr>
              <a:tr h="103269">
                <a:tc>
                  <a:txBody>
                    <a:bodyPr/>
                    <a:lstStyle/>
                    <a:p>
                      <a:pPr algn="l" fontAlgn="ctr"/>
                      <a:r>
                        <a:rPr lang="en-US" altLang="ja-JP" sz="500" u="none" strike="noStrike">
                          <a:effectLst/>
                        </a:rPr>
                        <a:t>251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KEY PROCESS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866853462"/>
                  </a:ext>
                </a:extLst>
              </a:tr>
              <a:tr h="103269">
                <a:tc>
                  <a:txBody>
                    <a:bodyPr/>
                    <a:lstStyle/>
                    <a:p>
                      <a:pPr algn="l" fontAlgn="ctr"/>
                      <a:r>
                        <a:rPr lang="en-US" altLang="ja-JP" sz="500" u="none" strike="noStrike">
                          <a:effectLst/>
                        </a:rPr>
                        <a:t>311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2R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2R K/S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120123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120123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838245585"/>
                  </a:ext>
                </a:extLst>
              </a:tr>
              <a:tr h="103269">
                <a:tc>
                  <a:txBody>
                    <a:bodyPr/>
                    <a:lstStyle/>
                    <a:p>
                      <a:pPr algn="l" fontAlgn="ctr"/>
                      <a:r>
                        <a:rPr lang="en-US" altLang="ja-JP" sz="500" u="none" strike="noStrike">
                          <a:effectLst/>
                        </a:rPr>
                        <a:t>401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KEY SET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120506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120506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533189826"/>
                  </a:ext>
                </a:extLst>
              </a:tr>
              <a:tr h="103269">
                <a:tc>
                  <a:txBody>
                    <a:bodyPr/>
                    <a:lstStyle/>
                    <a:p>
                      <a:pPr algn="l" fontAlgn="ctr"/>
                      <a:r>
                        <a:rPr lang="en-US" altLang="ja-JP" sz="500" u="none" strike="noStrike">
                          <a:effectLst/>
                        </a:rPr>
                        <a:t>411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HANDLE 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O/H</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687351621"/>
                  </a:ext>
                </a:extLst>
              </a:tr>
              <a:tr h="103269">
                <a:tc>
                  <a:txBody>
                    <a:bodyPr/>
                    <a:lstStyle/>
                    <a:p>
                      <a:pPr algn="l" fontAlgn="ctr"/>
                      <a:r>
                        <a:rPr lang="en-US" altLang="ja-JP" sz="500" u="none" strike="noStrike">
                          <a:effectLst/>
                        </a:rPr>
                        <a:t>412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TALL GATE SWITCH</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TALL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20140114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104458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20140114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104458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741011723"/>
                  </a:ext>
                </a:extLst>
              </a:tr>
              <a:tr h="103269">
                <a:tc>
                  <a:txBody>
                    <a:bodyPr/>
                    <a:lstStyle/>
                    <a:p>
                      <a:pPr algn="l" fontAlgn="ctr"/>
                      <a:r>
                        <a:rPr lang="en-US" altLang="ja-JP" sz="500" u="none" strike="noStrike">
                          <a:effectLst/>
                        </a:rPr>
                        <a:t>421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MIRROR 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D/M</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dirty="0">
                          <a:effectLst/>
                        </a:rPr>
                        <a:t>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120653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722858639"/>
                  </a:ext>
                </a:extLst>
              </a:tr>
              <a:tr h="103269">
                <a:tc>
                  <a:txBody>
                    <a:bodyPr/>
                    <a:lstStyle/>
                    <a:p>
                      <a:pPr algn="l" fontAlgn="ctr"/>
                      <a:r>
                        <a:rPr lang="en-US" altLang="ja-JP" sz="500" u="none" strike="noStrike">
                          <a:effectLst/>
                        </a:rPr>
                        <a:t>422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BRACKET SUBASSY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BRK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48340745"/>
                  </a:ext>
                </a:extLst>
              </a:tr>
              <a:tr h="103269">
                <a:tc>
                  <a:txBody>
                    <a:bodyPr/>
                    <a:lstStyle/>
                    <a:p>
                      <a:pPr algn="l" fontAlgn="ctr"/>
                      <a:r>
                        <a:rPr lang="en-US" altLang="ja-JP" sz="500" u="none" strike="noStrike">
                          <a:effectLst/>
                        </a:rPr>
                        <a:t>423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ACTUATOR</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ACT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83240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255002251"/>
                  </a:ext>
                </a:extLst>
              </a:tr>
              <a:tr h="103269">
                <a:tc>
                  <a:txBody>
                    <a:bodyPr/>
                    <a:lstStyle/>
                    <a:p>
                      <a:pPr algn="l" fontAlgn="ctr"/>
                      <a:r>
                        <a:rPr lang="en-US" altLang="ja-JP" sz="500" u="none" strike="noStrike">
                          <a:effectLst/>
                        </a:rPr>
                        <a:t>431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171213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171213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327227807"/>
                  </a:ext>
                </a:extLst>
              </a:tr>
              <a:tr h="103269">
                <a:tc>
                  <a:txBody>
                    <a:bodyPr/>
                    <a:lstStyle/>
                    <a:p>
                      <a:pPr algn="l" fontAlgn="ctr"/>
                      <a:r>
                        <a:rPr lang="en-US" altLang="ja-JP" sz="500" u="none" strike="noStrike">
                          <a:effectLst/>
                        </a:rPr>
                        <a:t>801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B.V.K PLATING CO.,LTD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B.V.K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02010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101210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120948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023376973"/>
                  </a:ext>
                </a:extLst>
              </a:tr>
              <a:tr h="103269">
                <a:tc>
                  <a:txBody>
                    <a:bodyPr/>
                    <a:lstStyle/>
                    <a:p>
                      <a:pPr algn="l" fontAlgn="ctr"/>
                      <a:r>
                        <a:rPr lang="en-US" altLang="ja-JP" sz="500" u="none" strike="noStrike">
                          <a:effectLst/>
                        </a:rPr>
                        <a:t>802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BESTEX(THAILAND)CO.,LTD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BESTEX</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02200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121224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121224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562492939"/>
                  </a:ext>
                </a:extLst>
              </a:tr>
              <a:tr h="103269">
                <a:tc>
                  <a:txBody>
                    <a:bodyPr/>
                    <a:lstStyle/>
                    <a:p>
                      <a:pPr algn="l" fontAlgn="ctr"/>
                      <a:r>
                        <a:rPr lang="en-US" altLang="ja-JP" sz="500" u="none" strike="noStrike">
                          <a:effectLst/>
                        </a:rPr>
                        <a:t>803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EZP LTD.,PART.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EZP</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05021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122541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122541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654202569"/>
                  </a:ext>
                </a:extLst>
              </a:tr>
              <a:tr h="103269">
                <a:tc>
                  <a:txBody>
                    <a:bodyPr/>
                    <a:lstStyle/>
                    <a:p>
                      <a:pPr algn="l" fontAlgn="ctr"/>
                      <a:r>
                        <a:rPr lang="en-US" altLang="ja-JP" sz="500" u="none" strike="noStrike">
                          <a:effectLst/>
                        </a:rPr>
                        <a:t>804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MIYOSHI HI-TECH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MIYOSHI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13051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121545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121545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74746469"/>
                  </a:ext>
                </a:extLst>
              </a:tr>
              <a:tr h="103269">
                <a:tc>
                  <a:txBody>
                    <a:bodyPr/>
                    <a:lstStyle/>
                    <a:p>
                      <a:pPr algn="l" fontAlgn="ctr"/>
                      <a:r>
                        <a:rPr lang="en-US" altLang="ja-JP" sz="500" u="none" strike="noStrike">
                          <a:effectLst/>
                        </a:rPr>
                        <a:t>805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SWS LOGISTICS &amp; MARKET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SWS</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121624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121624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49581758"/>
                  </a:ext>
                </a:extLst>
              </a:tr>
              <a:tr h="103269">
                <a:tc>
                  <a:txBody>
                    <a:bodyPr/>
                    <a:lstStyle/>
                    <a:p>
                      <a:pPr algn="l" fontAlgn="ctr"/>
                      <a:r>
                        <a:rPr lang="en-US" altLang="ja-JP" sz="500" u="none" strike="noStrike">
                          <a:effectLst/>
                        </a:rPr>
                        <a:t>806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TAKSIN PLASTIC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TAKSIN</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121727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121727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131312186"/>
                  </a:ext>
                </a:extLst>
              </a:tr>
              <a:tr h="103269">
                <a:tc>
                  <a:txBody>
                    <a:bodyPr/>
                    <a:lstStyle/>
                    <a:p>
                      <a:pPr algn="l" fontAlgn="ctr"/>
                      <a:r>
                        <a:rPr lang="en-US" altLang="ja-JP" sz="500" u="none" strike="noStrike">
                          <a:effectLst/>
                        </a:rPr>
                        <a:t>807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TANABE (THAILAND)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TANABE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20050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121810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790518908"/>
                  </a:ext>
                </a:extLst>
              </a:tr>
              <a:tr h="103269">
                <a:tc>
                  <a:txBody>
                    <a:bodyPr/>
                    <a:lstStyle/>
                    <a:p>
                      <a:pPr algn="l" fontAlgn="ctr"/>
                      <a:r>
                        <a:rPr lang="en-US" altLang="ja-JP" sz="500" u="none" strike="noStrike">
                          <a:effectLst/>
                        </a:rPr>
                        <a:t>808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THAI CHIEW CHARN INDUSTRY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TCC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20150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943428279"/>
                  </a:ext>
                </a:extLst>
              </a:tr>
              <a:tr h="103269">
                <a:tc>
                  <a:txBody>
                    <a:bodyPr/>
                    <a:lstStyle/>
                    <a:p>
                      <a:pPr algn="l" fontAlgn="ctr"/>
                      <a:r>
                        <a:rPr lang="en-US" altLang="ja-JP" sz="500" u="none" strike="noStrike">
                          <a:effectLst/>
                        </a:rPr>
                        <a:t>809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SUMMIT HARNESS PUBLIC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SUMMIT</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122045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2281390"/>
                  </a:ext>
                </a:extLst>
              </a:tr>
              <a:tr h="103269">
                <a:tc>
                  <a:txBody>
                    <a:bodyPr/>
                    <a:lstStyle/>
                    <a:p>
                      <a:pPr algn="l" fontAlgn="ctr"/>
                      <a:r>
                        <a:rPr lang="en-US" altLang="ja-JP" sz="500" u="none" strike="noStrike">
                          <a:effectLst/>
                        </a:rPr>
                        <a:t>810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ZIP METAL WORKSFACTORY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ZIP METAL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122128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JP190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20100730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122128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38205860"/>
                  </a:ext>
                </a:extLst>
              </a:tr>
              <a:tr h="103269">
                <a:tc>
                  <a:txBody>
                    <a:bodyPr/>
                    <a:lstStyle/>
                    <a:p>
                      <a:pPr algn="l" fontAlgn="ctr"/>
                      <a:r>
                        <a:rPr lang="en-US" altLang="ja-JP" sz="500" u="none" strike="noStrike">
                          <a:effectLst/>
                        </a:rPr>
                        <a:t>811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SKB TECH. (THAILAND) CO., 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SKB</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92437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92437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924495201"/>
                  </a:ext>
                </a:extLst>
              </a:tr>
              <a:tr h="103269">
                <a:tc>
                  <a:txBody>
                    <a:bodyPr/>
                    <a:lstStyle/>
                    <a:p>
                      <a:pPr algn="l" fontAlgn="ctr"/>
                      <a:r>
                        <a:rPr lang="en-US" altLang="ja-JP" sz="500" u="none" strike="noStrike">
                          <a:effectLst/>
                        </a:rPr>
                        <a:t>812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STD.PRODUCTION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STD.PRODUC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660718390"/>
                  </a:ext>
                </a:extLst>
              </a:tr>
              <a:tr h="103269">
                <a:tc>
                  <a:txBody>
                    <a:bodyPr/>
                    <a:lstStyle/>
                    <a:p>
                      <a:pPr algn="l" fontAlgn="ctr"/>
                      <a:r>
                        <a:rPr lang="en-US" altLang="ja-JP" sz="500" u="none" strike="noStrike">
                          <a:effectLst/>
                        </a:rPr>
                        <a:t>813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OGAWA ASIA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OGAWA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15010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20110603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93544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20110603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93544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450249597"/>
                  </a:ext>
                </a:extLst>
              </a:tr>
              <a:tr h="103269">
                <a:tc>
                  <a:txBody>
                    <a:bodyPr/>
                    <a:lstStyle/>
                    <a:p>
                      <a:pPr algn="l" fontAlgn="ctr"/>
                      <a:r>
                        <a:rPr lang="en-US" altLang="ja-JP" sz="500" u="none" strike="noStrike">
                          <a:effectLst/>
                        </a:rPr>
                        <a:t>814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KAWABE PRECISION (THAILAND)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KAWABE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20120601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104901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20120601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104901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35737752"/>
                  </a:ext>
                </a:extLst>
              </a:tr>
              <a:tr h="103269">
                <a:tc>
                  <a:txBody>
                    <a:bodyPr/>
                    <a:lstStyle/>
                    <a:p>
                      <a:pPr algn="l" fontAlgn="ctr"/>
                      <a:r>
                        <a:rPr lang="en-US" altLang="ja-JP" sz="500" u="none" strike="noStrike">
                          <a:effectLst/>
                        </a:rPr>
                        <a:t>815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YIC ASIA PACIFIC CORPORATION LIMITED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YIC</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30012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20120707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103746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20120707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103746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7172532"/>
                  </a:ext>
                </a:extLst>
              </a:tr>
              <a:tr h="103269">
                <a:tc>
                  <a:txBody>
                    <a:bodyPr/>
                    <a:lstStyle/>
                    <a:p>
                      <a:pPr algn="l" fontAlgn="ctr"/>
                      <a:r>
                        <a:rPr lang="en-US" altLang="ja-JP" sz="500" u="none" strike="noStrike">
                          <a:effectLst/>
                        </a:rPr>
                        <a:t>816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SHIRAISHI (THAILAND) CO.,LTD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SHIRAISHI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19009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20121217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95528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20121217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95354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315455887"/>
                  </a:ext>
                </a:extLst>
              </a:tr>
              <a:tr h="103269">
                <a:tc>
                  <a:txBody>
                    <a:bodyPr/>
                    <a:lstStyle/>
                    <a:p>
                      <a:pPr algn="l" fontAlgn="ctr"/>
                      <a:r>
                        <a:rPr lang="en-US" altLang="ja-JP" sz="500" u="none" strike="noStrike">
                          <a:effectLst/>
                        </a:rPr>
                        <a:t>817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sz="500" u="none" strike="noStrike">
                          <a:effectLst/>
                        </a:rPr>
                        <a:t>NANO MIRROR INDUSTRY CO.,LTD</a:t>
                      </a:r>
                      <a:endParaRPr 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NANO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14300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20130403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95038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PD007A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20130403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95038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204175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657648961"/>
                  </a:ext>
                </a:extLst>
              </a:tr>
              <a:tr h="103269">
                <a:tc>
                  <a:txBody>
                    <a:bodyPr/>
                    <a:lstStyle/>
                    <a:p>
                      <a:pPr algn="l" fontAlgn="ctr"/>
                      <a:r>
                        <a:rPr lang="en-US" altLang="ja-JP" sz="500" u="none" strike="noStrike">
                          <a:effectLst/>
                        </a:rPr>
                        <a:t>818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UMC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UMC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151340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20150520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134553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496248209"/>
                  </a:ext>
                </a:extLst>
              </a:tr>
              <a:tr h="103269">
                <a:tc>
                  <a:txBody>
                    <a:bodyPr/>
                    <a:lstStyle/>
                    <a:p>
                      <a:pPr algn="l" fontAlgn="ctr"/>
                      <a:r>
                        <a:rPr lang="en-US" altLang="ja-JP" sz="500" u="none" strike="noStrike">
                          <a:effectLst/>
                        </a:rPr>
                        <a:t>819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SEKISUT THAI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SEKISUI</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19205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152540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NM016</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20160511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152540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212425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20161010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133000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2581485822"/>
                  </a:ext>
                </a:extLst>
              </a:tr>
              <a:tr h="103269">
                <a:tc>
                  <a:txBody>
                    <a:bodyPr/>
                    <a:lstStyle/>
                    <a:p>
                      <a:pPr algn="l" fontAlgn="ctr"/>
                      <a:r>
                        <a:rPr lang="en-US" altLang="ja-JP" sz="500" u="none" strike="noStrike">
                          <a:effectLst/>
                        </a:rPr>
                        <a:t>104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ETG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ETG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20211110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90742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209158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TH112A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20170523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93847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011058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20211110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91213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689343636"/>
                  </a:ext>
                </a:extLst>
              </a:tr>
              <a:tr h="103269">
                <a:tc>
                  <a:txBody>
                    <a:bodyPr/>
                    <a:lstStyle/>
                    <a:p>
                      <a:pPr algn="l" fontAlgn="ctr"/>
                      <a:r>
                        <a:rPr lang="en-US" altLang="ja-JP" sz="500" u="none" strike="noStrike">
                          <a:effectLst/>
                        </a:rPr>
                        <a:t>261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CHROMATE PLATING</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CHROMATE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143205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NM014</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143107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20180129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143234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865916038"/>
                  </a:ext>
                </a:extLst>
              </a:tr>
              <a:tr h="103269">
                <a:tc>
                  <a:txBody>
                    <a:bodyPr/>
                    <a:lstStyle/>
                    <a:p>
                      <a:pPr algn="l" fontAlgn="ctr"/>
                      <a:r>
                        <a:rPr lang="en-US" altLang="ja-JP" sz="500" u="none" strike="noStrike">
                          <a:effectLst/>
                        </a:rPr>
                        <a:t>402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LOCK STRG ESL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ESL</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141555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211357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NM003</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141555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211357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20181005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141618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0434170"/>
                  </a:ext>
                </a:extLst>
              </a:tr>
              <a:tr h="103269">
                <a:tc>
                  <a:txBody>
                    <a:bodyPr/>
                    <a:lstStyle/>
                    <a:p>
                      <a:pPr algn="l" fontAlgn="ctr"/>
                      <a:r>
                        <a:rPr lang="en-US" altLang="ja-JP" sz="500" u="none" strike="noStrike">
                          <a:effectLst/>
                        </a:rPr>
                        <a:t>820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pt-BR" sz="500" u="none" strike="noStrike">
                          <a:effectLst/>
                        </a:rPr>
                        <a:t>AMPAS AUTO MIRROR CO.,LTD.</a:t>
                      </a:r>
                      <a:endParaRPr lang="pt-BR"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AMPAS AUTO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01050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218008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TH107</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218008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20200218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120042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3224391531"/>
                  </a:ext>
                </a:extLst>
              </a:tr>
              <a:tr h="103269">
                <a:tc>
                  <a:txBody>
                    <a:bodyPr/>
                    <a:lstStyle/>
                    <a:p>
                      <a:pPr algn="l" fontAlgn="ctr"/>
                      <a:r>
                        <a:rPr lang="en-US" altLang="ja-JP" sz="500" u="none" strike="noStrike">
                          <a:effectLst/>
                        </a:rPr>
                        <a:t>413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sv-SE" sz="500" u="none" strike="noStrike">
                          <a:effectLst/>
                        </a:rPr>
                        <a:t>4R UNIT ASSY KICK SENSOR</a:t>
                      </a:r>
                      <a:endParaRPr lang="sv-S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4R KICK</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A</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165955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de-DE" sz="500" u="none" strike="noStrike">
                          <a:effectLst/>
                        </a:rPr>
                        <a:t>TH112</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165955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l" fontAlgn="ctr"/>
                      <a:r>
                        <a:rPr lang="en-US" altLang="ja-JP" sz="500" u="none" strike="noStrike">
                          <a:effectLst/>
                        </a:rPr>
                        <a:t>213500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a:effectLst/>
                        </a:rPr>
                        <a:t>20220108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tc>
                  <a:txBody>
                    <a:bodyPr/>
                    <a:lstStyle/>
                    <a:p>
                      <a:pPr algn="r" fontAlgn="ctr"/>
                      <a:r>
                        <a:rPr lang="en-US" altLang="ja-JP" sz="500" u="none" strike="noStrike" dirty="0">
                          <a:effectLst/>
                        </a:rPr>
                        <a:t>170003</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442" marR="3442" marT="3442" marB="0" anchor="ctr"/>
                </a:tc>
                <a:extLst>
                  <a:ext uri="{0D108BD9-81ED-4DB2-BD59-A6C34878D82A}">
                    <a16:rowId xmlns:a16="http://schemas.microsoft.com/office/drawing/2014/main" val="1978081095"/>
                  </a:ext>
                </a:extLst>
              </a:tr>
            </a:tbl>
          </a:graphicData>
        </a:graphic>
      </p:graphicFrame>
      <p:pic>
        <p:nvPicPr>
          <p:cNvPr id="8" name="図 7">
            <a:extLst>
              <a:ext uri="{FF2B5EF4-FFF2-40B4-BE49-F238E27FC236}">
                <a16:creationId xmlns:a16="http://schemas.microsoft.com/office/drawing/2014/main" id="{1BADC88E-4105-8BA3-2F52-722FF3523E3A}"/>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9" name="図 8">
            <a:extLst>
              <a:ext uri="{FF2B5EF4-FFF2-40B4-BE49-F238E27FC236}">
                <a16:creationId xmlns:a16="http://schemas.microsoft.com/office/drawing/2014/main" id="{8B2D2052-C058-799F-C2DB-C980EAE63AD3}"/>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10" name="正方形/長方形 9">
            <a:extLst>
              <a:ext uri="{FF2B5EF4-FFF2-40B4-BE49-F238E27FC236}">
                <a16:creationId xmlns:a16="http://schemas.microsoft.com/office/drawing/2014/main" id="{4FF1F528-7130-299C-2377-681ADBBBAA9C}"/>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1" name="正方形/長方形 10">
            <a:extLst>
              <a:ext uri="{FF2B5EF4-FFF2-40B4-BE49-F238E27FC236}">
                <a16:creationId xmlns:a16="http://schemas.microsoft.com/office/drawing/2014/main" id="{04C4AB84-A82F-5002-9636-B7587026D396}"/>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2" name="テキスト ボックス 11">
            <a:extLst>
              <a:ext uri="{FF2B5EF4-FFF2-40B4-BE49-F238E27FC236}">
                <a16:creationId xmlns:a16="http://schemas.microsoft.com/office/drawing/2014/main" id="{9799D596-CBCD-FA3F-FEE9-32BAC87650BF}"/>
              </a:ext>
            </a:extLst>
          </p:cNvPr>
          <p:cNvSpPr txBox="1"/>
          <p:nvPr/>
        </p:nvSpPr>
        <p:spPr>
          <a:xfrm>
            <a:off x="620620" y="1595662"/>
            <a:ext cx="551754" cy="169277"/>
          </a:xfrm>
          <a:prstGeom prst="rect">
            <a:avLst/>
          </a:prstGeom>
          <a:noFill/>
        </p:spPr>
        <p:txBody>
          <a:bodyPr wrap="none" rtlCol="0">
            <a:spAutoFit/>
          </a:bodyPr>
          <a:lstStyle/>
          <a:p>
            <a:r>
              <a:rPr kumimoji="1" lang="en-US" altLang="ja-JP" sz="500" dirty="0"/>
              <a:t>Factory code</a:t>
            </a:r>
            <a:endParaRPr kumimoji="1" lang="ja-JP" altLang="en-US" sz="500" dirty="0"/>
          </a:p>
        </p:txBody>
      </p:sp>
      <p:sp>
        <p:nvSpPr>
          <p:cNvPr id="13" name="テキスト ボックス 12">
            <a:extLst>
              <a:ext uri="{FF2B5EF4-FFF2-40B4-BE49-F238E27FC236}">
                <a16:creationId xmlns:a16="http://schemas.microsoft.com/office/drawing/2014/main" id="{1E81261B-7E6F-55A8-8E90-A754502B04FE}"/>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4" name="正方形/長方形 13">
            <a:extLst>
              <a:ext uri="{FF2B5EF4-FFF2-40B4-BE49-F238E27FC236}">
                <a16:creationId xmlns:a16="http://schemas.microsoft.com/office/drawing/2014/main" id="{DE7CF6B6-569C-96A2-D1ED-D05669E007AB}"/>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5" name="正方形/長方形 14">
            <a:extLst>
              <a:ext uri="{FF2B5EF4-FFF2-40B4-BE49-F238E27FC236}">
                <a16:creationId xmlns:a16="http://schemas.microsoft.com/office/drawing/2014/main" id="{8C4BB066-4EB4-A7EF-FF57-BDD9D5387886}"/>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6" name="テキスト ボックス 15">
            <a:extLst>
              <a:ext uri="{FF2B5EF4-FFF2-40B4-BE49-F238E27FC236}">
                <a16:creationId xmlns:a16="http://schemas.microsoft.com/office/drawing/2014/main" id="{1251E594-C043-9A9F-32B4-5564BD86D77F}"/>
              </a:ext>
            </a:extLst>
          </p:cNvPr>
          <p:cNvSpPr txBox="1"/>
          <p:nvPr/>
        </p:nvSpPr>
        <p:spPr>
          <a:xfrm>
            <a:off x="2265380" y="1606184"/>
            <a:ext cx="615874" cy="169277"/>
          </a:xfrm>
          <a:prstGeom prst="rect">
            <a:avLst/>
          </a:prstGeom>
          <a:noFill/>
        </p:spPr>
        <p:txBody>
          <a:bodyPr wrap="none" rtlCol="0">
            <a:spAutoFit/>
          </a:bodyPr>
          <a:lstStyle/>
          <a:p>
            <a:r>
              <a:rPr kumimoji="1" lang="en-US" altLang="ja-JP" sz="500" dirty="0"/>
              <a:t>Customer code</a:t>
            </a:r>
            <a:endParaRPr kumimoji="1" lang="ja-JP" altLang="en-US" sz="500" dirty="0"/>
          </a:p>
        </p:txBody>
      </p:sp>
      <p:sp>
        <p:nvSpPr>
          <p:cNvPr id="18" name="テキスト ボックス 17">
            <a:extLst>
              <a:ext uri="{FF2B5EF4-FFF2-40B4-BE49-F238E27FC236}">
                <a16:creationId xmlns:a16="http://schemas.microsoft.com/office/drawing/2014/main" id="{29BA22BF-8927-386B-EA15-25F3BAA9BEE8}"/>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9" name="正方形/長方形 18">
            <a:extLst>
              <a:ext uri="{FF2B5EF4-FFF2-40B4-BE49-F238E27FC236}">
                <a16:creationId xmlns:a16="http://schemas.microsoft.com/office/drawing/2014/main" id="{7978E724-0221-642C-E952-6377B372855A}"/>
              </a:ext>
            </a:extLst>
          </p:cNvPr>
          <p:cNvSpPr/>
          <p:nvPr/>
        </p:nvSpPr>
        <p:spPr>
          <a:xfrm>
            <a:off x="536577" y="6887224"/>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21" name="図 20">
            <a:extLst>
              <a:ext uri="{FF2B5EF4-FFF2-40B4-BE49-F238E27FC236}">
                <a16:creationId xmlns:a16="http://schemas.microsoft.com/office/drawing/2014/main" id="{4D726A59-9C5B-CEBD-84DD-43DA8D1520EA}"/>
              </a:ext>
            </a:extLst>
          </p:cNvPr>
          <p:cNvPicPr>
            <a:picLocks noChangeAspect="1"/>
          </p:cNvPicPr>
          <p:nvPr/>
        </p:nvPicPr>
        <p:blipFill>
          <a:blip r:embed="rId4"/>
          <a:stretch>
            <a:fillRect/>
          </a:stretch>
        </p:blipFill>
        <p:spPr>
          <a:xfrm>
            <a:off x="3171823" y="1466562"/>
            <a:ext cx="565081" cy="130230"/>
          </a:xfrm>
          <a:prstGeom prst="rect">
            <a:avLst/>
          </a:prstGeom>
        </p:spPr>
      </p:pic>
      <p:sp>
        <p:nvSpPr>
          <p:cNvPr id="23" name="テキスト ボックス 22">
            <a:extLst>
              <a:ext uri="{FF2B5EF4-FFF2-40B4-BE49-F238E27FC236}">
                <a16:creationId xmlns:a16="http://schemas.microsoft.com/office/drawing/2014/main" id="{C8ABEDCE-217D-3734-544C-4D77FD8B1A27}"/>
              </a:ext>
            </a:extLst>
          </p:cNvPr>
          <p:cNvSpPr txBox="1"/>
          <p:nvPr/>
        </p:nvSpPr>
        <p:spPr>
          <a:xfrm>
            <a:off x="3260121" y="1445036"/>
            <a:ext cx="785793" cy="169277"/>
          </a:xfrm>
          <a:prstGeom prst="rect">
            <a:avLst/>
          </a:prstGeom>
          <a:noFill/>
        </p:spPr>
        <p:txBody>
          <a:bodyPr wrap="none" rtlCol="0">
            <a:spAutoFit/>
          </a:bodyPr>
          <a:lstStyle/>
          <a:p>
            <a:r>
              <a:rPr kumimoji="1" lang="en-US" altLang="ja-JP" sz="500" dirty="0" err="1">
                <a:solidFill>
                  <a:schemeClr val="bg1"/>
                </a:solidFill>
              </a:rPr>
              <a:t>MRP</a:t>
            </a:r>
            <a:r>
              <a:rPr kumimoji="1" lang="en-US" altLang="ja-JP" sz="500" dirty="0">
                <a:solidFill>
                  <a:schemeClr val="bg1"/>
                </a:solidFill>
              </a:rPr>
              <a:t> Factory master</a:t>
            </a:r>
            <a:endParaRPr kumimoji="1" lang="ja-JP" altLang="en-US" sz="500" dirty="0">
              <a:solidFill>
                <a:schemeClr val="bg1"/>
              </a:solidFill>
            </a:endParaRPr>
          </a:p>
        </p:txBody>
      </p:sp>
    </p:spTree>
    <p:extLst>
      <p:ext uri="{BB962C8B-B14F-4D97-AF65-F5344CB8AC3E}">
        <p14:creationId xmlns:p14="http://schemas.microsoft.com/office/powerpoint/2010/main" val="18236552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74</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5-10-2. Supplier name information</a:t>
            </a:r>
          </a:p>
        </p:txBody>
      </p:sp>
      <p:pic>
        <p:nvPicPr>
          <p:cNvPr id="4" name="図 3">
            <a:extLst>
              <a:ext uri="{FF2B5EF4-FFF2-40B4-BE49-F238E27FC236}">
                <a16:creationId xmlns:a16="http://schemas.microsoft.com/office/drawing/2014/main" id="{519ED4B8-B612-4414-48E4-015E5DDFD66D}"/>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6" name="図 5">
            <a:extLst>
              <a:ext uri="{FF2B5EF4-FFF2-40B4-BE49-F238E27FC236}">
                <a16:creationId xmlns:a16="http://schemas.microsoft.com/office/drawing/2014/main" id="{523321E8-FC70-1E5B-370C-E6AA096C191F}"/>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7" name="図 6">
            <a:extLst>
              <a:ext uri="{FF2B5EF4-FFF2-40B4-BE49-F238E27FC236}">
                <a16:creationId xmlns:a16="http://schemas.microsoft.com/office/drawing/2014/main" id="{954A1D52-32E8-6A11-74B3-3FE3E65E6276}"/>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8" name="正方形/長方形 7">
            <a:extLst>
              <a:ext uri="{FF2B5EF4-FFF2-40B4-BE49-F238E27FC236}">
                <a16:creationId xmlns:a16="http://schemas.microsoft.com/office/drawing/2014/main" id="{ECEA62E2-A0EB-0221-3A16-1679E71A145D}"/>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9" name="正方形/長方形 8">
            <a:extLst>
              <a:ext uri="{FF2B5EF4-FFF2-40B4-BE49-F238E27FC236}">
                <a16:creationId xmlns:a16="http://schemas.microsoft.com/office/drawing/2014/main" id="{F796A586-A6D7-6687-E181-22A56C367E23}"/>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0" name="テキスト ボックス 9">
            <a:extLst>
              <a:ext uri="{FF2B5EF4-FFF2-40B4-BE49-F238E27FC236}">
                <a16:creationId xmlns:a16="http://schemas.microsoft.com/office/drawing/2014/main" id="{288067DF-7C70-A993-F6B7-B64265BB0EEF}"/>
              </a:ext>
            </a:extLst>
          </p:cNvPr>
          <p:cNvSpPr txBox="1"/>
          <p:nvPr/>
        </p:nvSpPr>
        <p:spPr>
          <a:xfrm>
            <a:off x="557120" y="1595662"/>
            <a:ext cx="615874" cy="169277"/>
          </a:xfrm>
          <a:prstGeom prst="rect">
            <a:avLst/>
          </a:prstGeom>
          <a:noFill/>
        </p:spPr>
        <p:txBody>
          <a:bodyPr wrap="none" rtlCol="0">
            <a:spAutoFit/>
          </a:bodyPr>
          <a:lstStyle/>
          <a:p>
            <a:r>
              <a:rPr kumimoji="1" lang="en-US" altLang="ja-JP" sz="500" dirty="0"/>
              <a:t>Customer code</a:t>
            </a:r>
            <a:endParaRPr kumimoji="1" lang="ja-JP" altLang="en-US" sz="500" dirty="0"/>
          </a:p>
        </p:txBody>
      </p:sp>
      <p:sp>
        <p:nvSpPr>
          <p:cNvPr id="11" name="テキスト ボックス 10">
            <a:extLst>
              <a:ext uri="{FF2B5EF4-FFF2-40B4-BE49-F238E27FC236}">
                <a16:creationId xmlns:a16="http://schemas.microsoft.com/office/drawing/2014/main" id="{7D5302C7-6D8F-1D95-B886-99469FE454BA}"/>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2" name="正方形/長方形 11">
            <a:extLst>
              <a:ext uri="{FF2B5EF4-FFF2-40B4-BE49-F238E27FC236}">
                <a16:creationId xmlns:a16="http://schemas.microsoft.com/office/drawing/2014/main" id="{467E2571-CF76-B800-F892-63936DBD10EE}"/>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3" name="正方形/長方形 12">
            <a:extLst>
              <a:ext uri="{FF2B5EF4-FFF2-40B4-BE49-F238E27FC236}">
                <a16:creationId xmlns:a16="http://schemas.microsoft.com/office/drawing/2014/main" id="{25C40BEF-1DB8-FF25-B6E0-82B922DF438D}"/>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4" name="テキスト ボックス 13">
            <a:extLst>
              <a:ext uri="{FF2B5EF4-FFF2-40B4-BE49-F238E27FC236}">
                <a16:creationId xmlns:a16="http://schemas.microsoft.com/office/drawing/2014/main" id="{997BEC9A-E3A2-4E18-B454-33AF54AC9924}"/>
              </a:ext>
            </a:extLst>
          </p:cNvPr>
          <p:cNvSpPr txBox="1"/>
          <p:nvPr/>
        </p:nvSpPr>
        <p:spPr>
          <a:xfrm>
            <a:off x="2265380" y="1606184"/>
            <a:ext cx="574196" cy="169277"/>
          </a:xfrm>
          <a:prstGeom prst="rect">
            <a:avLst/>
          </a:prstGeom>
          <a:noFill/>
        </p:spPr>
        <p:txBody>
          <a:bodyPr wrap="none" rtlCol="0">
            <a:spAutoFit/>
          </a:bodyPr>
          <a:lstStyle/>
          <a:p>
            <a:r>
              <a:rPr kumimoji="1" lang="en-US" altLang="ja-JP" sz="500" dirty="0"/>
              <a:t>Supplier code</a:t>
            </a:r>
            <a:endParaRPr kumimoji="1" lang="ja-JP" altLang="en-US" sz="500" dirty="0"/>
          </a:p>
        </p:txBody>
      </p:sp>
      <p:sp>
        <p:nvSpPr>
          <p:cNvPr id="15" name="テキスト ボックス 14">
            <a:extLst>
              <a:ext uri="{FF2B5EF4-FFF2-40B4-BE49-F238E27FC236}">
                <a16:creationId xmlns:a16="http://schemas.microsoft.com/office/drawing/2014/main" id="{344B39C4-353F-B503-AA10-D3FD7FBEDB5F}"/>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6" name="正方形/長方形 15">
            <a:extLst>
              <a:ext uri="{FF2B5EF4-FFF2-40B4-BE49-F238E27FC236}">
                <a16:creationId xmlns:a16="http://schemas.microsoft.com/office/drawing/2014/main" id="{BB693ED8-2489-5736-7883-7CCD067FAD72}"/>
              </a:ext>
            </a:extLst>
          </p:cNvPr>
          <p:cNvSpPr/>
          <p:nvPr/>
        </p:nvSpPr>
        <p:spPr>
          <a:xfrm>
            <a:off x="496851" y="629363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8" name="図 17">
            <a:extLst>
              <a:ext uri="{FF2B5EF4-FFF2-40B4-BE49-F238E27FC236}">
                <a16:creationId xmlns:a16="http://schemas.microsoft.com/office/drawing/2014/main" id="{8FB4DF80-0E11-9A8F-1FEB-A7CD0D837023}"/>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9" name="テキスト ボックス 18">
            <a:extLst>
              <a:ext uri="{FF2B5EF4-FFF2-40B4-BE49-F238E27FC236}">
                <a16:creationId xmlns:a16="http://schemas.microsoft.com/office/drawing/2014/main" id="{C83650FD-5856-377F-FD8E-E9D377C11CF9}"/>
              </a:ext>
            </a:extLst>
          </p:cNvPr>
          <p:cNvSpPr txBox="1"/>
          <p:nvPr/>
        </p:nvSpPr>
        <p:spPr>
          <a:xfrm>
            <a:off x="3260121" y="1445036"/>
            <a:ext cx="926857" cy="169277"/>
          </a:xfrm>
          <a:prstGeom prst="rect">
            <a:avLst/>
          </a:prstGeom>
          <a:noFill/>
        </p:spPr>
        <p:txBody>
          <a:bodyPr wrap="none" rtlCol="0">
            <a:spAutoFit/>
          </a:bodyPr>
          <a:lstStyle/>
          <a:p>
            <a:r>
              <a:rPr kumimoji="1" lang="en-US" altLang="ja-JP" sz="500" dirty="0">
                <a:solidFill>
                  <a:schemeClr val="bg1"/>
                </a:solidFill>
              </a:rPr>
              <a:t>Supplier name information</a:t>
            </a:r>
            <a:endParaRPr kumimoji="1" lang="ja-JP" altLang="en-US" sz="500" dirty="0">
              <a:solidFill>
                <a:schemeClr val="bg1"/>
              </a:solidFill>
            </a:endParaRPr>
          </a:p>
        </p:txBody>
      </p:sp>
      <p:graphicFrame>
        <p:nvGraphicFramePr>
          <p:cNvPr id="20" name="表 19">
            <a:extLst>
              <a:ext uri="{FF2B5EF4-FFF2-40B4-BE49-F238E27FC236}">
                <a16:creationId xmlns:a16="http://schemas.microsoft.com/office/drawing/2014/main" id="{DE66CF99-7077-6ADB-8354-2140571BC1BC}"/>
              </a:ext>
            </a:extLst>
          </p:cNvPr>
          <p:cNvGraphicFramePr>
            <a:graphicFrameLocks noGrp="1"/>
          </p:cNvGraphicFramePr>
          <p:nvPr>
            <p:extLst>
              <p:ext uri="{D42A27DB-BD31-4B8C-83A1-F6EECF244321}">
                <p14:modId xmlns:p14="http://schemas.microsoft.com/office/powerpoint/2010/main" val="801529610"/>
              </p:ext>
            </p:extLst>
          </p:nvPr>
        </p:nvGraphicFramePr>
        <p:xfrm>
          <a:off x="471488" y="2033020"/>
          <a:ext cx="5915026" cy="4003769"/>
        </p:xfrm>
        <a:graphic>
          <a:graphicData uri="http://schemas.openxmlformats.org/drawingml/2006/table">
            <a:tbl>
              <a:tblPr>
                <a:tableStyleId>{5C22544A-7EE6-4342-B048-85BDC9FD1C3A}</a:tableStyleId>
              </a:tblPr>
              <a:tblGrid>
                <a:gridCol w="195366">
                  <a:extLst>
                    <a:ext uri="{9D8B030D-6E8A-4147-A177-3AD203B41FA5}">
                      <a16:colId xmlns:a16="http://schemas.microsoft.com/office/drawing/2014/main" val="1278314836"/>
                    </a:ext>
                  </a:extLst>
                </a:gridCol>
                <a:gridCol w="702487">
                  <a:extLst>
                    <a:ext uri="{9D8B030D-6E8A-4147-A177-3AD203B41FA5}">
                      <a16:colId xmlns:a16="http://schemas.microsoft.com/office/drawing/2014/main" val="2477555804"/>
                    </a:ext>
                  </a:extLst>
                </a:gridCol>
                <a:gridCol w="611039">
                  <a:extLst>
                    <a:ext uri="{9D8B030D-6E8A-4147-A177-3AD203B41FA5}">
                      <a16:colId xmlns:a16="http://schemas.microsoft.com/office/drawing/2014/main" val="395431652"/>
                    </a:ext>
                  </a:extLst>
                </a:gridCol>
                <a:gridCol w="374106">
                  <a:extLst>
                    <a:ext uri="{9D8B030D-6E8A-4147-A177-3AD203B41FA5}">
                      <a16:colId xmlns:a16="http://schemas.microsoft.com/office/drawing/2014/main" val="3444133427"/>
                    </a:ext>
                  </a:extLst>
                </a:gridCol>
                <a:gridCol w="374106">
                  <a:extLst>
                    <a:ext uri="{9D8B030D-6E8A-4147-A177-3AD203B41FA5}">
                      <a16:colId xmlns:a16="http://schemas.microsoft.com/office/drawing/2014/main" val="2631346460"/>
                    </a:ext>
                  </a:extLst>
                </a:gridCol>
                <a:gridCol w="195366">
                  <a:extLst>
                    <a:ext uri="{9D8B030D-6E8A-4147-A177-3AD203B41FA5}">
                      <a16:colId xmlns:a16="http://schemas.microsoft.com/office/drawing/2014/main" val="1715384316"/>
                    </a:ext>
                  </a:extLst>
                </a:gridCol>
                <a:gridCol w="195366">
                  <a:extLst>
                    <a:ext uri="{9D8B030D-6E8A-4147-A177-3AD203B41FA5}">
                      <a16:colId xmlns:a16="http://schemas.microsoft.com/office/drawing/2014/main" val="1941216565"/>
                    </a:ext>
                  </a:extLst>
                </a:gridCol>
                <a:gridCol w="1350937">
                  <a:extLst>
                    <a:ext uri="{9D8B030D-6E8A-4147-A177-3AD203B41FA5}">
                      <a16:colId xmlns:a16="http://schemas.microsoft.com/office/drawing/2014/main" val="2216772517"/>
                    </a:ext>
                  </a:extLst>
                </a:gridCol>
                <a:gridCol w="236934">
                  <a:extLst>
                    <a:ext uri="{9D8B030D-6E8A-4147-A177-3AD203B41FA5}">
                      <a16:colId xmlns:a16="http://schemas.microsoft.com/office/drawing/2014/main" val="335388964"/>
                    </a:ext>
                  </a:extLst>
                </a:gridCol>
                <a:gridCol w="199523">
                  <a:extLst>
                    <a:ext uri="{9D8B030D-6E8A-4147-A177-3AD203B41FA5}">
                      <a16:colId xmlns:a16="http://schemas.microsoft.com/office/drawing/2014/main" val="1014008027"/>
                    </a:ext>
                  </a:extLst>
                </a:gridCol>
                <a:gridCol w="199523">
                  <a:extLst>
                    <a:ext uri="{9D8B030D-6E8A-4147-A177-3AD203B41FA5}">
                      <a16:colId xmlns:a16="http://schemas.microsoft.com/office/drawing/2014/main" val="2361083336"/>
                    </a:ext>
                  </a:extLst>
                </a:gridCol>
                <a:gridCol w="207836">
                  <a:extLst>
                    <a:ext uri="{9D8B030D-6E8A-4147-A177-3AD203B41FA5}">
                      <a16:colId xmlns:a16="http://schemas.microsoft.com/office/drawing/2014/main" val="3886567599"/>
                    </a:ext>
                  </a:extLst>
                </a:gridCol>
                <a:gridCol w="236934">
                  <a:extLst>
                    <a:ext uri="{9D8B030D-6E8A-4147-A177-3AD203B41FA5}">
                      <a16:colId xmlns:a16="http://schemas.microsoft.com/office/drawing/2014/main" val="843520968"/>
                    </a:ext>
                  </a:extLst>
                </a:gridCol>
                <a:gridCol w="199523">
                  <a:extLst>
                    <a:ext uri="{9D8B030D-6E8A-4147-A177-3AD203B41FA5}">
                      <a16:colId xmlns:a16="http://schemas.microsoft.com/office/drawing/2014/main" val="3911769844"/>
                    </a:ext>
                  </a:extLst>
                </a:gridCol>
                <a:gridCol w="199523">
                  <a:extLst>
                    <a:ext uri="{9D8B030D-6E8A-4147-A177-3AD203B41FA5}">
                      <a16:colId xmlns:a16="http://schemas.microsoft.com/office/drawing/2014/main" val="190696369"/>
                    </a:ext>
                  </a:extLst>
                </a:gridCol>
                <a:gridCol w="236934">
                  <a:extLst>
                    <a:ext uri="{9D8B030D-6E8A-4147-A177-3AD203B41FA5}">
                      <a16:colId xmlns:a16="http://schemas.microsoft.com/office/drawing/2014/main" val="1721433062"/>
                    </a:ext>
                  </a:extLst>
                </a:gridCol>
                <a:gridCol w="199523">
                  <a:extLst>
                    <a:ext uri="{9D8B030D-6E8A-4147-A177-3AD203B41FA5}">
                      <a16:colId xmlns:a16="http://schemas.microsoft.com/office/drawing/2014/main" val="3252923704"/>
                    </a:ext>
                  </a:extLst>
                </a:gridCol>
              </a:tblGrid>
              <a:tr h="455243">
                <a:tc>
                  <a:txBody>
                    <a:bodyPr/>
                    <a:lstStyle/>
                    <a:p>
                      <a:pPr algn="ctr" fontAlgn="b"/>
                      <a:r>
                        <a:rPr lang="de-DE" sz="400" u="none" strike="noStrike">
                          <a:effectLst/>
                        </a:rPr>
                        <a:t>CUSTOMER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PERSON-IN-CHARGE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SECTION-IN-CHARGE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TELEPHONE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FAX NO.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ORDERING CYCLE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SUPPLYER CODE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SUPPLYER NAME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UPDATE DAY</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UPDATE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RENEWER 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UPDATE WSID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MAKED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MAKED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MAKER ID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TRANSFER DATE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tc>
                  <a:txBody>
                    <a:bodyPr/>
                    <a:lstStyle/>
                    <a:p>
                      <a:pPr algn="ctr" fontAlgn="b"/>
                      <a:r>
                        <a:rPr lang="de-DE" sz="400" u="none" strike="noStrike">
                          <a:effectLst/>
                        </a:rPr>
                        <a:t>LAST TRANSFER TIME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b"/>
                </a:tc>
                <a:extLst>
                  <a:ext uri="{0D108BD9-81ED-4DB2-BD59-A6C34878D82A}">
                    <a16:rowId xmlns:a16="http://schemas.microsoft.com/office/drawing/2014/main" val="3621258600"/>
                  </a:ext>
                </a:extLst>
              </a:tr>
              <a:tr h="138275">
                <a:tc>
                  <a:txBody>
                    <a:bodyPr/>
                    <a:lstStyle/>
                    <a:p>
                      <a:pPr algn="l" fontAlgn="ctr"/>
                      <a:r>
                        <a:rPr lang="en-US" altLang="ja-JP" sz="400" u="none" strike="noStrike">
                          <a:effectLst/>
                        </a:rPr>
                        <a:t>01001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0-2-326-0641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dirty="0">
                          <a:effectLst/>
                        </a:rPr>
                        <a:t>0-2326-1550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THAI HONDA MANUFACTURING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85525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85525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659000399"/>
                  </a:ext>
                </a:extLst>
              </a:tr>
              <a:tr h="138275">
                <a:tc>
                  <a:txBody>
                    <a:bodyPr/>
                    <a:lstStyle/>
                    <a:p>
                      <a:pPr algn="l" fontAlgn="ctr"/>
                      <a:r>
                        <a:rPr lang="en-US" altLang="ja-JP" sz="400" u="none" strike="noStrike">
                          <a:effectLst/>
                        </a:rPr>
                        <a:t>01002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0-3533-1001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0-3522-6651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HONDA AUTOMOBILE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20110128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92821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20110128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92821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719085721"/>
                  </a:ext>
                </a:extLst>
              </a:tr>
              <a:tr h="138275">
                <a:tc>
                  <a:txBody>
                    <a:bodyPr/>
                    <a:lstStyle/>
                    <a:p>
                      <a:pPr algn="l" fontAlgn="ctr"/>
                      <a:r>
                        <a:rPr lang="en-US" altLang="ja-JP" sz="400" u="none" strike="noStrike">
                          <a:effectLst/>
                        </a:rPr>
                        <a:t>01003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0-3857-1001-9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0-3857-1100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ASIAN HONDA MOTOR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20110616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85518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20110506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61052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085040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586250956"/>
                  </a:ext>
                </a:extLst>
              </a:tr>
              <a:tr h="138275">
                <a:tc>
                  <a:txBody>
                    <a:bodyPr/>
                    <a:lstStyle/>
                    <a:p>
                      <a:pPr algn="l" fontAlgn="ctr"/>
                      <a:r>
                        <a:rPr lang="en-US" altLang="ja-JP" sz="400" u="none" strike="noStrike">
                          <a:effectLst/>
                        </a:rPr>
                        <a:t>01004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MS.SAOWALAK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66 38 954995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66 38 667440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GENERAL MOTORS (THAILAND) LIMITED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20110722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134903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20110722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134903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027323730"/>
                  </a:ext>
                </a:extLst>
              </a:tr>
              <a:tr h="138275">
                <a:tc>
                  <a:txBody>
                    <a:bodyPr/>
                    <a:lstStyle/>
                    <a:p>
                      <a:pPr algn="l" fontAlgn="ctr"/>
                      <a:r>
                        <a:rPr lang="en-US" altLang="ja-JP" sz="400" u="none" strike="noStrike">
                          <a:effectLst/>
                        </a:rPr>
                        <a:t>01005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 S.H.LIM</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604-4388202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ARMSTRONG AUTO PARTS SDN.BHD.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93236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PU023A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20130806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145119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528140395"/>
                  </a:ext>
                </a:extLst>
              </a:tr>
              <a:tr h="138275">
                <a:tc>
                  <a:txBody>
                    <a:bodyPr/>
                    <a:lstStyle/>
                    <a:p>
                      <a:pPr algn="l" fontAlgn="ctr"/>
                      <a:r>
                        <a:rPr lang="en-US" altLang="ja-JP" sz="400" u="none" strike="noStrike">
                          <a:effectLst/>
                        </a:rPr>
                        <a:t>01006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K. NATTAKARN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SALES</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08-6652966-7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02-6652869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01006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ALPS ELECTRIC (THAILAND) CO., 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110448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PU009A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20131130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110448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311016762"/>
                  </a:ext>
                </a:extLst>
              </a:tr>
              <a:tr h="138275">
                <a:tc>
                  <a:txBody>
                    <a:bodyPr/>
                    <a:lstStyle/>
                    <a:p>
                      <a:pPr algn="l" fontAlgn="ctr"/>
                      <a:r>
                        <a:rPr lang="en-US" altLang="ja-JP" sz="400" u="none" strike="noStrike">
                          <a:effectLst/>
                        </a:rPr>
                        <a:t>01010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MS.PEERAYA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0-2599-1361-4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0-2599-1365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ABLE PROGRESS INDUSTRY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141712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115012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55551070"/>
                  </a:ext>
                </a:extLst>
              </a:tr>
              <a:tr h="138275">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MS.YUPAPORN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0-2323-3322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0-27092575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pt-BR" sz="400" u="none" strike="noStrike">
                          <a:effectLst/>
                        </a:rPr>
                        <a:t>AMPAS AUTO MIRROR CO.,LTD</a:t>
                      </a:r>
                      <a:endParaRPr lang="pt-BR"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141913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115105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141745149"/>
                  </a:ext>
                </a:extLst>
              </a:tr>
              <a:tr h="138275">
                <a:tc>
                  <a:txBody>
                    <a:bodyPr/>
                    <a:lstStyle/>
                    <a:p>
                      <a:pPr algn="l" fontAlgn="ctr"/>
                      <a:r>
                        <a:rPr lang="en-US" altLang="ja-JP" sz="400" u="none" strike="noStrike">
                          <a:effectLst/>
                        </a:rPr>
                        <a:t>01100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 AUBPAKIT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035-350-720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035-350-716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ASAHIKASI PLASICS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141923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120238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112696885"/>
                  </a:ext>
                </a:extLst>
              </a:tr>
              <a:tr h="138275">
                <a:tc>
                  <a:txBody>
                    <a:bodyPr/>
                    <a:lstStyle/>
                    <a:p>
                      <a:pPr algn="l" fontAlgn="ctr"/>
                      <a:r>
                        <a:rPr lang="en-US" altLang="ja-JP" sz="400" u="none" strike="noStrike">
                          <a:effectLst/>
                        </a:rPr>
                        <a:t>01101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DR.JONGJIT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02-231-2346-9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02-231-2488-9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ALCONIX (THAILAND)LTD.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20120924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130914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20120924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130914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04772347"/>
                  </a:ext>
                </a:extLst>
              </a:tr>
              <a:tr h="138275">
                <a:tc>
                  <a:txBody>
                    <a:bodyPr/>
                    <a:lstStyle/>
                    <a:p>
                      <a:pPr algn="l" fontAlgn="ctr"/>
                      <a:r>
                        <a:rPr lang="en-US" altLang="ja-JP" sz="400" u="none" strike="noStrike">
                          <a:effectLst/>
                        </a:rPr>
                        <a:t>02010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MS.WANPEN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0-2750-2161-2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0-2316-8652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B.V.K. PLATING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142009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140622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238789361"/>
                  </a:ext>
                </a:extLst>
              </a:tr>
              <a:tr h="138275">
                <a:tc>
                  <a:txBody>
                    <a:bodyPr/>
                    <a:lstStyle/>
                    <a:p>
                      <a:pPr algn="l" fontAlgn="ctr"/>
                      <a:r>
                        <a:rPr lang="en-US" altLang="ja-JP" sz="400" u="none" strike="noStrike">
                          <a:effectLst/>
                        </a:rPr>
                        <a:t>02050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MS.PAVINEE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035-341420-3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035-314418-9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BRAKELITE SHOJI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133833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113155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1648347799"/>
                  </a:ext>
                </a:extLst>
              </a:tr>
              <a:tr h="138275">
                <a:tc>
                  <a:txBody>
                    <a:bodyPr/>
                    <a:lstStyle/>
                    <a:p>
                      <a:pPr algn="l" fontAlgn="ctr"/>
                      <a:r>
                        <a:rPr lang="en-US" altLang="ja-JP" sz="400" u="none" strike="noStrike">
                          <a:effectLst/>
                        </a:rPr>
                        <a:t>02100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MS.NAPAPORN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0-23373078-84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0-2337-3590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02100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BANGKOK DIECASTING AND INJECTION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795373944"/>
                  </a:ext>
                </a:extLst>
              </a:tr>
              <a:tr h="138275">
                <a:tc>
                  <a:txBody>
                    <a:bodyPr/>
                    <a:lstStyle/>
                    <a:p>
                      <a:pPr algn="l" fontAlgn="ctr"/>
                      <a:r>
                        <a:rPr lang="en-US" altLang="ja-JP" sz="400" u="none" strike="noStrike">
                          <a:effectLst/>
                        </a:rPr>
                        <a:t>02200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MS.SAYPIN/MS.SUCHADA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PRODUCTION CONTORL</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035-330940-2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035-226547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BESTEX(THAILAND)CO.,LTD.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142211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058445690"/>
                  </a:ext>
                </a:extLst>
              </a:tr>
              <a:tr h="138275">
                <a:tc>
                  <a:txBody>
                    <a:bodyPr/>
                    <a:lstStyle/>
                    <a:p>
                      <a:pPr algn="l" fontAlgn="ctr"/>
                      <a:r>
                        <a:rPr lang="en-US" altLang="ja-JP" sz="400" u="none" strike="noStrike">
                          <a:effectLst/>
                        </a:rPr>
                        <a:t>02201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K.ANG CHEE DEK</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65-6756-9210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65-6757-7510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02201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FUKUI BYORA SINGAPORE PTE.LTD.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20120508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190436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PU004A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20120508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190436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20170919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133234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458097207"/>
                  </a:ext>
                </a:extLst>
              </a:tr>
              <a:tr h="138275">
                <a:tc>
                  <a:txBody>
                    <a:bodyPr/>
                    <a:lstStyle/>
                    <a:p>
                      <a:pPr algn="l" fontAlgn="ctr"/>
                      <a:r>
                        <a:rPr lang="en-US" altLang="ja-JP" sz="400" u="none" strike="noStrike">
                          <a:effectLst/>
                        </a:rPr>
                        <a:t>03050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MS.SOMJIT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0-2892-4775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0-28924775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CENTURY INOAC 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121349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121349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3276651311"/>
                  </a:ext>
                </a:extLst>
              </a:tr>
              <a:tr h="138275">
                <a:tc>
                  <a:txBody>
                    <a:bodyPr/>
                    <a:lstStyle/>
                    <a:p>
                      <a:pPr algn="l" fontAlgn="ctr"/>
                      <a:r>
                        <a:rPr lang="en-US" altLang="ja-JP" sz="400" u="none" strike="noStrike">
                          <a:effectLst/>
                        </a:rPr>
                        <a:t>03051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MS.JARUNEE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038-454106-13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038-454105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COMPLETE AUTO RUBBER MANUFACTURING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142531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121512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57848159"/>
                  </a:ext>
                </a:extLst>
              </a:tr>
              <a:tr h="138275">
                <a:tc>
                  <a:txBody>
                    <a:bodyPr/>
                    <a:lstStyle/>
                    <a:p>
                      <a:pPr algn="l" fontAlgn="ctr"/>
                      <a:r>
                        <a:rPr lang="en-US" altLang="ja-JP" sz="400" u="none" strike="noStrike">
                          <a:effectLst/>
                        </a:rPr>
                        <a:t>03052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MS.YUWADEE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038-465398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038-465398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CAMPLAS (THAILAND) CO.,LTD.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142439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121146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908202289"/>
                  </a:ext>
                </a:extLst>
              </a:tr>
              <a:tr h="229926">
                <a:tc>
                  <a:txBody>
                    <a:bodyPr/>
                    <a:lstStyle/>
                    <a:p>
                      <a:pPr algn="l" fontAlgn="ctr"/>
                      <a:r>
                        <a:rPr lang="en-US" altLang="ja-JP" sz="400" u="none" strike="noStrike">
                          <a:effectLst/>
                        </a:rPr>
                        <a:t>03053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MS.CANDY GUO</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8657384755033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8657384755035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03053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CFTC PRECISION (JIA-XING) LIMITED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101921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101921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158551281"/>
                  </a:ext>
                </a:extLst>
              </a:tr>
              <a:tr h="138275">
                <a:tc>
                  <a:txBody>
                    <a:bodyPr/>
                    <a:lstStyle/>
                    <a:p>
                      <a:pPr algn="l" fontAlgn="ctr"/>
                      <a:r>
                        <a:rPr lang="en-US" altLang="ja-JP" sz="400" u="none" strike="noStrike">
                          <a:effectLst/>
                        </a:rPr>
                        <a:t>04001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RATANAPORN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02-749-2377-8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02-743-480-1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04001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DAIKYO INTERNATIONAL (THAILAND)_CO.,LTD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101529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20110803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160846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483691262"/>
                  </a:ext>
                </a:extLst>
              </a:tr>
              <a:tr h="138275">
                <a:tc>
                  <a:txBody>
                    <a:bodyPr/>
                    <a:lstStyle/>
                    <a:p>
                      <a:pPr algn="l" fontAlgn="ctr"/>
                      <a:r>
                        <a:rPr lang="en-US" altLang="ja-JP" sz="400" u="none" strike="noStrike">
                          <a:effectLst/>
                        </a:rPr>
                        <a:t>04002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MR.GORYOBARA HIROYUKI</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04002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DYNACAST (SINGAPORE) PTE.LTD.</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20160928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PU009A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20160928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120841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210320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852970714"/>
                  </a:ext>
                </a:extLst>
              </a:tr>
              <a:tr h="138275">
                <a:tc>
                  <a:txBody>
                    <a:bodyPr/>
                    <a:lstStyle/>
                    <a:p>
                      <a:pPr algn="l" fontAlgn="ctr"/>
                      <a:r>
                        <a:rPr lang="en-US" altLang="ja-JP" sz="400" u="none" strike="noStrike">
                          <a:effectLst/>
                        </a:rPr>
                        <a:t>05010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MS.SODJUKON</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035-741-555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035-741556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ECF PRECISION (THAILAND)CO.,LTD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142651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121627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26339478"/>
                  </a:ext>
                </a:extLst>
              </a:tr>
              <a:tr h="138275">
                <a:tc>
                  <a:txBody>
                    <a:bodyPr/>
                    <a:lstStyle/>
                    <a:p>
                      <a:pPr algn="l" fontAlgn="ctr"/>
                      <a:r>
                        <a:rPr lang="en-US" altLang="ja-JP" sz="400" u="none" strike="noStrike">
                          <a:effectLst/>
                        </a:rPr>
                        <a:t>05021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MR.THANUCHAI</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0-2706-3216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0-2706-3219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05021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EZP LTD.,PART.</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142723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20100730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122505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80232070"/>
                  </a:ext>
                </a:extLst>
              </a:tr>
              <a:tr h="138275">
                <a:tc>
                  <a:txBody>
                    <a:bodyPr/>
                    <a:lstStyle/>
                    <a:p>
                      <a:pPr algn="l" fontAlgn="ctr"/>
                      <a:r>
                        <a:rPr lang="en-US" altLang="ja-JP" sz="400" u="none" strike="noStrike">
                          <a:effectLst/>
                        </a:rPr>
                        <a:t>05050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MS.SURANATE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038-468110-9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038-465517-8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05050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E&amp;H PRECISION (THAILAND)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142604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20100915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121545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204189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133000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765926164"/>
                  </a:ext>
                </a:extLst>
              </a:tr>
              <a:tr h="138275">
                <a:tc>
                  <a:txBody>
                    <a:bodyPr/>
                    <a:lstStyle/>
                    <a:p>
                      <a:pPr algn="l" fontAlgn="ctr"/>
                      <a:r>
                        <a:rPr lang="en-US" altLang="ja-JP" sz="400" u="none" strike="noStrike">
                          <a:effectLst/>
                        </a:rPr>
                        <a:t>05051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MS.POONISA</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SALE</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035-741670-5</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035-741676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05051</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sz="400" u="none" strike="noStrike">
                          <a:effectLst/>
                        </a:rPr>
                        <a:t>EMHART TEKNOLOGIES (THAILAND) CO.,LTD.</a:t>
                      </a:r>
                      <a:endParaRPr 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20101016</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142757</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207254</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de-DE" sz="400" u="none" strike="noStrike">
                          <a:effectLst/>
                        </a:rPr>
                        <a:t>PU012</a:t>
                      </a:r>
                      <a:endParaRPr lang="de-DE"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20100729</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140633</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l" fontAlgn="ctr"/>
                      <a:r>
                        <a:rPr lang="en-US" altLang="ja-JP" sz="400" u="none" strike="noStrike">
                          <a:effectLst/>
                        </a:rPr>
                        <a:t>011058</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a:effectLst/>
                        </a:rPr>
                        <a:t>20161010</a:t>
                      </a:r>
                      <a:endParaRPr lang="en-US" altLang="ja-JP"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tc>
                  <a:txBody>
                    <a:bodyPr/>
                    <a:lstStyle/>
                    <a:p>
                      <a:pPr algn="r" fontAlgn="ctr"/>
                      <a:r>
                        <a:rPr lang="en-US" altLang="ja-JP" sz="400" u="none" strike="noStrike" dirty="0">
                          <a:effectLst/>
                        </a:rPr>
                        <a:t>133000</a:t>
                      </a:r>
                      <a:endPar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94" marR="2494" marT="2494" marB="0" anchor="ctr"/>
                </a:tc>
                <a:extLst>
                  <a:ext uri="{0D108BD9-81ED-4DB2-BD59-A6C34878D82A}">
                    <a16:rowId xmlns:a16="http://schemas.microsoft.com/office/drawing/2014/main" val="2172952322"/>
                  </a:ext>
                </a:extLst>
              </a:tr>
            </a:tbl>
          </a:graphicData>
        </a:graphic>
      </p:graphicFrame>
    </p:spTree>
    <p:extLst>
      <p:ext uri="{BB962C8B-B14F-4D97-AF65-F5344CB8AC3E}">
        <p14:creationId xmlns:p14="http://schemas.microsoft.com/office/powerpoint/2010/main" val="2333806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75</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5-10-3. Item master information</a:t>
            </a:r>
          </a:p>
        </p:txBody>
      </p:sp>
      <p:pic>
        <p:nvPicPr>
          <p:cNvPr id="2" name="図 1">
            <a:extLst>
              <a:ext uri="{FF2B5EF4-FFF2-40B4-BE49-F238E27FC236}">
                <a16:creationId xmlns:a16="http://schemas.microsoft.com/office/drawing/2014/main" id="{5107F55E-691C-65C6-22B3-0A1F5FB7942E}"/>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4" name="図 3">
            <a:extLst>
              <a:ext uri="{FF2B5EF4-FFF2-40B4-BE49-F238E27FC236}">
                <a16:creationId xmlns:a16="http://schemas.microsoft.com/office/drawing/2014/main" id="{E954178C-0F72-80B0-718F-89B9C7C47B8A}"/>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5" name="図 4">
            <a:extLst>
              <a:ext uri="{FF2B5EF4-FFF2-40B4-BE49-F238E27FC236}">
                <a16:creationId xmlns:a16="http://schemas.microsoft.com/office/drawing/2014/main" id="{DE0CC426-DE5B-0CED-3C36-78ACD187779B}"/>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6" name="正方形/長方形 5">
            <a:extLst>
              <a:ext uri="{FF2B5EF4-FFF2-40B4-BE49-F238E27FC236}">
                <a16:creationId xmlns:a16="http://schemas.microsoft.com/office/drawing/2014/main" id="{0CB61738-042D-51D3-99C5-905DB32A5795}"/>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7" name="正方形/長方形 6">
            <a:extLst>
              <a:ext uri="{FF2B5EF4-FFF2-40B4-BE49-F238E27FC236}">
                <a16:creationId xmlns:a16="http://schemas.microsoft.com/office/drawing/2014/main" id="{A40C7466-F7C9-2249-B1B9-0B4A0E993929}"/>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8" name="テキスト ボックス 7">
            <a:extLst>
              <a:ext uri="{FF2B5EF4-FFF2-40B4-BE49-F238E27FC236}">
                <a16:creationId xmlns:a16="http://schemas.microsoft.com/office/drawing/2014/main" id="{9F802DCA-FBAA-E148-166D-776BD4D3B62B}"/>
              </a:ext>
            </a:extLst>
          </p:cNvPr>
          <p:cNvSpPr txBox="1"/>
          <p:nvPr/>
        </p:nvSpPr>
        <p:spPr>
          <a:xfrm>
            <a:off x="557120" y="159566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9" name="テキスト ボックス 8">
            <a:extLst>
              <a:ext uri="{FF2B5EF4-FFF2-40B4-BE49-F238E27FC236}">
                <a16:creationId xmlns:a16="http://schemas.microsoft.com/office/drawing/2014/main" id="{A7AC7B90-EDE4-9AEE-EC9F-9C0BDF40FE1F}"/>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0" name="正方形/長方形 9">
            <a:extLst>
              <a:ext uri="{FF2B5EF4-FFF2-40B4-BE49-F238E27FC236}">
                <a16:creationId xmlns:a16="http://schemas.microsoft.com/office/drawing/2014/main" id="{AE5096E9-C0A8-2CC1-FC8C-E9DB18E92B3B}"/>
              </a:ext>
            </a:extLst>
          </p:cNvPr>
          <p:cNvSpPr/>
          <p:nvPr/>
        </p:nvSpPr>
        <p:spPr>
          <a:xfrm>
            <a:off x="282701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1" name="正方形/長方形 10">
            <a:extLst>
              <a:ext uri="{FF2B5EF4-FFF2-40B4-BE49-F238E27FC236}">
                <a16:creationId xmlns:a16="http://schemas.microsoft.com/office/drawing/2014/main" id="{5FE90C58-97CB-6C78-322F-6EA2E4857873}"/>
              </a:ext>
            </a:extLst>
          </p:cNvPr>
          <p:cNvSpPr/>
          <p:nvPr/>
        </p:nvSpPr>
        <p:spPr>
          <a:xfrm>
            <a:off x="3413750" y="1647488"/>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12" name="テキスト ボックス 11">
            <a:extLst>
              <a:ext uri="{FF2B5EF4-FFF2-40B4-BE49-F238E27FC236}">
                <a16:creationId xmlns:a16="http://schemas.microsoft.com/office/drawing/2014/main" id="{9F644C31-84E9-D07E-FBFF-BF9EA33F4B8A}"/>
              </a:ext>
            </a:extLst>
          </p:cNvPr>
          <p:cNvSpPr txBox="1"/>
          <p:nvPr/>
        </p:nvSpPr>
        <p:spPr>
          <a:xfrm>
            <a:off x="2227676" y="1605491"/>
            <a:ext cx="651140" cy="169277"/>
          </a:xfrm>
          <a:prstGeom prst="rect">
            <a:avLst/>
          </a:prstGeom>
          <a:noFill/>
        </p:spPr>
        <p:txBody>
          <a:bodyPr wrap="none" rtlCol="0">
            <a:spAutoFit/>
          </a:bodyPr>
          <a:lstStyle/>
          <a:p>
            <a:r>
              <a:rPr kumimoji="1" lang="en-US" altLang="ja-JP" sz="500" dirty="0"/>
              <a:t>HL DWG NO. PI</a:t>
            </a:r>
            <a:endParaRPr kumimoji="1" lang="ja-JP" altLang="en-US" sz="500" dirty="0"/>
          </a:p>
        </p:txBody>
      </p:sp>
      <p:sp>
        <p:nvSpPr>
          <p:cNvPr id="13" name="テキスト ボックス 12">
            <a:extLst>
              <a:ext uri="{FF2B5EF4-FFF2-40B4-BE49-F238E27FC236}">
                <a16:creationId xmlns:a16="http://schemas.microsoft.com/office/drawing/2014/main" id="{D43D6FE5-3F73-BA9B-7D01-12D4F30D77F8}"/>
              </a:ext>
            </a:extLst>
          </p:cNvPr>
          <p:cNvSpPr txBox="1"/>
          <p:nvPr/>
        </p:nvSpPr>
        <p:spPr>
          <a:xfrm>
            <a:off x="3283152" y="1595662"/>
            <a:ext cx="171212" cy="169277"/>
          </a:xfrm>
          <a:prstGeom prst="rect">
            <a:avLst/>
          </a:prstGeom>
          <a:noFill/>
        </p:spPr>
        <p:txBody>
          <a:bodyPr wrap="square" rtlCol="0">
            <a:spAutoFit/>
          </a:bodyPr>
          <a:lstStyle/>
          <a:p>
            <a:r>
              <a:rPr kumimoji="1" lang="en-US" altLang="ja-JP" sz="500" dirty="0"/>
              <a:t>-</a:t>
            </a:r>
            <a:endParaRPr kumimoji="1" lang="ja-JP" altLang="en-US" sz="500" dirty="0"/>
          </a:p>
        </p:txBody>
      </p:sp>
      <p:sp>
        <p:nvSpPr>
          <p:cNvPr id="14" name="正方形/長方形 13">
            <a:extLst>
              <a:ext uri="{FF2B5EF4-FFF2-40B4-BE49-F238E27FC236}">
                <a16:creationId xmlns:a16="http://schemas.microsoft.com/office/drawing/2014/main" id="{7328C58E-5F86-F242-115E-B78DB4009524}"/>
              </a:ext>
            </a:extLst>
          </p:cNvPr>
          <p:cNvSpPr/>
          <p:nvPr/>
        </p:nvSpPr>
        <p:spPr>
          <a:xfrm>
            <a:off x="496851" y="629363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5" name="図 14">
            <a:extLst>
              <a:ext uri="{FF2B5EF4-FFF2-40B4-BE49-F238E27FC236}">
                <a16:creationId xmlns:a16="http://schemas.microsoft.com/office/drawing/2014/main" id="{D6B574A3-9720-ADC3-CEAE-3ABB9B143F6B}"/>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6" name="テキスト ボックス 15">
            <a:extLst>
              <a:ext uri="{FF2B5EF4-FFF2-40B4-BE49-F238E27FC236}">
                <a16:creationId xmlns:a16="http://schemas.microsoft.com/office/drawing/2014/main" id="{BCC9C86B-C49D-6694-20C8-C82260B16851}"/>
              </a:ext>
            </a:extLst>
          </p:cNvPr>
          <p:cNvSpPr txBox="1"/>
          <p:nvPr/>
        </p:nvSpPr>
        <p:spPr>
          <a:xfrm>
            <a:off x="3260121" y="1445036"/>
            <a:ext cx="851515" cy="169277"/>
          </a:xfrm>
          <a:prstGeom prst="rect">
            <a:avLst/>
          </a:prstGeom>
          <a:noFill/>
        </p:spPr>
        <p:txBody>
          <a:bodyPr wrap="none" rtlCol="0">
            <a:spAutoFit/>
          </a:bodyPr>
          <a:lstStyle/>
          <a:p>
            <a:r>
              <a:rPr kumimoji="1" lang="en-US" altLang="ja-JP" sz="500" dirty="0">
                <a:solidFill>
                  <a:schemeClr val="bg1"/>
                </a:solidFill>
              </a:rPr>
              <a:t>Item master information</a:t>
            </a:r>
            <a:endParaRPr kumimoji="1" lang="ja-JP" altLang="en-US" sz="500" dirty="0">
              <a:solidFill>
                <a:schemeClr val="bg1"/>
              </a:solidFill>
            </a:endParaRPr>
          </a:p>
        </p:txBody>
      </p:sp>
      <p:graphicFrame>
        <p:nvGraphicFramePr>
          <p:cNvPr id="20" name="表 19">
            <a:extLst>
              <a:ext uri="{FF2B5EF4-FFF2-40B4-BE49-F238E27FC236}">
                <a16:creationId xmlns:a16="http://schemas.microsoft.com/office/drawing/2014/main" id="{E5F35101-0812-D5BA-9166-57753C015F44}"/>
              </a:ext>
            </a:extLst>
          </p:cNvPr>
          <p:cNvGraphicFramePr>
            <a:graphicFrameLocks noGrp="1"/>
          </p:cNvGraphicFramePr>
          <p:nvPr>
            <p:extLst>
              <p:ext uri="{D42A27DB-BD31-4B8C-83A1-F6EECF244321}">
                <p14:modId xmlns:p14="http://schemas.microsoft.com/office/powerpoint/2010/main" val="2010078876"/>
              </p:ext>
            </p:extLst>
          </p:nvPr>
        </p:nvGraphicFramePr>
        <p:xfrm>
          <a:off x="471488" y="2015500"/>
          <a:ext cx="5915019" cy="3960572"/>
        </p:xfrm>
        <a:graphic>
          <a:graphicData uri="http://schemas.openxmlformats.org/drawingml/2006/table">
            <a:tbl>
              <a:tblPr>
                <a:tableStyleId>{5C22544A-7EE6-4342-B048-85BDC9FD1C3A}</a:tableStyleId>
              </a:tblPr>
              <a:tblGrid>
                <a:gridCol w="76221">
                  <a:extLst>
                    <a:ext uri="{9D8B030D-6E8A-4147-A177-3AD203B41FA5}">
                      <a16:colId xmlns:a16="http://schemas.microsoft.com/office/drawing/2014/main" val="2577534580"/>
                    </a:ext>
                  </a:extLst>
                </a:gridCol>
                <a:gridCol w="67592">
                  <a:extLst>
                    <a:ext uri="{9D8B030D-6E8A-4147-A177-3AD203B41FA5}">
                      <a16:colId xmlns:a16="http://schemas.microsoft.com/office/drawing/2014/main" val="2694456644"/>
                    </a:ext>
                  </a:extLst>
                </a:gridCol>
                <a:gridCol w="74783">
                  <a:extLst>
                    <a:ext uri="{9D8B030D-6E8A-4147-A177-3AD203B41FA5}">
                      <a16:colId xmlns:a16="http://schemas.microsoft.com/office/drawing/2014/main" val="2499077395"/>
                    </a:ext>
                  </a:extLst>
                </a:gridCol>
                <a:gridCol w="67592">
                  <a:extLst>
                    <a:ext uri="{9D8B030D-6E8A-4147-A177-3AD203B41FA5}">
                      <a16:colId xmlns:a16="http://schemas.microsoft.com/office/drawing/2014/main" val="458978203"/>
                    </a:ext>
                  </a:extLst>
                </a:gridCol>
                <a:gridCol w="346589">
                  <a:extLst>
                    <a:ext uri="{9D8B030D-6E8A-4147-A177-3AD203B41FA5}">
                      <a16:colId xmlns:a16="http://schemas.microsoft.com/office/drawing/2014/main" val="16087277"/>
                    </a:ext>
                  </a:extLst>
                </a:gridCol>
                <a:gridCol w="359532">
                  <a:extLst>
                    <a:ext uri="{9D8B030D-6E8A-4147-A177-3AD203B41FA5}">
                      <a16:colId xmlns:a16="http://schemas.microsoft.com/office/drawing/2014/main" val="1937906362"/>
                    </a:ext>
                  </a:extLst>
                </a:gridCol>
                <a:gridCol w="67592">
                  <a:extLst>
                    <a:ext uri="{9D8B030D-6E8A-4147-A177-3AD203B41FA5}">
                      <a16:colId xmlns:a16="http://schemas.microsoft.com/office/drawing/2014/main" val="1458072621"/>
                    </a:ext>
                  </a:extLst>
                </a:gridCol>
                <a:gridCol w="67592">
                  <a:extLst>
                    <a:ext uri="{9D8B030D-6E8A-4147-A177-3AD203B41FA5}">
                      <a16:colId xmlns:a16="http://schemas.microsoft.com/office/drawing/2014/main" val="1684964495"/>
                    </a:ext>
                  </a:extLst>
                </a:gridCol>
                <a:gridCol w="195586">
                  <a:extLst>
                    <a:ext uri="{9D8B030D-6E8A-4147-A177-3AD203B41FA5}">
                      <a16:colId xmlns:a16="http://schemas.microsoft.com/office/drawing/2014/main" val="3700415373"/>
                    </a:ext>
                  </a:extLst>
                </a:gridCol>
                <a:gridCol w="126555">
                  <a:extLst>
                    <a:ext uri="{9D8B030D-6E8A-4147-A177-3AD203B41FA5}">
                      <a16:colId xmlns:a16="http://schemas.microsoft.com/office/drawing/2014/main" val="3367552631"/>
                    </a:ext>
                  </a:extLst>
                </a:gridCol>
                <a:gridCol w="67592">
                  <a:extLst>
                    <a:ext uri="{9D8B030D-6E8A-4147-A177-3AD203B41FA5}">
                      <a16:colId xmlns:a16="http://schemas.microsoft.com/office/drawing/2014/main" val="2328121901"/>
                    </a:ext>
                  </a:extLst>
                </a:gridCol>
                <a:gridCol w="67592">
                  <a:extLst>
                    <a:ext uri="{9D8B030D-6E8A-4147-A177-3AD203B41FA5}">
                      <a16:colId xmlns:a16="http://schemas.microsoft.com/office/drawing/2014/main" val="3161905184"/>
                    </a:ext>
                  </a:extLst>
                </a:gridCol>
                <a:gridCol w="67592">
                  <a:extLst>
                    <a:ext uri="{9D8B030D-6E8A-4147-A177-3AD203B41FA5}">
                      <a16:colId xmlns:a16="http://schemas.microsoft.com/office/drawing/2014/main" val="713783383"/>
                    </a:ext>
                  </a:extLst>
                </a:gridCol>
                <a:gridCol w="67592">
                  <a:extLst>
                    <a:ext uri="{9D8B030D-6E8A-4147-A177-3AD203B41FA5}">
                      <a16:colId xmlns:a16="http://schemas.microsoft.com/office/drawing/2014/main" val="762566538"/>
                    </a:ext>
                  </a:extLst>
                </a:gridCol>
                <a:gridCol w="73345">
                  <a:extLst>
                    <a:ext uri="{9D8B030D-6E8A-4147-A177-3AD203B41FA5}">
                      <a16:colId xmlns:a16="http://schemas.microsoft.com/office/drawing/2014/main" val="3889960186"/>
                    </a:ext>
                  </a:extLst>
                </a:gridCol>
                <a:gridCol w="67592">
                  <a:extLst>
                    <a:ext uri="{9D8B030D-6E8A-4147-A177-3AD203B41FA5}">
                      <a16:colId xmlns:a16="http://schemas.microsoft.com/office/drawing/2014/main" val="2054044629"/>
                    </a:ext>
                  </a:extLst>
                </a:gridCol>
                <a:gridCol w="90602">
                  <a:extLst>
                    <a:ext uri="{9D8B030D-6E8A-4147-A177-3AD203B41FA5}">
                      <a16:colId xmlns:a16="http://schemas.microsoft.com/office/drawing/2014/main" val="2435956761"/>
                    </a:ext>
                  </a:extLst>
                </a:gridCol>
                <a:gridCol w="67592">
                  <a:extLst>
                    <a:ext uri="{9D8B030D-6E8A-4147-A177-3AD203B41FA5}">
                      <a16:colId xmlns:a16="http://schemas.microsoft.com/office/drawing/2014/main" val="3700368898"/>
                    </a:ext>
                  </a:extLst>
                </a:gridCol>
                <a:gridCol w="67592">
                  <a:extLst>
                    <a:ext uri="{9D8B030D-6E8A-4147-A177-3AD203B41FA5}">
                      <a16:colId xmlns:a16="http://schemas.microsoft.com/office/drawing/2014/main" val="2859598025"/>
                    </a:ext>
                  </a:extLst>
                </a:gridCol>
                <a:gridCol w="67592">
                  <a:extLst>
                    <a:ext uri="{9D8B030D-6E8A-4147-A177-3AD203B41FA5}">
                      <a16:colId xmlns:a16="http://schemas.microsoft.com/office/drawing/2014/main" val="1203267629"/>
                    </a:ext>
                  </a:extLst>
                </a:gridCol>
                <a:gridCol w="67592">
                  <a:extLst>
                    <a:ext uri="{9D8B030D-6E8A-4147-A177-3AD203B41FA5}">
                      <a16:colId xmlns:a16="http://schemas.microsoft.com/office/drawing/2014/main" val="991369935"/>
                    </a:ext>
                  </a:extLst>
                </a:gridCol>
                <a:gridCol w="67592">
                  <a:extLst>
                    <a:ext uri="{9D8B030D-6E8A-4147-A177-3AD203B41FA5}">
                      <a16:colId xmlns:a16="http://schemas.microsoft.com/office/drawing/2014/main" val="3095553131"/>
                    </a:ext>
                  </a:extLst>
                </a:gridCol>
                <a:gridCol w="67592">
                  <a:extLst>
                    <a:ext uri="{9D8B030D-6E8A-4147-A177-3AD203B41FA5}">
                      <a16:colId xmlns:a16="http://schemas.microsoft.com/office/drawing/2014/main" val="2305768146"/>
                    </a:ext>
                  </a:extLst>
                </a:gridCol>
                <a:gridCol w="81973">
                  <a:extLst>
                    <a:ext uri="{9D8B030D-6E8A-4147-A177-3AD203B41FA5}">
                      <a16:colId xmlns:a16="http://schemas.microsoft.com/office/drawing/2014/main" val="3011220125"/>
                    </a:ext>
                  </a:extLst>
                </a:gridCol>
                <a:gridCol w="67592">
                  <a:extLst>
                    <a:ext uri="{9D8B030D-6E8A-4147-A177-3AD203B41FA5}">
                      <a16:colId xmlns:a16="http://schemas.microsoft.com/office/drawing/2014/main" val="2398481593"/>
                    </a:ext>
                  </a:extLst>
                </a:gridCol>
                <a:gridCol w="67592">
                  <a:extLst>
                    <a:ext uri="{9D8B030D-6E8A-4147-A177-3AD203B41FA5}">
                      <a16:colId xmlns:a16="http://schemas.microsoft.com/office/drawing/2014/main" val="1675704390"/>
                    </a:ext>
                  </a:extLst>
                </a:gridCol>
                <a:gridCol w="67592">
                  <a:extLst>
                    <a:ext uri="{9D8B030D-6E8A-4147-A177-3AD203B41FA5}">
                      <a16:colId xmlns:a16="http://schemas.microsoft.com/office/drawing/2014/main" val="1395134972"/>
                    </a:ext>
                  </a:extLst>
                </a:gridCol>
                <a:gridCol w="67592">
                  <a:extLst>
                    <a:ext uri="{9D8B030D-6E8A-4147-A177-3AD203B41FA5}">
                      <a16:colId xmlns:a16="http://schemas.microsoft.com/office/drawing/2014/main" val="3351222286"/>
                    </a:ext>
                  </a:extLst>
                </a:gridCol>
                <a:gridCol w="67592">
                  <a:extLst>
                    <a:ext uri="{9D8B030D-6E8A-4147-A177-3AD203B41FA5}">
                      <a16:colId xmlns:a16="http://schemas.microsoft.com/office/drawing/2014/main" val="3924303883"/>
                    </a:ext>
                  </a:extLst>
                </a:gridCol>
                <a:gridCol w="67592">
                  <a:extLst>
                    <a:ext uri="{9D8B030D-6E8A-4147-A177-3AD203B41FA5}">
                      <a16:colId xmlns:a16="http://schemas.microsoft.com/office/drawing/2014/main" val="2746308603"/>
                    </a:ext>
                  </a:extLst>
                </a:gridCol>
                <a:gridCol w="67592">
                  <a:extLst>
                    <a:ext uri="{9D8B030D-6E8A-4147-A177-3AD203B41FA5}">
                      <a16:colId xmlns:a16="http://schemas.microsoft.com/office/drawing/2014/main" val="3388922627"/>
                    </a:ext>
                  </a:extLst>
                </a:gridCol>
                <a:gridCol w="67592">
                  <a:extLst>
                    <a:ext uri="{9D8B030D-6E8A-4147-A177-3AD203B41FA5}">
                      <a16:colId xmlns:a16="http://schemas.microsoft.com/office/drawing/2014/main" val="1894299303"/>
                    </a:ext>
                  </a:extLst>
                </a:gridCol>
                <a:gridCol w="67592">
                  <a:extLst>
                    <a:ext uri="{9D8B030D-6E8A-4147-A177-3AD203B41FA5}">
                      <a16:colId xmlns:a16="http://schemas.microsoft.com/office/drawing/2014/main" val="2658263964"/>
                    </a:ext>
                  </a:extLst>
                </a:gridCol>
                <a:gridCol w="67592">
                  <a:extLst>
                    <a:ext uri="{9D8B030D-6E8A-4147-A177-3AD203B41FA5}">
                      <a16:colId xmlns:a16="http://schemas.microsoft.com/office/drawing/2014/main" val="680263272"/>
                    </a:ext>
                  </a:extLst>
                </a:gridCol>
                <a:gridCol w="67592">
                  <a:extLst>
                    <a:ext uri="{9D8B030D-6E8A-4147-A177-3AD203B41FA5}">
                      <a16:colId xmlns:a16="http://schemas.microsoft.com/office/drawing/2014/main" val="2337723614"/>
                    </a:ext>
                  </a:extLst>
                </a:gridCol>
                <a:gridCol w="67592">
                  <a:extLst>
                    <a:ext uri="{9D8B030D-6E8A-4147-A177-3AD203B41FA5}">
                      <a16:colId xmlns:a16="http://schemas.microsoft.com/office/drawing/2014/main" val="2677175294"/>
                    </a:ext>
                  </a:extLst>
                </a:gridCol>
                <a:gridCol w="67592">
                  <a:extLst>
                    <a:ext uri="{9D8B030D-6E8A-4147-A177-3AD203B41FA5}">
                      <a16:colId xmlns:a16="http://schemas.microsoft.com/office/drawing/2014/main" val="4190595422"/>
                    </a:ext>
                  </a:extLst>
                </a:gridCol>
                <a:gridCol w="67592">
                  <a:extLst>
                    <a:ext uri="{9D8B030D-6E8A-4147-A177-3AD203B41FA5}">
                      <a16:colId xmlns:a16="http://schemas.microsoft.com/office/drawing/2014/main" val="3709676631"/>
                    </a:ext>
                  </a:extLst>
                </a:gridCol>
                <a:gridCol w="67592">
                  <a:extLst>
                    <a:ext uri="{9D8B030D-6E8A-4147-A177-3AD203B41FA5}">
                      <a16:colId xmlns:a16="http://schemas.microsoft.com/office/drawing/2014/main" val="2871808910"/>
                    </a:ext>
                  </a:extLst>
                </a:gridCol>
                <a:gridCol w="67592">
                  <a:extLst>
                    <a:ext uri="{9D8B030D-6E8A-4147-A177-3AD203B41FA5}">
                      <a16:colId xmlns:a16="http://schemas.microsoft.com/office/drawing/2014/main" val="4207820814"/>
                    </a:ext>
                  </a:extLst>
                </a:gridCol>
                <a:gridCol w="67592">
                  <a:extLst>
                    <a:ext uri="{9D8B030D-6E8A-4147-A177-3AD203B41FA5}">
                      <a16:colId xmlns:a16="http://schemas.microsoft.com/office/drawing/2014/main" val="1538031659"/>
                    </a:ext>
                  </a:extLst>
                </a:gridCol>
                <a:gridCol w="67592">
                  <a:extLst>
                    <a:ext uri="{9D8B030D-6E8A-4147-A177-3AD203B41FA5}">
                      <a16:colId xmlns:a16="http://schemas.microsoft.com/office/drawing/2014/main" val="1467814660"/>
                    </a:ext>
                  </a:extLst>
                </a:gridCol>
                <a:gridCol w="549365">
                  <a:extLst>
                    <a:ext uri="{9D8B030D-6E8A-4147-A177-3AD203B41FA5}">
                      <a16:colId xmlns:a16="http://schemas.microsoft.com/office/drawing/2014/main" val="2682290200"/>
                    </a:ext>
                  </a:extLst>
                </a:gridCol>
                <a:gridCol w="81973">
                  <a:extLst>
                    <a:ext uri="{9D8B030D-6E8A-4147-A177-3AD203B41FA5}">
                      <a16:colId xmlns:a16="http://schemas.microsoft.com/office/drawing/2014/main" val="493924918"/>
                    </a:ext>
                  </a:extLst>
                </a:gridCol>
                <a:gridCol w="81973">
                  <a:extLst>
                    <a:ext uri="{9D8B030D-6E8A-4147-A177-3AD203B41FA5}">
                      <a16:colId xmlns:a16="http://schemas.microsoft.com/office/drawing/2014/main" val="1609565094"/>
                    </a:ext>
                  </a:extLst>
                </a:gridCol>
                <a:gridCol w="67592">
                  <a:extLst>
                    <a:ext uri="{9D8B030D-6E8A-4147-A177-3AD203B41FA5}">
                      <a16:colId xmlns:a16="http://schemas.microsoft.com/office/drawing/2014/main" val="961179883"/>
                    </a:ext>
                  </a:extLst>
                </a:gridCol>
                <a:gridCol w="67592">
                  <a:extLst>
                    <a:ext uri="{9D8B030D-6E8A-4147-A177-3AD203B41FA5}">
                      <a16:colId xmlns:a16="http://schemas.microsoft.com/office/drawing/2014/main" val="362272935"/>
                    </a:ext>
                  </a:extLst>
                </a:gridCol>
                <a:gridCol w="67592">
                  <a:extLst>
                    <a:ext uri="{9D8B030D-6E8A-4147-A177-3AD203B41FA5}">
                      <a16:colId xmlns:a16="http://schemas.microsoft.com/office/drawing/2014/main" val="815565856"/>
                    </a:ext>
                  </a:extLst>
                </a:gridCol>
                <a:gridCol w="67592">
                  <a:extLst>
                    <a:ext uri="{9D8B030D-6E8A-4147-A177-3AD203B41FA5}">
                      <a16:colId xmlns:a16="http://schemas.microsoft.com/office/drawing/2014/main" val="2853407682"/>
                    </a:ext>
                  </a:extLst>
                </a:gridCol>
                <a:gridCol w="67592">
                  <a:extLst>
                    <a:ext uri="{9D8B030D-6E8A-4147-A177-3AD203B41FA5}">
                      <a16:colId xmlns:a16="http://schemas.microsoft.com/office/drawing/2014/main" val="2920745663"/>
                    </a:ext>
                  </a:extLst>
                </a:gridCol>
                <a:gridCol w="67592">
                  <a:extLst>
                    <a:ext uri="{9D8B030D-6E8A-4147-A177-3AD203B41FA5}">
                      <a16:colId xmlns:a16="http://schemas.microsoft.com/office/drawing/2014/main" val="1256550319"/>
                    </a:ext>
                  </a:extLst>
                </a:gridCol>
                <a:gridCol w="67592">
                  <a:extLst>
                    <a:ext uri="{9D8B030D-6E8A-4147-A177-3AD203B41FA5}">
                      <a16:colId xmlns:a16="http://schemas.microsoft.com/office/drawing/2014/main" val="943006145"/>
                    </a:ext>
                  </a:extLst>
                </a:gridCol>
                <a:gridCol w="67592">
                  <a:extLst>
                    <a:ext uri="{9D8B030D-6E8A-4147-A177-3AD203B41FA5}">
                      <a16:colId xmlns:a16="http://schemas.microsoft.com/office/drawing/2014/main" val="1485678182"/>
                    </a:ext>
                  </a:extLst>
                </a:gridCol>
                <a:gridCol w="67592">
                  <a:extLst>
                    <a:ext uri="{9D8B030D-6E8A-4147-A177-3AD203B41FA5}">
                      <a16:colId xmlns:a16="http://schemas.microsoft.com/office/drawing/2014/main" val="2712761161"/>
                    </a:ext>
                  </a:extLst>
                </a:gridCol>
                <a:gridCol w="67592">
                  <a:extLst>
                    <a:ext uri="{9D8B030D-6E8A-4147-A177-3AD203B41FA5}">
                      <a16:colId xmlns:a16="http://schemas.microsoft.com/office/drawing/2014/main" val="2903269731"/>
                    </a:ext>
                  </a:extLst>
                </a:gridCol>
                <a:gridCol w="67592">
                  <a:extLst>
                    <a:ext uri="{9D8B030D-6E8A-4147-A177-3AD203B41FA5}">
                      <a16:colId xmlns:a16="http://schemas.microsoft.com/office/drawing/2014/main" val="3032099043"/>
                    </a:ext>
                  </a:extLst>
                </a:gridCol>
                <a:gridCol w="67592">
                  <a:extLst>
                    <a:ext uri="{9D8B030D-6E8A-4147-A177-3AD203B41FA5}">
                      <a16:colId xmlns:a16="http://schemas.microsoft.com/office/drawing/2014/main" val="1025224070"/>
                    </a:ext>
                  </a:extLst>
                </a:gridCol>
                <a:gridCol w="67592">
                  <a:extLst>
                    <a:ext uri="{9D8B030D-6E8A-4147-A177-3AD203B41FA5}">
                      <a16:colId xmlns:a16="http://schemas.microsoft.com/office/drawing/2014/main" val="2094611615"/>
                    </a:ext>
                  </a:extLst>
                </a:gridCol>
                <a:gridCol w="81973">
                  <a:extLst>
                    <a:ext uri="{9D8B030D-6E8A-4147-A177-3AD203B41FA5}">
                      <a16:colId xmlns:a16="http://schemas.microsoft.com/office/drawing/2014/main" val="1291514514"/>
                    </a:ext>
                  </a:extLst>
                </a:gridCol>
                <a:gridCol w="81973">
                  <a:extLst>
                    <a:ext uri="{9D8B030D-6E8A-4147-A177-3AD203B41FA5}">
                      <a16:colId xmlns:a16="http://schemas.microsoft.com/office/drawing/2014/main" val="774635044"/>
                    </a:ext>
                  </a:extLst>
                </a:gridCol>
                <a:gridCol w="69030">
                  <a:extLst>
                    <a:ext uri="{9D8B030D-6E8A-4147-A177-3AD203B41FA5}">
                      <a16:colId xmlns:a16="http://schemas.microsoft.com/office/drawing/2014/main" val="799255958"/>
                    </a:ext>
                  </a:extLst>
                </a:gridCol>
                <a:gridCol w="69030">
                  <a:extLst>
                    <a:ext uri="{9D8B030D-6E8A-4147-A177-3AD203B41FA5}">
                      <a16:colId xmlns:a16="http://schemas.microsoft.com/office/drawing/2014/main" val="2291517216"/>
                    </a:ext>
                  </a:extLst>
                </a:gridCol>
                <a:gridCol w="69030">
                  <a:extLst>
                    <a:ext uri="{9D8B030D-6E8A-4147-A177-3AD203B41FA5}">
                      <a16:colId xmlns:a16="http://schemas.microsoft.com/office/drawing/2014/main" val="872014752"/>
                    </a:ext>
                  </a:extLst>
                </a:gridCol>
                <a:gridCol w="76221">
                  <a:extLst>
                    <a:ext uri="{9D8B030D-6E8A-4147-A177-3AD203B41FA5}">
                      <a16:colId xmlns:a16="http://schemas.microsoft.com/office/drawing/2014/main" val="4217490797"/>
                    </a:ext>
                  </a:extLst>
                </a:gridCol>
                <a:gridCol w="69030">
                  <a:extLst>
                    <a:ext uri="{9D8B030D-6E8A-4147-A177-3AD203B41FA5}">
                      <a16:colId xmlns:a16="http://schemas.microsoft.com/office/drawing/2014/main" val="3886518631"/>
                    </a:ext>
                  </a:extLst>
                </a:gridCol>
                <a:gridCol w="81973">
                  <a:extLst>
                    <a:ext uri="{9D8B030D-6E8A-4147-A177-3AD203B41FA5}">
                      <a16:colId xmlns:a16="http://schemas.microsoft.com/office/drawing/2014/main" val="2338980182"/>
                    </a:ext>
                  </a:extLst>
                </a:gridCol>
                <a:gridCol w="69030">
                  <a:extLst>
                    <a:ext uri="{9D8B030D-6E8A-4147-A177-3AD203B41FA5}">
                      <a16:colId xmlns:a16="http://schemas.microsoft.com/office/drawing/2014/main" val="2004076711"/>
                    </a:ext>
                  </a:extLst>
                </a:gridCol>
              </a:tblGrid>
              <a:tr h="189332">
                <a:tc>
                  <a:txBody>
                    <a:bodyPr/>
                    <a:lstStyle/>
                    <a:p>
                      <a:pPr algn="l" fontAlgn="ctr"/>
                      <a:r>
                        <a:rPr lang="de-DE" sz="100" u="none" strike="noStrike">
                          <a:effectLst/>
                        </a:rPr>
                        <a:t>PART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ctr" fontAlgn="b"/>
                      <a:r>
                        <a:rPr lang="de-DE" sz="100" u="none" strike="noStrike">
                          <a:effectLst/>
                        </a:rPr>
                        <a:t>PRAT NO.0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PRAT NO.1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PRAT NO.2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PART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DRAWING PART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MODEL/MATERIAL/SIZE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ASSET CLASSIFICATION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HL DWG NO. PI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PART COLOR NO.</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TYPE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ARRANGEMENT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ORDER PLAN CODE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DAY OF THE WEEK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QTY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PERIOD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S-STOCK FOR MPR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SAFETY LT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STANDARD STOCK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STANDARD STOCK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MAX ORDER QTY(ADV)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MIN ORDER QTY(PUR)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DAY OF WEEK(PUR)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QTY(PUR)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SUM PERIOD(PUR)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LT(PUR)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SAFETY LT(PUR)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WAREHOUSE 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STOCK UNIT NAME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STORAGE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INV UNIT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INV COEFFICIENT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PROVISION CLASS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ORDER CYCLE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WORK REMIT STYLE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LOT MANAGEMENT FLAG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ITEM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INDIVIDUAL ORDER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TYPE1/2 DIV</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IMPORTANT PART      DIVISION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COMMENT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EFFECTIVE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EXPIRATION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KEY TYPE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MODEL NUMBER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SUPPLIER CODE5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PURCHASE CONV FACTOR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QC CHECK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USERID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UPDATE WSID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CREATE USERID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LAST TRANSFER DATE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tc>
                  <a:txBody>
                    <a:bodyPr/>
                    <a:lstStyle/>
                    <a:p>
                      <a:pPr algn="ctr" fontAlgn="b"/>
                      <a:r>
                        <a:rPr lang="de-DE" sz="100" u="none" strike="noStrike">
                          <a:effectLst/>
                        </a:rPr>
                        <a:t>LAST TRANSFER TIME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b"/>
                </a:tc>
                <a:extLst>
                  <a:ext uri="{0D108BD9-81ED-4DB2-BD59-A6C34878D82A}">
                    <a16:rowId xmlns:a16="http://schemas.microsoft.com/office/drawing/2014/main" val="1537471679"/>
                  </a:ext>
                </a:extLst>
              </a:tr>
              <a:tr h="114280">
                <a:tc>
                  <a:txBody>
                    <a:bodyPr/>
                    <a:lstStyle/>
                    <a:p>
                      <a:pPr algn="l" fontAlgn="ctr"/>
                      <a:r>
                        <a:rPr lang="en-US" altLang="ja-JP" sz="100" u="none" strike="noStrike">
                          <a:effectLst/>
                        </a:rPr>
                        <a:t>100-0200738-00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0200738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MJE-000 KIT 1KEY BODY PARTS</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KIT 1KEY BODY PARTS (WAVE)</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MJE-42305-0001-D</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20140204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151624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84703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193595910"/>
                  </a:ext>
                </a:extLst>
              </a:tr>
              <a:tr h="114280">
                <a:tc>
                  <a:txBody>
                    <a:bodyPr/>
                    <a:lstStyle/>
                    <a:p>
                      <a:pPr algn="l" fontAlgn="ctr"/>
                      <a:r>
                        <a:rPr lang="en-US" altLang="ja-JP" sz="100" u="none" strike="noStrike">
                          <a:effectLst/>
                        </a:rPr>
                        <a:t>100-0201287-00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0201287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KCZ-010 HOLDER ASSY HELMET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HOLDER ASSY HELMET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KCZ-46000-0101-K1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2081027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025107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JP180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20181031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143017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744534126"/>
                  </a:ext>
                </a:extLst>
              </a:tr>
              <a:tr h="114280">
                <a:tc>
                  <a:txBody>
                    <a:bodyPr/>
                    <a:lstStyle/>
                    <a:p>
                      <a:pPr algn="l" fontAlgn="ctr"/>
                      <a:r>
                        <a:rPr lang="en-US" altLang="ja-JP" sz="100" u="none" strike="noStrike">
                          <a:effectLst/>
                        </a:rPr>
                        <a:t>100-0210003-00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B01-400 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B01-20431-4000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103842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53604308"/>
                  </a:ext>
                </a:extLst>
              </a:tr>
              <a:tr h="114280">
                <a:tc>
                  <a:txBody>
                    <a:bodyPr/>
                    <a:lstStyle/>
                    <a:p>
                      <a:pPr algn="l" fontAlgn="ctr"/>
                      <a:r>
                        <a:rPr lang="en-US" altLang="ja-JP" sz="100" u="none" strike="noStrike">
                          <a:effectLst/>
                        </a:rPr>
                        <a:t>100-0210004-00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K38-100 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K38-40422-1005</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20140923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20140923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20180807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163658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217013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NM018</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20180807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112101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482897776"/>
                  </a:ext>
                </a:extLst>
              </a:tr>
              <a:tr h="114280">
                <a:tc>
                  <a:txBody>
                    <a:bodyPr/>
                    <a:lstStyle/>
                    <a:p>
                      <a:pPr algn="l" fontAlgn="ctr"/>
                      <a:r>
                        <a:rPr lang="en-US" altLang="ja-JP" sz="100" u="none" strike="noStrike">
                          <a:effectLst/>
                        </a:rPr>
                        <a:t>100-0210007-00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A30-000 SPRING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A30-21423-0008</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20130830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20130830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161306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151502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053292812"/>
                  </a:ext>
                </a:extLst>
              </a:tr>
              <a:tr h="114280">
                <a:tc>
                  <a:txBody>
                    <a:bodyPr/>
                    <a:lstStyle/>
                    <a:p>
                      <a:pPr algn="l" fontAlgn="ctr"/>
                      <a:r>
                        <a:rPr lang="en-US" altLang="ja-JP" sz="100" u="none" strike="noStrike">
                          <a:effectLst/>
                        </a:rPr>
                        <a:t>100-0210008-00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0210008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B50-900 RING-E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RING-E</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B50-20439-9001</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95144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535706475"/>
                  </a:ext>
                </a:extLst>
              </a:tr>
              <a:tr h="114280">
                <a:tc>
                  <a:txBody>
                    <a:bodyPr/>
                    <a:lstStyle/>
                    <a:p>
                      <a:pPr algn="l" fontAlgn="ctr"/>
                      <a:r>
                        <a:rPr lang="en-US" altLang="ja-JP" sz="100" u="none" strike="noStrike">
                          <a:effectLst/>
                        </a:rPr>
                        <a:t>100-0210010-00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A96-410 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A96-20323-4100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587255804"/>
                  </a:ext>
                </a:extLst>
              </a:tr>
              <a:tr h="114280">
                <a:tc>
                  <a:txBody>
                    <a:bodyPr/>
                    <a:lstStyle/>
                    <a:p>
                      <a:pPr algn="l" fontAlgn="ctr"/>
                      <a:r>
                        <a:rPr lang="en-US" altLang="ja-JP" sz="100" u="none" strike="noStrike">
                          <a:effectLst/>
                        </a:rPr>
                        <a:t>100-0210014-00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B50-400 BALL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BALL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B50-2053A-4000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111235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122139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937784999"/>
                  </a:ext>
                </a:extLst>
              </a:tr>
              <a:tr h="114280">
                <a:tc>
                  <a:txBody>
                    <a:bodyPr/>
                    <a:lstStyle/>
                    <a:p>
                      <a:pPr algn="l" fontAlgn="ctr"/>
                      <a:r>
                        <a:rPr lang="en-US" altLang="ja-JP" sz="100" u="none" strike="noStrike">
                          <a:effectLst/>
                        </a:rPr>
                        <a:t>100-0210015-00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A96-410 BAR COMP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BAR COMP LOCK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A96-20340-4100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20150210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160458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93935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326302139"/>
                  </a:ext>
                </a:extLst>
              </a:tr>
              <a:tr h="114280">
                <a:tc>
                  <a:txBody>
                    <a:bodyPr/>
                    <a:lstStyle/>
                    <a:p>
                      <a:pPr algn="l" fontAlgn="ctr"/>
                      <a:r>
                        <a:rPr lang="en-US" altLang="ja-JP" sz="100" u="none" strike="noStrike">
                          <a:effectLst/>
                        </a:rPr>
                        <a:t>100-0210016-00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A31-000 SPRING A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SPRING A CONTACT (SPG CLICK)</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A31-21532-0004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20111123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20151217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165301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95410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212425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701777017"/>
                  </a:ext>
                </a:extLst>
              </a:tr>
              <a:tr h="114280">
                <a:tc>
                  <a:txBody>
                    <a:bodyPr/>
                    <a:lstStyle/>
                    <a:p>
                      <a:pPr algn="l" fontAlgn="ctr"/>
                      <a:r>
                        <a:rPr lang="en-US" altLang="ja-JP" sz="100" u="none" strike="noStrike">
                          <a:effectLst/>
                        </a:rPr>
                        <a:t>100-0210017-00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pl-PL" sz="100" u="none" strike="noStrike">
                          <a:effectLst/>
                        </a:rPr>
                        <a:t>I94-J10 SW ASSY STMG 31800-310</a:t>
                      </a:r>
                      <a:endParaRPr lang="pl-P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ASSY START MAG (31800-31C00)</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I94-22011-J100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20110506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20110506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20150518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84249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155219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201730923"/>
                  </a:ext>
                </a:extLst>
              </a:tr>
              <a:tr h="114280">
                <a:tc>
                  <a:txBody>
                    <a:bodyPr/>
                    <a:lstStyle/>
                    <a:p>
                      <a:pPr algn="l" fontAlgn="ctr"/>
                      <a:r>
                        <a:rPr lang="en-US" altLang="ja-JP" sz="100" u="none" strike="noStrike">
                          <a:effectLst/>
                        </a:rPr>
                        <a:t>100-0210018-00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A80-400 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A80-20534-4004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20150511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163233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110345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212425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642585335"/>
                  </a:ext>
                </a:extLst>
              </a:tr>
              <a:tr h="114280">
                <a:tc>
                  <a:txBody>
                    <a:bodyPr/>
                    <a:lstStyle/>
                    <a:p>
                      <a:pPr algn="l" fontAlgn="ctr"/>
                      <a:r>
                        <a:rPr lang="en-US" altLang="ja-JP" sz="100" u="none" strike="noStrike">
                          <a:effectLst/>
                        </a:rPr>
                        <a:t>100-0210019-00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0210019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PLATE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A80-2052B-4104</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115917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165522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209158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NM018A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20181116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165626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593500678"/>
                  </a:ext>
                </a:extLst>
              </a:tr>
              <a:tr h="114280">
                <a:tc>
                  <a:txBody>
                    <a:bodyPr/>
                    <a:lstStyle/>
                    <a:p>
                      <a:pPr algn="l" fontAlgn="ctr"/>
                      <a:r>
                        <a:rPr lang="en-US" altLang="ja-JP" sz="100" u="none" strike="noStrike">
                          <a:effectLst/>
                        </a:rPr>
                        <a:t>100-0210021-00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PIN CONTROL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PIN CONTROL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A80-20327-4100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492267759"/>
                  </a:ext>
                </a:extLst>
              </a:tr>
              <a:tr h="114280">
                <a:tc>
                  <a:txBody>
                    <a:bodyPr/>
                    <a:lstStyle/>
                    <a:p>
                      <a:pPr algn="l" fontAlgn="ctr"/>
                      <a:r>
                        <a:rPr lang="en-US" altLang="ja-JP" sz="100" u="none" strike="noStrike">
                          <a:effectLst/>
                        </a:rPr>
                        <a:t>100-0210027-00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F74-000 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CAP INNER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F74-21431-0002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793973719"/>
                  </a:ext>
                </a:extLst>
              </a:tr>
              <a:tr h="114280">
                <a:tc>
                  <a:txBody>
                    <a:bodyPr/>
                    <a:lstStyle/>
                    <a:p>
                      <a:pPr algn="l" fontAlgn="ctr"/>
                      <a:r>
                        <a:rPr lang="en-US" altLang="ja-JP" sz="100" u="none" strike="noStrike">
                          <a:effectLst/>
                        </a:rPr>
                        <a:t>100-0210028-00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K36-200 COVER INNER CAP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INNER CAP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K36-41432-2006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135157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175259227"/>
                  </a:ext>
                </a:extLst>
              </a:tr>
              <a:tr h="114280">
                <a:tc>
                  <a:txBody>
                    <a:bodyPr/>
                    <a:lstStyle/>
                    <a:p>
                      <a:pPr algn="l" fontAlgn="ctr"/>
                      <a:r>
                        <a:rPr lang="en-US" altLang="ja-JP" sz="100" u="none" strike="noStrike">
                          <a:effectLst/>
                        </a:rPr>
                        <a:t>100-0210029-00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K05-000 SPRING RETURN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RETURN</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K05-40434-0006</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832708018"/>
                  </a:ext>
                </a:extLst>
              </a:tr>
              <a:tr h="114280">
                <a:tc>
                  <a:txBody>
                    <a:bodyPr/>
                    <a:lstStyle/>
                    <a:p>
                      <a:pPr algn="l" fontAlgn="ctr"/>
                      <a:r>
                        <a:rPr lang="en-US" altLang="ja-JP" sz="100" u="none" strike="noStrike">
                          <a:effectLst/>
                        </a:rPr>
                        <a:t>100-0210030-00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K05-000 SHAFT COVER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SHAFT COVER</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K05-40433-0003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20131112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120713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134514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3587361659"/>
                  </a:ext>
                </a:extLst>
              </a:tr>
              <a:tr h="114280">
                <a:tc>
                  <a:txBody>
                    <a:bodyPr/>
                    <a:lstStyle/>
                    <a:p>
                      <a:pPr algn="l" fontAlgn="ctr"/>
                      <a:r>
                        <a:rPr lang="en-US" altLang="ja-JP" sz="100" u="none" strike="noStrike">
                          <a:effectLst/>
                        </a:rPr>
                        <a:t>100-0210032-00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GT4-400 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COVER BODY</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GT4-20323-4000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152947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152947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424775249"/>
                  </a:ext>
                </a:extLst>
              </a:tr>
              <a:tr h="114280">
                <a:tc>
                  <a:txBody>
                    <a:bodyPr/>
                    <a:lstStyle/>
                    <a:p>
                      <a:pPr algn="l" fontAlgn="ctr"/>
                      <a:r>
                        <a:rPr lang="en-US" altLang="ja-JP" sz="100" u="none" strike="noStrike">
                          <a:effectLst/>
                        </a:rPr>
                        <a:t>100-0210033-00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A80-410 SPRING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PUSH</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A80-2052A-4100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339010223"/>
                  </a:ext>
                </a:extLst>
              </a:tr>
              <a:tr h="114280">
                <a:tc>
                  <a:txBody>
                    <a:bodyPr/>
                    <a:lstStyle/>
                    <a:p>
                      <a:pPr algn="l" fontAlgn="ctr"/>
                      <a:r>
                        <a:rPr lang="en-US" altLang="ja-JP" sz="100" u="none" strike="noStrike">
                          <a:effectLst/>
                        </a:rPr>
                        <a:t>100-0210035-00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F57-000 SPRING CONTACT 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sz="100" u="none" strike="noStrike">
                          <a:effectLst/>
                        </a:rPr>
                        <a:t>SPRING CONTACT B (SPRING CLICK)</a:t>
                      </a:r>
                      <a:endParaRPr 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F57-21533-0009</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20230824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111650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153307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TH105A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20230824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153354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324309930"/>
                  </a:ext>
                </a:extLst>
              </a:tr>
              <a:tr h="114280">
                <a:tc>
                  <a:txBody>
                    <a:bodyPr/>
                    <a:lstStyle/>
                    <a:p>
                      <a:pPr algn="l" fontAlgn="ctr"/>
                      <a:r>
                        <a:rPr lang="en-US" altLang="ja-JP" sz="100" u="none" strike="noStrike">
                          <a:effectLst/>
                        </a:rPr>
                        <a:t>100-0210036-00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B38-400 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B38-20534-4000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112304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135233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455965350"/>
                  </a:ext>
                </a:extLst>
              </a:tr>
              <a:tr h="114280">
                <a:tc>
                  <a:txBody>
                    <a:bodyPr/>
                    <a:lstStyle/>
                    <a:p>
                      <a:pPr algn="l" fontAlgn="ctr"/>
                      <a:r>
                        <a:rPr lang="en-US" altLang="ja-JP" sz="100" u="none" strike="noStrike">
                          <a:effectLst/>
                        </a:rPr>
                        <a:t>100-0210037-00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F99-300 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F99-20532-3000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20131015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115431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135240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102353246"/>
                  </a:ext>
                </a:extLst>
              </a:tr>
              <a:tr h="114280">
                <a:tc>
                  <a:txBody>
                    <a:bodyPr/>
                    <a:lstStyle/>
                    <a:p>
                      <a:pPr algn="l" fontAlgn="ctr"/>
                      <a:r>
                        <a:rPr lang="en-US" altLang="ja-JP" sz="100" u="none" strike="noStrike">
                          <a:effectLst/>
                        </a:rPr>
                        <a:t>100-0210038-00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KVB-400 PLATE GROUP TERMINAL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PLATE GROUP TERMINAL</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KVB-20600-4000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20150326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91229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91229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63231817"/>
                  </a:ext>
                </a:extLst>
              </a:tr>
              <a:tr h="114280">
                <a:tc>
                  <a:txBody>
                    <a:bodyPr/>
                    <a:lstStyle/>
                    <a:p>
                      <a:pPr algn="l" fontAlgn="ctr"/>
                      <a:r>
                        <a:rPr lang="en-US" altLang="ja-JP" sz="100" u="none" strike="noStrike">
                          <a:effectLst/>
                        </a:rPr>
                        <a:t>100-0210039-00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0210039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G95-L00 SW ASSY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SW ASSY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G95-22000-L007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122305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135246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6831367"/>
                  </a:ext>
                </a:extLst>
              </a:tr>
              <a:tr h="114280">
                <a:tc>
                  <a:txBody>
                    <a:bodyPr/>
                    <a:lstStyle/>
                    <a:p>
                      <a:pPr algn="l" fontAlgn="ctr"/>
                      <a:r>
                        <a:rPr lang="en-US" altLang="ja-JP" sz="100" u="none" strike="noStrike">
                          <a:effectLst/>
                        </a:rPr>
                        <a:t>100-0210040-00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A80-400 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SPRING CONTACT</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A80-20532-4000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20111228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120659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135253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210578004"/>
                  </a:ext>
                </a:extLst>
              </a:tr>
              <a:tr h="114280">
                <a:tc>
                  <a:txBody>
                    <a:bodyPr/>
                    <a:lstStyle/>
                    <a:p>
                      <a:pPr algn="l" fontAlgn="ctr"/>
                      <a:r>
                        <a:rPr lang="en-US" altLang="ja-JP" sz="100" u="none" strike="noStrike">
                          <a:effectLst/>
                        </a:rPr>
                        <a:t>100-0210041-00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KW3-300 KEY COMP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KEY COMP</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KW3-20120-3007</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20220705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114650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172831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209158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TH112</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20220705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173131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633323786"/>
                  </a:ext>
                </a:extLst>
              </a:tr>
              <a:tr h="114280">
                <a:tc>
                  <a:txBody>
                    <a:bodyPr/>
                    <a:lstStyle/>
                    <a:p>
                      <a:pPr algn="l" fontAlgn="ctr"/>
                      <a:r>
                        <a:rPr lang="en-US" altLang="ja-JP" sz="100" u="none" strike="noStrike">
                          <a:effectLst/>
                        </a:rPr>
                        <a:t>100-0210042-00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152351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198249890"/>
                  </a:ext>
                </a:extLst>
              </a:tr>
              <a:tr h="114280">
                <a:tc>
                  <a:txBody>
                    <a:bodyPr/>
                    <a:lstStyle/>
                    <a:p>
                      <a:pPr algn="l" fontAlgn="ctr"/>
                      <a:r>
                        <a:rPr lang="en-US" altLang="ja-JP" sz="100" u="none" strike="noStrike">
                          <a:effectLst/>
                        </a:rPr>
                        <a:t>100-0210043-00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152852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152852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688272006"/>
                  </a:ext>
                </a:extLst>
              </a:tr>
              <a:tr h="114280">
                <a:tc>
                  <a:txBody>
                    <a:bodyPr/>
                    <a:lstStyle/>
                    <a:p>
                      <a:pPr algn="l" fontAlgn="ctr"/>
                      <a:r>
                        <a:rPr lang="en-US" altLang="ja-JP" sz="100" u="none" strike="noStrike">
                          <a:effectLst/>
                        </a:rPr>
                        <a:t>100-0210044-00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G40-300 TUMBLER DISK III</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TUMBLER DISK</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G40-20422-3000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20160804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152902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481173803"/>
                  </a:ext>
                </a:extLst>
              </a:tr>
              <a:tr h="114280">
                <a:tc>
                  <a:txBody>
                    <a:bodyPr/>
                    <a:lstStyle/>
                    <a:p>
                      <a:pPr algn="l" fontAlgn="ctr"/>
                      <a:r>
                        <a:rPr lang="en-US" altLang="ja-JP" sz="100" u="none" strike="noStrike">
                          <a:effectLst/>
                        </a:rPr>
                        <a:t>100-0210046-00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0210046</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ZF5-J00 SW ASSY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SW ASSY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ZF5-22000-J003</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A</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20110712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20160928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134009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141801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213500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335621987"/>
                  </a:ext>
                </a:extLst>
              </a:tr>
              <a:tr h="114280">
                <a:tc>
                  <a:txBody>
                    <a:bodyPr/>
                    <a:lstStyle/>
                    <a:p>
                      <a:pPr algn="l" fontAlgn="ctr"/>
                      <a:r>
                        <a:rPr lang="en-US" altLang="ja-JP" sz="100" u="none" strike="noStrike">
                          <a:effectLst/>
                        </a:rPr>
                        <a:t>100-0210051-00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0210051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KPK-L00 SW SUB SET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SUB SET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KPK-22012-L000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185409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135311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95010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880531166"/>
                  </a:ext>
                </a:extLst>
              </a:tr>
              <a:tr h="114280">
                <a:tc>
                  <a:txBody>
                    <a:bodyPr/>
                    <a:lstStyle/>
                    <a:p>
                      <a:pPr algn="l" fontAlgn="ctr"/>
                      <a:r>
                        <a:rPr lang="en-US" altLang="ja-JP" sz="100" u="none" strike="noStrike">
                          <a:effectLst/>
                        </a:rPr>
                        <a:t>100-0210052-00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0210052</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KPP-L00 SW SUB SET START MAG</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nl-NL" sz="100" u="none" strike="noStrike">
                          <a:effectLst/>
                        </a:rPr>
                        <a:t>SW SUB SET START MAG</a:t>
                      </a:r>
                      <a:endParaRPr lang="nl-NL"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KPP-22011-L000</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B</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100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C</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de-DE" sz="100" u="none" strike="noStrike">
                          <a:effectLst/>
                        </a:rPr>
                        <a:t>PCS</a:t>
                      </a:r>
                      <a:endParaRPr lang="de-DE"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1</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03</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99999999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20110429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20131029</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185730</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135317</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203134</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endParaRPr lang="ja-JP" altLang="en-US"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l" fontAlgn="ctr"/>
                      <a:r>
                        <a:rPr lang="en-US" altLang="ja-JP" sz="100" u="none" strike="noStrike">
                          <a:effectLst/>
                        </a:rPr>
                        <a:t>204175</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a:effectLst/>
                        </a:rPr>
                        <a:t>20170628</a:t>
                      </a:r>
                      <a:endParaRPr lang="en-US" altLang="ja-JP" sz="100" b="0" i="0" u="none" strike="noStrike">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tc>
                  <a:txBody>
                    <a:bodyPr/>
                    <a:lstStyle/>
                    <a:p>
                      <a:pPr algn="r" fontAlgn="ctr"/>
                      <a:r>
                        <a:rPr lang="en-US" altLang="ja-JP" sz="100" u="none" strike="noStrike" dirty="0">
                          <a:effectLst/>
                        </a:rPr>
                        <a:t>95010</a:t>
                      </a:r>
                      <a:endParaRPr lang="en-US" altLang="ja-JP" sz="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80" marR="880" marT="880" marB="0" anchor="ctr"/>
                </a:tc>
                <a:extLst>
                  <a:ext uri="{0D108BD9-81ED-4DB2-BD59-A6C34878D82A}">
                    <a16:rowId xmlns:a16="http://schemas.microsoft.com/office/drawing/2014/main" val="22777244"/>
                  </a:ext>
                </a:extLst>
              </a:tr>
            </a:tbl>
          </a:graphicData>
        </a:graphic>
      </p:graphicFrame>
      <p:sp>
        <p:nvSpPr>
          <p:cNvPr id="23" name="フローチャート: 磁気ディスク 22">
            <a:extLst>
              <a:ext uri="{FF2B5EF4-FFF2-40B4-BE49-F238E27FC236}">
                <a16:creationId xmlns:a16="http://schemas.microsoft.com/office/drawing/2014/main" id="{17E185CE-9D27-5F42-9715-6CE451E1BA61}"/>
              </a:ext>
            </a:extLst>
          </p:cNvPr>
          <p:cNvSpPr/>
          <p:nvPr/>
        </p:nvSpPr>
        <p:spPr>
          <a:xfrm>
            <a:off x="540025" y="7787306"/>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Item master information</a:t>
            </a:r>
            <a:endParaRPr kumimoji="1" lang="ja-JP" altLang="en-US" sz="700" kern="0" dirty="0">
              <a:solidFill>
                <a:prstClr val="black"/>
              </a:solidFill>
            </a:endParaRPr>
          </a:p>
        </p:txBody>
      </p:sp>
      <p:sp>
        <p:nvSpPr>
          <p:cNvPr id="24" name="フローチャート: 磁気ディスク 23">
            <a:extLst>
              <a:ext uri="{FF2B5EF4-FFF2-40B4-BE49-F238E27FC236}">
                <a16:creationId xmlns:a16="http://schemas.microsoft.com/office/drawing/2014/main" id="{0A830506-16A8-7A9E-BE53-E9593A7BE60F}"/>
              </a:ext>
            </a:extLst>
          </p:cNvPr>
          <p:cNvSpPr/>
          <p:nvPr/>
        </p:nvSpPr>
        <p:spPr>
          <a:xfrm>
            <a:off x="1965562" y="7787306"/>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Item master</a:t>
            </a:r>
            <a:endParaRPr kumimoji="1" lang="ja-JP" altLang="en-US" sz="700" kern="0" dirty="0">
              <a:solidFill>
                <a:prstClr val="black"/>
              </a:solidFill>
            </a:endParaRPr>
          </a:p>
        </p:txBody>
      </p:sp>
      <p:sp>
        <p:nvSpPr>
          <p:cNvPr id="25" name="矢印: 右 24">
            <a:extLst>
              <a:ext uri="{FF2B5EF4-FFF2-40B4-BE49-F238E27FC236}">
                <a16:creationId xmlns:a16="http://schemas.microsoft.com/office/drawing/2014/main" id="{19E7B586-E764-DECE-1E7F-F4929A70EED7}"/>
              </a:ext>
            </a:extLst>
          </p:cNvPr>
          <p:cNvSpPr/>
          <p:nvPr/>
        </p:nvSpPr>
        <p:spPr>
          <a:xfrm>
            <a:off x="1571308" y="7977110"/>
            <a:ext cx="276225" cy="112213"/>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6" name="正方形/長方形 25">
            <a:extLst>
              <a:ext uri="{FF2B5EF4-FFF2-40B4-BE49-F238E27FC236}">
                <a16:creationId xmlns:a16="http://schemas.microsoft.com/office/drawing/2014/main" id="{710E2FF5-24E0-4DFA-E613-68B21470A41B}"/>
              </a:ext>
            </a:extLst>
          </p:cNvPr>
          <p:cNvSpPr/>
          <p:nvPr/>
        </p:nvSpPr>
        <p:spPr>
          <a:xfrm>
            <a:off x="2993117" y="7679295"/>
            <a:ext cx="3418757" cy="6310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kern="0" dirty="0">
                <a:solidFill>
                  <a:prstClr val="black"/>
                </a:solidFill>
              </a:rPr>
              <a:t>Data linked to Item master information using the stored procedure function is also linked to Item master. If the part number is the same, use Update, and if the part number is different, use Insert.</a:t>
            </a:r>
          </a:p>
        </p:txBody>
      </p:sp>
    </p:spTree>
    <p:extLst>
      <p:ext uri="{BB962C8B-B14F-4D97-AF65-F5344CB8AC3E}">
        <p14:creationId xmlns:p14="http://schemas.microsoft.com/office/powerpoint/2010/main" val="15538376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76</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5-10-4. Item master</a:t>
            </a:r>
          </a:p>
        </p:txBody>
      </p:sp>
      <p:sp>
        <p:nvSpPr>
          <p:cNvPr id="14" name="正方形/長方形 13">
            <a:extLst>
              <a:ext uri="{FF2B5EF4-FFF2-40B4-BE49-F238E27FC236}">
                <a16:creationId xmlns:a16="http://schemas.microsoft.com/office/drawing/2014/main" id="{7328C58E-5F86-F242-115E-B78DB4009524}"/>
              </a:ext>
            </a:extLst>
          </p:cNvPr>
          <p:cNvSpPr/>
          <p:nvPr/>
        </p:nvSpPr>
        <p:spPr>
          <a:xfrm>
            <a:off x="507415" y="4450822"/>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9" name="図 18">
            <a:extLst>
              <a:ext uri="{FF2B5EF4-FFF2-40B4-BE49-F238E27FC236}">
                <a16:creationId xmlns:a16="http://schemas.microsoft.com/office/drawing/2014/main" id="{F11841AC-103E-1581-17CC-66614A114F8C}"/>
              </a:ext>
            </a:extLst>
          </p:cNvPr>
          <p:cNvPicPr>
            <a:picLocks noChangeAspect="1"/>
          </p:cNvPicPr>
          <p:nvPr/>
        </p:nvPicPr>
        <p:blipFill>
          <a:blip r:embed="rId2"/>
          <a:stretch>
            <a:fillRect/>
          </a:stretch>
        </p:blipFill>
        <p:spPr>
          <a:xfrm>
            <a:off x="536577" y="1458861"/>
            <a:ext cx="5915023" cy="2890569"/>
          </a:xfrm>
          <a:prstGeom prst="rect">
            <a:avLst/>
          </a:prstGeom>
        </p:spPr>
      </p:pic>
      <p:sp>
        <p:nvSpPr>
          <p:cNvPr id="21" name="正方形/長方形 20">
            <a:extLst>
              <a:ext uri="{FF2B5EF4-FFF2-40B4-BE49-F238E27FC236}">
                <a16:creationId xmlns:a16="http://schemas.microsoft.com/office/drawing/2014/main" id="{FD1BD91E-42CA-D7FB-188A-FB2F831223A7}"/>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Tree>
    <p:extLst>
      <p:ext uri="{BB962C8B-B14F-4D97-AF65-F5344CB8AC3E}">
        <p14:creationId xmlns:p14="http://schemas.microsoft.com/office/powerpoint/2010/main" val="2237007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77</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5-10-5. Bucket quantity</a:t>
            </a:r>
          </a:p>
        </p:txBody>
      </p:sp>
      <p:pic>
        <p:nvPicPr>
          <p:cNvPr id="4" name="図 3">
            <a:extLst>
              <a:ext uri="{FF2B5EF4-FFF2-40B4-BE49-F238E27FC236}">
                <a16:creationId xmlns:a16="http://schemas.microsoft.com/office/drawing/2014/main" id="{A3ED0090-9BB0-6780-23C2-1FF8BFA649A3}"/>
              </a:ext>
            </a:extLst>
          </p:cNvPr>
          <p:cNvPicPr>
            <a:picLocks noChangeAspect="1"/>
          </p:cNvPicPr>
          <p:nvPr/>
        </p:nvPicPr>
        <p:blipFill>
          <a:blip r:embed="rId2"/>
          <a:stretch>
            <a:fillRect/>
          </a:stretch>
        </p:blipFill>
        <p:spPr>
          <a:xfrm>
            <a:off x="505968" y="1458861"/>
            <a:ext cx="5880545" cy="2609138"/>
          </a:xfrm>
          <a:prstGeom prst="rect">
            <a:avLst/>
          </a:prstGeom>
        </p:spPr>
      </p:pic>
      <p:pic>
        <p:nvPicPr>
          <p:cNvPr id="5" name="図 4">
            <a:extLst>
              <a:ext uri="{FF2B5EF4-FFF2-40B4-BE49-F238E27FC236}">
                <a16:creationId xmlns:a16="http://schemas.microsoft.com/office/drawing/2014/main" id="{5F73DE19-93AE-4FAE-F4CC-CB1DB6E278EB}"/>
              </a:ext>
            </a:extLst>
          </p:cNvPr>
          <p:cNvPicPr>
            <a:picLocks noChangeAspect="1"/>
          </p:cNvPicPr>
          <p:nvPr/>
        </p:nvPicPr>
        <p:blipFill>
          <a:blip r:embed="rId3"/>
          <a:stretch>
            <a:fillRect/>
          </a:stretch>
        </p:blipFill>
        <p:spPr>
          <a:xfrm>
            <a:off x="1255975" y="1622730"/>
            <a:ext cx="1272650" cy="153447"/>
          </a:xfrm>
          <a:prstGeom prst="rect">
            <a:avLst/>
          </a:prstGeom>
        </p:spPr>
      </p:pic>
      <p:pic>
        <p:nvPicPr>
          <p:cNvPr id="6" name="図 5">
            <a:extLst>
              <a:ext uri="{FF2B5EF4-FFF2-40B4-BE49-F238E27FC236}">
                <a16:creationId xmlns:a16="http://schemas.microsoft.com/office/drawing/2014/main" id="{F0764F99-AAB9-27D2-D096-087E2EA0C492}"/>
              </a:ext>
            </a:extLst>
          </p:cNvPr>
          <p:cNvPicPr>
            <a:picLocks noChangeAspect="1"/>
          </p:cNvPicPr>
          <p:nvPr/>
        </p:nvPicPr>
        <p:blipFill>
          <a:blip r:embed="rId3"/>
          <a:stretch>
            <a:fillRect/>
          </a:stretch>
        </p:blipFill>
        <p:spPr>
          <a:xfrm>
            <a:off x="4297625" y="1622729"/>
            <a:ext cx="1272650" cy="153447"/>
          </a:xfrm>
          <a:prstGeom prst="rect">
            <a:avLst/>
          </a:prstGeom>
        </p:spPr>
      </p:pic>
      <p:sp>
        <p:nvSpPr>
          <p:cNvPr id="7" name="正方形/長方形 6">
            <a:extLst>
              <a:ext uri="{FF2B5EF4-FFF2-40B4-BE49-F238E27FC236}">
                <a16:creationId xmlns:a16="http://schemas.microsoft.com/office/drawing/2014/main" id="{00279E65-0E7C-9B62-91B9-7D23FDAEFDBC}"/>
              </a:ext>
            </a:extLst>
          </p:cNvPr>
          <p:cNvSpPr/>
          <p:nvPr/>
        </p:nvSpPr>
        <p:spPr>
          <a:xfrm>
            <a:off x="111557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8" name="正方形/長方形 7">
            <a:extLst>
              <a:ext uri="{FF2B5EF4-FFF2-40B4-BE49-F238E27FC236}">
                <a16:creationId xmlns:a16="http://schemas.microsoft.com/office/drawing/2014/main" id="{798DB70F-034F-1749-99CE-DB4CD84835B6}"/>
              </a:ext>
            </a:extLst>
          </p:cNvPr>
          <p:cNvSpPr/>
          <p:nvPr/>
        </p:nvSpPr>
        <p:spPr>
          <a:xfrm>
            <a:off x="1702311" y="1636966"/>
            <a:ext cx="521216" cy="8274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600" kern="0" dirty="0">
              <a:solidFill>
                <a:prstClr val="black"/>
              </a:solidFill>
            </a:endParaRPr>
          </a:p>
        </p:txBody>
      </p:sp>
      <p:sp>
        <p:nvSpPr>
          <p:cNvPr id="9" name="テキスト ボックス 8">
            <a:extLst>
              <a:ext uri="{FF2B5EF4-FFF2-40B4-BE49-F238E27FC236}">
                <a16:creationId xmlns:a16="http://schemas.microsoft.com/office/drawing/2014/main" id="{91DA7EA0-F87A-75F3-8CCB-E7C530D517B0}"/>
              </a:ext>
            </a:extLst>
          </p:cNvPr>
          <p:cNvSpPr txBox="1"/>
          <p:nvPr/>
        </p:nvSpPr>
        <p:spPr>
          <a:xfrm>
            <a:off x="557120" y="1595662"/>
            <a:ext cx="401072" cy="169277"/>
          </a:xfrm>
          <a:prstGeom prst="rect">
            <a:avLst/>
          </a:prstGeom>
          <a:noFill/>
        </p:spPr>
        <p:txBody>
          <a:bodyPr wrap="none" rtlCol="0">
            <a:spAutoFit/>
          </a:bodyPr>
          <a:lstStyle/>
          <a:p>
            <a:r>
              <a:rPr kumimoji="1" lang="en-US" altLang="ja-JP" sz="500" dirty="0"/>
              <a:t>Part No</a:t>
            </a:r>
            <a:endParaRPr kumimoji="1" lang="ja-JP" altLang="en-US" sz="500" dirty="0"/>
          </a:p>
        </p:txBody>
      </p:sp>
      <p:sp>
        <p:nvSpPr>
          <p:cNvPr id="10" name="テキスト ボックス 9">
            <a:extLst>
              <a:ext uri="{FF2B5EF4-FFF2-40B4-BE49-F238E27FC236}">
                <a16:creationId xmlns:a16="http://schemas.microsoft.com/office/drawing/2014/main" id="{1DCF5072-EE32-4B14-242B-1F61A0985A6C}"/>
              </a:ext>
            </a:extLst>
          </p:cNvPr>
          <p:cNvSpPr txBox="1"/>
          <p:nvPr/>
        </p:nvSpPr>
        <p:spPr>
          <a:xfrm>
            <a:off x="1571713" y="1585140"/>
            <a:ext cx="171212" cy="169277"/>
          </a:xfrm>
          <a:prstGeom prst="rect">
            <a:avLst/>
          </a:prstGeom>
          <a:noFill/>
        </p:spPr>
        <p:txBody>
          <a:bodyPr wrap="square" rtlCol="0">
            <a:spAutoFit/>
          </a:bodyPr>
          <a:lstStyle/>
          <a:p>
            <a:r>
              <a:rPr kumimoji="1" lang="en-US" altLang="ja-JP" sz="500" dirty="0"/>
              <a:t>-</a:t>
            </a:r>
            <a:endParaRPr kumimoji="1" lang="ja-JP" altLang="en-US" sz="500" dirty="0"/>
          </a:p>
        </p:txBody>
      </p:sp>
      <p:pic>
        <p:nvPicPr>
          <p:cNvPr id="15" name="図 14">
            <a:extLst>
              <a:ext uri="{FF2B5EF4-FFF2-40B4-BE49-F238E27FC236}">
                <a16:creationId xmlns:a16="http://schemas.microsoft.com/office/drawing/2014/main" id="{7E98AAF5-C6A0-B44E-D7D2-82936BA7875D}"/>
              </a:ext>
            </a:extLst>
          </p:cNvPr>
          <p:cNvPicPr>
            <a:picLocks noChangeAspect="1"/>
          </p:cNvPicPr>
          <p:nvPr/>
        </p:nvPicPr>
        <p:blipFill>
          <a:blip r:embed="rId4"/>
          <a:stretch>
            <a:fillRect/>
          </a:stretch>
        </p:blipFill>
        <p:spPr>
          <a:xfrm>
            <a:off x="3171823" y="1466562"/>
            <a:ext cx="565081" cy="130230"/>
          </a:xfrm>
          <a:prstGeom prst="rect">
            <a:avLst/>
          </a:prstGeom>
        </p:spPr>
      </p:pic>
      <p:sp>
        <p:nvSpPr>
          <p:cNvPr id="16" name="テキスト ボックス 15">
            <a:extLst>
              <a:ext uri="{FF2B5EF4-FFF2-40B4-BE49-F238E27FC236}">
                <a16:creationId xmlns:a16="http://schemas.microsoft.com/office/drawing/2014/main" id="{40978CEC-571D-5EDE-0FAD-36A9EF4B8A96}"/>
              </a:ext>
            </a:extLst>
          </p:cNvPr>
          <p:cNvSpPr txBox="1"/>
          <p:nvPr/>
        </p:nvSpPr>
        <p:spPr>
          <a:xfrm>
            <a:off x="3260121" y="1445036"/>
            <a:ext cx="620683" cy="169277"/>
          </a:xfrm>
          <a:prstGeom prst="rect">
            <a:avLst/>
          </a:prstGeom>
          <a:noFill/>
        </p:spPr>
        <p:txBody>
          <a:bodyPr wrap="none" rtlCol="0">
            <a:spAutoFit/>
          </a:bodyPr>
          <a:lstStyle/>
          <a:p>
            <a:r>
              <a:rPr kumimoji="1" lang="en-US" altLang="ja-JP" sz="500" dirty="0">
                <a:solidFill>
                  <a:schemeClr val="bg1"/>
                </a:solidFill>
              </a:rPr>
              <a:t>Bucket quantity</a:t>
            </a:r>
            <a:endParaRPr kumimoji="1" lang="ja-JP" altLang="en-US" sz="500" dirty="0">
              <a:solidFill>
                <a:schemeClr val="bg1"/>
              </a:solidFill>
            </a:endParaRPr>
          </a:p>
        </p:txBody>
      </p:sp>
      <p:graphicFrame>
        <p:nvGraphicFramePr>
          <p:cNvPr id="2" name="表 1">
            <a:extLst>
              <a:ext uri="{FF2B5EF4-FFF2-40B4-BE49-F238E27FC236}">
                <a16:creationId xmlns:a16="http://schemas.microsoft.com/office/drawing/2014/main" id="{3776F204-87C7-D0E2-66D2-02369824B696}"/>
              </a:ext>
            </a:extLst>
          </p:cNvPr>
          <p:cNvGraphicFramePr>
            <a:graphicFrameLocks noGrp="1"/>
          </p:cNvGraphicFramePr>
          <p:nvPr>
            <p:extLst>
              <p:ext uri="{D42A27DB-BD31-4B8C-83A1-F6EECF244321}">
                <p14:modId xmlns:p14="http://schemas.microsoft.com/office/powerpoint/2010/main" val="3521704443"/>
              </p:ext>
            </p:extLst>
          </p:nvPr>
        </p:nvGraphicFramePr>
        <p:xfrm>
          <a:off x="557120" y="2049975"/>
          <a:ext cx="5810675" cy="4392258"/>
        </p:xfrm>
        <a:graphic>
          <a:graphicData uri="http://schemas.openxmlformats.org/drawingml/2006/table">
            <a:tbl>
              <a:tblPr>
                <a:tableStyleId>{5C22544A-7EE6-4342-B048-85BDC9FD1C3A}</a:tableStyleId>
              </a:tblPr>
              <a:tblGrid>
                <a:gridCol w="436831">
                  <a:extLst>
                    <a:ext uri="{9D8B030D-6E8A-4147-A177-3AD203B41FA5}">
                      <a16:colId xmlns:a16="http://schemas.microsoft.com/office/drawing/2014/main" val="2083064966"/>
                    </a:ext>
                  </a:extLst>
                </a:gridCol>
                <a:gridCol w="387378">
                  <a:extLst>
                    <a:ext uri="{9D8B030D-6E8A-4147-A177-3AD203B41FA5}">
                      <a16:colId xmlns:a16="http://schemas.microsoft.com/office/drawing/2014/main" val="1001620978"/>
                    </a:ext>
                  </a:extLst>
                </a:gridCol>
                <a:gridCol w="420346">
                  <a:extLst>
                    <a:ext uri="{9D8B030D-6E8A-4147-A177-3AD203B41FA5}">
                      <a16:colId xmlns:a16="http://schemas.microsoft.com/office/drawing/2014/main" val="410064244"/>
                    </a:ext>
                  </a:extLst>
                </a:gridCol>
                <a:gridCol w="387378">
                  <a:extLst>
                    <a:ext uri="{9D8B030D-6E8A-4147-A177-3AD203B41FA5}">
                      <a16:colId xmlns:a16="http://schemas.microsoft.com/office/drawing/2014/main" val="1128885338"/>
                    </a:ext>
                  </a:extLst>
                </a:gridCol>
                <a:gridCol w="387378">
                  <a:extLst>
                    <a:ext uri="{9D8B030D-6E8A-4147-A177-3AD203B41FA5}">
                      <a16:colId xmlns:a16="http://schemas.microsoft.com/office/drawing/2014/main" val="505708274"/>
                    </a:ext>
                  </a:extLst>
                </a:gridCol>
                <a:gridCol w="469799">
                  <a:extLst>
                    <a:ext uri="{9D8B030D-6E8A-4147-A177-3AD203B41FA5}">
                      <a16:colId xmlns:a16="http://schemas.microsoft.com/office/drawing/2014/main" val="3518095896"/>
                    </a:ext>
                  </a:extLst>
                </a:gridCol>
                <a:gridCol w="395621">
                  <a:extLst>
                    <a:ext uri="{9D8B030D-6E8A-4147-A177-3AD203B41FA5}">
                      <a16:colId xmlns:a16="http://schemas.microsoft.com/office/drawing/2014/main" val="2605633168"/>
                    </a:ext>
                  </a:extLst>
                </a:gridCol>
                <a:gridCol w="395621">
                  <a:extLst>
                    <a:ext uri="{9D8B030D-6E8A-4147-A177-3AD203B41FA5}">
                      <a16:colId xmlns:a16="http://schemas.microsoft.com/office/drawing/2014/main" val="273145109"/>
                    </a:ext>
                  </a:extLst>
                </a:gridCol>
                <a:gridCol w="403862">
                  <a:extLst>
                    <a:ext uri="{9D8B030D-6E8A-4147-A177-3AD203B41FA5}">
                      <a16:colId xmlns:a16="http://schemas.microsoft.com/office/drawing/2014/main" val="1814091994"/>
                    </a:ext>
                  </a:extLst>
                </a:gridCol>
                <a:gridCol w="469799">
                  <a:extLst>
                    <a:ext uri="{9D8B030D-6E8A-4147-A177-3AD203B41FA5}">
                      <a16:colId xmlns:a16="http://schemas.microsoft.com/office/drawing/2014/main" val="1795619497"/>
                    </a:ext>
                  </a:extLst>
                </a:gridCol>
                <a:gridCol w="395621">
                  <a:extLst>
                    <a:ext uri="{9D8B030D-6E8A-4147-A177-3AD203B41FA5}">
                      <a16:colId xmlns:a16="http://schemas.microsoft.com/office/drawing/2014/main" val="915405780"/>
                    </a:ext>
                  </a:extLst>
                </a:gridCol>
                <a:gridCol w="395621">
                  <a:extLst>
                    <a:ext uri="{9D8B030D-6E8A-4147-A177-3AD203B41FA5}">
                      <a16:colId xmlns:a16="http://schemas.microsoft.com/office/drawing/2014/main" val="1024465601"/>
                    </a:ext>
                  </a:extLst>
                </a:gridCol>
                <a:gridCol w="469799">
                  <a:extLst>
                    <a:ext uri="{9D8B030D-6E8A-4147-A177-3AD203B41FA5}">
                      <a16:colId xmlns:a16="http://schemas.microsoft.com/office/drawing/2014/main" val="2191575085"/>
                    </a:ext>
                  </a:extLst>
                </a:gridCol>
                <a:gridCol w="395621">
                  <a:extLst>
                    <a:ext uri="{9D8B030D-6E8A-4147-A177-3AD203B41FA5}">
                      <a16:colId xmlns:a16="http://schemas.microsoft.com/office/drawing/2014/main" val="378793376"/>
                    </a:ext>
                  </a:extLst>
                </a:gridCol>
              </a:tblGrid>
              <a:tr h="196048">
                <a:tc>
                  <a:txBody>
                    <a:bodyPr/>
                    <a:lstStyle/>
                    <a:p>
                      <a:pPr algn="l" fontAlgn="ctr"/>
                      <a:r>
                        <a:rPr lang="de-DE" sz="500" u="none" strike="noStrike">
                          <a:effectLst/>
                        </a:rPr>
                        <a:t>PART NO</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ctr" fontAlgn="b"/>
                      <a:r>
                        <a:rPr lang="de-DE" sz="500" u="none" strike="noStrike">
                          <a:effectLst/>
                        </a:rPr>
                        <a:t>PART NO.0</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dirty="0">
                          <a:effectLst/>
                        </a:rPr>
                        <a:t>PART NO.1</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PART NO.2</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PACKING QTY</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USER</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UPDATE WSID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USERID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LAST TRANSFER DATE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LAST TRANSFER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extLst>
                  <a:ext uri="{0D108BD9-81ED-4DB2-BD59-A6C34878D82A}">
                    <a16:rowId xmlns:a16="http://schemas.microsoft.com/office/drawing/2014/main" val="3676792527"/>
                  </a:ext>
                </a:extLst>
              </a:tr>
              <a:tr h="166402">
                <a:tc>
                  <a:txBody>
                    <a:bodyPr/>
                    <a:lstStyle/>
                    <a:p>
                      <a:pPr algn="l" fontAlgn="ctr"/>
                      <a:r>
                        <a:rPr lang="en-US" altLang="ja-JP" sz="500" u="none" strike="noStrike">
                          <a:effectLst/>
                        </a:rPr>
                        <a:t>101-0210002-00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35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497072306"/>
                  </a:ext>
                </a:extLst>
              </a:tr>
              <a:tr h="166402">
                <a:tc>
                  <a:txBody>
                    <a:bodyPr/>
                    <a:lstStyle/>
                    <a:p>
                      <a:pPr algn="l" fontAlgn="ctr"/>
                      <a:r>
                        <a:rPr lang="en-US" altLang="ja-JP" sz="500" u="none" strike="noStrike">
                          <a:effectLst/>
                        </a:rPr>
                        <a:t>101-0210003-00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77943839"/>
                  </a:ext>
                </a:extLst>
              </a:tr>
              <a:tr h="166402">
                <a:tc>
                  <a:txBody>
                    <a:bodyPr/>
                    <a:lstStyle/>
                    <a:p>
                      <a:pPr algn="l" fontAlgn="ctr"/>
                      <a:r>
                        <a:rPr lang="en-US" altLang="ja-JP" sz="500" u="none" strike="noStrike">
                          <a:effectLst/>
                        </a:rPr>
                        <a:t>101-0210004-00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3376054728"/>
                  </a:ext>
                </a:extLst>
              </a:tr>
              <a:tr h="166402">
                <a:tc>
                  <a:txBody>
                    <a:bodyPr/>
                    <a:lstStyle/>
                    <a:p>
                      <a:pPr algn="l" fontAlgn="ctr"/>
                      <a:r>
                        <a:rPr lang="en-US" altLang="ja-JP" sz="500" u="none" strike="noStrike">
                          <a:effectLst/>
                        </a:rPr>
                        <a:t>101-0210005-00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62577904"/>
                  </a:ext>
                </a:extLst>
              </a:tr>
              <a:tr h="166402">
                <a:tc>
                  <a:txBody>
                    <a:bodyPr/>
                    <a:lstStyle/>
                    <a:p>
                      <a:pPr algn="l" fontAlgn="ctr"/>
                      <a:r>
                        <a:rPr lang="en-US" altLang="ja-JP" sz="500" u="none" strike="noStrike">
                          <a:effectLst/>
                        </a:rPr>
                        <a:t>101-0210006-00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362208929"/>
                  </a:ext>
                </a:extLst>
              </a:tr>
              <a:tr h="166402">
                <a:tc>
                  <a:txBody>
                    <a:bodyPr/>
                    <a:lstStyle/>
                    <a:p>
                      <a:pPr algn="l" fontAlgn="ctr"/>
                      <a:r>
                        <a:rPr lang="en-US" altLang="ja-JP" sz="500" u="none" strike="noStrike">
                          <a:effectLst/>
                        </a:rPr>
                        <a:t>101-0210007-00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162144277"/>
                  </a:ext>
                </a:extLst>
              </a:tr>
              <a:tr h="166402">
                <a:tc>
                  <a:txBody>
                    <a:bodyPr/>
                    <a:lstStyle/>
                    <a:p>
                      <a:pPr algn="l" fontAlgn="ctr"/>
                      <a:r>
                        <a:rPr lang="en-US" altLang="ja-JP" sz="500" u="none" strike="noStrike">
                          <a:effectLst/>
                        </a:rPr>
                        <a:t>101-0210008-00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0210008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969988684"/>
                  </a:ext>
                </a:extLst>
              </a:tr>
              <a:tr h="166402">
                <a:tc>
                  <a:txBody>
                    <a:bodyPr/>
                    <a:lstStyle/>
                    <a:p>
                      <a:pPr algn="l" fontAlgn="ctr"/>
                      <a:r>
                        <a:rPr lang="en-US" altLang="ja-JP" sz="500" u="none" strike="noStrike">
                          <a:effectLst/>
                        </a:rPr>
                        <a:t>101-0210010-00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631439769"/>
                  </a:ext>
                </a:extLst>
              </a:tr>
              <a:tr h="166402">
                <a:tc>
                  <a:txBody>
                    <a:bodyPr/>
                    <a:lstStyle/>
                    <a:p>
                      <a:pPr algn="l" fontAlgn="ctr"/>
                      <a:r>
                        <a:rPr lang="en-US" altLang="ja-JP" sz="500" u="none" strike="noStrike">
                          <a:effectLst/>
                        </a:rPr>
                        <a:t>101-0210011-00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4250723579"/>
                  </a:ext>
                </a:extLst>
              </a:tr>
              <a:tr h="166402">
                <a:tc>
                  <a:txBody>
                    <a:bodyPr/>
                    <a:lstStyle/>
                    <a:p>
                      <a:pPr algn="l" fontAlgn="ctr"/>
                      <a:r>
                        <a:rPr lang="en-US" altLang="ja-JP" sz="500" u="none" strike="noStrike">
                          <a:effectLst/>
                        </a:rPr>
                        <a:t>101-0210012-00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dirty="0">
                          <a:effectLst/>
                        </a:rPr>
                        <a:t>20161207</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3834107364"/>
                  </a:ext>
                </a:extLst>
              </a:tr>
              <a:tr h="166402">
                <a:tc>
                  <a:txBody>
                    <a:bodyPr/>
                    <a:lstStyle/>
                    <a:p>
                      <a:pPr algn="l" fontAlgn="ctr"/>
                      <a:r>
                        <a:rPr lang="en-US" altLang="ja-JP" sz="500" u="none" strike="noStrike">
                          <a:effectLst/>
                        </a:rPr>
                        <a:t>101-0210013-00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404584278"/>
                  </a:ext>
                </a:extLst>
              </a:tr>
              <a:tr h="166402">
                <a:tc>
                  <a:txBody>
                    <a:bodyPr/>
                    <a:lstStyle/>
                    <a:p>
                      <a:pPr algn="l" fontAlgn="ctr"/>
                      <a:r>
                        <a:rPr lang="en-US" altLang="ja-JP" sz="500" u="none" strike="noStrike">
                          <a:effectLst/>
                        </a:rPr>
                        <a:t>101-0210014-00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314453742"/>
                  </a:ext>
                </a:extLst>
              </a:tr>
              <a:tr h="166402">
                <a:tc>
                  <a:txBody>
                    <a:bodyPr/>
                    <a:lstStyle/>
                    <a:p>
                      <a:pPr algn="l" fontAlgn="ctr"/>
                      <a:r>
                        <a:rPr lang="en-US" altLang="ja-JP" sz="500" u="none" strike="noStrike">
                          <a:effectLst/>
                        </a:rPr>
                        <a:t>101-0210016-00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015903180"/>
                  </a:ext>
                </a:extLst>
              </a:tr>
              <a:tr h="166402">
                <a:tc>
                  <a:txBody>
                    <a:bodyPr/>
                    <a:lstStyle/>
                    <a:p>
                      <a:pPr algn="l" fontAlgn="ctr"/>
                      <a:r>
                        <a:rPr lang="en-US" altLang="ja-JP" sz="500" u="none" strike="noStrike">
                          <a:effectLst/>
                        </a:rPr>
                        <a:t>101-0210017-00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70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34931969"/>
                  </a:ext>
                </a:extLst>
              </a:tr>
              <a:tr h="166402">
                <a:tc>
                  <a:txBody>
                    <a:bodyPr/>
                    <a:lstStyle/>
                    <a:p>
                      <a:pPr algn="l" fontAlgn="ctr"/>
                      <a:r>
                        <a:rPr lang="en-US" altLang="ja-JP" sz="500" u="none" strike="noStrike">
                          <a:effectLst/>
                        </a:rPr>
                        <a:t>101-0210018-00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512411875"/>
                  </a:ext>
                </a:extLst>
              </a:tr>
              <a:tr h="166402">
                <a:tc>
                  <a:txBody>
                    <a:bodyPr/>
                    <a:lstStyle/>
                    <a:p>
                      <a:pPr algn="l" fontAlgn="ctr"/>
                      <a:r>
                        <a:rPr lang="en-US" altLang="ja-JP" sz="500" u="none" strike="noStrike">
                          <a:effectLst/>
                        </a:rPr>
                        <a:t>101-0210019-00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0210019</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46176751"/>
                  </a:ext>
                </a:extLst>
              </a:tr>
              <a:tr h="166402">
                <a:tc>
                  <a:txBody>
                    <a:bodyPr/>
                    <a:lstStyle/>
                    <a:p>
                      <a:pPr algn="l" fontAlgn="ctr"/>
                      <a:r>
                        <a:rPr lang="en-US" altLang="ja-JP" sz="500" u="none" strike="noStrike">
                          <a:effectLst/>
                        </a:rPr>
                        <a:t>101-0210020-00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992718239"/>
                  </a:ext>
                </a:extLst>
              </a:tr>
              <a:tr h="166402">
                <a:tc>
                  <a:txBody>
                    <a:bodyPr/>
                    <a:lstStyle/>
                    <a:p>
                      <a:pPr algn="l" fontAlgn="ctr"/>
                      <a:r>
                        <a:rPr lang="en-US" altLang="ja-JP" sz="500" u="none" strike="noStrike">
                          <a:effectLst/>
                        </a:rPr>
                        <a:t>101-0210021-00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571390389"/>
                  </a:ext>
                </a:extLst>
              </a:tr>
              <a:tr h="166402">
                <a:tc>
                  <a:txBody>
                    <a:bodyPr/>
                    <a:lstStyle/>
                    <a:p>
                      <a:pPr algn="l" fontAlgn="ctr"/>
                      <a:r>
                        <a:rPr lang="en-US" altLang="ja-JP" sz="500" u="none" strike="noStrike">
                          <a:effectLst/>
                        </a:rPr>
                        <a:t>101-0210022-00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0210022</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806564088"/>
                  </a:ext>
                </a:extLst>
              </a:tr>
              <a:tr h="166402">
                <a:tc>
                  <a:txBody>
                    <a:bodyPr/>
                    <a:lstStyle/>
                    <a:p>
                      <a:pPr algn="l" fontAlgn="ctr"/>
                      <a:r>
                        <a:rPr lang="en-US" altLang="ja-JP" sz="500" u="none" strike="noStrike">
                          <a:effectLst/>
                        </a:rPr>
                        <a:t>101-0210023-00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0210023</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3000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3512159"/>
                  </a:ext>
                </a:extLst>
              </a:tr>
              <a:tr h="166402">
                <a:tc>
                  <a:txBody>
                    <a:bodyPr/>
                    <a:lstStyle/>
                    <a:p>
                      <a:pPr algn="l" fontAlgn="ctr"/>
                      <a:r>
                        <a:rPr lang="en-US" altLang="ja-JP" sz="500" u="none" strike="noStrike">
                          <a:effectLst/>
                        </a:rPr>
                        <a:t>101-0210024-00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0210024</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589706274"/>
                  </a:ext>
                </a:extLst>
              </a:tr>
              <a:tr h="166402">
                <a:tc>
                  <a:txBody>
                    <a:bodyPr/>
                    <a:lstStyle/>
                    <a:p>
                      <a:pPr algn="l" fontAlgn="ctr"/>
                      <a:r>
                        <a:rPr lang="en-US" altLang="ja-JP" sz="500" u="none" strike="noStrike">
                          <a:effectLst/>
                        </a:rPr>
                        <a:t>101-0210025-00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0210025</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36092071"/>
                  </a:ext>
                </a:extLst>
              </a:tr>
              <a:tr h="166402">
                <a:tc>
                  <a:txBody>
                    <a:bodyPr/>
                    <a:lstStyle/>
                    <a:p>
                      <a:pPr algn="l" fontAlgn="ctr"/>
                      <a:r>
                        <a:rPr lang="en-US" altLang="ja-JP" sz="500" u="none" strike="noStrike">
                          <a:effectLst/>
                        </a:rPr>
                        <a:t>101-0210026-00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0210026</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127183514"/>
                  </a:ext>
                </a:extLst>
              </a:tr>
              <a:tr h="166402">
                <a:tc>
                  <a:txBody>
                    <a:bodyPr/>
                    <a:lstStyle/>
                    <a:p>
                      <a:pPr algn="l" fontAlgn="ctr"/>
                      <a:r>
                        <a:rPr lang="en-US" altLang="ja-JP" sz="500" u="none" strike="noStrike">
                          <a:effectLst/>
                        </a:rPr>
                        <a:t>101-0210027-00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5000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84320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06557026"/>
                  </a:ext>
                </a:extLst>
              </a:tr>
              <a:tr h="166402">
                <a:tc>
                  <a:txBody>
                    <a:bodyPr/>
                    <a:lstStyle/>
                    <a:p>
                      <a:pPr algn="l" fontAlgn="ctr"/>
                      <a:r>
                        <a:rPr lang="en-US" altLang="ja-JP" sz="500" u="none" strike="noStrike">
                          <a:effectLst/>
                        </a:rPr>
                        <a:t>101-0210028-00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101</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0210028</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u="none" strike="noStrike">
                          <a:effectLst/>
                        </a:rPr>
                        <a:t>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1000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0</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a:effectLst/>
                        </a:rPr>
                        <a:t>20161207</a:t>
                      </a:r>
                      <a:endParaRPr lang="en-US" altLang="ja-JP"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u="none" strike="noStrike" dirty="0">
                          <a:effectLst/>
                        </a:rPr>
                        <a:t>84320</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85829629"/>
                  </a:ext>
                </a:extLst>
              </a:tr>
            </a:tbl>
          </a:graphicData>
        </a:graphic>
      </p:graphicFrame>
      <p:sp>
        <p:nvSpPr>
          <p:cNvPr id="18" name="正方形/長方形 17">
            <a:extLst>
              <a:ext uri="{FF2B5EF4-FFF2-40B4-BE49-F238E27FC236}">
                <a16:creationId xmlns:a16="http://schemas.microsoft.com/office/drawing/2014/main" id="{CE7DD929-5D33-84BB-63C2-13C40E401E5C}"/>
              </a:ext>
            </a:extLst>
          </p:cNvPr>
          <p:cNvSpPr/>
          <p:nvPr/>
        </p:nvSpPr>
        <p:spPr>
          <a:xfrm>
            <a:off x="536577" y="6549691"/>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19" name="フローチャート: 磁気ディスク 18">
            <a:extLst>
              <a:ext uri="{FF2B5EF4-FFF2-40B4-BE49-F238E27FC236}">
                <a16:creationId xmlns:a16="http://schemas.microsoft.com/office/drawing/2014/main" id="{6C49F346-510D-29C5-40DC-D0EBC818012C}"/>
              </a:ext>
            </a:extLst>
          </p:cNvPr>
          <p:cNvSpPr/>
          <p:nvPr/>
        </p:nvSpPr>
        <p:spPr>
          <a:xfrm>
            <a:off x="579751" y="8043365"/>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Bucket quantity</a:t>
            </a:r>
          </a:p>
        </p:txBody>
      </p:sp>
      <p:sp>
        <p:nvSpPr>
          <p:cNvPr id="20" name="フローチャート: 磁気ディスク 19">
            <a:extLst>
              <a:ext uri="{FF2B5EF4-FFF2-40B4-BE49-F238E27FC236}">
                <a16:creationId xmlns:a16="http://schemas.microsoft.com/office/drawing/2014/main" id="{31451671-AF7E-674A-C831-8795518940A6}"/>
              </a:ext>
            </a:extLst>
          </p:cNvPr>
          <p:cNvSpPr/>
          <p:nvPr/>
        </p:nvSpPr>
        <p:spPr>
          <a:xfrm>
            <a:off x="2005288" y="8043365"/>
            <a:ext cx="913254" cy="462735"/>
          </a:xfrm>
          <a:prstGeom prst="flowChartMagneticDisk">
            <a:avLst/>
          </a:prstGeom>
          <a:solidFill>
            <a:schemeClr val="bg1"/>
          </a:solid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prstClr val="black"/>
                </a:solidFill>
              </a:rPr>
              <a:t>Packing type master</a:t>
            </a:r>
            <a:endParaRPr kumimoji="1" lang="ja-JP" altLang="en-US" sz="700" kern="0" dirty="0">
              <a:solidFill>
                <a:prstClr val="black"/>
              </a:solidFill>
            </a:endParaRPr>
          </a:p>
        </p:txBody>
      </p:sp>
      <p:sp>
        <p:nvSpPr>
          <p:cNvPr id="21" name="矢印: 右 20">
            <a:extLst>
              <a:ext uri="{FF2B5EF4-FFF2-40B4-BE49-F238E27FC236}">
                <a16:creationId xmlns:a16="http://schemas.microsoft.com/office/drawing/2014/main" id="{D98074EB-F93E-3758-EB41-5C63366CA756}"/>
              </a:ext>
            </a:extLst>
          </p:cNvPr>
          <p:cNvSpPr/>
          <p:nvPr/>
        </p:nvSpPr>
        <p:spPr>
          <a:xfrm>
            <a:off x="1611034" y="8233169"/>
            <a:ext cx="276225" cy="112213"/>
          </a:xfrm>
          <a:prstGeom prst="rightArrow">
            <a:avLst/>
          </a:prstGeom>
          <a:solidFill>
            <a:schemeClr val="bg1"/>
          </a:solidFill>
          <a:ln w="3175" cap="flat" cmpd="sng" algn="ctr">
            <a:solidFill>
              <a:sysClr val="windowText" lastClr="000000"/>
            </a:solidFill>
            <a:prstDash val="solid"/>
          </a:ln>
          <a:effectLst/>
        </p:spPr>
        <p:txBody>
          <a:bodyPr rtlCol="0" anchor="ctr"/>
          <a:lstStyle/>
          <a:p>
            <a:pPr algn="l" defTabSz="914400"/>
            <a:endParaRPr kumimoji="1" lang="ja-JP" altLang="en-US" sz="700" kern="0" dirty="0">
              <a:solidFill>
                <a:prstClr val="black"/>
              </a:solidFill>
            </a:endParaRPr>
          </a:p>
        </p:txBody>
      </p:sp>
      <p:sp>
        <p:nvSpPr>
          <p:cNvPr id="24" name="正方形/長方形 23">
            <a:extLst>
              <a:ext uri="{FF2B5EF4-FFF2-40B4-BE49-F238E27FC236}">
                <a16:creationId xmlns:a16="http://schemas.microsoft.com/office/drawing/2014/main" id="{7A07354D-CB6A-2D8B-7952-7E5B7D74ABBC}"/>
              </a:ext>
            </a:extLst>
          </p:cNvPr>
          <p:cNvSpPr/>
          <p:nvPr/>
        </p:nvSpPr>
        <p:spPr>
          <a:xfrm>
            <a:off x="3011623" y="7940674"/>
            <a:ext cx="3418757" cy="631043"/>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kern="0" dirty="0">
                <a:solidFill>
                  <a:prstClr val="black"/>
                </a:solidFill>
              </a:rPr>
              <a:t>Data linked to bucket quantity using the stored procedure function is also linked to Packing type master. If the part number is the same, use Update, and if the part number is different, use Insert.</a:t>
            </a:r>
          </a:p>
        </p:txBody>
      </p:sp>
    </p:spTree>
    <p:extLst>
      <p:ext uri="{BB962C8B-B14F-4D97-AF65-F5344CB8AC3E}">
        <p14:creationId xmlns:p14="http://schemas.microsoft.com/office/powerpoint/2010/main" val="3010687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5-10-6. Packing type master</a:t>
            </a:r>
          </a:p>
        </p:txBody>
      </p:sp>
      <p:sp>
        <p:nvSpPr>
          <p:cNvPr id="18" name="正方形/長方形 17">
            <a:extLst>
              <a:ext uri="{FF2B5EF4-FFF2-40B4-BE49-F238E27FC236}">
                <a16:creationId xmlns:a16="http://schemas.microsoft.com/office/drawing/2014/main" id="{CE7DD929-5D33-84BB-63C2-13C40E401E5C}"/>
              </a:ext>
            </a:extLst>
          </p:cNvPr>
          <p:cNvSpPr/>
          <p:nvPr/>
        </p:nvSpPr>
        <p:spPr>
          <a:xfrm>
            <a:off x="536577" y="461116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pic>
        <p:nvPicPr>
          <p:cNvPr id="11" name="図 10">
            <a:extLst>
              <a:ext uri="{FF2B5EF4-FFF2-40B4-BE49-F238E27FC236}">
                <a16:creationId xmlns:a16="http://schemas.microsoft.com/office/drawing/2014/main" id="{0992868D-C36D-4465-41B6-79E65AC4CAE9}"/>
              </a:ext>
            </a:extLst>
          </p:cNvPr>
          <p:cNvPicPr>
            <a:picLocks noChangeAspect="1"/>
          </p:cNvPicPr>
          <p:nvPr/>
        </p:nvPicPr>
        <p:blipFill>
          <a:blip r:embed="rId2"/>
          <a:stretch>
            <a:fillRect/>
          </a:stretch>
        </p:blipFill>
        <p:spPr>
          <a:xfrm>
            <a:off x="536577" y="1494423"/>
            <a:ext cx="5849936" cy="2950197"/>
          </a:xfrm>
          <a:prstGeom prst="rect">
            <a:avLst/>
          </a:prstGeom>
        </p:spPr>
      </p:pic>
      <p:sp>
        <p:nvSpPr>
          <p:cNvPr id="12" name="正方形/長方形 11">
            <a:extLst>
              <a:ext uri="{FF2B5EF4-FFF2-40B4-BE49-F238E27FC236}">
                <a16:creationId xmlns:a16="http://schemas.microsoft.com/office/drawing/2014/main" id="{53EAE46D-5937-17CB-92F8-A20BE8187A1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Tree>
    <p:extLst>
      <p:ext uri="{BB962C8B-B14F-4D97-AF65-F5344CB8AC3E}">
        <p14:creationId xmlns:p14="http://schemas.microsoft.com/office/powerpoint/2010/main" val="4205674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79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5-10-7. Location master</a:t>
            </a:r>
          </a:p>
        </p:txBody>
      </p:sp>
      <p:pic>
        <p:nvPicPr>
          <p:cNvPr id="4" name="図 3">
            <a:extLst>
              <a:ext uri="{FF2B5EF4-FFF2-40B4-BE49-F238E27FC236}">
                <a16:creationId xmlns:a16="http://schemas.microsoft.com/office/drawing/2014/main" id="{3C1B9736-438B-C026-1E0A-2BC06725942A}"/>
              </a:ext>
            </a:extLst>
          </p:cNvPr>
          <p:cNvPicPr>
            <a:picLocks noChangeAspect="1"/>
          </p:cNvPicPr>
          <p:nvPr/>
        </p:nvPicPr>
        <p:blipFill>
          <a:blip r:embed="rId2"/>
          <a:stretch>
            <a:fillRect/>
          </a:stretch>
        </p:blipFill>
        <p:spPr>
          <a:xfrm>
            <a:off x="505968" y="1458861"/>
            <a:ext cx="5880545" cy="2609138"/>
          </a:xfrm>
          <a:prstGeom prst="rect">
            <a:avLst/>
          </a:prstGeom>
        </p:spPr>
      </p:pic>
      <p:sp>
        <p:nvSpPr>
          <p:cNvPr id="5" name="正方形/長方形 4">
            <a:extLst>
              <a:ext uri="{FF2B5EF4-FFF2-40B4-BE49-F238E27FC236}">
                <a16:creationId xmlns:a16="http://schemas.microsoft.com/office/drawing/2014/main" id="{4D11A0D3-2663-5324-EE7A-D89545B8A207}"/>
              </a:ext>
            </a:extLst>
          </p:cNvPr>
          <p:cNvSpPr/>
          <p:nvPr/>
        </p:nvSpPr>
        <p:spPr>
          <a:xfrm>
            <a:off x="536577" y="4169391"/>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6" name="吹き出し: 四角形 5">
            <a:extLst>
              <a:ext uri="{FF2B5EF4-FFF2-40B4-BE49-F238E27FC236}">
                <a16:creationId xmlns:a16="http://schemas.microsoft.com/office/drawing/2014/main" id="{46E11F05-2D9E-1050-11AA-650037C34875}"/>
              </a:ext>
            </a:extLst>
          </p:cNvPr>
          <p:cNvSpPr/>
          <p:nvPr/>
        </p:nvSpPr>
        <p:spPr>
          <a:xfrm>
            <a:off x="7129971" y="1538578"/>
            <a:ext cx="2292350" cy="931255"/>
          </a:xfrm>
          <a:prstGeom prst="wedgeRectCallout">
            <a:avLst>
              <a:gd name="adj1" fmla="val -59861"/>
              <a:gd name="adj2" fmla="val 23629"/>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項目を追加する。</a:t>
            </a:r>
            <a:endParaRPr kumimoji="1" lang="en-US" altLang="ja-JP" sz="700" kern="0" dirty="0">
              <a:solidFill>
                <a:prstClr val="black"/>
              </a:solidFill>
            </a:endParaRPr>
          </a:p>
          <a:p>
            <a:pPr algn="l" defTabSz="914400"/>
            <a:r>
              <a:rPr kumimoji="1" lang="ja-JP" altLang="en-US" sz="700" kern="0" dirty="0">
                <a:solidFill>
                  <a:prstClr val="black"/>
                </a:solidFill>
              </a:rPr>
              <a:t>→完成品ロケーションか否かをチェックできるようにする。</a:t>
            </a:r>
            <a:endParaRPr kumimoji="1" lang="en-US" altLang="ja-JP" sz="700" kern="0" dirty="0">
              <a:solidFill>
                <a:prstClr val="black"/>
              </a:solidFill>
            </a:endParaRPr>
          </a:p>
          <a:p>
            <a:pPr algn="l" defTabSz="914400"/>
            <a:r>
              <a:rPr kumimoji="1" lang="ja-JP" altLang="en-US" sz="700" kern="0" dirty="0">
                <a:solidFill>
                  <a:prstClr val="black"/>
                </a:solidFill>
              </a:rPr>
              <a:t>ロケーションマスタは調達とソケイで分ける</a:t>
            </a:r>
          </a:p>
        </p:txBody>
      </p:sp>
      <p:pic>
        <p:nvPicPr>
          <p:cNvPr id="7" name="Picture 6">
            <a:extLst>
              <a:ext uri="{FF2B5EF4-FFF2-40B4-BE49-F238E27FC236}">
                <a16:creationId xmlns:a16="http://schemas.microsoft.com/office/drawing/2014/main" id="{1CC8833E-533A-46EE-4F3B-B220E4FCEF58}"/>
              </a:ext>
            </a:extLst>
          </p:cNvPr>
          <p:cNvPicPr>
            <a:picLocks noChangeAspect="1"/>
          </p:cNvPicPr>
          <p:nvPr/>
        </p:nvPicPr>
        <p:blipFill>
          <a:blip r:embed="rId3"/>
          <a:stretch>
            <a:fillRect/>
          </a:stretch>
        </p:blipFill>
        <p:spPr>
          <a:xfrm>
            <a:off x="530481" y="2038254"/>
            <a:ext cx="5849936" cy="1706481"/>
          </a:xfrm>
          <a:prstGeom prst="rect">
            <a:avLst/>
          </a:prstGeom>
        </p:spPr>
      </p:pic>
      <p:sp>
        <p:nvSpPr>
          <p:cNvPr id="8" name="Isosceles Triangle 7">
            <a:extLst>
              <a:ext uri="{FF2B5EF4-FFF2-40B4-BE49-F238E27FC236}">
                <a16:creationId xmlns:a16="http://schemas.microsoft.com/office/drawing/2014/main" id="{050C734D-AA5C-E4A3-DDB2-3721C97929E5}"/>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Tree>
    <p:extLst>
      <p:ext uri="{BB962C8B-B14F-4D97-AF65-F5344CB8AC3E}">
        <p14:creationId xmlns:p14="http://schemas.microsoft.com/office/powerpoint/2010/main" val="134619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334538" y="951238"/>
            <a:ext cx="4200886" cy="261610"/>
          </a:xfrm>
          <a:prstGeom prst="rect">
            <a:avLst/>
          </a:prstGeom>
          <a:noFill/>
        </p:spPr>
        <p:txBody>
          <a:bodyPr wrap="square" rtlCol="0">
            <a:spAutoFit/>
          </a:bodyPr>
          <a:lstStyle/>
          <a:p>
            <a:r>
              <a:rPr kumimoji="1" lang="en-US" altLang="ja-JP" sz="1100" dirty="0"/>
              <a:t>3-1. Linkage data</a:t>
            </a:r>
          </a:p>
        </p:txBody>
      </p:sp>
      <p:graphicFrame>
        <p:nvGraphicFramePr>
          <p:cNvPr id="6" name="表 9">
            <a:extLst>
              <a:ext uri="{FF2B5EF4-FFF2-40B4-BE49-F238E27FC236}">
                <a16:creationId xmlns:a16="http://schemas.microsoft.com/office/drawing/2014/main" id="{5671782F-42D2-E3A6-A843-D6C9D09AFE07}"/>
              </a:ext>
            </a:extLst>
          </p:cNvPr>
          <p:cNvGraphicFramePr>
            <a:graphicFrameLocks noGrp="1"/>
          </p:cNvGraphicFramePr>
          <p:nvPr>
            <p:extLst>
              <p:ext uri="{D42A27DB-BD31-4B8C-83A1-F6EECF244321}">
                <p14:modId xmlns:p14="http://schemas.microsoft.com/office/powerpoint/2010/main" val="3740136831"/>
              </p:ext>
            </p:extLst>
          </p:nvPr>
        </p:nvGraphicFramePr>
        <p:xfrm>
          <a:off x="406400" y="1265744"/>
          <a:ext cx="6117063" cy="6180964"/>
        </p:xfrm>
        <a:graphic>
          <a:graphicData uri="http://schemas.openxmlformats.org/drawingml/2006/table">
            <a:tbl>
              <a:tblPr firstRow="1" bandRow="1">
                <a:tableStyleId>{2D5ABB26-0587-4C30-8999-92F81FD0307C}</a:tableStyleId>
              </a:tblPr>
              <a:tblGrid>
                <a:gridCol w="1385855">
                  <a:extLst>
                    <a:ext uri="{9D8B030D-6E8A-4147-A177-3AD203B41FA5}">
                      <a16:colId xmlns:a16="http://schemas.microsoft.com/office/drawing/2014/main" val="1410038060"/>
                    </a:ext>
                  </a:extLst>
                </a:gridCol>
                <a:gridCol w="2069163">
                  <a:extLst>
                    <a:ext uri="{9D8B030D-6E8A-4147-A177-3AD203B41FA5}">
                      <a16:colId xmlns:a16="http://schemas.microsoft.com/office/drawing/2014/main" val="128430823"/>
                    </a:ext>
                  </a:extLst>
                </a:gridCol>
                <a:gridCol w="2662045">
                  <a:extLst>
                    <a:ext uri="{9D8B030D-6E8A-4147-A177-3AD203B41FA5}">
                      <a16:colId xmlns:a16="http://schemas.microsoft.com/office/drawing/2014/main" val="495823371"/>
                    </a:ext>
                  </a:extLst>
                </a:gridCol>
              </a:tblGrid>
              <a:tr h="370840">
                <a:tc>
                  <a:txBody>
                    <a:bodyPr/>
                    <a:lstStyle/>
                    <a:p>
                      <a:r>
                        <a:rPr kumimoji="1" lang="en-US" altLang="ja-JP" sz="800" b="0" dirty="0">
                          <a:latin typeface="+mj-lt"/>
                          <a:ea typeface="Meiryo UI" panose="020B0604030504040204" pitchFamily="50" charset="-128"/>
                        </a:rPr>
                        <a:t>Item</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File name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latin typeface="+mj-lt"/>
                          <a:ea typeface="Meiryo UI" panose="020B0604030504040204" pitchFamily="50" charset="-128"/>
                        </a:rPr>
                        <a:t>Contents</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9308372"/>
                  </a:ext>
                </a:extLst>
              </a:tr>
              <a:tr h="741680">
                <a:tc rowSpan="3">
                  <a:txBody>
                    <a:bodyPr/>
                    <a:lstStyle/>
                    <a:p>
                      <a:r>
                        <a:rPr kumimoji="1" lang="en-US" altLang="ja-JP" sz="800" b="0" dirty="0" err="1"/>
                        <a:t>MAS-T⇒Pegasus</a:t>
                      </a:r>
                      <a:endParaRPr kumimoji="1" lang="en-US" altLang="ja-JP" sz="800" b="0" dirty="0"/>
                    </a:p>
                    <a:p>
                      <a:r>
                        <a:rPr kumimoji="1" lang="ja-JP" altLang="en-US" sz="800" b="0" dirty="0"/>
                        <a:t>・</a:t>
                      </a:r>
                      <a:r>
                        <a:rPr kumimoji="1" lang="en-US" altLang="ja-JP" sz="800" b="0" dirty="0"/>
                        <a:t>File creation: MAS-T</a:t>
                      </a:r>
                    </a:p>
                    <a:p>
                      <a:r>
                        <a:rPr kumimoji="1" lang="ja-JP" altLang="en-US" sz="800" b="0" dirty="0"/>
                        <a:t>・</a:t>
                      </a:r>
                      <a:r>
                        <a:rPr kumimoji="1" lang="en-US" altLang="ja-JP" sz="800" b="0" dirty="0"/>
                        <a:t>Creation timing:</a:t>
                      </a:r>
                    </a:p>
                    <a:p>
                      <a:r>
                        <a:rPr kumimoji="1" lang="en-US" altLang="ja-JP" sz="800" b="0" dirty="0"/>
                        <a:t>Conducted from Monday to Saturday from 6:00 to 23:30</a:t>
                      </a:r>
                    </a:p>
                    <a:p>
                      <a:r>
                        <a:rPr kumimoji="1" lang="en-US" altLang="ja-JP" sz="800" b="0" dirty="0"/>
                        <a:t>(Creation process executed once every 60 seconds)</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FCT86T_yyyyMMddHHmmss.csv</a:t>
                      </a:r>
                      <a:endParaRPr kumimoji="1" lang="ja-JP" altLang="en-US" sz="800" b="0" dirty="0">
                        <a:latin typeface="+mj-lt"/>
                        <a:ea typeface="Meiryo UI" panose="020B0604030504040204" pitchFamily="50" charset="-128"/>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Delivery instruction information</a:t>
                      </a:r>
                    </a:p>
                    <a:p>
                      <a:r>
                        <a:rPr kumimoji="1" lang="en-US" altLang="ja-JP" sz="800" b="0" dirty="0">
                          <a:highlight>
                            <a:srgbClr val="FFFF00"/>
                          </a:highlight>
                        </a:rPr>
                        <a:t>*Target: </a:t>
                      </a:r>
                      <a:r>
                        <a:rPr kumimoji="1" lang="en-US" altLang="ja-JP" sz="800" b="0" dirty="0" err="1">
                          <a:highlight>
                            <a:srgbClr val="FFFF00"/>
                          </a:highlight>
                        </a:rPr>
                        <a:t>PBTOK.Planned</a:t>
                      </a:r>
                      <a:r>
                        <a:rPr kumimoji="1" lang="en-US" altLang="ja-JP" sz="800" b="0" dirty="0">
                          <a:highlight>
                            <a:srgbClr val="FFFF00"/>
                          </a:highlight>
                        </a:rPr>
                        <a:t> work area=101,104 And</a:t>
                      </a:r>
                    </a:p>
                    <a:p>
                      <a:r>
                        <a:rPr kumimoji="1" lang="ja-JP" altLang="en-US" sz="800" b="0" dirty="0">
                          <a:highlight>
                            <a:srgbClr val="FFFF00"/>
                          </a:highlight>
                        </a:rPr>
                        <a:t>　　　　　　</a:t>
                      </a:r>
                      <a:r>
                        <a:rPr kumimoji="1" lang="en-US" altLang="ja-JP" sz="800" b="0" dirty="0" err="1">
                          <a:highlight>
                            <a:srgbClr val="FFFF00"/>
                          </a:highlight>
                        </a:rPr>
                        <a:t>PBTOK.Situation</a:t>
                      </a:r>
                      <a:r>
                        <a:rPr kumimoji="1" lang="en-US" altLang="ja-JP" sz="800" b="0" dirty="0">
                          <a:highlight>
                            <a:srgbClr val="FFFF00"/>
                          </a:highlight>
                        </a:rPr>
                        <a:t> CD=‘00’, ‘15’</a:t>
                      </a:r>
                    </a:p>
                    <a:p>
                      <a:r>
                        <a:rPr kumimoji="1" lang="en-US" altLang="ja-JP" sz="800" b="0" dirty="0"/>
                        <a:t>(Updated date &gt; since last sent date)</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928382"/>
                  </a:ext>
                </a:extLst>
              </a:tr>
              <a:tr h="37084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lnT w="635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dirty="0"/>
                        <a:t>FCT87T_yyyyMMddHHmmss.csv</a:t>
                      </a:r>
                      <a:endParaRPr kumimoji="1" lang="ja-JP" altLang="en-US" sz="800" b="0" kern="1200" dirty="0">
                        <a:solidFill>
                          <a:schemeClr val="tx1"/>
                        </a:solidFill>
                        <a:latin typeface="+mn-lt"/>
                        <a:ea typeface="Meiryo UI" panose="020B0604030504040204" pitchFamily="50" charset="-128"/>
                        <a:cs typeface="+mn-cs"/>
                      </a:endParaRPr>
                    </a:p>
                    <a:p>
                      <a:endParaRPr kumimoji="1" lang="ja-JP" altLang="en-US" sz="800" b="0" dirty="0">
                        <a:latin typeface="+mj-lt"/>
                        <a:ea typeface="Meiryo UI" panose="020B0604030504040204" pitchFamily="50" charset="-128"/>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mn-lt"/>
                          <a:ea typeface="Meiryo UI" panose="020B0604030504040204" pitchFamily="50" charset="-128"/>
                          <a:cs typeface="+mn-cs"/>
                        </a:rPr>
                        <a:t>Process master</a:t>
                      </a:r>
                      <a:endParaRPr kumimoji="1" lang="ja-JP" altLang="en-US" sz="800" b="0" kern="1200" dirty="0">
                        <a:solidFill>
                          <a:schemeClr val="tx1"/>
                        </a:solidFill>
                        <a:latin typeface="+mn-lt"/>
                        <a:ea typeface="Meiryo UI" panose="020B0604030504040204" pitchFamily="50" charset="-128"/>
                        <a:cs typeface="+mn-cs"/>
                      </a:endParaRPr>
                    </a:p>
                    <a:p>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549155"/>
                  </a:ext>
                </a:extLst>
              </a:tr>
              <a:tr h="370840">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dirty="0"/>
                        <a:t>FCT88T_yyyyMMddHHmmss.csv</a:t>
                      </a:r>
                      <a:endParaRPr kumimoji="1" lang="ja-JP" altLang="en-US" sz="800" b="0" kern="1200" dirty="0">
                        <a:solidFill>
                          <a:schemeClr val="tx1"/>
                        </a:solidFill>
                        <a:latin typeface="+mn-lt"/>
                        <a:ea typeface="Meiryo UI" panose="020B0604030504040204" pitchFamily="50" charset="-128"/>
                        <a:cs typeface="+mn-cs"/>
                      </a:endParaRPr>
                    </a:p>
                    <a:p>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mn-lt"/>
                          <a:ea typeface="Meiryo UI" panose="020B0604030504040204" pitchFamily="50" charset="-128"/>
                          <a:cs typeface="+mn-cs"/>
                        </a:rPr>
                        <a:t>NG Reason master</a:t>
                      </a:r>
                      <a:endParaRPr kumimoji="1" lang="ja-JP" altLang="en-US" sz="800" b="0" kern="1200" dirty="0">
                        <a:solidFill>
                          <a:schemeClr val="tx1"/>
                        </a:solidFill>
                        <a:latin typeface="+mn-lt"/>
                        <a:ea typeface="Meiryo UI" panose="020B0604030504040204" pitchFamily="50" charset="-128"/>
                        <a:cs typeface="+mn-cs"/>
                      </a:endParaRPr>
                    </a:p>
                    <a:p>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4039996"/>
                  </a:ext>
                </a:extLst>
              </a:tr>
              <a:tr h="822262">
                <a:tc rowSpan="2">
                  <a:txBody>
                    <a:bodyPr/>
                    <a:lstStyle/>
                    <a:p>
                      <a:r>
                        <a:rPr kumimoji="1" lang="en-US" altLang="ja-JP" sz="800" b="0" dirty="0" err="1"/>
                        <a:t>Pegasus⇒MAS-T</a:t>
                      </a:r>
                      <a:endParaRPr kumimoji="1" lang="en-US" altLang="ja-JP" sz="800" b="0" dirty="0"/>
                    </a:p>
                    <a:p>
                      <a:r>
                        <a:rPr kumimoji="1" lang="ja-JP" altLang="en-US" sz="800" b="0" dirty="0"/>
                        <a:t>・</a:t>
                      </a:r>
                      <a:r>
                        <a:rPr kumimoji="1" lang="en-US" altLang="ja-JP" sz="800" b="0" dirty="0"/>
                        <a:t>File creation: Pegasus</a:t>
                      </a:r>
                    </a:p>
                    <a:p>
                      <a:r>
                        <a:rPr kumimoji="1" lang="ja-JP" altLang="en-US" sz="800" b="0" dirty="0"/>
                        <a:t>・</a:t>
                      </a:r>
                      <a:r>
                        <a:rPr kumimoji="1" lang="en-US" altLang="ja-JP" sz="800" b="0" dirty="0"/>
                        <a:t>Creation timing: unknown</a:t>
                      </a:r>
                    </a:p>
                    <a:p>
                      <a:r>
                        <a:rPr kumimoji="1" lang="ja-JP" altLang="en-US" sz="800" b="0" dirty="0"/>
                        <a:t>・</a:t>
                      </a:r>
                      <a:r>
                        <a:rPr kumimoji="1" lang="en-US" altLang="ja-JP" sz="800" b="0" dirty="0"/>
                        <a:t>AS400 reflection timing:</a:t>
                      </a:r>
                    </a:p>
                    <a:p>
                      <a:r>
                        <a:rPr kumimoji="1" lang="en-US" altLang="ja-JP" sz="800" b="0" dirty="0"/>
                        <a:t>Conducted from Monday to Saturday from 6:00 to 23:30</a:t>
                      </a:r>
                    </a:p>
                    <a:p>
                      <a:r>
                        <a:rPr kumimoji="1" lang="en-US" altLang="ja-JP" sz="800" b="0" dirty="0"/>
                        <a:t>(Import process executed once every 60 seconds)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FCT9</a:t>
                      </a:r>
                      <a:r>
                        <a:rPr kumimoji="1" lang="en-US" altLang="ja-JP" sz="800" b="0" dirty="0">
                          <a:highlight>
                            <a:srgbClr val="FFFF00"/>
                          </a:highlight>
                        </a:rPr>
                        <a:t>3</a:t>
                      </a:r>
                      <a:r>
                        <a:rPr kumimoji="1" lang="en-US" altLang="ja-JP" sz="800" b="0" dirty="0"/>
                        <a:t>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Inbound information</a:t>
                      </a:r>
                    </a:p>
                    <a:p>
                      <a:r>
                        <a:rPr kumimoji="1" lang="en-US" altLang="ja-JP" sz="800" b="0" dirty="0"/>
                        <a:t>Providing information on the results of goods received at Pegasus at any time</a:t>
                      </a:r>
                    </a:p>
                    <a:p>
                      <a:r>
                        <a:rPr kumimoji="1" lang="en-US" altLang="ja-JP" sz="800" b="0" dirty="0"/>
                        <a:t>⇒MAS-T system received</a:t>
                      </a:r>
                      <a:endParaRPr kumimoji="1" lang="en-US" altLang="ja-JP"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0406355"/>
                  </a:ext>
                </a:extLst>
              </a:tr>
              <a:tr h="82226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800" b="0" dirty="0"/>
                        <a:t>FCT9</a:t>
                      </a:r>
                      <a:r>
                        <a:rPr kumimoji="1" lang="en-US" altLang="ja-JP" sz="800" b="0" dirty="0">
                          <a:highlight>
                            <a:srgbClr val="FFFF00"/>
                          </a:highlight>
                        </a:rPr>
                        <a:t>4</a:t>
                      </a:r>
                      <a:r>
                        <a:rPr kumimoji="1" lang="en-US" altLang="ja-JP" sz="800" b="0" dirty="0"/>
                        <a:t>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Outbound information</a:t>
                      </a:r>
                    </a:p>
                    <a:p>
                      <a:r>
                        <a:rPr kumimoji="1" lang="en-US" altLang="ja-JP" sz="800" b="0" dirty="0"/>
                        <a:t>Provide information on the results of deliveries at Pegasus at any time</a:t>
                      </a:r>
                    </a:p>
                    <a:p>
                      <a:r>
                        <a:rPr kumimoji="1" lang="en-US" altLang="ja-JP" sz="800" b="0" dirty="0"/>
                        <a:t>⇒MAS-T system received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736785"/>
                  </a:ext>
                </a:extLst>
              </a:tr>
              <a:tr h="8222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err="1">
                          <a:ln>
                            <a:noFill/>
                          </a:ln>
                          <a:solidFill>
                            <a:prstClr val="black"/>
                          </a:solidFill>
                          <a:effectLst/>
                          <a:uLnTx/>
                          <a:uFillTx/>
                          <a:latin typeface="+mn-lt"/>
                          <a:ea typeface="+mn-ea"/>
                          <a:cs typeface="+mn-cs"/>
                        </a:rPr>
                        <a:t>Pegasus⇒MAS-T</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File creation: Pegasus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Creation timing: unknown</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AS400 reflection timing: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Conducted from Monday to Saturday at 21:00</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(Import process executed once per day)</a:t>
                      </a:r>
                    </a:p>
                    <a:p>
                      <a:endParaRPr kumimoji="1" lang="en-US" altLang="ja-JP" sz="120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t>FCT9</a:t>
                      </a:r>
                      <a:r>
                        <a:rPr kumimoji="1" lang="en-US" altLang="ja-JP" sz="800" b="0" dirty="0">
                          <a:highlight>
                            <a:srgbClr val="FFFF00"/>
                          </a:highlight>
                        </a:rPr>
                        <a:t>5</a:t>
                      </a:r>
                      <a:r>
                        <a:rPr kumimoji="1" lang="en-US" altLang="ja-JP" sz="800" b="0" dirty="0"/>
                        <a:t>yyyyMMddHHmm.csv</a:t>
                      </a:r>
                      <a:endParaRPr kumimoji="1" lang="ja-JP" altLang="en-US"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Inventory information</a:t>
                      </a:r>
                    </a:p>
                    <a:p>
                      <a:r>
                        <a:rPr kumimoji="1" lang="en-US" altLang="ja-JP" sz="800" b="0" dirty="0"/>
                        <a:t>Provides inventory information in Pegasus</a:t>
                      </a:r>
                    </a:p>
                    <a:p>
                      <a:r>
                        <a:rPr kumimoji="1" lang="en-US" altLang="ja-JP" sz="800" b="0" dirty="0"/>
                        <a:t>⇒MAS-T system received</a:t>
                      </a:r>
                      <a:endParaRPr kumimoji="1" lang="en-US" altLang="ja-JP"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424779"/>
                  </a:ext>
                </a:extLst>
              </a:tr>
              <a:tr h="822262">
                <a:tc>
                  <a:txBody>
                    <a:bodyPr/>
                    <a:lstStyle/>
                    <a:p>
                      <a:r>
                        <a:rPr kumimoji="1" lang="en-US" altLang="ja-JP" sz="800" b="0" dirty="0" err="1"/>
                        <a:t>Pegasus⇒MAS-T</a:t>
                      </a:r>
                      <a:endParaRPr kumimoji="1" lang="en-US" altLang="ja-JP" sz="800" b="0" dirty="0"/>
                    </a:p>
                    <a:p>
                      <a:r>
                        <a:rPr kumimoji="1" lang="ja-JP" altLang="en-US" sz="800" b="0" dirty="0"/>
                        <a:t>・</a:t>
                      </a:r>
                      <a:r>
                        <a:rPr kumimoji="1" lang="en-US" altLang="ja-JP" sz="800" b="0" dirty="0"/>
                        <a:t>File creation: Pegasus</a:t>
                      </a:r>
                    </a:p>
                    <a:p>
                      <a:r>
                        <a:rPr kumimoji="1" lang="ja-JP" altLang="en-US" sz="800" b="0" dirty="0"/>
                        <a:t>・</a:t>
                      </a:r>
                      <a:r>
                        <a:rPr kumimoji="1" lang="en-US" altLang="ja-JP" sz="800" b="0" dirty="0"/>
                        <a:t>Creation timing: unknown</a:t>
                      </a:r>
                    </a:p>
                    <a:p>
                      <a:r>
                        <a:rPr kumimoji="1" lang="ja-JP" altLang="en-US" sz="800" b="0" dirty="0"/>
                        <a:t>・</a:t>
                      </a:r>
                      <a:r>
                        <a:rPr kumimoji="1" lang="en-US" altLang="ja-JP" sz="800" b="0" dirty="0"/>
                        <a:t>AS400 reflection timing:</a:t>
                      </a:r>
                    </a:p>
                    <a:p>
                      <a:r>
                        <a:rPr kumimoji="1" lang="en-US" altLang="ja-JP" sz="800" b="0" dirty="0"/>
                        <a:t>Conducted from Monday to Saturday from 6:00 to 23:30</a:t>
                      </a:r>
                    </a:p>
                    <a:p>
                      <a:r>
                        <a:rPr kumimoji="1" lang="en-US" altLang="ja-JP" sz="800" b="0" dirty="0"/>
                        <a:t>(Import process executed once every 60 seconds)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t>FCT96yyyyMMddHHmm.csv</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b="0" dirty="0"/>
                        <a:t>NG information</a:t>
                      </a:r>
                    </a:p>
                    <a:p>
                      <a:r>
                        <a:rPr kumimoji="1" lang="en-US" altLang="ja-JP" sz="800" b="0" dirty="0"/>
                        <a:t>Provides NG information in Pegasus</a:t>
                      </a:r>
                    </a:p>
                    <a:p>
                      <a:r>
                        <a:rPr kumimoji="1" lang="en-US" altLang="ja-JP" sz="800" b="0" dirty="0"/>
                        <a:t>⇒MAS-T system received</a:t>
                      </a:r>
                      <a:endParaRPr kumimoji="1" lang="en-US" altLang="ja-JP" sz="800" b="0" dirty="0">
                        <a:latin typeface="+mj-lt"/>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128047"/>
                  </a:ext>
                </a:extLst>
              </a:tr>
            </a:tbl>
          </a:graphicData>
        </a:graphic>
      </p:graphicFrame>
      <p:sp>
        <p:nvSpPr>
          <p:cNvPr id="2" name="Isosceles Triangle 1">
            <a:extLst>
              <a:ext uri="{FF2B5EF4-FFF2-40B4-BE49-F238E27FC236}">
                <a16:creationId xmlns:a16="http://schemas.microsoft.com/office/drawing/2014/main" id="{C5FCAC96-27C0-56DD-F9D8-74CB675131D3}"/>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4" name="正方形/長方形 3">
            <a:extLst>
              <a:ext uri="{FF2B5EF4-FFF2-40B4-BE49-F238E27FC236}">
                <a16:creationId xmlns:a16="http://schemas.microsoft.com/office/drawing/2014/main" id="{57F999DA-7EB7-BE3D-E7AB-D20774D5B482}"/>
              </a:ext>
            </a:extLst>
          </p:cNvPr>
          <p:cNvSpPr/>
          <p:nvPr/>
        </p:nvSpPr>
        <p:spPr>
          <a:xfrm>
            <a:off x="4959350" y="2272860"/>
            <a:ext cx="1760220" cy="426720"/>
          </a:xfrm>
          <a:prstGeom prst="rect">
            <a:avLst/>
          </a:prstGeom>
          <a:solidFill>
            <a:srgbClr val="FFFF00"/>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11/28 MAS-J</a:t>
            </a:r>
            <a:r>
              <a:rPr kumimoji="1" lang="ja-JP" altLang="en-US" sz="700" kern="0" dirty="0">
                <a:solidFill>
                  <a:prstClr val="black"/>
                </a:solidFill>
              </a:rPr>
              <a:t>黒木様より、ソケイ条件を連携　→</a:t>
            </a:r>
            <a:r>
              <a:rPr kumimoji="1" lang="en-US" altLang="ja-JP" sz="700" kern="0" dirty="0">
                <a:solidFill>
                  <a:prstClr val="black"/>
                </a:solidFill>
              </a:rPr>
              <a:t>11/28</a:t>
            </a:r>
            <a:r>
              <a:rPr kumimoji="1" lang="ja-JP" altLang="en-US" sz="700" kern="0" dirty="0">
                <a:solidFill>
                  <a:prstClr val="black"/>
                </a:solidFill>
              </a:rPr>
              <a:t>までに連携</a:t>
            </a:r>
          </a:p>
        </p:txBody>
      </p:sp>
      <p:sp>
        <p:nvSpPr>
          <p:cNvPr id="5" name="正方形/長方形 4">
            <a:extLst>
              <a:ext uri="{FF2B5EF4-FFF2-40B4-BE49-F238E27FC236}">
                <a16:creationId xmlns:a16="http://schemas.microsoft.com/office/drawing/2014/main" id="{310C3BB9-0FDC-1834-DBFA-D003C2409704}"/>
              </a:ext>
            </a:extLst>
          </p:cNvPr>
          <p:cNvSpPr/>
          <p:nvPr/>
        </p:nvSpPr>
        <p:spPr>
          <a:xfrm>
            <a:off x="1940633" y="6941121"/>
            <a:ext cx="1760220" cy="426720"/>
          </a:xfrm>
          <a:prstGeom prst="rect">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FCT93</a:t>
            </a:r>
            <a:r>
              <a:rPr kumimoji="1" lang="ja-JP" altLang="en-US" sz="700" kern="0" dirty="0">
                <a:solidFill>
                  <a:prstClr val="black"/>
                </a:solidFill>
              </a:rPr>
              <a:t>と同じ連携タイミング</a:t>
            </a:r>
            <a:endParaRPr kumimoji="1" lang="en-US" altLang="ja-JP" sz="700" kern="0" dirty="0">
              <a:solidFill>
                <a:prstClr val="black"/>
              </a:solidFill>
            </a:endParaRPr>
          </a:p>
          <a:p>
            <a:pPr algn="l" defTabSz="914400"/>
            <a:r>
              <a:rPr kumimoji="1" lang="en-US" altLang="ja-JP" sz="700" kern="0" dirty="0">
                <a:solidFill>
                  <a:prstClr val="black"/>
                </a:solidFill>
              </a:rPr>
              <a:t>Same link timing as FCT93</a:t>
            </a:r>
            <a:endParaRPr kumimoji="1" lang="ja-JP" altLang="en-US" sz="700" kern="0" dirty="0">
              <a:solidFill>
                <a:prstClr val="black"/>
              </a:solidFill>
            </a:endParaRPr>
          </a:p>
        </p:txBody>
      </p:sp>
    </p:spTree>
    <p:extLst>
      <p:ext uri="{BB962C8B-B14F-4D97-AF65-F5344CB8AC3E}">
        <p14:creationId xmlns:p14="http://schemas.microsoft.com/office/powerpoint/2010/main" val="2181847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80</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5-10-8. User master</a:t>
            </a:r>
          </a:p>
        </p:txBody>
      </p:sp>
      <p:pic>
        <p:nvPicPr>
          <p:cNvPr id="5" name="図 4">
            <a:extLst>
              <a:ext uri="{FF2B5EF4-FFF2-40B4-BE49-F238E27FC236}">
                <a16:creationId xmlns:a16="http://schemas.microsoft.com/office/drawing/2014/main" id="{B95285A7-4426-3A8E-50C4-F980CAA5B28D}"/>
              </a:ext>
            </a:extLst>
          </p:cNvPr>
          <p:cNvPicPr>
            <a:picLocks noChangeAspect="1"/>
          </p:cNvPicPr>
          <p:nvPr/>
        </p:nvPicPr>
        <p:blipFill>
          <a:blip r:embed="rId2"/>
          <a:stretch>
            <a:fillRect/>
          </a:stretch>
        </p:blipFill>
        <p:spPr>
          <a:xfrm>
            <a:off x="615696" y="1458861"/>
            <a:ext cx="5770817" cy="1792970"/>
          </a:xfrm>
          <a:prstGeom prst="rect">
            <a:avLst/>
          </a:prstGeom>
        </p:spPr>
      </p:pic>
      <p:sp>
        <p:nvSpPr>
          <p:cNvPr id="2" name="正方形/長方形 1">
            <a:extLst>
              <a:ext uri="{FF2B5EF4-FFF2-40B4-BE49-F238E27FC236}">
                <a16:creationId xmlns:a16="http://schemas.microsoft.com/office/drawing/2014/main" id="{280672EB-1418-B9F0-D47E-2D098DC9768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7" name="正方形/長方形 6">
            <a:extLst>
              <a:ext uri="{FF2B5EF4-FFF2-40B4-BE49-F238E27FC236}">
                <a16:creationId xmlns:a16="http://schemas.microsoft.com/office/drawing/2014/main" id="{CFC86C16-324D-6B89-C221-634C10E50B86}"/>
              </a:ext>
            </a:extLst>
          </p:cNvPr>
          <p:cNvSpPr/>
          <p:nvPr/>
        </p:nvSpPr>
        <p:spPr>
          <a:xfrm>
            <a:off x="543592" y="3353223"/>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789603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81</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5-10-9. User Credential master</a:t>
            </a:r>
          </a:p>
        </p:txBody>
      </p:sp>
      <p:pic>
        <p:nvPicPr>
          <p:cNvPr id="4" name="図 3">
            <a:extLst>
              <a:ext uri="{FF2B5EF4-FFF2-40B4-BE49-F238E27FC236}">
                <a16:creationId xmlns:a16="http://schemas.microsoft.com/office/drawing/2014/main" id="{4834F976-E65E-CD24-2DD4-DB0AD7BCED33}"/>
              </a:ext>
            </a:extLst>
          </p:cNvPr>
          <p:cNvPicPr>
            <a:picLocks noChangeAspect="1"/>
          </p:cNvPicPr>
          <p:nvPr/>
        </p:nvPicPr>
        <p:blipFill>
          <a:blip r:embed="rId2"/>
          <a:stretch>
            <a:fillRect/>
          </a:stretch>
        </p:blipFill>
        <p:spPr>
          <a:xfrm>
            <a:off x="542544" y="1458861"/>
            <a:ext cx="5797296" cy="2726207"/>
          </a:xfrm>
          <a:prstGeom prst="rect">
            <a:avLst/>
          </a:prstGeom>
        </p:spPr>
      </p:pic>
      <p:sp>
        <p:nvSpPr>
          <p:cNvPr id="2" name="正方形/長方形 1">
            <a:extLst>
              <a:ext uri="{FF2B5EF4-FFF2-40B4-BE49-F238E27FC236}">
                <a16:creationId xmlns:a16="http://schemas.microsoft.com/office/drawing/2014/main" id="{7AF04EDC-0DFB-55A0-9799-80B193036F6B}"/>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68105AA0-7764-E19F-EAAC-0533C3F73725}"/>
              </a:ext>
            </a:extLst>
          </p:cNvPr>
          <p:cNvSpPr/>
          <p:nvPr/>
        </p:nvSpPr>
        <p:spPr>
          <a:xfrm>
            <a:off x="536577" y="42864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1742750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82</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5-10-10. Authority Master</a:t>
            </a:r>
          </a:p>
        </p:txBody>
      </p:sp>
      <p:pic>
        <p:nvPicPr>
          <p:cNvPr id="5" name="図 4">
            <a:extLst>
              <a:ext uri="{FF2B5EF4-FFF2-40B4-BE49-F238E27FC236}">
                <a16:creationId xmlns:a16="http://schemas.microsoft.com/office/drawing/2014/main" id="{9189B4EA-FFBB-F9B0-842A-99D2537A4534}"/>
              </a:ext>
            </a:extLst>
          </p:cNvPr>
          <p:cNvPicPr>
            <a:picLocks noChangeAspect="1"/>
          </p:cNvPicPr>
          <p:nvPr/>
        </p:nvPicPr>
        <p:blipFill>
          <a:blip r:embed="rId2"/>
          <a:stretch>
            <a:fillRect/>
          </a:stretch>
        </p:blipFill>
        <p:spPr>
          <a:xfrm>
            <a:off x="501685" y="1513757"/>
            <a:ext cx="5926484" cy="2741251"/>
          </a:xfrm>
          <a:prstGeom prst="rect">
            <a:avLst/>
          </a:prstGeom>
        </p:spPr>
      </p:pic>
      <p:sp>
        <p:nvSpPr>
          <p:cNvPr id="2" name="正方形/長方形 1">
            <a:extLst>
              <a:ext uri="{FF2B5EF4-FFF2-40B4-BE49-F238E27FC236}">
                <a16:creationId xmlns:a16="http://schemas.microsoft.com/office/drawing/2014/main" id="{6B5B25D6-D981-ECA5-8BF9-6B7835130C89}"/>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4" name="正方形/長方形 3">
            <a:extLst>
              <a:ext uri="{FF2B5EF4-FFF2-40B4-BE49-F238E27FC236}">
                <a16:creationId xmlns:a16="http://schemas.microsoft.com/office/drawing/2014/main" id="{D0114524-233D-19D5-0AF5-D4D86D59DEBC}"/>
              </a:ext>
            </a:extLst>
          </p:cNvPr>
          <p:cNvSpPr/>
          <p:nvPr/>
        </p:nvSpPr>
        <p:spPr>
          <a:xfrm>
            <a:off x="507415" y="4411296"/>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2702582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83</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D3446FF-91A2-4882-ADFB-35C92745D8C9}"/>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6DA7BFF-5EDF-40B8-8A19-4B584AB64AE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5-10-11. Name Master</a:t>
            </a:r>
          </a:p>
        </p:txBody>
      </p:sp>
      <p:pic>
        <p:nvPicPr>
          <p:cNvPr id="4" name="図 3">
            <a:extLst>
              <a:ext uri="{FF2B5EF4-FFF2-40B4-BE49-F238E27FC236}">
                <a16:creationId xmlns:a16="http://schemas.microsoft.com/office/drawing/2014/main" id="{A7499869-1D77-1EC7-33F7-F86623C8EF8E}"/>
              </a:ext>
            </a:extLst>
          </p:cNvPr>
          <p:cNvPicPr>
            <a:picLocks noChangeAspect="1"/>
          </p:cNvPicPr>
          <p:nvPr/>
        </p:nvPicPr>
        <p:blipFill>
          <a:blip r:embed="rId2"/>
          <a:stretch>
            <a:fillRect/>
          </a:stretch>
        </p:blipFill>
        <p:spPr>
          <a:xfrm>
            <a:off x="517511" y="1549061"/>
            <a:ext cx="5869002" cy="2612503"/>
          </a:xfrm>
          <a:prstGeom prst="rect">
            <a:avLst/>
          </a:prstGeom>
        </p:spPr>
      </p:pic>
      <p:sp>
        <p:nvSpPr>
          <p:cNvPr id="2" name="正方形/長方形 1">
            <a:extLst>
              <a:ext uri="{FF2B5EF4-FFF2-40B4-BE49-F238E27FC236}">
                <a16:creationId xmlns:a16="http://schemas.microsoft.com/office/drawing/2014/main" id="{872D9D69-E8F9-0C6A-2E8A-FE7FAE23AD25}"/>
              </a:ext>
            </a:extLst>
          </p:cNvPr>
          <p:cNvSpPr/>
          <p:nvPr/>
        </p:nvSpPr>
        <p:spPr>
          <a:xfrm>
            <a:off x="5424089" y="1105796"/>
            <a:ext cx="1099371" cy="188798"/>
          </a:xfrm>
          <a:prstGeom prst="rect">
            <a:avLst/>
          </a:prstGeom>
          <a:noFill/>
          <a:ln w="3175" cap="flat" cmpd="sng" algn="ctr">
            <a:solidFill>
              <a:sysClr val="windowText" lastClr="000000"/>
            </a:solidFill>
            <a:prstDash val="solid"/>
          </a:ln>
          <a:effectLst/>
        </p:spPr>
        <p:txBody>
          <a:bodyPr rtlCol="0" anchor="ctr"/>
          <a:lstStyle/>
          <a:p>
            <a:pPr algn="ctr" defTabSz="914400"/>
            <a:r>
              <a:rPr kumimoji="1" lang="en-US" altLang="ja-JP" sz="700" kern="0" dirty="0">
                <a:solidFill>
                  <a:srgbClr val="FF0000"/>
                </a:solidFill>
              </a:rPr>
              <a:t>** Standard  specifics</a:t>
            </a:r>
            <a:endParaRPr kumimoji="1" lang="ja-JP" altLang="en-US" sz="700" kern="0" dirty="0">
              <a:solidFill>
                <a:srgbClr val="FF0000"/>
              </a:solidFill>
            </a:endParaRPr>
          </a:p>
        </p:txBody>
      </p:sp>
      <p:sp>
        <p:nvSpPr>
          <p:cNvPr id="5" name="正方形/長方形 4">
            <a:extLst>
              <a:ext uri="{FF2B5EF4-FFF2-40B4-BE49-F238E27FC236}">
                <a16:creationId xmlns:a16="http://schemas.microsoft.com/office/drawing/2014/main" id="{FA4B3B49-F62B-70DC-2374-F913103991F3}"/>
              </a:ext>
            </a:extLst>
          </p:cNvPr>
          <p:cNvSpPr/>
          <p:nvPr/>
        </p:nvSpPr>
        <p:spPr>
          <a:xfrm>
            <a:off x="494500" y="42122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Tree>
    <p:extLst>
      <p:ext uri="{BB962C8B-B14F-4D97-AF65-F5344CB8AC3E}">
        <p14:creationId xmlns:p14="http://schemas.microsoft.com/office/powerpoint/2010/main" val="35681086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A678-ACE0-53BA-D518-433C0D286C3F}"/>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E003BE5-75AF-FC03-D344-BD61CFC40B8B}"/>
              </a:ext>
            </a:extLst>
          </p:cNvPr>
          <p:cNvSpPr>
            <a:spLocks noGrp="1"/>
          </p:cNvSpPr>
          <p:nvPr>
            <p:ph type="sldNum" sz="quarter" idx="12"/>
          </p:nvPr>
        </p:nvSpPr>
        <p:spPr/>
        <p:txBody>
          <a:bodyPr/>
          <a:lstStyle/>
          <a:p>
            <a:fld id="{FABEA90D-F275-432F-8053-456A4E092F4A}" type="slidenum">
              <a:rPr kumimoji="1" lang="ja-JP" altLang="en-US" smtClean="0"/>
              <a:t>84</a:t>
            </a:fld>
            <a:endParaRPr kumimoji="1" lang="ja-JP" altLang="en-US"/>
          </a:p>
        </p:txBody>
      </p:sp>
      <p:sp>
        <p:nvSpPr>
          <p:cNvPr id="17" name="正方形/長方形 16">
            <a:extLst>
              <a:ext uri="{FF2B5EF4-FFF2-40B4-BE49-F238E27FC236}">
                <a16:creationId xmlns:a16="http://schemas.microsoft.com/office/drawing/2014/main" id="{6582EC63-5BD5-04B8-FB5B-BC073B30185D}"/>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AC2797FD-E7CA-584F-8647-DBD3DFF01C6F}"/>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67BE7B9C-48F1-1142-6E4B-CDFE7BE8E41B}"/>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5-10-12. NG Reason Master</a:t>
            </a:r>
          </a:p>
        </p:txBody>
      </p:sp>
      <p:pic>
        <p:nvPicPr>
          <p:cNvPr id="4" name="図 3">
            <a:extLst>
              <a:ext uri="{FF2B5EF4-FFF2-40B4-BE49-F238E27FC236}">
                <a16:creationId xmlns:a16="http://schemas.microsoft.com/office/drawing/2014/main" id="{D72EE2A0-6443-D145-D896-5C1B48FC7046}"/>
              </a:ext>
            </a:extLst>
          </p:cNvPr>
          <p:cNvPicPr>
            <a:picLocks noChangeAspect="1"/>
          </p:cNvPicPr>
          <p:nvPr/>
        </p:nvPicPr>
        <p:blipFill>
          <a:blip r:embed="rId2"/>
          <a:stretch>
            <a:fillRect/>
          </a:stretch>
        </p:blipFill>
        <p:spPr>
          <a:xfrm>
            <a:off x="517511" y="1549061"/>
            <a:ext cx="5869002" cy="2612503"/>
          </a:xfrm>
          <a:prstGeom prst="rect">
            <a:avLst/>
          </a:prstGeom>
        </p:spPr>
      </p:pic>
      <p:sp>
        <p:nvSpPr>
          <p:cNvPr id="5" name="正方形/長方形 4">
            <a:extLst>
              <a:ext uri="{FF2B5EF4-FFF2-40B4-BE49-F238E27FC236}">
                <a16:creationId xmlns:a16="http://schemas.microsoft.com/office/drawing/2014/main" id="{A092183C-57C7-1A2C-5ABE-E8A51E6D9B98}"/>
              </a:ext>
            </a:extLst>
          </p:cNvPr>
          <p:cNvSpPr/>
          <p:nvPr/>
        </p:nvSpPr>
        <p:spPr>
          <a:xfrm>
            <a:off x="494500" y="42122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6" name="Isosceles Triangle 5">
            <a:extLst>
              <a:ext uri="{FF2B5EF4-FFF2-40B4-BE49-F238E27FC236}">
                <a16:creationId xmlns:a16="http://schemas.microsoft.com/office/drawing/2014/main" id="{8469B66C-8CF6-A2A8-212E-CFEA17A0007F}"/>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7" name="TextBox 6">
            <a:extLst>
              <a:ext uri="{FF2B5EF4-FFF2-40B4-BE49-F238E27FC236}">
                <a16:creationId xmlns:a16="http://schemas.microsoft.com/office/drawing/2014/main" id="{058BC10F-71CB-5DD8-9003-B1CF6B4CAFA3}"/>
              </a:ext>
            </a:extLst>
          </p:cNvPr>
          <p:cNvSpPr txBox="1"/>
          <p:nvPr/>
        </p:nvSpPr>
        <p:spPr>
          <a:xfrm>
            <a:off x="3089664" y="1575078"/>
            <a:ext cx="750526" cy="76944"/>
          </a:xfrm>
          <a:prstGeom prst="rect">
            <a:avLst/>
          </a:prstGeom>
          <a:solidFill>
            <a:srgbClr val="0070C0"/>
          </a:solidFill>
        </p:spPr>
        <p:txBody>
          <a:bodyPr wrap="none" tIns="0" bIns="0" rtlCol="0">
            <a:spAutoFit/>
          </a:bodyPr>
          <a:lstStyle/>
          <a:p>
            <a:r>
              <a:rPr lang="en-US" sz="500" b="1" dirty="0">
                <a:solidFill>
                  <a:schemeClr val="bg1"/>
                </a:solidFill>
              </a:rPr>
              <a:t>NG Reason Master</a:t>
            </a:r>
          </a:p>
        </p:txBody>
      </p:sp>
      <p:pic>
        <p:nvPicPr>
          <p:cNvPr id="11" name="Picture 10">
            <a:extLst>
              <a:ext uri="{FF2B5EF4-FFF2-40B4-BE49-F238E27FC236}">
                <a16:creationId xmlns:a16="http://schemas.microsoft.com/office/drawing/2014/main" id="{C4379FDE-9BB4-5534-9363-1F70E0116F06}"/>
              </a:ext>
            </a:extLst>
          </p:cNvPr>
          <p:cNvPicPr>
            <a:picLocks noChangeAspect="1"/>
          </p:cNvPicPr>
          <p:nvPr/>
        </p:nvPicPr>
        <p:blipFill>
          <a:blip r:embed="rId3"/>
          <a:srcRect b="41438"/>
          <a:stretch/>
        </p:blipFill>
        <p:spPr>
          <a:xfrm>
            <a:off x="544430" y="2033432"/>
            <a:ext cx="5769140" cy="1776244"/>
          </a:xfrm>
          <a:prstGeom prst="rect">
            <a:avLst/>
          </a:prstGeom>
        </p:spPr>
      </p:pic>
    </p:spTree>
    <p:extLst>
      <p:ext uri="{BB962C8B-B14F-4D97-AF65-F5344CB8AC3E}">
        <p14:creationId xmlns:p14="http://schemas.microsoft.com/office/powerpoint/2010/main" val="29650751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3069D-30EA-2780-4C87-11E286A01746}"/>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9E34F8-5010-0823-F303-26FBA94799A4}"/>
              </a:ext>
            </a:extLst>
          </p:cNvPr>
          <p:cNvSpPr>
            <a:spLocks noGrp="1"/>
          </p:cNvSpPr>
          <p:nvPr>
            <p:ph type="sldNum" sz="quarter" idx="12"/>
          </p:nvPr>
        </p:nvSpPr>
        <p:spPr/>
        <p:txBody>
          <a:bodyPr/>
          <a:lstStyle/>
          <a:p>
            <a:fld id="{FABEA90D-F275-432F-8053-456A4E092F4A}" type="slidenum">
              <a:rPr kumimoji="1" lang="ja-JP" altLang="en-US" smtClean="0"/>
              <a:t>85</a:t>
            </a:fld>
            <a:endParaRPr kumimoji="1" lang="ja-JP" altLang="en-US"/>
          </a:p>
        </p:txBody>
      </p:sp>
      <p:sp>
        <p:nvSpPr>
          <p:cNvPr id="17" name="正方形/長方形 16">
            <a:extLst>
              <a:ext uri="{FF2B5EF4-FFF2-40B4-BE49-F238E27FC236}">
                <a16:creationId xmlns:a16="http://schemas.microsoft.com/office/drawing/2014/main" id="{62DE9699-0A6F-9F46-EF6F-C71389BB59CF}"/>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3F3206D6-7840-F2C2-757D-B63AE35581ED}"/>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F1074F1A-3F6A-0A45-33AA-F80CA3D8375F}"/>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5-10-13. Process Master</a:t>
            </a:r>
          </a:p>
        </p:txBody>
      </p:sp>
      <p:pic>
        <p:nvPicPr>
          <p:cNvPr id="4" name="図 3">
            <a:extLst>
              <a:ext uri="{FF2B5EF4-FFF2-40B4-BE49-F238E27FC236}">
                <a16:creationId xmlns:a16="http://schemas.microsoft.com/office/drawing/2014/main" id="{00C1CC8E-478A-FE53-D8CD-BA8B460D6C3E}"/>
              </a:ext>
            </a:extLst>
          </p:cNvPr>
          <p:cNvPicPr>
            <a:picLocks noChangeAspect="1"/>
          </p:cNvPicPr>
          <p:nvPr/>
        </p:nvPicPr>
        <p:blipFill>
          <a:blip r:embed="rId2"/>
          <a:stretch>
            <a:fillRect/>
          </a:stretch>
        </p:blipFill>
        <p:spPr>
          <a:xfrm>
            <a:off x="517511" y="1549061"/>
            <a:ext cx="5869002" cy="2612503"/>
          </a:xfrm>
          <a:prstGeom prst="rect">
            <a:avLst/>
          </a:prstGeom>
        </p:spPr>
      </p:pic>
      <p:sp>
        <p:nvSpPr>
          <p:cNvPr id="5" name="正方形/長方形 4">
            <a:extLst>
              <a:ext uri="{FF2B5EF4-FFF2-40B4-BE49-F238E27FC236}">
                <a16:creationId xmlns:a16="http://schemas.microsoft.com/office/drawing/2014/main" id="{8BC3E82F-8574-1D2F-E49D-353FCB99370F}"/>
              </a:ext>
            </a:extLst>
          </p:cNvPr>
          <p:cNvSpPr/>
          <p:nvPr/>
        </p:nvSpPr>
        <p:spPr>
          <a:xfrm>
            <a:off x="494500" y="42122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6" name="Isosceles Triangle 5">
            <a:extLst>
              <a:ext uri="{FF2B5EF4-FFF2-40B4-BE49-F238E27FC236}">
                <a16:creationId xmlns:a16="http://schemas.microsoft.com/office/drawing/2014/main" id="{0AFCBBF9-D678-A3D7-A835-FFBF9D38E2B3}"/>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7" name="TextBox 6">
            <a:extLst>
              <a:ext uri="{FF2B5EF4-FFF2-40B4-BE49-F238E27FC236}">
                <a16:creationId xmlns:a16="http://schemas.microsoft.com/office/drawing/2014/main" id="{A7761E26-89BF-5326-D94B-5E14AD3F2819}"/>
              </a:ext>
            </a:extLst>
          </p:cNvPr>
          <p:cNvSpPr txBox="1"/>
          <p:nvPr/>
        </p:nvSpPr>
        <p:spPr>
          <a:xfrm>
            <a:off x="3089664" y="1575078"/>
            <a:ext cx="655949" cy="76944"/>
          </a:xfrm>
          <a:prstGeom prst="rect">
            <a:avLst/>
          </a:prstGeom>
          <a:solidFill>
            <a:srgbClr val="0070C0"/>
          </a:solidFill>
        </p:spPr>
        <p:txBody>
          <a:bodyPr wrap="none" tIns="0" bIns="0" rtlCol="0">
            <a:spAutoFit/>
          </a:bodyPr>
          <a:lstStyle/>
          <a:p>
            <a:r>
              <a:rPr lang="en-US" sz="500" b="1" dirty="0">
                <a:solidFill>
                  <a:schemeClr val="bg1"/>
                </a:solidFill>
              </a:rPr>
              <a:t>Process Master</a:t>
            </a:r>
          </a:p>
        </p:txBody>
      </p:sp>
      <p:sp>
        <p:nvSpPr>
          <p:cNvPr id="2" name="吹き出し: 四角形 1">
            <a:extLst>
              <a:ext uri="{FF2B5EF4-FFF2-40B4-BE49-F238E27FC236}">
                <a16:creationId xmlns:a16="http://schemas.microsoft.com/office/drawing/2014/main" id="{B42A5C8F-E4C7-70BD-66D1-62A5ED6BBF0C}"/>
              </a:ext>
            </a:extLst>
          </p:cNvPr>
          <p:cNvSpPr/>
          <p:nvPr/>
        </p:nvSpPr>
        <p:spPr>
          <a:xfrm>
            <a:off x="7339973" y="4617153"/>
            <a:ext cx="3658377" cy="1491300"/>
          </a:xfrm>
          <a:prstGeom prst="wedgeRectCallout">
            <a:avLst>
              <a:gd name="adj1" fmla="val -62350"/>
              <a:gd name="adj2" fmla="val -8867"/>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ラベル発行機能</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ja-JP" altLang="en-US" sz="700" kern="0" dirty="0">
                <a:solidFill>
                  <a:prstClr val="black"/>
                </a:solidFill>
              </a:rPr>
              <a:t>トレーサビリティ情報管理</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Label issuing function</a:t>
            </a:r>
          </a:p>
          <a:p>
            <a:pPr algn="l" defTabSz="914400"/>
            <a:r>
              <a:rPr kumimoji="1" lang="en-US" altLang="ja-JP" sz="700" kern="0" dirty="0">
                <a:solidFill>
                  <a:prstClr val="black"/>
                </a:solidFill>
              </a:rPr>
              <a:t>Traceability information management</a:t>
            </a:r>
            <a:endParaRPr kumimoji="1" lang="ja-JP" altLang="en-US" sz="700" kern="0" dirty="0">
              <a:solidFill>
                <a:prstClr val="black"/>
              </a:solidFill>
            </a:endParaRPr>
          </a:p>
        </p:txBody>
      </p:sp>
      <p:pic>
        <p:nvPicPr>
          <p:cNvPr id="14" name="Picture 13">
            <a:extLst>
              <a:ext uri="{FF2B5EF4-FFF2-40B4-BE49-F238E27FC236}">
                <a16:creationId xmlns:a16="http://schemas.microsoft.com/office/drawing/2014/main" id="{B30980CB-49CD-C9F7-E135-990C27EAD0F3}"/>
              </a:ext>
            </a:extLst>
          </p:cNvPr>
          <p:cNvPicPr>
            <a:picLocks noChangeAspect="1"/>
          </p:cNvPicPr>
          <p:nvPr/>
        </p:nvPicPr>
        <p:blipFill>
          <a:blip r:embed="rId3"/>
          <a:srcRect b="8369"/>
          <a:stretch/>
        </p:blipFill>
        <p:spPr>
          <a:xfrm>
            <a:off x="552450" y="2125291"/>
            <a:ext cx="5788039" cy="1749479"/>
          </a:xfrm>
          <a:prstGeom prst="rect">
            <a:avLst/>
          </a:prstGeom>
        </p:spPr>
      </p:pic>
    </p:spTree>
    <p:extLst>
      <p:ext uri="{BB962C8B-B14F-4D97-AF65-F5344CB8AC3E}">
        <p14:creationId xmlns:p14="http://schemas.microsoft.com/office/powerpoint/2010/main" val="1749598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E7D18-CB5D-1B57-E416-CE1ED9CBA15B}"/>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B3099A3-D795-E87E-0035-67B7026DCDF7}"/>
              </a:ext>
            </a:extLst>
          </p:cNvPr>
          <p:cNvSpPr>
            <a:spLocks noGrp="1"/>
          </p:cNvSpPr>
          <p:nvPr>
            <p:ph type="sldNum" sz="quarter" idx="12"/>
          </p:nvPr>
        </p:nvSpPr>
        <p:spPr/>
        <p:txBody>
          <a:bodyPr/>
          <a:lstStyle/>
          <a:p>
            <a:fld id="{FABEA90D-F275-432F-8053-456A4E092F4A}" type="slidenum">
              <a:rPr kumimoji="1" lang="ja-JP" altLang="en-US" smtClean="0"/>
              <a:t>86</a:t>
            </a:fld>
            <a:endParaRPr kumimoji="1" lang="ja-JP" altLang="en-US"/>
          </a:p>
        </p:txBody>
      </p:sp>
      <p:sp>
        <p:nvSpPr>
          <p:cNvPr id="17" name="正方形/長方形 16">
            <a:extLst>
              <a:ext uri="{FF2B5EF4-FFF2-40B4-BE49-F238E27FC236}">
                <a16:creationId xmlns:a16="http://schemas.microsoft.com/office/drawing/2014/main" id="{3A556CFD-FC7F-082A-CD25-08DC1E953625}"/>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F92C84E2-F964-3F62-1B0D-8B8F58D10F42}"/>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DF0C95BE-B769-92F6-FBBB-64D6C988CD98}"/>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5-10-14. Label Setting</a:t>
            </a:r>
          </a:p>
        </p:txBody>
      </p:sp>
      <p:pic>
        <p:nvPicPr>
          <p:cNvPr id="4" name="図 3">
            <a:extLst>
              <a:ext uri="{FF2B5EF4-FFF2-40B4-BE49-F238E27FC236}">
                <a16:creationId xmlns:a16="http://schemas.microsoft.com/office/drawing/2014/main" id="{7CA56516-DBED-AEE9-AF5A-AF6A25D26FD4}"/>
              </a:ext>
            </a:extLst>
          </p:cNvPr>
          <p:cNvPicPr>
            <a:picLocks noChangeAspect="1"/>
          </p:cNvPicPr>
          <p:nvPr/>
        </p:nvPicPr>
        <p:blipFill>
          <a:blip r:embed="rId2"/>
          <a:stretch>
            <a:fillRect/>
          </a:stretch>
        </p:blipFill>
        <p:spPr>
          <a:xfrm>
            <a:off x="477903" y="1548978"/>
            <a:ext cx="5869002" cy="2612503"/>
          </a:xfrm>
          <a:prstGeom prst="rect">
            <a:avLst/>
          </a:prstGeom>
        </p:spPr>
      </p:pic>
      <p:sp>
        <p:nvSpPr>
          <p:cNvPr id="5" name="正方形/長方形 4">
            <a:extLst>
              <a:ext uri="{FF2B5EF4-FFF2-40B4-BE49-F238E27FC236}">
                <a16:creationId xmlns:a16="http://schemas.microsoft.com/office/drawing/2014/main" id="{D53FF181-7DB3-1C4C-966F-75389AD7B2AA}"/>
              </a:ext>
            </a:extLst>
          </p:cNvPr>
          <p:cNvSpPr/>
          <p:nvPr/>
        </p:nvSpPr>
        <p:spPr>
          <a:xfrm>
            <a:off x="494500" y="4212260"/>
            <a:ext cx="5915023" cy="1306334"/>
          </a:xfrm>
          <a:prstGeom prst="rect">
            <a:avLst/>
          </a:prstGeom>
          <a:solidFill>
            <a:schemeClr val="bg1"/>
          </a:solidFill>
          <a:ln w="3175" cap="flat" cmpd="sng" algn="ctr">
            <a:solidFill>
              <a:sysClr val="windowText" lastClr="000000"/>
            </a:solidFill>
            <a:prstDash val="solid"/>
          </a:ln>
          <a:effectLst/>
        </p:spPr>
        <p:txBody>
          <a:bodyPr rtlCol="0" anchor="ctr"/>
          <a:lstStyle/>
          <a:p>
            <a:pPr defTabSz="914400"/>
            <a:r>
              <a:rPr kumimoji="1" lang="en-US" altLang="ja-JP" sz="1000" b="1" kern="0" dirty="0">
                <a:solidFill>
                  <a:prstClr val="black"/>
                </a:solidFill>
              </a:rPr>
              <a:t>CSV Import button	</a:t>
            </a:r>
            <a:r>
              <a:rPr kumimoji="1" lang="en-US" altLang="ja-JP" sz="1000" kern="0" dirty="0">
                <a:solidFill>
                  <a:prstClr val="black"/>
                </a:solidFill>
              </a:rPr>
              <a:t>Import selected CSV file</a:t>
            </a:r>
          </a:p>
          <a:p>
            <a:pPr defTabSz="914400"/>
            <a:r>
              <a:rPr kumimoji="1" lang="en-US" altLang="ja-JP" sz="1000" b="1" kern="0" dirty="0">
                <a:solidFill>
                  <a:prstClr val="black"/>
                </a:solidFill>
              </a:rPr>
              <a:t>CSV Export button	</a:t>
            </a:r>
            <a:r>
              <a:rPr kumimoji="1" lang="en-US" altLang="ja-JP" sz="1000" kern="0" dirty="0">
                <a:solidFill>
                  <a:prstClr val="black"/>
                </a:solidFill>
              </a:rPr>
              <a:t>Export all recodes for CSV file</a:t>
            </a:r>
          </a:p>
          <a:p>
            <a:pPr defTabSz="914400"/>
            <a:r>
              <a:rPr kumimoji="1" lang="en-US" altLang="ja-JP" sz="1000" b="1" kern="0" dirty="0">
                <a:solidFill>
                  <a:prstClr val="black"/>
                </a:solidFill>
              </a:rPr>
              <a:t>Delete button		</a:t>
            </a:r>
            <a:r>
              <a:rPr kumimoji="1" lang="en-US" altLang="ja-JP" sz="1000" kern="0" dirty="0">
                <a:solidFill>
                  <a:prstClr val="black"/>
                </a:solidFill>
              </a:rPr>
              <a:t>Delete selected records</a:t>
            </a:r>
          </a:p>
          <a:p>
            <a:pPr defTabSz="914400"/>
            <a:r>
              <a:rPr kumimoji="1" lang="en-US" altLang="ja-JP" sz="1000" b="1" kern="0" dirty="0">
                <a:solidFill>
                  <a:prstClr val="black"/>
                </a:solidFill>
              </a:rPr>
              <a:t>Search button	</a:t>
            </a:r>
            <a:r>
              <a:rPr kumimoji="1" lang="en-US" altLang="ja-JP" sz="1000" kern="0" dirty="0">
                <a:solidFill>
                  <a:prstClr val="black"/>
                </a:solidFill>
              </a:rPr>
              <a:t>	Search using the entered conditions.</a:t>
            </a:r>
            <a:endParaRPr kumimoji="1" lang="ja-JP" altLang="en-US" sz="1000" kern="0" dirty="0">
              <a:solidFill>
                <a:prstClr val="black"/>
              </a:solidFill>
            </a:endParaRPr>
          </a:p>
          <a:p>
            <a:pPr algn="l" defTabSz="914400"/>
            <a:r>
              <a:rPr kumimoji="1" lang="en-US" altLang="ja-JP" sz="1000" b="1" kern="0" dirty="0">
                <a:solidFill>
                  <a:prstClr val="black"/>
                </a:solidFill>
              </a:rPr>
              <a:t>Clear button</a:t>
            </a:r>
            <a:r>
              <a:rPr kumimoji="1" lang="en-US" altLang="ja-JP" sz="1000" kern="0" dirty="0">
                <a:solidFill>
                  <a:prstClr val="black"/>
                </a:solidFill>
              </a:rPr>
              <a:t>		Initializes and clears the entered conditions.</a:t>
            </a:r>
          </a:p>
        </p:txBody>
      </p:sp>
      <p:sp>
        <p:nvSpPr>
          <p:cNvPr id="6" name="Isosceles Triangle 5">
            <a:extLst>
              <a:ext uri="{FF2B5EF4-FFF2-40B4-BE49-F238E27FC236}">
                <a16:creationId xmlns:a16="http://schemas.microsoft.com/office/drawing/2014/main" id="{B71597E5-C7D6-9734-CC28-64652EBAF64B}"/>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sp>
        <p:nvSpPr>
          <p:cNvPr id="7" name="TextBox 6">
            <a:extLst>
              <a:ext uri="{FF2B5EF4-FFF2-40B4-BE49-F238E27FC236}">
                <a16:creationId xmlns:a16="http://schemas.microsoft.com/office/drawing/2014/main" id="{696C948B-E1F7-D975-BE73-8D21A8D8E610}"/>
              </a:ext>
            </a:extLst>
          </p:cNvPr>
          <p:cNvSpPr txBox="1"/>
          <p:nvPr/>
        </p:nvSpPr>
        <p:spPr>
          <a:xfrm>
            <a:off x="3089663" y="1575078"/>
            <a:ext cx="918457" cy="76944"/>
          </a:xfrm>
          <a:prstGeom prst="rect">
            <a:avLst/>
          </a:prstGeom>
          <a:solidFill>
            <a:srgbClr val="0070C0"/>
          </a:solidFill>
        </p:spPr>
        <p:txBody>
          <a:bodyPr wrap="square" tIns="0" bIns="0" rtlCol="0">
            <a:spAutoFit/>
          </a:bodyPr>
          <a:lstStyle/>
          <a:p>
            <a:r>
              <a:rPr lang="en-US" sz="500" b="1" dirty="0">
                <a:solidFill>
                  <a:schemeClr val="bg1"/>
                </a:solidFill>
              </a:rPr>
              <a:t>Label Setting</a:t>
            </a:r>
          </a:p>
        </p:txBody>
      </p:sp>
      <p:sp>
        <p:nvSpPr>
          <p:cNvPr id="2" name="吹き出し: 四角形 1">
            <a:extLst>
              <a:ext uri="{FF2B5EF4-FFF2-40B4-BE49-F238E27FC236}">
                <a16:creationId xmlns:a16="http://schemas.microsoft.com/office/drawing/2014/main" id="{14C88D34-D06F-4A1B-80E2-361824DB1FEC}"/>
              </a:ext>
            </a:extLst>
          </p:cNvPr>
          <p:cNvSpPr/>
          <p:nvPr/>
        </p:nvSpPr>
        <p:spPr>
          <a:xfrm>
            <a:off x="7339973" y="4617153"/>
            <a:ext cx="3658377" cy="1491300"/>
          </a:xfrm>
          <a:prstGeom prst="wedgeRectCallout">
            <a:avLst>
              <a:gd name="adj1" fmla="val -62350"/>
              <a:gd name="adj2" fmla="val -8867"/>
            </a:avLst>
          </a:prstGeom>
          <a:solidFill>
            <a:schemeClr val="bg1"/>
          </a:solidFill>
          <a:ln w="3175" cap="flat" cmpd="sng" algn="ctr">
            <a:solidFill>
              <a:sysClr val="windowText" lastClr="000000"/>
            </a:solidFill>
            <a:prstDash val="solid"/>
          </a:ln>
          <a:effectLst/>
        </p:spPr>
        <p:txBody>
          <a:bodyPr rtlCol="0" anchor="ctr"/>
          <a:lstStyle/>
          <a:p>
            <a:pPr algn="l" defTabSz="914400"/>
            <a:r>
              <a:rPr kumimoji="1" lang="ja-JP" altLang="en-US" sz="700" kern="0" dirty="0">
                <a:solidFill>
                  <a:prstClr val="black"/>
                </a:solidFill>
              </a:rPr>
              <a:t>ラベル発行機能</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ja-JP" altLang="en-US" sz="700" kern="0" dirty="0">
                <a:solidFill>
                  <a:prstClr val="black"/>
                </a:solidFill>
              </a:rPr>
              <a:t>トレーサビリティ情報管理</a:t>
            </a:r>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endParaRPr kumimoji="1" lang="en-US" altLang="ja-JP" sz="700" kern="0" dirty="0">
              <a:solidFill>
                <a:prstClr val="black"/>
              </a:solidFill>
            </a:endParaRPr>
          </a:p>
          <a:p>
            <a:pPr algn="l" defTabSz="914400"/>
            <a:r>
              <a:rPr kumimoji="1" lang="en-US" altLang="ja-JP" sz="700" kern="0" dirty="0">
                <a:solidFill>
                  <a:prstClr val="black"/>
                </a:solidFill>
              </a:rPr>
              <a:t>Label issuing function</a:t>
            </a:r>
          </a:p>
          <a:p>
            <a:pPr algn="l" defTabSz="914400"/>
            <a:r>
              <a:rPr kumimoji="1" lang="en-US" altLang="ja-JP" sz="700" kern="0" dirty="0">
                <a:solidFill>
                  <a:prstClr val="black"/>
                </a:solidFill>
              </a:rPr>
              <a:t>Traceability information management</a:t>
            </a:r>
            <a:endParaRPr kumimoji="1" lang="ja-JP" altLang="en-US" sz="700" kern="0" dirty="0">
              <a:solidFill>
                <a:prstClr val="black"/>
              </a:solidFill>
            </a:endParaRPr>
          </a:p>
        </p:txBody>
      </p:sp>
      <p:graphicFrame>
        <p:nvGraphicFramePr>
          <p:cNvPr id="8" name="表 7">
            <a:extLst>
              <a:ext uri="{FF2B5EF4-FFF2-40B4-BE49-F238E27FC236}">
                <a16:creationId xmlns:a16="http://schemas.microsoft.com/office/drawing/2014/main" id="{5BE3D2DF-F31B-4208-520A-F246A53C50C4}"/>
              </a:ext>
            </a:extLst>
          </p:cNvPr>
          <p:cNvGraphicFramePr>
            <a:graphicFrameLocks noGrp="1"/>
          </p:cNvGraphicFramePr>
          <p:nvPr>
            <p:extLst>
              <p:ext uri="{D42A27DB-BD31-4B8C-83A1-F6EECF244321}">
                <p14:modId xmlns:p14="http://schemas.microsoft.com/office/powerpoint/2010/main" val="3682830665"/>
              </p:ext>
            </p:extLst>
          </p:nvPr>
        </p:nvGraphicFramePr>
        <p:xfrm>
          <a:off x="557120" y="2049975"/>
          <a:ext cx="5829387" cy="1628947"/>
        </p:xfrm>
        <a:graphic>
          <a:graphicData uri="http://schemas.openxmlformats.org/drawingml/2006/table">
            <a:tbl>
              <a:tblPr>
                <a:tableStyleId>{5C22544A-7EE6-4342-B048-85BDC9FD1C3A}</a:tableStyleId>
              </a:tblPr>
              <a:tblGrid>
                <a:gridCol w="382848">
                  <a:extLst>
                    <a:ext uri="{9D8B030D-6E8A-4147-A177-3AD203B41FA5}">
                      <a16:colId xmlns:a16="http://schemas.microsoft.com/office/drawing/2014/main" val="2083064966"/>
                    </a:ext>
                  </a:extLst>
                </a:gridCol>
                <a:gridCol w="339506">
                  <a:extLst>
                    <a:ext uri="{9D8B030D-6E8A-4147-A177-3AD203B41FA5}">
                      <a16:colId xmlns:a16="http://schemas.microsoft.com/office/drawing/2014/main" val="1001620978"/>
                    </a:ext>
                  </a:extLst>
                </a:gridCol>
                <a:gridCol w="368399">
                  <a:extLst>
                    <a:ext uri="{9D8B030D-6E8A-4147-A177-3AD203B41FA5}">
                      <a16:colId xmlns:a16="http://schemas.microsoft.com/office/drawing/2014/main" val="410064244"/>
                    </a:ext>
                  </a:extLst>
                </a:gridCol>
                <a:gridCol w="339506">
                  <a:extLst>
                    <a:ext uri="{9D8B030D-6E8A-4147-A177-3AD203B41FA5}">
                      <a16:colId xmlns:a16="http://schemas.microsoft.com/office/drawing/2014/main" val="1128885338"/>
                    </a:ext>
                  </a:extLst>
                </a:gridCol>
                <a:gridCol w="339506">
                  <a:extLst>
                    <a:ext uri="{9D8B030D-6E8A-4147-A177-3AD203B41FA5}">
                      <a16:colId xmlns:a16="http://schemas.microsoft.com/office/drawing/2014/main" val="2962829605"/>
                    </a:ext>
                  </a:extLst>
                </a:gridCol>
                <a:gridCol w="339506">
                  <a:extLst>
                    <a:ext uri="{9D8B030D-6E8A-4147-A177-3AD203B41FA5}">
                      <a16:colId xmlns:a16="http://schemas.microsoft.com/office/drawing/2014/main" val="505708274"/>
                    </a:ext>
                  </a:extLst>
                </a:gridCol>
                <a:gridCol w="339506">
                  <a:extLst>
                    <a:ext uri="{9D8B030D-6E8A-4147-A177-3AD203B41FA5}">
                      <a16:colId xmlns:a16="http://schemas.microsoft.com/office/drawing/2014/main" val="6586161"/>
                    </a:ext>
                  </a:extLst>
                </a:gridCol>
                <a:gridCol w="411740">
                  <a:extLst>
                    <a:ext uri="{9D8B030D-6E8A-4147-A177-3AD203B41FA5}">
                      <a16:colId xmlns:a16="http://schemas.microsoft.com/office/drawing/2014/main" val="3518095896"/>
                    </a:ext>
                  </a:extLst>
                </a:gridCol>
                <a:gridCol w="346730">
                  <a:extLst>
                    <a:ext uri="{9D8B030D-6E8A-4147-A177-3AD203B41FA5}">
                      <a16:colId xmlns:a16="http://schemas.microsoft.com/office/drawing/2014/main" val="2605633168"/>
                    </a:ext>
                  </a:extLst>
                </a:gridCol>
                <a:gridCol w="346730">
                  <a:extLst>
                    <a:ext uri="{9D8B030D-6E8A-4147-A177-3AD203B41FA5}">
                      <a16:colId xmlns:a16="http://schemas.microsoft.com/office/drawing/2014/main" val="273145109"/>
                    </a:ext>
                  </a:extLst>
                </a:gridCol>
                <a:gridCol w="411740">
                  <a:extLst>
                    <a:ext uri="{9D8B030D-6E8A-4147-A177-3AD203B41FA5}">
                      <a16:colId xmlns:a16="http://schemas.microsoft.com/office/drawing/2014/main" val="1795619497"/>
                    </a:ext>
                  </a:extLst>
                </a:gridCol>
                <a:gridCol w="346730">
                  <a:extLst>
                    <a:ext uri="{9D8B030D-6E8A-4147-A177-3AD203B41FA5}">
                      <a16:colId xmlns:a16="http://schemas.microsoft.com/office/drawing/2014/main" val="915405780"/>
                    </a:ext>
                  </a:extLst>
                </a:gridCol>
                <a:gridCol w="346730">
                  <a:extLst>
                    <a:ext uri="{9D8B030D-6E8A-4147-A177-3AD203B41FA5}">
                      <a16:colId xmlns:a16="http://schemas.microsoft.com/office/drawing/2014/main" val="1024465601"/>
                    </a:ext>
                  </a:extLst>
                </a:gridCol>
                <a:gridCol w="411740">
                  <a:extLst>
                    <a:ext uri="{9D8B030D-6E8A-4147-A177-3AD203B41FA5}">
                      <a16:colId xmlns:a16="http://schemas.microsoft.com/office/drawing/2014/main" val="2191575085"/>
                    </a:ext>
                  </a:extLst>
                </a:gridCol>
                <a:gridCol w="411740">
                  <a:extLst>
                    <a:ext uri="{9D8B030D-6E8A-4147-A177-3AD203B41FA5}">
                      <a16:colId xmlns:a16="http://schemas.microsoft.com/office/drawing/2014/main" val="1967401570"/>
                    </a:ext>
                  </a:extLst>
                </a:gridCol>
                <a:gridCol w="346730">
                  <a:extLst>
                    <a:ext uri="{9D8B030D-6E8A-4147-A177-3AD203B41FA5}">
                      <a16:colId xmlns:a16="http://schemas.microsoft.com/office/drawing/2014/main" val="378793376"/>
                    </a:ext>
                  </a:extLst>
                </a:gridCol>
              </a:tblGrid>
              <a:tr h="210670">
                <a:tc>
                  <a:txBody>
                    <a:bodyPr/>
                    <a:lstStyle/>
                    <a:p>
                      <a:pPr algn="l" fontAlgn="ctr"/>
                      <a:r>
                        <a:rPr lang="de-DE" sz="500" u="none" strike="noStrike" dirty="0">
                          <a:effectLst/>
                        </a:rPr>
                        <a:t>#</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ctr" fontAlgn="b"/>
                      <a:r>
                        <a:rPr lang="de-DE" sz="500" b="0" i="0" u="none" strike="noStrike" dirty="0">
                          <a:solidFill>
                            <a:srgbClr val="000000"/>
                          </a:solidFill>
                          <a:effectLst/>
                          <a:latin typeface="游ゴシック" panose="020B0400000000000000" pitchFamily="50" charset="-128"/>
                          <a:ea typeface="游ゴシック" panose="020B0400000000000000" pitchFamily="50" charset="-128"/>
                        </a:rPr>
                        <a:t>Function ID</a:t>
                      </a:r>
                    </a:p>
                  </a:txBody>
                  <a:tcPr marL="3608" marR="3608" marT="3608" marB="0" anchor="b"/>
                </a:tc>
                <a:tc>
                  <a:txBody>
                    <a:bodyPr/>
                    <a:lstStyle/>
                    <a:p>
                      <a:pPr algn="ctr" fontAlgn="b"/>
                      <a:r>
                        <a:rPr lang="de-DE" sz="500" u="none" strike="noStrike" dirty="0">
                          <a:effectLst/>
                        </a:rPr>
                        <a:t>Function name</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b="0" i="0" u="none" strike="noStrike" dirty="0">
                          <a:solidFill>
                            <a:srgbClr val="000000"/>
                          </a:solidFill>
                          <a:effectLst/>
                          <a:latin typeface="游ゴシック" panose="020B0400000000000000" pitchFamily="50" charset="-128"/>
                          <a:ea typeface="游ゴシック" panose="020B0400000000000000" pitchFamily="50" charset="-128"/>
                        </a:rPr>
                        <a:t>Classification</a:t>
                      </a:r>
                    </a:p>
                  </a:txBody>
                  <a:tcPr marL="3608" marR="3608" marT="3608" marB="0" anchor="b"/>
                </a:tc>
                <a:tc>
                  <a:txBody>
                    <a:bodyPr/>
                    <a:lstStyle/>
                    <a:p>
                      <a:pPr algn="ctr" fontAlgn="b"/>
                      <a:r>
                        <a:rPr lang="de-DE" sz="500" b="0" i="0" u="none" strike="noStrike" dirty="0">
                          <a:solidFill>
                            <a:srgbClr val="000000"/>
                          </a:solidFill>
                          <a:effectLst/>
                          <a:latin typeface="游ゴシック" panose="020B0400000000000000" pitchFamily="50" charset="-128"/>
                          <a:ea typeface="游ゴシック" panose="020B0400000000000000" pitchFamily="50" charset="-128"/>
                        </a:rPr>
                        <a:t>Classification name</a:t>
                      </a:r>
                    </a:p>
                  </a:txBody>
                  <a:tcPr marL="3608" marR="3608" marT="3608" marB="0" anchor="b"/>
                </a:tc>
                <a:tc>
                  <a:txBody>
                    <a:bodyPr/>
                    <a:lstStyle/>
                    <a:p>
                      <a:pPr algn="ctr" fontAlgn="b"/>
                      <a:r>
                        <a:rPr lang="de-DE" sz="500" u="none" strike="noStrike" dirty="0">
                          <a:effectLst/>
                        </a:rPr>
                        <a:t>Setting</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b="0" i="0" u="none" strike="noStrike" dirty="0">
                          <a:solidFill>
                            <a:srgbClr val="000000"/>
                          </a:solidFill>
                          <a:effectLst/>
                          <a:latin typeface="游ゴシック" panose="020B0400000000000000" pitchFamily="50" charset="-128"/>
                          <a:ea typeface="游ゴシック" panose="020B0400000000000000" pitchFamily="50" charset="-128"/>
                        </a:rPr>
                        <a:t>Setting name</a:t>
                      </a:r>
                    </a:p>
                  </a:txBody>
                  <a:tcPr marL="3608" marR="3608" marT="3608" marB="0" anchor="b"/>
                </a:tc>
                <a:tc>
                  <a:txBody>
                    <a:bodyPr/>
                    <a:lstStyle/>
                    <a:p>
                      <a:pPr algn="ctr" fontAlgn="b"/>
                      <a:r>
                        <a:rPr lang="de-DE" sz="500" u="none" strike="noStrike" dirty="0">
                          <a:effectLst/>
                        </a:rPr>
                        <a:t>Division</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dirty="0">
                          <a:effectLst/>
                        </a:rPr>
                        <a:t>Period from</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b="0" i="0" u="none" strike="noStrike" dirty="0">
                          <a:solidFill>
                            <a:srgbClr val="000000"/>
                          </a:solidFill>
                          <a:effectLst/>
                          <a:latin typeface="游ゴシック" panose="020B0400000000000000" pitchFamily="50" charset="-128"/>
                          <a:ea typeface="游ゴシック" panose="020B0400000000000000" pitchFamily="50" charset="-128"/>
                        </a:rPr>
                        <a:t>Period to</a:t>
                      </a:r>
                    </a:p>
                  </a:txBody>
                  <a:tcPr marL="3608" marR="3608" marT="3608" marB="0" anchor="b"/>
                </a:tc>
                <a:tc>
                  <a:txBody>
                    <a:bodyPr/>
                    <a:lstStyle/>
                    <a:p>
                      <a:pPr algn="ctr" fontAlgn="b"/>
                      <a:r>
                        <a:rPr lang="de-DE" sz="500" u="none" strike="noStrike" dirty="0">
                          <a:effectLst/>
                        </a:rPr>
                        <a:t>CREATE DATE</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TIME</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a:effectLst/>
                        </a:rPr>
                        <a:t>CREATE USERID</a:t>
                      </a:r>
                      <a:endParaRPr lang="de-DE" sz="500" b="0" i="0" u="none" strike="noStrike">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dirty="0">
                          <a:effectLst/>
                        </a:rPr>
                        <a:t>UPDATE DATE</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dirty="0">
                          <a:effectLst/>
                        </a:rPr>
                        <a:t>UPDATE TIME</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tc>
                  <a:txBody>
                    <a:bodyPr/>
                    <a:lstStyle/>
                    <a:p>
                      <a:pPr algn="ctr" fontAlgn="b"/>
                      <a:r>
                        <a:rPr lang="de-DE" sz="500" u="none" strike="noStrike" dirty="0">
                          <a:effectLst/>
                        </a:rPr>
                        <a:t>UPDATE USER</a:t>
                      </a:r>
                      <a:endParaRPr lang="de-DE"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b"/>
                </a:tc>
                <a:extLst>
                  <a:ext uri="{0D108BD9-81ED-4DB2-BD59-A6C34878D82A}">
                    <a16:rowId xmlns:a16="http://schemas.microsoft.com/office/drawing/2014/main" val="3676792527"/>
                  </a:ext>
                </a:extLst>
              </a:tr>
              <a:tr h="177755">
                <a:tc>
                  <a:txBody>
                    <a:bodyPr/>
                    <a:lstStyle/>
                    <a:p>
                      <a:pPr algn="l"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HT_0001_01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Relabeling </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Outbound</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Valid</a:t>
                      </a:r>
                    </a:p>
                  </a:txBody>
                  <a:tcPr marL="3608" marR="3608" marT="3608"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1900/01/01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2999/12/31</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497072306"/>
                  </a:ext>
                </a:extLst>
              </a:tr>
              <a:tr h="178813">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HT_0001_01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Relabeling </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02</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Stock</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Invalid</a:t>
                      </a:r>
                    </a:p>
                  </a:txBody>
                  <a:tcPr marL="3608" marR="3608" marT="3608"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1900/01/01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2999/12/31</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877943839"/>
                  </a:ext>
                </a:extLst>
              </a:tr>
              <a:tr h="178813">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HT_0001_02</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NG </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03</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NG</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3608" marR="3608" marT="3608"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Valid</a:t>
                      </a:r>
                    </a:p>
                  </a:txBody>
                  <a:tcPr marL="3608" marR="3608" marT="3608"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1900/01/01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2999/12/31</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3376054728"/>
                  </a:ext>
                </a:extLst>
              </a:tr>
              <a:tr h="178813">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HT_0001_03</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Outbound Manual</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04</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Outbound</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Valid</a:t>
                      </a:r>
                    </a:p>
                  </a:txBody>
                  <a:tcPr marL="3608" marR="3608" marT="3608"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1900/01/01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2999/12/31</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262577904"/>
                  </a:ext>
                </a:extLst>
              </a:tr>
              <a:tr h="178813">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HT_0001_03</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Outbound Manual</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04</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Stock</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Invalid</a:t>
                      </a:r>
                    </a:p>
                  </a:txBody>
                  <a:tcPr marL="3608" marR="3608" marT="3608"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1900/01/01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2999/12/31</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362208929"/>
                  </a:ext>
                </a:extLst>
              </a:tr>
              <a:tr h="178813">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HT_0001_04</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Production Outbound</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05</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Outbound</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Valid</a:t>
                      </a:r>
                    </a:p>
                  </a:txBody>
                  <a:tcPr marL="3608" marR="3608" marT="3608"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1900/01/01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2999/12/31</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162144277"/>
                  </a:ext>
                </a:extLst>
              </a:tr>
              <a:tr h="167644">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HT_0001_04</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Production Outbound</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05</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Stock</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Invalid</a:t>
                      </a:r>
                    </a:p>
                  </a:txBody>
                  <a:tcPr marL="3608" marR="3608" marT="3608" marB="0" anchor="ctr"/>
                </a:tc>
                <a:tc>
                  <a:txBody>
                    <a:bodyPr/>
                    <a:lstStyle/>
                    <a:p>
                      <a:pPr algn="r" fontAlgn="ctr"/>
                      <a:r>
                        <a:rPr lang="en-US" altLang="ja-JP" sz="500" u="none" strike="noStrike" dirty="0">
                          <a:effectLst/>
                        </a:rPr>
                        <a:t>1</a:t>
                      </a: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1900/01/01</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2999/12/31</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2024/11/26</a:t>
                      </a:r>
                    </a:p>
                  </a:txBody>
                  <a:tcPr marL="3608" marR="3608" marT="3608" marB="0" anchor="ctr"/>
                </a:tc>
                <a:tc>
                  <a:txBody>
                    <a:bodyPr/>
                    <a:lstStyle/>
                    <a:p>
                      <a:pPr algn="r"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12:10</a:t>
                      </a:r>
                    </a:p>
                  </a:txBody>
                  <a:tcPr marL="3608" marR="3608" marT="3608" marB="0" anchor="ctr"/>
                </a:tc>
                <a:tc>
                  <a:txBody>
                    <a:bodyPr/>
                    <a:lstStyle/>
                    <a:p>
                      <a:pPr algn="l" fontAlgn="ctr"/>
                      <a:r>
                        <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rPr>
                        <a:t>admin</a:t>
                      </a: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1969988684"/>
                  </a:ext>
                </a:extLst>
              </a:tr>
              <a:tr h="178813">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3608" marR="3608" marT="3608"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r" fontAlgn="ctr"/>
                      <a:endParaRPr lang="en-US" altLang="ja-JP"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tc>
                  <a:txBody>
                    <a:bodyPr/>
                    <a:lstStyle/>
                    <a:p>
                      <a:pPr algn="l" fontAlgn="ctr"/>
                      <a:endParaRPr lang="ja-JP" altLang="en-US" sz="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8" marR="3608" marT="3608" marB="0" anchor="ctr"/>
                </a:tc>
                <a:extLst>
                  <a:ext uri="{0D108BD9-81ED-4DB2-BD59-A6C34878D82A}">
                    <a16:rowId xmlns:a16="http://schemas.microsoft.com/office/drawing/2014/main" val="2631439769"/>
                  </a:ext>
                </a:extLst>
              </a:tr>
            </a:tbl>
          </a:graphicData>
        </a:graphic>
      </p:graphicFrame>
    </p:spTree>
    <p:extLst>
      <p:ext uri="{BB962C8B-B14F-4D97-AF65-F5344CB8AC3E}">
        <p14:creationId xmlns:p14="http://schemas.microsoft.com/office/powerpoint/2010/main" val="1278347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AC882-BDA8-0E30-2D94-CA738CE20A00}"/>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6F30CB9-98E0-DAF5-5AC1-4D121B52F4C0}"/>
              </a:ext>
            </a:extLst>
          </p:cNvPr>
          <p:cNvSpPr>
            <a:spLocks noGrp="1"/>
          </p:cNvSpPr>
          <p:nvPr>
            <p:ph type="sldNum" sz="quarter" idx="12"/>
          </p:nvPr>
        </p:nvSpPr>
        <p:spPr/>
        <p:txBody>
          <a:bodyPr/>
          <a:lstStyle/>
          <a:p>
            <a:fld id="{FABEA90D-F275-432F-8053-456A4E092F4A}" type="slidenum">
              <a:rPr kumimoji="1" lang="ja-JP" altLang="en-US" smtClean="0"/>
              <a:t>87</a:t>
            </a:fld>
            <a:endParaRPr kumimoji="1" lang="ja-JP" altLang="en-US"/>
          </a:p>
        </p:txBody>
      </p:sp>
      <p:sp>
        <p:nvSpPr>
          <p:cNvPr id="17" name="正方形/長方形 16">
            <a:extLst>
              <a:ext uri="{FF2B5EF4-FFF2-40B4-BE49-F238E27FC236}">
                <a16:creationId xmlns:a16="http://schemas.microsoft.com/office/drawing/2014/main" id="{7A51ABE7-9C33-2EFB-1104-9594648F5860}"/>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5. System functional specifications</a:t>
            </a:r>
          </a:p>
        </p:txBody>
      </p:sp>
      <p:sp>
        <p:nvSpPr>
          <p:cNvPr id="40" name="正方形/長方形 39">
            <a:extLst>
              <a:ext uri="{FF2B5EF4-FFF2-40B4-BE49-F238E27FC236}">
                <a16:creationId xmlns:a16="http://schemas.microsoft.com/office/drawing/2014/main" id="{412C075A-B2DC-4907-0E1F-B1EF92DD4AB0}"/>
              </a:ext>
            </a:extLst>
          </p:cNvPr>
          <p:cNvSpPr/>
          <p:nvPr/>
        </p:nvSpPr>
        <p:spPr>
          <a:xfrm>
            <a:off x="406400" y="1345290"/>
            <a:ext cx="6117062" cy="783610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393A6DE5-8728-0B34-CD37-6EEB6C0112CA}"/>
              </a:ext>
            </a:extLst>
          </p:cNvPr>
          <p:cNvSpPr txBox="1"/>
          <p:nvPr/>
        </p:nvSpPr>
        <p:spPr>
          <a:xfrm>
            <a:off x="406396" y="926582"/>
            <a:ext cx="6117063" cy="430887"/>
          </a:xfrm>
          <a:prstGeom prst="rect">
            <a:avLst/>
          </a:prstGeom>
          <a:noFill/>
        </p:spPr>
        <p:txBody>
          <a:bodyPr wrap="square" rtlCol="0">
            <a:spAutoFit/>
          </a:bodyPr>
          <a:lstStyle/>
          <a:p>
            <a:r>
              <a:rPr kumimoji="1" lang="en-US" altLang="ja-JP" sz="1100" b="1" dirty="0"/>
              <a:t>5-10. PC operation flow Master management</a:t>
            </a:r>
          </a:p>
          <a:p>
            <a:r>
              <a:rPr kumimoji="1" lang="en-US" altLang="ja-JP" sz="1100" b="1" dirty="0"/>
              <a:t>5-10-15. Tag label</a:t>
            </a:r>
          </a:p>
        </p:txBody>
      </p:sp>
      <p:sp>
        <p:nvSpPr>
          <p:cNvPr id="6" name="Isosceles Triangle 5">
            <a:extLst>
              <a:ext uri="{FF2B5EF4-FFF2-40B4-BE49-F238E27FC236}">
                <a16:creationId xmlns:a16="http://schemas.microsoft.com/office/drawing/2014/main" id="{723BC9F9-32A5-17AF-7F47-9E8CD4FB3409}"/>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pic>
        <p:nvPicPr>
          <p:cNvPr id="10" name="図 9">
            <a:extLst>
              <a:ext uri="{FF2B5EF4-FFF2-40B4-BE49-F238E27FC236}">
                <a16:creationId xmlns:a16="http://schemas.microsoft.com/office/drawing/2014/main" id="{D27D45F4-DAC7-6CCB-5C01-6E3E9F997A3D}"/>
              </a:ext>
            </a:extLst>
          </p:cNvPr>
          <p:cNvPicPr>
            <a:picLocks noChangeAspect="1"/>
          </p:cNvPicPr>
          <p:nvPr/>
        </p:nvPicPr>
        <p:blipFill>
          <a:blip r:embed="rId2"/>
          <a:stretch>
            <a:fillRect/>
          </a:stretch>
        </p:blipFill>
        <p:spPr>
          <a:xfrm>
            <a:off x="508000" y="1458861"/>
            <a:ext cx="5621867" cy="3402263"/>
          </a:xfrm>
          <a:prstGeom prst="rect">
            <a:avLst/>
          </a:prstGeom>
        </p:spPr>
      </p:pic>
      <p:pic>
        <p:nvPicPr>
          <p:cNvPr id="12" name="図 11">
            <a:extLst>
              <a:ext uri="{FF2B5EF4-FFF2-40B4-BE49-F238E27FC236}">
                <a16:creationId xmlns:a16="http://schemas.microsoft.com/office/drawing/2014/main" id="{39B310F0-D65F-DE54-F917-DBB9535D0ACA}"/>
              </a:ext>
            </a:extLst>
          </p:cNvPr>
          <p:cNvPicPr>
            <a:picLocks noChangeAspect="1"/>
          </p:cNvPicPr>
          <p:nvPr/>
        </p:nvPicPr>
        <p:blipFill>
          <a:blip r:embed="rId3"/>
          <a:stretch>
            <a:fillRect/>
          </a:stretch>
        </p:blipFill>
        <p:spPr>
          <a:xfrm>
            <a:off x="508000" y="5263344"/>
            <a:ext cx="5722117" cy="2541594"/>
          </a:xfrm>
          <a:prstGeom prst="rect">
            <a:avLst/>
          </a:prstGeom>
        </p:spPr>
      </p:pic>
      <p:sp>
        <p:nvSpPr>
          <p:cNvPr id="2" name="吹き出し: 四角形 1">
            <a:extLst>
              <a:ext uri="{FF2B5EF4-FFF2-40B4-BE49-F238E27FC236}">
                <a16:creationId xmlns:a16="http://schemas.microsoft.com/office/drawing/2014/main" id="{8AE8C17A-F487-CFE1-D501-7547D97FC17E}"/>
              </a:ext>
            </a:extLst>
          </p:cNvPr>
          <p:cNvSpPr/>
          <p:nvPr/>
        </p:nvSpPr>
        <p:spPr>
          <a:xfrm>
            <a:off x="2378506" y="7208149"/>
            <a:ext cx="3658377" cy="1491300"/>
          </a:xfrm>
          <a:prstGeom prst="wedgeRectCallout">
            <a:avLst>
              <a:gd name="adj1" fmla="val -62350"/>
              <a:gd name="adj2" fmla="val -8867"/>
            </a:avLst>
          </a:prstGeom>
          <a:solidFill>
            <a:srgbClr val="FFFF00"/>
          </a:solidFill>
          <a:ln w="3175" cap="flat" cmpd="sng" algn="ctr">
            <a:solidFill>
              <a:sysClr val="windowText" lastClr="000000"/>
            </a:solidFill>
            <a:prstDash val="solid"/>
          </a:ln>
          <a:effectLst/>
        </p:spPr>
        <p:txBody>
          <a:bodyPr rtlCol="0" anchor="ctr"/>
          <a:lstStyle/>
          <a:p>
            <a:pPr algn="l" defTabSz="914400"/>
            <a:r>
              <a:rPr kumimoji="1" lang="en-US" altLang="ja-JP" sz="700" kern="0" dirty="0">
                <a:solidFill>
                  <a:prstClr val="black"/>
                </a:solidFill>
              </a:rPr>
              <a:t>Must be change item</a:t>
            </a:r>
          </a:p>
          <a:p>
            <a:pPr algn="l" defTabSz="914400"/>
            <a:r>
              <a:rPr kumimoji="1" lang="en-US" altLang="ja-JP" sz="700" kern="0" dirty="0">
                <a:solidFill>
                  <a:prstClr val="black"/>
                </a:solidFill>
              </a:rPr>
              <a:t>And add csv import function</a:t>
            </a:r>
            <a:endParaRPr kumimoji="1" lang="ja-JP" altLang="en-US" sz="700" kern="0" dirty="0">
              <a:solidFill>
                <a:prstClr val="black"/>
              </a:solidFill>
            </a:endParaRPr>
          </a:p>
        </p:txBody>
      </p:sp>
    </p:spTree>
    <p:extLst>
      <p:ext uri="{BB962C8B-B14F-4D97-AF65-F5344CB8AC3E}">
        <p14:creationId xmlns:p14="http://schemas.microsoft.com/office/powerpoint/2010/main" val="588805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6. Q&amp;A</a:t>
            </a:r>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88</a:t>
            </a:fld>
            <a:endParaRPr kumimoji="1" lang="ja-JP" altLang="en-US"/>
          </a:p>
        </p:txBody>
      </p:sp>
      <p:graphicFrame>
        <p:nvGraphicFramePr>
          <p:cNvPr id="4" name="オブジェクト 3">
            <a:extLst>
              <a:ext uri="{FF2B5EF4-FFF2-40B4-BE49-F238E27FC236}">
                <a16:creationId xmlns:a16="http://schemas.microsoft.com/office/drawing/2014/main" id="{21290CBD-22A3-4F1E-9FDB-AED3BD8BB5A0}"/>
              </a:ext>
            </a:extLst>
          </p:cNvPr>
          <p:cNvGraphicFramePr>
            <a:graphicFrameLocks noChangeAspect="1"/>
          </p:cNvGraphicFramePr>
          <p:nvPr>
            <p:extLst>
              <p:ext uri="{D42A27DB-BD31-4B8C-83A1-F6EECF244321}">
                <p14:modId xmlns:p14="http://schemas.microsoft.com/office/powerpoint/2010/main" val="3306295059"/>
              </p:ext>
            </p:extLst>
          </p:nvPr>
        </p:nvGraphicFramePr>
        <p:xfrm>
          <a:off x="598805" y="1068388"/>
          <a:ext cx="6323013" cy="2398712"/>
        </p:xfrm>
        <a:graphic>
          <a:graphicData uri="http://schemas.openxmlformats.org/presentationml/2006/ole">
            <mc:AlternateContent xmlns:mc="http://schemas.openxmlformats.org/markup-compatibility/2006">
              <mc:Choice xmlns:v="urn:schemas-microsoft-com:vml" Requires="v">
                <p:oleObj name="Worksheet" r:id="rId2" imgW="11864479" imgH="4495984" progId="Excel.Sheet.12">
                  <p:embed/>
                </p:oleObj>
              </mc:Choice>
              <mc:Fallback>
                <p:oleObj name="Worksheet" r:id="rId2" imgW="11864479" imgH="4495984" progId="Excel.Sheet.12">
                  <p:embed/>
                  <p:pic>
                    <p:nvPicPr>
                      <p:cNvPr id="4" name="オブジェクト 3">
                        <a:extLst>
                          <a:ext uri="{FF2B5EF4-FFF2-40B4-BE49-F238E27FC236}">
                            <a16:creationId xmlns:a16="http://schemas.microsoft.com/office/drawing/2014/main" id="{21290CBD-22A3-4F1E-9FDB-AED3BD8BB5A0}"/>
                          </a:ext>
                        </a:extLst>
                      </p:cNvPr>
                      <p:cNvPicPr/>
                      <p:nvPr/>
                    </p:nvPicPr>
                    <p:blipFill>
                      <a:blip r:embed="rId3"/>
                      <a:stretch>
                        <a:fillRect/>
                      </a:stretch>
                    </p:blipFill>
                    <p:spPr>
                      <a:xfrm>
                        <a:off x="598805" y="1068388"/>
                        <a:ext cx="6323013" cy="2398712"/>
                      </a:xfrm>
                      <a:prstGeom prst="rect">
                        <a:avLst/>
                      </a:prstGeom>
                    </p:spPr>
                  </p:pic>
                </p:oleObj>
              </mc:Fallback>
            </mc:AlternateContent>
          </a:graphicData>
        </a:graphic>
      </p:graphicFrame>
    </p:spTree>
    <p:extLst>
      <p:ext uri="{BB962C8B-B14F-4D97-AF65-F5344CB8AC3E}">
        <p14:creationId xmlns:p14="http://schemas.microsoft.com/office/powerpoint/2010/main" val="13554832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CF2B628-9335-4B00-B73B-9012A52144F2}"/>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7. Sign off</a:t>
            </a:r>
          </a:p>
        </p:txBody>
      </p:sp>
      <p:sp>
        <p:nvSpPr>
          <p:cNvPr id="2" name="テキスト ボックス 1">
            <a:extLst>
              <a:ext uri="{FF2B5EF4-FFF2-40B4-BE49-F238E27FC236}">
                <a16:creationId xmlns:a16="http://schemas.microsoft.com/office/drawing/2014/main" id="{260BBF93-590E-46B1-959E-D6B1E58C4925}"/>
              </a:ext>
            </a:extLst>
          </p:cNvPr>
          <p:cNvSpPr txBox="1"/>
          <p:nvPr/>
        </p:nvSpPr>
        <p:spPr>
          <a:xfrm>
            <a:off x="406400" y="1025912"/>
            <a:ext cx="6117062" cy="1785104"/>
          </a:xfrm>
          <a:prstGeom prst="rect">
            <a:avLst/>
          </a:prstGeom>
          <a:noFill/>
        </p:spPr>
        <p:txBody>
          <a:bodyPr wrap="square" rtlCol="0">
            <a:spAutoFit/>
          </a:bodyPr>
          <a:lstStyle/>
          <a:p>
            <a:r>
              <a:rPr kumimoji="1" lang="en-US" altLang="ja-JP" sz="1100" dirty="0"/>
              <a:t>We hereby acknowledge and agree the above-mentioned blueprint requirements.</a:t>
            </a:r>
          </a:p>
          <a:p>
            <a:r>
              <a:rPr kumimoji="1" lang="en-US" altLang="ja-JP" sz="1100" dirty="0"/>
              <a:t>Any changes required after the sign off for this blueprint will be addressed through the change request process.</a:t>
            </a:r>
          </a:p>
          <a:p>
            <a:endParaRPr kumimoji="1" lang="en-US" altLang="ja-JP" sz="1100" b="1" dirty="0"/>
          </a:p>
          <a:p>
            <a:endParaRPr kumimoji="1" lang="en-US" altLang="ja-JP" sz="1100" b="1" dirty="0"/>
          </a:p>
          <a:p>
            <a:endParaRPr kumimoji="1" lang="en-US" altLang="ja-JP" sz="1100" b="1" dirty="0"/>
          </a:p>
          <a:p>
            <a:r>
              <a:rPr kumimoji="1" lang="en-US" altLang="ja-JP" sz="1100" b="1" dirty="0"/>
              <a:t>Minebea </a:t>
            </a:r>
            <a:r>
              <a:rPr kumimoji="1" lang="en-US" altLang="ja-JP" sz="1100" b="1" dirty="0" err="1"/>
              <a:t>AccessSolutions</a:t>
            </a:r>
            <a:r>
              <a:rPr kumimoji="1" lang="en-US" altLang="ja-JP" sz="1100" b="1" dirty="0"/>
              <a:t> Thai 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89</a:t>
            </a:fld>
            <a:endParaRPr kumimoji="1" lang="ja-JP" altLang="en-US"/>
          </a:p>
        </p:txBody>
      </p:sp>
      <p:cxnSp>
        <p:nvCxnSpPr>
          <p:cNvPr id="5" name="直線コネクタ 4">
            <a:extLst>
              <a:ext uri="{FF2B5EF4-FFF2-40B4-BE49-F238E27FC236}">
                <a16:creationId xmlns:a16="http://schemas.microsoft.com/office/drawing/2014/main" id="{390420F3-7B7A-4B78-ABC9-A008029EF8A5}"/>
              </a:ext>
            </a:extLst>
          </p:cNvPr>
          <p:cNvCxnSpPr/>
          <p:nvPr/>
        </p:nvCxnSpPr>
        <p:spPr>
          <a:xfrm>
            <a:off x="914400" y="261366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450AB8E-0EC0-451B-BBC4-0048C23F7D3F}"/>
              </a:ext>
            </a:extLst>
          </p:cNvPr>
          <p:cNvSpPr txBox="1"/>
          <p:nvPr/>
        </p:nvSpPr>
        <p:spPr>
          <a:xfrm>
            <a:off x="471487" y="9050592"/>
            <a:ext cx="6117062" cy="261610"/>
          </a:xfrm>
          <a:prstGeom prst="rect">
            <a:avLst/>
          </a:prstGeom>
          <a:noFill/>
        </p:spPr>
        <p:txBody>
          <a:bodyPr wrap="square" rtlCol="0">
            <a:spAutoFit/>
          </a:bodyPr>
          <a:lstStyle/>
          <a:p>
            <a:r>
              <a:rPr kumimoji="1" lang="en-US" altLang="ja-JP" sz="1100" b="1" dirty="0"/>
              <a:t>## END OF BLUEPRINT##</a:t>
            </a:r>
          </a:p>
        </p:txBody>
      </p:sp>
      <p:sp>
        <p:nvSpPr>
          <p:cNvPr id="14" name="テキスト ボックス 13">
            <a:extLst>
              <a:ext uri="{FF2B5EF4-FFF2-40B4-BE49-F238E27FC236}">
                <a16:creationId xmlns:a16="http://schemas.microsoft.com/office/drawing/2014/main" id="{2A386555-3738-4255-9F84-2F631BE2C7B1}"/>
              </a:ext>
            </a:extLst>
          </p:cNvPr>
          <p:cNvSpPr txBox="1"/>
          <p:nvPr/>
        </p:nvSpPr>
        <p:spPr>
          <a:xfrm>
            <a:off x="406400" y="2803528"/>
            <a:ext cx="3139688" cy="261610"/>
          </a:xfrm>
          <a:prstGeom prst="rect">
            <a:avLst/>
          </a:prstGeom>
          <a:noFill/>
        </p:spPr>
        <p:txBody>
          <a:bodyPr wrap="square" rtlCol="0">
            <a:spAutoFit/>
          </a:bodyPr>
          <a:lstStyle/>
          <a:p>
            <a:r>
              <a:rPr kumimoji="1" lang="en-US" altLang="ja-JP" sz="1100" b="1" dirty="0"/>
              <a:t>Name:</a:t>
            </a:r>
          </a:p>
        </p:txBody>
      </p:sp>
      <p:cxnSp>
        <p:nvCxnSpPr>
          <p:cNvPr id="17" name="直線コネクタ 16">
            <a:extLst>
              <a:ext uri="{FF2B5EF4-FFF2-40B4-BE49-F238E27FC236}">
                <a16:creationId xmlns:a16="http://schemas.microsoft.com/office/drawing/2014/main" id="{15FF5FE5-9456-4C8D-B357-5E4DEF7C44DA}"/>
              </a:ext>
            </a:extLst>
          </p:cNvPr>
          <p:cNvCxnSpPr/>
          <p:nvPr/>
        </p:nvCxnSpPr>
        <p:spPr>
          <a:xfrm>
            <a:off x="914400" y="316750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74A4B8-94E2-44F6-B2F7-812EBA49BC1B}"/>
              </a:ext>
            </a:extLst>
          </p:cNvPr>
          <p:cNvSpPr txBox="1"/>
          <p:nvPr/>
        </p:nvSpPr>
        <p:spPr>
          <a:xfrm>
            <a:off x="406400" y="3372966"/>
            <a:ext cx="3139688" cy="261610"/>
          </a:xfrm>
          <a:prstGeom prst="rect">
            <a:avLst/>
          </a:prstGeom>
          <a:noFill/>
        </p:spPr>
        <p:txBody>
          <a:bodyPr wrap="square" rtlCol="0">
            <a:spAutoFit/>
          </a:bodyPr>
          <a:lstStyle/>
          <a:p>
            <a:r>
              <a:rPr kumimoji="1" lang="en-US" altLang="ja-JP" sz="1100" b="1" dirty="0"/>
              <a:t>Title:</a:t>
            </a:r>
          </a:p>
        </p:txBody>
      </p:sp>
      <p:cxnSp>
        <p:nvCxnSpPr>
          <p:cNvPr id="25" name="直線コネクタ 24">
            <a:extLst>
              <a:ext uri="{FF2B5EF4-FFF2-40B4-BE49-F238E27FC236}">
                <a16:creationId xmlns:a16="http://schemas.microsoft.com/office/drawing/2014/main" id="{90023414-0265-40F1-8819-468BEA9015F7}"/>
              </a:ext>
            </a:extLst>
          </p:cNvPr>
          <p:cNvCxnSpPr/>
          <p:nvPr/>
        </p:nvCxnSpPr>
        <p:spPr>
          <a:xfrm>
            <a:off x="914400" y="373694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737A60-DFC6-4089-8BFA-08E793EDB353}"/>
              </a:ext>
            </a:extLst>
          </p:cNvPr>
          <p:cNvSpPr txBox="1"/>
          <p:nvPr/>
        </p:nvSpPr>
        <p:spPr>
          <a:xfrm>
            <a:off x="406400" y="3948404"/>
            <a:ext cx="3139688" cy="261610"/>
          </a:xfrm>
          <a:prstGeom prst="rect">
            <a:avLst/>
          </a:prstGeom>
          <a:noFill/>
        </p:spPr>
        <p:txBody>
          <a:bodyPr wrap="square" rtlCol="0">
            <a:spAutoFit/>
          </a:bodyPr>
          <a:lstStyle/>
          <a:p>
            <a:r>
              <a:rPr kumimoji="1" lang="en-US" altLang="ja-JP" sz="1100" b="1" dirty="0"/>
              <a:t>Date:</a:t>
            </a:r>
          </a:p>
        </p:txBody>
      </p:sp>
      <p:cxnSp>
        <p:nvCxnSpPr>
          <p:cNvPr id="27" name="直線コネクタ 26">
            <a:extLst>
              <a:ext uri="{FF2B5EF4-FFF2-40B4-BE49-F238E27FC236}">
                <a16:creationId xmlns:a16="http://schemas.microsoft.com/office/drawing/2014/main" id="{FF4DB5FC-8BCE-4AD0-873B-B6579CBD4EA5}"/>
              </a:ext>
            </a:extLst>
          </p:cNvPr>
          <p:cNvCxnSpPr/>
          <p:nvPr/>
        </p:nvCxnSpPr>
        <p:spPr>
          <a:xfrm>
            <a:off x="914400" y="431238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CC8B6FE-3581-44FC-9DEC-F1544EF8213E}"/>
              </a:ext>
            </a:extLst>
          </p:cNvPr>
          <p:cNvSpPr txBox="1"/>
          <p:nvPr/>
        </p:nvSpPr>
        <p:spPr>
          <a:xfrm>
            <a:off x="370469" y="4803435"/>
            <a:ext cx="6117062" cy="938719"/>
          </a:xfrm>
          <a:prstGeom prst="rect">
            <a:avLst/>
          </a:prstGeom>
          <a:noFill/>
        </p:spPr>
        <p:txBody>
          <a:bodyPr wrap="square" rtlCol="0">
            <a:spAutoFit/>
          </a:bodyPr>
          <a:lstStyle/>
          <a:p>
            <a:endParaRPr kumimoji="1" lang="en-US" altLang="ja-JP" sz="1100" b="1" dirty="0"/>
          </a:p>
          <a:p>
            <a:r>
              <a:rPr kumimoji="1" lang="en-US" altLang="ja-JP" sz="1100" b="1" dirty="0"/>
              <a:t>TOMAS TECH CO.,LTD.</a:t>
            </a:r>
          </a:p>
          <a:p>
            <a:endParaRPr kumimoji="1" lang="en-US" altLang="ja-JP" sz="1100" b="1" dirty="0"/>
          </a:p>
          <a:p>
            <a:r>
              <a:rPr kumimoji="1" lang="en-US" altLang="ja-JP" sz="1100" b="1" dirty="0"/>
              <a:t>Sign:</a:t>
            </a:r>
            <a:r>
              <a:rPr kumimoji="1" lang="ja-JP" altLang="en-US" sz="1100" b="1" u="sng" dirty="0"/>
              <a:t>　　　　　　　　　　　　　　　　　　　　</a:t>
            </a:r>
            <a:r>
              <a:rPr kumimoji="1" lang="ja-JP" altLang="en-US" sz="1100" b="1" dirty="0"/>
              <a:t>　　　　　　　　　　　　　　　　　　　　　　　　　　　　　　　</a:t>
            </a:r>
            <a:r>
              <a:rPr kumimoji="1" lang="en-US" altLang="ja-JP" sz="1100" b="1" u="sng" dirty="0"/>
              <a:t>                  </a:t>
            </a:r>
            <a:r>
              <a:rPr kumimoji="1" lang="en-US" altLang="ja-JP" sz="1100" b="1" dirty="0"/>
              <a:t>        </a:t>
            </a:r>
          </a:p>
          <a:p>
            <a:endParaRPr kumimoji="1" lang="en-US" altLang="ja-JP" sz="1100" b="1" dirty="0"/>
          </a:p>
        </p:txBody>
      </p:sp>
      <p:cxnSp>
        <p:nvCxnSpPr>
          <p:cNvPr id="29" name="直線コネクタ 28">
            <a:extLst>
              <a:ext uri="{FF2B5EF4-FFF2-40B4-BE49-F238E27FC236}">
                <a16:creationId xmlns:a16="http://schemas.microsoft.com/office/drawing/2014/main" id="{F707B7E2-24C5-412A-9BC8-0D9042932055}"/>
              </a:ext>
            </a:extLst>
          </p:cNvPr>
          <p:cNvCxnSpPr/>
          <p:nvPr/>
        </p:nvCxnSpPr>
        <p:spPr>
          <a:xfrm>
            <a:off x="878469" y="559689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FBA96C3-9C73-4888-897B-5BC28C9248F2}"/>
              </a:ext>
            </a:extLst>
          </p:cNvPr>
          <p:cNvSpPr txBox="1"/>
          <p:nvPr/>
        </p:nvSpPr>
        <p:spPr>
          <a:xfrm>
            <a:off x="370469" y="5786758"/>
            <a:ext cx="3139688" cy="261610"/>
          </a:xfrm>
          <a:prstGeom prst="rect">
            <a:avLst/>
          </a:prstGeom>
          <a:noFill/>
        </p:spPr>
        <p:txBody>
          <a:bodyPr wrap="square" rtlCol="0">
            <a:spAutoFit/>
          </a:bodyPr>
          <a:lstStyle/>
          <a:p>
            <a:r>
              <a:rPr kumimoji="1" lang="en-US" altLang="ja-JP" sz="1100" b="1" dirty="0"/>
              <a:t>Name:</a:t>
            </a:r>
          </a:p>
        </p:txBody>
      </p:sp>
      <p:cxnSp>
        <p:nvCxnSpPr>
          <p:cNvPr id="31" name="直線コネクタ 30">
            <a:extLst>
              <a:ext uri="{FF2B5EF4-FFF2-40B4-BE49-F238E27FC236}">
                <a16:creationId xmlns:a16="http://schemas.microsoft.com/office/drawing/2014/main" id="{0F5E6E3F-76DF-49DB-B1A8-191FD6CD5E3A}"/>
              </a:ext>
            </a:extLst>
          </p:cNvPr>
          <p:cNvCxnSpPr/>
          <p:nvPr/>
        </p:nvCxnSpPr>
        <p:spPr>
          <a:xfrm>
            <a:off x="878469" y="6150734"/>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CD97158-E796-43D8-9519-A676C5C9D762}"/>
              </a:ext>
            </a:extLst>
          </p:cNvPr>
          <p:cNvSpPr txBox="1"/>
          <p:nvPr/>
        </p:nvSpPr>
        <p:spPr>
          <a:xfrm>
            <a:off x="370469" y="6356196"/>
            <a:ext cx="3139688" cy="261610"/>
          </a:xfrm>
          <a:prstGeom prst="rect">
            <a:avLst/>
          </a:prstGeom>
          <a:noFill/>
        </p:spPr>
        <p:txBody>
          <a:bodyPr wrap="square" rtlCol="0">
            <a:spAutoFit/>
          </a:bodyPr>
          <a:lstStyle/>
          <a:p>
            <a:r>
              <a:rPr kumimoji="1" lang="en-US" altLang="ja-JP" sz="1100" b="1" dirty="0"/>
              <a:t>Title:</a:t>
            </a:r>
          </a:p>
        </p:txBody>
      </p:sp>
      <p:cxnSp>
        <p:nvCxnSpPr>
          <p:cNvPr id="33" name="直線コネクタ 32">
            <a:extLst>
              <a:ext uri="{FF2B5EF4-FFF2-40B4-BE49-F238E27FC236}">
                <a16:creationId xmlns:a16="http://schemas.microsoft.com/office/drawing/2014/main" id="{042595CF-7823-4846-8F78-5C88BB12B09C}"/>
              </a:ext>
            </a:extLst>
          </p:cNvPr>
          <p:cNvCxnSpPr/>
          <p:nvPr/>
        </p:nvCxnSpPr>
        <p:spPr>
          <a:xfrm>
            <a:off x="878469" y="6720172"/>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EB37B7C-8A64-4ABE-8445-719B07C37BEA}"/>
              </a:ext>
            </a:extLst>
          </p:cNvPr>
          <p:cNvSpPr txBox="1"/>
          <p:nvPr/>
        </p:nvSpPr>
        <p:spPr>
          <a:xfrm>
            <a:off x="370469" y="6931634"/>
            <a:ext cx="3139688" cy="261610"/>
          </a:xfrm>
          <a:prstGeom prst="rect">
            <a:avLst/>
          </a:prstGeom>
          <a:noFill/>
        </p:spPr>
        <p:txBody>
          <a:bodyPr wrap="square" rtlCol="0">
            <a:spAutoFit/>
          </a:bodyPr>
          <a:lstStyle/>
          <a:p>
            <a:r>
              <a:rPr kumimoji="1" lang="en-US" altLang="ja-JP" sz="1100" b="1" dirty="0"/>
              <a:t>Date:</a:t>
            </a:r>
          </a:p>
        </p:txBody>
      </p:sp>
      <p:cxnSp>
        <p:nvCxnSpPr>
          <p:cNvPr id="35" name="直線コネクタ 34">
            <a:extLst>
              <a:ext uri="{FF2B5EF4-FFF2-40B4-BE49-F238E27FC236}">
                <a16:creationId xmlns:a16="http://schemas.microsoft.com/office/drawing/2014/main" id="{0FE87F5B-C513-409D-8C9B-CFE24CDC7CBF}"/>
              </a:ext>
            </a:extLst>
          </p:cNvPr>
          <p:cNvCxnSpPr/>
          <p:nvPr/>
        </p:nvCxnSpPr>
        <p:spPr>
          <a:xfrm>
            <a:off x="878469" y="7295610"/>
            <a:ext cx="230124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43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5AD4792-0BE5-482B-8DBB-C95C1477AACD}"/>
              </a:ext>
            </a:extLst>
          </p:cNvPr>
          <p:cNvSpPr>
            <a:spLocks noGrp="1"/>
          </p:cNvSpPr>
          <p:nvPr>
            <p:ph type="sldNum" sz="quarter" idx="12"/>
          </p:nvPr>
        </p:nvSpPr>
        <p:spPr/>
        <p:txBody>
          <a:bodyPr/>
          <a:lstStyle/>
          <a:p>
            <a:fld id="{FABEA90D-F275-432F-8053-456A4E092F4A}" type="slidenum">
              <a:rPr kumimoji="1" lang="ja-JP" altLang="en-US" smtClean="0"/>
              <a:t>9</a:t>
            </a:fld>
            <a:endParaRPr kumimoji="1" lang="ja-JP" altLang="en-US"/>
          </a:p>
        </p:txBody>
      </p:sp>
      <p:sp>
        <p:nvSpPr>
          <p:cNvPr id="17" name="正方形/長方形 16">
            <a:extLst>
              <a:ext uri="{FF2B5EF4-FFF2-40B4-BE49-F238E27FC236}">
                <a16:creationId xmlns:a16="http://schemas.microsoft.com/office/drawing/2014/main" id="{63762151-4328-4DD9-8D29-5A720332379A}"/>
              </a:ext>
            </a:extLst>
          </p:cNvPr>
          <p:cNvSpPr/>
          <p:nvPr/>
        </p:nvSpPr>
        <p:spPr>
          <a:xfrm>
            <a:off x="406400" y="479503"/>
            <a:ext cx="6117063" cy="345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rPr>
              <a:t>3. Document image</a:t>
            </a:r>
          </a:p>
        </p:txBody>
      </p:sp>
      <p:sp>
        <p:nvSpPr>
          <p:cNvPr id="30" name="テキスト ボックス 29">
            <a:extLst>
              <a:ext uri="{FF2B5EF4-FFF2-40B4-BE49-F238E27FC236}">
                <a16:creationId xmlns:a16="http://schemas.microsoft.com/office/drawing/2014/main" id="{D336CB21-70D5-42F6-8526-CB60A290651C}"/>
              </a:ext>
            </a:extLst>
          </p:cNvPr>
          <p:cNvSpPr txBox="1"/>
          <p:nvPr/>
        </p:nvSpPr>
        <p:spPr>
          <a:xfrm>
            <a:off x="420263" y="846463"/>
            <a:ext cx="4200886" cy="261610"/>
          </a:xfrm>
          <a:prstGeom prst="rect">
            <a:avLst/>
          </a:prstGeom>
          <a:noFill/>
        </p:spPr>
        <p:txBody>
          <a:bodyPr wrap="square" rtlCol="0">
            <a:spAutoFit/>
          </a:bodyPr>
          <a:lstStyle/>
          <a:p>
            <a:r>
              <a:rPr kumimoji="1" lang="en-US" altLang="ja-JP" sz="1100" dirty="0"/>
              <a:t>3-1-1. Delivery instruction information</a:t>
            </a:r>
          </a:p>
        </p:txBody>
      </p:sp>
      <p:sp>
        <p:nvSpPr>
          <p:cNvPr id="6" name="テキスト ボックス 5">
            <a:extLst>
              <a:ext uri="{FF2B5EF4-FFF2-40B4-BE49-F238E27FC236}">
                <a16:creationId xmlns:a16="http://schemas.microsoft.com/office/drawing/2014/main" id="{43E10783-BFE4-B400-9ACD-B9FAA39A0870}"/>
              </a:ext>
            </a:extLst>
          </p:cNvPr>
          <p:cNvSpPr txBox="1"/>
          <p:nvPr/>
        </p:nvSpPr>
        <p:spPr>
          <a:xfrm>
            <a:off x="5477218" y="869546"/>
            <a:ext cx="1046988" cy="215444"/>
          </a:xfrm>
          <a:prstGeom prst="rect">
            <a:avLst/>
          </a:prstGeom>
          <a:solidFill>
            <a:schemeClr val="bg1">
              <a:lumMod val="95000"/>
            </a:schemeClr>
          </a:solidFill>
          <a:ln>
            <a:solidFill>
              <a:schemeClr val="tx1">
                <a:lumMod val="50000"/>
                <a:lumOff val="50000"/>
              </a:schemeClr>
            </a:solidFill>
          </a:ln>
        </p:spPr>
        <p:txBody>
          <a:bodyPr wrap="square">
            <a:spAutoFit/>
          </a:bodyPr>
          <a:lstStyle/>
          <a:p>
            <a:pPr algn="ctr"/>
            <a:r>
              <a:rPr kumimoji="1" lang="en-US" altLang="ja-JP" sz="800" b="0" dirty="0"/>
              <a:t>MAS-T ⇒Pegasus</a:t>
            </a:r>
            <a:endParaRPr lang="ja-JP" altLang="en-US" sz="800" dirty="0"/>
          </a:p>
        </p:txBody>
      </p:sp>
      <p:sp>
        <p:nvSpPr>
          <p:cNvPr id="9" name="Isosceles Triangle 1">
            <a:extLst>
              <a:ext uri="{FF2B5EF4-FFF2-40B4-BE49-F238E27FC236}">
                <a16:creationId xmlns:a16="http://schemas.microsoft.com/office/drawing/2014/main" id="{36D2561B-D559-406A-354D-A48FC35EF64F}"/>
              </a:ext>
            </a:extLst>
          </p:cNvPr>
          <p:cNvSpPr/>
          <p:nvPr/>
        </p:nvSpPr>
        <p:spPr>
          <a:xfrm>
            <a:off x="6230117" y="553160"/>
            <a:ext cx="221483" cy="198371"/>
          </a:xfrm>
          <a:prstGeom prst="triangl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kumimoji="1" lang="en-US" sz="600" b="1" dirty="0">
                <a:solidFill>
                  <a:schemeClr val="tx1"/>
                </a:solidFill>
              </a:rPr>
              <a:t>3</a:t>
            </a:r>
          </a:p>
        </p:txBody>
      </p:sp>
      <p:pic>
        <p:nvPicPr>
          <p:cNvPr id="11" name="Picture 10">
            <a:extLst>
              <a:ext uri="{FF2B5EF4-FFF2-40B4-BE49-F238E27FC236}">
                <a16:creationId xmlns:a16="http://schemas.microsoft.com/office/drawing/2014/main" id="{D587A716-4216-55FD-EDA5-884C1792907A}"/>
              </a:ext>
            </a:extLst>
          </p:cNvPr>
          <p:cNvPicPr>
            <a:picLocks noChangeAspect="1"/>
          </p:cNvPicPr>
          <p:nvPr/>
        </p:nvPicPr>
        <p:blipFill>
          <a:blip r:embed="rId2"/>
          <a:stretch>
            <a:fillRect/>
          </a:stretch>
        </p:blipFill>
        <p:spPr>
          <a:xfrm rot="5400000">
            <a:off x="-1034889" y="2702019"/>
            <a:ext cx="7934529" cy="5024226"/>
          </a:xfrm>
          <a:prstGeom prst="rect">
            <a:avLst/>
          </a:prstGeom>
        </p:spPr>
      </p:pic>
      <p:graphicFrame>
        <p:nvGraphicFramePr>
          <p:cNvPr id="14" name="Object 13">
            <a:extLst>
              <a:ext uri="{FF2B5EF4-FFF2-40B4-BE49-F238E27FC236}">
                <a16:creationId xmlns:a16="http://schemas.microsoft.com/office/drawing/2014/main" id="{EAA22BF7-57E8-992F-5C41-460988907BC2}"/>
              </a:ext>
            </a:extLst>
          </p:cNvPr>
          <p:cNvGraphicFramePr>
            <a:graphicFrameLocks noChangeAspect="1"/>
          </p:cNvGraphicFramePr>
          <p:nvPr>
            <p:extLst>
              <p:ext uri="{D42A27DB-BD31-4B8C-83A1-F6EECF244321}">
                <p14:modId xmlns:p14="http://schemas.microsoft.com/office/powerpoint/2010/main" val="4098871829"/>
              </p:ext>
            </p:extLst>
          </p:nvPr>
        </p:nvGraphicFramePr>
        <p:xfrm>
          <a:off x="5609063" y="1246867"/>
          <a:ext cx="914400" cy="792163"/>
        </p:xfrm>
        <a:graphic>
          <a:graphicData uri="http://schemas.openxmlformats.org/presentationml/2006/ole">
            <mc:AlternateContent xmlns:mc="http://schemas.openxmlformats.org/markup-compatibility/2006">
              <mc:Choice xmlns:v="urn:schemas-microsoft-com:vml" Requires="v">
                <p:oleObj name="Worksheet" showAsIcon="1" r:id="rId3" imgW="914684" imgH="792764" progId="Excel.Sheet.8">
                  <p:embed/>
                </p:oleObj>
              </mc:Choice>
              <mc:Fallback>
                <p:oleObj name="Worksheet" showAsIcon="1" r:id="rId3" imgW="914684" imgH="792764" progId="Excel.Sheet.8">
                  <p:embed/>
                  <p:pic>
                    <p:nvPicPr>
                      <p:cNvPr id="14" name="Object 13">
                        <a:extLst>
                          <a:ext uri="{FF2B5EF4-FFF2-40B4-BE49-F238E27FC236}">
                            <a16:creationId xmlns:a16="http://schemas.microsoft.com/office/drawing/2014/main" id="{EAA22BF7-57E8-992F-5C41-460988907BC2}"/>
                          </a:ext>
                        </a:extLst>
                      </p:cNvPr>
                      <p:cNvPicPr/>
                      <p:nvPr/>
                    </p:nvPicPr>
                    <p:blipFill>
                      <a:blip r:embed="rId4"/>
                      <a:stretch>
                        <a:fillRect/>
                      </a:stretch>
                    </p:blipFill>
                    <p:spPr>
                      <a:xfrm>
                        <a:off x="5609063" y="124686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2653093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マニュアル用">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cap="flat" cmpd="sng" algn="ctr">
          <a:solidFill>
            <a:sysClr val="windowText" lastClr="000000"/>
          </a:solidFill>
          <a:prstDash val="solid"/>
        </a:ln>
        <a:effectLst/>
      </a:spPr>
      <a:bodyPr rtlCol="0" anchor="ctr"/>
      <a:lstStyle>
        <a:defPPr algn="l" defTabSz="914400">
          <a:defRPr kumimoji="1" sz="700" kern="0" dirty="0">
            <a:solidFill>
              <a:prstClr val="black"/>
            </a:solidFill>
          </a:defRPr>
        </a:defPPr>
      </a:lstStyle>
    </a:spDef>
    <a:lnDef>
      <a:spPr>
        <a:ln w="6350" cmpd="sng">
          <a:solidFill>
            <a:schemeClr val="tx1"/>
          </a:solidFill>
          <a:prstDash val="solid"/>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39269</TotalTime>
  <Words>20629</Words>
  <Application>Microsoft Office PowerPoint</Application>
  <PresentationFormat>A4 Paper (210x297 mm)</PresentationFormat>
  <Paragraphs>7729</Paragraphs>
  <Slides>89</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1" baseType="lpstr">
      <vt:lpstr>Meiryo UI</vt:lpstr>
      <vt:lpstr>游ゴシック</vt:lpstr>
      <vt:lpstr>Arial</vt:lpstr>
      <vt:lpstr>Arial 本文</vt:lpstr>
      <vt:lpstr>Calibri</vt:lpstr>
      <vt:lpstr>Consolas</vt:lpstr>
      <vt:lpstr>Cordia New</vt:lpstr>
      <vt:lpstr>Josefin Sans</vt:lpstr>
      <vt:lpstr>Tahoma</vt:lpstr>
      <vt:lpstr>Wingdings</vt:lpstr>
      <vt:lpstr>Office テーマ</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Kittisak Isarapongpon</cp:lastModifiedBy>
  <cp:revision>391</cp:revision>
  <cp:lastPrinted>2023-11-02T07:56:08Z</cp:lastPrinted>
  <dcterms:created xsi:type="dcterms:W3CDTF">2021-03-06T04:05:57Z</dcterms:created>
  <dcterms:modified xsi:type="dcterms:W3CDTF">2024-12-03T12:14:53Z</dcterms:modified>
</cp:coreProperties>
</file>