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58" r:id="rId4"/>
    <p:sldId id="259" r:id="rId5"/>
    <p:sldId id="260" r:id="rId6"/>
    <p:sldId id="280" r:id="rId7"/>
    <p:sldId id="392" r:id="rId8"/>
    <p:sldId id="443" r:id="rId9"/>
    <p:sldId id="451" r:id="rId10"/>
    <p:sldId id="476" r:id="rId11"/>
    <p:sldId id="484" r:id="rId12"/>
    <p:sldId id="485" r:id="rId13"/>
    <p:sldId id="486" r:id="rId14"/>
    <p:sldId id="307" r:id="rId15"/>
    <p:sldId id="309" r:id="rId16"/>
    <p:sldId id="480" r:id="rId17"/>
    <p:sldId id="481" r:id="rId18"/>
    <p:sldId id="482" r:id="rId19"/>
    <p:sldId id="483" r:id="rId20"/>
    <p:sldId id="487" r:id="rId21"/>
    <p:sldId id="488" r:id="rId22"/>
    <p:sldId id="276" r:id="rId23"/>
    <p:sldId id="275" r:id="rId24"/>
  </p:sldIdLst>
  <p:sldSz cx="6858000" cy="9906000" type="A4"/>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20" userDrawn="1">
          <p15:clr>
            <a:srgbClr val="A4A3A4"/>
          </p15:clr>
        </p15:guide>
        <p15:guide id="2" pos="211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o Nozaki" initials="RN" lastIdx="1" clrIdx="0">
    <p:extLst>
      <p:ext uri="{19B8F6BF-5375-455C-9EA6-DF929625EA0E}">
        <p15:presenceInfo xmlns:p15="http://schemas.microsoft.com/office/powerpoint/2012/main" xmlns="" userId="392c27c9e49268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FF0000"/>
    <a:srgbClr val="F3F5F9"/>
    <a:srgbClr val="0070C0"/>
    <a:srgbClr val="F68686"/>
    <a:srgbClr val="3BED50"/>
    <a:srgbClr val="E5E6FA"/>
    <a:srgbClr val="D6DCE5"/>
    <a:srgbClr val="F6FBF8"/>
    <a:srgbClr val="009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showGuides="1">
      <p:cViewPr>
        <p:scale>
          <a:sx n="150" d="100"/>
          <a:sy n="150" d="100"/>
        </p:scale>
        <p:origin x="124" y="-48"/>
      </p:cViewPr>
      <p:guideLst>
        <p:guide orient="horz" pos="3120"/>
        <p:guide pos="211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169920" cy="481728"/>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4143588" y="0"/>
            <a:ext cx="3169920" cy="481728"/>
          </a:xfrm>
          <a:prstGeom prst="rect">
            <a:avLst/>
          </a:prstGeom>
        </p:spPr>
        <p:txBody>
          <a:bodyPr vert="horz" lIns="96606" tIns="48303" rIns="96606" bIns="48303" rtlCol="0"/>
          <a:lstStyle>
            <a:lvl1pPr algn="r">
              <a:defRPr sz="1300"/>
            </a:lvl1pPr>
          </a:lstStyle>
          <a:p>
            <a:fld id="{950D9ED6-7A08-499A-95EC-E1D92DDF1BFF}" type="datetimeFigureOut">
              <a:rPr kumimoji="1" lang="ja-JP" altLang="en-US" smtClean="0"/>
              <a:pPr/>
              <a:t>2024/12/12</a:t>
            </a:fld>
            <a:endParaRPr kumimoji="1" lang="ja-JP" altLang="en-US"/>
          </a:p>
        </p:txBody>
      </p:sp>
      <p:sp>
        <p:nvSpPr>
          <p:cNvPr id="4" name="スライド イメージ プレースホルダー 3"/>
          <p:cNvSpPr>
            <a:spLocks noGrp="1" noRot="1" noChangeAspect="1"/>
          </p:cNvSpPr>
          <p:nvPr>
            <p:ph type="sldImg" idx="2"/>
          </p:nvPr>
        </p:nvSpPr>
        <p:spPr>
          <a:xfrm>
            <a:off x="2535238" y="1200150"/>
            <a:ext cx="2244725" cy="3240088"/>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731521" y="4620578"/>
            <a:ext cx="5852160" cy="3780472"/>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119474"/>
            <a:ext cx="3169920" cy="481726"/>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143588" y="9119474"/>
            <a:ext cx="3169920" cy="481726"/>
          </a:xfrm>
          <a:prstGeom prst="rect">
            <a:avLst/>
          </a:prstGeom>
        </p:spPr>
        <p:txBody>
          <a:bodyPr vert="horz" lIns="96606" tIns="48303" rIns="96606" bIns="48303" rtlCol="0" anchor="b"/>
          <a:lstStyle>
            <a:lvl1pPr algn="r">
              <a:defRPr sz="1300"/>
            </a:lvl1pPr>
          </a:lstStyle>
          <a:p>
            <a:fld id="{EC5CBA6C-5079-4F7D-9C03-A85FF6B43F3D}" type="slidenum">
              <a:rPr kumimoji="1" lang="ja-JP" altLang="en-US" smtClean="0"/>
              <a:pPr/>
              <a:t>‹#›</a:t>
            </a:fld>
            <a:endParaRPr kumimoji="1" lang="ja-JP" altLang="en-US"/>
          </a:p>
        </p:txBody>
      </p:sp>
    </p:spTree>
    <p:extLst>
      <p:ext uri="{BB962C8B-B14F-4D97-AF65-F5344CB8AC3E}">
        <p14:creationId xmlns:p14="http://schemas.microsoft.com/office/powerpoint/2010/main" xmlns="" val="9007312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8916CFC-FF19-4781-A4DE-2CC7675F8B77}" type="datetime1">
              <a:rPr kumimoji="1" lang="ja-JP" altLang="en-US" smtClean="0"/>
              <a:pPr/>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xmlns="" val="410077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E7D9C7-92B9-45BC-9B90-DF46B6BA5261}" type="datetime1">
              <a:rPr kumimoji="1" lang="ja-JP" altLang="en-US" smtClean="0"/>
              <a:pPr/>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xmlns="" val="15885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ECE951-F883-47B4-992D-28B105B4F533}" type="datetime1">
              <a:rPr kumimoji="1" lang="ja-JP" altLang="en-US" smtClean="0"/>
              <a:pPr/>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xmlns="" val="300825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8EECC3-BF8E-40B9-98D0-EB423D6D312D}" type="datetime1">
              <a:rPr kumimoji="1" lang="ja-JP" altLang="en-US" smtClean="0"/>
              <a:pPr/>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xmlns="" val="280507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1ADB603-9607-4716-A4DF-15DFAC2CBFC0}" type="datetime1">
              <a:rPr kumimoji="1" lang="ja-JP" altLang="en-US" smtClean="0"/>
              <a:pPr/>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xmlns="" val="81899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5853539-77BC-4B9B-8FEB-BABBDB0F9E82}" type="datetime1">
              <a:rPr kumimoji="1" lang="ja-JP" altLang="en-US" smtClean="0"/>
              <a:pPr/>
              <a:t>2024/12/12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xmlns="" val="79368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8F02692-4F00-4475-B8C7-7EA8D8766404}" type="datetime1">
              <a:rPr kumimoji="1" lang="ja-JP" altLang="en-US" smtClean="0"/>
              <a:pPr/>
              <a:t>2024/12/12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xmlns="" val="285563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6B0F9A5-361D-4B1F-9197-7B30DA4A1F5A}" type="datetime1">
              <a:rPr kumimoji="1" lang="ja-JP" altLang="en-US" smtClean="0"/>
              <a:pPr/>
              <a:t>2024/12/12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xmlns="" val="121019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1F95A-AC2B-4F20-8198-249CEB211796}" type="datetime1">
              <a:rPr kumimoji="1" lang="ja-JP" altLang="en-US" smtClean="0"/>
              <a:pPr/>
              <a:t>2024/12/12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xmlns="" val="217393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3E54FBC-97DF-46E6-B229-C1AB79D31D63}" type="datetime1">
              <a:rPr kumimoji="1" lang="ja-JP" altLang="en-US" smtClean="0"/>
              <a:pPr/>
              <a:t>2024/12/12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xmlns="" val="124585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D7F650-F24F-4F22-8E51-1A02B1045C19}" type="datetime1">
              <a:rPr kumimoji="1" lang="ja-JP" altLang="en-US" smtClean="0"/>
              <a:pPr/>
              <a:t>2024/12/12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xmlns="" val="243206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5B0633-D700-42EF-BCAE-7726817DF085}" type="datetime1">
              <a:rPr kumimoji="1" lang="ja-JP" altLang="en-US" smtClean="0"/>
              <a:pPr/>
              <a:t>2024/12/12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xmlns="" val="993075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33.png"/><Relationship Id="rId18" Type="http://schemas.openxmlformats.org/officeDocument/2006/relationships/image" Target="../media/image49.png"/><Relationship Id="rId3" Type="http://schemas.openxmlformats.org/officeDocument/2006/relationships/image" Target="../media/image45.png"/><Relationship Id="rId21" Type="http://schemas.openxmlformats.org/officeDocument/2006/relationships/image" Target="../media/image30.png"/><Relationship Id="rId7" Type="http://schemas.openxmlformats.org/officeDocument/2006/relationships/image" Target="../media/image48.png"/><Relationship Id="rId12" Type="http://schemas.openxmlformats.org/officeDocument/2006/relationships/image" Target="../media/image32.png"/><Relationship Id="rId17" Type="http://schemas.openxmlformats.org/officeDocument/2006/relationships/image" Target="../media/image43.png"/><Relationship Id="rId25" Type="http://schemas.openxmlformats.org/officeDocument/2006/relationships/image" Target="../media/image42.png"/><Relationship Id="rId2" Type="http://schemas.openxmlformats.org/officeDocument/2006/relationships/image" Target="../media/image44.png"/><Relationship Id="rId16" Type="http://schemas.openxmlformats.org/officeDocument/2006/relationships/image" Target="../media/image36.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31.png"/><Relationship Id="rId24" Type="http://schemas.openxmlformats.org/officeDocument/2006/relationships/image" Target="../media/image40.svg"/><Relationship Id="rId5" Type="http://schemas.openxmlformats.org/officeDocument/2006/relationships/image" Target="../media/image47.png"/><Relationship Id="rId15" Type="http://schemas.openxmlformats.org/officeDocument/2006/relationships/image" Target="../media/image35.png"/><Relationship Id="rId23" Type="http://schemas.openxmlformats.org/officeDocument/2006/relationships/image" Target="../media/image41.png"/><Relationship Id="rId10" Type="http://schemas.openxmlformats.org/officeDocument/2006/relationships/image" Target="../media/image22.png"/><Relationship Id="rId19" Type="http://schemas.openxmlformats.org/officeDocument/2006/relationships/image" Target="../media/image48.svg"/><Relationship Id="rId4" Type="http://schemas.openxmlformats.org/officeDocument/2006/relationships/image" Target="../media/image46.png"/><Relationship Id="rId9" Type="http://schemas.openxmlformats.org/officeDocument/2006/relationships/image" Target="../media/image21.png"/><Relationship Id="rId14" Type="http://schemas.openxmlformats.org/officeDocument/2006/relationships/image" Target="../media/image34.png"/><Relationship Id="rId22"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2.png"/><Relationship Id="rId3" Type="http://schemas.openxmlformats.org/officeDocument/2006/relationships/image" Target="../media/image45.png"/><Relationship Id="rId7" Type="http://schemas.openxmlformats.org/officeDocument/2006/relationships/image" Target="../media/image22.png"/><Relationship Id="rId12" Type="http://schemas.openxmlformats.org/officeDocument/2006/relationships/image" Target="../media/image40.sv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image" Target="../media/image41.png"/><Relationship Id="rId5" Type="http://schemas.openxmlformats.org/officeDocument/2006/relationships/image" Target="../media/image17.png"/><Relationship Id="rId15" Type="http://schemas.openxmlformats.org/officeDocument/2006/relationships/image" Target="../media/image50.png"/><Relationship Id="rId10" Type="http://schemas.openxmlformats.org/officeDocument/2006/relationships/image" Target="../media/image30.png"/><Relationship Id="rId4" Type="http://schemas.openxmlformats.org/officeDocument/2006/relationships/image" Target="../media/image46.png"/><Relationship Id="rId9" Type="http://schemas.openxmlformats.org/officeDocument/2006/relationships/image" Target="../media/image29.png"/><Relationship Id="rId1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0.jpeg"/><Relationship Id="rId7" Type="http://schemas.openxmlformats.org/officeDocument/2006/relationships/image" Target="../media/image30.png"/><Relationship Id="rId12" Type="http://schemas.openxmlformats.org/officeDocument/2006/relationships/image" Target="../media/image47.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8.png"/><Relationship Id="rId5" Type="http://schemas.openxmlformats.org/officeDocument/2006/relationships/image" Target="../media/image21.png"/><Relationship Id="rId10" Type="http://schemas.openxmlformats.org/officeDocument/2006/relationships/image" Target="../media/image17.png"/><Relationship Id="rId4" Type="http://schemas.openxmlformats.org/officeDocument/2006/relationships/image" Target="../media/image22.png"/><Relationship Id="rId9" Type="http://schemas.openxmlformats.org/officeDocument/2006/relationships/image" Target="../media/image40.sv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7.png"/><Relationship Id="rId7" Type="http://schemas.openxmlformats.org/officeDocument/2006/relationships/image" Target="../media/image21.png"/><Relationship Id="rId12" Type="http://schemas.openxmlformats.org/officeDocument/2006/relationships/image" Target="../media/image53.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52.png"/><Relationship Id="rId5" Type="http://schemas.openxmlformats.org/officeDocument/2006/relationships/image" Target="../media/image20.jpeg"/><Relationship Id="rId10" Type="http://schemas.openxmlformats.org/officeDocument/2006/relationships/image" Target="../media/image51.png"/><Relationship Id="rId4" Type="http://schemas.openxmlformats.org/officeDocument/2006/relationships/image" Target="../media/image8.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5.png"/><Relationship Id="rId7" Type="http://schemas.openxmlformats.org/officeDocument/2006/relationships/image" Target="../media/image60.pn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62.pn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61.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3.png"/><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2.png"/><Relationship Id="rId3" Type="http://schemas.openxmlformats.org/officeDocument/2006/relationships/image" Target="../media/image20.jpe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0.sv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rawingObject2">
            <a:extLst>
              <a:ext uri="{FF2B5EF4-FFF2-40B4-BE49-F238E27FC236}">
                <a16:creationId xmlns:a16="http://schemas.microsoft.com/office/drawing/2014/main" xmlns="" id="{E8D9608A-6B4B-4561-B61C-C74C30FB5185}"/>
              </a:ext>
            </a:extLst>
          </p:cNvPr>
          <p:cNvGrpSpPr>
            <a:grpSpLocks/>
          </p:cNvGrpSpPr>
          <p:nvPr/>
        </p:nvGrpSpPr>
        <p:grpSpPr bwMode="auto">
          <a:xfrm>
            <a:off x="406400" y="3687445"/>
            <a:ext cx="6045200" cy="2531668"/>
            <a:chOff x="0" y="0"/>
            <a:chExt cx="60452" cy="14719"/>
          </a:xfrm>
        </p:grpSpPr>
        <p:sp>
          <p:nvSpPr>
            <p:cNvPr id="5" name="Shape 3">
              <a:extLst>
                <a:ext uri="{FF2B5EF4-FFF2-40B4-BE49-F238E27FC236}">
                  <a16:creationId xmlns:a16="http://schemas.microsoft.com/office/drawing/2014/main" xmlns="" id="{2A6BEF9C-6AE2-4714-89C9-41C77A60F94A}"/>
                </a:ext>
              </a:extLst>
            </p:cNvPr>
            <p:cNvSpPr>
              <a:spLocks/>
            </p:cNvSpPr>
            <p:nvPr/>
          </p:nvSpPr>
          <p:spPr bwMode="auto">
            <a:xfrm>
              <a:off x="0" y="12395"/>
              <a:ext cx="57092" cy="6"/>
            </a:xfrm>
            <a:custGeom>
              <a:avLst/>
              <a:gdLst>
                <a:gd name="T0" fmla="*/ 0 w 5709284"/>
                <a:gd name="T1" fmla="*/ 0 h 635"/>
                <a:gd name="T2" fmla="*/ 5709284 w 5709284"/>
                <a:gd name="T3" fmla="*/ 635 h 635"/>
                <a:gd name="T4" fmla="*/ 0 w 5709284"/>
                <a:gd name="T5" fmla="*/ 0 h 635"/>
                <a:gd name="T6" fmla="*/ 5709284 w 5709284"/>
                <a:gd name="T7" fmla="*/ 635 h 635"/>
              </a:gdLst>
              <a:ahLst/>
              <a:cxnLst>
                <a:cxn ang="0">
                  <a:pos x="T0" y="T1"/>
                </a:cxn>
                <a:cxn ang="0">
                  <a:pos x="T2" y="T3"/>
                </a:cxn>
              </a:cxnLst>
              <a:rect l="T4" t="T5" r="T6" b="T7"/>
              <a:pathLst>
                <a:path w="5709284" h="635">
                  <a:moveTo>
                    <a:pt x="0" y="0"/>
                  </a:moveTo>
                  <a:lnTo>
                    <a:pt x="5709284" y="635"/>
                  </a:lnTo>
                </a:path>
              </a:pathLst>
            </a:custGeom>
            <a:noFill/>
            <a:ln w="285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6" name="Shape 4">
              <a:extLst>
                <a:ext uri="{FF2B5EF4-FFF2-40B4-BE49-F238E27FC236}">
                  <a16:creationId xmlns:a16="http://schemas.microsoft.com/office/drawing/2014/main" xmlns="" id="{2CDC2C1D-88BF-4C3A-95C8-8992DD55D8EA}"/>
                </a:ext>
              </a:extLst>
            </p:cNvPr>
            <p:cNvSpPr>
              <a:spLocks/>
            </p:cNvSpPr>
            <p:nvPr/>
          </p:nvSpPr>
          <p:spPr bwMode="auto">
            <a:xfrm>
              <a:off x="56197" y="0"/>
              <a:ext cx="4255" cy="14719"/>
            </a:xfrm>
            <a:custGeom>
              <a:avLst/>
              <a:gdLst>
                <a:gd name="T0" fmla="*/ 0 w 425451"/>
                <a:gd name="T1" fmla="*/ 0 h 1471930"/>
                <a:gd name="T2" fmla="*/ 0 w 425451"/>
                <a:gd name="T3" fmla="*/ 1471930 h 1471930"/>
                <a:gd name="T4" fmla="*/ 425451 w 425451"/>
                <a:gd name="T5" fmla="*/ 1471930 h 1471930"/>
                <a:gd name="T6" fmla="*/ 425451 w 425451"/>
                <a:gd name="T7" fmla="*/ 0 h 1471930"/>
                <a:gd name="T8" fmla="*/ 0 w 425451"/>
                <a:gd name="T9" fmla="*/ 0 h 1471930"/>
                <a:gd name="T10" fmla="*/ 0 w 425451"/>
                <a:gd name="T11" fmla="*/ 0 h 1471930"/>
                <a:gd name="T12" fmla="*/ 425451 w 425451"/>
                <a:gd name="T13" fmla="*/ 1471930 h 1471930"/>
              </a:gdLst>
              <a:ahLst/>
              <a:cxnLst>
                <a:cxn ang="0">
                  <a:pos x="T0" y="T1"/>
                </a:cxn>
                <a:cxn ang="0">
                  <a:pos x="T2" y="T3"/>
                </a:cxn>
                <a:cxn ang="0">
                  <a:pos x="T4" y="T5"/>
                </a:cxn>
                <a:cxn ang="0">
                  <a:pos x="T6" y="T7"/>
                </a:cxn>
                <a:cxn ang="0">
                  <a:pos x="T8" y="T9"/>
                </a:cxn>
              </a:cxnLst>
              <a:rect l="T10" t="T11" r="T12" b="T13"/>
              <a:pathLst>
                <a:path w="425451" h="1471930">
                  <a:moveTo>
                    <a:pt x="0" y="0"/>
                  </a:moveTo>
                  <a:lnTo>
                    <a:pt x="0" y="1471930"/>
                  </a:lnTo>
                  <a:lnTo>
                    <a:pt x="425451" y="1471930"/>
                  </a:lnTo>
                  <a:lnTo>
                    <a:pt x="425451" y="0"/>
                  </a:lnTo>
                  <a:lnTo>
                    <a:pt x="0" y="0"/>
                  </a:ln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ja-JP" altLang="en-US"/>
            </a:p>
          </p:txBody>
        </p:sp>
      </p:grpSp>
      <p:sp>
        <p:nvSpPr>
          <p:cNvPr id="7" name="テキスト ボックス 6">
            <a:extLst>
              <a:ext uri="{FF2B5EF4-FFF2-40B4-BE49-F238E27FC236}">
                <a16:creationId xmlns:a16="http://schemas.microsoft.com/office/drawing/2014/main" xmlns="" id="{33ECEFA4-271F-4CD8-A6FE-097AC17AA450}"/>
              </a:ext>
            </a:extLst>
          </p:cNvPr>
          <p:cNvSpPr txBox="1"/>
          <p:nvPr/>
        </p:nvSpPr>
        <p:spPr>
          <a:xfrm>
            <a:off x="801528" y="3880875"/>
            <a:ext cx="5224572" cy="2092881"/>
          </a:xfrm>
          <a:prstGeom prst="rect">
            <a:avLst/>
          </a:prstGeom>
          <a:noFill/>
        </p:spPr>
        <p:txBody>
          <a:bodyPr wrap="none" rtlCol="0">
            <a:spAutoFit/>
          </a:bodyPr>
          <a:lstStyle/>
          <a:p>
            <a:pPr algn="r"/>
            <a:r>
              <a:rPr kumimoji="1" lang="en-US" altLang="ja-JP" b="1" dirty="0"/>
              <a:t>Q-Gate process system phase1 specifications</a:t>
            </a:r>
          </a:p>
          <a:p>
            <a:pPr algn="r"/>
            <a:r>
              <a:rPr kumimoji="1" lang="en-US" altLang="ja-JP" b="1" dirty="0"/>
              <a:t>Documentation </a:t>
            </a:r>
            <a:r>
              <a:rPr kumimoji="1" lang="en-US" altLang="ja-JP" b="1" dirty="0" err="1"/>
              <a:t>EN</a:t>
            </a:r>
            <a:r>
              <a:rPr kumimoji="1" lang="en-US" altLang="ja-JP" b="1" dirty="0"/>
              <a:t> Blueprint for ANI</a:t>
            </a:r>
          </a:p>
          <a:p>
            <a:pPr algn="r"/>
            <a:r>
              <a:rPr kumimoji="1" lang="en-US" altLang="ja-JP" sz="1400" b="1" dirty="0"/>
              <a:t>Blueprint</a:t>
            </a:r>
          </a:p>
          <a:p>
            <a:pPr algn="r"/>
            <a:endParaRPr kumimoji="1" lang="en-US" altLang="ja-JP" sz="1400" dirty="0"/>
          </a:p>
          <a:p>
            <a:pPr algn="r"/>
            <a:r>
              <a:rPr kumimoji="1" lang="en-US" altLang="ja-JP" sz="1200" dirty="0"/>
              <a:t>R</a:t>
            </a:r>
            <a:r>
              <a:rPr kumimoji="1" lang="th-TH" altLang="ja-JP" sz="1200" dirty="0"/>
              <a:t>1</a:t>
            </a:r>
            <a:endParaRPr kumimoji="1" lang="en-US" altLang="ja-JP" sz="1200" dirty="0"/>
          </a:p>
          <a:p>
            <a:pPr algn="r"/>
            <a:endParaRPr kumimoji="1" lang="en-US" altLang="ja-JP" sz="1200" dirty="0"/>
          </a:p>
          <a:p>
            <a:pPr algn="r"/>
            <a:r>
              <a:rPr kumimoji="1" lang="en-US" altLang="ja-JP" sz="1200" dirty="0"/>
              <a:t>Made for : </a:t>
            </a:r>
            <a:r>
              <a:rPr kumimoji="1" lang="en-US" altLang="ja-JP" sz="1200" dirty="0" err="1"/>
              <a:t>A.N.I</a:t>
            </a:r>
            <a:r>
              <a:rPr kumimoji="1" lang="en-US" altLang="ja-JP" sz="1200" dirty="0"/>
              <a:t>. LOGISTICS, LTD.</a:t>
            </a:r>
          </a:p>
          <a:p>
            <a:pPr algn="r"/>
            <a:r>
              <a:rPr kumimoji="1" lang="en-US" altLang="ja-JP" sz="1200" dirty="0"/>
              <a:t>By : TOMAS TECH CO.,LTD.</a:t>
            </a:r>
          </a:p>
          <a:p>
            <a:pPr algn="r"/>
            <a:endParaRPr kumimoji="1" lang="ja-JP" altLang="en-US" dirty="0"/>
          </a:p>
        </p:txBody>
      </p:sp>
      <p:sp>
        <p:nvSpPr>
          <p:cNvPr id="15" name="正方形/長方形 14">
            <a:extLst>
              <a:ext uri="{FF2B5EF4-FFF2-40B4-BE49-F238E27FC236}">
                <a16:creationId xmlns:a16="http://schemas.microsoft.com/office/drawing/2014/main" xmlns="" id="{1600D60E-DEF8-4FC2-9AF6-F632CD65EC1B}"/>
              </a:ext>
            </a:extLst>
          </p:cNvPr>
          <p:cNvSpPr/>
          <p:nvPr/>
        </p:nvSpPr>
        <p:spPr>
          <a:xfrm>
            <a:off x="40640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Version</a:t>
            </a:r>
            <a:r>
              <a:rPr kumimoji="1" lang="th-TH" altLang="ja-JP" sz="1100" dirty="0">
                <a:solidFill>
                  <a:srgbClr val="FF0000"/>
                </a:solidFill>
              </a:rPr>
              <a:t> </a:t>
            </a:r>
            <a:r>
              <a:rPr kumimoji="1" lang="en-US" altLang="ja-JP" sz="1100" dirty="0">
                <a:solidFill>
                  <a:srgbClr val="FF0000"/>
                </a:solidFill>
              </a:rPr>
              <a:t>3/Dec/2024</a:t>
            </a:r>
          </a:p>
        </p:txBody>
      </p:sp>
      <p:sp>
        <p:nvSpPr>
          <p:cNvPr id="17" name="スライド番号プレースホルダー 16">
            <a:extLst>
              <a:ext uri="{FF2B5EF4-FFF2-40B4-BE49-F238E27FC236}">
                <a16:creationId xmlns:a16="http://schemas.microsoft.com/office/drawing/2014/main" xmlns="" id="{5B4DA840-04A4-4B68-85C0-2E5D055FF8E8}"/>
              </a:ext>
            </a:extLst>
          </p:cNvPr>
          <p:cNvSpPr>
            <a:spLocks noGrp="1"/>
          </p:cNvSpPr>
          <p:nvPr>
            <p:ph type="sldNum" sz="quarter" idx="12"/>
          </p:nvPr>
        </p:nvSpPr>
        <p:spPr/>
        <p:txBody>
          <a:bodyPr/>
          <a:lstStyle/>
          <a:p>
            <a:fld id="{FABEA90D-F275-432F-8053-456A4E092F4A}" type="slidenum">
              <a:rPr kumimoji="1" lang="ja-JP" altLang="en-US" smtClean="0"/>
              <a:pPr/>
              <a:t>1</a:t>
            </a:fld>
            <a:endParaRPr kumimoji="1" lang="ja-JP" altLang="en-US"/>
          </a:p>
        </p:txBody>
      </p:sp>
      <p:sp>
        <p:nvSpPr>
          <p:cNvPr id="19" name="正方形/長方形 18">
            <a:extLst>
              <a:ext uri="{FF2B5EF4-FFF2-40B4-BE49-F238E27FC236}">
                <a16:creationId xmlns:a16="http://schemas.microsoft.com/office/drawing/2014/main" xmlns="" id="{4010B2CE-2E6A-4AD5-BE49-4FB62FDB8834}"/>
              </a:ext>
            </a:extLst>
          </p:cNvPr>
          <p:cNvSpPr/>
          <p:nvPr/>
        </p:nvSpPr>
        <p:spPr>
          <a:xfrm>
            <a:off x="490728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Confidential</a:t>
            </a:r>
          </a:p>
        </p:txBody>
      </p:sp>
      <p:pic>
        <p:nvPicPr>
          <p:cNvPr id="3" name="図 2">
            <a:extLst>
              <a:ext uri="{FF2B5EF4-FFF2-40B4-BE49-F238E27FC236}">
                <a16:creationId xmlns:a16="http://schemas.microsoft.com/office/drawing/2014/main" xmlns="" id="{1D62EA3E-A872-7E64-821E-C8BF0D00B68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0878" y="7912266"/>
            <a:ext cx="5955176" cy="1421558"/>
          </a:xfrm>
          <a:prstGeom prst="rect">
            <a:avLst/>
          </a:prstGeom>
        </p:spPr>
      </p:pic>
    </p:spTree>
    <p:extLst>
      <p:ext uri="{BB962C8B-B14F-4D97-AF65-F5344CB8AC3E}">
        <p14:creationId xmlns:p14="http://schemas.microsoft.com/office/powerpoint/2010/main" xmlns="" val="127953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A5AD4792-0BE5-482B-8DBB-C95C1477AACD}"/>
              </a:ext>
            </a:extLst>
          </p:cNvPr>
          <p:cNvSpPr>
            <a:spLocks noGrp="1"/>
          </p:cNvSpPr>
          <p:nvPr>
            <p:ph type="sldNum" sz="quarter" idx="12"/>
          </p:nvPr>
        </p:nvSpPr>
        <p:spPr/>
        <p:txBody>
          <a:bodyPr/>
          <a:lstStyle/>
          <a:p>
            <a:fld id="{FABEA90D-F275-432F-8053-456A4E092F4A}" type="slidenum">
              <a:rPr kumimoji="1" lang="ja-JP" altLang="en-US" smtClean="0"/>
              <a:pPr/>
              <a:t>10</a:t>
            </a:fld>
            <a:endParaRPr kumimoji="1" lang="ja-JP" altLang="en-US"/>
          </a:p>
        </p:txBody>
      </p:sp>
      <p:sp>
        <p:nvSpPr>
          <p:cNvPr id="17" name="正方形/長方形 16">
            <a:extLst>
              <a:ext uri="{FF2B5EF4-FFF2-40B4-BE49-F238E27FC236}">
                <a16:creationId xmlns:a16="http://schemas.microsoft.com/office/drawing/2014/main" xmlns=""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xmlns=""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0" name="テキスト ボックス 19">
            <a:extLst>
              <a:ext uri="{FF2B5EF4-FFF2-40B4-BE49-F238E27FC236}">
                <a16:creationId xmlns:a16="http://schemas.microsoft.com/office/drawing/2014/main" xmlns="" id="{B7544D4F-ABA9-2DDE-FFA9-1979AC36ADA8}"/>
              </a:ext>
            </a:extLst>
          </p:cNvPr>
          <p:cNvSpPr txBox="1"/>
          <p:nvPr/>
        </p:nvSpPr>
        <p:spPr>
          <a:xfrm>
            <a:off x="4331695" y="1573713"/>
            <a:ext cx="2091966" cy="1692771"/>
          </a:xfrm>
          <a:prstGeom prst="rect">
            <a:avLst/>
          </a:prstGeom>
          <a:noFill/>
        </p:spPr>
        <p:txBody>
          <a:bodyPr wrap="square" rtlCol="0">
            <a:spAutoFit/>
          </a:bodyPr>
          <a:lstStyle/>
          <a:p>
            <a:r>
              <a:rPr kumimoji="1" lang="en-US" altLang="ja-JP" sz="800" dirty="0">
                <a:latin typeface="+mj-lt"/>
              </a:rPr>
              <a:t>This is the screen that transitions after select Inner Packing area[P3] from menu screen.</a:t>
            </a:r>
          </a:p>
          <a:p>
            <a:r>
              <a:rPr kumimoji="1" lang="en-US" altLang="ja-JP" sz="800" b="1" dirty="0">
                <a:latin typeface="Arial 本文"/>
              </a:rPr>
              <a:t>PC No.</a:t>
            </a:r>
            <a:r>
              <a:rPr kumimoji="1" lang="en-US" altLang="ja-JP" sz="800" dirty="0">
                <a:latin typeface="Arial 本文"/>
              </a:rPr>
              <a:t>: PC number from master plan</a:t>
            </a:r>
            <a:endParaRPr kumimoji="1" lang="en-US" altLang="ja-JP" sz="800" dirty="0">
              <a:latin typeface="+mj-lt"/>
            </a:endParaRPr>
          </a:p>
          <a:p>
            <a:r>
              <a:rPr kumimoji="1" lang="en-US" altLang="ja-JP" sz="800" b="1" dirty="0">
                <a:latin typeface="Arial 本文"/>
              </a:rPr>
              <a:t>Part No.</a:t>
            </a:r>
            <a:r>
              <a:rPr kumimoji="1" lang="en-US" altLang="ja-JP" sz="800" dirty="0">
                <a:latin typeface="Arial 本文"/>
              </a:rPr>
              <a:t>: Part number</a:t>
            </a:r>
            <a:endParaRPr kumimoji="1" lang="en-US" altLang="ja-JP" sz="800" dirty="0">
              <a:latin typeface="+mj-lt"/>
            </a:endParaRPr>
          </a:p>
          <a:p>
            <a:r>
              <a:rPr kumimoji="1" lang="en-US" altLang="ja-JP" sz="800" b="1" dirty="0">
                <a:latin typeface="Arial 本文"/>
              </a:rPr>
              <a:t>Color</a:t>
            </a:r>
            <a:r>
              <a:rPr kumimoji="1" lang="en-US" altLang="ja-JP" sz="800" dirty="0">
                <a:latin typeface="Arial 本文"/>
              </a:rPr>
              <a:t> :Part color</a:t>
            </a:r>
            <a:endParaRPr kumimoji="1" lang="en-US" altLang="ja-JP" sz="800" dirty="0">
              <a:latin typeface="+mj-lt"/>
            </a:endParaRPr>
          </a:p>
          <a:p>
            <a:r>
              <a:rPr kumimoji="1" lang="en-US" altLang="ja-JP" sz="800" b="1" dirty="0">
                <a:latin typeface="+mj-lt"/>
              </a:rPr>
              <a:t>Qty</a:t>
            </a:r>
            <a:r>
              <a:rPr kumimoji="1" lang="en-US" altLang="ja-JP" sz="800" dirty="0">
                <a:latin typeface="+mj-lt"/>
              </a:rPr>
              <a:t>: </a:t>
            </a:r>
            <a:r>
              <a:rPr kumimoji="1" lang="en-US" altLang="ja-JP" sz="800" dirty="0">
                <a:latin typeface="Arial 本文"/>
              </a:rPr>
              <a:t>Quantity of packing item</a:t>
            </a:r>
            <a:endParaRPr kumimoji="1" lang="en-US" altLang="ja-JP" sz="800" dirty="0">
              <a:solidFill>
                <a:srgbClr val="FF0000"/>
              </a:solidFill>
              <a:latin typeface="+mj-lt"/>
            </a:endParaRPr>
          </a:p>
          <a:p>
            <a:r>
              <a:rPr kumimoji="1" lang="en-US" altLang="ja-JP" sz="800" b="1" dirty="0">
                <a:latin typeface="+mj-lt"/>
              </a:rPr>
              <a:t>Control</a:t>
            </a:r>
            <a:r>
              <a:rPr kumimoji="1" lang="en-US" altLang="ja-JP" sz="800" dirty="0">
                <a:latin typeface="+mj-lt"/>
              </a:rPr>
              <a:t>: </a:t>
            </a:r>
            <a:r>
              <a:rPr kumimoji="1" lang="en-US" altLang="ja-JP" sz="800" dirty="0">
                <a:latin typeface="Arial 本文"/>
              </a:rPr>
              <a:t>Control number</a:t>
            </a:r>
            <a:endParaRPr kumimoji="1" lang="en-US" altLang="ja-JP" sz="800" dirty="0">
              <a:latin typeface="+mj-lt"/>
            </a:endParaRPr>
          </a:p>
          <a:p>
            <a:endParaRPr kumimoji="1" lang="en-US" altLang="ja-JP" sz="800" dirty="0">
              <a:solidFill>
                <a:srgbClr val="FF0000"/>
              </a:solidFill>
              <a:latin typeface="Arial 本文"/>
            </a:endParaRPr>
          </a:p>
          <a:p>
            <a:r>
              <a:rPr kumimoji="1" lang="en-US" altLang="ja-JP" sz="800" b="1" dirty="0">
                <a:latin typeface="+mj-lt"/>
              </a:rPr>
              <a:t>Main Menu[P1]</a:t>
            </a:r>
            <a:r>
              <a:rPr kumimoji="1" lang="en-US" altLang="ja-JP" sz="800" dirty="0">
                <a:latin typeface="+mj-lt"/>
              </a:rPr>
              <a:t>: Back to menu screen</a:t>
            </a:r>
            <a:endParaRPr kumimoji="1" lang="en-US" altLang="ja-JP" sz="800" dirty="0">
              <a:solidFill>
                <a:srgbClr val="FF0000"/>
              </a:solidFill>
              <a:latin typeface="Arial 本文"/>
            </a:endParaRPr>
          </a:p>
          <a:p>
            <a:r>
              <a:rPr kumimoji="1" lang="en-US" altLang="ja-JP" sz="800" b="1" dirty="0">
                <a:latin typeface="+mj-lt"/>
              </a:rPr>
              <a:t>Clear[P2]</a:t>
            </a:r>
            <a:r>
              <a:rPr kumimoji="1" lang="en-US" altLang="ja-JP" sz="800" dirty="0">
                <a:latin typeface="+mj-lt"/>
              </a:rPr>
              <a:t>: Clear all input contents</a:t>
            </a:r>
            <a:endParaRPr kumimoji="1" lang="en-US" altLang="ja-JP" sz="800" dirty="0">
              <a:solidFill>
                <a:srgbClr val="FF0000"/>
              </a:solidFill>
              <a:latin typeface="Arial 本文"/>
            </a:endParaRPr>
          </a:p>
          <a:p>
            <a:r>
              <a:rPr kumimoji="1" lang="en-US" altLang="ja-JP" sz="800" b="1" dirty="0">
                <a:latin typeface="+mj-lt"/>
              </a:rPr>
              <a:t>Recheck[P3]</a:t>
            </a:r>
            <a:r>
              <a:rPr kumimoji="1" lang="en-US" altLang="ja-JP" sz="800" dirty="0">
                <a:latin typeface="+mj-lt"/>
              </a:rPr>
              <a:t>: Remove the all OCR check</a:t>
            </a:r>
          </a:p>
          <a:p>
            <a:r>
              <a:rPr kumimoji="1" lang="en-US" altLang="ja-JP" sz="800" b="1" dirty="0">
                <a:latin typeface="+mj-lt"/>
              </a:rPr>
              <a:t>Confirm[P4]</a:t>
            </a:r>
            <a:r>
              <a:rPr kumimoji="1" lang="en-US" altLang="ja-JP" sz="800" dirty="0">
                <a:latin typeface="+mj-lt"/>
              </a:rPr>
              <a:t>: Confirm the work</a:t>
            </a:r>
          </a:p>
        </p:txBody>
      </p:sp>
      <p:sp>
        <p:nvSpPr>
          <p:cNvPr id="19" name="矢印: 右 18">
            <a:extLst>
              <a:ext uri="{FF2B5EF4-FFF2-40B4-BE49-F238E27FC236}">
                <a16:creationId xmlns:a16="http://schemas.microsoft.com/office/drawing/2014/main" xmlns="" id="{BA72EB67-22CC-7778-2C71-4AC4CEB32234}"/>
              </a:ext>
            </a:extLst>
          </p:cNvPr>
          <p:cNvSpPr/>
          <p:nvPr/>
        </p:nvSpPr>
        <p:spPr>
          <a:xfrm>
            <a:off x="2248368" y="252854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grpSp>
        <p:nvGrpSpPr>
          <p:cNvPr id="539" name="Group 538">
            <a:extLst>
              <a:ext uri="{FF2B5EF4-FFF2-40B4-BE49-F238E27FC236}">
                <a16:creationId xmlns:a16="http://schemas.microsoft.com/office/drawing/2014/main" xmlns="" id="{818C053D-F8C0-D08F-AE15-940C87878546}"/>
              </a:ext>
            </a:extLst>
          </p:cNvPr>
          <p:cNvGrpSpPr/>
          <p:nvPr/>
        </p:nvGrpSpPr>
        <p:grpSpPr>
          <a:xfrm>
            <a:off x="6928036" y="7975014"/>
            <a:ext cx="1075165" cy="745191"/>
            <a:chOff x="4269439" y="6649287"/>
            <a:chExt cx="1075165" cy="745191"/>
          </a:xfrm>
        </p:grpSpPr>
        <p:pic>
          <p:nvPicPr>
            <p:cNvPr id="531" name="図 358">
              <a:extLst>
                <a:ext uri="{FF2B5EF4-FFF2-40B4-BE49-F238E27FC236}">
                  <a16:creationId xmlns:a16="http://schemas.microsoft.com/office/drawing/2014/main" xmlns="" id="{30A21F40-2D0A-998B-5560-BB0461BF0730}"/>
                </a:ext>
              </a:extLst>
            </p:cNvPr>
            <p:cNvPicPr>
              <a:picLocks noChangeAspect="1"/>
            </p:cNvPicPr>
            <p:nvPr/>
          </p:nvPicPr>
          <p:blipFill>
            <a:blip r:embed="rId2" cstate="print"/>
            <a:stretch>
              <a:fillRect/>
            </a:stretch>
          </p:blipFill>
          <p:spPr>
            <a:xfrm>
              <a:off x="4269439" y="6649287"/>
              <a:ext cx="1075165" cy="745191"/>
            </a:xfrm>
            <a:prstGeom prst="rect">
              <a:avLst/>
            </a:prstGeom>
          </p:spPr>
        </p:pic>
        <p:pic>
          <p:nvPicPr>
            <p:cNvPr id="532" name="図 359">
              <a:extLst>
                <a:ext uri="{FF2B5EF4-FFF2-40B4-BE49-F238E27FC236}">
                  <a16:creationId xmlns:a16="http://schemas.microsoft.com/office/drawing/2014/main" xmlns="" id="{D05AFC0A-31D6-101B-F577-CE7E9E86159A}"/>
                </a:ext>
              </a:extLst>
            </p:cNvPr>
            <p:cNvPicPr>
              <a:picLocks noChangeAspect="1"/>
            </p:cNvPicPr>
            <p:nvPr/>
          </p:nvPicPr>
          <p:blipFill>
            <a:blip r:embed="rId3" cstate="print"/>
            <a:stretch>
              <a:fillRect/>
            </a:stretch>
          </p:blipFill>
          <p:spPr>
            <a:xfrm>
              <a:off x="4405469" y="7036183"/>
              <a:ext cx="847293" cy="112175"/>
            </a:xfrm>
            <a:prstGeom prst="rect">
              <a:avLst/>
            </a:prstGeom>
          </p:spPr>
        </p:pic>
        <p:sp>
          <p:nvSpPr>
            <p:cNvPr id="533" name="テキスト ボックス 360">
              <a:extLst>
                <a:ext uri="{FF2B5EF4-FFF2-40B4-BE49-F238E27FC236}">
                  <a16:creationId xmlns:a16="http://schemas.microsoft.com/office/drawing/2014/main" xmlns="" id="{4CFE2AB9-3913-0AC1-9146-C22BF2C2873E}"/>
                </a:ext>
              </a:extLst>
            </p:cNvPr>
            <p:cNvSpPr txBox="1"/>
            <p:nvPr/>
          </p:nvSpPr>
          <p:spPr>
            <a:xfrm>
              <a:off x="4363622" y="7003236"/>
              <a:ext cx="871556"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Operation completed</a:t>
              </a:r>
            </a:p>
          </p:txBody>
        </p:sp>
        <p:sp>
          <p:nvSpPr>
            <p:cNvPr id="535" name="テキスト ボックス 360">
              <a:extLst>
                <a:ext uri="{FF2B5EF4-FFF2-40B4-BE49-F238E27FC236}">
                  <a16:creationId xmlns:a16="http://schemas.microsoft.com/office/drawing/2014/main" xmlns="" id="{79901744-BACC-E3B4-3801-A8BED876E4C4}"/>
                </a:ext>
              </a:extLst>
            </p:cNvPr>
            <p:cNvSpPr txBox="1"/>
            <p:nvPr/>
          </p:nvSpPr>
          <p:spPr>
            <a:xfrm>
              <a:off x="4359449" y="6939160"/>
              <a:ext cx="871556" cy="76944"/>
            </a:xfrm>
            <a:prstGeom prst="rect">
              <a:avLst/>
            </a:prstGeom>
            <a:solidFill>
              <a:schemeClr val="bg1"/>
            </a:solidFill>
          </p:spPr>
          <p:txBody>
            <a:bodyPr wrap="square" tIns="0" bIns="0" rtlCol="0">
              <a:spAutoFit/>
            </a:bodyPr>
            <a:lstStyle/>
            <a:p>
              <a:pPr algn="ctr"/>
              <a:r>
                <a:rPr kumimoji="1" lang="en-US" altLang="ja-JP" sz="500" dirty="0">
                  <a:solidFill>
                    <a:schemeClr val="tx1">
                      <a:lumMod val="65000"/>
                      <a:lumOff val="35000"/>
                    </a:schemeClr>
                  </a:solidFill>
                  <a:latin typeface="+mj-lt"/>
                </a:rPr>
                <a:t>INFORMATION</a:t>
              </a:r>
            </a:p>
          </p:txBody>
        </p:sp>
        <p:pic>
          <p:nvPicPr>
            <p:cNvPr id="1026" name="Picture 2" descr="info&quot; Icon - Download for free – Iconduck">
              <a:extLst>
                <a:ext uri="{FF2B5EF4-FFF2-40B4-BE49-F238E27FC236}">
                  <a16:creationId xmlns:a16="http://schemas.microsoft.com/office/drawing/2014/main" xmlns="" id="{D8FB6C6A-62A3-129F-78C5-E7F7684F4FD6}"/>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08737" y="6731256"/>
              <a:ext cx="184410" cy="18441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73" name="テキスト ボックス 17">
            <a:extLst>
              <a:ext uri="{FF2B5EF4-FFF2-40B4-BE49-F238E27FC236}">
                <a16:creationId xmlns:a16="http://schemas.microsoft.com/office/drawing/2014/main" xmlns="" id="{D44A7DF2-9ABD-8C7A-8ADA-3533057F3973}"/>
              </a:ext>
            </a:extLst>
          </p:cNvPr>
          <p:cNvSpPr txBox="1"/>
          <p:nvPr/>
        </p:nvSpPr>
        <p:spPr>
          <a:xfrm>
            <a:off x="406400" y="862082"/>
            <a:ext cx="6117062" cy="600164"/>
          </a:xfrm>
          <a:prstGeom prst="rect">
            <a:avLst/>
          </a:prstGeom>
          <a:noFill/>
        </p:spPr>
        <p:txBody>
          <a:bodyPr wrap="square" rtlCol="0">
            <a:spAutoFit/>
          </a:bodyPr>
          <a:lstStyle/>
          <a:p>
            <a:r>
              <a:rPr kumimoji="1" lang="en-US" altLang="ja-JP" sz="1100" b="1" dirty="0"/>
              <a:t>5-1. Handy terminal screen image</a:t>
            </a:r>
          </a:p>
          <a:p>
            <a:r>
              <a:rPr kumimoji="1" lang="en-US" altLang="ja-JP" sz="1100" b="1" dirty="0"/>
              <a:t>5-1-1. Q-Gate check process</a:t>
            </a:r>
          </a:p>
          <a:p>
            <a:endParaRPr kumimoji="1" lang="en-US" altLang="ja-JP" sz="1100" b="1" dirty="0"/>
          </a:p>
        </p:txBody>
      </p:sp>
      <p:pic>
        <p:nvPicPr>
          <p:cNvPr id="228" name="Picture 227">
            <a:extLst>
              <a:ext uri="{FF2B5EF4-FFF2-40B4-BE49-F238E27FC236}">
                <a16:creationId xmlns:a16="http://schemas.microsoft.com/office/drawing/2014/main" xmlns="" id="{8745936A-71FE-5E5C-9C50-56A929C38F4F}"/>
              </a:ext>
            </a:extLst>
          </p:cNvPr>
          <p:cNvPicPr>
            <a:picLocks noChangeAspect="1"/>
          </p:cNvPicPr>
          <p:nvPr/>
        </p:nvPicPr>
        <p:blipFill>
          <a:blip r:embed="rId5" cstate="print"/>
          <a:stretch>
            <a:fillRect/>
          </a:stretch>
        </p:blipFill>
        <p:spPr>
          <a:xfrm>
            <a:off x="672192" y="4348419"/>
            <a:ext cx="569899" cy="580775"/>
          </a:xfrm>
          <a:prstGeom prst="rect">
            <a:avLst/>
          </a:prstGeom>
        </p:spPr>
      </p:pic>
      <p:grpSp>
        <p:nvGrpSpPr>
          <p:cNvPr id="229" name="Group 228">
            <a:extLst>
              <a:ext uri="{FF2B5EF4-FFF2-40B4-BE49-F238E27FC236}">
                <a16:creationId xmlns:a16="http://schemas.microsoft.com/office/drawing/2014/main" xmlns="" id="{A3CFCB53-F025-B36A-BF92-1C6E17B13551}"/>
              </a:ext>
            </a:extLst>
          </p:cNvPr>
          <p:cNvGrpSpPr/>
          <p:nvPr/>
        </p:nvGrpSpPr>
        <p:grpSpPr>
          <a:xfrm>
            <a:off x="637834" y="4711108"/>
            <a:ext cx="531986" cy="963575"/>
            <a:chOff x="1553598" y="3816149"/>
            <a:chExt cx="964004" cy="1529482"/>
          </a:xfrm>
        </p:grpSpPr>
        <p:sp>
          <p:nvSpPr>
            <p:cNvPr id="230" name="Isosceles Triangle 229">
              <a:extLst>
                <a:ext uri="{FF2B5EF4-FFF2-40B4-BE49-F238E27FC236}">
                  <a16:creationId xmlns:a16="http://schemas.microsoft.com/office/drawing/2014/main" xmlns="" id="{076AF6C0-EC71-84A7-8D4B-17E66422284A}"/>
                </a:ext>
              </a:extLst>
            </p:cNvPr>
            <p:cNvSpPr/>
            <p:nvPr/>
          </p:nvSpPr>
          <p:spPr>
            <a:xfrm rot="13094208">
              <a:off x="1949809" y="3816149"/>
              <a:ext cx="567793" cy="706238"/>
            </a:xfrm>
            <a:prstGeom prst="triangle">
              <a:avLst/>
            </a:prstGeom>
            <a:gradFill flip="none" rotWithShape="1">
              <a:gsLst>
                <a:gs pos="0">
                  <a:srgbClr val="FF0000"/>
                </a:gs>
                <a:gs pos="42000">
                  <a:srgbClr val="FF0000"/>
                </a:gs>
                <a:gs pos="100000">
                  <a:srgbClr val="FF0000">
                    <a:alpha val="2000"/>
                  </a:srgbClr>
                </a:gs>
              </a:gsLst>
              <a:lin ang="5400000" scaled="0"/>
              <a:tileRect/>
            </a:gra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pic>
          <p:nvPicPr>
            <p:cNvPr id="231" name="図 56">
              <a:extLst>
                <a:ext uri="{FF2B5EF4-FFF2-40B4-BE49-F238E27FC236}">
                  <a16:creationId xmlns:a16="http://schemas.microsoft.com/office/drawing/2014/main" xmlns="" id="{C0604A34-443D-FF41-A865-865D5B975CFC}"/>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2177764">
              <a:off x="1553598" y="4058051"/>
              <a:ext cx="591284" cy="1287580"/>
            </a:xfrm>
            <a:prstGeom prst="rect">
              <a:avLst/>
            </a:prstGeom>
          </p:spPr>
        </p:pic>
      </p:grpSp>
      <p:sp>
        <p:nvSpPr>
          <p:cNvPr id="1218" name="矢印: 右 242">
            <a:extLst>
              <a:ext uri="{FF2B5EF4-FFF2-40B4-BE49-F238E27FC236}">
                <a16:creationId xmlns:a16="http://schemas.microsoft.com/office/drawing/2014/main" xmlns="" id="{EA15D204-1674-96DB-97EA-567F7FD4843A}"/>
              </a:ext>
            </a:extLst>
          </p:cNvPr>
          <p:cNvSpPr/>
          <p:nvPr/>
        </p:nvSpPr>
        <p:spPr>
          <a:xfrm rot="10800000">
            <a:off x="4344686" y="7558290"/>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35" name="テキスト ボックス 300">
            <a:extLst>
              <a:ext uri="{FF2B5EF4-FFF2-40B4-BE49-F238E27FC236}">
                <a16:creationId xmlns:a16="http://schemas.microsoft.com/office/drawing/2014/main" xmlns="" id="{A34556BA-192A-7212-4B91-8E1D6B657ECB}"/>
              </a:ext>
            </a:extLst>
          </p:cNvPr>
          <p:cNvSpPr txBox="1"/>
          <p:nvPr/>
        </p:nvSpPr>
        <p:spPr>
          <a:xfrm>
            <a:off x="5370947" y="4022491"/>
            <a:ext cx="974926" cy="369332"/>
          </a:xfrm>
          <a:prstGeom prst="rect">
            <a:avLst/>
          </a:prstGeom>
          <a:solidFill>
            <a:srgbClr val="FFFF00"/>
          </a:solidFill>
        </p:spPr>
        <p:txBody>
          <a:bodyPr wrap="square" rtlCol="0">
            <a:spAutoFit/>
          </a:bodyPr>
          <a:lstStyle/>
          <a:p>
            <a:r>
              <a:rPr kumimoji="1" lang="en-US" altLang="ja-JP" sz="600" b="1" dirty="0">
                <a:latin typeface="+mj-lt"/>
              </a:rPr>
              <a:t>Step 2. Scan an OCR of </a:t>
            </a:r>
          </a:p>
          <a:p>
            <a:r>
              <a:rPr kumimoji="1" lang="en-US" altLang="ja-JP" sz="600" b="1" dirty="0">
                <a:latin typeface="+mj-lt"/>
              </a:rPr>
              <a:t>part number</a:t>
            </a:r>
            <a:r>
              <a:rPr kumimoji="1" lang="en-US" altLang="ja-JP" sz="600" dirty="0">
                <a:latin typeface="+mj-lt"/>
              </a:rPr>
              <a:t>.</a:t>
            </a:r>
            <a:endParaRPr kumimoji="1" lang="ja-JP" altLang="en-US" sz="600" dirty="0"/>
          </a:p>
        </p:txBody>
      </p:sp>
      <p:pic>
        <p:nvPicPr>
          <p:cNvPr id="4" name="Picture 3">
            <a:extLst>
              <a:ext uri="{FF2B5EF4-FFF2-40B4-BE49-F238E27FC236}">
                <a16:creationId xmlns:a16="http://schemas.microsoft.com/office/drawing/2014/main" xmlns="" id="{AFD8EA20-C182-7FE0-08EE-2D3150BE7CF9}"/>
              </a:ext>
            </a:extLst>
          </p:cNvPr>
          <p:cNvPicPr>
            <a:picLocks noChangeAspect="1"/>
          </p:cNvPicPr>
          <p:nvPr/>
        </p:nvPicPr>
        <p:blipFill>
          <a:blip r:embed="rId7" cstate="print"/>
          <a:stretch>
            <a:fillRect/>
          </a:stretch>
        </p:blipFill>
        <p:spPr>
          <a:xfrm>
            <a:off x="3143113" y="4747575"/>
            <a:ext cx="1595775" cy="999114"/>
          </a:xfrm>
          <a:prstGeom prst="rect">
            <a:avLst/>
          </a:prstGeom>
        </p:spPr>
      </p:pic>
      <p:sp>
        <p:nvSpPr>
          <p:cNvPr id="5" name="テキスト ボックス 300">
            <a:extLst>
              <a:ext uri="{FF2B5EF4-FFF2-40B4-BE49-F238E27FC236}">
                <a16:creationId xmlns:a16="http://schemas.microsoft.com/office/drawing/2014/main" xmlns="" id="{FD254A59-FA86-CE3D-F5C0-82BB6C0450E4}"/>
              </a:ext>
            </a:extLst>
          </p:cNvPr>
          <p:cNvSpPr txBox="1"/>
          <p:nvPr/>
        </p:nvSpPr>
        <p:spPr>
          <a:xfrm>
            <a:off x="3521826" y="4325602"/>
            <a:ext cx="974926" cy="369332"/>
          </a:xfrm>
          <a:prstGeom prst="rect">
            <a:avLst/>
          </a:prstGeom>
          <a:solidFill>
            <a:srgbClr val="FFFF00"/>
          </a:solidFill>
        </p:spPr>
        <p:txBody>
          <a:bodyPr wrap="square" rtlCol="0">
            <a:spAutoFit/>
          </a:bodyPr>
          <a:lstStyle/>
          <a:p>
            <a:r>
              <a:rPr kumimoji="1" lang="en-US" altLang="ja-JP" sz="600" b="1" dirty="0">
                <a:latin typeface="+mj-lt"/>
              </a:rPr>
              <a:t>* </a:t>
            </a:r>
            <a:r>
              <a:rPr kumimoji="1" lang="en-US" altLang="ja-JP" sz="600" dirty="0">
                <a:latin typeface="+mj-lt"/>
              </a:rPr>
              <a:t>Meiji card PDF will be automatic display on tablet</a:t>
            </a:r>
            <a:endParaRPr kumimoji="1" lang="ja-JP" altLang="en-US" sz="600" dirty="0"/>
          </a:p>
        </p:txBody>
      </p:sp>
      <p:pic>
        <p:nvPicPr>
          <p:cNvPr id="30" name="รูปภาพ 3">
            <a:extLst>
              <a:ext uri="{FF2B5EF4-FFF2-40B4-BE49-F238E27FC236}">
                <a16:creationId xmlns:a16="http://schemas.microsoft.com/office/drawing/2014/main" xmlns="" id="{E5B58DF6-C497-9DF6-500C-AE5A9E1DCE87}"/>
              </a:ext>
            </a:extLst>
          </p:cNvPr>
          <p:cNvPicPr/>
          <p:nvPr/>
        </p:nvPicPr>
        <p:blipFill>
          <a:blip r:embed="rId8" cstate="print">
            <a:extLst>
              <a:ext uri="{28A0092B-C50C-407E-A947-70E740481C1C}">
                <a14:useLocalDpi xmlns:a14="http://schemas.microsoft.com/office/drawing/2010/main" xmlns="" val="0"/>
              </a:ext>
            </a:extLst>
          </a:blip>
          <a:stretch>
            <a:fillRect/>
          </a:stretch>
        </p:blipFill>
        <p:spPr>
          <a:xfrm>
            <a:off x="516549" y="1535804"/>
            <a:ext cx="1716979" cy="2217799"/>
          </a:xfrm>
          <a:prstGeom prst="rect">
            <a:avLst/>
          </a:prstGeom>
        </p:spPr>
      </p:pic>
      <p:pic>
        <p:nvPicPr>
          <p:cNvPr id="35" name="図 8">
            <a:extLst>
              <a:ext uri="{FF2B5EF4-FFF2-40B4-BE49-F238E27FC236}">
                <a16:creationId xmlns:a16="http://schemas.microsoft.com/office/drawing/2014/main" xmlns="" id="{A3C7C840-D623-2AE0-41E0-F9DE3B336E8D}"/>
              </a:ext>
            </a:extLst>
          </p:cNvPr>
          <p:cNvPicPr>
            <a:picLocks noChangeAspect="1"/>
          </p:cNvPicPr>
          <p:nvPr/>
        </p:nvPicPr>
        <p:blipFill>
          <a:blip r:embed="rId9" cstate="print"/>
          <a:stretch>
            <a:fillRect/>
          </a:stretch>
        </p:blipFill>
        <p:spPr>
          <a:xfrm>
            <a:off x="719023" y="2001157"/>
            <a:ext cx="1303133" cy="1746518"/>
          </a:xfrm>
          <a:prstGeom prst="rect">
            <a:avLst/>
          </a:prstGeom>
        </p:spPr>
      </p:pic>
      <p:pic>
        <p:nvPicPr>
          <p:cNvPr id="36" name="図 72">
            <a:extLst>
              <a:ext uri="{FF2B5EF4-FFF2-40B4-BE49-F238E27FC236}">
                <a16:creationId xmlns:a16="http://schemas.microsoft.com/office/drawing/2014/main" xmlns="" id="{52D9703C-6ABE-8E70-D2C9-1BE815D70CFC}"/>
              </a:ext>
            </a:extLst>
          </p:cNvPr>
          <p:cNvPicPr>
            <a:picLocks noChangeAspect="1"/>
          </p:cNvPicPr>
          <p:nvPr/>
        </p:nvPicPr>
        <p:blipFill>
          <a:blip r:embed="rId10" cstate="print"/>
          <a:stretch>
            <a:fillRect/>
          </a:stretch>
        </p:blipFill>
        <p:spPr>
          <a:xfrm>
            <a:off x="764297" y="1656881"/>
            <a:ext cx="1182132" cy="177846"/>
          </a:xfrm>
          <a:prstGeom prst="rect">
            <a:avLst/>
          </a:prstGeom>
        </p:spPr>
      </p:pic>
      <p:sp>
        <p:nvSpPr>
          <p:cNvPr id="37" name="テキスト ボックス 73">
            <a:extLst>
              <a:ext uri="{FF2B5EF4-FFF2-40B4-BE49-F238E27FC236}">
                <a16:creationId xmlns:a16="http://schemas.microsoft.com/office/drawing/2014/main" xmlns="" id="{82BCB770-C29C-98B2-9058-A2499CEB8AD9}"/>
              </a:ext>
            </a:extLst>
          </p:cNvPr>
          <p:cNvSpPr txBox="1"/>
          <p:nvPr/>
        </p:nvSpPr>
        <p:spPr>
          <a:xfrm>
            <a:off x="516549" y="1625018"/>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Main Menu</a:t>
            </a:r>
            <a:endParaRPr kumimoji="1" lang="ja-JP" altLang="en-US" sz="800" b="1" dirty="0">
              <a:solidFill>
                <a:schemeClr val="bg1"/>
              </a:solidFill>
              <a:latin typeface="Meiryo UI" panose="020B0604030504040204" pitchFamily="50" charset="-128"/>
              <a:ea typeface="Meiryo UI" panose="020B0604030504040204" pitchFamily="50" charset="-128"/>
            </a:endParaRPr>
          </a:p>
        </p:txBody>
      </p:sp>
      <p:pic>
        <p:nvPicPr>
          <p:cNvPr id="38" name="図 87">
            <a:extLst>
              <a:ext uri="{FF2B5EF4-FFF2-40B4-BE49-F238E27FC236}">
                <a16:creationId xmlns:a16="http://schemas.microsoft.com/office/drawing/2014/main" xmlns="" id="{C7007CBC-FE84-8B4F-6AAA-6657CCC9E221}"/>
              </a:ext>
            </a:extLst>
          </p:cNvPr>
          <p:cNvPicPr>
            <a:picLocks noChangeAspect="1"/>
          </p:cNvPicPr>
          <p:nvPr/>
        </p:nvPicPr>
        <p:blipFill>
          <a:blip r:embed="rId9" cstate="print"/>
          <a:stretch>
            <a:fillRect/>
          </a:stretch>
        </p:blipFill>
        <p:spPr>
          <a:xfrm>
            <a:off x="1490175" y="1856848"/>
            <a:ext cx="642805" cy="158497"/>
          </a:xfrm>
          <a:prstGeom prst="rect">
            <a:avLst/>
          </a:prstGeom>
        </p:spPr>
      </p:pic>
      <p:pic>
        <p:nvPicPr>
          <p:cNvPr id="39" name="図 47">
            <a:extLst>
              <a:ext uri="{FF2B5EF4-FFF2-40B4-BE49-F238E27FC236}">
                <a16:creationId xmlns:a16="http://schemas.microsoft.com/office/drawing/2014/main" xmlns="" id="{6CE58A4E-A5AE-54DC-E6F3-351371B6EABE}"/>
              </a:ext>
            </a:extLst>
          </p:cNvPr>
          <p:cNvPicPr>
            <a:picLocks noChangeAspect="1"/>
          </p:cNvPicPr>
          <p:nvPr/>
        </p:nvPicPr>
        <p:blipFill>
          <a:blip r:embed="rId9" cstate="print"/>
          <a:stretch>
            <a:fillRect/>
          </a:stretch>
        </p:blipFill>
        <p:spPr>
          <a:xfrm>
            <a:off x="658634" y="1856848"/>
            <a:ext cx="558985" cy="152060"/>
          </a:xfrm>
          <a:prstGeom prst="rect">
            <a:avLst/>
          </a:prstGeom>
        </p:spPr>
      </p:pic>
      <p:pic>
        <p:nvPicPr>
          <p:cNvPr id="41" name="Picture 40">
            <a:extLst>
              <a:ext uri="{FF2B5EF4-FFF2-40B4-BE49-F238E27FC236}">
                <a16:creationId xmlns:a16="http://schemas.microsoft.com/office/drawing/2014/main" xmlns="" id="{6FF50840-BC53-6D2A-1274-BCF367878F2F}"/>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35909" y="2566839"/>
            <a:ext cx="444693" cy="444693"/>
          </a:xfrm>
          <a:prstGeom prst="rect">
            <a:avLst/>
          </a:prstGeom>
        </p:spPr>
      </p:pic>
      <p:pic>
        <p:nvPicPr>
          <p:cNvPr id="42" name="Picture 41">
            <a:extLst>
              <a:ext uri="{FF2B5EF4-FFF2-40B4-BE49-F238E27FC236}">
                <a16:creationId xmlns:a16="http://schemas.microsoft.com/office/drawing/2014/main" xmlns="" id="{264ED88E-FBEB-8E6E-67B6-B44B4207D5ED}"/>
              </a:ext>
            </a:extLst>
          </p:cNvPr>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163157" y="2574782"/>
            <a:ext cx="444693" cy="444693"/>
          </a:xfrm>
          <a:prstGeom prst="rect">
            <a:avLst/>
          </a:prstGeom>
        </p:spPr>
      </p:pic>
      <p:pic>
        <p:nvPicPr>
          <p:cNvPr id="43" name="Picture 42">
            <a:extLst>
              <a:ext uri="{FF2B5EF4-FFF2-40B4-BE49-F238E27FC236}">
                <a16:creationId xmlns:a16="http://schemas.microsoft.com/office/drawing/2014/main" xmlns="" id="{42B652EC-2C2E-B1FD-EF34-C5C6BB95E9D1}"/>
              </a:ext>
            </a:extLst>
          </p:cNvPr>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639609" y="3135611"/>
            <a:ext cx="445045" cy="444693"/>
          </a:xfrm>
          <a:prstGeom prst="rect">
            <a:avLst/>
          </a:prstGeom>
        </p:spPr>
      </p:pic>
      <p:pic>
        <p:nvPicPr>
          <p:cNvPr id="44" name="Picture 43">
            <a:extLst>
              <a:ext uri="{FF2B5EF4-FFF2-40B4-BE49-F238E27FC236}">
                <a16:creationId xmlns:a16="http://schemas.microsoft.com/office/drawing/2014/main" xmlns="" id="{A689F911-D57F-017D-5BB0-FEDE936A3222}"/>
              </a:ext>
            </a:extLst>
          </p:cNvPr>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1699710" y="2574940"/>
            <a:ext cx="444693" cy="444693"/>
          </a:xfrm>
          <a:prstGeom prst="rect">
            <a:avLst/>
          </a:prstGeom>
        </p:spPr>
      </p:pic>
      <p:pic>
        <p:nvPicPr>
          <p:cNvPr id="45" name="Picture 44">
            <a:extLst>
              <a:ext uri="{FF2B5EF4-FFF2-40B4-BE49-F238E27FC236}">
                <a16:creationId xmlns:a16="http://schemas.microsoft.com/office/drawing/2014/main" xmlns="" id="{61CECF59-326B-5045-2167-516E8E7BE58B}"/>
              </a:ext>
            </a:extLst>
          </p:cNvPr>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625125" y="1996075"/>
            <a:ext cx="444693" cy="444693"/>
          </a:xfrm>
          <a:prstGeom prst="rect">
            <a:avLst/>
          </a:prstGeom>
        </p:spPr>
      </p:pic>
      <p:pic>
        <p:nvPicPr>
          <p:cNvPr id="46" name="Picture 45">
            <a:extLst>
              <a:ext uri="{FF2B5EF4-FFF2-40B4-BE49-F238E27FC236}">
                <a16:creationId xmlns:a16="http://schemas.microsoft.com/office/drawing/2014/main" xmlns="" id="{464FA358-ABCB-69AC-74E1-D8E50C18CE72}"/>
              </a:ext>
            </a:extLst>
          </p:cNvPr>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1160425" y="1996075"/>
            <a:ext cx="444693" cy="444693"/>
          </a:xfrm>
          <a:prstGeom prst="rect">
            <a:avLst/>
          </a:prstGeom>
        </p:spPr>
      </p:pic>
      <p:sp>
        <p:nvSpPr>
          <p:cNvPr id="47" name="テキスト ボックス 135">
            <a:extLst>
              <a:ext uri="{FF2B5EF4-FFF2-40B4-BE49-F238E27FC236}">
                <a16:creationId xmlns:a16="http://schemas.microsoft.com/office/drawing/2014/main" xmlns="" id="{95E7D1FA-28CC-0E50-C1AB-0AFF6EEDC62C}"/>
              </a:ext>
            </a:extLst>
          </p:cNvPr>
          <p:cNvSpPr txBox="1"/>
          <p:nvPr/>
        </p:nvSpPr>
        <p:spPr>
          <a:xfrm>
            <a:off x="692108" y="2449420"/>
            <a:ext cx="1541420" cy="76944"/>
          </a:xfrm>
          <a:prstGeom prst="rect">
            <a:avLst/>
          </a:prstGeom>
          <a:noFill/>
        </p:spPr>
        <p:txBody>
          <a:bodyPr wrap="square" lIns="0" tIns="0" rIns="0" bIns="0" rtlCol="0">
            <a:spAutoFit/>
          </a:bodyPr>
          <a:lstStyle/>
          <a:p>
            <a:r>
              <a:rPr kumimoji="1" lang="en-US" altLang="ja-JP" sz="500" b="1" dirty="0">
                <a:latin typeface="Meiryo UI" panose="020B0604030504040204" pitchFamily="50" charset="-128"/>
                <a:ea typeface="Meiryo UI" panose="020B0604030504040204" pitchFamily="50" charset="-128"/>
              </a:rPr>
              <a:t>Receiving            Staging              Q-Gate</a:t>
            </a:r>
            <a:endParaRPr kumimoji="1" lang="ja-JP" altLang="en-US" sz="500" b="1" dirty="0">
              <a:latin typeface="Meiryo UI" panose="020B0604030504040204" pitchFamily="50" charset="-128"/>
              <a:ea typeface="Meiryo UI" panose="020B0604030504040204" pitchFamily="50" charset="-128"/>
            </a:endParaRPr>
          </a:p>
        </p:txBody>
      </p:sp>
      <p:sp>
        <p:nvSpPr>
          <p:cNvPr id="48" name="テキスト ボックス 135">
            <a:extLst>
              <a:ext uri="{FF2B5EF4-FFF2-40B4-BE49-F238E27FC236}">
                <a16:creationId xmlns:a16="http://schemas.microsoft.com/office/drawing/2014/main" xmlns="" id="{D5EC6C98-9E2E-A407-37A8-A668F21CF34A}"/>
              </a:ext>
            </a:extLst>
          </p:cNvPr>
          <p:cNvSpPr txBox="1"/>
          <p:nvPr/>
        </p:nvSpPr>
        <p:spPr>
          <a:xfrm>
            <a:off x="613008" y="3018870"/>
            <a:ext cx="1699476" cy="76944"/>
          </a:xfrm>
          <a:prstGeom prst="rect">
            <a:avLst/>
          </a:prstGeom>
          <a:noFill/>
        </p:spPr>
        <p:txBody>
          <a:bodyPr wrap="square" lIns="0" tIns="0" rIns="0" bIns="0" rtlCol="0">
            <a:spAutoFit/>
          </a:bodyPr>
          <a:lstStyle/>
          <a:p>
            <a:r>
              <a:rPr kumimoji="1" lang="en-US" altLang="ja-JP" sz="500" b="1" dirty="0">
                <a:latin typeface="Meiryo UI" panose="020B0604030504040204" pitchFamily="50" charset="-128"/>
                <a:ea typeface="Meiryo UI" panose="020B0604030504040204" pitchFamily="50" charset="-128"/>
              </a:rPr>
              <a:t>Inner Packing    Outer Packing       Print Tag</a:t>
            </a:r>
            <a:endParaRPr kumimoji="1" lang="ja-JP" altLang="en-US" sz="500" b="1" dirty="0">
              <a:latin typeface="Meiryo UI" panose="020B0604030504040204" pitchFamily="50" charset="-128"/>
              <a:ea typeface="Meiryo UI" panose="020B0604030504040204" pitchFamily="50" charset="-128"/>
            </a:endParaRPr>
          </a:p>
        </p:txBody>
      </p:sp>
      <p:sp>
        <p:nvSpPr>
          <p:cNvPr id="49" name="テキスト ボックス 135">
            <a:extLst>
              <a:ext uri="{FF2B5EF4-FFF2-40B4-BE49-F238E27FC236}">
                <a16:creationId xmlns:a16="http://schemas.microsoft.com/office/drawing/2014/main" xmlns="" id="{80562233-6CEA-1761-BE7D-6210DA95ADDA}"/>
              </a:ext>
            </a:extLst>
          </p:cNvPr>
          <p:cNvSpPr txBox="1"/>
          <p:nvPr/>
        </p:nvSpPr>
        <p:spPr>
          <a:xfrm>
            <a:off x="545323" y="1684823"/>
            <a:ext cx="400512" cy="107722"/>
          </a:xfrm>
          <a:prstGeom prst="rect">
            <a:avLst/>
          </a:prstGeom>
          <a:noFill/>
        </p:spPr>
        <p:txBody>
          <a:bodyPr wrap="square" lIns="0" tIns="0" rIns="0" bIns="0" rtlCol="0">
            <a:spAutoFit/>
          </a:bodyPr>
          <a:lstStyle/>
          <a:p>
            <a:r>
              <a:rPr kumimoji="1" lang="en-US" altLang="ja-JP" sz="700" b="1" dirty="0">
                <a:solidFill>
                  <a:schemeClr val="bg1"/>
                </a:solidFill>
                <a:latin typeface="Meiryo UI" panose="020B0604030504040204" pitchFamily="50" charset="-128"/>
                <a:ea typeface="Meiryo UI" panose="020B0604030504040204" pitchFamily="50" charset="-128"/>
              </a:rPr>
              <a:t>&lt;P1</a:t>
            </a:r>
            <a:endParaRPr kumimoji="1" lang="ja-JP" altLang="en-US" sz="700" b="1" dirty="0">
              <a:solidFill>
                <a:schemeClr val="bg1"/>
              </a:solidFill>
              <a:latin typeface="Meiryo UI" panose="020B0604030504040204" pitchFamily="50" charset="-128"/>
              <a:ea typeface="Meiryo UI" panose="020B0604030504040204" pitchFamily="50" charset="-128"/>
            </a:endParaRPr>
          </a:p>
        </p:txBody>
      </p:sp>
      <p:sp>
        <p:nvSpPr>
          <p:cNvPr id="50" name="テキスト ボックス 135">
            <a:extLst>
              <a:ext uri="{FF2B5EF4-FFF2-40B4-BE49-F238E27FC236}">
                <a16:creationId xmlns:a16="http://schemas.microsoft.com/office/drawing/2014/main" xmlns="" id="{8947B63D-42AF-01C3-9F41-F7AA494E6D17}"/>
              </a:ext>
            </a:extLst>
          </p:cNvPr>
          <p:cNvSpPr txBox="1"/>
          <p:nvPr/>
        </p:nvSpPr>
        <p:spPr>
          <a:xfrm>
            <a:off x="567184" y="1824467"/>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sp>
        <p:nvSpPr>
          <p:cNvPr id="51" name="テキスト ボックス 135">
            <a:extLst>
              <a:ext uri="{FF2B5EF4-FFF2-40B4-BE49-F238E27FC236}">
                <a16:creationId xmlns:a16="http://schemas.microsoft.com/office/drawing/2014/main" xmlns="" id="{BB96A072-EA68-B839-FF3B-AEFAC505D487}"/>
              </a:ext>
            </a:extLst>
          </p:cNvPr>
          <p:cNvSpPr txBox="1"/>
          <p:nvPr/>
        </p:nvSpPr>
        <p:spPr>
          <a:xfrm>
            <a:off x="634837" y="3602945"/>
            <a:ext cx="498646" cy="76944"/>
          </a:xfrm>
          <a:prstGeom prst="rect">
            <a:avLst/>
          </a:prstGeom>
          <a:noFill/>
        </p:spPr>
        <p:txBody>
          <a:bodyPr wrap="square" lIns="0" tIns="0" rIns="0" bIns="0" rtlCol="0">
            <a:spAutoFit/>
          </a:bodyPr>
          <a:lstStyle/>
          <a:p>
            <a:r>
              <a:rPr kumimoji="1" lang="en-US" altLang="ja-JP" sz="500" b="1" dirty="0">
                <a:latin typeface="Meiryo UI" panose="020B0604030504040204" pitchFamily="50" charset="-128"/>
                <a:ea typeface="Meiryo UI" panose="020B0604030504040204" pitchFamily="50" charset="-128"/>
              </a:rPr>
              <a:t>Print Settings</a:t>
            </a:r>
            <a:endParaRPr kumimoji="1" lang="ja-JP" altLang="en-US" sz="500" b="1" dirty="0">
              <a:latin typeface="Meiryo UI" panose="020B0604030504040204" pitchFamily="50" charset="-128"/>
              <a:ea typeface="Meiryo UI" panose="020B0604030504040204" pitchFamily="50" charset="-128"/>
            </a:endParaRPr>
          </a:p>
        </p:txBody>
      </p:sp>
      <p:pic>
        <p:nvPicPr>
          <p:cNvPr id="52" name="Picture 51">
            <a:extLst>
              <a:ext uri="{FF2B5EF4-FFF2-40B4-BE49-F238E27FC236}">
                <a16:creationId xmlns:a16="http://schemas.microsoft.com/office/drawing/2014/main" xmlns="" id="{95098A8E-DBA5-4C3A-1B14-E031327BC1D8}"/>
              </a:ext>
            </a:extLst>
          </p:cNvPr>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1699710" y="1994556"/>
            <a:ext cx="444693" cy="444693"/>
          </a:xfrm>
          <a:prstGeom prst="rect">
            <a:avLst/>
          </a:prstGeom>
        </p:spPr>
      </p:pic>
      <p:grpSp>
        <p:nvGrpSpPr>
          <p:cNvPr id="53" name="Group 52">
            <a:extLst>
              <a:ext uri="{FF2B5EF4-FFF2-40B4-BE49-F238E27FC236}">
                <a16:creationId xmlns:a16="http://schemas.microsoft.com/office/drawing/2014/main" xmlns="" id="{54C3CDC8-3881-D3B9-6EA6-C5690ED3FE4A}"/>
              </a:ext>
            </a:extLst>
          </p:cNvPr>
          <p:cNvGrpSpPr/>
          <p:nvPr/>
        </p:nvGrpSpPr>
        <p:grpSpPr>
          <a:xfrm>
            <a:off x="1677862" y="2058753"/>
            <a:ext cx="606288" cy="612510"/>
            <a:chOff x="-874114" y="2382520"/>
            <a:chExt cx="606288" cy="612510"/>
          </a:xfrm>
        </p:grpSpPr>
        <p:sp>
          <p:nvSpPr>
            <p:cNvPr id="54" name="正方形/長方形 40">
              <a:extLst>
                <a:ext uri="{FF2B5EF4-FFF2-40B4-BE49-F238E27FC236}">
                  <a16:creationId xmlns:a16="http://schemas.microsoft.com/office/drawing/2014/main" xmlns="" id="{28234E2E-198D-69A9-8356-6185AFD745C3}"/>
                </a:ext>
              </a:extLst>
            </p:cNvPr>
            <p:cNvSpPr/>
            <p:nvPr/>
          </p:nvSpPr>
          <p:spPr>
            <a:xfrm>
              <a:off x="-874114" y="2382520"/>
              <a:ext cx="502252" cy="4845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5" name="グラフィックス 41" descr="右向き指示マーク">
              <a:extLst>
                <a:ext uri="{FF2B5EF4-FFF2-40B4-BE49-F238E27FC236}">
                  <a16:creationId xmlns:a16="http://schemas.microsoft.com/office/drawing/2014/main" xmlns="" id="{AE099998-18CB-8591-B565-DBD946ABCFC9}"/>
                </a:ext>
              </a:extLst>
            </p:cNvPr>
            <p:cNvPicPr>
              <a:picLocks noChangeAspect="1"/>
            </p:cNvPicPr>
            <p:nvPr/>
          </p:nvPicPr>
          <p:blipFill>
            <a:blip r:embed="rId18" cstate="print">
              <a:extLst>
                <a:ext uri="{28A0092B-C50C-407E-A947-70E740481C1C}">
                  <a14:useLocalDpi xmlns:a14="http://schemas.microsoft.com/office/drawing/2010/main" xmlns="" val="0"/>
                </a:ext>
                <a:ext uri="{96DAC541-7B7A-43D3-8B79-37D633B846F1}">
                  <asvg:svgBlip xmlns:asvg="http://schemas.microsoft.com/office/drawing/2016/SVG/main" xmlns="" r:embed="rId19"/>
                </a:ext>
              </a:extLst>
            </a:blip>
            <a:stretch>
              <a:fillRect/>
            </a:stretch>
          </p:blipFill>
          <p:spPr>
            <a:xfrm rot="14754202">
              <a:off x="-503970" y="2758886"/>
              <a:ext cx="236144" cy="236144"/>
            </a:xfrm>
            <a:prstGeom prst="rect">
              <a:avLst/>
            </a:prstGeom>
          </p:spPr>
        </p:pic>
      </p:grpSp>
      <p:pic>
        <p:nvPicPr>
          <p:cNvPr id="56" name="รูปภาพ 3">
            <a:extLst>
              <a:ext uri="{FF2B5EF4-FFF2-40B4-BE49-F238E27FC236}">
                <a16:creationId xmlns:a16="http://schemas.microsoft.com/office/drawing/2014/main" xmlns="" id="{2A69D02F-02A2-8AAB-1F39-4A85F175F294}"/>
              </a:ext>
            </a:extLst>
          </p:cNvPr>
          <p:cNvPicPr/>
          <p:nvPr/>
        </p:nvPicPr>
        <p:blipFill>
          <a:blip r:embed="rId8" cstate="print">
            <a:extLst>
              <a:ext uri="{28A0092B-C50C-407E-A947-70E740481C1C}">
                <a14:useLocalDpi xmlns:a14="http://schemas.microsoft.com/office/drawing/2010/main" xmlns="" val="0"/>
              </a:ext>
            </a:extLst>
          </a:blip>
          <a:stretch>
            <a:fillRect/>
          </a:stretch>
        </p:blipFill>
        <p:spPr>
          <a:xfrm>
            <a:off x="2536011" y="1527983"/>
            <a:ext cx="1716979" cy="2217799"/>
          </a:xfrm>
          <a:prstGeom prst="rect">
            <a:avLst/>
          </a:prstGeom>
        </p:spPr>
      </p:pic>
      <p:pic>
        <p:nvPicPr>
          <p:cNvPr id="57" name="図 119">
            <a:extLst>
              <a:ext uri="{FF2B5EF4-FFF2-40B4-BE49-F238E27FC236}">
                <a16:creationId xmlns:a16="http://schemas.microsoft.com/office/drawing/2014/main" xmlns="" id="{C1FE5866-A55A-FFBF-1F36-D18FCC4445EA}"/>
              </a:ext>
            </a:extLst>
          </p:cNvPr>
          <p:cNvPicPr>
            <a:picLocks noChangeAspect="1"/>
          </p:cNvPicPr>
          <p:nvPr/>
        </p:nvPicPr>
        <p:blipFill>
          <a:blip r:embed="rId10" cstate="print"/>
          <a:stretch>
            <a:fillRect/>
          </a:stretch>
        </p:blipFill>
        <p:spPr>
          <a:xfrm>
            <a:off x="2783758" y="1648087"/>
            <a:ext cx="1182132" cy="177846"/>
          </a:xfrm>
          <a:prstGeom prst="rect">
            <a:avLst/>
          </a:prstGeom>
        </p:spPr>
      </p:pic>
      <p:sp>
        <p:nvSpPr>
          <p:cNvPr id="58" name="テキスト ボックス 120">
            <a:extLst>
              <a:ext uri="{FF2B5EF4-FFF2-40B4-BE49-F238E27FC236}">
                <a16:creationId xmlns:a16="http://schemas.microsoft.com/office/drawing/2014/main" xmlns="" id="{D36B99E2-8E57-5B98-0EBE-280DF6BF49F9}"/>
              </a:ext>
            </a:extLst>
          </p:cNvPr>
          <p:cNvSpPr txBox="1"/>
          <p:nvPr/>
        </p:nvSpPr>
        <p:spPr>
          <a:xfrm>
            <a:off x="2536010" y="1616224"/>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59" name="図 124">
            <a:extLst>
              <a:ext uri="{FF2B5EF4-FFF2-40B4-BE49-F238E27FC236}">
                <a16:creationId xmlns:a16="http://schemas.microsoft.com/office/drawing/2014/main" xmlns="" id="{02181DAE-EA9F-2DBD-CFEC-D150E18ADC72}"/>
              </a:ext>
            </a:extLst>
          </p:cNvPr>
          <p:cNvPicPr>
            <a:picLocks noChangeAspect="1"/>
          </p:cNvPicPr>
          <p:nvPr/>
        </p:nvPicPr>
        <p:blipFill>
          <a:blip r:embed="rId9" cstate="print"/>
          <a:stretch>
            <a:fillRect/>
          </a:stretch>
        </p:blipFill>
        <p:spPr>
          <a:xfrm>
            <a:off x="2741614" y="1863531"/>
            <a:ext cx="1492073" cy="1579717"/>
          </a:xfrm>
          <a:prstGeom prst="rect">
            <a:avLst/>
          </a:prstGeom>
        </p:spPr>
      </p:pic>
      <p:sp>
        <p:nvSpPr>
          <p:cNvPr id="60" name="テキスト ボックス 127">
            <a:extLst>
              <a:ext uri="{FF2B5EF4-FFF2-40B4-BE49-F238E27FC236}">
                <a16:creationId xmlns:a16="http://schemas.microsoft.com/office/drawing/2014/main" xmlns="" id="{AF66CCFD-3B51-E0EA-FACE-26D8A692DC47}"/>
              </a:ext>
            </a:extLst>
          </p:cNvPr>
          <p:cNvSpPr txBox="1"/>
          <p:nvPr/>
        </p:nvSpPr>
        <p:spPr>
          <a:xfrm>
            <a:off x="2601400" y="3471661"/>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61" name="図 44">
            <a:extLst>
              <a:ext uri="{FF2B5EF4-FFF2-40B4-BE49-F238E27FC236}">
                <a16:creationId xmlns:a16="http://schemas.microsoft.com/office/drawing/2014/main" xmlns="" id="{C08D3294-E017-4869-8394-CA58B7AEC350}"/>
              </a:ext>
            </a:extLst>
          </p:cNvPr>
          <p:cNvPicPr>
            <a:picLocks noChangeAspect="1"/>
          </p:cNvPicPr>
          <p:nvPr/>
        </p:nvPicPr>
        <p:blipFill rotWithShape="1">
          <a:blip r:embed="rId20" cstate="print"/>
          <a:srcRect r="7596" b="3166"/>
          <a:stretch/>
        </p:blipFill>
        <p:spPr>
          <a:xfrm>
            <a:off x="2590345" y="3484538"/>
            <a:ext cx="369329" cy="250725"/>
          </a:xfrm>
          <a:prstGeom prst="rect">
            <a:avLst/>
          </a:prstGeom>
        </p:spPr>
      </p:pic>
      <p:sp>
        <p:nvSpPr>
          <p:cNvPr id="62" name="テキスト ボックス 135">
            <a:extLst>
              <a:ext uri="{FF2B5EF4-FFF2-40B4-BE49-F238E27FC236}">
                <a16:creationId xmlns:a16="http://schemas.microsoft.com/office/drawing/2014/main" xmlns="" id="{9294A685-1B02-6AF3-7D55-87B545F0A251}"/>
              </a:ext>
            </a:extLst>
          </p:cNvPr>
          <p:cNvSpPr txBox="1"/>
          <p:nvPr/>
        </p:nvSpPr>
        <p:spPr>
          <a:xfrm>
            <a:off x="2493878" y="1828885"/>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pic>
        <p:nvPicPr>
          <p:cNvPr id="63" name="図 49">
            <a:extLst>
              <a:ext uri="{FF2B5EF4-FFF2-40B4-BE49-F238E27FC236}">
                <a16:creationId xmlns:a16="http://schemas.microsoft.com/office/drawing/2014/main" xmlns="" id="{1C7F9B4D-7728-D1CB-9B43-EE764C0821D9}"/>
              </a:ext>
            </a:extLst>
          </p:cNvPr>
          <p:cNvPicPr>
            <a:picLocks noChangeAspect="1"/>
          </p:cNvPicPr>
          <p:nvPr/>
        </p:nvPicPr>
        <p:blipFill>
          <a:blip r:embed="rId21" cstate="print"/>
          <a:stretch>
            <a:fillRect/>
          </a:stretch>
        </p:blipFill>
        <p:spPr>
          <a:xfrm>
            <a:off x="2634834" y="3522678"/>
            <a:ext cx="266258" cy="135957"/>
          </a:xfrm>
          <a:prstGeom prst="rect">
            <a:avLst/>
          </a:prstGeom>
        </p:spPr>
      </p:pic>
      <p:sp>
        <p:nvSpPr>
          <p:cNvPr id="448" name="テキスト ボックス 285">
            <a:extLst>
              <a:ext uri="{FF2B5EF4-FFF2-40B4-BE49-F238E27FC236}">
                <a16:creationId xmlns:a16="http://schemas.microsoft.com/office/drawing/2014/main" xmlns="" id="{6374EF74-A1C9-A0D6-F3F1-601B68DF4824}"/>
              </a:ext>
            </a:extLst>
          </p:cNvPr>
          <p:cNvSpPr txBox="1"/>
          <p:nvPr/>
        </p:nvSpPr>
        <p:spPr>
          <a:xfrm>
            <a:off x="2524007" y="3478889"/>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449" name="テキスト ボックス 127">
            <a:extLst>
              <a:ext uri="{FF2B5EF4-FFF2-40B4-BE49-F238E27FC236}">
                <a16:creationId xmlns:a16="http://schemas.microsoft.com/office/drawing/2014/main" xmlns="" id="{4A733CDD-2505-242E-BCC7-C679A3407A59}"/>
              </a:ext>
            </a:extLst>
          </p:cNvPr>
          <p:cNvSpPr txBox="1"/>
          <p:nvPr/>
        </p:nvSpPr>
        <p:spPr>
          <a:xfrm>
            <a:off x="3792969" y="3472347"/>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450" name="図 340">
            <a:extLst>
              <a:ext uri="{FF2B5EF4-FFF2-40B4-BE49-F238E27FC236}">
                <a16:creationId xmlns:a16="http://schemas.microsoft.com/office/drawing/2014/main" xmlns="" id="{BFF48F48-9EAD-6D61-0C1C-58E7154A3BE0}"/>
              </a:ext>
            </a:extLst>
          </p:cNvPr>
          <p:cNvPicPr>
            <a:picLocks noChangeAspect="1"/>
          </p:cNvPicPr>
          <p:nvPr/>
        </p:nvPicPr>
        <p:blipFill rotWithShape="1">
          <a:blip r:embed="rId20" cstate="print"/>
          <a:srcRect r="7596" b="3166"/>
          <a:stretch/>
        </p:blipFill>
        <p:spPr>
          <a:xfrm>
            <a:off x="3781914" y="3485224"/>
            <a:ext cx="369329" cy="250725"/>
          </a:xfrm>
          <a:prstGeom prst="rect">
            <a:avLst/>
          </a:prstGeom>
        </p:spPr>
      </p:pic>
      <p:pic>
        <p:nvPicPr>
          <p:cNvPr id="451" name="図 341">
            <a:extLst>
              <a:ext uri="{FF2B5EF4-FFF2-40B4-BE49-F238E27FC236}">
                <a16:creationId xmlns:a16="http://schemas.microsoft.com/office/drawing/2014/main" xmlns="" id="{B1B0B7FF-002D-0DD5-B295-BC70D99F9583}"/>
              </a:ext>
            </a:extLst>
          </p:cNvPr>
          <p:cNvPicPr>
            <a:picLocks noChangeAspect="1"/>
          </p:cNvPicPr>
          <p:nvPr/>
        </p:nvPicPr>
        <p:blipFill>
          <a:blip r:embed="rId21" cstate="print"/>
          <a:stretch>
            <a:fillRect/>
          </a:stretch>
        </p:blipFill>
        <p:spPr>
          <a:xfrm>
            <a:off x="3826403" y="3523364"/>
            <a:ext cx="266258" cy="135957"/>
          </a:xfrm>
          <a:prstGeom prst="rect">
            <a:avLst/>
          </a:prstGeom>
        </p:spPr>
      </p:pic>
      <p:sp>
        <p:nvSpPr>
          <p:cNvPr id="452" name="テキスト ボックス 285">
            <a:extLst>
              <a:ext uri="{FF2B5EF4-FFF2-40B4-BE49-F238E27FC236}">
                <a16:creationId xmlns:a16="http://schemas.microsoft.com/office/drawing/2014/main" xmlns="" id="{74476C74-5372-8F61-6442-959D2FBED756}"/>
              </a:ext>
            </a:extLst>
          </p:cNvPr>
          <p:cNvSpPr txBox="1"/>
          <p:nvPr/>
        </p:nvSpPr>
        <p:spPr>
          <a:xfrm>
            <a:off x="3715576" y="3479575"/>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453" name="テキスト ボックス 127">
            <a:extLst>
              <a:ext uri="{FF2B5EF4-FFF2-40B4-BE49-F238E27FC236}">
                <a16:creationId xmlns:a16="http://schemas.microsoft.com/office/drawing/2014/main" xmlns="" id="{0A988A38-E7F5-821C-7B5C-1D1C94CD0C1E}"/>
              </a:ext>
            </a:extLst>
          </p:cNvPr>
          <p:cNvSpPr txBox="1"/>
          <p:nvPr/>
        </p:nvSpPr>
        <p:spPr>
          <a:xfrm>
            <a:off x="3400465" y="3472871"/>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454" name="図 46">
            <a:extLst>
              <a:ext uri="{FF2B5EF4-FFF2-40B4-BE49-F238E27FC236}">
                <a16:creationId xmlns:a16="http://schemas.microsoft.com/office/drawing/2014/main" xmlns="" id="{41D6D542-CE96-488E-36AB-7538A9619736}"/>
              </a:ext>
            </a:extLst>
          </p:cNvPr>
          <p:cNvPicPr>
            <a:picLocks noChangeAspect="1"/>
          </p:cNvPicPr>
          <p:nvPr/>
        </p:nvPicPr>
        <p:blipFill rotWithShape="1">
          <a:blip r:embed="rId20" cstate="print"/>
          <a:srcRect r="7596" b="3166"/>
          <a:stretch/>
        </p:blipFill>
        <p:spPr>
          <a:xfrm>
            <a:off x="3389410" y="3485748"/>
            <a:ext cx="369329" cy="250725"/>
          </a:xfrm>
          <a:prstGeom prst="rect">
            <a:avLst/>
          </a:prstGeom>
        </p:spPr>
      </p:pic>
      <p:pic>
        <p:nvPicPr>
          <p:cNvPr id="455" name="図 47">
            <a:extLst>
              <a:ext uri="{FF2B5EF4-FFF2-40B4-BE49-F238E27FC236}">
                <a16:creationId xmlns:a16="http://schemas.microsoft.com/office/drawing/2014/main" xmlns="" id="{538E7F16-7853-9068-53EB-6EEA2D161148}"/>
              </a:ext>
            </a:extLst>
          </p:cNvPr>
          <p:cNvPicPr>
            <a:picLocks noChangeAspect="1"/>
          </p:cNvPicPr>
          <p:nvPr/>
        </p:nvPicPr>
        <p:blipFill>
          <a:blip r:embed="rId21" cstate="print"/>
          <a:stretch>
            <a:fillRect/>
          </a:stretch>
        </p:blipFill>
        <p:spPr>
          <a:xfrm>
            <a:off x="3433899" y="3523888"/>
            <a:ext cx="266258" cy="135957"/>
          </a:xfrm>
          <a:prstGeom prst="rect">
            <a:avLst/>
          </a:prstGeom>
        </p:spPr>
      </p:pic>
      <p:sp>
        <p:nvSpPr>
          <p:cNvPr id="456" name="テキスト ボックス 285">
            <a:extLst>
              <a:ext uri="{FF2B5EF4-FFF2-40B4-BE49-F238E27FC236}">
                <a16:creationId xmlns:a16="http://schemas.microsoft.com/office/drawing/2014/main" xmlns="" id="{4FBA17B9-9D26-89B1-06BC-E471EBC7DA8F}"/>
              </a:ext>
            </a:extLst>
          </p:cNvPr>
          <p:cNvSpPr txBox="1"/>
          <p:nvPr/>
        </p:nvSpPr>
        <p:spPr>
          <a:xfrm>
            <a:off x="3323072" y="3480099"/>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457" name="テキスト ボックス 127">
            <a:extLst>
              <a:ext uri="{FF2B5EF4-FFF2-40B4-BE49-F238E27FC236}">
                <a16:creationId xmlns:a16="http://schemas.microsoft.com/office/drawing/2014/main" xmlns="" id="{69BD26DA-AAFA-FA75-37D2-FC08BA13BA28}"/>
              </a:ext>
            </a:extLst>
          </p:cNvPr>
          <p:cNvSpPr txBox="1"/>
          <p:nvPr/>
        </p:nvSpPr>
        <p:spPr>
          <a:xfrm>
            <a:off x="3007576" y="3469614"/>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458" name="図 64">
            <a:extLst>
              <a:ext uri="{FF2B5EF4-FFF2-40B4-BE49-F238E27FC236}">
                <a16:creationId xmlns:a16="http://schemas.microsoft.com/office/drawing/2014/main" xmlns="" id="{C7358CAF-C2E7-D604-4B58-B569C46398D1}"/>
              </a:ext>
            </a:extLst>
          </p:cNvPr>
          <p:cNvPicPr>
            <a:picLocks noChangeAspect="1"/>
          </p:cNvPicPr>
          <p:nvPr/>
        </p:nvPicPr>
        <p:blipFill rotWithShape="1">
          <a:blip r:embed="rId20" cstate="print"/>
          <a:srcRect r="7596" b="3166"/>
          <a:stretch/>
        </p:blipFill>
        <p:spPr>
          <a:xfrm>
            <a:off x="2996521" y="3482491"/>
            <a:ext cx="369329" cy="250725"/>
          </a:xfrm>
          <a:prstGeom prst="rect">
            <a:avLst/>
          </a:prstGeom>
        </p:spPr>
      </p:pic>
      <p:pic>
        <p:nvPicPr>
          <p:cNvPr id="459" name="図 65">
            <a:extLst>
              <a:ext uri="{FF2B5EF4-FFF2-40B4-BE49-F238E27FC236}">
                <a16:creationId xmlns:a16="http://schemas.microsoft.com/office/drawing/2014/main" xmlns="" id="{0741F969-6802-F019-DF95-9C2FA29902C9}"/>
              </a:ext>
            </a:extLst>
          </p:cNvPr>
          <p:cNvPicPr>
            <a:picLocks noChangeAspect="1"/>
          </p:cNvPicPr>
          <p:nvPr/>
        </p:nvPicPr>
        <p:blipFill>
          <a:blip r:embed="rId21" cstate="print"/>
          <a:stretch>
            <a:fillRect/>
          </a:stretch>
        </p:blipFill>
        <p:spPr>
          <a:xfrm>
            <a:off x="3041010" y="3520631"/>
            <a:ext cx="266258" cy="135957"/>
          </a:xfrm>
          <a:prstGeom prst="rect">
            <a:avLst/>
          </a:prstGeom>
        </p:spPr>
      </p:pic>
      <p:sp>
        <p:nvSpPr>
          <p:cNvPr id="460" name="テキスト ボックス 285">
            <a:extLst>
              <a:ext uri="{FF2B5EF4-FFF2-40B4-BE49-F238E27FC236}">
                <a16:creationId xmlns:a16="http://schemas.microsoft.com/office/drawing/2014/main" xmlns="" id="{52EC0B87-47B7-021B-CDD6-D568BF4386DC}"/>
              </a:ext>
            </a:extLst>
          </p:cNvPr>
          <p:cNvSpPr txBox="1"/>
          <p:nvPr/>
        </p:nvSpPr>
        <p:spPr>
          <a:xfrm>
            <a:off x="2930183" y="3476842"/>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461" name="テキスト ボックス 135">
            <a:extLst>
              <a:ext uri="{FF2B5EF4-FFF2-40B4-BE49-F238E27FC236}">
                <a16:creationId xmlns:a16="http://schemas.microsoft.com/office/drawing/2014/main" xmlns="" id="{FFDF164E-D914-E990-1850-D159F2AA4F8F}"/>
              </a:ext>
            </a:extLst>
          </p:cNvPr>
          <p:cNvSpPr txBox="1"/>
          <p:nvPr/>
        </p:nvSpPr>
        <p:spPr>
          <a:xfrm>
            <a:off x="2491520" y="1992530"/>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462" name="テキスト ボックス 285">
            <a:extLst>
              <a:ext uri="{FF2B5EF4-FFF2-40B4-BE49-F238E27FC236}">
                <a16:creationId xmlns:a16="http://schemas.microsoft.com/office/drawing/2014/main" xmlns="" id="{43F7584C-E911-080B-4662-CF09804AFF3B}"/>
              </a:ext>
            </a:extLst>
          </p:cNvPr>
          <p:cNvSpPr txBox="1"/>
          <p:nvPr/>
        </p:nvSpPr>
        <p:spPr>
          <a:xfrm>
            <a:off x="2865653" y="2002507"/>
            <a:ext cx="747137" cy="144305"/>
          </a:xfrm>
          <a:prstGeom prst="rect">
            <a:avLst/>
          </a:prstGeom>
          <a:solidFill>
            <a:srgbClr val="D6DCE5"/>
          </a:solidFill>
          <a:ln>
            <a:noFill/>
          </a:ln>
        </p:spPr>
        <p:txBody>
          <a:bodyPr wrap="square" lIns="0" tIns="0" rIns="0" bIns="0" rtlCol="0" anchor="ctr">
            <a:noAutofit/>
          </a:bodyP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463" name="テキスト ボックス 135">
            <a:extLst>
              <a:ext uri="{FF2B5EF4-FFF2-40B4-BE49-F238E27FC236}">
                <a16:creationId xmlns:a16="http://schemas.microsoft.com/office/drawing/2014/main" xmlns="" id="{51D7F315-7195-1235-D373-997ABCF0EC4B}"/>
              </a:ext>
            </a:extLst>
          </p:cNvPr>
          <p:cNvSpPr txBox="1"/>
          <p:nvPr/>
        </p:nvSpPr>
        <p:spPr>
          <a:xfrm>
            <a:off x="3537454" y="1968493"/>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464" name="テキスト ボックス 285">
            <a:extLst>
              <a:ext uri="{FF2B5EF4-FFF2-40B4-BE49-F238E27FC236}">
                <a16:creationId xmlns:a16="http://schemas.microsoft.com/office/drawing/2014/main" xmlns="" id="{223156E2-A5FB-D894-1DA5-A2680DA6A5ED}"/>
              </a:ext>
            </a:extLst>
          </p:cNvPr>
          <p:cNvSpPr txBox="1"/>
          <p:nvPr/>
        </p:nvSpPr>
        <p:spPr>
          <a:xfrm>
            <a:off x="3958884" y="2005868"/>
            <a:ext cx="253003" cy="144305"/>
          </a:xfrm>
          <a:prstGeom prst="rect">
            <a:avLst/>
          </a:prstGeom>
          <a:solidFill>
            <a:srgbClr val="3BED50"/>
          </a:solidFill>
          <a:ln>
            <a:noFill/>
          </a:ln>
        </p:spPr>
        <p:txBody>
          <a:bodyPr wrap="square" lIns="0" tIns="0" rIns="0" bIns="0" rtlCol="0" anchor="ctr">
            <a:noAutofit/>
          </a:bodyP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465" name="テキスト ボックス 135">
            <a:extLst>
              <a:ext uri="{FF2B5EF4-FFF2-40B4-BE49-F238E27FC236}">
                <a16:creationId xmlns:a16="http://schemas.microsoft.com/office/drawing/2014/main" xmlns="" id="{20DB79E6-8821-E762-17D7-FA1E3154F6B8}"/>
              </a:ext>
            </a:extLst>
          </p:cNvPr>
          <p:cNvSpPr txBox="1"/>
          <p:nvPr/>
        </p:nvSpPr>
        <p:spPr>
          <a:xfrm>
            <a:off x="3382270" y="2323542"/>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466" name="テキスト ボックス 285">
            <a:extLst>
              <a:ext uri="{FF2B5EF4-FFF2-40B4-BE49-F238E27FC236}">
                <a16:creationId xmlns:a16="http://schemas.microsoft.com/office/drawing/2014/main" xmlns="" id="{9D6B0D78-0A3C-8C75-DD14-B7EEEC4F1541}"/>
              </a:ext>
            </a:extLst>
          </p:cNvPr>
          <p:cNvSpPr txBox="1"/>
          <p:nvPr/>
        </p:nvSpPr>
        <p:spPr>
          <a:xfrm>
            <a:off x="3776594" y="2374772"/>
            <a:ext cx="232179" cy="144305"/>
          </a:xfrm>
          <a:prstGeom prst="rect">
            <a:avLst/>
          </a:prstGeom>
          <a:solidFill>
            <a:srgbClr val="FFFF00"/>
          </a:solidFill>
          <a:ln>
            <a:noFill/>
          </a:ln>
        </p:spPr>
        <p:txBody>
          <a:bodyPr wrap="square" lIns="0" tIns="0" rIns="0" bIns="0" rtlCol="0" anchor="ctr">
            <a:noAutofit/>
          </a:bodyPr>
          <a:lstStyle/>
          <a:p>
            <a:pPr algn="ctr"/>
            <a:endParaRPr kumimoji="1" lang="ja-JP" altLang="en-US" sz="600" dirty="0">
              <a:latin typeface="Meiryo UI" panose="020B0604030504040204" pitchFamily="50" charset="-128"/>
              <a:ea typeface="Meiryo UI" panose="020B0604030504040204" pitchFamily="50" charset="-128"/>
            </a:endParaRPr>
          </a:p>
        </p:txBody>
      </p:sp>
      <p:graphicFrame>
        <p:nvGraphicFramePr>
          <p:cNvPr id="467" name="Table 466">
            <a:extLst>
              <a:ext uri="{FF2B5EF4-FFF2-40B4-BE49-F238E27FC236}">
                <a16:creationId xmlns:a16="http://schemas.microsoft.com/office/drawing/2014/main" xmlns="" id="{C9197DF4-498F-6C44-F60B-1031B9C496B1}"/>
              </a:ext>
            </a:extLst>
          </p:cNvPr>
          <p:cNvGraphicFramePr>
            <a:graphicFrameLocks noGrp="1"/>
          </p:cNvGraphicFramePr>
          <p:nvPr>
            <p:extLst>
              <p:ext uri="{D42A27DB-BD31-4B8C-83A1-F6EECF244321}">
                <p14:modId xmlns:p14="http://schemas.microsoft.com/office/powerpoint/2010/main" xmlns="" val="3157283318"/>
              </p:ext>
            </p:extLst>
          </p:nvPr>
        </p:nvGraphicFramePr>
        <p:xfrm>
          <a:off x="2574948" y="2554953"/>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xmlns="" val="2640134635"/>
                    </a:ext>
                  </a:extLst>
                </a:gridCol>
                <a:gridCol w="1104900">
                  <a:extLst>
                    <a:ext uri="{9D8B030D-6E8A-4147-A177-3AD203B41FA5}">
                      <a16:colId xmlns:a16="http://schemas.microsoft.com/office/drawing/2014/main" xmlns="" val="4269249277"/>
                    </a:ext>
                  </a:extLst>
                </a:gridCol>
                <a:gridCol w="313783">
                  <a:extLst>
                    <a:ext uri="{9D8B030D-6E8A-4147-A177-3AD203B41FA5}">
                      <a16:colId xmlns:a16="http://schemas.microsoft.com/office/drawing/2014/main" xmlns=""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xmlns="" val="2866975144"/>
                  </a:ext>
                </a:extLst>
              </a:tr>
              <a:tr h="172271">
                <a:tc>
                  <a:txBody>
                    <a:bodyPr/>
                    <a:lstStyle/>
                    <a:p>
                      <a:pPr algn="ctr"/>
                      <a:endParaRPr lang="en-US" sz="600" b="0" dirty="0"/>
                    </a:p>
                  </a:txBody>
                  <a:tcPr marL="0" marR="0" marT="0" marB="0" anchor="ctr"/>
                </a:tc>
                <a:tc>
                  <a:txBody>
                    <a:bodyPr/>
                    <a:lstStyle/>
                    <a:p>
                      <a:pPr algn="l"/>
                      <a:endParaRPr lang="en-US" sz="600" b="0" dirty="0"/>
                    </a:p>
                  </a:txBody>
                  <a:tcPr marL="0" marR="0" marT="0" marB="0" anchor="ctr"/>
                </a:tc>
                <a:tc>
                  <a:txBody>
                    <a:bodyPr/>
                    <a:lstStyle/>
                    <a:p>
                      <a:pPr algn="ctr"/>
                      <a:endParaRPr lang="en-US" sz="600" b="0" dirty="0">
                        <a:highlight>
                          <a:srgbClr val="3BED50"/>
                        </a:highlight>
                      </a:endParaRPr>
                    </a:p>
                  </a:txBody>
                  <a:tcPr marL="0" marR="0" marT="0" marB="0" anchor="ctr"/>
                </a:tc>
                <a:extLst>
                  <a:ext uri="{0D108BD9-81ED-4DB2-BD59-A6C34878D82A}">
                    <a16:rowId xmlns:a16="http://schemas.microsoft.com/office/drawing/2014/main" xmlns="" val="1955233755"/>
                  </a:ext>
                </a:extLst>
              </a:tr>
              <a:tr h="152400">
                <a:tc>
                  <a:txBody>
                    <a:bodyPr/>
                    <a:lstStyle/>
                    <a:p>
                      <a:pPr algn="ctr"/>
                      <a:endParaRPr lang="en-US" sz="600" dirty="0"/>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600" b="0" dirty="0"/>
                    </a:p>
                  </a:txBody>
                  <a:tcPr marL="0" marR="0" marT="0" marB="0" anchor="ctr"/>
                </a:tc>
                <a:tc>
                  <a:txBody>
                    <a:bodyPr/>
                    <a:lstStyle/>
                    <a:p>
                      <a:pPr algn="ctr"/>
                      <a:endParaRPr lang="en-US" sz="600" dirty="0"/>
                    </a:p>
                  </a:txBody>
                  <a:tcPr marL="0" marR="0" marT="0" marB="0" anchor="ctr"/>
                </a:tc>
                <a:extLst>
                  <a:ext uri="{0D108BD9-81ED-4DB2-BD59-A6C34878D82A}">
                    <a16:rowId xmlns:a16="http://schemas.microsoft.com/office/drawing/2014/main" xmlns="" val="512161375"/>
                  </a:ext>
                </a:extLst>
              </a:tr>
              <a:tr h="18288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xmlns="" val="3993001625"/>
                  </a:ext>
                </a:extLst>
              </a:tr>
              <a:tr h="14859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xmlns="" val="203154230"/>
                  </a:ext>
                </a:extLst>
              </a:tr>
            </a:tbl>
          </a:graphicData>
        </a:graphic>
      </p:graphicFrame>
      <p:sp>
        <p:nvSpPr>
          <p:cNvPr id="468" name="テキスト ボックス 285">
            <a:extLst>
              <a:ext uri="{FF2B5EF4-FFF2-40B4-BE49-F238E27FC236}">
                <a16:creationId xmlns:a16="http://schemas.microsoft.com/office/drawing/2014/main" xmlns="" id="{B2CCDF46-8311-57D5-5303-58ECDF3A925A}"/>
              </a:ext>
            </a:extLst>
          </p:cNvPr>
          <p:cNvSpPr txBox="1"/>
          <p:nvPr/>
        </p:nvSpPr>
        <p:spPr>
          <a:xfrm>
            <a:off x="4037416" y="2373103"/>
            <a:ext cx="184851" cy="144305"/>
          </a:xfrm>
          <a:prstGeom prst="rect">
            <a:avLst/>
          </a:prstGeom>
          <a:solidFill>
            <a:schemeClr val="bg1">
              <a:lumMod val="85000"/>
            </a:schemeClr>
          </a:solidFill>
          <a:ln>
            <a:noFill/>
          </a:ln>
        </p:spPr>
        <p:txBody>
          <a:bodyPr wrap="square" lIns="0" tIns="0" rIns="0" bIns="0" rtlCol="0" anchor="ctr">
            <a:noAutofit/>
          </a:bodyP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469" name="テキスト ボックス 135">
            <a:extLst>
              <a:ext uri="{FF2B5EF4-FFF2-40B4-BE49-F238E27FC236}">
                <a16:creationId xmlns:a16="http://schemas.microsoft.com/office/drawing/2014/main" xmlns="" id="{19932367-39DD-5DF2-922D-8DD446BE3AF8}"/>
              </a:ext>
            </a:extLst>
          </p:cNvPr>
          <p:cNvSpPr txBox="1"/>
          <p:nvPr/>
        </p:nvSpPr>
        <p:spPr>
          <a:xfrm>
            <a:off x="2496457" y="2132458"/>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470" name="テキスト ボックス 135">
            <a:extLst>
              <a:ext uri="{FF2B5EF4-FFF2-40B4-BE49-F238E27FC236}">
                <a16:creationId xmlns:a16="http://schemas.microsoft.com/office/drawing/2014/main" xmlns="" id="{65F383B3-AAA3-E951-D870-7670AB4A3D30}"/>
              </a:ext>
            </a:extLst>
          </p:cNvPr>
          <p:cNvSpPr txBox="1"/>
          <p:nvPr/>
        </p:nvSpPr>
        <p:spPr>
          <a:xfrm>
            <a:off x="2504078" y="2295536"/>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471" name="正方形/長方形 15">
            <a:extLst>
              <a:ext uri="{FF2B5EF4-FFF2-40B4-BE49-F238E27FC236}">
                <a16:creationId xmlns:a16="http://schemas.microsoft.com/office/drawing/2014/main" xmlns="" id="{8981AC37-8BAD-19B3-1DBD-0F7EFCD40757}"/>
              </a:ext>
            </a:extLst>
          </p:cNvPr>
          <p:cNvSpPr/>
          <p:nvPr/>
        </p:nvSpPr>
        <p:spPr>
          <a:xfrm>
            <a:off x="2895773" y="2339393"/>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472" name="テキスト ボックス 285">
            <a:extLst>
              <a:ext uri="{FF2B5EF4-FFF2-40B4-BE49-F238E27FC236}">
                <a16:creationId xmlns:a16="http://schemas.microsoft.com/office/drawing/2014/main" xmlns="" id="{04B92773-18CC-20A7-72BB-5D81D4CCE5BA}"/>
              </a:ext>
            </a:extLst>
          </p:cNvPr>
          <p:cNvSpPr txBox="1"/>
          <p:nvPr/>
        </p:nvSpPr>
        <p:spPr>
          <a:xfrm>
            <a:off x="2940125" y="2313457"/>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474" name="正方形/長方形 143">
            <a:extLst>
              <a:ext uri="{FF2B5EF4-FFF2-40B4-BE49-F238E27FC236}">
                <a16:creationId xmlns:a16="http://schemas.microsoft.com/office/drawing/2014/main" xmlns="" id="{F02EDCB5-8FBE-FCDE-99F5-4E730E7CD27F}"/>
              </a:ext>
            </a:extLst>
          </p:cNvPr>
          <p:cNvSpPr/>
          <p:nvPr/>
        </p:nvSpPr>
        <p:spPr>
          <a:xfrm>
            <a:off x="3035793" y="2149686"/>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475" name="テキスト ボックス 285">
            <a:extLst>
              <a:ext uri="{FF2B5EF4-FFF2-40B4-BE49-F238E27FC236}">
                <a16:creationId xmlns:a16="http://schemas.microsoft.com/office/drawing/2014/main" xmlns="" id="{91B0A68B-8363-CADA-DC47-364FD8182CA5}"/>
              </a:ext>
            </a:extLst>
          </p:cNvPr>
          <p:cNvSpPr txBox="1"/>
          <p:nvPr/>
        </p:nvSpPr>
        <p:spPr>
          <a:xfrm>
            <a:off x="3039076" y="2158654"/>
            <a:ext cx="1031413" cy="184666"/>
          </a:xfrm>
          <a:prstGeom prst="rect">
            <a:avLst/>
          </a:prstGeom>
          <a:noFill/>
          <a:ln>
            <a:noFill/>
          </a:ln>
        </p:spPr>
        <p:txBody>
          <a:bodyPr wrap="square" rtlCol="0">
            <a:spAutoFit/>
          </a:bodyPr>
          <a:lstStyle/>
          <a:p>
            <a:endParaRPr kumimoji="1" lang="ja-JP" altLang="en-US" sz="600" dirty="0">
              <a:latin typeface="Meiryo UI" panose="020B0604030504040204" pitchFamily="50" charset="-128"/>
              <a:ea typeface="Meiryo UI" panose="020B0604030504040204" pitchFamily="50" charset="-128"/>
            </a:endParaRPr>
          </a:p>
        </p:txBody>
      </p:sp>
      <p:pic>
        <p:nvPicPr>
          <p:cNvPr id="479" name="รูปภาพ 3">
            <a:extLst>
              <a:ext uri="{FF2B5EF4-FFF2-40B4-BE49-F238E27FC236}">
                <a16:creationId xmlns:a16="http://schemas.microsoft.com/office/drawing/2014/main" xmlns="" id="{84537198-FA4D-8E58-7367-DD0A88D7E5C2}"/>
              </a:ext>
            </a:extLst>
          </p:cNvPr>
          <p:cNvPicPr/>
          <p:nvPr/>
        </p:nvPicPr>
        <p:blipFill>
          <a:blip r:embed="rId8" cstate="print">
            <a:extLst>
              <a:ext uri="{28A0092B-C50C-407E-A947-70E740481C1C}">
                <a14:useLocalDpi xmlns:a14="http://schemas.microsoft.com/office/drawing/2010/main" xmlns="" val="0"/>
              </a:ext>
            </a:extLst>
          </a:blip>
          <a:stretch>
            <a:fillRect/>
          </a:stretch>
        </p:blipFill>
        <p:spPr>
          <a:xfrm>
            <a:off x="1339661" y="3934250"/>
            <a:ext cx="1716979" cy="2217799"/>
          </a:xfrm>
          <a:prstGeom prst="rect">
            <a:avLst/>
          </a:prstGeom>
        </p:spPr>
      </p:pic>
      <p:pic>
        <p:nvPicPr>
          <p:cNvPr id="480" name="図 119">
            <a:extLst>
              <a:ext uri="{FF2B5EF4-FFF2-40B4-BE49-F238E27FC236}">
                <a16:creationId xmlns:a16="http://schemas.microsoft.com/office/drawing/2014/main" xmlns="" id="{9255104E-9391-CD26-B508-30965F03ABC8}"/>
              </a:ext>
            </a:extLst>
          </p:cNvPr>
          <p:cNvPicPr>
            <a:picLocks noChangeAspect="1"/>
          </p:cNvPicPr>
          <p:nvPr/>
        </p:nvPicPr>
        <p:blipFill>
          <a:blip r:embed="rId10" cstate="print"/>
          <a:stretch>
            <a:fillRect/>
          </a:stretch>
        </p:blipFill>
        <p:spPr>
          <a:xfrm>
            <a:off x="1587408" y="4054354"/>
            <a:ext cx="1182132" cy="177846"/>
          </a:xfrm>
          <a:prstGeom prst="rect">
            <a:avLst/>
          </a:prstGeom>
        </p:spPr>
      </p:pic>
      <p:sp>
        <p:nvSpPr>
          <p:cNvPr id="481" name="テキスト ボックス 120">
            <a:extLst>
              <a:ext uri="{FF2B5EF4-FFF2-40B4-BE49-F238E27FC236}">
                <a16:creationId xmlns:a16="http://schemas.microsoft.com/office/drawing/2014/main" xmlns="" id="{7D5A18FB-F01A-A9F4-29D0-3659FCC79BD0}"/>
              </a:ext>
            </a:extLst>
          </p:cNvPr>
          <p:cNvSpPr txBox="1"/>
          <p:nvPr/>
        </p:nvSpPr>
        <p:spPr>
          <a:xfrm>
            <a:off x="1339660" y="4022491"/>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482" name="図 124">
            <a:extLst>
              <a:ext uri="{FF2B5EF4-FFF2-40B4-BE49-F238E27FC236}">
                <a16:creationId xmlns:a16="http://schemas.microsoft.com/office/drawing/2014/main" xmlns="" id="{F07A0968-7942-B001-B73A-029DA2323BF1}"/>
              </a:ext>
            </a:extLst>
          </p:cNvPr>
          <p:cNvPicPr>
            <a:picLocks noChangeAspect="1"/>
          </p:cNvPicPr>
          <p:nvPr/>
        </p:nvPicPr>
        <p:blipFill>
          <a:blip r:embed="rId9" cstate="print"/>
          <a:stretch>
            <a:fillRect/>
          </a:stretch>
        </p:blipFill>
        <p:spPr>
          <a:xfrm>
            <a:off x="1545264" y="4269798"/>
            <a:ext cx="1492073" cy="1579717"/>
          </a:xfrm>
          <a:prstGeom prst="rect">
            <a:avLst/>
          </a:prstGeom>
        </p:spPr>
      </p:pic>
      <p:sp>
        <p:nvSpPr>
          <p:cNvPr id="483" name="テキスト ボックス 127">
            <a:extLst>
              <a:ext uri="{FF2B5EF4-FFF2-40B4-BE49-F238E27FC236}">
                <a16:creationId xmlns:a16="http://schemas.microsoft.com/office/drawing/2014/main" xmlns="" id="{868C831D-39BB-0B9F-DC00-7ACC2389ABD5}"/>
              </a:ext>
            </a:extLst>
          </p:cNvPr>
          <p:cNvSpPr txBox="1"/>
          <p:nvPr/>
        </p:nvSpPr>
        <p:spPr>
          <a:xfrm>
            <a:off x="1405050" y="5877928"/>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484" name="図 44">
            <a:extLst>
              <a:ext uri="{FF2B5EF4-FFF2-40B4-BE49-F238E27FC236}">
                <a16:creationId xmlns:a16="http://schemas.microsoft.com/office/drawing/2014/main" xmlns="" id="{A71C0C97-9373-4793-8041-58639A3D0F7A}"/>
              </a:ext>
            </a:extLst>
          </p:cNvPr>
          <p:cNvPicPr>
            <a:picLocks noChangeAspect="1"/>
          </p:cNvPicPr>
          <p:nvPr/>
        </p:nvPicPr>
        <p:blipFill rotWithShape="1">
          <a:blip r:embed="rId20" cstate="print"/>
          <a:srcRect r="7596" b="3166"/>
          <a:stretch/>
        </p:blipFill>
        <p:spPr>
          <a:xfrm>
            <a:off x="1393995" y="5890805"/>
            <a:ext cx="369329" cy="250725"/>
          </a:xfrm>
          <a:prstGeom prst="rect">
            <a:avLst/>
          </a:prstGeom>
        </p:spPr>
      </p:pic>
      <p:sp>
        <p:nvSpPr>
          <p:cNvPr id="485" name="テキスト ボックス 135">
            <a:extLst>
              <a:ext uri="{FF2B5EF4-FFF2-40B4-BE49-F238E27FC236}">
                <a16:creationId xmlns:a16="http://schemas.microsoft.com/office/drawing/2014/main" xmlns="" id="{A0C08060-EC3C-6505-2855-77C4F596BBDC}"/>
              </a:ext>
            </a:extLst>
          </p:cNvPr>
          <p:cNvSpPr txBox="1"/>
          <p:nvPr/>
        </p:nvSpPr>
        <p:spPr>
          <a:xfrm>
            <a:off x="1297528" y="4235152"/>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pic>
        <p:nvPicPr>
          <p:cNvPr id="486" name="図 49">
            <a:extLst>
              <a:ext uri="{FF2B5EF4-FFF2-40B4-BE49-F238E27FC236}">
                <a16:creationId xmlns:a16="http://schemas.microsoft.com/office/drawing/2014/main" xmlns="" id="{118E48FD-5DE3-8DC4-2803-D063C03CA246}"/>
              </a:ext>
            </a:extLst>
          </p:cNvPr>
          <p:cNvPicPr>
            <a:picLocks noChangeAspect="1"/>
          </p:cNvPicPr>
          <p:nvPr/>
        </p:nvPicPr>
        <p:blipFill>
          <a:blip r:embed="rId21" cstate="print"/>
          <a:stretch>
            <a:fillRect/>
          </a:stretch>
        </p:blipFill>
        <p:spPr>
          <a:xfrm>
            <a:off x="1438484" y="5928945"/>
            <a:ext cx="266258" cy="135957"/>
          </a:xfrm>
          <a:prstGeom prst="rect">
            <a:avLst/>
          </a:prstGeom>
        </p:spPr>
      </p:pic>
      <p:sp>
        <p:nvSpPr>
          <p:cNvPr id="487" name="テキスト ボックス 285">
            <a:extLst>
              <a:ext uri="{FF2B5EF4-FFF2-40B4-BE49-F238E27FC236}">
                <a16:creationId xmlns:a16="http://schemas.microsoft.com/office/drawing/2014/main" xmlns="" id="{BBADC1C2-2389-DDEF-37AB-F01104A82754}"/>
              </a:ext>
            </a:extLst>
          </p:cNvPr>
          <p:cNvSpPr txBox="1"/>
          <p:nvPr/>
        </p:nvSpPr>
        <p:spPr>
          <a:xfrm>
            <a:off x="1327657" y="5885156"/>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488" name="テキスト ボックス 127">
            <a:extLst>
              <a:ext uri="{FF2B5EF4-FFF2-40B4-BE49-F238E27FC236}">
                <a16:creationId xmlns:a16="http://schemas.microsoft.com/office/drawing/2014/main" xmlns="" id="{CB382861-35D7-2A22-61BE-C1A589D3827B}"/>
              </a:ext>
            </a:extLst>
          </p:cNvPr>
          <p:cNvSpPr txBox="1"/>
          <p:nvPr/>
        </p:nvSpPr>
        <p:spPr>
          <a:xfrm>
            <a:off x="2596619" y="5878614"/>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489" name="図 340">
            <a:extLst>
              <a:ext uri="{FF2B5EF4-FFF2-40B4-BE49-F238E27FC236}">
                <a16:creationId xmlns:a16="http://schemas.microsoft.com/office/drawing/2014/main" xmlns="" id="{38C3B4A9-833D-D0DE-5B1D-FD51A926DEF8}"/>
              </a:ext>
            </a:extLst>
          </p:cNvPr>
          <p:cNvPicPr>
            <a:picLocks noChangeAspect="1"/>
          </p:cNvPicPr>
          <p:nvPr/>
        </p:nvPicPr>
        <p:blipFill rotWithShape="1">
          <a:blip r:embed="rId20" cstate="print"/>
          <a:srcRect r="7596" b="3166"/>
          <a:stretch/>
        </p:blipFill>
        <p:spPr>
          <a:xfrm>
            <a:off x="2585564" y="5891491"/>
            <a:ext cx="369329" cy="250725"/>
          </a:xfrm>
          <a:prstGeom prst="rect">
            <a:avLst/>
          </a:prstGeom>
        </p:spPr>
      </p:pic>
      <p:pic>
        <p:nvPicPr>
          <p:cNvPr id="490" name="図 341">
            <a:extLst>
              <a:ext uri="{FF2B5EF4-FFF2-40B4-BE49-F238E27FC236}">
                <a16:creationId xmlns:a16="http://schemas.microsoft.com/office/drawing/2014/main" xmlns="" id="{816F2212-3FBD-21B0-9081-475BB4189DC9}"/>
              </a:ext>
            </a:extLst>
          </p:cNvPr>
          <p:cNvPicPr>
            <a:picLocks noChangeAspect="1"/>
          </p:cNvPicPr>
          <p:nvPr/>
        </p:nvPicPr>
        <p:blipFill>
          <a:blip r:embed="rId21" cstate="print"/>
          <a:stretch>
            <a:fillRect/>
          </a:stretch>
        </p:blipFill>
        <p:spPr>
          <a:xfrm>
            <a:off x="2630053" y="5929631"/>
            <a:ext cx="266258" cy="135957"/>
          </a:xfrm>
          <a:prstGeom prst="rect">
            <a:avLst/>
          </a:prstGeom>
        </p:spPr>
      </p:pic>
      <p:sp>
        <p:nvSpPr>
          <p:cNvPr id="491" name="テキスト ボックス 285">
            <a:extLst>
              <a:ext uri="{FF2B5EF4-FFF2-40B4-BE49-F238E27FC236}">
                <a16:creationId xmlns:a16="http://schemas.microsoft.com/office/drawing/2014/main" xmlns="" id="{2C6807D5-5BB0-23E4-8037-CC85625164D4}"/>
              </a:ext>
            </a:extLst>
          </p:cNvPr>
          <p:cNvSpPr txBox="1"/>
          <p:nvPr/>
        </p:nvSpPr>
        <p:spPr>
          <a:xfrm>
            <a:off x="2519226" y="5885842"/>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492" name="テキスト ボックス 127">
            <a:extLst>
              <a:ext uri="{FF2B5EF4-FFF2-40B4-BE49-F238E27FC236}">
                <a16:creationId xmlns:a16="http://schemas.microsoft.com/office/drawing/2014/main" xmlns="" id="{6A3473A1-29FD-4F7C-B8F0-ABF0343A0E46}"/>
              </a:ext>
            </a:extLst>
          </p:cNvPr>
          <p:cNvSpPr txBox="1"/>
          <p:nvPr/>
        </p:nvSpPr>
        <p:spPr>
          <a:xfrm>
            <a:off x="2204115" y="5879138"/>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493" name="図 46">
            <a:extLst>
              <a:ext uri="{FF2B5EF4-FFF2-40B4-BE49-F238E27FC236}">
                <a16:creationId xmlns:a16="http://schemas.microsoft.com/office/drawing/2014/main" xmlns="" id="{4417223B-5F8B-BF31-3D39-29D61A6EFA43}"/>
              </a:ext>
            </a:extLst>
          </p:cNvPr>
          <p:cNvPicPr>
            <a:picLocks noChangeAspect="1"/>
          </p:cNvPicPr>
          <p:nvPr/>
        </p:nvPicPr>
        <p:blipFill rotWithShape="1">
          <a:blip r:embed="rId20" cstate="print"/>
          <a:srcRect r="7596" b="3166"/>
          <a:stretch/>
        </p:blipFill>
        <p:spPr>
          <a:xfrm>
            <a:off x="2193060" y="5892015"/>
            <a:ext cx="369329" cy="250725"/>
          </a:xfrm>
          <a:prstGeom prst="rect">
            <a:avLst/>
          </a:prstGeom>
        </p:spPr>
      </p:pic>
      <p:pic>
        <p:nvPicPr>
          <p:cNvPr id="494" name="図 47">
            <a:extLst>
              <a:ext uri="{FF2B5EF4-FFF2-40B4-BE49-F238E27FC236}">
                <a16:creationId xmlns:a16="http://schemas.microsoft.com/office/drawing/2014/main" xmlns="" id="{93D10A74-4204-6A5B-A874-AE84C425707D}"/>
              </a:ext>
            </a:extLst>
          </p:cNvPr>
          <p:cNvPicPr>
            <a:picLocks noChangeAspect="1"/>
          </p:cNvPicPr>
          <p:nvPr/>
        </p:nvPicPr>
        <p:blipFill>
          <a:blip r:embed="rId21" cstate="print"/>
          <a:stretch>
            <a:fillRect/>
          </a:stretch>
        </p:blipFill>
        <p:spPr>
          <a:xfrm>
            <a:off x="2237549" y="5930155"/>
            <a:ext cx="266258" cy="135957"/>
          </a:xfrm>
          <a:prstGeom prst="rect">
            <a:avLst/>
          </a:prstGeom>
        </p:spPr>
      </p:pic>
      <p:sp>
        <p:nvSpPr>
          <p:cNvPr id="495" name="テキスト ボックス 285">
            <a:extLst>
              <a:ext uri="{FF2B5EF4-FFF2-40B4-BE49-F238E27FC236}">
                <a16:creationId xmlns:a16="http://schemas.microsoft.com/office/drawing/2014/main" xmlns="" id="{BF4D42A4-51A5-09E7-4B1B-2E5E80DB6A26}"/>
              </a:ext>
            </a:extLst>
          </p:cNvPr>
          <p:cNvSpPr txBox="1"/>
          <p:nvPr/>
        </p:nvSpPr>
        <p:spPr>
          <a:xfrm>
            <a:off x="2126722" y="5886366"/>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496" name="テキスト ボックス 127">
            <a:extLst>
              <a:ext uri="{FF2B5EF4-FFF2-40B4-BE49-F238E27FC236}">
                <a16:creationId xmlns:a16="http://schemas.microsoft.com/office/drawing/2014/main" xmlns="" id="{B4D23517-18E1-74B8-331E-8F686B27714A}"/>
              </a:ext>
            </a:extLst>
          </p:cNvPr>
          <p:cNvSpPr txBox="1"/>
          <p:nvPr/>
        </p:nvSpPr>
        <p:spPr>
          <a:xfrm>
            <a:off x="1811226" y="5875881"/>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497" name="図 64">
            <a:extLst>
              <a:ext uri="{FF2B5EF4-FFF2-40B4-BE49-F238E27FC236}">
                <a16:creationId xmlns:a16="http://schemas.microsoft.com/office/drawing/2014/main" xmlns="" id="{70ABBF85-E0FE-F287-5844-AEAD02518DA7}"/>
              </a:ext>
            </a:extLst>
          </p:cNvPr>
          <p:cNvPicPr>
            <a:picLocks noChangeAspect="1"/>
          </p:cNvPicPr>
          <p:nvPr/>
        </p:nvPicPr>
        <p:blipFill rotWithShape="1">
          <a:blip r:embed="rId20" cstate="print"/>
          <a:srcRect r="7596" b="3166"/>
          <a:stretch/>
        </p:blipFill>
        <p:spPr>
          <a:xfrm>
            <a:off x="1800171" y="5888758"/>
            <a:ext cx="369329" cy="250725"/>
          </a:xfrm>
          <a:prstGeom prst="rect">
            <a:avLst/>
          </a:prstGeom>
        </p:spPr>
      </p:pic>
      <p:pic>
        <p:nvPicPr>
          <p:cNvPr id="498" name="図 65">
            <a:extLst>
              <a:ext uri="{FF2B5EF4-FFF2-40B4-BE49-F238E27FC236}">
                <a16:creationId xmlns:a16="http://schemas.microsoft.com/office/drawing/2014/main" xmlns="" id="{CA63866D-D2F4-24CB-FCE8-4EB622BDBE6C}"/>
              </a:ext>
            </a:extLst>
          </p:cNvPr>
          <p:cNvPicPr>
            <a:picLocks noChangeAspect="1"/>
          </p:cNvPicPr>
          <p:nvPr/>
        </p:nvPicPr>
        <p:blipFill>
          <a:blip r:embed="rId21" cstate="print"/>
          <a:stretch>
            <a:fillRect/>
          </a:stretch>
        </p:blipFill>
        <p:spPr>
          <a:xfrm>
            <a:off x="1844660" y="5926898"/>
            <a:ext cx="266258" cy="135957"/>
          </a:xfrm>
          <a:prstGeom prst="rect">
            <a:avLst/>
          </a:prstGeom>
        </p:spPr>
      </p:pic>
      <p:sp>
        <p:nvSpPr>
          <p:cNvPr id="499" name="テキスト ボックス 285">
            <a:extLst>
              <a:ext uri="{FF2B5EF4-FFF2-40B4-BE49-F238E27FC236}">
                <a16:creationId xmlns:a16="http://schemas.microsoft.com/office/drawing/2014/main" xmlns="" id="{FA17065A-678A-1197-DCAA-1713744FFFCD}"/>
              </a:ext>
            </a:extLst>
          </p:cNvPr>
          <p:cNvSpPr txBox="1"/>
          <p:nvPr/>
        </p:nvSpPr>
        <p:spPr>
          <a:xfrm>
            <a:off x="1733833" y="5883109"/>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500" name="テキスト ボックス 135">
            <a:extLst>
              <a:ext uri="{FF2B5EF4-FFF2-40B4-BE49-F238E27FC236}">
                <a16:creationId xmlns:a16="http://schemas.microsoft.com/office/drawing/2014/main" xmlns="" id="{ABD61C12-0892-A8C8-995E-2A19558FFCE8}"/>
              </a:ext>
            </a:extLst>
          </p:cNvPr>
          <p:cNvSpPr txBox="1"/>
          <p:nvPr/>
        </p:nvSpPr>
        <p:spPr>
          <a:xfrm>
            <a:off x="1295170" y="4398797"/>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501" name="テキスト ボックス 285">
            <a:extLst>
              <a:ext uri="{FF2B5EF4-FFF2-40B4-BE49-F238E27FC236}">
                <a16:creationId xmlns:a16="http://schemas.microsoft.com/office/drawing/2014/main" xmlns="" id="{71648E9F-7FE6-4EE6-0A54-CF5D1D80EC9A}"/>
              </a:ext>
            </a:extLst>
          </p:cNvPr>
          <p:cNvSpPr txBox="1"/>
          <p:nvPr/>
        </p:nvSpPr>
        <p:spPr>
          <a:xfrm>
            <a:off x="1669303" y="4408774"/>
            <a:ext cx="747137" cy="144305"/>
          </a:xfrm>
          <a:prstGeom prst="rect">
            <a:avLst/>
          </a:prstGeom>
          <a:solidFill>
            <a:srgbClr val="D6DCE5"/>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502" name="テキスト ボックス 135">
            <a:extLst>
              <a:ext uri="{FF2B5EF4-FFF2-40B4-BE49-F238E27FC236}">
                <a16:creationId xmlns:a16="http://schemas.microsoft.com/office/drawing/2014/main" xmlns="" id="{1CCC741B-6AD8-FAA3-8BC4-1CF036768737}"/>
              </a:ext>
            </a:extLst>
          </p:cNvPr>
          <p:cNvSpPr txBox="1"/>
          <p:nvPr/>
        </p:nvSpPr>
        <p:spPr>
          <a:xfrm>
            <a:off x="2341104" y="4374760"/>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503" name="テキスト ボックス 285">
            <a:extLst>
              <a:ext uri="{FF2B5EF4-FFF2-40B4-BE49-F238E27FC236}">
                <a16:creationId xmlns:a16="http://schemas.microsoft.com/office/drawing/2014/main" xmlns="" id="{3CFA9C33-EE15-FF3C-8406-7D428AB79D1F}"/>
              </a:ext>
            </a:extLst>
          </p:cNvPr>
          <p:cNvSpPr txBox="1"/>
          <p:nvPr/>
        </p:nvSpPr>
        <p:spPr>
          <a:xfrm>
            <a:off x="2762534" y="4412135"/>
            <a:ext cx="253003" cy="144305"/>
          </a:xfrm>
          <a:prstGeom prst="rect">
            <a:avLst/>
          </a:prstGeom>
          <a:solidFill>
            <a:srgbClr val="3BED5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311F</a:t>
            </a:r>
            <a:endParaRPr kumimoji="1" lang="ja-JP" altLang="en-US" sz="600" dirty="0">
              <a:latin typeface="Meiryo UI" panose="020B0604030504040204" pitchFamily="50" charset="-128"/>
              <a:ea typeface="Meiryo UI" panose="020B0604030504040204" pitchFamily="50" charset="-128"/>
            </a:endParaRPr>
          </a:p>
        </p:txBody>
      </p:sp>
      <p:sp>
        <p:nvSpPr>
          <p:cNvPr id="504" name="テキスト ボックス 135">
            <a:extLst>
              <a:ext uri="{FF2B5EF4-FFF2-40B4-BE49-F238E27FC236}">
                <a16:creationId xmlns:a16="http://schemas.microsoft.com/office/drawing/2014/main" xmlns="" id="{F35647B7-42B4-2E43-5BCC-71BCE039C1E5}"/>
              </a:ext>
            </a:extLst>
          </p:cNvPr>
          <p:cNvSpPr txBox="1"/>
          <p:nvPr/>
        </p:nvSpPr>
        <p:spPr>
          <a:xfrm>
            <a:off x="2185920" y="4729809"/>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505" name="テキスト ボックス 285">
            <a:extLst>
              <a:ext uri="{FF2B5EF4-FFF2-40B4-BE49-F238E27FC236}">
                <a16:creationId xmlns:a16="http://schemas.microsoft.com/office/drawing/2014/main" xmlns="" id="{15115D3B-7DA8-2C3F-657B-7BF1BA41F91D}"/>
              </a:ext>
            </a:extLst>
          </p:cNvPr>
          <p:cNvSpPr txBox="1"/>
          <p:nvPr/>
        </p:nvSpPr>
        <p:spPr>
          <a:xfrm>
            <a:off x="2580244" y="4781039"/>
            <a:ext cx="232179" cy="144305"/>
          </a:xfrm>
          <a:prstGeom prst="rect">
            <a:avLst/>
          </a:prstGeom>
          <a:solidFill>
            <a:srgbClr val="FFFF0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0</a:t>
            </a:r>
            <a:endParaRPr kumimoji="1" lang="ja-JP" altLang="en-US" sz="600" dirty="0">
              <a:latin typeface="Meiryo UI" panose="020B0604030504040204" pitchFamily="50" charset="-128"/>
              <a:ea typeface="Meiryo UI" panose="020B0604030504040204" pitchFamily="50" charset="-128"/>
            </a:endParaRPr>
          </a:p>
        </p:txBody>
      </p:sp>
      <p:graphicFrame>
        <p:nvGraphicFramePr>
          <p:cNvPr id="506" name="Table 505">
            <a:extLst>
              <a:ext uri="{FF2B5EF4-FFF2-40B4-BE49-F238E27FC236}">
                <a16:creationId xmlns:a16="http://schemas.microsoft.com/office/drawing/2014/main" xmlns="" id="{F5AD64D4-2EE0-AAAC-3B4B-79A033AB3FB5}"/>
              </a:ext>
            </a:extLst>
          </p:cNvPr>
          <p:cNvGraphicFramePr>
            <a:graphicFrameLocks noGrp="1"/>
          </p:cNvGraphicFramePr>
          <p:nvPr>
            <p:extLst>
              <p:ext uri="{D42A27DB-BD31-4B8C-83A1-F6EECF244321}">
                <p14:modId xmlns:p14="http://schemas.microsoft.com/office/powerpoint/2010/main" xmlns="" val="760696408"/>
              </p:ext>
            </p:extLst>
          </p:nvPr>
        </p:nvGraphicFramePr>
        <p:xfrm>
          <a:off x="1378598" y="4961220"/>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xmlns="" val="2640134635"/>
                    </a:ext>
                  </a:extLst>
                </a:gridCol>
                <a:gridCol w="1104900">
                  <a:extLst>
                    <a:ext uri="{9D8B030D-6E8A-4147-A177-3AD203B41FA5}">
                      <a16:colId xmlns:a16="http://schemas.microsoft.com/office/drawing/2014/main" xmlns="" val="4269249277"/>
                    </a:ext>
                  </a:extLst>
                </a:gridCol>
                <a:gridCol w="313783">
                  <a:extLst>
                    <a:ext uri="{9D8B030D-6E8A-4147-A177-3AD203B41FA5}">
                      <a16:colId xmlns:a16="http://schemas.microsoft.com/office/drawing/2014/main" xmlns=""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xmlns="" val="2866975144"/>
                  </a:ext>
                </a:extLst>
              </a:tr>
              <a:tr h="172271">
                <a:tc>
                  <a:txBody>
                    <a:bodyPr/>
                    <a:lstStyle/>
                    <a:p>
                      <a:pPr algn="ctr"/>
                      <a:endParaRPr lang="en-US" sz="600" b="0" dirty="0"/>
                    </a:p>
                  </a:txBody>
                  <a:tcPr marL="0" marR="0" marT="0" marB="0" anchor="ctr"/>
                </a:tc>
                <a:tc>
                  <a:txBody>
                    <a:bodyPr/>
                    <a:lstStyle/>
                    <a:p>
                      <a:pPr algn="l"/>
                      <a:endParaRPr lang="en-US" sz="600" b="0" dirty="0"/>
                    </a:p>
                  </a:txBody>
                  <a:tcPr marL="0" marR="0" marT="0" marB="0" anchor="ctr"/>
                </a:tc>
                <a:tc>
                  <a:txBody>
                    <a:bodyPr/>
                    <a:lstStyle/>
                    <a:p>
                      <a:pPr algn="ctr"/>
                      <a:endParaRPr lang="en-US" sz="600" b="0" dirty="0">
                        <a:highlight>
                          <a:srgbClr val="3BED50"/>
                        </a:highlight>
                      </a:endParaRPr>
                    </a:p>
                  </a:txBody>
                  <a:tcPr marL="0" marR="0" marT="0" marB="0" anchor="ctr"/>
                </a:tc>
                <a:extLst>
                  <a:ext uri="{0D108BD9-81ED-4DB2-BD59-A6C34878D82A}">
                    <a16:rowId xmlns:a16="http://schemas.microsoft.com/office/drawing/2014/main" xmlns="" val="1955233755"/>
                  </a:ext>
                </a:extLst>
              </a:tr>
              <a:tr h="152400">
                <a:tc>
                  <a:txBody>
                    <a:bodyPr/>
                    <a:lstStyle/>
                    <a:p>
                      <a:pPr algn="ctr"/>
                      <a:endParaRPr lang="en-US" sz="600" dirty="0"/>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600" b="0" dirty="0"/>
                    </a:p>
                  </a:txBody>
                  <a:tcPr marL="0" marR="0" marT="0" marB="0" anchor="ctr"/>
                </a:tc>
                <a:tc>
                  <a:txBody>
                    <a:bodyPr/>
                    <a:lstStyle/>
                    <a:p>
                      <a:pPr algn="ctr"/>
                      <a:endParaRPr lang="en-US" sz="600" dirty="0"/>
                    </a:p>
                  </a:txBody>
                  <a:tcPr marL="0" marR="0" marT="0" marB="0" anchor="ctr"/>
                </a:tc>
                <a:extLst>
                  <a:ext uri="{0D108BD9-81ED-4DB2-BD59-A6C34878D82A}">
                    <a16:rowId xmlns:a16="http://schemas.microsoft.com/office/drawing/2014/main" xmlns="" val="512161375"/>
                  </a:ext>
                </a:extLst>
              </a:tr>
              <a:tr h="18288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xmlns="" val="3993001625"/>
                  </a:ext>
                </a:extLst>
              </a:tr>
              <a:tr h="14859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xmlns="" val="203154230"/>
                  </a:ext>
                </a:extLst>
              </a:tr>
            </a:tbl>
          </a:graphicData>
        </a:graphic>
      </p:graphicFrame>
      <p:sp>
        <p:nvSpPr>
          <p:cNvPr id="507" name="テキスト ボックス 285">
            <a:extLst>
              <a:ext uri="{FF2B5EF4-FFF2-40B4-BE49-F238E27FC236}">
                <a16:creationId xmlns:a16="http://schemas.microsoft.com/office/drawing/2014/main" xmlns="" id="{8159C288-97F5-A3B8-9958-25864002281D}"/>
              </a:ext>
            </a:extLst>
          </p:cNvPr>
          <p:cNvSpPr txBox="1"/>
          <p:nvPr/>
        </p:nvSpPr>
        <p:spPr>
          <a:xfrm>
            <a:off x="2841066" y="4779370"/>
            <a:ext cx="184851" cy="144305"/>
          </a:xfrm>
          <a:prstGeom prst="rect">
            <a:avLst/>
          </a:prstGeom>
          <a:solidFill>
            <a:schemeClr val="bg1">
              <a:lumMod val="85000"/>
            </a:schemeClr>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sp>
        <p:nvSpPr>
          <p:cNvPr id="508" name="テキスト ボックス 135">
            <a:extLst>
              <a:ext uri="{FF2B5EF4-FFF2-40B4-BE49-F238E27FC236}">
                <a16:creationId xmlns:a16="http://schemas.microsoft.com/office/drawing/2014/main" xmlns="" id="{B1454EB9-509B-7D1E-3997-5BD1D6269E7E}"/>
              </a:ext>
            </a:extLst>
          </p:cNvPr>
          <p:cNvSpPr txBox="1"/>
          <p:nvPr/>
        </p:nvSpPr>
        <p:spPr>
          <a:xfrm>
            <a:off x="1300107" y="4538725"/>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509" name="テキスト ボックス 135">
            <a:extLst>
              <a:ext uri="{FF2B5EF4-FFF2-40B4-BE49-F238E27FC236}">
                <a16:creationId xmlns:a16="http://schemas.microsoft.com/office/drawing/2014/main" xmlns="" id="{B0CA968B-DCCA-DA3C-9AF7-06783BB4D038}"/>
              </a:ext>
            </a:extLst>
          </p:cNvPr>
          <p:cNvSpPr txBox="1"/>
          <p:nvPr/>
        </p:nvSpPr>
        <p:spPr>
          <a:xfrm>
            <a:off x="1307728" y="4701803"/>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510" name="正方形/長方形 15">
            <a:extLst>
              <a:ext uri="{FF2B5EF4-FFF2-40B4-BE49-F238E27FC236}">
                <a16:creationId xmlns:a16="http://schemas.microsoft.com/office/drawing/2014/main" xmlns="" id="{8641BDF0-1289-8638-C98B-67266DB0EEAC}"/>
              </a:ext>
            </a:extLst>
          </p:cNvPr>
          <p:cNvSpPr/>
          <p:nvPr/>
        </p:nvSpPr>
        <p:spPr>
          <a:xfrm>
            <a:off x="1699423" y="4745660"/>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511" name="テキスト ボックス 285">
            <a:extLst>
              <a:ext uri="{FF2B5EF4-FFF2-40B4-BE49-F238E27FC236}">
                <a16:creationId xmlns:a16="http://schemas.microsoft.com/office/drawing/2014/main" xmlns="" id="{7A24CFB4-AD1E-E46E-0E97-B7158ED172F0}"/>
              </a:ext>
            </a:extLst>
          </p:cNvPr>
          <p:cNvSpPr txBox="1"/>
          <p:nvPr/>
        </p:nvSpPr>
        <p:spPr>
          <a:xfrm>
            <a:off x="1743775" y="4719724"/>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512" name="正方形/長方形 143">
            <a:extLst>
              <a:ext uri="{FF2B5EF4-FFF2-40B4-BE49-F238E27FC236}">
                <a16:creationId xmlns:a16="http://schemas.microsoft.com/office/drawing/2014/main" xmlns="" id="{3759694D-B353-85F4-5169-0AF354D8F671}"/>
              </a:ext>
            </a:extLst>
          </p:cNvPr>
          <p:cNvSpPr/>
          <p:nvPr/>
        </p:nvSpPr>
        <p:spPr>
          <a:xfrm>
            <a:off x="1839443" y="4555953"/>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513" name="テキスト ボックス 285">
            <a:extLst>
              <a:ext uri="{FF2B5EF4-FFF2-40B4-BE49-F238E27FC236}">
                <a16:creationId xmlns:a16="http://schemas.microsoft.com/office/drawing/2014/main" xmlns="" id="{2EDE841C-1F11-39BE-66CB-65EABE20B7A0}"/>
              </a:ext>
            </a:extLst>
          </p:cNvPr>
          <p:cNvSpPr txBox="1"/>
          <p:nvPr/>
        </p:nvSpPr>
        <p:spPr>
          <a:xfrm>
            <a:off x="1842726" y="4564921"/>
            <a:ext cx="103141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63240-T00-T000-H01</a:t>
            </a:r>
            <a:endParaRPr kumimoji="1" lang="ja-JP" altLang="en-US" sz="600" dirty="0">
              <a:latin typeface="Meiryo UI" panose="020B0604030504040204" pitchFamily="50" charset="-128"/>
              <a:ea typeface="Meiryo UI" panose="020B0604030504040204" pitchFamily="50" charset="-128"/>
            </a:endParaRPr>
          </a:p>
        </p:txBody>
      </p:sp>
      <p:sp>
        <p:nvSpPr>
          <p:cNvPr id="1088" name="矢印: 右 242">
            <a:extLst>
              <a:ext uri="{FF2B5EF4-FFF2-40B4-BE49-F238E27FC236}">
                <a16:creationId xmlns:a16="http://schemas.microsoft.com/office/drawing/2014/main" xmlns="" id="{A35F5A05-9C37-82EF-3ABC-698AC69191BA}"/>
              </a:ext>
            </a:extLst>
          </p:cNvPr>
          <p:cNvSpPr/>
          <p:nvPr/>
        </p:nvSpPr>
        <p:spPr>
          <a:xfrm rot="5400000">
            <a:off x="5677056" y="5956473"/>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092" name="Picture 1091">
            <a:extLst>
              <a:ext uri="{FF2B5EF4-FFF2-40B4-BE49-F238E27FC236}">
                <a16:creationId xmlns:a16="http://schemas.microsoft.com/office/drawing/2014/main" xmlns="" id="{E3548426-20FC-2E62-F2C2-5FF79FFEC7BA}"/>
              </a:ext>
            </a:extLst>
          </p:cNvPr>
          <p:cNvPicPr>
            <a:picLocks noChangeAspect="1"/>
          </p:cNvPicPr>
          <p:nvPr/>
        </p:nvPicPr>
        <p:blipFill>
          <a:blip r:embed="rId22" cstate="print"/>
          <a:srcRect b="2"/>
          <a:stretch/>
        </p:blipFill>
        <p:spPr>
          <a:xfrm>
            <a:off x="5393038" y="4354739"/>
            <a:ext cx="723781" cy="531275"/>
          </a:xfrm>
          <a:prstGeom prst="rect">
            <a:avLst/>
          </a:prstGeom>
        </p:spPr>
      </p:pic>
      <p:grpSp>
        <p:nvGrpSpPr>
          <p:cNvPr id="1093" name="Group 1092">
            <a:extLst>
              <a:ext uri="{FF2B5EF4-FFF2-40B4-BE49-F238E27FC236}">
                <a16:creationId xmlns:a16="http://schemas.microsoft.com/office/drawing/2014/main" xmlns="" id="{28A615ED-01FC-8D01-4165-C816553899FC}"/>
              </a:ext>
            </a:extLst>
          </p:cNvPr>
          <p:cNvGrpSpPr/>
          <p:nvPr/>
        </p:nvGrpSpPr>
        <p:grpSpPr>
          <a:xfrm>
            <a:off x="5448055" y="4620377"/>
            <a:ext cx="531986" cy="963575"/>
            <a:chOff x="1553598" y="3816149"/>
            <a:chExt cx="964004" cy="1529482"/>
          </a:xfrm>
        </p:grpSpPr>
        <p:sp>
          <p:nvSpPr>
            <p:cNvPr id="1094" name="Isosceles Triangle 1093">
              <a:extLst>
                <a:ext uri="{FF2B5EF4-FFF2-40B4-BE49-F238E27FC236}">
                  <a16:creationId xmlns:a16="http://schemas.microsoft.com/office/drawing/2014/main" xmlns="" id="{7FD9E4FF-8259-D1AB-F979-725B27D6D969}"/>
                </a:ext>
              </a:extLst>
            </p:cNvPr>
            <p:cNvSpPr/>
            <p:nvPr/>
          </p:nvSpPr>
          <p:spPr>
            <a:xfrm rot="13094208">
              <a:off x="1949809" y="3816149"/>
              <a:ext cx="567793" cy="706238"/>
            </a:xfrm>
            <a:prstGeom prst="triangle">
              <a:avLst/>
            </a:prstGeom>
            <a:gradFill flip="none" rotWithShape="1">
              <a:gsLst>
                <a:gs pos="0">
                  <a:srgbClr val="FF0000"/>
                </a:gs>
                <a:gs pos="42000">
                  <a:srgbClr val="FF0000"/>
                </a:gs>
                <a:gs pos="100000">
                  <a:srgbClr val="FF0000">
                    <a:alpha val="2000"/>
                  </a:srgbClr>
                </a:gs>
              </a:gsLst>
              <a:lin ang="5400000" scaled="0"/>
              <a:tileRect/>
            </a:gra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pic>
          <p:nvPicPr>
            <p:cNvPr id="1095" name="図 56">
              <a:extLst>
                <a:ext uri="{FF2B5EF4-FFF2-40B4-BE49-F238E27FC236}">
                  <a16:creationId xmlns:a16="http://schemas.microsoft.com/office/drawing/2014/main" xmlns="" id="{2C402C59-C208-468C-A5D9-1CC366488EE0}"/>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2177764">
              <a:off x="1553598" y="4058051"/>
              <a:ext cx="591284" cy="1287580"/>
            </a:xfrm>
            <a:prstGeom prst="rect">
              <a:avLst/>
            </a:prstGeom>
          </p:spPr>
        </p:pic>
      </p:grpSp>
      <p:sp>
        <p:nvSpPr>
          <p:cNvPr id="329" name="矢印: 右 242">
            <a:extLst>
              <a:ext uri="{FF2B5EF4-FFF2-40B4-BE49-F238E27FC236}">
                <a16:creationId xmlns:a16="http://schemas.microsoft.com/office/drawing/2014/main" xmlns="" id="{E4B8F389-C782-E8DF-F4A3-C0B74AE538F7}"/>
              </a:ext>
            </a:extLst>
          </p:cNvPr>
          <p:cNvSpPr/>
          <p:nvPr/>
        </p:nvSpPr>
        <p:spPr>
          <a:xfrm rot="10800000">
            <a:off x="2270816" y="7575319"/>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30" name="รูปภาพ 3">
            <a:extLst>
              <a:ext uri="{FF2B5EF4-FFF2-40B4-BE49-F238E27FC236}">
                <a16:creationId xmlns:a16="http://schemas.microsoft.com/office/drawing/2014/main" xmlns="" id="{26CA9C63-E96D-C240-24A9-1A8F5C9E36FF}"/>
              </a:ext>
            </a:extLst>
          </p:cNvPr>
          <p:cNvPicPr/>
          <p:nvPr/>
        </p:nvPicPr>
        <p:blipFill>
          <a:blip r:embed="rId8" cstate="print">
            <a:extLst>
              <a:ext uri="{28A0092B-C50C-407E-A947-70E740481C1C}">
                <a14:useLocalDpi xmlns:a14="http://schemas.microsoft.com/office/drawing/2010/main" xmlns="" val="0"/>
              </a:ext>
            </a:extLst>
          </a:blip>
          <a:stretch>
            <a:fillRect/>
          </a:stretch>
        </p:blipFill>
        <p:spPr>
          <a:xfrm>
            <a:off x="516549" y="6418506"/>
            <a:ext cx="1716979" cy="2217799"/>
          </a:xfrm>
          <a:prstGeom prst="rect">
            <a:avLst/>
          </a:prstGeom>
        </p:spPr>
      </p:pic>
      <p:pic>
        <p:nvPicPr>
          <p:cNvPr id="331" name="図 119">
            <a:extLst>
              <a:ext uri="{FF2B5EF4-FFF2-40B4-BE49-F238E27FC236}">
                <a16:creationId xmlns:a16="http://schemas.microsoft.com/office/drawing/2014/main" xmlns="" id="{34D89DE1-3DF3-40A9-D096-4EC407FCB00E}"/>
              </a:ext>
            </a:extLst>
          </p:cNvPr>
          <p:cNvPicPr>
            <a:picLocks noChangeAspect="1"/>
          </p:cNvPicPr>
          <p:nvPr/>
        </p:nvPicPr>
        <p:blipFill>
          <a:blip r:embed="rId10" cstate="print"/>
          <a:stretch>
            <a:fillRect/>
          </a:stretch>
        </p:blipFill>
        <p:spPr>
          <a:xfrm>
            <a:off x="764296" y="6538610"/>
            <a:ext cx="1182132" cy="177846"/>
          </a:xfrm>
          <a:prstGeom prst="rect">
            <a:avLst/>
          </a:prstGeom>
        </p:spPr>
      </p:pic>
      <p:sp>
        <p:nvSpPr>
          <p:cNvPr id="332" name="テキスト ボックス 120">
            <a:extLst>
              <a:ext uri="{FF2B5EF4-FFF2-40B4-BE49-F238E27FC236}">
                <a16:creationId xmlns:a16="http://schemas.microsoft.com/office/drawing/2014/main" xmlns="" id="{EDD9F93D-6DB7-9767-17A1-FD2804D93992}"/>
              </a:ext>
            </a:extLst>
          </p:cNvPr>
          <p:cNvSpPr txBox="1"/>
          <p:nvPr/>
        </p:nvSpPr>
        <p:spPr>
          <a:xfrm>
            <a:off x="516548" y="6506747"/>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333" name="図 124">
            <a:extLst>
              <a:ext uri="{FF2B5EF4-FFF2-40B4-BE49-F238E27FC236}">
                <a16:creationId xmlns:a16="http://schemas.microsoft.com/office/drawing/2014/main" xmlns="" id="{515778A8-BC97-890C-F7B8-85EF47E1D9C2}"/>
              </a:ext>
            </a:extLst>
          </p:cNvPr>
          <p:cNvPicPr>
            <a:picLocks noChangeAspect="1"/>
          </p:cNvPicPr>
          <p:nvPr/>
        </p:nvPicPr>
        <p:blipFill>
          <a:blip r:embed="rId9" cstate="print"/>
          <a:stretch>
            <a:fillRect/>
          </a:stretch>
        </p:blipFill>
        <p:spPr>
          <a:xfrm>
            <a:off x="722152" y="6754054"/>
            <a:ext cx="1492073" cy="1579717"/>
          </a:xfrm>
          <a:prstGeom prst="rect">
            <a:avLst/>
          </a:prstGeom>
        </p:spPr>
      </p:pic>
      <p:sp>
        <p:nvSpPr>
          <p:cNvPr id="334" name="テキスト ボックス 127">
            <a:extLst>
              <a:ext uri="{FF2B5EF4-FFF2-40B4-BE49-F238E27FC236}">
                <a16:creationId xmlns:a16="http://schemas.microsoft.com/office/drawing/2014/main" xmlns="" id="{C0C85FBC-C321-975C-3E67-E5905390BBC5}"/>
              </a:ext>
            </a:extLst>
          </p:cNvPr>
          <p:cNvSpPr txBox="1"/>
          <p:nvPr/>
        </p:nvSpPr>
        <p:spPr>
          <a:xfrm>
            <a:off x="581938" y="8362184"/>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35" name="図 44">
            <a:extLst>
              <a:ext uri="{FF2B5EF4-FFF2-40B4-BE49-F238E27FC236}">
                <a16:creationId xmlns:a16="http://schemas.microsoft.com/office/drawing/2014/main" xmlns="" id="{ABF8F849-1C98-E064-D8BB-D2B80FD3EE1F}"/>
              </a:ext>
            </a:extLst>
          </p:cNvPr>
          <p:cNvPicPr>
            <a:picLocks noChangeAspect="1"/>
          </p:cNvPicPr>
          <p:nvPr/>
        </p:nvPicPr>
        <p:blipFill rotWithShape="1">
          <a:blip r:embed="rId20" cstate="print"/>
          <a:srcRect r="7596" b="3166"/>
          <a:stretch/>
        </p:blipFill>
        <p:spPr>
          <a:xfrm>
            <a:off x="570883" y="8375061"/>
            <a:ext cx="369329" cy="250725"/>
          </a:xfrm>
          <a:prstGeom prst="rect">
            <a:avLst/>
          </a:prstGeom>
        </p:spPr>
      </p:pic>
      <p:sp>
        <p:nvSpPr>
          <p:cNvPr id="336" name="テキスト ボックス 135">
            <a:extLst>
              <a:ext uri="{FF2B5EF4-FFF2-40B4-BE49-F238E27FC236}">
                <a16:creationId xmlns:a16="http://schemas.microsoft.com/office/drawing/2014/main" xmlns="" id="{48A958D3-2C61-BC5D-617A-52571E6D5A69}"/>
              </a:ext>
            </a:extLst>
          </p:cNvPr>
          <p:cNvSpPr txBox="1"/>
          <p:nvPr/>
        </p:nvSpPr>
        <p:spPr>
          <a:xfrm>
            <a:off x="474416" y="6719408"/>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pic>
        <p:nvPicPr>
          <p:cNvPr id="337" name="図 49">
            <a:extLst>
              <a:ext uri="{FF2B5EF4-FFF2-40B4-BE49-F238E27FC236}">
                <a16:creationId xmlns:a16="http://schemas.microsoft.com/office/drawing/2014/main" xmlns="" id="{B77E8340-5387-6147-814F-8801C719DD6A}"/>
              </a:ext>
            </a:extLst>
          </p:cNvPr>
          <p:cNvPicPr>
            <a:picLocks noChangeAspect="1"/>
          </p:cNvPicPr>
          <p:nvPr/>
        </p:nvPicPr>
        <p:blipFill>
          <a:blip r:embed="rId21" cstate="print"/>
          <a:stretch>
            <a:fillRect/>
          </a:stretch>
        </p:blipFill>
        <p:spPr>
          <a:xfrm>
            <a:off x="615372" y="8413201"/>
            <a:ext cx="266258" cy="135957"/>
          </a:xfrm>
          <a:prstGeom prst="rect">
            <a:avLst/>
          </a:prstGeom>
        </p:spPr>
      </p:pic>
      <p:sp>
        <p:nvSpPr>
          <p:cNvPr id="338" name="テキスト ボックス 285">
            <a:extLst>
              <a:ext uri="{FF2B5EF4-FFF2-40B4-BE49-F238E27FC236}">
                <a16:creationId xmlns:a16="http://schemas.microsoft.com/office/drawing/2014/main" xmlns="" id="{B8B67D6C-CB53-56B8-5F16-5723DB9AD527}"/>
              </a:ext>
            </a:extLst>
          </p:cNvPr>
          <p:cNvSpPr txBox="1"/>
          <p:nvPr/>
        </p:nvSpPr>
        <p:spPr>
          <a:xfrm>
            <a:off x="504545" y="8369412"/>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339" name="テキスト ボックス 127">
            <a:extLst>
              <a:ext uri="{FF2B5EF4-FFF2-40B4-BE49-F238E27FC236}">
                <a16:creationId xmlns:a16="http://schemas.microsoft.com/office/drawing/2014/main" xmlns="" id="{E639AFAF-0F30-874F-AA79-A253ED74B2B2}"/>
              </a:ext>
            </a:extLst>
          </p:cNvPr>
          <p:cNvSpPr txBox="1"/>
          <p:nvPr/>
        </p:nvSpPr>
        <p:spPr>
          <a:xfrm>
            <a:off x="1773507" y="8362870"/>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40" name="図 340">
            <a:extLst>
              <a:ext uri="{FF2B5EF4-FFF2-40B4-BE49-F238E27FC236}">
                <a16:creationId xmlns:a16="http://schemas.microsoft.com/office/drawing/2014/main" xmlns="" id="{99266B26-4CA6-BB25-E900-4D73C02DB370}"/>
              </a:ext>
            </a:extLst>
          </p:cNvPr>
          <p:cNvPicPr>
            <a:picLocks noChangeAspect="1"/>
          </p:cNvPicPr>
          <p:nvPr/>
        </p:nvPicPr>
        <p:blipFill rotWithShape="1">
          <a:blip r:embed="rId20" cstate="print"/>
          <a:srcRect r="7596" b="3166"/>
          <a:stretch/>
        </p:blipFill>
        <p:spPr>
          <a:xfrm>
            <a:off x="1762452" y="8375747"/>
            <a:ext cx="369329" cy="250725"/>
          </a:xfrm>
          <a:prstGeom prst="rect">
            <a:avLst/>
          </a:prstGeom>
        </p:spPr>
      </p:pic>
      <p:pic>
        <p:nvPicPr>
          <p:cNvPr id="341" name="図 341">
            <a:extLst>
              <a:ext uri="{FF2B5EF4-FFF2-40B4-BE49-F238E27FC236}">
                <a16:creationId xmlns:a16="http://schemas.microsoft.com/office/drawing/2014/main" xmlns="" id="{71F1A796-6C18-F725-795E-60B8F327B3DA}"/>
              </a:ext>
            </a:extLst>
          </p:cNvPr>
          <p:cNvPicPr>
            <a:picLocks noChangeAspect="1"/>
          </p:cNvPicPr>
          <p:nvPr/>
        </p:nvPicPr>
        <p:blipFill>
          <a:blip r:embed="rId21" cstate="print"/>
          <a:stretch>
            <a:fillRect/>
          </a:stretch>
        </p:blipFill>
        <p:spPr>
          <a:xfrm>
            <a:off x="1806941" y="8413887"/>
            <a:ext cx="266258" cy="135957"/>
          </a:xfrm>
          <a:prstGeom prst="rect">
            <a:avLst/>
          </a:prstGeom>
        </p:spPr>
      </p:pic>
      <p:sp>
        <p:nvSpPr>
          <p:cNvPr id="342" name="テキスト ボックス 285">
            <a:extLst>
              <a:ext uri="{FF2B5EF4-FFF2-40B4-BE49-F238E27FC236}">
                <a16:creationId xmlns:a16="http://schemas.microsoft.com/office/drawing/2014/main" xmlns="" id="{A67928BC-BA51-0FAC-971F-76DC80CA1D61}"/>
              </a:ext>
            </a:extLst>
          </p:cNvPr>
          <p:cNvSpPr txBox="1"/>
          <p:nvPr/>
        </p:nvSpPr>
        <p:spPr>
          <a:xfrm>
            <a:off x="1696114" y="8370098"/>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343" name="テキスト ボックス 127">
            <a:extLst>
              <a:ext uri="{FF2B5EF4-FFF2-40B4-BE49-F238E27FC236}">
                <a16:creationId xmlns:a16="http://schemas.microsoft.com/office/drawing/2014/main" xmlns="" id="{207D0F6B-6755-1282-91FF-103607CAC355}"/>
              </a:ext>
            </a:extLst>
          </p:cNvPr>
          <p:cNvSpPr txBox="1"/>
          <p:nvPr/>
        </p:nvSpPr>
        <p:spPr>
          <a:xfrm>
            <a:off x="1381003" y="8363394"/>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44" name="図 46">
            <a:extLst>
              <a:ext uri="{FF2B5EF4-FFF2-40B4-BE49-F238E27FC236}">
                <a16:creationId xmlns:a16="http://schemas.microsoft.com/office/drawing/2014/main" xmlns="" id="{D7793A3F-1E35-C5B7-1757-3475954722FA}"/>
              </a:ext>
            </a:extLst>
          </p:cNvPr>
          <p:cNvPicPr>
            <a:picLocks noChangeAspect="1"/>
          </p:cNvPicPr>
          <p:nvPr/>
        </p:nvPicPr>
        <p:blipFill rotWithShape="1">
          <a:blip r:embed="rId20" cstate="print"/>
          <a:srcRect r="7596" b="3166"/>
          <a:stretch/>
        </p:blipFill>
        <p:spPr>
          <a:xfrm>
            <a:off x="1369948" y="8376271"/>
            <a:ext cx="369329" cy="250725"/>
          </a:xfrm>
          <a:prstGeom prst="rect">
            <a:avLst/>
          </a:prstGeom>
        </p:spPr>
      </p:pic>
      <p:pic>
        <p:nvPicPr>
          <p:cNvPr id="345" name="図 47">
            <a:extLst>
              <a:ext uri="{FF2B5EF4-FFF2-40B4-BE49-F238E27FC236}">
                <a16:creationId xmlns:a16="http://schemas.microsoft.com/office/drawing/2014/main" xmlns="" id="{64F7F141-9197-5DA4-51B2-AE4C2BE1AB81}"/>
              </a:ext>
            </a:extLst>
          </p:cNvPr>
          <p:cNvPicPr>
            <a:picLocks noChangeAspect="1"/>
          </p:cNvPicPr>
          <p:nvPr/>
        </p:nvPicPr>
        <p:blipFill>
          <a:blip r:embed="rId21" cstate="print"/>
          <a:stretch>
            <a:fillRect/>
          </a:stretch>
        </p:blipFill>
        <p:spPr>
          <a:xfrm>
            <a:off x="1414437" y="8414411"/>
            <a:ext cx="266258" cy="135957"/>
          </a:xfrm>
          <a:prstGeom prst="rect">
            <a:avLst/>
          </a:prstGeom>
        </p:spPr>
      </p:pic>
      <p:sp>
        <p:nvSpPr>
          <p:cNvPr id="346" name="テキスト ボックス 285">
            <a:extLst>
              <a:ext uri="{FF2B5EF4-FFF2-40B4-BE49-F238E27FC236}">
                <a16:creationId xmlns:a16="http://schemas.microsoft.com/office/drawing/2014/main" xmlns="" id="{7C13A8BE-D6E1-86B9-AB89-1997116D2255}"/>
              </a:ext>
            </a:extLst>
          </p:cNvPr>
          <p:cNvSpPr txBox="1"/>
          <p:nvPr/>
        </p:nvSpPr>
        <p:spPr>
          <a:xfrm>
            <a:off x="1303610" y="8370622"/>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347" name="テキスト ボックス 127">
            <a:extLst>
              <a:ext uri="{FF2B5EF4-FFF2-40B4-BE49-F238E27FC236}">
                <a16:creationId xmlns:a16="http://schemas.microsoft.com/office/drawing/2014/main" xmlns="" id="{FA4BB0CE-77C0-A554-436A-ECD0C188823A}"/>
              </a:ext>
            </a:extLst>
          </p:cNvPr>
          <p:cNvSpPr txBox="1"/>
          <p:nvPr/>
        </p:nvSpPr>
        <p:spPr>
          <a:xfrm>
            <a:off x="988114" y="8360137"/>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48" name="図 64">
            <a:extLst>
              <a:ext uri="{FF2B5EF4-FFF2-40B4-BE49-F238E27FC236}">
                <a16:creationId xmlns:a16="http://schemas.microsoft.com/office/drawing/2014/main" xmlns="" id="{AB48F118-2147-F7F1-6C64-B8538D73CC4E}"/>
              </a:ext>
            </a:extLst>
          </p:cNvPr>
          <p:cNvPicPr>
            <a:picLocks noChangeAspect="1"/>
          </p:cNvPicPr>
          <p:nvPr/>
        </p:nvPicPr>
        <p:blipFill rotWithShape="1">
          <a:blip r:embed="rId20" cstate="print"/>
          <a:srcRect r="7596" b="3166"/>
          <a:stretch/>
        </p:blipFill>
        <p:spPr>
          <a:xfrm>
            <a:off x="977059" y="8373014"/>
            <a:ext cx="369329" cy="250725"/>
          </a:xfrm>
          <a:prstGeom prst="rect">
            <a:avLst/>
          </a:prstGeom>
        </p:spPr>
      </p:pic>
      <p:pic>
        <p:nvPicPr>
          <p:cNvPr id="349" name="図 65">
            <a:extLst>
              <a:ext uri="{FF2B5EF4-FFF2-40B4-BE49-F238E27FC236}">
                <a16:creationId xmlns:a16="http://schemas.microsoft.com/office/drawing/2014/main" xmlns="" id="{E3E6EB3E-B3B4-4B7C-AACA-FA394D6A2B81}"/>
              </a:ext>
            </a:extLst>
          </p:cNvPr>
          <p:cNvPicPr>
            <a:picLocks noChangeAspect="1"/>
          </p:cNvPicPr>
          <p:nvPr/>
        </p:nvPicPr>
        <p:blipFill>
          <a:blip r:embed="rId21" cstate="print"/>
          <a:stretch>
            <a:fillRect/>
          </a:stretch>
        </p:blipFill>
        <p:spPr>
          <a:xfrm>
            <a:off x="1021548" y="8411154"/>
            <a:ext cx="266258" cy="135957"/>
          </a:xfrm>
          <a:prstGeom prst="rect">
            <a:avLst/>
          </a:prstGeom>
        </p:spPr>
      </p:pic>
      <p:sp>
        <p:nvSpPr>
          <p:cNvPr id="350" name="テキスト ボックス 285">
            <a:extLst>
              <a:ext uri="{FF2B5EF4-FFF2-40B4-BE49-F238E27FC236}">
                <a16:creationId xmlns:a16="http://schemas.microsoft.com/office/drawing/2014/main" xmlns="" id="{F1D0CF5B-89DB-93FB-ED5A-A776EAD8B300}"/>
              </a:ext>
            </a:extLst>
          </p:cNvPr>
          <p:cNvSpPr txBox="1"/>
          <p:nvPr/>
        </p:nvSpPr>
        <p:spPr>
          <a:xfrm>
            <a:off x="910721" y="8367365"/>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351" name="テキスト ボックス 135">
            <a:extLst>
              <a:ext uri="{FF2B5EF4-FFF2-40B4-BE49-F238E27FC236}">
                <a16:creationId xmlns:a16="http://schemas.microsoft.com/office/drawing/2014/main" xmlns="" id="{B032C881-40BA-A41F-50B1-0074A6D9199D}"/>
              </a:ext>
            </a:extLst>
          </p:cNvPr>
          <p:cNvSpPr txBox="1"/>
          <p:nvPr/>
        </p:nvSpPr>
        <p:spPr>
          <a:xfrm>
            <a:off x="472058" y="6883053"/>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352" name="テキスト ボックス 285">
            <a:extLst>
              <a:ext uri="{FF2B5EF4-FFF2-40B4-BE49-F238E27FC236}">
                <a16:creationId xmlns:a16="http://schemas.microsoft.com/office/drawing/2014/main" xmlns="" id="{1DBB0228-3039-58C4-64C2-F15ECB7B8A70}"/>
              </a:ext>
            </a:extLst>
          </p:cNvPr>
          <p:cNvSpPr txBox="1"/>
          <p:nvPr/>
        </p:nvSpPr>
        <p:spPr>
          <a:xfrm>
            <a:off x="846191" y="6893030"/>
            <a:ext cx="747137" cy="144305"/>
          </a:xfrm>
          <a:prstGeom prst="rect">
            <a:avLst/>
          </a:prstGeom>
          <a:solidFill>
            <a:srgbClr val="D6DCE5"/>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353" name="テキスト ボックス 135">
            <a:extLst>
              <a:ext uri="{FF2B5EF4-FFF2-40B4-BE49-F238E27FC236}">
                <a16:creationId xmlns:a16="http://schemas.microsoft.com/office/drawing/2014/main" xmlns="" id="{8951CA76-A62F-75E2-5A66-AB13E71410E5}"/>
              </a:ext>
            </a:extLst>
          </p:cNvPr>
          <p:cNvSpPr txBox="1"/>
          <p:nvPr/>
        </p:nvSpPr>
        <p:spPr>
          <a:xfrm>
            <a:off x="1517992" y="6859016"/>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354" name="テキスト ボックス 285">
            <a:extLst>
              <a:ext uri="{FF2B5EF4-FFF2-40B4-BE49-F238E27FC236}">
                <a16:creationId xmlns:a16="http://schemas.microsoft.com/office/drawing/2014/main" xmlns="" id="{89F3521F-51D7-5627-020B-39A19A2988C7}"/>
              </a:ext>
            </a:extLst>
          </p:cNvPr>
          <p:cNvSpPr txBox="1"/>
          <p:nvPr/>
        </p:nvSpPr>
        <p:spPr>
          <a:xfrm>
            <a:off x="1939422" y="6896391"/>
            <a:ext cx="253003" cy="144305"/>
          </a:xfrm>
          <a:prstGeom prst="rect">
            <a:avLst/>
          </a:prstGeom>
          <a:solidFill>
            <a:srgbClr val="3BED5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311F</a:t>
            </a:r>
            <a:endParaRPr kumimoji="1" lang="ja-JP" altLang="en-US" sz="600" dirty="0">
              <a:latin typeface="Meiryo UI" panose="020B0604030504040204" pitchFamily="50" charset="-128"/>
              <a:ea typeface="Meiryo UI" panose="020B0604030504040204" pitchFamily="50" charset="-128"/>
            </a:endParaRPr>
          </a:p>
        </p:txBody>
      </p:sp>
      <p:sp>
        <p:nvSpPr>
          <p:cNvPr id="355" name="テキスト ボックス 135">
            <a:extLst>
              <a:ext uri="{FF2B5EF4-FFF2-40B4-BE49-F238E27FC236}">
                <a16:creationId xmlns:a16="http://schemas.microsoft.com/office/drawing/2014/main" xmlns="" id="{15C29BED-7DD6-B333-6092-097508526E07}"/>
              </a:ext>
            </a:extLst>
          </p:cNvPr>
          <p:cNvSpPr txBox="1"/>
          <p:nvPr/>
        </p:nvSpPr>
        <p:spPr>
          <a:xfrm>
            <a:off x="1362808" y="7214065"/>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356" name="テキスト ボックス 285">
            <a:extLst>
              <a:ext uri="{FF2B5EF4-FFF2-40B4-BE49-F238E27FC236}">
                <a16:creationId xmlns:a16="http://schemas.microsoft.com/office/drawing/2014/main" xmlns="" id="{6B5D716D-13CB-E88F-4468-71A6991C21E5}"/>
              </a:ext>
            </a:extLst>
          </p:cNvPr>
          <p:cNvSpPr txBox="1"/>
          <p:nvPr/>
        </p:nvSpPr>
        <p:spPr>
          <a:xfrm>
            <a:off x="1757132" y="7265295"/>
            <a:ext cx="232179" cy="144305"/>
          </a:xfrm>
          <a:prstGeom prst="rect">
            <a:avLst/>
          </a:prstGeom>
          <a:solidFill>
            <a:srgbClr val="FFFF0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60</a:t>
            </a:r>
            <a:endParaRPr kumimoji="1" lang="ja-JP" altLang="en-US" sz="600" dirty="0">
              <a:latin typeface="Meiryo UI" panose="020B0604030504040204" pitchFamily="50" charset="-128"/>
              <a:ea typeface="Meiryo UI" panose="020B0604030504040204" pitchFamily="50" charset="-128"/>
            </a:endParaRPr>
          </a:p>
        </p:txBody>
      </p:sp>
      <p:graphicFrame>
        <p:nvGraphicFramePr>
          <p:cNvPr id="357" name="Table 356">
            <a:extLst>
              <a:ext uri="{FF2B5EF4-FFF2-40B4-BE49-F238E27FC236}">
                <a16:creationId xmlns:a16="http://schemas.microsoft.com/office/drawing/2014/main" xmlns="" id="{6A43D89E-94E2-53CF-9A7C-53076269B7AE}"/>
              </a:ext>
            </a:extLst>
          </p:cNvPr>
          <p:cNvGraphicFramePr>
            <a:graphicFrameLocks noGrp="1"/>
          </p:cNvGraphicFramePr>
          <p:nvPr>
            <p:extLst>
              <p:ext uri="{D42A27DB-BD31-4B8C-83A1-F6EECF244321}">
                <p14:modId xmlns:p14="http://schemas.microsoft.com/office/powerpoint/2010/main" xmlns="" val="3841024611"/>
              </p:ext>
            </p:extLst>
          </p:nvPr>
        </p:nvGraphicFramePr>
        <p:xfrm>
          <a:off x="555486" y="7445476"/>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xmlns="" val="2640134635"/>
                    </a:ext>
                  </a:extLst>
                </a:gridCol>
                <a:gridCol w="1104900">
                  <a:extLst>
                    <a:ext uri="{9D8B030D-6E8A-4147-A177-3AD203B41FA5}">
                      <a16:colId xmlns:a16="http://schemas.microsoft.com/office/drawing/2014/main" xmlns="" val="4269249277"/>
                    </a:ext>
                  </a:extLst>
                </a:gridCol>
                <a:gridCol w="313783">
                  <a:extLst>
                    <a:ext uri="{9D8B030D-6E8A-4147-A177-3AD203B41FA5}">
                      <a16:colId xmlns:a16="http://schemas.microsoft.com/office/drawing/2014/main" xmlns=""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xmlns="" val="2866975144"/>
                  </a:ext>
                </a:extLst>
              </a:tr>
              <a:tr h="172271">
                <a:tc>
                  <a:txBody>
                    <a:bodyPr/>
                    <a:lstStyle/>
                    <a:p>
                      <a:pPr algn="ctr"/>
                      <a:r>
                        <a:rPr lang="en-US" sz="600" b="0" dirty="0"/>
                        <a:t>1</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xmlns="" val="1955233755"/>
                  </a:ext>
                </a:extLst>
              </a:tr>
              <a:tr h="152400">
                <a:tc>
                  <a:txBody>
                    <a:bodyPr/>
                    <a:lstStyle/>
                    <a:p>
                      <a:pPr algn="ctr"/>
                      <a:endParaRPr lang="en-US" sz="600" dirty="0"/>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600" b="0" dirty="0"/>
                    </a:p>
                  </a:txBody>
                  <a:tcPr marL="0" marR="0" marT="0" marB="0" anchor="ctr"/>
                </a:tc>
                <a:tc>
                  <a:txBody>
                    <a:bodyPr/>
                    <a:lstStyle/>
                    <a:p>
                      <a:pPr algn="ctr"/>
                      <a:endParaRPr lang="en-US" sz="600" dirty="0"/>
                    </a:p>
                  </a:txBody>
                  <a:tcPr marL="0" marR="0" marT="0" marB="0" anchor="ctr"/>
                </a:tc>
                <a:extLst>
                  <a:ext uri="{0D108BD9-81ED-4DB2-BD59-A6C34878D82A}">
                    <a16:rowId xmlns:a16="http://schemas.microsoft.com/office/drawing/2014/main" xmlns="" val="512161375"/>
                  </a:ext>
                </a:extLst>
              </a:tr>
              <a:tr h="18288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xmlns="" val="3993001625"/>
                  </a:ext>
                </a:extLst>
              </a:tr>
              <a:tr h="14859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xmlns="" val="203154230"/>
                  </a:ext>
                </a:extLst>
              </a:tr>
            </a:tbl>
          </a:graphicData>
        </a:graphic>
      </p:graphicFrame>
      <p:sp>
        <p:nvSpPr>
          <p:cNvPr id="358" name="テキスト ボックス 285">
            <a:extLst>
              <a:ext uri="{FF2B5EF4-FFF2-40B4-BE49-F238E27FC236}">
                <a16:creationId xmlns:a16="http://schemas.microsoft.com/office/drawing/2014/main" xmlns="" id="{17E14DE8-1BC9-C059-AAA0-747528626637}"/>
              </a:ext>
            </a:extLst>
          </p:cNvPr>
          <p:cNvSpPr txBox="1"/>
          <p:nvPr/>
        </p:nvSpPr>
        <p:spPr>
          <a:xfrm>
            <a:off x="2017954" y="7263626"/>
            <a:ext cx="184851" cy="144305"/>
          </a:xfrm>
          <a:prstGeom prst="rect">
            <a:avLst/>
          </a:prstGeom>
          <a:solidFill>
            <a:schemeClr val="bg1">
              <a:lumMod val="85000"/>
            </a:schemeClr>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sp>
        <p:nvSpPr>
          <p:cNvPr id="359" name="テキスト ボックス 135">
            <a:extLst>
              <a:ext uri="{FF2B5EF4-FFF2-40B4-BE49-F238E27FC236}">
                <a16:creationId xmlns:a16="http://schemas.microsoft.com/office/drawing/2014/main" xmlns="" id="{22ECE42C-9900-9926-61E5-329ACFE2513D}"/>
              </a:ext>
            </a:extLst>
          </p:cNvPr>
          <p:cNvSpPr txBox="1"/>
          <p:nvPr/>
        </p:nvSpPr>
        <p:spPr>
          <a:xfrm>
            <a:off x="476995" y="7022981"/>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360" name="テキスト ボックス 135">
            <a:extLst>
              <a:ext uri="{FF2B5EF4-FFF2-40B4-BE49-F238E27FC236}">
                <a16:creationId xmlns:a16="http://schemas.microsoft.com/office/drawing/2014/main" xmlns="" id="{DCB65E5B-D8F1-F5CB-3A46-528B19E53E27}"/>
              </a:ext>
            </a:extLst>
          </p:cNvPr>
          <p:cNvSpPr txBox="1"/>
          <p:nvPr/>
        </p:nvSpPr>
        <p:spPr>
          <a:xfrm>
            <a:off x="484616" y="7186059"/>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361" name="正方形/長方形 15">
            <a:extLst>
              <a:ext uri="{FF2B5EF4-FFF2-40B4-BE49-F238E27FC236}">
                <a16:creationId xmlns:a16="http://schemas.microsoft.com/office/drawing/2014/main" xmlns="" id="{EB0F2DEE-6D1E-E2F6-722E-BE2DB8594CFF}"/>
              </a:ext>
            </a:extLst>
          </p:cNvPr>
          <p:cNvSpPr/>
          <p:nvPr/>
        </p:nvSpPr>
        <p:spPr>
          <a:xfrm>
            <a:off x="876311" y="7229916"/>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362" name="テキスト ボックス 285">
            <a:extLst>
              <a:ext uri="{FF2B5EF4-FFF2-40B4-BE49-F238E27FC236}">
                <a16:creationId xmlns:a16="http://schemas.microsoft.com/office/drawing/2014/main" xmlns="" id="{E6EBE995-FC5D-E0D9-DC4C-44C50B66C0CA}"/>
              </a:ext>
            </a:extLst>
          </p:cNvPr>
          <p:cNvSpPr txBox="1"/>
          <p:nvPr/>
        </p:nvSpPr>
        <p:spPr>
          <a:xfrm>
            <a:off x="920663" y="7203980"/>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363" name="正方形/長方形 143">
            <a:extLst>
              <a:ext uri="{FF2B5EF4-FFF2-40B4-BE49-F238E27FC236}">
                <a16:creationId xmlns:a16="http://schemas.microsoft.com/office/drawing/2014/main" xmlns="" id="{E204A75F-FD81-E5D8-7B6E-0D4EF41A2C50}"/>
              </a:ext>
            </a:extLst>
          </p:cNvPr>
          <p:cNvSpPr/>
          <p:nvPr/>
        </p:nvSpPr>
        <p:spPr>
          <a:xfrm>
            <a:off x="1016331" y="7040209"/>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364" name="テキスト ボックス 285">
            <a:extLst>
              <a:ext uri="{FF2B5EF4-FFF2-40B4-BE49-F238E27FC236}">
                <a16:creationId xmlns:a16="http://schemas.microsoft.com/office/drawing/2014/main" xmlns="" id="{611D22C3-1559-A75E-A69F-60DC2EEC6F05}"/>
              </a:ext>
            </a:extLst>
          </p:cNvPr>
          <p:cNvSpPr txBox="1"/>
          <p:nvPr/>
        </p:nvSpPr>
        <p:spPr>
          <a:xfrm>
            <a:off x="1019614" y="7049177"/>
            <a:ext cx="103141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63240-T00-T000-H01</a:t>
            </a:r>
            <a:endParaRPr kumimoji="1" lang="ja-JP" altLang="en-US" sz="600" dirty="0">
              <a:latin typeface="Meiryo UI" panose="020B0604030504040204" pitchFamily="50" charset="-128"/>
              <a:ea typeface="Meiryo UI" panose="020B0604030504040204" pitchFamily="50" charset="-128"/>
            </a:endParaRPr>
          </a:p>
        </p:txBody>
      </p:sp>
      <p:pic>
        <p:nvPicPr>
          <p:cNvPr id="365" name="グラフィックス 4" descr="カメラ 単色塗りつぶし">
            <a:extLst>
              <a:ext uri="{FF2B5EF4-FFF2-40B4-BE49-F238E27FC236}">
                <a16:creationId xmlns:a16="http://schemas.microsoft.com/office/drawing/2014/main" xmlns="" id="{2B1AECCC-94EE-2E33-F7F4-51C5B9FD78D0}"/>
              </a:ext>
            </a:extLst>
          </p:cNvPr>
          <p:cNvPicPr>
            <a:picLocks noChangeAspect="1"/>
          </p:cNvPicPr>
          <p:nvPr/>
        </p:nvPicPr>
        <p:blipFill>
          <a:blip r:embed="rId23" cstate="print">
            <a:extLst>
              <a:ext uri="{96DAC541-7B7A-43D3-8B79-37D633B846F1}">
                <asvg:svgBlip xmlns:asvg="http://schemas.microsoft.com/office/drawing/2016/SVG/main" xmlns="" r:embed="rId24"/>
              </a:ext>
            </a:extLst>
          </a:blip>
          <a:stretch>
            <a:fillRect/>
          </a:stretch>
        </p:blipFill>
        <p:spPr>
          <a:xfrm>
            <a:off x="1742722" y="7655345"/>
            <a:ext cx="137037" cy="137037"/>
          </a:xfrm>
          <a:prstGeom prst="rect">
            <a:avLst/>
          </a:prstGeom>
        </p:spPr>
      </p:pic>
      <p:pic>
        <p:nvPicPr>
          <p:cNvPr id="366" name="รูปภาพ 3">
            <a:extLst>
              <a:ext uri="{FF2B5EF4-FFF2-40B4-BE49-F238E27FC236}">
                <a16:creationId xmlns:a16="http://schemas.microsoft.com/office/drawing/2014/main" xmlns="" id="{18EF4E90-DDDC-FE07-9F5D-C1A1CED046B3}"/>
              </a:ext>
            </a:extLst>
          </p:cNvPr>
          <p:cNvPicPr/>
          <p:nvPr/>
        </p:nvPicPr>
        <p:blipFill>
          <a:blip r:embed="rId8" cstate="print">
            <a:extLst>
              <a:ext uri="{28A0092B-C50C-407E-A947-70E740481C1C}">
                <a14:useLocalDpi xmlns:a14="http://schemas.microsoft.com/office/drawing/2010/main" xmlns="" val="0"/>
              </a:ext>
            </a:extLst>
          </a:blip>
          <a:stretch>
            <a:fillRect/>
          </a:stretch>
        </p:blipFill>
        <p:spPr>
          <a:xfrm>
            <a:off x="4706682" y="6436196"/>
            <a:ext cx="1716979" cy="2217799"/>
          </a:xfrm>
          <a:prstGeom prst="rect">
            <a:avLst/>
          </a:prstGeom>
        </p:spPr>
      </p:pic>
      <p:pic>
        <p:nvPicPr>
          <p:cNvPr id="367" name="図 119">
            <a:extLst>
              <a:ext uri="{FF2B5EF4-FFF2-40B4-BE49-F238E27FC236}">
                <a16:creationId xmlns:a16="http://schemas.microsoft.com/office/drawing/2014/main" xmlns="" id="{1EA00D1C-272A-F4B4-B867-422E2C0FC750}"/>
              </a:ext>
            </a:extLst>
          </p:cNvPr>
          <p:cNvPicPr>
            <a:picLocks noChangeAspect="1"/>
          </p:cNvPicPr>
          <p:nvPr/>
        </p:nvPicPr>
        <p:blipFill>
          <a:blip r:embed="rId10" cstate="print"/>
          <a:stretch>
            <a:fillRect/>
          </a:stretch>
        </p:blipFill>
        <p:spPr>
          <a:xfrm>
            <a:off x="4954429" y="6556300"/>
            <a:ext cx="1182132" cy="177846"/>
          </a:xfrm>
          <a:prstGeom prst="rect">
            <a:avLst/>
          </a:prstGeom>
        </p:spPr>
      </p:pic>
      <p:sp>
        <p:nvSpPr>
          <p:cNvPr id="368" name="テキスト ボックス 120">
            <a:extLst>
              <a:ext uri="{FF2B5EF4-FFF2-40B4-BE49-F238E27FC236}">
                <a16:creationId xmlns:a16="http://schemas.microsoft.com/office/drawing/2014/main" xmlns="" id="{5CA69BD8-CAB3-5311-CB97-9386DAE3B187}"/>
              </a:ext>
            </a:extLst>
          </p:cNvPr>
          <p:cNvSpPr txBox="1"/>
          <p:nvPr/>
        </p:nvSpPr>
        <p:spPr>
          <a:xfrm>
            <a:off x="4706681" y="6524437"/>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369" name="図 124">
            <a:extLst>
              <a:ext uri="{FF2B5EF4-FFF2-40B4-BE49-F238E27FC236}">
                <a16:creationId xmlns:a16="http://schemas.microsoft.com/office/drawing/2014/main" xmlns="" id="{8593710E-28C4-1E5B-F862-7143D7370D52}"/>
              </a:ext>
            </a:extLst>
          </p:cNvPr>
          <p:cNvPicPr>
            <a:picLocks noChangeAspect="1"/>
          </p:cNvPicPr>
          <p:nvPr/>
        </p:nvPicPr>
        <p:blipFill>
          <a:blip r:embed="rId9" cstate="print"/>
          <a:stretch>
            <a:fillRect/>
          </a:stretch>
        </p:blipFill>
        <p:spPr>
          <a:xfrm>
            <a:off x="4912285" y="6771744"/>
            <a:ext cx="1492073" cy="1579717"/>
          </a:xfrm>
          <a:prstGeom prst="rect">
            <a:avLst/>
          </a:prstGeom>
        </p:spPr>
      </p:pic>
      <p:sp>
        <p:nvSpPr>
          <p:cNvPr id="370" name="テキスト ボックス 135">
            <a:extLst>
              <a:ext uri="{FF2B5EF4-FFF2-40B4-BE49-F238E27FC236}">
                <a16:creationId xmlns:a16="http://schemas.microsoft.com/office/drawing/2014/main" xmlns="" id="{44CB9B19-1C00-E2E0-C748-0B95A1EEE5C0}"/>
              </a:ext>
            </a:extLst>
          </p:cNvPr>
          <p:cNvSpPr txBox="1"/>
          <p:nvPr/>
        </p:nvSpPr>
        <p:spPr>
          <a:xfrm>
            <a:off x="4664549" y="6737098"/>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sp>
        <p:nvSpPr>
          <p:cNvPr id="371" name="テキスト ボックス 135">
            <a:extLst>
              <a:ext uri="{FF2B5EF4-FFF2-40B4-BE49-F238E27FC236}">
                <a16:creationId xmlns:a16="http://schemas.microsoft.com/office/drawing/2014/main" xmlns="" id="{0B022DC8-58C7-F38B-1478-058E3CE56BC1}"/>
              </a:ext>
            </a:extLst>
          </p:cNvPr>
          <p:cNvSpPr txBox="1"/>
          <p:nvPr/>
        </p:nvSpPr>
        <p:spPr>
          <a:xfrm>
            <a:off x="4662191" y="6900743"/>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372" name="テキスト ボックス 285">
            <a:extLst>
              <a:ext uri="{FF2B5EF4-FFF2-40B4-BE49-F238E27FC236}">
                <a16:creationId xmlns:a16="http://schemas.microsoft.com/office/drawing/2014/main" xmlns="" id="{D0A0D5E9-E235-9DB1-3410-7A7CCD76429E}"/>
              </a:ext>
            </a:extLst>
          </p:cNvPr>
          <p:cNvSpPr txBox="1"/>
          <p:nvPr/>
        </p:nvSpPr>
        <p:spPr>
          <a:xfrm>
            <a:off x="5036324" y="6910720"/>
            <a:ext cx="747137" cy="144305"/>
          </a:xfrm>
          <a:prstGeom prst="rect">
            <a:avLst/>
          </a:prstGeom>
          <a:solidFill>
            <a:srgbClr val="D6DCE5"/>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373" name="テキスト ボックス 135">
            <a:extLst>
              <a:ext uri="{FF2B5EF4-FFF2-40B4-BE49-F238E27FC236}">
                <a16:creationId xmlns:a16="http://schemas.microsoft.com/office/drawing/2014/main" xmlns="" id="{63776080-55A1-86D5-2428-EA0239B915A5}"/>
              </a:ext>
            </a:extLst>
          </p:cNvPr>
          <p:cNvSpPr txBox="1"/>
          <p:nvPr/>
        </p:nvSpPr>
        <p:spPr>
          <a:xfrm>
            <a:off x="5708125" y="6876706"/>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374" name="テキスト ボックス 285">
            <a:extLst>
              <a:ext uri="{FF2B5EF4-FFF2-40B4-BE49-F238E27FC236}">
                <a16:creationId xmlns:a16="http://schemas.microsoft.com/office/drawing/2014/main" xmlns="" id="{408581AD-CD60-75DA-C0FB-9051B337DC7E}"/>
              </a:ext>
            </a:extLst>
          </p:cNvPr>
          <p:cNvSpPr txBox="1"/>
          <p:nvPr/>
        </p:nvSpPr>
        <p:spPr>
          <a:xfrm>
            <a:off x="6129555" y="6914081"/>
            <a:ext cx="253003" cy="144305"/>
          </a:xfrm>
          <a:prstGeom prst="rect">
            <a:avLst/>
          </a:prstGeom>
          <a:solidFill>
            <a:srgbClr val="3BED5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311F</a:t>
            </a:r>
            <a:endParaRPr kumimoji="1" lang="ja-JP" altLang="en-US" sz="600" dirty="0">
              <a:latin typeface="Meiryo UI" panose="020B0604030504040204" pitchFamily="50" charset="-128"/>
              <a:ea typeface="Meiryo UI" panose="020B0604030504040204" pitchFamily="50" charset="-128"/>
            </a:endParaRPr>
          </a:p>
        </p:txBody>
      </p:sp>
      <p:sp>
        <p:nvSpPr>
          <p:cNvPr id="375" name="テキスト ボックス 135">
            <a:extLst>
              <a:ext uri="{FF2B5EF4-FFF2-40B4-BE49-F238E27FC236}">
                <a16:creationId xmlns:a16="http://schemas.microsoft.com/office/drawing/2014/main" xmlns="" id="{FA5254D5-A004-1E33-07AB-DF1345D9F9E6}"/>
              </a:ext>
            </a:extLst>
          </p:cNvPr>
          <p:cNvSpPr txBox="1"/>
          <p:nvPr/>
        </p:nvSpPr>
        <p:spPr>
          <a:xfrm>
            <a:off x="5552941" y="7231755"/>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376" name="テキスト ボックス 285">
            <a:extLst>
              <a:ext uri="{FF2B5EF4-FFF2-40B4-BE49-F238E27FC236}">
                <a16:creationId xmlns:a16="http://schemas.microsoft.com/office/drawing/2014/main" xmlns="" id="{AA1AAE6A-C4EC-0E5B-BF3C-2F0987CECFD4}"/>
              </a:ext>
            </a:extLst>
          </p:cNvPr>
          <p:cNvSpPr txBox="1"/>
          <p:nvPr/>
        </p:nvSpPr>
        <p:spPr>
          <a:xfrm>
            <a:off x="5947265" y="7282985"/>
            <a:ext cx="232179" cy="144305"/>
          </a:xfrm>
          <a:prstGeom prst="rect">
            <a:avLst/>
          </a:prstGeom>
          <a:solidFill>
            <a:srgbClr val="FFFF0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0</a:t>
            </a:r>
            <a:endParaRPr kumimoji="1" lang="ja-JP" altLang="en-US" sz="600" dirty="0">
              <a:latin typeface="Meiryo UI" panose="020B0604030504040204" pitchFamily="50" charset="-128"/>
              <a:ea typeface="Meiryo UI" panose="020B0604030504040204" pitchFamily="50" charset="-128"/>
            </a:endParaRPr>
          </a:p>
        </p:txBody>
      </p:sp>
      <p:graphicFrame>
        <p:nvGraphicFramePr>
          <p:cNvPr id="377" name="Table 376">
            <a:extLst>
              <a:ext uri="{FF2B5EF4-FFF2-40B4-BE49-F238E27FC236}">
                <a16:creationId xmlns:a16="http://schemas.microsoft.com/office/drawing/2014/main" xmlns="" id="{7CA584C6-470F-9DD5-8FE2-6BA1B7E22B7F}"/>
              </a:ext>
            </a:extLst>
          </p:cNvPr>
          <p:cNvGraphicFramePr>
            <a:graphicFrameLocks noGrp="1"/>
          </p:cNvGraphicFramePr>
          <p:nvPr>
            <p:extLst>
              <p:ext uri="{D42A27DB-BD31-4B8C-83A1-F6EECF244321}">
                <p14:modId xmlns:p14="http://schemas.microsoft.com/office/powerpoint/2010/main" xmlns="" val="2114929123"/>
              </p:ext>
            </p:extLst>
          </p:nvPr>
        </p:nvGraphicFramePr>
        <p:xfrm>
          <a:off x="4745619" y="7463166"/>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xmlns="" val="2640134635"/>
                    </a:ext>
                  </a:extLst>
                </a:gridCol>
                <a:gridCol w="1104900">
                  <a:extLst>
                    <a:ext uri="{9D8B030D-6E8A-4147-A177-3AD203B41FA5}">
                      <a16:colId xmlns:a16="http://schemas.microsoft.com/office/drawing/2014/main" xmlns="" val="4269249277"/>
                    </a:ext>
                  </a:extLst>
                </a:gridCol>
                <a:gridCol w="313783">
                  <a:extLst>
                    <a:ext uri="{9D8B030D-6E8A-4147-A177-3AD203B41FA5}">
                      <a16:colId xmlns:a16="http://schemas.microsoft.com/office/drawing/2014/main" xmlns=""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xmlns="" val="2866975144"/>
                  </a:ext>
                </a:extLst>
              </a:tr>
              <a:tr h="172271">
                <a:tc>
                  <a:txBody>
                    <a:bodyPr/>
                    <a:lstStyle/>
                    <a:p>
                      <a:pPr algn="ctr"/>
                      <a:r>
                        <a:rPr lang="en-US" sz="600" b="0" dirty="0"/>
                        <a:t>1</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xmlns="" val="1955233755"/>
                  </a:ext>
                </a:extLst>
              </a:tr>
              <a:tr h="152400">
                <a:tc>
                  <a:txBody>
                    <a:bodyPr/>
                    <a:lstStyle/>
                    <a:p>
                      <a:pPr algn="ctr"/>
                      <a:r>
                        <a:rPr lang="en-US" sz="600" dirty="0"/>
                        <a:t>2</a:t>
                      </a: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endParaRPr lang="en-US" sz="600" dirty="0"/>
                    </a:p>
                  </a:txBody>
                  <a:tcPr marL="0" marR="0" marT="0" marB="0" anchor="ctr"/>
                </a:tc>
                <a:extLst>
                  <a:ext uri="{0D108BD9-81ED-4DB2-BD59-A6C34878D82A}">
                    <a16:rowId xmlns:a16="http://schemas.microsoft.com/office/drawing/2014/main" xmlns="" val="512161375"/>
                  </a:ext>
                </a:extLst>
              </a:tr>
              <a:tr h="182880">
                <a:tc>
                  <a:txBody>
                    <a:bodyPr/>
                    <a:lstStyle/>
                    <a:p>
                      <a:pPr algn="ctr"/>
                      <a:r>
                        <a:rPr lang="en-US" sz="600" dirty="0"/>
                        <a:t>3</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dirty="0">
                          <a:highlight>
                            <a:srgbClr val="3BED50"/>
                          </a:highlight>
                        </a:rPr>
                        <a:t>60</a:t>
                      </a:r>
                    </a:p>
                  </a:txBody>
                  <a:tcPr marL="0" marR="0" marT="0" marB="0" anchor="ctr"/>
                </a:tc>
                <a:extLst>
                  <a:ext uri="{0D108BD9-81ED-4DB2-BD59-A6C34878D82A}">
                    <a16:rowId xmlns:a16="http://schemas.microsoft.com/office/drawing/2014/main" xmlns="" val="3993001625"/>
                  </a:ext>
                </a:extLst>
              </a:tr>
              <a:tr h="148590">
                <a:tc>
                  <a:txBody>
                    <a:bodyPr/>
                    <a:lstStyle/>
                    <a:p>
                      <a:pPr algn="ctr"/>
                      <a:r>
                        <a:rPr lang="en-US" sz="600" dirty="0"/>
                        <a:t>4</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b="0" dirty="0">
                          <a:highlight>
                            <a:srgbClr val="3BED50"/>
                          </a:highlight>
                        </a:rPr>
                        <a:t>60</a:t>
                      </a:r>
                      <a:endParaRPr lang="en-US" sz="600" dirty="0">
                        <a:highlight>
                          <a:srgbClr val="3BED50"/>
                        </a:highlight>
                      </a:endParaRPr>
                    </a:p>
                  </a:txBody>
                  <a:tcPr marL="0" marR="0" marT="0" marB="0" anchor="ctr"/>
                </a:tc>
                <a:extLst>
                  <a:ext uri="{0D108BD9-81ED-4DB2-BD59-A6C34878D82A}">
                    <a16:rowId xmlns:a16="http://schemas.microsoft.com/office/drawing/2014/main" xmlns="" val="203154230"/>
                  </a:ext>
                </a:extLst>
              </a:tr>
            </a:tbl>
          </a:graphicData>
        </a:graphic>
      </p:graphicFrame>
      <p:sp>
        <p:nvSpPr>
          <p:cNvPr id="378" name="テキスト ボックス 285">
            <a:extLst>
              <a:ext uri="{FF2B5EF4-FFF2-40B4-BE49-F238E27FC236}">
                <a16:creationId xmlns:a16="http://schemas.microsoft.com/office/drawing/2014/main" xmlns="" id="{30833EBC-77AC-F853-8763-EF01EA280D54}"/>
              </a:ext>
            </a:extLst>
          </p:cNvPr>
          <p:cNvSpPr txBox="1"/>
          <p:nvPr/>
        </p:nvSpPr>
        <p:spPr>
          <a:xfrm>
            <a:off x="6208087" y="7281316"/>
            <a:ext cx="184851" cy="144305"/>
          </a:xfrm>
          <a:prstGeom prst="rect">
            <a:avLst/>
          </a:prstGeom>
          <a:solidFill>
            <a:schemeClr val="bg1">
              <a:lumMod val="85000"/>
            </a:schemeClr>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sp>
        <p:nvSpPr>
          <p:cNvPr id="379" name="テキスト ボックス 135">
            <a:extLst>
              <a:ext uri="{FF2B5EF4-FFF2-40B4-BE49-F238E27FC236}">
                <a16:creationId xmlns:a16="http://schemas.microsoft.com/office/drawing/2014/main" xmlns="" id="{EB972495-94A5-7927-D0AD-2B5CDFCCB3E6}"/>
              </a:ext>
            </a:extLst>
          </p:cNvPr>
          <p:cNvSpPr txBox="1"/>
          <p:nvPr/>
        </p:nvSpPr>
        <p:spPr>
          <a:xfrm>
            <a:off x="4667128" y="7040671"/>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380" name="テキスト ボックス 135">
            <a:extLst>
              <a:ext uri="{FF2B5EF4-FFF2-40B4-BE49-F238E27FC236}">
                <a16:creationId xmlns:a16="http://schemas.microsoft.com/office/drawing/2014/main" xmlns="" id="{A40EC944-BCB0-80C1-4A6B-A08DBB565986}"/>
              </a:ext>
            </a:extLst>
          </p:cNvPr>
          <p:cNvSpPr txBox="1"/>
          <p:nvPr/>
        </p:nvSpPr>
        <p:spPr>
          <a:xfrm>
            <a:off x="4674749" y="7203749"/>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382" name="正方形/長方形 15">
            <a:extLst>
              <a:ext uri="{FF2B5EF4-FFF2-40B4-BE49-F238E27FC236}">
                <a16:creationId xmlns:a16="http://schemas.microsoft.com/office/drawing/2014/main" xmlns="" id="{AD251519-958F-C68F-01AB-53871197DA3F}"/>
              </a:ext>
            </a:extLst>
          </p:cNvPr>
          <p:cNvSpPr/>
          <p:nvPr/>
        </p:nvSpPr>
        <p:spPr>
          <a:xfrm>
            <a:off x="5066444" y="7247606"/>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383" name="テキスト ボックス 285">
            <a:extLst>
              <a:ext uri="{FF2B5EF4-FFF2-40B4-BE49-F238E27FC236}">
                <a16:creationId xmlns:a16="http://schemas.microsoft.com/office/drawing/2014/main" xmlns="" id="{3B1FD183-3591-96DF-3889-B2B2C777CF9A}"/>
              </a:ext>
            </a:extLst>
          </p:cNvPr>
          <p:cNvSpPr txBox="1"/>
          <p:nvPr/>
        </p:nvSpPr>
        <p:spPr>
          <a:xfrm>
            <a:off x="5110796" y="7221670"/>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1219" name="正方形/長方形 143">
            <a:extLst>
              <a:ext uri="{FF2B5EF4-FFF2-40B4-BE49-F238E27FC236}">
                <a16:creationId xmlns:a16="http://schemas.microsoft.com/office/drawing/2014/main" xmlns="" id="{2C543A42-B82D-E410-106F-357716575912}"/>
              </a:ext>
            </a:extLst>
          </p:cNvPr>
          <p:cNvSpPr/>
          <p:nvPr/>
        </p:nvSpPr>
        <p:spPr>
          <a:xfrm>
            <a:off x="5206464" y="7057899"/>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220" name="テキスト ボックス 285">
            <a:extLst>
              <a:ext uri="{FF2B5EF4-FFF2-40B4-BE49-F238E27FC236}">
                <a16:creationId xmlns:a16="http://schemas.microsoft.com/office/drawing/2014/main" xmlns="" id="{53741742-4F85-1A45-B55C-A8436492433B}"/>
              </a:ext>
            </a:extLst>
          </p:cNvPr>
          <p:cNvSpPr txBox="1"/>
          <p:nvPr/>
        </p:nvSpPr>
        <p:spPr>
          <a:xfrm>
            <a:off x="5209747" y="7066867"/>
            <a:ext cx="103141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63240-T00-T000-H01</a:t>
            </a:r>
            <a:endParaRPr kumimoji="1" lang="ja-JP" altLang="en-US" sz="600" dirty="0">
              <a:latin typeface="Meiryo UI" panose="020B0604030504040204" pitchFamily="50" charset="-128"/>
              <a:ea typeface="Meiryo UI" panose="020B0604030504040204" pitchFamily="50" charset="-128"/>
            </a:endParaRPr>
          </a:p>
        </p:txBody>
      </p:sp>
      <p:pic>
        <p:nvPicPr>
          <p:cNvPr id="1237" name="グラフィックス 4" descr="カメラ 単色塗りつぶし">
            <a:extLst>
              <a:ext uri="{FF2B5EF4-FFF2-40B4-BE49-F238E27FC236}">
                <a16:creationId xmlns:a16="http://schemas.microsoft.com/office/drawing/2014/main" xmlns="" id="{BA862CA5-4E07-DE3A-CAE8-0660CC677210}"/>
              </a:ext>
            </a:extLst>
          </p:cNvPr>
          <p:cNvPicPr>
            <a:picLocks noChangeAspect="1"/>
          </p:cNvPicPr>
          <p:nvPr/>
        </p:nvPicPr>
        <p:blipFill>
          <a:blip r:embed="rId23" cstate="print">
            <a:extLst>
              <a:ext uri="{96DAC541-7B7A-43D3-8B79-37D633B846F1}">
                <asvg:svgBlip xmlns:asvg="http://schemas.microsoft.com/office/drawing/2016/SVG/main" xmlns="" r:embed="rId24"/>
              </a:ext>
            </a:extLst>
          </a:blip>
          <a:stretch>
            <a:fillRect/>
          </a:stretch>
        </p:blipFill>
        <p:spPr>
          <a:xfrm>
            <a:off x="5932303" y="7840925"/>
            <a:ext cx="137037" cy="137037"/>
          </a:xfrm>
          <a:prstGeom prst="rect">
            <a:avLst/>
          </a:prstGeom>
        </p:spPr>
      </p:pic>
      <p:pic>
        <p:nvPicPr>
          <p:cNvPr id="1238" name="グラフィックス 4" descr="カメラ 単色塗りつぶし">
            <a:extLst>
              <a:ext uri="{FF2B5EF4-FFF2-40B4-BE49-F238E27FC236}">
                <a16:creationId xmlns:a16="http://schemas.microsoft.com/office/drawing/2014/main" xmlns="" id="{717A4AC4-C153-CEBF-63C5-120EFFCA99A9}"/>
              </a:ext>
            </a:extLst>
          </p:cNvPr>
          <p:cNvPicPr>
            <a:picLocks noChangeAspect="1"/>
          </p:cNvPicPr>
          <p:nvPr/>
        </p:nvPicPr>
        <p:blipFill>
          <a:blip r:embed="rId23" cstate="print">
            <a:extLst>
              <a:ext uri="{96DAC541-7B7A-43D3-8B79-37D633B846F1}">
                <asvg:svgBlip xmlns:asvg="http://schemas.microsoft.com/office/drawing/2016/SVG/main" xmlns="" r:embed="rId24"/>
              </a:ext>
            </a:extLst>
          </a:blip>
          <a:stretch>
            <a:fillRect/>
          </a:stretch>
        </p:blipFill>
        <p:spPr>
          <a:xfrm>
            <a:off x="5936113" y="7993325"/>
            <a:ext cx="137037" cy="137037"/>
          </a:xfrm>
          <a:prstGeom prst="rect">
            <a:avLst/>
          </a:prstGeom>
        </p:spPr>
      </p:pic>
      <p:pic>
        <p:nvPicPr>
          <p:cNvPr id="1239" name="グラフィックス 4" descr="カメラ 単色塗りつぶし">
            <a:extLst>
              <a:ext uri="{FF2B5EF4-FFF2-40B4-BE49-F238E27FC236}">
                <a16:creationId xmlns:a16="http://schemas.microsoft.com/office/drawing/2014/main" xmlns="" id="{7067E622-44DD-5EF2-CAAA-1AD2A841E147}"/>
              </a:ext>
            </a:extLst>
          </p:cNvPr>
          <p:cNvPicPr>
            <a:picLocks noChangeAspect="1"/>
          </p:cNvPicPr>
          <p:nvPr/>
        </p:nvPicPr>
        <p:blipFill>
          <a:blip r:embed="rId23" cstate="print">
            <a:extLst>
              <a:ext uri="{96DAC541-7B7A-43D3-8B79-37D633B846F1}">
                <asvg:svgBlip xmlns:asvg="http://schemas.microsoft.com/office/drawing/2016/SVG/main" xmlns="" r:embed="rId24"/>
              </a:ext>
            </a:extLst>
          </a:blip>
          <a:stretch>
            <a:fillRect/>
          </a:stretch>
        </p:blipFill>
        <p:spPr>
          <a:xfrm>
            <a:off x="5932303" y="8146344"/>
            <a:ext cx="137037" cy="137037"/>
          </a:xfrm>
          <a:prstGeom prst="rect">
            <a:avLst/>
          </a:prstGeom>
        </p:spPr>
      </p:pic>
      <p:sp>
        <p:nvSpPr>
          <p:cNvPr id="1240" name="TextBox 1239">
            <a:extLst>
              <a:ext uri="{FF2B5EF4-FFF2-40B4-BE49-F238E27FC236}">
                <a16:creationId xmlns:a16="http://schemas.microsoft.com/office/drawing/2014/main" xmlns="" id="{C4583DEF-2B37-A113-48D4-007799396FE2}"/>
              </a:ext>
            </a:extLst>
          </p:cNvPr>
          <p:cNvSpPr txBox="1"/>
          <p:nvPr/>
        </p:nvSpPr>
        <p:spPr>
          <a:xfrm>
            <a:off x="4743991" y="7441729"/>
            <a:ext cx="1662887" cy="862405"/>
          </a:xfrm>
          <a:prstGeom prst="rect">
            <a:avLst/>
          </a:prstGeom>
          <a:solidFill>
            <a:srgbClr val="E5E6FA"/>
          </a:solidFill>
          <a:ln>
            <a:solidFill>
              <a:schemeClr val="tx1">
                <a:lumMod val="50000"/>
                <a:lumOff val="50000"/>
              </a:schemeClr>
            </a:solidFill>
          </a:ln>
        </p:spPr>
        <p:txBody>
          <a:bodyPr wrap="none" rtlCol="0">
            <a:noAutofit/>
          </a:bodyPr>
          <a:lstStyle/>
          <a:p>
            <a:pPr algn="ctr"/>
            <a:r>
              <a:rPr lang="en-US" sz="1000" dirty="0"/>
              <a:t>OCR passed</a:t>
            </a:r>
          </a:p>
          <a:p>
            <a:pPr algn="ctr"/>
            <a:endParaRPr lang="en-US" sz="1000" dirty="0"/>
          </a:p>
        </p:txBody>
      </p:sp>
      <p:sp>
        <p:nvSpPr>
          <p:cNvPr id="1241" name="TextBox 1240">
            <a:extLst>
              <a:ext uri="{FF2B5EF4-FFF2-40B4-BE49-F238E27FC236}">
                <a16:creationId xmlns:a16="http://schemas.microsoft.com/office/drawing/2014/main" xmlns="" id="{A70C64F8-142A-E3B3-185F-42CDA01C76C7}"/>
              </a:ext>
            </a:extLst>
          </p:cNvPr>
          <p:cNvSpPr txBox="1"/>
          <p:nvPr/>
        </p:nvSpPr>
        <p:spPr>
          <a:xfrm>
            <a:off x="4868684" y="7986527"/>
            <a:ext cx="632677" cy="246221"/>
          </a:xfrm>
          <a:prstGeom prst="rect">
            <a:avLst/>
          </a:prstGeom>
          <a:solidFill>
            <a:srgbClr val="3BED50"/>
          </a:solidFill>
          <a:ln>
            <a:solidFill>
              <a:schemeClr val="tx1">
                <a:lumMod val="50000"/>
                <a:lumOff val="50000"/>
              </a:schemeClr>
            </a:solidFill>
          </a:ln>
        </p:spPr>
        <p:txBody>
          <a:bodyPr wrap="none" rtlCol="0">
            <a:noAutofit/>
          </a:bodyPr>
          <a:lstStyle/>
          <a:p>
            <a:pPr algn="ctr"/>
            <a:r>
              <a:rPr lang="en-US" sz="900" b="1" dirty="0">
                <a:solidFill>
                  <a:schemeClr val="bg1"/>
                </a:solidFill>
              </a:rPr>
              <a:t>OK [Ent]</a:t>
            </a:r>
          </a:p>
        </p:txBody>
      </p:sp>
      <p:sp>
        <p:nvSpPr>
          <p:cNvPr id="1242" name="テキスト ボックス 135">
            <a:extLst>
              <a:ext uri="{FF2B5EF4-FFF2-40B4-BE49-F238E27FC236}">
                <a16:creationId xmlns:a16="http://schemas.microsoft.com/office/drawing/2014/main" xmlns="" id="{CBF40E5D-E51E-B7F2-4763-5FF03F7253F1}"/>
              </a:ext>
            </a:extLst>
          </p:cNvPr>
          <p:cNvSpPr txBox="1"/>
          <p:nvPr/>
        </p:nvSpPr>
        <p:spPr>
          <a:xfrm>
            <a:off x="4838030" y="7676194"/>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Qty</a:t>
            </a:r>
            <a:endParaRPr kumimoji="1" lang="ja-JP" altLang="en-US" sz="800" dirty="0">
              <a:latin typeface="Meiryo UI" panose="020B0604030504040204" pitchFamily="50" charset="-128"/>
              <a:ea typeface="Meiryo UI" panose="020B0604030504040204" pitchFamily="50" charset="-128"/>
            </a:endParaRPr>
          </a:p>
        </p:txBody>
      </p:sp>
      <p:sp>
        <p:nvSpPr>
          <p:cNvPr id="1243" name="正方形/長方形 15">
            <a:extLst>
              <a:ext uri="{FF2B5EF4-FFF2-40B4-BE49-F238E27FC236}">
                <a16:creationId xmlns:a16="http://schemas.microsoft.com/office/drawing/2014/main" xmlns="" id="{E5535C97-895D-0761-6975-7986EDC54F1E}"/>
              </a:ext>
            </a:extLst>
          </p:cNvPr>
          <p:cNvSpPr/>
          <p:nvPr/>
        </p:nvSpPr>
        <p:spPr>
          <a:xfrm>
            <a:off x="5232068" y="7694115"/>
            <a:ext cx="774556" cy="18271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60</a:t>
            </a:r>
            <a:endParaRPr kumimoji="1" lang="ja-JP" altLang="en-US" sz="800" dirty="0">
              <a:solidFill>
                <a:schemeClr val="tx1"/>
              </a:solidFill>
            </a:endParaRPr>
          </a:p>
        </p:txBody>
      </p:sp>
      <p:sp>
        <p:nvSpPr>
          <p:cNvPr id="1244" name="TextBox 1243">
            <a:extLst>
              <a:ext uri="{FF2B5EF4-FFF2-40B4-BE49-F238E27FC236}">
                <a16:creationId xmlns:a16="http://schemas.microsoft.com/office/drawing/2014/main" xmlns="" id="{7AF6AB16-7993-B0EA-4831-DB4BCDF1519A}"/>
              </a:ext>
            </a:extLst>
          </p:cNvPr>
          <p:cNvSpPr txBox="1"/>
          <p:nvPr/>
        </p:nvSpPr>
        <p:spPr>
          <a:xfrm>
            <a:off x="5531841" y="7986527"/>
            <a:ext cx="789137" cy="246221"/>
          </a:xfrm>
          <a:prstGeom prst="rect">
            <a:avLst/>
          </a:prstGeom>
          <a:solidFill>
            <a:srgbClr val="FFFF00"/>
          </a:solidFill>
          <a:ln>
            <a:solidFill>
              <a:schemeClr val="tx1">
                <a:lumMod val="50000"/>
                <a:lumOff val="50000"/>
              </a:schemeClr>
            </a:solidFill>
          </a:ln>
        </p:spPr>
        <p:txBody>
          <a:bodyPr wrap="none" rtlCol="0">
            <a:noAutofit/>
          </a:bodyPr>
          <a:lstStyle/>
          <a:p>
            <a:pPr algn="ctr"/>
            <a:r>
              <a:rPr lang="en-US" sz="900" b="1" dirty="0">
                <a:solidFill>
                  <a:schemeClr val="tx1">
                    <a:lumMod val="50000"/>
                    <a:lumOff val="50000"/>
                  </a:schemeClr>
                </a:solidFill>
              </a:rPr>
              <a:t>Cancel [P1]</a:t>
            </a:r>
          </a:p>
        </p:txBody>
      </p:sp>
      <p:sp>
        <p:nvSpPr>
          <p:cNvPr id="1245" name="テキスト ボックス 127">
            <a:extLst>
              <a:ext uri="{FF2B5EF4-FFF2-40B4-BE49-F238E27FC236}">
                <a16:creationId xmlns:a16="http://schemas.microsoft.com/office/drawing/2014/main" xmlns="" id="{DAA6DFFA-5926-83BD-B106-42490A1DE048}"/>
              </a:ext>
            </a:extLst>
          </p:cNvPr>
          <p:cNvSpPr txBox="1"/>
          <p:nvPr/>
        </p:nvSpPr>
        <p:spPr>
          <a:xfrm>
            <a:off x="4764873" y="8361070"/>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246" name="図 44">
            <a:extLst>
              <a:ext uri="{FF2B5EF4-FFF2-40B4-BE49-F238E27FC236}">
                <a16:creationId xmlns:a16="http://schemas.microsoft.com/office/drawing/2014/main" xmlns="" id="{16220DD5-FAB5-FD1E-F6B7-0F3375F287B4}"/>
              </a:ext>
            </a:extLst>
          </p:cNvPr>
          <p:cNvPicPr>
            <a:picLocks noChangeAspect="1"/>
          </p:cNvPicPr>
          <p:nvPr/>
        </p:nvPicPr>
        <p:blipFill rotWithShape="1">
          <a:blip r:embed="rId20" cstate="print"/>
          <a:srcRect r="7596" b="3166"/>
          <a:stretch/>
        </p:blipFill>
        <p:spPr>
          <a:xfrm>
            <a:off x="4753818" y="8373947"/>
            <a:ext cx="369329" cy="250725"/>
          </a:xfrm>
          <a:prstGeom prst="rect">
            <a:avLst/>
          </a:prstGeom>
        </p:spPr>
      </p:pic>
      <p:pic>
        <p:nvPicPr>
          <p:cNvPr id="1247" name="図 49">
            <a:extLst>
              <a:ext uri="{FF2B5EF4-FFF2-40B4-BE49-F238E27FC236}">
                <a16:creationId xmlns:a16="http://schemas.microsoft.com/office/drawing/2014/main" xmlns="" id="{CA5CA8DD-1429-F0D7-36F7-9DBA75BB05DE}"/>
              </a:ext>
            </a:extLst>
          </p:cNvPr>
          <p:cNvPicPr>
            <a:picLocks noChangeAspect="1"/>
          </p:cNvPicPr>
          <p:nvPr/>
        </p:nvPicPr>
        <p:blipFill>
          <a:blip r:embed="rId21" cstate="print"/>
          <a:stretch>
            <a:fillRect/>
          </a:stretch>
        </p:blipFill>
        <p:spPr>
          <a:xfrm>
            <a:off x="4798307" y="8412087"/>
            <a:ext cx="266258" cy="135957"/>
          </a:xfrm>
          <a:prstGeom prst="rect">
            <a:avLst/>
          </a:prstGeom>
        </p:spPr>
      </p:pic>
      <p:sp>
        <p:nvSpPr>
          <p:cNvPr id="1248" name="テキスト ボックス 285">
            <a:extLst>
              <a:ext uri="{FF2B5EF4-FFF2-40B4-BE49-F238E27FC236}">
                <a16:creationId xmlns:a16="http://schemas.microsoft.com/office/drawing/2014/main" xmlns="" id="{88FE0126-54D3-DBCA-8117-B05274440400}"/>
              </a:ext>
            </a:extLst>
          </p:cNvPr>
          <p:cNvSpPr txBox="1"/>
          <p:nvPr/>
        </p:nvSpPr>
        <p:spPr>
          <a:xfrm>
            <a:off x="4687480" y="8368298"/>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1249" name="テキスト ボックス 127">
            <a:extLst>
              <a:ext uri="{FF2B5EF4-FFF2-40B4-BE49-F238E27FC236}">
                <a16:creationId xmlns:a16="http://schemas.microsoft.com/office/drawing/2014/main" xmlns="" id="{F1FA7B9E-2802-7BCB-B2D7-4792D175A806}"/>
              </a:ext>
            </a:extLst>
          </p:cNvPr>
          <p:cNvSpPr txBox="1"/>
          <p:nvPr/>
        </p:nvSpPr>
        <p:spPr>
          <a:xfrm>
            <a:off x="5956442" y="8361756"/>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250" name="図 340">
            <a:extLst>
              <a:ext uri="{FF2B5EF4-FFF2-40B4-BE49-F238E27FC236}">
                <a16:creationId xmlns:a16="http://schemas.microsoft.com/office/drawing/2014/main" xmlns="" id="{665204CF-2F60-A929-4CED-25D83CB8FCFC}"/>
              </a:ext>
            </a:extLst>
          </p:cNvPr>
          <p:cNvPicPr>
            <a:picLocks noChangeAspect="1"/>
          </p:cNvPicPr>
          <p:nvPr/>
        </p:nvPicPr>
        <p:blipFill rotWithShape="1">
          <a:blip r:embed="rId20" cstate="print"/>
          <a:srcRect r="7596" b="3166"/>
          <a:stretch/>
        </p:blipFill>
        <p:spPr>
          <a:xfrm>
            <a:off x="5945387" y="8374633"/>
            <a:ext cx="369329" cy="250725"/>
          </a:xfrm>
          <a:prstGeom prst="rect">
            <a:avLst/>
          </a:prstGeom>
        </p:spPr>
      </p:pic>
      <p:pic>
        <p:nvPicPr>
          <p:cNvPr id="1251" name="図 341">
            <a:extLst>
              <a:ext uri="{FF2B5EF4-FFF2-40B4-BE49-F238E27FC236}">
                <a16:creationId xmlns:a16="http://schemas.microsoft.com/office/drawing/2014/main" xmlns="" id="{F4A8FFBE-B149-D920-556F-B062974EA4F4}"/>
              </a:ext>
            </a:extLst>
          </p:cNvPr>
          <p:cNvPicPr>
            <a:picLocks noChangeAspect="1"/>
          </p:cNvPicPr>
          <p:nvPr/>
        </p:nvPicPr>
        <p:blipFill>
          <a:blip r:embed="rId21" cstate="print"/>
          <a:stretch>
            <a:fillRect/>
          </a:stretch>
        </p:blipFill>
        <p:spPr>
          <a:xfrm>
            <a:off x="5989876" y="8412773"/>
            <a:ext cx="266258" cy="135957"/>
          </a:xfrm>
          <a:prstGeom prst="rect">
            <a:avLst/>
          </a:prstGeom>
        </p:spPr>
      </p:pic>
      <p:sp>
        <p:nvSpPr>
          <p:cNvPr id="1252" name="テキスト ボックス 285">
            <a:extLst>
              <a:ext uri="{FF2B5EF4-FFF2-40B4-BE49-F238E27FC236}">
                <a16:creationId xmlns:a16="http://schemas.microsoft.com/office/drawing/2014/main" xmlns="" id="{6D710350-27C8-8249-04A0-11E114B9DBA3}"/>
              </a:ext>
            </a:extLst>
          </p:cNvPr>
          <p:cNvSpPr txBox="1"/>
          <p:nvPr/>
        </p:nvSpPr>
        <p:spPr>
          <a:xfrm>
            <a:off x="5879049" y="8368984"/>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1253" name="テキスト ボックス 127">
            <a:extLst>
              <a:ext uri="{FF2B5EF4-FFF2-40B4-BE49-F238E27FC236}">
                <a16:creationId xmlns:a16="http://schemas.microsoft.com/office/drawing/2014/main" xmlns="" id="{0CC38983-181C-1175-7097-A78FAE34DB79}"/>
              </a:ext>
            </a:extLst>
          </p:cNvPr>
          <p:cNvSpPr txBox="1"/>
          <p:nvPr/>
        </p:nvSpPr>
        <p:spPr>
          <a:xfrm>
            <a:off x="5563938" y="8362280"/>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254" name="図 46">
            <a:extLst>
              <a:ext uri="{FF2B5EF4-FFF2-40B4-BE49-F238E27FC236}">
                <a16:creationId xmlns:a16="http://schemas.microsoft.com/office/drawing/2014/main" xmlns="" id="{DAD82A14-D2D9-626A-6163-35A2EAAD9D9F}"/>
              </a:ext>
            </a:extLst>
          </p:cNvPr>
          <p:cNvPicPr>
            <a:picLocks noChangeAspect="1"/>
          </p:cNvPicPr>
          <p:nvPr/>
        </p:nvPicPr>
        <p:blipFill rotWithShape="1">
          <a:blip r:embed="rId20" cstate="print"/>
          <a:srcRect r="7596" b="3166"/>
          <a:stretch/>
        </p:blipFill>
        <p:spPr>
          <a:xfrm>
            <a:off x="5552883" y="8375157"/>
            <a:ext cx="369329" cy="250725"/>
          </a:xfrm>
          <a:prstGeom prst="rect">
            <a:avLst/>
          </a:prstGeom>
        </p:spPr>
      </p:pic>
      <p:pic>
        <p:nvPicPr>
          <p:cNvPr id="1255" name="図 47">
            <a:extLst>
              <a:ext uri="{FF2B5EF4-FFF2-40B4-BE49-F238E27FC236}">
                <a16:creationId xmlns:a16="http://schemas.microsoft.com/office/drawing/2014/main" xmlns="" id="{1DE5F0ED-3AEE-59EE-12A7-9592B875816D}"/>
              </a:ext>
            </a:extLst>
          </p:cNvPr>
          <p:cNvPicPr>
            <a:picLocks noChangeAspect="1"/>
          </p:cNvPicPr>
          <p:nvPr/>
        </p:nvPicPr>
        <p:blipFill>
          <a:blip r:embed="rId21" cstate="print"/>
          <a:stretch>
            <a:fillRect/>
          </a:stretch>
        </p:blipFill>
        <p:spPr>
          <a:xfrm>
            <a:off x="5597372" y="8413297"/>
            <a:ext cx="266258" cy="135957"/>
          </a:xfrm>
          <a:prstGeom prst="rect">
            <a:avLst/>
          </a:prstGeom>
        </p:spPr>
      </p:pic>
      <p:sp>
        <p:nvSpPr>
          <p:cNvPr id="1256" name="テキスト ボックス 285">
            <a:extLst>
              <a:ext uri="{FF2B5EF4-FFF2-40B4-BE49-F238E27FC236}">
                <a16:creationId xmlns:a16="http://schemas.microsoft.com/office/drawing/2014/main" xmlns="" id="{F1A5DDD9-297B-68DD-B1A5-7FEDD7BD50BE}"/>
              </a:ext>
            </a:extLst>
          </p:cNvPr>
          <p:cNvSpPr txBox="1"/>
          <p:nvPr/>
        </p:nvSpPr>
        <p:spPr>
          <a:xfrm>
            <a:off x="5486545" y="8369508"/>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1257" name="テキスト ボックス 127">
            <a:extLst>
              <a:ext uri="{FF2B5EF4-FFF2-40B4-BE49-F238E27FC236}">
                <a16:creationId xmlns:a16="http://schemas.microsoft.com/office/drawing/2014/main" xmlns="" id="{4DE67778-0DB4-61CD-3C67-FD1720BD524F}"/>
              </a:ext>
            </a:extLst>
          </p:cNvPr>
          <p:cNvSpPr txBox="1"/>
          <p:nvPr/>
        </p:nvSpPr>
        <p:spPr>
          <a:xfrm>
            <a:off x="5171049" y="8359023"/>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258" name="図 64">
            <a:extLst>
              <a:ext uri="{FF2B5EF4-FFF2-40B4-BE49-F238E27FC236}">
                <a16:creationId xmlns:a16="http://schemas.microsoft.com/office/drawing/2014/main" xmlns="" id="{F72C77F7-A092-8C20-99FB-16AD5D5BA393}"/>
              </a:ext>
            </a:extLst>
          </p:cNvPr>
          <p:cNvPicPr>
            <a:picLocks noChangeAspect="1"/>
          </p:cNvPicPr>
          <p:nvPr/>
        </p:nvPicPr>
        <p:blipFill rotWithShape="1">
          <a:blip r:embed="rId20" cstate="print"/>
          <a:srcRect r="7596" b="3166"/>
          <a:stretch/>
        </p:blipFill>
        <p:spPr>
          <a:xfrm>
            <a:off x="5159994" y="8371900"/>
            <a:ext cx="369329" cy="250725"/>
          </a:xfrm>
          <a:prstGeom prst="rect">
            <a:avLst/>
          </a:prstGeom>
        </p:spPr>
      </p:pic>
      <p:pic>
        <p:nvPicPr>
          <p:cNvPr id="1259" name="図 65">
            <a:extLst>
              <a:ext uri="{FF2B5EF4-FFF2-40B4-BE49-F238E27FC236}">
                <a16:creationId xmlns:a16="http://schemas.microsoft.com/office/drawing/2014/main" xmlns="" id="{78E8C3A5-47CF-E3FC-646C-60A5FC5D0EE9}"/>
              </a:ext>
            </a:extLst>
          </p:cNvPr>
          <p:cNvPicPr>
            <a:picLocks noChangeAspect="1"/>
          </p:cNvPicPr>
          <p:nvPr/>
        </p:nvPicPr>
        <p:blipFill>
          <a:blip r:embed="rId21" cstate="print"/>
          <a:stretch>
            <a:fillRect/>
          </a:stretch>
        </p:blipFill>
        <p:spPr>
          <a:xfrm>
            <a:off x="5204483" y="8410040"/>
            <a:ext cx="266258" cy="135957"/>
          </a:xfrm>
          <a:prstGeom prst="rect">
            <a:avLst/>
          </a:prstGeom>
        </p:spPr>
      </p:pic>
      <p:sp>
        <p:nvSpPr>
          <p:cNvPr id="1260" name="テキスト ボックス 285">
            <a:extLst>
              <a:ext uri="{FF2B5EF4-FFF2-40B4-BE49-F238E27FC236}">
                <a16:creationId xmlns:a16="http://schemas.microsoft.com/office/drawing/2014/main" xmlns="" id="{19E273A2-46B4-F843-5BFF-B9A4F0C909AA}"/>
              </a:ext>
            </a:extLst>
          </p:cNvPr>
          <p:cNvSpPr txBox="1"/>
          <p:nvPr/>
        </p:nvSpPr>
        <p:spPr>
          <a:xfrm>
            <a:off x="5093656" y="8366251"/>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1261" name="テキスト ボックス 300">
            <a:extLst>
              <a:ext uri="{FF2B5EF4-FFF2-40B4-BE49-F238E27FC236}">
                <a16:creationId xmlns:a16="http://schemas.microsoft.com/office/drawing/2014/main" xmlns="" id="{7292A0F9-543F-3B35-75E3-0DF90D13F7C8}"/>
              </a:ext>
            </a:extLst>
          </p:cNvPr>
          <p:cNvSpPr txBox="1"/>
          <p:nvPr/>
        </p:nvSpPr>
        <p:spPr>
          <a:xfrm>
            <a:off x="430124" y="3920534"/>
            <a:ext cx="867404" cy="276999"/>
          </a:xfrm>
          <a:prstGeom prst="rect">
            <a:avLst/>
          </a:prstGeom>
          <a:solidFill>
            <a:srgbClr val="FFFF00"/>
          </a:solidFill>
        </p:spPr>
        <p:txBody>
          <a:bodyPr wrap="square" rtlCol="0">
            <a:spAutoFit/>
          </a:bodyPr>
          <a:lstStyle/>
          <a:p>
            <a:r>
              <a:rPr kumimoji="1" lang="en-US" altLang="ja-JP" sz="600" b="1" dirty="0">
                <a:latin typeface="+mj-lt"/>
              </a:rPr>
              <a:t>Step 1. Scan part tag receive</a:t>
            </a:r>
            <a:r>
              <a:rPr kumimoji="1" lang="en-US" altLang="ja-JP" sz="600" dirty="0">
                <a:latin typeface="+mj-lt"/>
              </a:rPr>
              <a:t>.</a:t>
            </a:r>
            <a:endParaRPr kumimoji="1" lang="ja-JP" altLang="en-US" sz="600" dirty="0"/>
          </a:p>
        </p:txBody>
      </p:sp>
      <p:sp>
        <p:nvSpPr>
          <p:cNvPr id="1262" name="矢印: 右 242">
            <a:extLst>
              <a:ext uri="{FF2B5EF4-FFF2-40B4-BE49-F238E27FC236}">
                <a16:creationId xmlns:a16="http://schemas.microsoft.com/office/drawing/2014/main" xmlns="" id="{CCF64A09-6FDC-B146-C003-FD5C32F23E68}"/>
              </a:ext>
            </a:extLst>
          </p:cNvPr>
          <p:cNvSpPr/>
          <p:nvPr/>
        </p:nvSpPr>
        <p:spPr>
          <a:xfrm>
            <a:off x="4903649" y="4887213"/>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263" name="รูปภาพ 3">
            <a:extLst>
              <a:ext uri="{FF2B5EF4-FFF2-40B4-BE49-F238E27FC236}">
                <a16:creationId xmlns:a16="http://schemas.microsoft.com/office/drawing/2014/main" xmlns="" id="{8E6B8572-A38B-D30F-EEB6-B2F5651E1D02}"/>
              </a:ext>
            </a:extLst>
          </p:cNvPr>
          <p:cNvPicPr/>
          <p:nvPr/>
        </p:nvPicPr>
        <p:blipFill>
          <a:blip r:embed="rId8" cstate="print">
            <a:extLst>
              <a:ext uri="{28A0092B-C50C-407E-A947-70E740481C1C}">
                <a14:useLocalDpi xmlns:a14="http://schemas.microsoft.com/office/drawing/2010/main" xmlns="" val="0"/>
              </a:ext>
            </a:extLst>
          </a:blip>
          <a:stretch>
            <a:fillRect/>
          </a:stretch>
        </p:blipFill>
        <p:spPr>
          <a:xfrm>
            <a:off x="2620022" y="6429335"/>
            <a:ext cx="1716979" cy="2217799"/>
          </a:xfrm>
          <a:prstGeom prst="rect">
            <a:avLst/>
          </a:prstGeom>
        </p:spPr>
      </p:pic>
      <p:pic>
        <p:nvPicPr>
          <p:cNvPr id="1264" name="図 119">
            <a:extLst>
              <a:ext uri="{FF2B5EF4-FFF2-40B4-BE49-F238E27FC236}">
                <a16:creationId xmlns:a16="http://schemas.microsoft.com/office/drawing/2014/main" xmlns="" id="{C4ECA9A0-902F-5B7F-4CFC-C65E95B1A1B7}"/>
              </a:ext>
            </a:extLst>
          </p:cNvPr>
          <p:cNvPicPr>
            <a:picLocks noChangeAspect="1"/>
          </p:cNvPicPr>
          <p:nvPr/>
        </p:nvPicPr>
        <p:blipFill>
          <a:blip r:embed="rId10" cstate="print"/>
          <a:stretch>
            <a:fillRect/>
          </a:stretch>
        </p:blipFill>
        <p:spPr>
          <a:xfrm>
            <a:off x="2867769" y="6549439"/>
            <a:ext cx="1182132" cy="177846"/>
          </a:xfrm>
          <a:prstGeom prst="rect">
            <a:avLst/>
          </a:prstGeom>
        </p:spPr>
      </p:pic>
      <p:sp>
        <p:nvSpPr>
          <p:cNvPr id="1265" name="テキスト ボックス 120">
            <a:extLst>
              <a:ext uri="{FF2B5EF4-FFF2-40B4-BE49-F238E27FC236}">
                <a16:creationId xmlns:a16="http://schemas.microsoft.com/office/drawing/2014/main" xmlns="" id="{A6FCAD3D-5229-ED1F-5681-6E4C57AF0029}"/>
              </a:ext>
            </a:extLst>
          </p:cNvPr>
          <p:cNvSpPr txBox="1"/>
          <p:nvPr/>
        </p:nvSpPr>
        <p:spPr>
          <a:xfrm>
            <a:off x="2620021" y="6517576"/>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Camera</a:t>
            </a:r>
          </a:p>
        </p:txBody>
      </p:sp>
      <p:sp>
        <p:nvSpPr>
          <p:cNvPr id="1266" name="テキスト ボックス 127">
            <a:extLst>
              <a:ext uri="{FF2B5EF4-FFF2-40B4-BE49-F238E27FC236}">
                <a16:creationId xmlns:a16="http://schemas.microsoft.com/office/drawing/2014/main" xmlns="" id="{BE93EB39-9E9A-C399-9C94-D43744F9A062}"/>
              </a:ext>
            </a:extLst>
          </p:cNvPr>
          <p:cNvSpPr txBox="1"/>
          <p:nvPr/>
        </p:nvSpPr>
        <p:spPr>
          <a:xfrm>
            <a:off x="2685411" y="8373013"/>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267" name="図 44">
            <a:extLst>
              <a:ext uri="{FF2B5EF4-FFF2-40B4-BE49-F238E27FC236}">
                <a16:creationId xmlns:a16="http://schemas.microsoft.com/office/drawing/2014/main" xmlns="" id="{F49D1180-33CC-72B1-D240-1BB29DF21387}"/>
              </a:ext>
            </a:extLst>
          </p:cNvPr>
          <p:cNvPicPr>
            <a:picLocks noChangeAspect="1"/>
          </p:cNvPicPr>
          <p:nvPr/>
        </p:nvPicPr>
        <p:blipFill rotWithShape="1">
          <a:blip r:embed="rId20" cstate="print"/>
          <a:srcRect r="7596" b="3166"/>
          <a:stretch/>
        </p:blipFill>
        <p:spPr>
          <a:xfrm>
            <a:off x="2674356" y="8385890"/>
            <a:ext cx="369329" cy="250725"/>
          </a:xfrm>
          <a:prstGeom prst="rect">
            <a:avLst/>
          </a:prstGeom>
        </p:spPr>
      </p:pic>
      <p:pic>
        <p:nvPicPr>
          <p:cNvPr id="1268" name="図 49">
            <a:extLst>
              <a:ext uri="{FF2B5EF4-FFF2-40B4-BE49-F238E27FC236}">
                <a16:creationId xmlns:a16="http://schemas.microsoft.com/office/drawing/2014/main" xmlns="" id="{E26D7524-2B15-6FAB-7BF2-8E30E07DEB01}"/>
              </a:ext>
            </a:extLst>
          </p:cNvPr>
          <p:cNvPicPr>
            <a:picLocks noChangeAspect="1"/>
          </p:cNvPicPr>
          <p:nvPr/>
        </p:nvPicPr>
        <p:blipFill>
          <a:blip r:embed="rId21" cstate="print"/>
          <a:stretch>
            <a:fillRect/>
          </a:stretch>
        </p:blipFill>
        <p:spPr>
          <a:xfrm>
            <a:off x="2718845" y="8424030"/>
            <a:ext cx="266258" cy="135957"/>
          </a:xfrm>
          <a:prstGeom prst="rect">
            <a:avLst/>
          </a:prstGeom>
        </p:spPr>
      </p:pic>
      <p:sp>
        <p:nvSpPr>
          <p:cNvPr id="1269" name="テキスト ボックス 285">
            <a:extLst>
              <a:ext uri="{FF2B5EF4-FFF2-40B4-BE49-F238E27FC236}">
                <a16:creationId xmlns:a16="http://schemas.microsoft.com/office/drawing/2014/main" xmlns="" id="{83683BCF-8B1A-F76A-3917-DDD6A5AC75FB}"/>
              </a:ext>
            </a:extLst>
          </p:cNvPr>
          <p:cNvSpPr txBox="1"/>
          <p:nvPr/>
        </p:nvSpPr>
        <p:spPr>
          <a:xfrm>
            <a:off x="2608018" y="8380241"/>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Back</a:t>
            </a:r>
          </a:p>
          <a:p>
            <a:pPr algn="ct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1270" name="テキスト ボックス 127">
            <a:extLst>
              <a:ext uri="{FF2B5EF4-FFF2-40B4-BE49-F238E27FC236}">
                <a16:creationId xmlns:a16="http://schemas.microsoft.com/office/drawing/2014/main" xmlns="" id="{D3830065-CE66-7E6A-5770-90F1C8C7D3AF}"/>
              </a:ext>
            </a:extLst>
          </p:cNvPr>
          <p:cNvSpPr txBox="1"/>
          <p:nvPr/>
        </p:nvSpPr>
        <p:spPr>
          <a:xfrm>
            <a:off x="3876980" y="8373699"/>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271" name="図 340">
            <a:extLst>
              <a:ext uri="{FF2B5EF4-FFF2-40B4-BE49-F238E27FC236}">
                <a16:creationId xmlns:a16="http://schemas.microsoft.com/office/drawing/2014/main" xmlns="" id="{812DCC02-FE35-80BA-015D-87C7BD7C5B5A}"/>
              </a:ext>
            </a:extLst>
          </p:cNvPr>
          <p:cNvPicPr>
            <a:picLocks noChangeAspect="1"/>
          </p:cNvPicPr>
          <p:nvPr/>
        </p:nvPicPr>
        <p:blipFill rotWithShape="1">
          <a:blip r:embed="rId20" cstate="print"/>
          <a:srcRect r="7596" b="3166"/>
          <a:stretch/>
        </p:blipFill>
        <p:spPr>
          <a:xfrm>
            <a:off x="3865925" y="8386576"/>
            <a:ext cx="369329" cy="250725"/>
          </a:xfrm>
          <a:prstGeom prst="rect">
            <a:avLst/>
          </a:prstGeom>
        </p:spPr>
      </p:pic>
      <p:pic>
        <p:nvPicPr>
          <p:cNvPr id="1272" name="図 341">
            <a:extLst>
              <a:ext uri="{FF2B5EF4-FFF2-40B4-BE49-F238E27FC236}">
                <a16:creationId xmlns:a16="http://schemas.microsoft.com/office/drawing/2014/main" xmlns="" id="{DF0C2C0B-B16C-EB0F-F9CA-D52479EF389D}"/>
              </a:ext>
            </a:extLst>
          </p:cNvPr>
          <p:cNvPicPr>
            <a:picLocks noChangeAspect="1"/>
          </p:cNvPicPr>
          <p:nvPr/>
        </p:nvPicPr>
        <p:blipFill>
          <a:blip r:embed="rId21" cstate="print"/>
          <a:stretch>
            <a:fillRect/>
          </a:stretch>
        </p:blipFill>
        <p:spPr>
          <a:xfrm>
            <a:off x="3910414" y="8424716"/>
            <a:ext cx="266258" cy="135957"/>
          </a:xfrm>
          <a:prstGeom prst="rect">
            <a:avLst/>
          </a:prstGeom>
        </p:spPr>
      </p:pic>
      <p:sp>
        <p:nvSpPr>
          <p:cNvPr id="1273" name="テキスト ボックス 285">
            <a:extLst>
              <a:ext uri="{FF2B5EF4-FFF2-40B4-BE49-F238E27FC236}">
                <a16:creationId xmlns:a16="http://schemas.microsoft.com/office/drawing/2014/main" xmlns="" id="{E6543A50-CB56-4EC7-F5B0-28A59AF4C65E}"/>
              </a:ext>
            </a:extLst>
          </p:cNvPr>
          <p:cNvSpPr txBox="1"/>
          <p:nvPr/>
        </p:nvSpPr>
        <p:spPr>
          <a:xfrm>
            <a:off x="3799587" y="8380927"/>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Capture</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1274" name="テキスト ボックス 127">
            <a:extLst>
              <a:ext uri="{FF2B5EF4-FFF2-40B4-BE49-F238E27FC236}">
                <a16:creationId xmlns:a16="http://schemas.microsoft.com/office/drawing/2014/main" xmlns="" id="{51162CF4-445B-387C-03A2-D62791D86EFE}"/>
              </a:ext>
            </a:extLst>
          </p:cNvPr>
          <p:cNvSpPr txBox="1"/>
          <p:nvPr/>
        </p:nvSpPr>
        <p:spPr>
          <a:xfrm>
            <a:off x="3091587" y="8370966"/>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275" name="図 64">
            <a:extLst>
              <a:ext uri="{FF2B5EF4-FFF2-40B4-BE49-F238E27FC236}">
                <a16:creationId xmlns:a16="http://schemas.microsoft.com/office/drawing/2014/main" xmlns="" id="{56BF110F-A4AB-F9AE-8E66-0F1877ED9F67}"/>
              </a:ext>
            </a:extLst>
          </p:cNvPr>
          <p:cNvPicPr>
            <a:picLocks noChangeAspect="1"/>
          </p:cNvPicPr>
          <p:nvPr/>
        </p:nvPicPr>
        <p:blipFill rotWithShape="1">
          <a:blip r:embed="rId20" cstate="print"/>
          <a:srcRect r="7596" b="3166"/>
          <a:stretch/>
        </p:blipFill>
        <p:spPr>
          <a:xfrm>
            <a:off x="3080532" y="8383843"/>
            <a:ext cx="369329" cy="250725"/>
          </a:xfrm>
          <a:prstGeom prst="rect">
            <a:avLst/>
          </a:prstGeom>
        </p:spPr>
      </p:pic>
      <p:pic>
        <p:nvPicPr>
          <p:cNvPr id="1276" name="図 65">
            <a:extLst>
              <a:ext uri="{FF2B5EF4-FFF2-40B4-BE49-F238E27FC236}">
                <a16:creationId xmlns:a16="http://schemas.microsoft.com/office/drawing/2014/main" xmlns="" id="{3605710B-B191-7967-1A98-DC22E8F087CF}"/>
              </a:ext>
            </a:extLst>
          </p:cNvPr>
          <p:cNvPicPr>
            <a:picLocks noChangeAspect="1"/>
          </p:cNvPicPr>
          <p:nvPr/>
        </p:nvPicPr>
        <p:blipFill>
          <a:blip r:embed="rId21" cstate="print"/>
          <a:stretch>
            <a:fillRect/>
          </a:stretch>
        </p:blipFill>
        <p:spPr>
          <a:xfrm>
            <a:off x="3125021" y="8421983"/>
            <a:ext cx="266258" cy="135957"/>
          </a:xfrm>
          <a:prstGeom prst="rect">
            <a:avLst/>
          </a:prstGeom>
        </p:spPr>
      </p:pic>
      <p:sp>
        <p:nvSpPr>
          <p:cNvPr id="1277" name="テキスト ボックス 285">
            <a:extLst>
              <a:ext uri="{FF2B5EF4-FFF2-40B4-BE49-F238E27FC236}">
                <a16:creationId xmlns:a16="http://schemas.microsoft.com/office/drawing/2014/main" xmlns="" id="{8F4562A8-1115-765B-B5DF-7A047AC6F7F6}"/>
              </a:ext>
            </a:extLst>
          </p:cNvPr>
          <p:cNvSpPr txBox="1"/>
          <p:nvPr/>
        </p:nvSpPr>
        <p:spPr>
          <a:xfrm>
            <a:off x="3014194" y="8378194"/>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1278" name="TextBox 1277">
            <a:extLst>
              <a:ext uri="{FF2B5EF4-FFF2-40B4-BE49-F238E27FC236}">
                <a16:creationId xmlns:a16="http://schemas.microsoft.com/office/drawing/2014/main" xmlns="" id="{E7C6BB7D-EF3F-E340-51F7-E43C80D2BDB4}"/>
              </a:ext>
            </a:extLst>
          </p:cNvPr>
          <p:cNvSpPr txBox="1"/>
          <p:nvPr/>
        </p:nvSpPr>
        <p:spPr>
          <a:xfrm>
            <a:off x="2647640" y="6764198"/>
            <a:ext cx="1662887" cy="1563166"/>
          </a:xfrm>
          <a:prstGeom prst="rect">
            <a:avLst/>
          </a:prstGeom>
          <a:solidFill>
            <a:srgbClr val="E5E6FA"/>
          </a:solidFill>
          <a:ln>
            <a:solidFill>
              <a:schemeClr val="tx1">
                <a:lumMod val="50000"/>
                <a:lumOff val="50000"/>
              </a:schemeClr>
            </a:solidFill>
          </a:ln>
        </p:spPr>
        <p:txBody>
          <a:bodyPr wrap="none" rtlCol="0">
            <a:noAutofit/>
          </a:bodyPr>
          <a:lstStyle/>
          <a:p>
            <a:pPr algn="ctr"/>
            <a:endParaRPr lang="en-US" sz="1000" dirty="0"/>
          </a:p>
          <a:p>
            <a:pPr algn="ctr"/>
            <a:r>
              <a:rPr lang="en-US" sz="1000" dirty="0"/>
              <a:t>All items packing</a:t>
            </a:r>
          </a:p>
          <a:p>
            <a:pPr algn="ctr"/>
            <a:r>
              <a:rPr lang="en-US" sz="1000" dirty="0"/>
              <a:t>finished</a:t>
            </a:r>
          </a:p>
        </p:txBody>
      </p:sp>
      <p:pic>
        <p:nvPicPr>
          <p:cNvPr id="1279" name="Picture 1278">
            <a:extLst>
              <a:ext uri="{FF2B5EF4-FFF2-40B4-BE49-F238E27FC236}">
                <a16:creationId xmlns:a16="http://schemas.microsoft.com/office/drawing/2014/main" xmlns="" id="{4BCC3457-23E5-49D0-71A1-4BF8D033F794}"/>
              </a:ext>
            </a:extLst>
          </p:cNvPr>
          <p:cNvPicPr>
            <a:picLocks noChangeAspect="1"/>
          </p:cNvPicPr>
          <p:nvPr/>
        </p:nvPicPr>
        <p:blipFill>
          <a:blip r:embed="rId25" cstate="print"/>
          <a:stretch>
            <a:fillRect/>
          </a:stretch>
        </p:blipFill>
        <p:spPr>
          <a:xfrm>
            <a:off x="2737799" y="6776959"/>
            <a:ext cx="1410885" cy="1554713"/>
          </a:xfrm>
          <a:prstGeom prst="rect">
            <a:avLst/>
          </a:prstGeom>
        </p:spPr>
      </p:pic>
    </p:spTree>
    <p:extLst>
      <p:ext uri="{BB962C8B-B14F-4D97-AF65-F5344CB8AC3E}">
        <p14:creationId xmlns:p14="http://schemas.microsoft.com/office/powerpoint/2010/main" xmlns="" val="122923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E566629-0062-228B-CE57-FAAA76B89FA5}"/>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605D37D6-F1EE-5E0B-20E9-7237625BB7B6}"/>
              </a:ext>
            </a:extLst>
          </p:cNvPr>
          <p:cNvSpPr>
            <a:spLocks noGrp="1"/>
          </p:cNvSpPr>
          <p:nvPr>
            <p:ph type="sldNum" sz="quarter" idx="12"/>
          </p:nvPr>
        </p:nvSpPr>
        <p:spPr>
          <a:xfrm>
            <a:off x="4843463" y="9181398"/>
            <a:ext cx="1543050" cy="527403"/>
          </a:xfrm>
        </p:spPr>
        <p:txBody>
          <a:bodyPr/>
          <a:lstStyle/>
          <a:p>
            <a:fld id="{FABEA90D-F275-432F-8053-456A4E092F4A}" type="slidenum">
              <a:rPr kumimoji="1" lang="ja-JP" altLang="en-US" smtClean="0"/>
              <a:pPr/>
              <a:t>11</a:t>
            </a:fld>
            <a:endParaRPr kumimoji="1" lang="ja-JP" altLang="en-US"/>
          </a:p>
        </p:txBody>
      </p:sp>
      <p:sp>
        <p:nvSpPr>
          <p:cNvPr id="17" name="正方形/長方形 16">
            <a:extLst>
              <a:ext uri="{FF2B5EF4-FFF2-40B4-BE49-F238E27FC236}">
                <a16:creationId xmlns:a16="http://schemas.microsoft.com/office/drawing/2014/main" xmlns="" id="{08F97262-436C-A868-1C70-AA5C485D4B79}"/>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xmlns="" id="{36361CB3-39B1-130B-1EC2-12A4BFE12312}"/>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grpSp>
        <p:nvGrpSpPr>
          <p:cNvPr id="539" name="Group 538">
            <a:extLst>
              <a:ext uri="{FF2B5EF4-FFF2-40B4-BE49-F238E27FC236}">
                <a16:creationId xmlns:a16="http://schemas.microsoft.com/office/drawing/2014/main" xmlns="" id="{0D787E37-2243-2F58-BA1F-312A9A449D63}"/>
              </a:ext>
            </a:extLst>
          </p:cNvPr>
          <p:cNvGrpSpPr/>
          <p:nvPr/>
        </p:nvGrpSpPr>
        <p:grpSpPr>
          <a:xfrm>
            <a:off x="6928036" y="7975014"/>
            <a:ext cx="1075165" cy="745191"/>
            <a:chOff x="4269439" y="6649287"/>
            <a:chExt cx="1075165" cy="745191"/>
          </a:xfrm>
        </p:grpSpPr>
        <p:pic>
          <p:nvPicPr>
            <p:cNvPr id="531" name="図 358">
              <a:extLst>
                <a:ext uri="{FF2B5EF4-FFF2-40B4-BE49-F238E27FC236}">
                  <a16:creationId xmlns:a16="http://schemas.microsoft.com/office/drawing/2014/main" xmlns="" id="{D65F175B-7656-447F-5783-02053A271BA5}"/>
                </a:ext>
              </a:extLst>
            </p:cNvPr>
            <p:cNvPicPr>
              <a:picLocks noChangeAspect="1"/>
            </p:cNvPicPr>
            <p:nvPr/>
          </p:nvPicPr>
          <p:blipFill>
            <a:blip r:embed="rId2" cstate="print"/>
            <a:stretch>
              <a:fillRect/>
            </a:stretch>
          </p:blipFill>
          <p:spPr>
            <a:xfrm>
              <a:off x="4269439" y="6649287"/>
              <a:ext cx="1075165" cy="745191"/>
            </a:xfrm>
            <a:prstGeom prst="rect">
              <a:avLst/>
            </a:prstGeom>
          </p:spPr>
        </p:pic>
        <p:pic>
          <p:nvPicPr>
            <p:cNvPr id="532" name="図 359">
              <a:extLst>
                <a:ext uri="{FF2B5EF4-FFF2-40B4-BE49-F238E27FC236}">
                  <a16:creationId xmlns:a16="http://schemas.microsoft.com/office/drawing/2014/main" xmlns="" id="{24B72FE5-05E3-DFC3-8C17-52CA4A493C56}"/>
                </a:ext>
              </a:extLst>
            </p:cNvPr>
            <p:cNvPicPr>
              <a:picLocks noChangeAspect="1"/>
            </p:cNvPicPr>
            <p:nvPr/>
          </p:nvPicPr>
          <p:blipFill>
            <a:blip r:embed="rId3" cstate="print"/>
            <a:stretch>
              <a:fillRect/>
            </a:stretch>
          </p:blipFill>
          <p:spPr>
            <a:xfrm>
              <a:off x="4405469" y="7036183"/>
              <a:ext cx="847293" cy="112175"/>
            </a:xfrm>
            <a:prstGeom prst="rect">
              <a:avLst/>
            </a:prstGeom>
          </p:spPr>
        </p:pic>
        <p:sp>
          <p:nvSpPr>
            <p:cNvPr id="533" name="テキスト ボックス 360">
              <a:extLst>
                <a:ext uri="{FF2B5EF4-FFF2-40B4-BE49-F238E27FC236}">
                  <a16:creationId xmlns:a16="http://schemas.microsoft.com/office/drawing/2014/main" xmlns="" id="{C2F8AA60-D696-94F3-31D4-A00348066126}"/>
                </a:ext>
              </a:extLst>
            </p:cNvPr>
            <p:cNvSpPr txBox="1"/>
            <p:nvPr/>
          </p:nvSpPr>
          <p:spPr>
            <a:xfrm>
              <a:off x="4363622" y="7003236"/>
              <a:ext cx="871556"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Operation completed</a:t>
              </a:r>
            </a:p>
          </p:txBody>
        </p:sp>
        <p:sp>
          <p:nvSpPr>
            <p:cNvPr id="535" name="テキスト ボックス 360">
              <a:extLst>
                <a:ext uri="{FF2B5EF4-FFF2-40B4-BE49-F238E27FC236}">
                  <a16:creationId xmlns:a16="http://schemas.microsoft.com/office/drawing/2014/main" xmlns="" id="{CC838B56-89C1-9C6C-C4FA-2B048FD5E50B}"/>
                </a:ext>
              </a:extLst>
            </p:cNvPr>
            <p:cNvSpPr txBox="1"/>
            <p:nvPr/>
          </p:nvSpPr>
          <p:spPr>
            <a:xfrm>
              <a:off x="4359449" y="6939160"/>
              <a:ext cx="871556" cy="76944"/>
            </a:xfrm>
            <a:prstGeom prst="rect">
              <a:avLst/>
            </a:prstGeom>
            <a:solidFill>
              <a:schemeClr val="bg1"/>
            </a:solidFill>
          </p:spPr>
          <p:txBody>
            <a:bodyPr wrap="square" tIns="0" bIns="0" rtlCol="0">
              <a:spAutoFit/>
            </a:bodyPr>
            <a:lstStyle/>
            <a:p>
              <a:pPr algn="ctr"/>
              <a:r>
                <a:rPr kumimoji="1" lang="en-US" altLang="ja-JP" sz="500" dirty="0">
                  <a:solidFill>
                    <a:schemeClr val="tx1">
                      <a:lumMod val="65000"/>
                      <a:lumOff val="35000"/>
                    </a:schemeClr>
                  </a:solidFill>
                  <a:latin typeface="+mj-lt"/>
                </a:rPr>
                <a:t>INFORMATION</a:t>
              </a:r>
            </a:p>
          </p:txBody>
        </p:sp>
        <p:pic>
          <p:nvPicPr>
            <p:cNvPr id="1026" name="Picture 2" descr="info&quot; Icon - Download for free – Iconduck">
              <a:extLst>
                <a:ext uri="{FF2B5EF4-FFF2-40B4-BE49-F238E27FC236}">
                  <a16:creationId xmlns:a16="http://schemas.microsoft.com/office/drawing/2014/main" xmlns="" id="{364B9F8E-3D30-6B93-555B-C8454FB9E41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08737" y="6731256"/>
              <a:ext cx="184410" cy="18441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73" name="テキスト ボックス 17">
            <a:extLst>
              <a:ext uri="{FF2B5EF4-FFF2-40B4-BE49-F238E27FC236}">
                <a16:creationId xmlns:a16="http://schemas.microsoft.com/office/drawing/2014/main" xmlns="" id="{25B6EE04-9F88-12C8-1AE7-2E8EFEDA5469}"/>
              </a:ext>
            </a:extLst>
          </p:cNvPr>
          <p:cNvSpPr txBox="1"/>
          <p:nvPr/>
        </p:nvSpPr>
        <p:spPr>
          <a:xfrm>
            <a:off x="406400" y="862082"/>
            <a:ext cx="6117062" cy="600164"/>
          </a:xfrm>
          <a:prstGeom prst="rect">
            <a:avLst/>
          </a:prstGeom>
          <a:noFill/>
        </p:spPr>
        <p:txBody>
          <a:bodyPr wrap="square" rtlCol="0">
            <a:spAutoFit/>
          </a:bodyPr>
          <a:lstStyle/>
          <a:p>
            <a:r>
              <a:rPr kumimoji="1" lang="en-US" altLang="ja-JP" sz="1100" b="1" dirty="0"/>
              <a:t>5-1. Handy terminal screen image</a:t>
            </a:r>
          </a:p>
          <a:p>
            <a:r>
              <a:rPr kumimoji="1" lang="en-US" altLang="ja-JP" sz="1100" b="1" dirty="0"/>
              <a:t>5-1-1. Q-Gate check process</a:t>
            </a:r>
          </a:p>
          <a:p>
            <a:endParaRPr kumimoji="1" lang="en-US" altLang="ja-JP" sz="1100" b="1" dirty="0"/>
          </a:p>
        </p:txBody>
      </p:sp>
      <p:sp>
        <p:nvSpPr>
          <p:cNvPr id="1235" name="テキスト ボックス 300">
            <a:extLst>
              <a:ext uri="{FF2B5EF4-FFF2-40B4-BE49-F238E27FC236}">
                <a16:creationId xmlns:a16="http://schemas.microsoft.com/office/drawing/2014/main" xmlns="" id="{24F6FA62-2456-D58C-B17E-AC144B41D6AD}"/>
              </a:ext>
            </a:extLst>
          </p:cNvPr>
          <p:cNvSpPr txBox="1"/>
          <p:nvPr/>
        </p:nvSpPr>
        <p:spPr>
          <a:xfrm>
            <a:off x="2941537" y="1495114"/>
            <a:ext cx="974926" cy="369332"/>
          </a:xfrm>
          <a:prstGeom prst="rect">
            <a:avLst/>
          </a:prstGeom>
          <a:solidFill>
            <a:srgbClr val="FFFF00"/>
          </a:solidFill>
        </p:spPr>
        <p:txBody>
          <a:bodyPr wrap="square" rtlCol="0">
            <a:spAutoFit/>
          </a:bodyPr>
          <a:lstStyle/>
          <a:p>
            <a:r>
              <a:rPr kumimoji="1" lang="en-US" altLang="ja-JP" sz="600" b="1" dirty="0">
                <a:latin typeface="+mj-lt"/>
              </a:rPr>
              <a:t>Next step -&gt; User able to scan the other supplier tag</a:t>
            </a:r>
            <a:r>
              <a:rPr kumimoji="1" lang="en-US" altLang="ja-JP" sz="600" dirty="0">
                <a:latin typeface="+mj-lt"/>
              </a:rPr>
              <a:t>.</a:t>
            </a:r>
            <a:endParaRPr kumimoji="1" lang="ja-JP" altLang="en-US" sz="600" dirty="0"/>
          </a:p>
        </p:txBody>
      </p:sp>
      <p:sp>
        <p:nvSpPr>
          <p:cNvPr id="1088" name="矢印: 右 242">
            <a:extLst>
              <a:ext uri="{FF2B5EF4-FFF2-40B4-BE49-F238E27FC236}">
                <a16:creationId xmlns:a16="http://schemas.microsoft.com/office/drawing/2014/main" xmlns="" id="{AB4755D4-CC1A-A49B-1200-F691A93CEA96}"/>
              </a:ext>
            </a:extLst>
          </p:cNvPr>
          <p:cNvSpPr/>
          <p:nvPr/>
        </p:nvSpPr>
        <p:spPr>
          <a:xfrm rot="5400000">
            <a:off x="5338384" y="3811863"/>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092" name="Picture 1091">
            <a:extLst>
              <a:ext uri="{FF2B5EF4-FFF2-40B4-BE49-F238E27FC236}">
                <a16:creationId xmlns:a16="http://schemas.microsoft.com/office/drawing/2014/main" xmlns="" id="{E0BBD2AD-0857-6193-115E-D1FF4C550C11}"/>
              </a:ext>
            </a:extLst>
          </p:cNvPr>
          <p:cNvPicPr>
            <a:picLocks noChangeAspect="1"/>
          </p:cNvPicPr>
          <p:nvPr/>
        </p:nvPicPr>
        <p:blipFill>
          <a:blip r:embed="rId5" cstate="print"/>
          <a:srcRect b="2"/>
          <a:stretch/>
        </p:blipFill>
        <p:spPr>
          <a:xfrm>
            <a:off x="2963628" y="2065099"/>
            <a:ext cx="723781" cy="531275"/>
          </a:xfrm>
          <a:prstGeom prst="rect">
            <a:avLst/>
          </a:prstGeom>
        </p:spPr>
      </p:pic>
      <p:sp>
        <p:nvSpPr>
          <p:cNvPr id="1262" name="矢印: 右 242">
            <a:extLst>
              <a:ext uri="{FF2B5EF4-FFF2-40B4-BE49-F238E27FC236}">
                <a16:creationId xmlns:a16="http://schemas.microsoft.com/office/drawing/2014/main" xmlns="" id="{E2FC2F2D-BD2D-DD49-D999-6D0D3AC47DBC}"/>
              </a:ext>
            </a:extLst>
          </p:cNvPr>
          <p:cNvSpPr/>
          <p:nvPr/>
        </p:nvSpPr>
        <p:spPr>
          <a:xfrm>
            <a:off x="2474239" y="2597573"/>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 name="รูปภาพ 3">
            <a:extLst>
              <a:ext uri="{FF2B5EF4-FFF2-40B4-BE49-F238E27FC236}">
                <a16:creationId xmlns:a16="http://schemas.microsoft.com/office/drawing/2014/main" xmlns="" id="{2293CB3C-9788-EB7A-DDE6-147556F97377}"/>
              </a:ext>
            </a:extLst>
          </p:cNvPr>
          <p:cNvPicPr/>
          <p:nvPr/>
        </p:nvPicPr>
        <p:blipFill>
          <a:blip r:embed="rId6" cstate="print">
            <a:extLst>
              <a:ext uri="{28A0092B-C50C-407E-A947-70E740481C1C}">
                <a14:useLocalDpi xmlns:a14="http://schemas.microsoft.com/office/drawing/2010/main" xmlns="" val="0"/>
              </a:ext>
            </a:extLst>
          </a:blip>
          <a:stretch>
            <a:fillRect/>
          </a:stretch>
        </p:blipFill>
        <p:spPr>
          <a:xfrm>
            <a:off x="579994" y="1516095"/>
            <a:ext cx="1716979" cy="2217799"/>
          </a:xfrm>
          <a:prstGeom prst="rect">
            <a:avLst/>
          </a:prstGeom>
        </p:spPr>
      </p:pic>
      <p:pic>
        <p:nvPicPr>
          <p:cNvPr id="6" name="図 119">
            <a:extLst>
              <a:ext uri="{FF2B5EF4-FFF2-40B4-BE49-F238E27FC236}">
                <a16:creationId xmlns:a16="http://schemas.microsoft.com/office/drawing/2014/main" xmlns="" id="{2195C827-8BB0-E297-8A93-8115CB0E28E0}"/>
              </a:ext>
            </a:extLst>
          </p:cNvPr>
          <p:cNvPicPr>
            <a:picLocks noChangeAspect="1"/>
          </p:cNvPicPr>
          <p:nvPr/>
        </p:nvPicPr>
        <p:blipFill>
          <a:blip r:embed="rId7" cstate="print"/>
          <a:stretch>
            <a:fillRect/>
          </a:stretch>
        </p:blipFill>
        <p:spPr>
          <a:xfrm>
            <a:off x="827741" y="1636199"/>
            <a:ext cx="1182132" cy="177846"/>
          </a:xfrm>
          <a:prstGeom prst="rect">
            <a:avLst/>
          </a:prstGeom>
        </p:spPr>
      </p:pic>
      <p:sp>
        <p:nvSpPr>
          <p:cNvPr id="7" name="テキスト ボックス 120">
            <a:extLst>
              <a:ext uri="{FF2B5EF4-FFF2-40B4-BE49-F238E27FC236}">
                <a16:creationId xmlns:a16="http://schemas.microsoft.com/office/drawing/2014/main" xmlns="" id="{7D85E15A-C43C-46AA-B84A-1EE988DE1AFD}"/>
              </a:ext>
            </a:extLst>
          </p:cNvPr>
          <p:cNvSpPr txBox="1"/>
          <p:nvPr/>
        </p:nvSpPr>
        <p:spPr>
          <a:xfrm>
            <a:off x="579993" y="1604336"/>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8" name="図 124">
            <a:extLst>
              <a:ext uri="{FF2B5EF4-FFF2-40B4-BE49-F238E27FC236}">
                <a16:creationId xmlns:a16="http://schemas.microsoft.com/office/drawing/2014/main" xmlns="" id="{02D0F1BC-E1BD-FCBC-98E3-C801E335CB16}"/>
              </a:ext>
            </a:extLst>
          </p:cNvPr>
          <p:cNvPicPr>
            <a:picLocks noChangeAspect="1"/>
          </p:cNvPicPr>
          <p:nvPr/>
        </p:nvPicPr>
        <p:blipFill>
          <a:blip r:embed="rId8" cstate="print"/>
          <a:stretch>
            <a:fillRect/>
          </a:stretch>
        </p:blipFill>
        <p:spPr>
          <a:xfrm>
            <a:off x="785597" y="1851643"/>
            <a:ext cx="1492073" cy="1579717"/>
          </a:xfrm>
          <a:prstGeom prst="rect">
            <a:avLst/>
          </a:prstGeom>
        </p:spPr>
      </p:pic>
      <p:sp>
        <p:nvSpPr>
          <p:cNvPr id="9" name="テキスト ボックス 127">
            <a:extLst>
              <a:ext uri="{FF2B5EF4-FFF2-40B4-BE49-F238E27FC236}">
                <a16:creationId xmlns:a16="http://schemas.microsoft.com/office/drawing/2014/main" xmlns="" id="{7A8F8725-6E15-4315-8FCC-4C8872098477}"/>
              </a:ext>
            </a:extLst>
          </p:cNvPr>
          <p:cNvSpPr txBox="1"/>
          <p:nvPr/>
        </p:nvSpPr>
        <p:spPr>
          <a:xfrm>
            <a:off x="645383" y="3459773"/>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0" name="図 44">
            <a:extLst>
              <a:ext uri="{FF2B5EF4-FFF2-40B4-BE49-F238E27FC236}">
                <a16:creationId xmlns:a16="http://schemas.microsoft.com/office/drawing/2014/main" xmlns="" id="{6FFF1A7E-3789-CD44-1F6F-5FC021D91475}"/>
              </a:ext>
            </a:extLst>
          </p:cNvPr>
          <p:cNvPicPr>
            <a:picLocks noChangeAspect="1"/>
          </p:cNvPicPr>
          <p:nvPr/>
        </p:nvPicPr>
        <p:blipFill rotWithShape="1">
          <a:blip r:embed="rId9" cstate="print"/>
          <a:srcRect r="7596" b="3166"/>
          <a:stretch/>
        </p:blipFill>
        <p:spPr>
          <a:xfrm>
            <a:off x="634328" y="3472650"/>
            <a:ext cx="369329" cy="250725"/>
          </a:xfrm>
          <a:prstGeom prst="rect">
            <a:avLst/>
          </a:prstGeom>
        </p:spPr>
      </p:pic>
      <p:sp>
        <p:nvSpPr>
          <p:cNvPr id="11" name="テキスト ボックス 135">
            <a:extLst>
              <a:ext uri="{FF2B5EF4-FFF2-40B4-BE49-F238E27FC236}">
                <a16:creationId xmlns:a16="http://schemas.microsoft.com/office/drawing/2014/main" xmlns="" id="{50365131-E29B-553A-3A12-810ECEB4CFDB}"/>
              </a:ext>
            </a:extLst>
          </p:cNvPr>
          <p:cNvSpPr txBox="1"/>
          <p:nvPr/>
        </p:nvSpPr>
        <p:spPr>
          <a:xfrm>
            <a:off x="537861" y="1816997"/>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pic>
        <p:nvPicPr>
          <p:cNvPr id="12" name="図 49">
            <a:extLst>
              <a:ext uri="{FF2B5EF4-FFF2-40B4-BE49-F238E27FC236}">
                <a16:creationId xmlns:a16="http://schemas.microsoft.com/office/drawing/2014/main" xmlns="" id="{8E9DC5A0-21FE-6DB4-647C-6CCD8D7004BD}"/>
              </a:ext>
            </a:extLst>
          </p:cNvPr>
          <p:cNvPicPr>
            <a:picLocks noChangeAspect="1"/>
          </p:cNvPicPr>
          <p:nvPr/>
        </p:nvPicPr>
        <p:blipFill>
          <a:blip r:embed="rId10" cstate="print"/>
          <a:stretch>
            <a:fillRect/>
          </a:stretch>
        </p:blipFill>
        <p:spPr>
          <a:xfrm>
            <a:off x="678817" y="3510790"/>
            <a:ext cx="266258" cy="135957"/>
          </a:xfrm>
          <a:prstGeom prst="rect">
            <a:avLst/>
          </a:prstGeom>
        </p:spPr>
      </p:pic>
      <p:sp>
        <p:nvSpPr>
          <p:cNvPr id="13" name="テキスト ボックス 285">
            <a:extLst>
              <a:ext uri="{FF2B5EF4-FFF2-40B4-BE49-F238E27FC236}">
                <a16:creationId xmlns:a16="http://schemas.microsoft.com/office/drawing/2014/main" xmlns="" id="{4DBFDDC1-D3AD-4346-160A-E44806E7F553}"/>
              </a:ext>
            </a:extLst>
          </p:cNvPr>
          <p:cNvSpPr txBox="1"/>
          <p:nvPr/>
        </p:nvSpPr>
        <p:spPr>
          <a:xfrm>
            <a:off x="567990" y="3467001"/>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14" name="テキスト ボックス 127">
            <a:extLst>
              <a:ext uri="{FF2B5EF4-FFF2-40B4-BE49-F238E27FC236}">
                <a16:creationId xmlns:a16="http://schemas.microsoft.com/office/drawing/2014/main" xmlns="" id="{B8645606-5D11-41C7-3921-2BF9C57C3306}"/>
              </a:ext>
            </a:extLst>
          </p:cNvPr>
          <p:cNvSpPr txBox="1"/>
          <p:nvPr/>
        </p:nvSpPr>
        <p:spPr>
          <a:xfrm>
            <a:off x="1836952" y="3460459"/>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5" name="図 340">
            <a:extLst>
              <a:ext uri="{FF2B5EF4-FFF2-40B4-BE49-F238E27FC236}">
                <a16:creationId xmlns:a16="http://schemas.microsoft.com/office/drawing/2014/main" xmlns="" id="{B552075A-DA7A-250B-D396-23D7CEA5A286}"/>
              </a:ext>
            </a:extLst>
          </p:cNvPr>
          <p:cNvPicPr>
            <a:picLocks noChangeAspect="1"/>
          </p:cNvPicPr>
          <p:nvPr/>
        </p:nvPicPr>
        <p:blipFill rotWithShape="1">
          <a:blip r:embed="rId9" cstate="print"/>
          <a:srcRect r="7596" b="3166"/>
          <a:stretch/>
        </p:blipFill>
        <p:spPr>
          <a:xfrm>
            <a:off x="1825897" y="3473336"/>
            <a:ext cx="369329" cy="250725"/>
          </a:xfrm>
          <a:prstGeom prst="rect">
            <a:avLst/>
          </a:prstGeom>
        </p:spPr>
      </p:pic>
      <p:pic>
        <p:nvPicPr>
          <p:cNvPr id="16" name="図 341">
            <a:extLst>
              <a:ext uri="{FF2B5EF4-FFF2-40B4-BE49-F238E27FC236}">
                <a16:creationId xmlns:a16="http://schemas.microsoft.com/office/drawing/2014/main" xmlns="" id="{07340058-D524-23A7-A2BE-7EA2FDC3AF09}"/>
              </a:ext>
            </a:extLst>
          </p:cNvPr>
          <p:cNvPicPr>
            <a:picLocks noChangeAspect="1"/>
          </p:cNvPicPr>
          <p:nvPr/>
        </p:nvPicPr>
        <p:blipFill>
          <a:blip r:embed="rId10" cstate="print"/>
          <a:stretch>
            <a:fillRect/>
          </a:stretch>
        </p:blipFill>
        <p:spPr>
          <a:xfrm>
            <a:off x="1870386" y="3511476"/>
            <a:ext cx="266258" cy="135957"/>
          </a:xfrm>
          <a:prstGeom prst="rect">
            <a:avLst/>
          </a:prstGeom>
        </p:spPr>
      </p:pic>
      <p:sp>
        <p:nvSpPr>
          <p:cNvPr id="18" name="テキスト ボックス 285">
            <a:extLst>
              <a:ext uri="{FF2B5EF4-FFF2-40B4-BE49-F238E27FC236}">
                <a16:creationId xmlns:a16="http://schemas.microsoft.com/office/drawing/2014/main" xmlns="" id="{510E2841-D11C-A872-E0EE-19D8AF3F783E}"/>
              </a:ext>
            </a:extLst>
          </p:cNvPr>
          <p:cNvSpPr txBox="1"/>
          <p:nvPr/>
        </p:nvSpPr>
        <p:spPr>
          <a:xfrm>
            <a:off x="1759559" y="3467687"/>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21" name="テキスト ボックス 127">
            <a:extLst>
              <a:ext uri="{FF2B5EF4-FFF2-40B4-BE49-F238E27FC236}">
                <a16:creationId xmlns:a16="http://schemas.microsoft.com/office/drawing/2014/main" xmlns="" id="{EAF43712-75FE-CC07-67A7-9B2684BC682A}"/>
              </a:ext>
            </a:extLst>
          </p:cNvPr>
          <p:cNvSpPr txBox="1"/>
          <p:nvPr/>
        </p:nvSpPr>
        <p:spPr>
          <a:xfrm>
            <a:off x="1444448" y="3460983"/>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2" name="図 46">
            <a:extLst>
              <a:ext uri="{FF2B5EF4-FFF2-40B4-BE49-F238E27FC236}">
                <a16:creationId xmlns:a16="http://schemas.microsoft.com/office/drawing/2014/main" xmlns="" id="{4BA02218-836A-7ADF-E1D7-A1D7813709CA}"/>
              </a:ext>
            </a:extLst>
          </p:cNvPr>
          <p:cNvPicPr>
            <a:picLocks noChangeAspect="1"/>
          </p:cNvPicPr>
          <p:nvPr/>
        </p:nvPicPr>
        <p:blipFill rotWithShape="1">
          <a:blip r:embed="rId9" cstate="print"/>
          <a:srcRect r="7596" b="3166"/>
          <a:stretch/>
        </p:blipFill>
        <p:spPr>
          <a:xfrm>
            <a:off x="1433393" y="3473860"/>
            <a:ext cx="369329" cy="250725"/>
          </a:xfrm>
          <a:prstGeom prst="rect">
            <a:avLst/>
          </a:prstGeom>
        </p:spPr>
      </p:pic>
      <p:pic>
        <p:nvPicPr>
          <p:cNvPr id="23" name="図 47">
            <a:extLst>
              <a:ext uri="{FF2B5EF4-FFF2-40B4-BE49-F238E27FC236}">
                <a16:creationId xmlns:a16="http://schemas.microsoft.com/office/drawing/2014/main" xmlns="" id="{2789DAE9-E390-3387-1DD4-8DBF6707048B}"/>
              </a:ext>
            </a:extLst>
          </p:cNvPr>
          <p:cNvPicPr>
            <a:picLocks noChangeAspect="1"/>
          </p:cNvPicPr>
          <p:nvPr/>
        </p:nvPicPr>
        <p:blipFill>
          <a:blip r:embed="rId10" cstate="print"/>
          <a:stretch>
            <a:fillRect/>
          </a:stretch>
        </p:blipFill>
        <p:spPr>
          <a:xfrm>
            <a:off x="1477882" y="3512000"/>
            <a:ext cx="266258" cy="135957"/>
          </a:xfrm>
          <a:prstGeom prst="rect">
            <a:avLst/>
          </a:prstGeom>
        </p:spPr>
      </p:pic>
      <p:sp>
        <p:nvSpPr>
          <p:cNvPr id="24" name="テキスト ボックス 285">
            <a:extLst>
              <a:ext uri="{FF2B5EF4-FFF2-40B4-BE49-F238E27FC236}">
                <a16:creationId xmlns:a16="http://schemas.microsoft.com/office/drawing/2014/main" xmlns="" id="{4B6C7EB0-B522-44F9-0CA8-AC1FC8D80150}"/>
              </a:ext>
            </a:extLst>
          </p:cNvPr>
          <p:cNvSpPr txBox="1"/>
          <p:nvPr/>
        </p:nvSpPr>
        <p:spPr>
          <a:xfrm>
            <a:off x="1367055" y="3468211"/>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25" name="テキスト ボックス 127">
            <a:extLst>
              <a:ext uri="{FF2B5EF4-FFF2-40B4-BE49-F238E27FC236}">
                <a16:creationId xmlns:a16="http://schemas.microsoft.com/office/drawing/2014/main" xmlns="" id="{EC12D874-65DF-F85A-EADF-9073DA68EE56}"/>
              </a:ext>
            </a:extLst>
          </p:cNvPr>
          <p:cNvSpPr txBox="1"/>
          <p:nvPr/>
        </p:nvSpPr>
        <p:spPr>
          <a:xfrm>
            <a:off x="1051559" y="3457726"/>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6" name="図 64">
            <a:extLst>
              <a:ext uri="{FF2B5EF4-FFF2-40B4-BE49-F238E27FC236}">
                <a16:creationId xmlns:a16="http://schemas.microsoft.com/office/drawing/2014/main" xmlns="" id="{4A9D829A-C8A3-52C3-0223-F881029851BE}"/>
              </a:ext>
            </a:extLst>
          </p:cNvPr>
          <p:cNvPicPr>
            <a:picLocks noChangeAspect="1"/>
          </p:cNvPicPr>
          <p:nvPr/>
        </p:nvPicPr>
        <p:blipFill rotWithShape="1">
          <a:blip r:embed="rId9" cstate="print"/>
          <a:srcRect r="7596" b="3166"/>
          <a:stretch/>
        </p:blipFill>
        <p:spPr>
          <a:xfrm>
            <a:off x="1040504" y="3470603"/>
            <a:ext cx="369329" cy="250725"/>
          </a:xfrm>
          <a:prstGeom prst="rect">
            <a:avLst/>
          </a:prstGeom>
        </p:spPr>
      </p:pic>
      <p:pic>
        <p:nvPicPr>
          <p:cNvPr id="27" name="図 65">
            <a:extLst>
              <a:ext uri="{FF2B5EF4-FFF2-40B4-BE49-F238E27FC236}">
                <a16:creationId xmlns:a16="http://schemas.microsoft.com/office/drawing/2014/main" xmlns="" id="{BEBC7FDE-7EA2-80A2-897F-3A2E32922192}"/>
              </a:ext>
            </a:extLst>
          </p:cNvPr>
          <p:cNvPicPr>
            <a:picLocks noChangeAspect="1"/>
          </p:cNvPicPr>
          <p:nvPr/>
        </p:nvPicPr>
        <p:blipFill>
          <a:blip r:embed="rId10" cstate="print"/>
          <a:stretch>
            <a:fillRect/>
          </a:stretch>
        </p:blipFill>
        <p:spPr>
          <a:xfrm>
            <a:off x="1084993" y="3508743"/>
            <a:ext cx="266258" cy="135957"/>
          </a:xfrm>
          <a:prstGeom prst="rect">
            <a:avLst/>
          </a:prstGeom>
        </p:spPr>
      </p:pic>
      <p:sp>
        <p:nvSpPr>
          <p:cNvPr id="28" name="テキスト ボックス 285">
            <a:extLst>
              <a:ext uri="{FF2B5EF4-FFF2-40B4-BE49-F238E27FC236}">
                <a16:creationId xmlns:a16="http://schemas.microsoft.com/office/drawing/2014/main" xmlns="" id="{7DD99BA5-4768-BB9A-4B22-5EA6B5D71171}"/>
              </a:ext>
            </a:extLst>
          </p:cNvPr>
          <p:cNvSpPr txBox="1"/>
          <p:nvPr/>
        </p:nvSpPr>
        <p:spPr>
          <a:xfrm>
            <a:off x="974166" y="3464954"/>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29" name="テキスト ボックス 135">
            <a:extLst>
              <a:ext uri="{FF2B5EF4-FFF2-40B4-BE49-F238E27FC236}">
                <a16:creationId xmlns:a16="http://schemas.microsoft.com/office/drawing/2014/main" xmlns="" id="{B8BE48BA-65C0-724C-C72C-F522FFA81DAB}"/>
              </a:ext>
            </a:extLst>
          </p:cNvPr>
          <p:cNvSpPr txBox="1"/>
          <p:nvPr/>
        </p:nvSpPr>
        <p:spPr>
          <a:xfrm>
            <a:off x="535503" y="1980642"/>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31" name="テキスト ボックス 285">
            <a:extLst>
              <a:ext uri="{FF2B5EF4-FFF2-40B4-BE49-F238E27FC236}">
                <a16:creationId xmlns:a16="http://schemas.microsoft.com/office/drawing/2014/main" xmlns="" id="{FF08FC3D-3855-5E0B-0164-4A447D2C4209}"/>
              </a:ext>
            </a:extLst>
          </p:cNvPr>
          <p:cNvSpPr txBox="1"/>
          <p:nvPr/>
        </p:nvSpPr>
        <p:spPr>
          <a:xfrm>
            <a:off x="909636" y="1990619"/>
            <a:ext cx="747137" cy="144305"/>
          </a:xfrm>
          <a:prstGeom prst="rect">
            <a:avLst/>
          </a:prstGeom>
          <a:solidFill>
            <a:srgbClr val="D6DCE5"/>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32" name="テキスト ボックス 135">
            <a:extLst>
              <a:ext uri="{FF2B5EF4-FFF2-40B4-BE49-F238E27FC236}">
                <a16:creationId xmlns:a16="http://schemas.microsoft.com/office/drawing/2014/main" xmlns="" id="{800EF31A-03CE-7750-FE0D-E5F55915CD82}"/>
              </a:ext>
            </a:extLst>
          </p:cNvPr>
          <p:cNvSpPr txBox="1"/>
          <p:nvPr/>
        </p:nvSpPr>
        <p:spPr>
          <a:xfrm>
            <a:off x="1581437" y="1956605"/>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33" name="テキスト ボックス 285">
            <a:extLst>
              <a:ext uri="{FF2B5EF4-FFF2-40B4-BE49-F238E27FC236}">
                <a16:creationId xmlns:a16="http://schemas.microsoft.com/office/drawing/2014/main" xmlns="" id="{EAF0A9FE-DB9E-9400-9293-BE442E88F52E}"/>
              </a:ext>
            </a:extLst>
          </p:cNvPr>
          <p:cNvSpPr txBox="1"/>
          <p:nvPr/>
        </p:nvSpPr>
        <p:spPr>
          <a:xfrm>
            <a:off x="2002867" y="1993980"/>
            <a:ext cx="253003" cy="144305"/>
          </a:xfrm>
          <a:prstGeom prst="rect">
            <a:avLst/>
          </a:prstGeom>
          <a:solidFill>
            <a:srgbClr val="3BED5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311F</a:t>
            </a:r>
            <a:endParaRPr kumimoji="1" lang="ja-JP" altLang="en-US" sz="600" dirty="0">
              <a:latin typeface="Meiryo UI" panose="020B0604030504040204" pitchFamily="50" charset="-128"/>
              <a:ea typeface="Meiryo UI" panose="020B0604030504040204" pitchFamily="50" charset="-128"/>
            </a:endParaRPr>
          </a:p>
        </p:txBody>
      </p:sp>
      <p:sp>
        <p:nvSpPr>
          <p:cNvPr id="34" name="テキスト ボックス 135">
            <a:extLst>
              <a:ext uri="{FF2B5EF4-FFF2-40B4-BE49-F238E27FC236}">
                <a16:creationId xmlns:a16="http://schemas.microsoft.com/office/drawing/2014/main" xmlns="" id="{E0DBA524-9092-59A7-61FB-8AAA14472488}"/>
              </a:ext>
            </a:extLst>
          </p:cNvPr>
          <p:cNvSpPr txBox="1"/>
          <p:nvPr/>
        </p:nvSpPr>
        <p:spPr>
          <a:xfrm>
            <a:off x="1426253" y="2311654"/>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476" name="テキスト ボックス 285">
            <a:extLst>
              <a:ext uri="{FF2B5EF4-FFF2-40B4-BE49-F238E27FC236}">
                <a16:creationId xmlns:a16="http://schemas.microsoft.com/office/drawing/2014/main" xmlns="" id="{F8B50F11-2AC6-57C0-747A-DB3FA37A27A0}"/>
              </a:ext>
            </a:extLst>
          </p:cNvPr>
          <p:cNvSpPr txBox="1"/>
          <p:nvPr/>
        </p:nvSpPr>
        <p:spPr>
          <a:xfrm>
            <a:off x="1820577" y="2362884"/>
            <a:ext cx="232179" cy="144305"/>
          </a:xfrm>
          <a:prstGeom prst="rect">
            <a:avLst/>
          </a:prstGeom>
          <a:solidFill>
            <a:srgbClr val="FFFF0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60</a:t>
            </a:r>
            <a:endParaRPr kumimoji="1" lang="ja-JP" altLang="en-US" sz="600" dirty="0">
              <a:latin typeface="Meiryo UI" panose="020B0604030504040204" pitchFamily="50" charset="-128"/>
              <a:ea typeface="Meiryo UI" panose="020B0604030504040204" pitchFamily="50" charset="-128"/>
            </a:endParaRPr>
          </a:p>
        </p:txBody>
      </p:sp>
      <p:graphicFrame>
        <p:nvGraphicFramePr>
          <p:cNvPr id="477" name="Table 476">
            <a:extLst>
              <a:ext uri="{FF2B5EF4-FFF2-40B4-BE49-F238E27FC236}">
                <a16:creationId xmlns:a16="http://schemas.microsoft.com/office/drawing/2014/main" xmlns="" id="{F6583066-C26C-6859-5B03-704DD6F033A2}"/>
              </a:ext>
            </a:extLst>
          </p:cNvPr>
          <p:cNvGraphicFramePr>
            <a:graphicFrameLocks noGrp="1"/>
          </p:cNvGraphicFramePr>
          <p:nvPr>
            <p:extLst>
              <p:ext uri="{D42A27DB-BD31-4B8C-83A1-F6EECF244321}">
                <p14:modId xmlns:p14="http://schemas.microsoft.com/office/powerpoint/2010/main" xmlns="" val="154043350"/>
              </p:ext>
            </p:extLst>
          </p:nvPr>
        </p:nvGraphicFramePr>
        <p:xfrm>
          <a:off x="618931" y="2543065"/>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xmlns="" val="2640134635"/>
                    </a:ext>
                  </a:extLst>
                </a:gridCol>
                <a:gridCol w="1104900">
                  <a:extLst>
                    <a:ext uri="{9D8B030D-6E8A-4147-A177-3AD203B41FA5}">
                      <a16:colId xmlns:a16="http://schemas.microsoft.com/office/drawing/2014/main" xmlns="" val="4269249277"/>
                    </a:ext>
                  </a:extLst>
                </a:gridCol>
                <a:gridCol w="313783">
                  <a:extLst>
                    <a:ext uri="{9D8B030D-6E8A-4147-A177-3AD203B41FA5}">
                      <a16:colId xmlns:a16="http://schemas.microsoft.com/office/drawing/2014/main" xmlns=""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xmlns="" val="2866975144"/>
                  </a:ext>
                </a:extLst>
              </a:tr>
              <a:tr h="172271">
                <a:tc>
                  <a:txBody>
                    <a:bodyPr/>
                    <a:lstStyle/>
                    <a:p>
                      <a:pPr algn="ctr"/>
                      <a:r>
                        <a:rPr lang="en-US" sz="600" b="0" dirty="0"/>
                        <a:t>1</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xmlns="" val="1955233755"/>
                  </a:ext>
                </a:extLst>
              </a:tr>
              <a:tr h="152400">
                <a:tc>
                  <a:txBody>
                    <a:bodyPr/>
                    <a:lstStyle/>
                    <a:p>
                      <a:pPr algn="ctr"/>
                      <a:endParaRPr lang="en-US" sz="600" dirty="0"/>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600" b="0" dirty="0"/>
                    </a:p>
                  </a:txBody>
                  <a:tcPr marL="0" marR="0" marT="0" marB="0" anchor="ctr"/>
                </a:tc>
                <a:tc>
                  <a:txBody>
                    <a:bodyPr/>
                    <a:lstStyle/>
                    <a:p>
                      <a:pPr algn="ctr"/>
                      <a:endParaRPr lang="en-US" sz="600" dirty="0"/>
                    </a:p>
                  </a:txBody>
                  <a:tcPr marL="0" marR="0" marT="0" marB="0" anchor="ctr"/>
                </a:tc>
                <a:extLst>
                  <a:ext uri="{0D108BD9-81ED-4DB2-BD59-A6C34878D82A}">
                    <a16:rowId xmlns:a16="http://schemas.microsoft.com/office/drawing/2014/main" xmlns="" val="512161375"/>
                  </a:ext>
                </a:extLst>
              </a:tr>
              <a:tr h="18288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xmlns="" val="3993001625"/>
                  </a:ext>
                </a:extLst>
              </a:tr>
              <a:tr h="14859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xmlns="" val="203154230"/>
                  </a:ext>
                </a:extLst>
              </a:tr>
            </a:tbl>
          </a:graphicData>
        </a:graphic>
      </p:graphicFrame>
      <p:sp>
        <p:nvSpPr>
          <p:cNvPr id="478" name="テキスト ボックス 285">
            <a:extLst>
              <a:ext uri="{FF2B5EF4-FFF2-40B4-BE49-F238E27FC236}">
                <a16:creationId xmlns:a16="http://schemas.microsoft.com/office/drawing/2014/main" xmlns="" id="{EE3FCD78-0CFE-B04C-3027-8CB257149165}"/>
              </a:ext>
            </a:extLst>
          </p:cNvPr>
          <p:cNvSpPr txBox="1"/>
          <p:nvPr/>
        </p:nvSpPr>
        <p:spPr>
          <a:xfrm>
            <a:off x="2081399" y="2361215"/>
            <a:ext cx="184851" cy="144305"/>
          </a:xfrm>
          <a:prstGeom prst="rect">
            <a:avLst/>
          </a:prstGeom>
          <a:solidFill>
            <a:schemeClr val="bg1">
              <a:lumMod val="85000"/>
            </a:schemeClr>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sp>
        <p:nvSpPr>
          <p:cNvPr id="514" name="テキスト ボックス 135">
            <a:extLst>
              <a:ext uri="{FF2B5EF4-FFF2-40B4-BE49-F238E27FC236}">
                <a16:creationId xmlns:a16="http://schemas.microsoft.com/office/drawing/2014/main" xmlns="" id="{F6D899E6-F033-972B-63E4-26F4FE533A45}"/>
              </a:ext>
            </a:extLst>
          </p:cNvPr>
          <p:cNvSpPr txBox="1"/>
          <p:nvPr/>
        </p:nvSpPr>
        <p:spPr>
          <a:xfrm>
            <a:off x="540440" y="2120570"/>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515" name="テキスト ボックス 135">
            <a:extLst>
              <a:ext uri="{FF2B5EF4-FFF2-40B4-BE49-F238E27FC236}">
                <a16:creationId xmlns:a16="http://schemas.microsoft.com/office/drawing/2014/main" xmlns="" id="{19D32961-83C0-35FD-E6F0-5D6F2EDDCE99}"/>
              </a:ext>
            </a:extLst>
          </p:cNvPr>
          <p:cNvSpPr txBox="1"/>
          <p:nvPr/>
        </p:nvSpPr>
        <p:spPr>
          <a:xfrm>
            <a:off x="548061" y="2283648"/>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516" name="正方形/長方形 15">
            <a:extLst>
              <a:ext uri="{FF2B5EF4-FFF2-40B4-BE49-F238E27FC236}">
                <a16:creationId xmlns:a16="http://schemas.microsoft.com/office/drawing/2014/main" xmlns="" id="{0C9D8201-3FAD-B68C-F2FC-39C80103137F}"/>
              </a:ext>
            </a:extLst>
          </p:cNvPr>
          <p:cNvSpPr/>
          <p:nvPr/>
        </p:nvSpPr>
        <p:spPr>
          <a:xfrm>
            <a:off x="939756" y="2327505"/>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557" name="テキスト ボックス 285">
            <a:extLst>
              <a:ext uri="{FF2B5EF4-FFF2-40B4-BE49-F238E27FC236}">
                <a16:creationId xmlns:a16="http://schemas.microsoft.com/office/drawing/2014/main" xmlns="" id="{8395CA4B-9374-4924-35DF-5C08560F272D}"/>
              </a:ext>
            </a:extLst>
          </p:cNvPr>
          <p:cNvSpPr txBox="1"/>
          <p:nvPr/>
        </p:nvSpPr>
        <p:spPr>
          <a:xfrm>
            <a:off x="984108" y="2301569"/>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558" name="正方形/長方形 143">
            <a:extLst>
              <a:ext uri="{FF2B5EF4-FFF2-40B4-BE49-F238E27FC236}">
                <a16:creationId xmlns:a16="http://schemas.microsoft.com/office/drawing/2014/main" xmlns="" id="{9C2AC764-6D0E-1555-19BC-3F0ED6395F8A}"/>
              </a:ext>
            </a:extLst>
          </p:cNvPr>
          <p:cNvSpPr/>
          <p:nvPr/>
        </p:nvSpPr>
        <p:spPr>
          <a:xfrm>
            <a:off x="1079776" y="2137798"/>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559" name="テキスト ボックス 285">
            <a:extLst>
              <a:ext uri="{FF2B5EF4-FFF2-40B4-BE49-F238E27FC236}">
                <a16:creationId xmlns:a16="http://schemas.microsoft.com/office/drawing/2014/main" xmlns="" id="{91757075-9D68-1D10-8B5F-23E4245D3B86}"/>
              </a:ext>
            </a:extLst>
          </p:cNvPr>
          <p:cNvSpPr txBox="1"/>
          <p:nvPr/>
        </p:nvSpPr>
        <p:spPr>
          <a:xfrm>
            <a:off x="1083059" y="2146766"/>
            <a:ext cx="103141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63240-T00-T000-H01</a:t>
            </a:r>
            <a:endParaRPr kumimoji="1" lang="ja-JP" altLang="en-US" sz="600" dirty="0">
              <a:latin typeface="Meiryo UI" panose="020B0604030504040204" pitchFamily="50" charset="-128"/>
              <a:ea typeface="Meiryo UI" panose="020B0604030504040204" pitchFamily="50" charset="-128"/>
            </a:endParaRPr>
          </a:p>
        </p:txBody>
      </p:sp>
      <p:pic>
        <p:nvPicPr>
          <p:cNvPr id="560" name="グラフィックス 4" descr="カメラ 単色塗りつぶし">
            <a:extLst>
              <a:ext uri="{FF2B5EF4-FFF2-40B4-BE49-F238E27FC236}">
                <a16:creationId xmlns:a16="http://schemas.microsoft.com/office/drawing/2014/main" xmlns="" id="{1CA262CA-4064-8CBB-66D3-6A8F3735AA17}"/>
              </a:ext>
            </a:extLst>
          </p:cNvPr>
          <p:cNvPicPr>
            <a:picLocks noChangeAspect="1"/>
          </p:cNvPicPr>
          <p:nvPr/>
        </p:nvPicPr>
        <p:blipFill>
          <a:blip r:embed="rId11" cstate="print">
            <a:extLst>
              <a:ext uri="{96DAC541-7B7A-43D3-8B79-37D633B846F1}">
                <asvg:svgBlip xmlns:asvg="http://schemas.microsoft.com/office/drawing/2016/SVG/main" xmlns="" r:embed="rId12"/>
              </a:ext>
            </a:extLst>
          </a:blip>
          <a:stretch>
            <a:fillRect/>
          </a:stretch>
        </p:blipFill>
        <p:spPr>
          <a:xfrm>
            <a:off x="1806167" y="2752934"/>
            <a:ext cx="137037" cy="137037"/>
          </a:xfrm>
          <a:prstGeom prst="rect">
            <a:avLst/>
          </a:prstGeom>
        </p:spPr>
      </p:pic>
      <p:sp>
        <p:nvSpPr>
          <p:cNvPr id="562" name="矢印: 右 242">
            <a:extLst>
              <a:ext uri="{FF2B5EF4-FFF2-40B4-BE49-F238E27FC236}">
                <a16:creationId xmlns:a16="http://schemas.microsoft.com/office/drawing/2014/main" xmlns="" id="{A255E50C-1623-0D02-B3D7-9C0B1FA93E4F}"/>
              </a:ext>
            </a:extLst>
          </p:cNvPr>
          <p:cNvSpPr/>
          <p:nvPr/>
        </p:nvSpPr>
        <p:spPr>
          <a:xfrm rot="10800000">
            <a:off x="4336988" y="5304042"/>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63" name="รูปภาพ 3">
            <a:extLst>
              <a:ext uri="{FF2B5EF4-FFF2-40B4-BE49-F238E27FC236}">
                <a16:creationId xmlns:a16="http://schemas.microsoft.com/office/drawing/2014/main" xmlns="" id="{003E71B6-50D4-2923-E02C-90C397CE6999}"/>
              </a:ext>
            </a:extLst>
          </p:cNvPr>
          <p:cNvPicPr/>
          <p:nvPr/>
        </p:nvPicPr>
        <p:blipFill>
          <a:blip r:embed="rId6" cstate="print">
            <a:extLst>
              <a:ext uri="{28A0092B-C50C-407E-A947-70E740481C1C}">
                <a14:useLocalDpi xmlns:a14="http://schemas.microsoft.com/office/drawing/2010/main" xmlns="" val="0"/>
              </a:ext>
            </a:extLst>
          </a:blip>
          <a:stretch>
            <a:fillRect/>
          </a:stretch>
        </p:blipFill>
        <p:spPr>
          <a:xfrm>
            <a:off x="2620821" y="4147229"/>
            <a:ext cx="1716979" cy="2217799"/>
          </a:xfrm>
          <a:prstGeom prst="rect">
            <a:avLst/>
          </a:prstGeom>
        </p:spPr>
      </p:pic>
      <p:pic>
        <p:nvPicPr>
          <p:cNvPr id="564" name="図 119">
            <a:extLst>
              <a:ext uri="{FF2B5EF4-FFF2-40B4-BE49-F238E27FC236}">
                <a16:creationId xmlns:a16="http://schemas.microsoft.com/office/drawing/2014/main" xmlns="" id="{B7ECF81A-34D9-74E0-43B4-9A2694D642A1}"/>
              </a:ext>
            </a:extLst>
          </p:cNvPr>
          <p:cNvPicPr>
            <a:picLocks noChangeAspect="1"/>
          </p:cNvPicPr>
          <p:nvPr/>
        </p:nvPicPr>
        <p:blipFill>
          <a:blip r:embed="rId7" cstate="print"/>
          <a:stretch>
            <a:fillRect/>
          </a:stretch>
        </p:blipFill>
        <p:spPr>
          <a:xfrm>
            <a:off x="2868568" y="4267333"/>
            <a:ext cx="1182132" cy="177846"/>
          </a:xfrm>
          <a:prstGeom prst="rect">
            <a:avLst/>
          </a:prstGeom>
        </p:spPr>
      </p:pic>
      <p:sp>
        <p:nvSpPr>
          <p:cNvPr id="565" name="テキスト ボックス 120">
            <a:extLst>
              <a:ext uri="{FF2B5EF4-FFF2-40B4-BE49-F238E27FC236}">
                <a16:creationId xmlns:a16="http://schemas.microsoft.com/office/drawing/2014/main" xmlns="" id="{EA6DDFBB-0441-4EFC-654C-368144E28578}"/>
              </a:ext>
            </a:extLst>
          </p:cNvPr>
          <p:cNvSpPr txBox="1"/>
          <p:nvPr/>
        </p:nvSpPr>
        <p:spPr>
          <a:xfrm>
            <a:off x="2620820" y="4235470"/>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566" name="図 124">
            <a:extLst>
              <a:ext uri="{FF2B5EF4-FFF2-40B4-BE49-F238E27FC236}">
                <a16:creationId xmlns:a16="http://schemas.microsoft.com/office/drawing/2014/main" xmlns="" id="{501A77AB-8300-8828-C94F-0C348AC5A6FC}"/>
              </a:ext>
            </a:extLst>
          </p:cNvPr>
          <p:cNvPicPr>
            <a:picLocks noChangeAspect="1"/>
          </p:cNvPicPr>
          <p:nvPr/>
        </p:nvPicPr>
        <p:blipFill>
          <a:blip r:embed="rId8" cstate="print"/>
          <a:stretch>
            <a:fillRect/>
          </a:stretch>
        </p:blipFill>
        <p:spPr>
          <a:xfrm>
            <a:off x="2826424" y="4482777"/>
            <a:ext cx="1492073" cy="1579717"/>
          </a:xfrm>
          <a:prstGeom prst="rect">
            <a:avLst/>
          </a:prstGeom>
        </p:spPr>
      </p:pic>
      <p:sp>
        <p:nvSpPr>
          <p:cNvPr id="567" name="テキスト ボックス 127">
            <a:extLst>
              <a:ext uri="{FF2B5EF4-FFF2-40B4-BE49-F238E27FC236}">
                <a16:creationId xmlns:a16="http://schemas.microsoft.com/office/drawing/2014/main" xmlns="" id="{B10F8761-4962-1C54-93A6-2DC22F521A3D}"/>
              </a:ext>
            </a:extLst>
          </p:cNvPr>
          <p:cNvSpPr txBox="1"/>
          <p:nvPr/>
        </p:nvSpPr>
        <p:spPr>
          <a:xfrm>
            <a:off x="2686210" y="6090907"/>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568" name="図 44">
            <a:extLst>
              <a:ext uri="{FF2B5EF4-FFF2-40B4-BE49-F238E27FC236}">
                <a16:creationId xmlns:a16="http://schemas.microsoft.com/office/drawing/2014/main" xmlns="" id="{E1724B61-3BF3-F3E9-A903-93F1E9B52067}"/>
              </a:ext>
            </a:extLst>
          </p:cNvPr>
          <p:cNvPicPr>
            <a:picLocks noChangeAspect="1"/>
          </p:cNvPicPr>
          <p:nvPr/>
        </p:nvPicPr>
        <p:blipFill rotWithShape="1">
          <a:blip r:embed="rId9" cstate="print"/>
          <a:srcRect r="7596" b="3166"/>
          <a:stretch/>
        </p:blipFill>
        <p:spPr>
          <a:xfrm>
            <a:off x="2675155" y="6103784"/>
            <a:ext cx="369329" cy="250725"/>
          </a:xfrm>
          <a:prstGeom prst="rect">
            <a:avLst/>
          </a:prstGeom>
        </p:spPr>
      </p:pic>
      <p:sp>
        <p:nvSpPr>
          <p:cNvPr id="569" name="テキスト ボックス 135">
            <a:extLst>
              <a:ext uri="{FF2B5EF4-FFF2-40B4-BE49-F238E27FC236}">
                <a16:creationId xmlns:a16="http://schemas.microsoft.com/office/drawing/2014/main" xmlns="" id="{A10B5CEC-7470-A8EC-2770-E9E9ACEA9271}"/>
              </a:ext>
            </a:extLst>
          </p:cNvPr>
          <p:cNvSpPr txBox="1"/>
          <p:nvPr/>
        </p:nvSpPr>
        <p:spPr>
          <a:xfrm>
            <a:off x="2578688" y="4448131"/>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pic>
        <p:nvPicPr>
          <p:cNvPr id="570" name="図 49">
            <a:extLst>
              <a:ext uri="{FF2B5EF4-FFF2-40B4-BE49-F238E27FC236}">
                <a16:creationId xmlns:a16="http://schemas.microsoft.com/office/drawing/2014/main" xmlns="" id="{74872A27-E7F4-1C59-FC6F-4459E2166718}"/>
              </a:ext>
            </a:extLst>
          </p:cNvPr>
          <p:cNvPicPr>
            <a:picLocks noChangeAspect="1"/>
          </p:cNvPicPr>
          <p:nvPr/>
        </p:nvPicPr>
        <p:blipFill>
          <a:blip r:embed="rId10" cstate="print"/>
          <a:stretch>
            <a:fillRect/>
          </a:stretch>
        </p:blipFill>
        <p:spPr>
          <a:xfrm>
            <a:off x="2719644" y="6141924"/>
            <a:ext cx="266258" cy="135957"/>
          </a:xfrm>
          <a:prstGeom prst="rect">
            <a:avLst/>
          </a:prstGeom>
        </p:spPr>
      </p:pic>
      <p:sp>
        <p:nvSpPr>
          <p:cNvPr id="571" name="テキスト ボックス 285">
            <a:extLst>
              <a:ext uri="{FF2B5EF4-FFF2-40B4-BE49-F238E27FC236}">
                <a16:creationId xmlns:a16="http://schemas.microsoft.com/office/drawing/2014/main" xmlns="" id="{EEA7EB58-1CEE-2260-F40A-36A0674534F9}"/>
              </a:ext>
            </a:extLst>
          </p:cNvPr>
          <p:cNvSpPr txBox="1"/>
          <p:nvPr/>
        </p:nvSpPr>
        <p:spPr>
          <a:xfrm>
            <a:off x="2608817" y="6098135"/>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572" name="テキスト ボックス 127">
            <a:extLst>
              <a:ext uri="{FF2B5EF4-FFF2-40B4-BE49-F238E27FC236}">
                <a16:creationId xmlns:a16="http://schemas.microsoft.com/office/drawing/2014/main" xmlns="" id="{03F1CDC3-ED8C-C970-5CF2-8400AB7FE6ED}"/>
              </a:ext>
            </a:extLst>
          </p:cNvPr>
          <p:cNvSpPr txBox="1"/>
          <p:nvPr/>
        </p:nvSpPr>
        <p:spPr>
          <a:xfrm>
            <a:off x="3877779" y="6091593"/>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573" name="図 340">
            <a:extLst>
              <a:ext uri="{FF2B5EF4-FFF2-40B4-BE49-F238E27FC236}">
                <a16:creationId xmlns:a16="http://schemas.microsoft.com/office/drawing/2014/main" xmlns="" id="{8B6A687B-AC5A-F867-945A-84FC047594CD}"/>
              </a:ext>
            </a:extLst>
          </p:cNvPr>
          <p:cNvPicPr>
            <a:picLocks noChangeAspect="1"/>
          </p:cNvPicPr>
          <p:nvPr/>
        </p:nvPicPr>
        <p:blipFill rotWithShape="1">
          <a:blip r:embed="rId9" cstate="print"/>
          <a:srcRect r="7596" b="3166"/>
          <a:stretch/>
        </p:blipFill>
        <p:spPr>
          <a:xfrm>
            <a:off x="3866724" y="6104470"/>
            <a:ext cx="369329" cy="250725"/>
          </a:xfrm>
          <a:prstGeom prst="rect">
            <a:avLst/>
          </a:prstGeom>
        </p:spPr>
      </p:pic>
      <p:pic>
        <p:nvPicPr>
          <p:cNvPr id="574" name="図 341">
            <a:extLst>
              <a:ext uri="{FF2B5EF4-FFF2-40B4-BE49-F238E27FC236}">
                <a16:creationId xmlns:a16="http://schemas.microsoft.com/office/drawing/2014/main" xmlns="" id="{9B0F9C4D-6963-0540-F229-0A0B1449708E}"/>
              </a:ext>
            </a:extLst>
          </p:cNvPr>
          <p:cNvPicPr>
            <a:picLocks noChangeAspect="1"/>
          </p:cNvPicPr>
          <p:nvPr/>
        </p:nvPicPr>
        <p:blipFill>
          <a:blip r:embed="rId10" cstate="print"/>
          <a:stretch>
            <a:fillRect/>
          </a:stretch>
        </p:blipFill>
        <p:spPr>
          <a:xfrm>
            <a:off x="3911213" y="6142610"/>
            <a:ext cx="266258" cy="135957"/>
          </a:xfrm>
          <a:prstGeom prst="rect">
            <a:avLst/>
          </a:prstGeom>
        </p:spPr>
      </p:pic>
      <p:sp>
        <p:nvSpPr>
          <p:cNvPr id="575" name="テキスト ボックス 285">
            <a:extLst>
              <a:ext uri="{FF2B5EF4-FFF2-40B4-BE49-F238E27FC236}">
                <a16:creationId xmlns:a16="http://schemas.microsoft.com/office/drawing/2014/main" xmlns="" id="{72FDF10B-344E-7C08-9232-CA81E3E8CA6C}"/>
              </a:ext>
            </a:extLst>
          </p:cNvPr>
          <p:cNvSpPr txBox="1"/>
          <p:nvPr/>
        </p:nvSpPr>
        <p:spPr>
          <a:xfrm>
            <a:off x="3800386" y="6098821"/>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1024" name="テキスト ボックス 127">
            <a:extLst>
              <a:ext uri="{FF2B5EF4-FFF2-40B4-BE49-F238E27FC236}">
                <a16:creationId xmlns:a16="http://schemas.microsoft.com/office/drawing/2014/main" xmlns="" id="{ADB0AB4B-0914-8F15-C717-8A75C32F262B}"/>
              </a:ext>
            </a:extLst>
          </p:cNvPr>
          <p:cNvSpPr txBox="1"/>
          <p:nvPr/>
        </p:nvSpPr>
        <p:spPr>
          <a:xfrm>
            <a:off x="3485275" y="6092117"/>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025" name="図 46">
            <a:extLst>
              <a:ext uri="{FF2B5EF4-FFF2-40B4-BE49-F238E27FC236}">
                <a16:creationId xmlns:a16="http://schemas.microsoft.com/office/drawing/2014/main" xmlns="" id="{680650C5-8B5F-E2FE-2E2A-6A226F33B583}"/>
              </a:ext>
            </a:extLst>
          </p:cNvPr>
          <p:cNvPicPr>
            <a:picLocks noChangeAspect="1"/>
          </p:cNvPicPr>
          <p:nvPr/>
        </p:nvPicPr>
        <p:blipFill rotWithShape="1">
          <a:blip r:embed="rId9" cstate="print"/>
          <a:srcRect r="7596" b="3166"/>
          <a:stretch/>
        </p:blipFill>
        <p:spPr>
          <a:xfrm>
            <a:off x="3474220" y="6104994"/>
            <a:ext cx="369329" cy="250725"/>
          </a:xfrm>
          <a:prstGeom prst="rect">
            <a:avLst/>
          </a:prstGeom>
        </p:spPr>
      </p:pic>
      <p:pic>
        <p:nvPicPr>
          <p:cNvPr id="1027" name="図 47">
            <a:extLst>
              <a:ext uri="{FF2B5EF4-FFF2-40B4-BE49-F238E27FC236}">
                <a16:creationId xmlns:a16="http://schemas.microsoft.com/office/drawing/2014/main" xmlns="" id="{0425E382-47C7-C607-A484-59E0764971AD}"/>
              </a:ext>
            </a:extLst>
          </p:cNvPr>
          <p:cNvPicPr>
            <a:picLocks noChangeAspect="1"/>
          </p:cNvPicPr>
          <p:nvPr/>
        </p:nvPicPr>
        <p:blipFill>
          <a:blip r:embed="rId10" cstate="print"/>
          <a:stretch>
            <a:fillRect/>
          </a:stretch>
        </p:blipFill>
        <p:spPr>
          <a:xfrm>
            <a:off x="3518709" y="6143134"/>
            <a:ext cx="266258" cy="135957"/>
          </a:xfrm>
          <a:prstGeom prst="rect">
            <a:avLst/>
          </a:prstGeom>
        </p:spPr>
      </p:pic>
      <p:sp>
        <p:nvSpPr>
          <p:cNvPr id="1028" name="テキスト ボックス 285">
            <a:extLst>
              <a:ext uri="{FF2B5EF4-FFF2-40B4-BE49-F238E27FC236}">
                <a16:creationId xmlns:a16="http://schemas.microsoft.com/office/drawing/2014/main" xmlns="" id="{E98E69D0-5C19-F6D2-C229-02C6DFE3744B}"/>
              </a:ext>
            </a:extLst>
          </p:cNvPr>
          <p:cNvSpPr txBox="1"/>
          <p:nvPr/>
        </p:nvSpPr>
        <p:spPr>
          <a:xfrm>
            <a:off x="3407882" y="6099345"/>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1029" name="テキスト ボックス 127">
            <a:extLst>
              <a:ext uri="{FF2B5EF4-FFF2-40B4-BE49-F238E27FC236}">
                <a16:creationId xmlns:a16="http://schemas.microsoft.com/office/drawing/2014/main" xmlns="" id="{36B3E60D-4545-4A75-9584-BC2076036C0D}"/>
              </a:ext>
            </a:extLst>
          </p:cNvPr>
          <p:cNvSpPr txBox="1"/>
          <p:nvPr/>
        </p:nvSpPr>
        <p:spPr>
          <a:xfrm>
            <a:off x="3092386" y="6088860"/>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030" name="図 64">
            <a:extLst>
              <a:ext uri="{FF2B5EF4-FFF2-40B4-BE49-F238E27FC236}">
                <a16:creationId xmlns:a16="http://schemas.microsoft.com/office/drawing/2014/main" xmlns="" id="{B70ACE99-EA74-3224-8175-D8AF647A58AD}"/>
              </a:ext>
            </a:extLst>
          </p:cNvPr>
          <p:cNvPicPr>
            <a:picLocks noChangeAspect="1"/>
          </p:cNvPicPr>
          <p:nvPr/>
        </p:nvPicPr>
        <p:blipFill rotWithShape="1">
          <a:blip r:embed="rId9" cstate="print"/>
          <a:srcRect r="7596" b="3166"/>
          <a:stretch/>
        </p:blipFill>
        <p:spPr>
          <a:xfrm>
            <a:off x="3081331" y="6101737"/>
            <a:ext cx="369329" cy="250725"/>
          </a:xfrm>
          <a:prstGeom prst="rect">
            <a:avLst/>
          </a:prstGeom>
        </p:spPr>
      </p:pic>
      <p:pic>
        <p:nvPicPr>
          <p:cNvPr id="1031" name="図 65">
            <a:extLst>
              <a:ext uri="{FF2B5EF4-FFF2-40B4-BE49-F238E27FC236}">
                <a16:creationId xmlns:a16="http://schemas.microsoft.com/office/drawing/2014/main" xmlns="" id="{E536C335-53F1-E19D-101A-D279CA484018}"/>
              </a:ext>
            </a:extLst>
          </p:cNvPr>
          <p:cNvPicPr>
            <a:picLocks noChangeAspect="1"/>
          </p:cNvPicPr>
          <p:nvPr/>
        </p:nvPicPr>
        <p:blipFill>
          <a:blip r:embed="rId10" cstate="print"/>
          <a:stretch>
            <a:fillRect/>
          </a:stretch>
        </p:blipFill>
        <p:spPr>
          <a:xfrm>
            <a:off x="3125820" y="6139877"/>
            <a:ext cx="266258" cy="135957"/>
          </a:xfrm>
          <a:prstGeom prst="rect">
            <a:avLst/>
          </a:prstGeom>
        </p:spPr>
      </p:pic>
      <p:sp>
        <p:nvSpPr>
          <p:cNvPr id="1032" name="テキスト ボックス 285">
            <a:extLst>
              <a:ext uri="{FF2B5EF4-FFF2-40B4-BE49-F238E27FC236}">
                <a16:creationId xmlns:a16="http://schemas.microsoft.com/office/drawing/2014/main" xmlns="" id="{5DF232C7-6EED-2C0B-74B4-8549AF74191D}"/>
              </a:ext>
            </a:extLst>
          </p:cNvPr>
          <p:cNvSpPr txBox="1"/>
          <p:nvPr/>
        </p:nvSpPr>
        <p:spPr>
          <a:xfrm>
            <a:off x="3014993" y="6096088"/>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1033" name="テキスト ボックス 135">
            <a:extLst>
              <a:ext uri="{FF2B5EF4-FFF2-40B4-BE49-F238E27FC236}">
                <a16:creationId xmlns:a16="http://schemas.microsoft.com/office/drawing/2014/main" xmlns="" id="{4F56E028-0ACA-26F1-D8FC-4EFE6DD65E4E}"/>
              </a:ext>
            </a:extLst>
          </p:cNvPr>
          <p:cNvSpPr txBox="1"/>
          <p:nvPr/>
        </p:nvSpPr>
        <p:spPr>
          <a:xfrm>
            <a:off x="2576330" y="4611776"/>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1034" name="テキスト ボックス 285">
            <a:extLst>
              <a:ext uri="{FF2B5EF4-FFF2-40B4-BE49-F238E27FC236}">
                <a16:creationId xmlns:a16="http://schemas.microsoft.com/office/drawing/2014/main" xmlns="" id="{CB253540-A753-C81B-80B4-943FBD81F797}"/>
              </a:ext>
            </a:extLst>
          </p:cNvPr>
          <p:cNvSpPr txBox="1"/>
          <p:nvPr/>
        </p:nvSpPr>
        <p:spPr>
          <a:xfrm>
            <a:off x="2950463" y="4621753"/>
            <a:ext cx="747137" cy="144305"/>
          </a:xfrm>
          <a:prstGeom prst="rect">
            <a:avLst/>
          </a:prstGeom>
          <a:solidFill>
            <a:srgbClr val="D6DCE5"/>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1035" name="テキスト ボックス 135">
            <a:extLst>
              <a:ext uri="{FF2B5EF4-FFF2-40B4-BE49-F238E27FC236}">
                <a16:creationId xmlns:a16="http://schemas.microsoft.com/office/drawing/2014/main" xmlns="" id="{7DB56AB6-11C4-4FB4-23C5-AAF0C575BDDC}"/>
              </a:ext>
            </a:extLst>
          </p:cNvPr>
          <p:cNvSpPr txBox="1"/>
          <p:nvPr/>
        </p:nvSpPr>
        <p:spPr>
          <a:xfrm>
            <a:off x="3622264" y="4587739"/>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1036" name="テキスト ボックス 285">
            <a:extLst>
              <a:ext uri="{FF2B5EF4-FFF2-40B4-BE49-F238E27FC236}">
                <a16:creationId xmlns:a16="http://schemas.microsoft.com/office/drawing/2014/main" xmlns="" id="{337CD765-B64C-688A-E37A-0BC2B01E25FF}"/>
              </a:ext>
            </a:extLst>
          </p:cNvPr>
          <p:cNvSpPr txBox="1"/>
          <p:nvPr/>
        </p:nvSpPr>
        <p:spPr>
          <a:xfrm>
            <a:off x="4043694" y="4625114"/>
            <a:ext cx="253003" cy="144305"/>
          </a:xfrm>
          <a:prstGeom prst="rect">
            <a:avLst/>
          </a:prstGeom>
          <a:solidFill>
            <a:srgbClr val="3BED5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311F</a:t>
            </a:r>
            <a:endParaRPr kumimoji="1" lang="ja-JP" altLang="en-US" sz="600" dirty="0">
              <a:latin typeface="Meiryo UI" panose="020B0604030504040204" pitchFamily="50" charset="-128"/>
              <a:ea typeface="Meiryo UI" panose="020B0604030504040204" pitchFamily="50" charset="-128"/>
            </a:endParaRPr>
          </a:p>
        </p:txBody>
      </p:sp>
      <p:sp>
        <p:nvSpPr>
          <p:cNvPr id="1037" name="テキスト ボックス 135">
            <a:extLst>
              <a:ext uri="{FF2B5EF4-FFF2-40B4-BE49-F238E27FC236}">
                <a16:creationId xmlns:a16="http://schemas.microsoft.com/office/drawing/2014/main" xmlns="" id="{339B432C-0D0F-400F-BBE2-56E177CDDAFF}"/>
              </a:ext>
            </a:extLst>
          </p:cNvPr>
          <p:cNvSpPr txBox="1"/>
          <p:nvPr/>
        </p:nvSpPr>
        <p:spPr>
          <a:xfrm>
            <a:off x="3467080" y="4942788"/>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1038" name="テキスト ボックス 285">
            <a:extLst>
              <a:ext uri="{FF2B5EF4-FFF2-40B4-BE49-F238E27FC236}">
                <a16:creationId xmlns:a16="http://schemas.microsoft.com/office/drawing/2014/main" xmlns="" id="{8D028402-1E40-FA76-A723-6FF4EF36C0D9}"/>
              </a:ext>
            </a:extLst>
          </p:cNvPr>
          <p:cNvSpPr txBox="1"/>
          <p:nvPr/>
        </p:nvSpPr>
        <p:spPr>
          <a:xfrm>
            <a:off x="3861404" y="4994018"/>
            <a:ext cx="232179" cy="144305"/>
          </a:xfrm>
          <a:prstGeom prst="rect">
            <a:avLst/>
          </a:prstGeom>
          <a:solidFill>
            <a:srgbClr val="FFFF0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120</a:t>
            </a:r>
            <a:endParaRPr kumimoji="1" lang="ja-JP" altLang="en-US" sz="600" dirty="0">
              <a:latin typeface="Meiryo UI" panose="020B0604030504040204" pitchFamily="50" charset="-128"/>
              <a:ea typeface="Meiryo UI" panose="020B0604030504040204" pitchFamily="50" charset="-128"/>
            </a:endParaRPr>
          </a:p>
        </p:txBody>
      </p:sp>
      <p:graphicFrame>
        <p:nvGraphicFramePr>
          <p:cNvPr id="1039" name="Table 1038">
            <a:extLst>
              <a:ext uri="{FF2B5EF4-FFF2-40B4-BE49-F238E27FC236}">
                <a16:creationId xmlns:a16="http://schemas.microsoft.com/office/drawing/2014/main" xmlns="" id="{1692A05F-3A98-2E97-E287-2AE2AE36D5BA}"/>
              </a:ext>
            </a:extLst>
          </p:cNvPr>
          <p:cNvGraphicFramePr>
            <a:graphicFrameLocks noGrp="1"/>
          </p:cNvGraphicFramePr>
          <p:nvPr>
            <p:extLst>
              <p:ext uri="{D42A27DB-BD31-4B8C-83A1-F6EECF244321}">
                <p14:modId xmlns:p14="http://schemas.microsoft.com/office/powerpoint/2010/main" xmlns="" val="935490330"/>
              </p:ext>
            </p:extLst>
          </p:nvPr>
        </p:nvGraphicFramePr>
        <p:xfrm>
          <a:off x="2659758" y="5174199"/>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xmlns="" val="2640134635"/>
                    </a:ext>
                  </a:extLst>
                </a:gridCol>
                <a:gridCol w="1104900">
                  <a:extLst>
                    <a:ext uri="{9D8B030D-6E8A-4147-A177-3AD203B41FA5}">
                      <a16:colId xmlns:a16="http://schemas.microsoft.com/office/drawing/2014/main" xmlns="" val="4269249277"/>
                    </a:ext>
                  </a:extLst>
                </a:gridCol>
                <a:gridCol w="313783">
                  <a:extLst>
                    <a:ext uri="{9D8B030D-6E8A-4147-A177-3AD203B41FA5}">
                      <a16:colId xmlns:a16="http://schemas.microsoft.com/office/drawing/2014/main" xmlns=""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xmlns="" val="2866975144"/>
                  </a:ext>
                </a:extLst>
              </a:tr>
              <a:tr h="172271">
                <a:tc>
                  <a:txBody>
                    <a:bodyPr/>
                    <a:lstStyle/>
                    <a:p>
                      <a:pPr algn="ctr"/>
                      <a:r>
                        <a:rPr lang="en-US" sz="600" b="0" dirty="0"/>
                        <a:t>1</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xmlns="" val="1955233755"/>
                  </a:ext>
                </a:extLst>
              </a:tr>
              <a:tr h="152400">
                <a:tc>
                  <a:txBody>
                    <a:bodyPr/>
                    <a:lstStyle/>
                    <a:p>
                      <a:pPr algn="ctr"/>
                      <a:r>
                        <a:rPr lang="en-US" sz="600" b="0" dirty="0"/>
                        <a:t>2</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xmlns="" val="512161375"/>
                  </a:ext>
                </a:extLst>
              </a:tr>
              <a:tr h="182880">
                <a:tc>
                  <a:txBody>
                    <a:bodyPr/>
                    <a:lstStyle/>
                    <a:p>
                      <a:pPr algn="ctr"/>
                      <a:r>
                        <a:rPr lang="en-US" sz="600" b="0" dirty="0"/>
                        <a:t>2</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xmlns="" val="3993001625"/>
                  </a:ext>
                </a:extLst>
              </a:tr>
              <a:tr h="148590">
                <a:tc>
                  <a:txBody>
                    <a:bodyPr/>
                    <a:lstStyle/>
                    <a:p>
                      <a:pPr algn="ctr"/>
                      <a:r>
                        <a:rPr lang="en-US" sz="600" b="0" dirty="0"/>
                        <a:t>2</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xmlns="" val="203154230"/>
                  </a:ext>
                </a:extLst>
              </a:tr>
            </a:tbl>
          </a:graphicData>
        </a:graphic>
      </p:graphicFrame>
      <p:sp>
        <p:nvSpPr>
          <p:cNvPr id="1040" name="テキスト ボックス 285">
            <a:extLst>
              <a:ext uri="{FF2B5EF4-FFF2-40B4-BE49-F238E27FC236}">
                <a16:creationId xmlns:a16="http://schemas.microsoft.com/office/drawing/2014/main" xmlns="" id="{A19852B8-F4EA-C8BB-2711-DA6C942F2FD8}"/>
              </a:ext>
            </a:extLst>
          </p:cNvPr>
          <p:cNvSpPr txBox="1"/>
          <p:nvPr/>
        </p:nvSpPr>
        <p:spPr>
          <a:xfrm>
            <a:off x="4122226" y="4992349"/>
            <a:ext cx="184851" cy="144305"/>
          </a:xfrm>
          <a:prstGeom prst="rect">
            <a:avLst/>
          </a:prstGeom>
          <a:solidFill>
            <a:schemeClr val="bg1">
              <a:lumMod val="85000"/>
            </a:schemeClr>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sp>
        <p:nvSpPr>
          <p:cNvPr id="1041" name="テキスト ボックス 135">
            <a:extLst>
              <a:ext uri="{FF2B5EF4-FFF2-40B4-BE49-F238E27FC236}">
                <a16:creationId xmlns:a16="http://schemas.microsoft.com/office/drawing/2014/main" xmlns="" id="{863857B9-0031-69E9-4107-27F6ACCD1F6D}"/>
              </a:ext>
            </a:extLst>
          </p:cNvPr>
          <p:cNvSpPr txBox="1"/>
          <p:nvPr/>
        </p:nvSpPr>
        <p:spPr>
          <a:xfrm>
            <a:off x="2581267" y="4751704"/>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1042" name="テキスト ボックス 135">
            <a:extLst>
              <a:ext uri="{FF2B5EF4-FFF2-40B4-BE49-F238E27FC236}">
                <a16:creationId xmlns:a16="http://schemas.microsoft.com/office/drawing/2014/main" xmlns="" id="{30DE4BBC-1034-946F-7C7B-6FFD0E3D5246}"/>
              </a:ext>
            </a:extLst>
          </p:cNvPr>
          <p:cNvSpPr txBox="1"/>
          <p:nvPr/>
        </p:nvSpPr>
        <p:spPr>
          <a:xfrm>
            <a:off x="2588888" y="4914782"/>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1043" name="正方形/長方形 15">
            <a:extLst>
              <a:ext uri="{FF2B5EF4-FFF2-40B4-BE49-F238E27FC236}">
                <a16:creationId xmlns:a16="http://schemas.microsoft.com/office/drawing/2014/main" xmlns="" id="{10068597-EFD3-A75F-B559-5E74AC0E5BF4}"/>
              </a:ext>
            </a:extLst>
          </p:cNvPr>
          <p:cNvSpPr/>
          <p:nvPr/>
        </p:nvSpPr>
        <p:spPr>
          <a:xfrm>
            <a:off x="2980583" y="4958639"/>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044" name="テキスト ボックス 285">
            <a:extLst>
              <a:ext uri="{FF2B5EF4-FFF2-40B4-BE49-F238E27FC236}">
                <a16:creationId xmlns:a16="http://schemas.microsoft.com/office/drawing/2014/main" xmlns="" id="{303056E5-BFA8-9403-36B9-A705F3F74193}"/>
              </a:ext>
            </a:extLst>
          </p:cNvPr>
          <p:cNvSpPr txBox="1"/>
          <p:nvPr/>
        </p:nvSpPr>
        <p:spPr>
          <a:xfrm>
            <a:off x="3024935" y="4932703"/>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1045" name="正方形/長方形 143">
            <a:extLst>
              <a:ext uri="{FF2B5EF4-FFF2-40B4-BE49-F238E27FC236}">
                <a16:creationId xmlns:a16="http://schemas.microsoft.com/office/drawing/2014/main" xmlns="" id="{97CB8421-C795-CF1F-44AC-5BAB74DEFD8B}"/>
              </a:ext>
            </a:extLst>
          </p:cNvPr>
          <p:cNvSpPr/>
          <p:nvPr/>
        </p:nvSpPr>
        <p:spPr>
          <a:xfrm>
            <a:off x="3120603" y="4768932"/>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046" name="テキスト ボックス 285">
            <a:extLst>
              <a:ext uri="{FF2B5EF4-FFF2-40B4-BE49-F238E27FC236}">
                <a16:creationId xmlns:a16="http://schemas.microsoft.com/office/drawing/2014/main" xmlns="" id="{52E5AB69-1B6C-50D2-B413-0B3AA2F0801F}"/>
              </a:ext>
            </a:extLst>
          </p:cNvPr>
          <p:cNvSpPr txBox="1"/>
          <p:nvPr/>
        </p:nvSpPr>
        <p:spPr>
          <a:xfrm>
            <a:off x="3123886" y="4777900"/>
            <a:ext cx="103141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63240-T00-T000-H01</a:t>
            </a:r>
            <a:endParaRPr kumimoji="1" lang="ja-JP" altLang="en-US" sz="600" dirty="0">
              <a:latin typeface="Meiryo UI" panose="020B0604030504040204" pitchFamily="50" charset="-128"/>
              <a:ea typeface="Meiryo UI" panose="020B0604030504040204" pitchFamily="50" charset="-128"/>
            </a:endParaRPr>
          </a:p>
        </p:txBody>
      </p:sp>
      <p:pic>
        <p:nvPicPr>
          <p:cNvPr id="1047" name="グラフィックス 4" descr="カメラ 単色塗りつぶし">
            <a:extLst>
              <a:ext uri="{FF2B5EF4-FFF2-40B4-BE49-F238E27FC236}">
                <a16:creationId xmlns:a16="http://schemas.microsoft.com/office/drawing/2014/main" xmlns="" id="{591C1D34-3F3C-9F32-798F-F714E552FFD0}"/>
              </a:ext>
            </a:extLst>
          </p:cNvPr>
          <p:cNvPicPr>
            <a:picLocks noChangeAspect="1"/>
          </p:cNvPicPr>
          <p:nvPr/>
        </p:nvPicPr>
        <p:blipFill>
          <a:blip r:embed="rId11" cstate="print">
            <a:extLst>
              <a:ext uri="{96DAC541-7B7A-43D3-8B79-37D633B846F1}">
                <asvg:svgBlip xmlns:asvg="http://schemas.microsoft.com/office/drawing/2016/SVG/main" xmlns="" r:embed="rId12"/>
              </a:ext>
            </a:extLst>
          </a:blip>
          <a:stretch>
            <a:fillRect/>
          </a:stretch>
        </p:blipFill>
        <p:spPr>
          <a:xfrm>
            <a:off x="3846994" y="5384068"/>
            <a:ext cx="137037" cy="137037"/>
          </a:xfrm>
          <a:prstGeom prst="rect">
            <a:avLst/>
          </a:prstGeom>
        </p:spPr>
      </p:pic>
      <p:pic>
        <p:nvPicPr>
          <p:cNvPr id="1048" name="รูปภาพ 3">
            <a:extLst>
              <a:ext uri="{FF2B5EF4-FFF2-40B4-BE49-F238E27FC236}">
                <a16:creationId xmlns:a16="http://schemas.microsoft.com/office/drawing/2014/main" xmlns="" id="{C999B456-DA38-E2AB-A1A8-B1866A51200C}"/>
              </a:ext>
            </a:extLst>
          </p:cNvPr>
          <p:cNvPicPr/>
          <p:nvPr/>
        </p:nvPicPr>
        <p:blipFill>
          <a:blip r:embed="rId6" cstate="print">
            <a:extLst>
              <a:ext uri="{28A0092B-C50C-407E-A947-70E740481C1C}">
                <a14:useLocalDpi xmlns:a14="http://schemas.microsoft.com/office/drawing/2010/main" xmlns="" val="0"/>
              </a:ext>
            </a:extLst>
          </a:blip>
          <a:stretch>
            <a:fillRect/>
          </a:stretch>
        </p:blipFill>
        <p:spPr>
          <a:xfrm>
            <a:off x="4638522" y="1541335"/>
            <a:ext cx="1716979" cy="2217799"/>
          </a:xfrm>
          <a:prstGeom prst="rect">
            <a:avLst/>
          </a:prstGeom>
        </p:spPr>
      </p:pic>
      <p:pic>
        <p:nvPicPr>
          <p:cNvPr id="1049" name="図 119">
            <a:extLst>
              <a:ext uri="{FF2B5EF4-FFF2-40B4-BE49-F238E27FC236}">
                <a16:creationId xmlns:a16="http://schemas.microsoft.com/office/drawing/2014/main" xmlns="" id="{68355D17-2F67-0104-2D63-40366A6A4A0A}"/>
              </a:ext>
            </a:extLst>
          </p:cNvPr>
          <p:cNvPicPr>
            <a:picLocks noChangeAspect="1"/>
          </p:cNvPicPr>
          <p:nvPr/>
        </p:nvPicPr>
        <p:blipFill>
          <a:blip r:embed="rId7" cstate="print"/>
          <a:stretch>
            <a:fillRect/>
          </a:stretch>
        </p:blipFill>
        <p:spPr>
          <a:xfrm>
            <a:off x="4886269" y="1661439"/>
            <a:ext cx="1182132" cy="177846"/>
          </a:xfrm>
          <a:prstGeom prst="rect">
            <a:avLst/>
          </a:prstGeom>
        </p:spPr>
      </p:pic>
      <p:sp>
        <p:nvSpPr>
          <p:cNvPr id="1050" name="テキスト ボックス 120">
            <a:extLst>
              <a:ext uri="{FF2B5EF4-FFF2-40B4-BE49-F238E27FC236}">
                <a16:creationId xmlns:a16="http://schemas.microsoft.com/office/drawing/2014/main" xmlns="" id="{17154480-2094-29DE-8A98-67F4A58B4612}"/>
              </a:ext>
            </a:extLst>
          </p:cNvPr>
          <p:cNvSpPr txBox="1"/>
          <p:nvPr/>
        </p:nvSpPr>
        <p:spPr>
          <a:xfrm>
            <a:off x="4638521" y="1629576"/>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1051" name="図 124">
            <a:extLst>
              <a:ext uri="{FF2B5EF4-FFF2-40B4-BE49-F238E27FC236}">
                <a16:creationId xmlns:a16="http://schemas.microsoft.com/office/drawing/2014/main" xmlns="" id="{466493A9-0DE0-6314-1D30-0049CE1F33D3}"/>
              </a:ext>
            </a:extLst>
          </p:cNvPr>
          <p:cNvPicPr>
            <a:picLocks noChangeAspect="1"/>
          </p:cNvPicPr>
          <p:nvPr/>
        </p:nvPicPr>
        <p:blipFill>
          <a:blip r:embed="rId8" cstate="print"/>
          <a:stretch>
            <a:fillRect/>
          </a:stretch>
        </p:blipFill>
        <p:spPr>
          <a:xfrm>
            <a:off x="4844125" y="1876883"/>
            <a:ext cx="1492073" cy="1579717"/>
          </a:xfrm>
          <a:prstGeom prst="rect">
            <a:avLst/>
          </a:prstGeom>
        </p:spPr>
      </p:pic>
      <p:sp>
        <p:nvSpPr>
          <p:cNvPr id="1052" name="テキスト ボックス 135">
            <a:extLst>
              <a:ext uri="{FF2B5EF4-FFF2-40B4-BE49-F238E27FC236}">
                <a16:creationId xmlns:a16="http://schemas.microsoft.com/office/drawing/2014/main" xmlns="" id="{2E2E4050-4922-51A9-1FAA-652A5E52A328}"/>
              </a:ext>
            </a:extLst>
          </p:cNvPr>
          <p:cNvSpPr txBox="1"/>
          <p:nvPr/>
        </p:nvSpPr>
        <p:spPr>
          <a:xfrm>
            <a:off x="4596389" y="1842237"/>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sp>
        <p:nvSpPr>
          <p:cNvPr id="1053" name="テキスト ボックス 135">
            <a:extLst>
              <a:ext uri="{FF2B5EF4-FFF2-40B4-BE49-F238E27FC236}">
                <a16:creationId xmlns:a16="http://schemas.microsoft.com/office/drawing/2014/main" xmlns="" id="{F0A305F9-800D-71DE-CA42-D9B586516108}"/>
              </a:ext>
            </a:extLst>
          </p:cNvPr>
          <p:cNvSpPr txBox="1"/>
          <p:nvPr/>
        </p:nvSpPr>
        <p:spPr>
          <a:xfrm>
            <a:off x="4594031" y="2005882"/>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1054" name="テキスト ボックス 285">
            <a:extLst>
              <a:ext uri="{FF2B5EF4-FFF2-40B4-BE49-F238E27FC236}">
                <a16:creationId xmlns:a16="http://schemas.microsoft.com/office/drawing/2014/main" xmlns="" id="{55E39975-2317-A9EA-27F0-EC3C8AFC73F4}"/>
              </a:ext>
            </a:extLst>
          </p:cNvPr>
          <p:cNvSpPr txBox="1"/>
          <p:nvPr/>
        </p:nvSpPr>
        <p:spPr>
          <a:xfrm>
            <a:off x="4968164" y="2015859"/>
            <a:ext cx="747137" cy="144305"/>
          </a:xfrm>
          <a:prstGeom prst="rect">
            <a:avLst/>
          </a:prstGeom>
          <a:solidFill>
            <a:srgbClr val="D6DCE5"/>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1055" name="テキスト ボックス 135">
            <a:extLst>
              <a:ext uri="{FF2B5EF4-FFF2-40B4-BE49-F238E27FC236}">
                <a16:creationId xmlns:a16="http://schemas.microsoft.com/office/drawing/2014/main" xmlns="" id="{F36D069F-C7A9-3637-6E19-4E160E3D345D}"/>
              </a:ext>
            </a:extLst>
          </p:cNvPr>
          <p:cNvSpPr txBox="1"/>
          <p:nvPr/>
        </p:nvSpPr>
        <p:spPr>
          <a:xfrm>
            <a:off x="5639965" y="1981845"/>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1056" name="テキスト ボックス 285">
            <a:extLst>
              <a:ext uri="{FF2B5EF4-FFF2-40B4-BE49-F238E27FC236}">
                <a16:creationId xmlns:a16="http://schemas.microsoft.com/office/drawing/2014/main" xmlns="" id="{A51DF3A6-BFBA-3B77-F572-4DF85B0CD83B}"/>
              </a:ext>
            </a:extLst>
          </p:cNvPr>
          <p:cNvSpPr txBox="1"/>
          <p:nvPr/>
        </p:nvSpPr>
        <p:spPr>
          <a:xfrm>
            <a:off x="6061395" y="2019220"/>
            <a:ext cx="253003" cy="144305"/>
          </a:xfrm>
          <a:prstGeom prst="rect">
            <a:avLst/>
          </a:prstGeom>
          <a:solidFill>
            <a:srgbClr val="3BED5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311F</a:t>
            </a:r>
            <a:endParaRPr kumimoji="1" lang="ja-JP" altLang="en-US" sz="600" dirty="0">
              <a:latin typeface="Meiryo UI" panose="020B0604030504040204" pitchFamily="50" charset="-128"/>
              <a:ea typeface="Meiryo UI" panose="020B0604030504040204" pitchFamily="50" charset="-128"/>
            </a:endParaRPr>
          </a:p>
        </p:txBody>
      </p:sp>
      <p:sp>
        <p:nvSpPr>
          <p:cNvPr id="1057" name="テキスト ボックス 135">
            <a:extLst>
              <a:ext uri="{FF2B5EF4-FFF2-40B4-BE49-F238E27FC236}">
                <a16:creationId xmlns:a16="http://schemas.microsoft.com/office/drawing/2014/main" xmlns="" id="{8718F509-B657-F064-7FF2-3D228927288B}"/>
              </a:ext>
            </a:extLst>
          </p:cNvPr>
          <p:cNvSpPr txBox="1"/>
          <p:nvPr/>
        </p:nvSpPr>
        <p:spPr>
          <a:xfrm>
            <a:off x="5484781" y="2336894"/>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1058" name="テキスト ボックス 285">
            <a:extLst>
              <a:ext uri="{FF2B5EF4-FFF2-40B4-BE49-F238E27FC236}">
                <a16:creationId xmlns:a16="http://schemas.microsoft.com/office/drawing/2014/main" xmlns="" id="{7DC36CB2-B777-AA3C-FCF5-41298B73F81E}"/>
              </a:ext>
            </a:extLst>
          </p:cNvPr>
          <p:cNvSpPr txBox="1"/>
          <p:nvPr/>
        </p:nvSpPr>
        <p:spPr>
          <a:xfrm>
            <a:off x="5879105" y="2388124"/>
            <a:ext cx="232179" cy="144305"/>
          </a:xfrm>
          <a:prstGeom prst="rect">
            <a:avLst/>
          </a:prstGeom>
          <a:solidFill>
            <a:srgbClr val="FFFF0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60</a:t>
            </a:r>
            <a:endParaRPr kumimoji="1" lang="ja-JP" altLang="en-US" sz="600" dirty="0">
              <a:latin typeface="Meiryo UI" panose="020B0604030504040204" pitchFamily="50" charset="-128"/>
              <a:ea typeface="Meiryo UI" panose="020B0604030504040204" pitchFamily="50" charset="-128"/>
            </a:endParaRPr>
          </a:p>
        </p:txBody>
      </p:sp>
      <p:graphicFrame>
        <p:nvGraphicFramePr>
          <p:cNvPr id="1066" name="Table 1065">
            <a:extLst>
              <a:ext uri="{FF2B5EF4-FFF2-40B4-BE49-F238E27FC236}">
                <a16:creationId xmlns:a16="http://schemas.microsoft.com/office/drawing/2014/main" xmlns="" id="{1519AA1A-06BB-FCEE-68BF-6CB7A8E26C46}"/>
              </a:ext>
            </a:extLst>
          </p:cNvPr>
          <p:cNvGraphicFramePr>
            <a:graphicFrameLocks noGrp="1"/>
          </p:cNvGraphicFramePr>
          <p:nvPr>
            <p:extLst>
              <p:ext uri="{D42A27DB-BD31-4B8C-83A1-F6EECF244321}">
                <p14:modId xmlns:p14="http://schemas.microsoft.com/office/powerpoint/2010/main" xmlns="" val="116268032"/>
              </p:ext>
            </p:extLst>
          </p:nvPr>
        </p:nvGraphicFramePr>
        <p:xfrm>
          <a:off x="4677459" y="2568305"/>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xmlns="" val="2640134635"/>
                    </a:ext>
                  </a:extLst>
                </a:gridCol>
                <a:gridCol w="1104900">
                  <a:extLst>
                    <a:ext uri="{9D8B030D-6E8A-4147-A177-3AD203B41FA5}">
                      <a16:colId xmlns:a16="http://schemas.microsoft.com/office/drawing/2014/main" xmlns="" val="4269249277"/>
                    </a:ext>
                  </a:extLst>
                </a:gridCol>
                <a:gridCol w="313783">
                  <a:extLst>
                    <a:ext uri="{9D8B030D-6E8A-4147-A177-3AD203B41FA5}">
                      <a16:colId xmlns:a16="http://schemas.microsoft.com/office/drawing/2014/main" xmlns=""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xmlns="" val="2866975144"/>
                  </a:ext>
                </a:extLst>
              </a:tr>
              <a:tr h="172271">
                <a:tc>
                  <a:txBody>
                    <a:bodyPr/>
                    <a:lstStyle/>
                    <a:p>
                      <a:pPr algn="ctr"/>
                      <a:r>
                        <a:rPr lang="en-US" sz="600" b="0" dirty="0"/>
                        <a:t>1</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xmlns="" val="1955233755"/>
                  </a:ext>
                </a:extLst>
              </a:tr>
              <a:tr h="152400">
                <a:tc>
                  <a:txBody>
                    <a:bodyPr/>
                    <a:lstStyle/>
                    <a:p>
                      <a:pPr algn="ctr"/>
                      <a:r>
                        <a:rPr lang="en-US" sz="600" dirty="0"/>
                        <a:t>2</a:t>
                      </a: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endParaRPr lang="en-US" sz="600" dirty="0"/>
                    </a:p>
                  </a:txBody>
                  <a:tcPr marL="0" marR="0" marT="0" marB="0" anchor="ctr"/>
                </a:tc>
                <a:extLst>
                  <a:ext uri="{0D108BD9-81ED-4DB2-BD59-A6C34878D82A}">
                    <a16:rowId xmlns:a16="http://schemas.microsoft.com/office/drawing/2014/main" xmlns="" val="512161375"/>
                  </a:ext>
                </a:extLst>
              </a:tr>
              <a:tr h="182880">
                <a:tc>
                  <a:txBody>
                    <a:bodyPr/>
                    <a:lstStyle/>
                    <a:p>
                      <a:pPr algn="ctr"/>
                      <a:r>
                        <a:rPr lang="en-US" sz="600" dirty="0"/>
                        <a:t>3</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dirty="0">
                          <a:highlight>
                            <a:srgbClr val="3BED50"/>
                          </a:highlight>
                        </a:rPr>
                        <a:t>60</a:t>
                      </a:r>
                    </a:p>
                  </a:txBody>
                  <a:tcPr marL="0" marR="0" marT="0" marB="0" anchor="ctr"/>
                </a:tc>
                <a:extLst>
                  <a:ext uri="{0D108BD9-81ED-4DB2-BD59-A6C34878D82A}">
                    <a16:rowId xmlns:a16="http://schemas.microsoft.com/office/drawing/2014/main" xmlns="" val="3993001625"/>
                  </a:ext>
                </a:extLst>
              </a:tr>
              <a:tr h="148590">
                <a:tc>
                  <a:txBody>
                    <a:bodyPr/>
                    <a:lstStyle/>
                    <a:p>
                      <a:pPr algn="ctr"/>
                      <a:r>
                        <a:rPr lang="en-US" sz="600" dirty="0"/>
                        <a:t>4</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b="0" dirty="0">
                          <a:highlight>
                            <a:srgbClr val="3BED50"/>
                          </a:highlight>
                        </a:rPr>
                        <a:t>60</a:t>
                      </a:r>
                      <a:endParaRPr lang="en-US" sz="600" dirty="0">
                        <a:highlight>
                          <a:srgbClr val="3BED50"/>
                        </a:highlight>
                      </a:endParaRPr>
                    </a:p>
                  </a:txBody>
                  <a:tcPr marL="0" marR="0" marT="0" marB="0" anchor="ctr"/>
                </a:tc>
                <a:extLst>
                  <a:ext uri="{0D108BD9-81ED-4DB2-BD59-A6C34878D82A}">
                    <a16:rowId xmlns:a16="http://schemas.microsoft.com/office/drawing/2014/main" xmlns="" val="203154230"/>
                  </a:ext>
                </a:extLst>
              </a:tr>
            </a:tbl>
          </a:graphicData>
        </a:graphic>
      </p:graphicFrame>
      <p:sp>
        <p:nvSpPr>
          <p:cNvPr id="1067" name="テキスト ボックス 285">
            <a:extLst>
              <a:ext uri="{FF2B5EF4-FFF2-40B4-BE49-F238E27FC236}">
                <a16:creationId xmlns:a16="http://schemas.microsoft.com/office/drawing/2014/main" xmlns="" id="{F80531B8-AA5F-2A1A-0F4D-C499870ADBB4}"/>
              </a:ext>
            </a:extLst>
          </p:cNvPr>
          <p:cNvSpPr txBox="1"/>
          <p:nvPr/>
        </p:nvSpPr>
        <p:spPr>
          <a:xfrm>
            <a:off x="6139927" y="2386455"/>
            <a:ext cx="184851" cy="144305"/>
          </a:xfrm>
          <a:prstGeom prst="rect">
            <a:avLst/>
          </a:prstGeom>
          <a:solidFill>
            <a:schemeClr val="bg1">
              <a:lumMod val="85000"/>
            </a:schemeClr>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sp>
        <p:nvSpPr>
          <p:cNvPr id="1068" name="テキスト ボックス 135">
            <a:extLst>
              <a:ext uri="{FF2B5EF4-FFF2-40B4-BE49-F238E27FC236}">
                <a16:creationId xmlns:a16="http://schemas.microsoft.com/office/drawing/2014/main" xmlns="" id="{C7DD6D5A-82ED-77CA-7555-1AEB57569316}"/>
              </a:ext>
            </a:extLst>
          </p:cNvPr>
          <p:cNvSpPr txBox="1"/>
          <p:nvPr/>
        </p:nvSpPr>
        <p:spPr>
          <a:xfrm>
            <a:off x="4598968" y="2145810"/>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1069" name="テキスト ボックス 135">
            <a:extLst>
              <a:ext uri="{FF2B5EF4-FFF2-40B4-BE49-F238E27FC236}">
                <a16:creationId xmlns:a16="http://schemas.microsoft.com/office/drawing/2014/main" xmlns="" id="{D673CF0C-4D51-5515-E64F-589D379B1045}"/>
              </a:ext>
            </a:extLst>
          </p:cNvPr>
          <p:cNvSpPr txBox="1"/>
          <p:nvPr/>
        </p:nvSpPr>
        <p:spPr>
          <a:xfrm>
            <a:off x="4606589" y="2308888"/>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1070" name="正方形/長方形 15">
            <a:extLst>
              <a:ext uri="{FF2B5EF4-FFF2-40B4-BE49-F238E27FC236}">
                <a16:creationId xmlns:a16="http://schemas.microsoft.com/office/drawing/2014/main" xmlns="" id="{99E128EF-2BE2-0496-43E2-FAF364DCB91C}"/>
              </a:ext>
            </a:extLst>
          </p:cNvPr>
          <p:cNvSpPr/>
          <p:nvPr/>
        </p:nvSpPr>
        <p:spPr>
          <a:xfrm>
            <a:off x="4998284" y="2352745"/>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071" name="テキスト ボックス 285">
            <a:extLst>
              <a:ext uri="{FF2B5EF4-FFF2-40B4-BE49-F238E27FC236}">
                <a16:creationId xmlns:a16="http://schemas.microsoft.com/office/drawing/2014/main" xmlns="" id="{50D60726-4F49-16D7-D315-7E82F9C84907}"/>
              </a:ext>
            </a:extLst>
          </p:cNvPr>
          <p:cNvSpPr txBox="1"/>
          <p:nvPr/>
        </p:nvSpPr>
        <p:spPr>
          <a:xfrm>
            <a:off x="5042636" y="2326809"/>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1072" name="正方形/長方形 143">
            <a:extLst>
              <a:ext uri="{FF2B5EF4-FFF2-40B4-BE49-F238E27FC236}">
                <a16:creationId xmlns:a16="http://schemas.microsoft.com/office/drawing/2014/main" xmlns="" id="{46F66FB2-DCBE-437B-38FC-ABAE4F91693C}"/>
              </a:ext>
            </a:extLst>
          </p:cNvPr>
          <p:cNvSpPr/>
          <p:nvPr/>
        </p:nvSpPr>
        <p:spPr>
          <a:xfrm>
            <a:off x="5138304" y="2163038"/>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073" name="テキスト ボックス 285">
            <a:extLst>
              <a:ext uri="{FF2B5EF4-FFF2-40B4-BE49-F238E27FC236}">
                <a16:creationId xmlns:a16="http://schemas.microsoft.com/office/drawing/2014/main" xmlns="" id="{E4A932A6-1453-5AD5-5BC7-3CED8F2E4A76}"/>
              </a:ext>
            </a:extLst>
          </p:cNvPr>
          <p:cNvSpPr txBox="1"/>
          <p:nvPr/>
        </p:nvSpPr>
        <p:spPr>
          <a:xfrm>
            <a:off x="5141587" y="2172006"/>
            <a:ext cx="103141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63240-T00-T000-H01</a:t>
            </a:r>
            <a:endParaRPr kumimoji="1" lang="ja-JP" altLang="en-US" sz="600" dirty="0">
              <a:latin typeface="Meiryo UI" panose="020B0604030504040204" pitchFamily="50" charset="-128"/>
              <a:ea typeface="Meiryo UI" panose="020B0604030504040204" pitchFamily="50" charset="-128"/>
            </a:endParaRPr>
          </a:p>
        </p:txBody>
      </p:sp>
      <p:pic>
        <p:nvPicPr>
          <p:cNvPr id="1074" name="グラフィックス 4" descr="カメラ 単色塗りつぶし">
            <a:extLst>
              <a:ext uri="{FF2B5EF4-FFF2-40B4-BE49-F238E27FC236}">
                <a16:creationId xmlns:a16="http://schemas.microsoft.com/office/drawing/2014/main" xmlns="" id="{93BF1B6C-9575-6932-4C19-3A68878BFF22}"/>
              </a:ext>
            </a:extLst>
          </p:cNvPr>
          <p:cNvPicPr>
            <a:picLocks noChangeAspect="1"/>
          </p:cNvPicPr>
          <p:nvPr/>
        </p:nvPicPr>
        <p:blipFill>
          <a:blip r:embed="rId11" cstate="print">
            <a:extLst>
              <a:ext uri="{96DAC541-7B7A-43D3-8B79-37D633B846F1}">
                <asvg:svgBlip xmlns:asvg="http://schemas.microsoft.com/office/drawing/2016/SVG/main" xmlns="" r:embed="rId12"/>
              </a:ext>
            </a:extLst>
          </a:blip>
          <a:stretch>
            <a:fillRect/>
          </a:stretch>
        </p:blipFill>
        <p:spPr>
          <a:xfrm>
            <a:off x="5864143" y="2946064"/>
            <a:ext cx="137037" cy="137037"/>
          </a:xfrm>
          <a:prstGeom prst="rect">
            <a:avLst/>
          </a:prstGeom>
        </p:spPr>
      </p:pic>
      <p:pic>
        <p:nvPicPr>
          <p:cNvPr id="1075" name="グラフィックス 4" descr="カメラ 単色塗りつぶし">
            <a:extLst>
              <a:ext uri="{FF2B5EF4-FFF2-40B4-BE49-F238E27FC236}">
                <a16:creationId xmlns:a16="http://schemas.microsoft.com/office/drawing/2014/main" xmlns="" id="{8532D482-6D9B-2D89-5DA1-0A462556F09E}"/>
              </a:ext>
            </a:extLst>
          </p:cNvPr>
          <p:cNvPicPr>
            <a:picLocks noChangeAspect="1"/>
          </p:cNvPicPr>
          <p:nvPr/>
        </p:nvPicPr>
        <p:blipFill>
          <a:blip r:embed="rId11" cstate="print">
            <a:extLst>
              <a:ext uri="{96DAC541-7B7A-43D3-8B79-37D633B846F1}">
                <asvg:svgBlip xmlns:asvg="http://schemas.microsoft.com/office/drawing/2016/SVG/main" xmlns="" r:embed="rId12"/>
              </a:ext>
            </a:extLst>
          </a:blip>
          <a:stretch>
            <a:fillRect/>
          </a:stretch>
        </p:blipFill>
        <p:spPr>
          <a:xfrm>
            <a:off x="5867953" y="3098464"/>
            <a:ext cx="137037" cy="137037"/>
          </a:xfrm>
          <a:prstGeom prst="rect">
            <a:avLst/>
          </a:prstGeom>
        </p:spPr>
      </p:pic>
      <p:pic>
        <p:nvPicPr>
          <p:cNvPr id="1076" name="グラフィックス 4" descr="カメラ 単色塗りつぶし">
            <a:extLst>
              <a:ext uri="{FF2B5EF4-FFF2-40B4-BE49-F238E27FC236}">
                <a16:creationId xmlns:a16="http://schemas.microsoft.com/office/drawing/2014/main" xmlns="" id="{868B4402-7B10-10AE-6698-4AC9F4D42980}"/>
              </a:ext>
            </a:extLst>
          </p:cNvPr>
          <p:cNvPicPr>
            <a:picLocks noChangeAspect="1"/>
          </p:cNvPicPr>
          <p:nvPr/>
        </p:nvPicPr>
        <p:blipFill>
          <a:blip r:embed="rId11" cstate="print">
            <a:extLst>
              <a:ext uri="{96DAC541-7B7A-43D3-8B79-37D633B846F1}">
                <asvg:svgBlip xmlns:asvg="http://schemas.microsoft.com/office/drawing/2016/SVG/main" xmlns="" r:embed="rId12"/>
              </a:ext>
            </a:extLst>
          </a:blip>
          <a:stretch>
            <a:fillRect/>
          </a:stretch>
        </p:blipFill>
        <p:spPr>
          <a:xfrm>
            <a:off x="5864143" y="3251483"/>
            <a:ext cx="137037" cy="137037"/>
          </a:xfrm>
          <a:prstGeom prst="rect">
            <a:avLst/>
          </a:prstGeom>
        </p:spPr>
      </p:pic>
      <p:sp>
        <p:nvSpPr>
          <p:cNvPr id="1077" name="TextBox 1076">
            <a:extLst>
              <a:ext uri="{FF2B5EF4-FFF2-40B4-BE49-F238E27FC236}">
                <a16:creationId xmlns:a16="http://schemas.microsoft.com/office/drawing/2014/main" xmlns="" id="{69B2ED9A-5D32-3FD4-E263-E866EDBC3F51}"/>
              </a:ext>
            </a:extLst>
          </p:cNvPr>
          <p:cNvSpPr txBox="1"/>
          <p:nvPr/>
        </p:nvSpPr>
        <p:spPr>
          <a:xfrm>
            <a:off x="4675831" y="2546868"/>
            <a:ext cx="1662887" cy="862405"/>
          </a:xfrm>
          <a:prstGeom prst="rect">
            <a:avLst/>
          </a:prstGeom>
          <a:solidFill>
            <a:srgbClr val="E5E6FA"/>
          </a:solidFill>
          <a:ln>
            <a:solidFill>
              <a:schemeClr val="tx1">
                <a:lumMod val="50000"/>
                <a:lumOff val="50000"/>
              </a:schemeClr>
            </a:solidFill>
          </a:ln>
        </p:spPr>
        <p:txBody>
          <a:bodyPr wrap="none" rtlCol="0">
            <a:noAutofit/>
          </a:bodyPr>
          <a:lstStyle/>
          <a:p>
            <a:pPr algn="ctr"/>
            <a:r>
              <a:rPr lang="en-US" sz="1000" dirty="0"/>
              <a:t>OCR passed</a:t>
            </a:r>
          </a:p>
          <a:p>
            <a:pPr algn="ctr"/>
            <a:endParaRPr lang="en-US" sz="1000" dirty="0"/>
          </a:p>
        </p:txBody>
      </p:sp>
      <p:sp>
        <p:nvSpPr>
          <p:cNvPr id="1078" name="TextBox 1077">
            <a:extLst>
              <a:ext uri="{FF2B5EF4-FFF2-40B4-BE49-F238E27FC236}">
                <a16:creationId xmlns:a16="http://schemas.microsoft.com/office/drawing/2014/main" xmlns="" id="{A1E8054F-F961-6CDC-5613-43945CF59542}"/>
              </a:ext>
            </a:extLst>
          </p:cNvPr>
          <p:cNvSpPr txBox="1"/>
          <p:nvPr/>
        </p:nvSpPr>
        <p:spPr>
          <a:xfrm>
            <a:off x="4800524" y="3091666"/>
            <a:ext cx="632677" cy="246221"/>
          </a:xfrm>
          <a:prstGeom prst="rect">
            <a:avLst/>
          </a:prstGeom>
          <a:solidFill>
            <a:srgbClr val="3BED50"/>
          </a:solidFill>
          <a:ln>
            <a:solidFill>
              <a:schemeClr val="tx1">
                <a:lumMod val="50000"/>
                <a:lumOff val="50000"/>
              </a:schemeClr>
            </a:solidFill>
          </a:ln>
        </p:spPr>
        <p:txBody>
          <a:bodyPr wrap="none" rtlCol="0">
            <a:noAutofit/>
          </a:bodyPr>
          <a:lstStyle/>
          <a:p>
            <a:pPr algn="ctr"/>
            <a:r>
              <a:rPr lang="en-US" sz="900" b="1" dirty="0">
                <a:solidFill>
                  <a:schemeClr val="bg1"/>
                </a:solidFill>
              </a:rPr>
              <a:t>OK [Ent]</a:t>
            </a:r>
          </a:p>
        </p:txBody>
      </p:sp>
      <p:sp>
        <p:nvSpPr>
          <p:cNvPr id="1079" name="テキスト ボックス 135">
            <a:extLst>
              <a:ext uri="{FF2B5EF4-FFF2-40B4-BE49-F238E27FC236}">
                <a16:creationId xmlns:a16="http://schemas.microsoft.com/office/drawing/2014/main" xmlns="" id="{CFF2466B-E3CF-C5DD-F115-A3AB5B535F19}"/>
              </a:ext>
            </a:extLst>
          </p:cNvPr>
          <p:cNvSpPr txBox="1"/>
          <p:nvPr/>
        </p:nvSpPr>
        <p:spPr>
          <a:xfrm>
            <a:off x="4769870" y="2781333"/>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Qty</a:t>
            </a:r>
            <a:endParaRPr kumimoji="1" lang="ja-JP" altLang="en-US" sz="800" dirty="0">
              <a:latin typeface="Meiryo UI" panose="020B0604030504040204" pitchFamily="50" charset="-128"/>
              <a:ea typeface="Meiryo UI" panose="020B0604030504040204" pitchFamily="50" charset="-128"/>
            </a:endParaRPr>
          </a:p>
        </p:txBody>
      </p:sp>
      <p:sp>
        <p:nvSpPr>
          <p:cNvPr id="1080" name="正方形/長方形 15">
            <a:extLst>
              <a:ext uri="{FF2B5EF4-FFF2-40B4-BE49-F238E27FC236}">
                <a16:creationId xmlns:a16="http://schemas.microsoft.com/office/drawing/2014/main" xmlns="" id="{A3AE292C-85C3-C81A-0F63-FB5186A67F89}"/>
              </a:ext>
            </a:extLst>
          </p:cNvPr>
          <p:cNvSpPr/>
          <p:nvPr/>
        </p:nvSpPr>
        <p:spPr>
          <a:xfrm>
            <a:off x="5163908" y="2799254"/>
            <a:ext cx="774556" cy="18271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60</a:t>
            </a:r>
            <a:endParaRPr kumimoji="1" lang="ja-JP" altLang="en-US" sz="800" dirty="0">
              <a:solidFill>
                <a:schemeClr val="tx1"/>
              </a:solidFill>
            </a:endParaRPr>
          </a:p>
        </p:txBody>
      </p:sp>
      <p:sp>
        <p:nvSpPr>
          <p:cNvPr id="1081" name="TextBox 1080">
            <a:extLst>
              <a:ext uri="{FF2B5EF4-FFF2-40B4-BE49-F238E27FC236}">
                <a16:creationId xmlns:a16="http://schemas.microsoft.com/office/drawing/2014/main" xmlns="" id="{A02B88CD-0F90-FCAB-BF83-B56FAB7EE8A0}"/>
              </a:ext>
            </a:extLst>
          </p:cNvPr>
          <p:cNvSpPr txBox="1"/>
          <p:nvPr/>
        </p:nvSpPr>
        <p:spPr>
          <a:xfrm>
            <a:off x="5463681" y="3091666"/>
            <a:ext cx="789137" cy="246221"/>
          </a:xfrm>
          <a:prstGeom prst="rect">
            <a:avLst/>
          </a:prstGeom>
          <a:solidFill>
            <a:srgbClr val="FFFF00"/>
          </a:solidFill>
          <a:ln>
            <a:solidFill>
              <a:schemeClr val="tx1">
                <a:lumMod val="50000"/>
                <a:lumOff val="50000"/>
              </a:schemeClr>
            </a:solidFill>
          </a:ln>
        </p:spPr>
        <p:txBody>
          <a:bodyPr wrap="none" rtlCol="0">
            <a:noAutofit/>
          </a:bodyPr>
          <a:lstStyle/>
          <a:p>
            <a:pPr algn="ctr"/>
            <a:r>
              <a:rPr lang="en-US" sz="900" b="1" dirty="0">
                <a:solidFill>
                  <a:schemeClr val="tx1">
                    <a:lumMod val="50000"/>
                    <a:lumOff val="50000"/>
                  </a:schemeClr>
                </a:solidFill>
              </a:rPr>
              <a:t>Cancel [P1]</a:t>
            </a:r>
          </a:p>
        </p:txBody>
      </p:sp>
      <p:sp>
        <p:nvSpPr>
          <p:cNvPr id="1082" name="テキスト ボックス 127">
            <a:extLst>
              <a:ext uri="{FF2B5EF4-FFF2-40B4-BE49-F238E27FC236}">
                <a16:creationId xmlns:a16="http://schemas.microsoft.com/office/drawing/2014/main" xmlns="" id="{21455CFF-3482-35D7-01F8-545B0A0E0DC3}"/>
              </a:ext>
            </a:extLst>
          </p:cNvPr>
          <p:cNvSpPr txBox="1"/>
          <p:nvPr/>
        </p:nvSpPr>
        <p:spPr>
          <a:xfrm>
            <a:off x="4696713" y="3466209"/>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93" name="図 44">
            <a:extLst>
              <a:ext uri="{FF2B5EF4-FFF2-40B4-BE49-F238E27FC236}">
                <a16:creationId xmlns:a16="http://schemas.microsoft.com/office/drawing/2014/main" xmlns="" id="{D7056326-599E-3814-5D1D-A25FFE3E9ED5}"/>
              </a:ext>
            </a:extLst>
          </p:cNvPr>
          <p:cNvPicPr>
            <a:picLocks noChangeAspect="1"/>
          </p:cNvPicPr>
          <p:nvPr/>
        </p:nvPicPr>
        <p:blipFill rotWithShape="1">
          <a:blip r:embed="rId9" cstate="print"/>
          <a:srcRect r="7596" b="3166"/>
          <a:stretch/>
        </p:blipFill>
        <p:spPr>
          <a:xfrm>
            <a:off x="4685658" y="3479086"/>
            <a:ext cx="369329" cy="250725"/>
          </a:xfrm>
          <a:prstGeom prst="rect">
            <a:avLst/>
          </a:prstGeom>
        </p:spPr>
      </p:pic>
      <p:pic>
        <p:nvPicPr>
          <p:cNvPr id="194" name="図 49">
            <a:extLst>
              <a:ext uri="{FF2B5EF4-FFF2-40B4-BE49-F238E27FC236}">
                <a16:creationId xmlns:a16="http://schemas.microsoft.com/office/drawing/2014/main" xmlns="" id="{BAB74179-B342-C114-8A14-8D933B0E08DD}"/>
              </a:ext>
            </a:extLst>
          </p:cNvPr>
          <p:cNvPicPr>
            <a:picLocks noChangeAspect="1"/>
          </p:cNvPicPr>
          <p:nvPr/>
        </p:nvPicPr>
        <p:blipFill>
          <a:blip r:embed="rId10" cstate="print"/>
          <a:stretch>
            <a:fillRect/>
          </a:stretch>
        </p:blipFill>
        <p:spPr>
          <a:xfrm>
            <a:off x="4730147" y="3517226"/>
            <a:ext cx="266258" cy="135957"/>
          </a:xfrm>
          <a:prstGeom prst="rect">
            <a:avLst/>
          </a:prstGeom>
        </p:spPr>
      </p:pic>
      <p:sp>
        <p:nvSpPr>
          <p:cNvPr id="195" name="テキスト ボックス 285">
            <a:extLst>
              <a:ext uri="{FF2B5EF4-FFF2-40B4-BE49-F238E27FC236}">
                <a16:creationId xmlns:a16="http://schemas.microsoft.com/office/drawing/2014/main" xmlns="" id="{32C8355C-5667-890F-BFAA-1F99556C150B}"/>
              </a:ext>
            </a:extLst>
          </p:cNvPr>
          <p:cNvSpPr txBox="1"/>
          <p:nvPr/>
        </p:nvSpPr>
        <p:spPr>
          <a:xfrm>
            <a:off x="4619320" y="3473437"/>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196" name="テキスト ボックス 127">
            <a:extLst>
              <a:ext uri="{FF2B5EF4-FFF2-40B4-BE49-F238E27FC236}">
                <a16:creationId xmlns:a16="http://schemas.microsoft.com/office/drawing/2014/main" xmlns="" id="{6B137CEC-7DEA-C38B-0BD0-11C8689A7116}"/>
              </a:ext>
            </a:extLst>
          </p:cNvPr>
          <p:cNvSpPr txBox="1"/>
          <p:nvPr/>
        </p:nvSpPr>
        <p:spPr>
          <a:xfrm>
            <a:off x="5888282" y="346689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97" name="図 340">
            <a:extLst>
              <a:ext uri="{FF2B5EF4-FFF2-40B4-BE49-F238E27FC236}">
                <a16:creationId xmlns:a16="http://schemas.microsoft.com/office/drawing/2014/main" xmlns="" id="{F05F3C52-C435-5812-ACAD-5462B0C3E757}"/>
              </a:ext>
            </a:extLst>
          </p:cNvPr>
          <p:cNvPicPr>
            <a:picLocks noChangeAspect="1"/>
          </p:cNvPicPr>
          <p:nvPr/>
        </p:nvPicPr>
        <p:blipFill rotWithShape="1">
          <a:blip r:embed="rId9" cstate="print"/>
          <a:srcRect r="7596" b="3166"/>
          <a:stretch/>
        </p:blipFill>
        <p:spPr>
          <a:xfrm>
            <a:off x="5877227" y="3479772"/>
            <a:ext cx="369329" cy="250725"/>
          </a:xfrm>
          <a:prstGeom prst="rect">
            <a:avLst/>
          </a:prstGeom>
        </p:spPr>
      </p:pic>
      <p:pic>
        <p:nvPicPr>
          <p:cNvPr id="198" name="図 341">
            <a:extLst>
              <a:ext uri="{FF2B5EF4-FFF2-40B4-BE49-F238E27FC236}">
                <a16:creationId xmlns:a16="http://schemas.microsoft.com/office/drawing/2014/main" xmlns="" id="{E5B4B97F-DAA9-52E8-09D5-C8A49A56B565}"/>
              </a:ext>
            </a:extLst>
          </p:cNvPr>
          <p:cNvPicPr>
            <a:picLocks noChangeAspect="1"/>
          </p:cNvPicPr>
          <p:nvPr/>
        </p:nvPicPr>
        <p:blipFill>
          <a:blip r:embed="rId10" cstate="print"/>
          <a:stretch>
            <a:fillRect/>
          </a:stretch>
        </p:blipFill>
        <p:spPr>
          <a:xfrm>
            <a:off x="5921716" y="3517912"/>
            <a:ext cx="266258" cy="135957"/>
          </a:xfrm>
          <a:prstGeom prst="rect">
            <a:avLst/>
          </a:prstGeom>
        </p:spPr>
      </p:pic>
      <p:sp>
        <p:nvSpPr>
          <p:cNvPr id="199" name="テキスト ボックス 285">
            <a:extLst>
              <a:ext uri="{FF2B5EF4-FFF2-40B4-BE49-F238E27FC236}">
                <a16:creationId xmlns:a16="http://schemas.microsoft.com/office/drawing/2014/main" xmlns="" id="{E480E307-7F03-08C6-C137-EF1B7BA651BA}"/>
              </a:ext>
            </a:extLst>
          </p:cNvPr>
          <p:cNvSpPr txBox="1"/>
          <p:nvPr/>
        </p:nvSpPr>
        <p:spPr>
          <a:xfrm>
            <a:off x="5810889" y="3474123"/>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200" name="テキスト ボックス 127">
            <a:extLst>
              <a:ext uri="{FF2B5EF4-FFF2-40B4-BE49-F238E27FC236}">
                <a16:creationId xmlns:a16="http://schemas.microsoft.com/office/drawing/2014/main" xmlns="" id="{18CE98E9-D7A4-4FD9-3EE8-BC29294D2CB5}"/>
              </a:ext>
            </a:extLst>
          </p:cNvPr>
          <p:cNvSpPr txBox="1"/>
          <p:nvPr/>
        </p:nvSpPr>
        <p:spPr>
          <a:xfrm>
            <a:off x="5495778" y="3467419"/>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01" name="図 46">
            <a:extLst>
              <a:ext uri="{FF2B5EF4-FFF2-40B4-BE49-F238E27FC236}">
                <a16:creationId xmlns:a16="http://schemas.microsoft.com/office/drawing/2014/main" xmlns="" id="{028C45AE-F477-083A-16A3-CAD2594E0615}"/>
              </a:ext>
            </a:extLst>
          </p:cNvPr>
          <p:cNvPicPr>
            <a:picLocks noChangeAspect="1"/>
          </p:cNvPicPr>
          <p:nvPr/>
        </p:nvPicPr>
        <p:blipFill rotWithShape="1">
          <a:blip r:embed="rId9" cstate="print"/>
          <a:srcRect r="7596" b="3166"/>
          <a:stretch/>
        </p:blipFill>
        <p:spPr>
          <a:xfrm>
            <a:off x="5484723" y="3480296"/>
            <a:ext cx="369329" cy="250725"/>
          </a:xfrm>
          <a:prstGeom prst="rect">
            <a:avLst/>
          </a:prstGeom>
        </p:spPr>
      </p:pic>
      <p:pic>
        <p:nvPicPr>
          <p:cNvPr id="202" name="図 47">
            <a:extLst>
              <a:ext uri="{FF2B5EF4-FFF2-40B4-BE49-F238E27FC236}">
                <a16:creationId xmlns:a16="http://schemas.microsoft.com/office/drawing/2014/main" xmlns="" id="{6525BE6B-ECA4-1426-8470-2629B1058E9C}"/>
              </a:ext>
            </a:extLst>
          </p:cNvPr>
          <p:cNvPicPr>
            <a:picLocks noChangeAspect="1"/>
          </p:cNvPicPr>
          <p:nvPr/>
        </p:nvPicPr>
        <p:blipFill>
          <a:blip r:embed="rId10" cstate="print"/>
          <a:stretch>
            <a:fillRect/>
          </a:stretch>
        </p:blipFill>
        <p:spPr>
          <a:xfrm>
            <a:off x="5529212" y="3518436"/>
            <a:ext cx="266258" cy="135957"/>
          </a:xfrm>
          <a:prstGeom prst="rect">
            <a:avLst/>
          </a:prstGeom>
        </p:spPr>
      </p:pic>
      <p:sp>
        <p:nvSpPr>
          <p:cNvPr id="203" name="テキスト ボックス 285">
            <a:extLst>
              <a:ext uri="{FF2B5EF4-FFF2-40B4-BE49-F238E27FC236}">
                <a16:creationId xmlns:a16="http://schemas.microsoft.com/office/drawing/2014/main" xmlns="" id="{63F7C2DD-5CAC-48BF-C69E-11CC1D869B78}"/>
              </a:ext>
            </a:extLst>
          </p:cNvPr>
          <p:cNvSpPr txBox="1"/>
          <p:nvPr/>
        </p:nvSpPr>
        <p:spPr>
          <a:xfrm>
            <a:off x="5418385" y="3474647"/>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204" name="テキスト ボックス 127">
            <a:extLst>
              <a:ext uri="{FF2B5EF4-FFF2-40B4-BE49-F238E27FC236}">
                <a16:creationId xmlns:a16="http://schemas.microsoft.com/office/drawing/2014/main" xmlns="" id="{48DDE783-A584-329A-BAFE-39DFE9E58A46}"/>
              </a:ext>
            </a:extLst>
          </p:cNvPr>
          <p:cNvSpPr txBox="1"/>
          <p:nvPr/>
        </p:nvSpPr>
        <p:spPr>
          <a:xfrm>
            <a:off x="5102889" y="3464162"/>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05" name="図 64">
            <a:extLst>
              <a:ext uri="{FF2B5EF4-FFF2-40B4-BE49-F238E27FC236}">
                <a16:creationId xmlns:a16="http://schemas.microsoft.com/office/drawing/2014/main" xmlns="" id="{2FB5ACCF-28AC-118F-A0B5-4190E0FA40D9}"/>
              </a:ext>
            </a:extLst>
          </p:cNvPr>
          <p:cNvPicPr>
            <a:picLocks noChangeAspect="1"/>
          </p:cNvPicPr>
          <p:nvPr/>
        </p:nvPicPr>
        <p:blipFill rotWithShape="1">
          <a:blip r:embed="rId9" cstate="print"/>
          <a:srcRect r="7596" b="3166"/>
          <a:stretch/>
        </p:blipFill>
        <p:spPr>
          <a:xfrm>
            <a:off x="5091834" y="3477039"/>
            <a:ext cx="369329" cy="250725"/>
          </a:xfrm>
          <a:prstGeom prst="rect">
            <a:avLst/>
          </a:prstGeom>
        </p:spPr>
      </p:pic>
      <p:pic>
        <p:nvPicPr>
          <p:cNvPr id="206" name="図 65">
            <a:extLst>
              <a:ext uri="{FF2B5EF4-FFF2-40B4-BE49-F238E27FC236}">
                <a16:creationId xmlns:a16="http://schemas.microsoft.com/office/drawing/2014/main" xmlns="" id="{B14B3418-4654-ED21-5C81-E8F3D225D514}"/>
              </a:ext>
            </a:extLst>
          </p:cNvPr>
          <p:cNvPicPr>
            <a:picLocks noChangeAspect="1"/>
          </p:cNvPicPr>
          <p:nvPr/>
        </p:nvPicPr>
        <p:blipFill>
          <a:blip r:embed="rId10" cstate="print"/>
          <a:stretch>
            <a:fillRect/>
          </a:stretch>
        </p:blipFill>
        <p:spPr>
          <a:xfrm>
            <a:off x="5136323" y="3515179"/>
            <a:ext cx="266258" cy="135957"/>
          </a:xfrm>
          <a:prstGeom prst="rect">
            <a:avLst/>
          </a:prstGeom>
        </p:spPr>
      </p:pic>
      <p:sp>
        <p:nvSpPr>
          <p:cNvPr id="207" name="テキスト ボックス 285">
            <a:extLst>
              <a:ext uri="{FF2B5EF4-FFF2-40B4-BE49-F238E27FC236}">
                <a16:creationId xmlns:a16="http://schemas.microsoft.com/office/drawing/2014/main" xmlns="" id="{60951B17-B6A9-45F6-FB5D-8DDDF4B5D2C7}"/>
              </a:ext>
            </a:extLst>
          </p:cNvPr>
          <p:cNvSpPr txBox="1"/>
          <p:nvPr/>
        </p:nvSpPr>
        <p:spPr>
          <a:xfrm>
            <a:off x="5025496" y="3471390"/>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pic>
        <p:nvPicPr>
          <p:cNvPr id="208" name="รูปภาพ 3">
            <a:extLst>
              <a:ext uri="{FF2B5EF4-FFF2-40B4-BE49-F238E27FC236}">
                <a16:creationId xmlns:a16="http://schemas.microsoft.com/office/drawing/2014/main" xmlns="" id="{F7303AF9-F43C-3258-6494-A6C19320E7D2}"/>
              </a:ext>
            </a:extLst>
          </p:cNvPr>
          <p:cNvPicPr/>
          <p:nvPr/>
        </p:nvPicPr>
        <p:blipFill>
          <a:blip r:embed="rId6" cstate="print">
            <a:extLst>
              <a:ext uri="{28A0092B-C50C-407E-A947-70E740481C1C}">
                <a14:useLocalDpi xmlns:a14="http://schemas.microsoft.com/office/drawing/2010/main" xmlns="" val="0"/>
              </a:ext>
            </a:extLst>
          </a:blip>
          <a:stretch>
            <a:fillRect/>
          </a:stretch>
        </p:blipFill>
        <p:spPr>
          <a:xfrm>
            <a:off x="4632854" y="4158058"/>
            <a:ext cx="1716979" cy="2217799"/>
          </a:xfrm>
          <a:prstGeom prst="rect">
            <a:avLst/>
          </a:prstGeom>
        </p:spPr>
      </p:pic>
      <p:pic>
        <p:nvPicPr>
          <p:cNvPr id="209" name="図 119">
            <a:extLst>
              <a:ext uri="{FF2B5EF4-FFF2-40B4-BE49-F238E27FC236}">
                <a16:creationId xmlns:a16="http://schemas.microsoft.com/office/drawing/2014/main" xmlns="" id="{7CDBC504-6B9F-FE1C-A70C-3CDD7A4CA6AD}"/>
              </a:ext>
            </a:extLst>
          </p:cNvPr>
          <p:cNvPicPr>
            <a:picLocks noChangeAspect="1"/>
          </p:cNvPicPr>
          <p:nvPr/>
        </p:nvPicPr>
        <p:blipFill>
          <a:blip r:embed="rId7" cstate="print"/>
          <a:stretch>
            <a:fillRect/>
          </a:stretch>
        </p:blipFill>
        <p:spPr>
          <a:xfrm>
            <a:off x="4880601" y="4278162"/>
            <a:ext cx="1182132" cy="177846"/>
          </a:xfrm>
          <a:prstGeom prst="rect">
            <a:avLst/>
          </a:prstGeom>
        </p:spPr>
      </p:pic>
      <p:sp>
        <p:nvSpPr>
          <p:cNvPr id="210" name="テキスト ボックス 120">
            <a:extLst>
              <a:ext uri="{FF2B5EF4-FFF2-40B4-BE49-F238E27FC236}">
                <a16:creationId xmlns:a16="http://schemas.microsoft.com/office/drawing/2014/main" xmlns="" id="{CB3593BD-9A6B-B0F1-1DBD-A2E5696D7578}"/>
              </a:ext>
            </a:extLst>
          </p:cNvPr>
          <p:cNvSpPr txBox="1"/>
          <p:nvPr/>
        </p:nvSpPr>
        <p:spPr>
          <a:xfrm>
            <a:off x="4632853" y="4246299"/>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Camera</a:t>
            </a:r>
          </a:p>
        </p:txBody>
      </p:sp>
      <p:sp>
        <p:nvSpPr>
          <p:cNvPr id="211" name="テキスト ボックス 127">
            <a:extLst>
              <a:ext uri="{FF2B5EF4-FFF2-40B4-BE49-F238E27FC236}">
                <a16:creationId xmlns:a16="http://schemas.microsoft.com/office/drawing/2014/main" xmlns="" id="{F4ABBA58-88CE-3A6F-927D-62D85E4586D7}"/>
              </a:ext>
            </a:extLst>
          </p:cNvPr>
          <p:cNvSpPr txBox="1"/>
          <p:nvPr/>
        </p:nvSpPr>
        <p:spPr>
          <a:xfrm>
            <a:off x="4698243" y="6101736"/>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12" name="図 44">
            <a:extLst>
              <a:ext uri="{FF2B5EF4-FFF2-40B4-BE49-F238E27FC236}">
                <a16:creationId xmlns:a16="http://schemas.microsoft.com/office/drawing/2014/main" xmlns="" id="{53FA63EF-76F4-9873-6196-B1A61E16AD10}"/>
              </a:ext>
            </a:extLst>
          </p:cNvPr>
          <p:cNvPicPr>
            <a:picLocks noChangeAspect="1"/>
          </p:cNvPicPr>
          <p:nvPr/>
        </p:nvPicPr>
        <p:blipFill rotWithShape="1">
          <a:blip r:embed="rId9" cstate="print"/>
          <a:srcRect r="7596" b="3166"/>
          <a:stretch/>
        </p:blipFill>
        <p:spPr>
          <a:xfrm>
            <a:off x="4687188" y="6114613"/>
            <a:ext cx="369329" cy="250725"/>
          </a:xfrm>
          <a:prstGeom prst="rect">
            <a:avLst/>
          </a:prstGeom>
        </p:spPr>
      </p:pic>
      <p:pic>
        <p:nvPicPr>
          <p:cNvPr id="213" name="図 49">
            <a:extLst>
              <a:ext uri="{FF2B5EF4-FFF2-40B4-BE49-F238E27FC236}">
                <a16:creationId xmlns:a16="http://schemas.microsoft.com/office/drawing/2014/main" xmlns="" id="{48B5EAE0-1696-81AD-C33C-7C74FA38AB6F}"/>
              </a:ext>
            </a:extLst>
          </p:cNvPr>
          <p:cNvPicPr>
            <a:picLocks noChangeAspect="1"/>
          </p:cNvPicPr>
          <p:nvPr/>
        </p:nvPicPr>
        <p:blipFill>
          <a:blip r:embed="rId10" cstate="print"/>
          <a:stretch>
            <a:fillRect/>
          </a:stretch>
        </p:blipFill>
        <p:spPr>
          <a:xfrm>
            <a:off x="4731677" y="6152753"/>
            <a:ext cx="266258" cy="135957"/>
          </a:xfrm>
          <a:prstGeom prst="rect">
            <a:avLst/>
          </a:prstGeom>
        </p:spPr>
      </p:pic>
      <p:sp>
        <p:nvSpPr>
          <p:cNvPr id="215" name="テキスト ボックス 285">
            <a:extLst>
              <a:ext uri="{FF2B5EF4-FFF2-40B4-BE49-F238E27FC236}">
                <a16:creationId xmlns:a16="http://schemas.microsoft.com/office/drawing/2014/main" xmlns="" id="{A6ED7540-4B9F-3202-4048-C71869AEE574}"/>
              </a:ext>
            </a:extLst>
          </p:cNvPr>
          <p:cNvSpPr txBox="1"/>
          <p:nvPr/>
        </p:nvSpPr>
        <p:spPr>
          <a:xfrm>
            <a:off x="4620850" y="6108964"/>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Back</a:t>
            </a:r>
          </a:p>
          <a:p>
            <a:pPr algn="ct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216" name="テキスト ボックス 127">
            <a:extLst>
              <a:ext uri="{FF2B5EF4-FFF2-40B4-BE49-F238E27FC236}">
                <a16:creationId xmlns:a16="http://schemas.microsoft.com/office/drawing/2014/main" xmlns="" id="{C45E9BC0-5E1C-9EDA-8E70-120D8FBA8AA6}"/>
              </a:ext>
            </a:extLst>
          </p:cNvPr>
          <p:cNvSpPr txBox="1"/>
          <p:nvPr/>
        </p:nvSpPr>
        <p:spPr>
          <a:xfrm>
            <a:off x="5889812" y="6102422"/>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17" name="図 340">
            <a:extLst>
              <a:ext uri="{FF2B5EF4-FFF2-40B4-BE49-F238E27FC236}">
                <a16:creationId xmlns:a16="http://schemas.microsoft.com/office/drawing/2014/main" xmlns="" id="{86170A51-5D2F-A5FE-6DD4-F79D68FEFECD}"/>
              </a:ext>
            </a:extLst>
          </p:cNvPr>
          <p:cNvPicPr>
            <a:picLocks noChangeAspect="1"/>
          </p:cNvPicPr>
          <p:nvPr/>
        </p:nvPicPr>
        <p:blipFill rotWithShape="1">
          <a:blip r:embed="rId9" cstate="print"/>
          <a:srcRect r="7596" b="3166"/>
          <a:stretch/>
        </p:blipFill>
        <p:spPr>
          <a:xfrm>
            <a:off x="5878757" y="6115299"/>
            <a:ext cx="369329" cy="250725"/>
          </a:xfrm>
          <a:prstGeom prst="rect">
            <a:avLst/>
          </a:prstGeom>
        </p:spPr>
      </p:pic>
      <p:pic>
        <p:nvPicPr>
          <p:cNvPr id="218" name="図 341">
            <a:extLst>
              <a:ext uri="{FF2B5EF4-FFF2-40B4-BE49-F238E27FC236}">
                <a16:creationId xmlns:a16="http://schemas.microsoft.com/office/drawing/2014/main" xmlns="" id="{9E7086E2-97C3-111B-C964-DA6DC6173C42}"/>
              </a:ext>
            </a:extLst>
          </p:cNvPr>
          <p:cNvPicPr>
            <a:picLocks noChangeAspect="1"/>
          </p:cNvPicPr>
          <p:nvPr/>
        </p:nvPicPr>
        <p:blipFill>
          <a:blip r:embed="rId10" cstate="print"/>
          <a:stretch>
            <a:fillRect/>
          </a:stretch>
        </p:blipFill>
        <p:spPr>
          <a:xfrm>
            <a:off x="5923246" y="6153439"/>
            <a:ext cx="266258" cy="135957"/>
          </a:xfrm>
          <a:prstGeom prst="rect">
            <a:avLst/>
          </a:prstGeom>
        </p:spPr>
      </p:pic>
      <p:sp>
        <p:nvSpPr>
          <p:cNvPr id="219" name="テキスト ボックス 285">
            <a:extLst>
              <a:ext uri="{FF2B5EF4-FFF2-40B4-BE49-F238E27FC236}">
                <a16:creationId xmlns:a16="http://schemas.microsoft.com/office/drawing/2014/main" xmlns="" id="{8D81E173-9BE2-C392-FFC4-7F86745DFB34}"/>
              </a:ext>
            </a:extLst>
          </p:cNvPr>
          <p:cNvSpPr txBox="1"/>
          <p:nvPr/>
        </p:nvSpPr>
        <p:spPr>
          <a:xfrm>
            <a:off x="5812419" y="6109650"/>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Capture</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220" name="テキスト ボックス 127">
            <a:extLst>
              <a:ext uri="{FF2B5EF4-FFF2-40B4-BE49-F238E27FC236}">
                <a16:creationId xmlns:a16="http://schemas.microsoft.com/office/drawing/2014/main" xmlns="" id="{D8DBD693-322F-B597-0533-6ECE8836814B}"/>
              </a:ext>
            </a:extLst>
          </p:cNvPr>
          <p:cNvSpPr txBox="1"/>
          <p:nvPr/>
        </p:nvSpPr>
        <p:spPr>
          <a:xfrm>
            <a:off x="5104419" y="6099689"/>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21" name="図 64">
            <a:extLst>
              <a:ext uri="{FF2B5EF4-FFF2-40B4-BE49-F238E27FC236}">
                <a16:creationId xmlns:a16="http://schemas.microsoft.com/office/drawing/2014/main" xmlns="" id="{7083C932-2C2C-69F6-7A7E-AE485EB4449A}"/>
              </a:ext>
            </a:extLst>
          </p:cNvPr>
          <p:cNvPicPr>
            <a:picLocks noChangeAspect="1"/>
          </p:cNvPicPr>
          <p:nvPr/>
        </p:nvPicPr>
        <p:blipFill rotWithShape="1">
          <a:blip r:embed="rId9" cstate="print"/>
          <a:srcRect r="7596" b="3166"/>
          <a:stretch/>
        </p:blipFill>
        <p:spPr>
          <a:xfrm>
            <a:off x="5093364" y="6112566"/>
            <a:ext cx="369329" cy="250725"/>
          </a:xfrm>
          <a:prstGeom prst="rect">
            <a:avLst/>
          </a:prstGeom>
        </p:spPr>
      </p:pic>
      <p:pic>
        <p:nvPicPr>
          <p:cNvPr id="222" name="図 65">
            <a:extLst>
              <a:ext uri="{FF2B5EF4-FFF2-40B4-BE49-F238E27FC236}">
                <a16:creationId xmlns:a16="http://schemas.microsoft.com/office/drawing/2014/main" xmlns="" id="{5CEED324-E9E9-274D-8E4E-795F8142811E}"/>
              </a:ext>
            </a:extLst>
          </p:cNvPr>
          <p:cNvPicPr>
            <a:picLocks noChangeAspect="1"/>
          </p:cNvPicPr>
          <p:nvPr/>
        </p:nvPicPr>
        <p:blipFill>
          <a:blip r:embed="rId10" cstate="print"/>
          <a:stretch>
            <a:fillRect/>
          </a:stretch>
        </p:blipFill>
        <p:spPr>
          <a:xfrm>
            <a:off x="5137853" y="6150706"/>
            <a:ext cx="266258" cy="135957"/>
          </a:xfrm>
          <a:prstGeom prst="rect">
            <a:avLst/>
          </a:prstGeom>
        </p:spPr>
      </p:pic>
      <p:sp>
        <p:nvSpPr>
          <p:cNvPr id="223" name="テキスト ボックス 285">
            <a:extLst>
              <a:ext uri="{FF2B5EF4-FFF2-40B4-BE49-F238E27FC236}">
                <a16:creationId xmlns:a16="http://schemas.microsoft.com/office/drawing/2014/main" xmlns="" id="{F01310B0-F99E-426B-EF0F-6CBA7CB9F16B}"/>
              </a:ext>
            </a:extLst>
          </p:cNvPr>
          <p:cNvSpPr txBox="1"/>
          <p:nvPr/>
        </p:nvSpPr>
        <p:spPr>
          <a:xfrm>
            <a:off x="5027026" y="6106917"/>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224" name="TextBox 223">
            <a:extLst>
              <a:ext uri="{FF2B5EF4-FFF2-40B4-BE49-F238E27FC236}">
                <a16:creationId xmlns:a16="http://schemas.microsoft.com/office/drawing/2014/main" xmlns="" id="{CC54BD83-3536-889D-AC4E-B3B42AF8B7BA}"/>
              </a:ext>
            </a:extLst>
          </p:cNvPr>
          <p:cNvSpPr txBox="1"/>
          <p:nvPr/>
        </p:nvSpPr>
        <p:spPr>
          <a:xfrm>
            <a:off x="4660472" y="4492921"/>
            <a:ext cx="1662887" cy="1563166"/>
          </a:xfrm>
          <a:prstGeom prst="rect">
            <a:avLst/>
          </a:prstGeom>
          <a:solidFill>
            <a:srgbClr val="E5E6FA"/>
          </a:solidFill>
          <a:ln>
            <a:solidFill>
              <a:schemeClr val="tx1">
                <a:lumMod val="50000"/>
                <a:lumOff val="50000"/>
              </a:schemeClr>
            </a:solidFill>
          </a:ln>
        </p:spPr>
        <p:txBody>
          <a:bodyPr wrap="none" rtlCol="0">
            <a:noAutofit/>
          </a:bodyPr>
          <a:lstStyle/>
          <a:p>
            <a:pPr algn="ctr"/>
            <a:endParaRPr lang="en-US" sz="1000" dirty="0"/>
          </a:p>
          <a:p>
            <a:pPr algn="ctr"/>
            <a:r>
              <a:rPr lang="en-US" sz="1000" dirty="0"/>
              <a:t>All items packing</a:t>
            </a:r>
          </a:p>
          <a:p>
            <a:pPr algn="ctr"/>
            <a:r>
              <a:rPr lang="en-US" sz="1000" dirty="0"/>
              <a:t>finished</a:t>
            </a:r>
          </a:p>
        </p:txBody>
      </p:sp>
      <p:pic>
        <p:nvPicPr>
          <p:cNvPr id="225" name="Picture 224">
            <a:extLst>
              <a:ext uri="{FF2B5EF4-FFF2-40B4-BE49-F238E27FC236}">
                <a16:creationId xmlns:a16="http://schemas.microsoft.com/office/drawing/2014/main" xmlns="" id="{86E70A50-578F-F5D5-1CFB-12502050108A}"/>
              </a:ext>
            </a:extLst>
          </p:cNvPr>
          <p:cNvPicPr>
            <a:picLocks noChangeAspect="1"/>
          </p:cNvPicPr>
          <p:nvPr/>
        </p:nvPicPr>
        <p:blipFill>
          <a:blip r:embed="rId13" cstate="print"/>
          <a:stretch>
            <a:fillRect/>
          </a:stretch>
        </p:blipFill>
        <p:spPr>
          <a:xfrm>
            <a:off x="4750631" y="4505682"/>
            <a:ext cx="1410885" cy="1554713"/>
          </a:xfrm>
          <a:prstGeom prst="rect">
            <a:avLst/>
          </a:prstGeom>
        </p:spPr>
      </p:pic>
      <p:sp>
        <p:nvSpPr>
          <p:cNvPr id="226" name="矢印: 右 242">
            <a:extLst>
              <a:ext uri="{FF2B5EF4-FFF2-40B4-BE49-F238E27FC236}">
                <a16:creationId xmlns:a16="http://schemas.microsoft.com/office/drawing/2014/main" xmlns="" id="{2980981D-7CAE-FFFA-3EF4-3A216BBA13DB}"/>
              </a:ext>
            </a:extLst>
          </p:cNvPr>
          <p:cNvSpPr/>
          <p:nvPr/>
        </p:nvSpPr>
        <p:spPr>
          <a:xfrm>
            <a:off x="4154449" y="2612813"/>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27" name="グラフィックス 4" descr="カメラ 単色塗りつぶし">
            <a:extLst>
              <a:ext uri="{FF2B5EF4-FFF2-40B4-BE49-F238E27FC236}">
                <a16:creationId xmlns:a16="http://schemas.microsoft.com/office/drawing/2014/main" xmlns="" id="{04222A6C-AA04-4BAB-1DD6-198EFE42DB92}"/>
              </a:ext>
            </a:extLst>
          </p:cNvPr>
          <p:cNvPicPr>
            <a:picLocks noChangeAspect="1"/>
          </p:cNvPicPr>
          <p:nvPr/>
        </p:nvPicPr>
        <p:blipFill>
          <a:blip r:embed="rId11" cstate="print">
            <a:extLst>
              <a:ext uri="{96DAC541-7B7A-43D3-8B79-37D633B846F1}">
                <asvg:svgBlip xmlns:asvg="http://schemas.microsoft.com/office/drawing/2016/SVG/main" xmlns="" r:embed="rId12"/>
              </a:ext>
            </a:extLst>
          </a:blip>
          <a:stretch>
            <a:fillRect/>
          </a:stretch>
        </p:blipFill>
        <p:spPr>
          <a:xfrm>
            <a:off x="3843184" y="5545701"/>
            <a:ext cx="137037" cy="137037"/>
          </a:xfrm>
          <a:prstGeom prst="rect">
            <a:avLst/>
          </a:prstGeom>
        </p:spPr>
      </p:pic>
      <p:pic>
        <p:nvPicPr>
          <p:cNvPr id="1089" name="Picture 1088">
            <a:extLst>
              <a:ext uri="{FF2B5EF4-FFF2-40B4-BE49-F238E27FC236}">
                <a16:creationId xmlns:a16="http://schemas.microsoft.com/office/drawing/2014/main" xmlns="" id="{FFB129E9-0C7B-A449-AC2C-5534A42E642D}"/>
              </a:ext>
            </a:extLst>
          </p:cNvPr>
          <p:cNvPicPr>
            <a:picLocks noChangeAspect="1"/>
          </p:cNvPicPr>
          <p:nvPr/>
        </p:nvPicPr>
        <p:blipFill>
          <a:blip r:embed="rId5" cstate="print"/>
          <a:srcRect b="2"/>
          <a:stretch/>
        </p:blipFill>
        <p:spPr>
          <a:xfrm>
            <a:off x="3116028" y="2217499"/>
            <a:ext cx="723781" cy="531275"/>
          </a:xfrm>
          <a:prstGeom prst="rect">
            <a:avLst/>
          </a:prstGeom>
        </p:spPr>
      </p:pic>
      <p:pic>
        <p:nvPicPr>
          <p:cNvPr id="1090" name="Picture 1089">
            <a:extLst>
              <a:ext uri="{FF2B5EF4-FFF2-40B4-BE49-F238E27FC236}">
                <a16:creationId xmlns:a16="http://schemas.microsoft.com/office/drawing/2014/main" xmlns="" id="{248EAB12-0D39-10DB-65EF-8D15D82C7A29}"/>
              </a:ext>
            </a:extLst>
          </p:cNvPr>
          <p:cNvPicPr>
            <a:picLocks noChangeAspect="1"/>
          </p:cNvPicPr>
          <p:nvPr/>
        </p:nvPicPr>
        <p:blipFill>
          <a:blip r:embed="rId5" cstate="print"/>
          <a:srcRect b="2"/>
          <a:stretch/>
        </p:blipFill>
        <p:spPr>
          <a:xfrm>
            <a:off x="3268428" y="2369899"/>
            <a:ext cx="723781" cy="531275"/>
          </a:xfrm>
          <a:prstGeom prst="rect">
            <a:avLst/>
          </a:prstGeom>
        </p:spPr>
      </p:pic>
      <p:grpSp>
        <p:nvGrpSpPr>
          <p:cNvPr id="1091" name="Group 1090">
            <a:extLst>
              <a:ext uri="{FF2B5EF4-FFF2-40B4-BE49-F238E27FC236}">
                <a16:creationId xmlns:a16="http://schemas.microsoft.com/office/drawing/2014/main" xmlns="" id="{E5EFB8B5-7812-160B-A40C-27FDAD0E5FD2}"/>
              </a:ext>
            </a:extLst>
          </p:cNvPr>
          <p:cNvGrpSpPr/>
          <p:nvPr/>
        </p:nvGrpSpPr>
        <p:grpSpPr>
          <a:xfrm>
            <a:off x="3198938" y="2549539"/>
            <a:ext cx="531986" cy="963575"/>
            <a:chOff x="1553598" y="3816149"/>
            <a:chExt cx="964004" cy="1529482"/>
          </a:xfrm>
        </p:grpSpPr>
        <p:sp>
          <p:nvSpPr>
            <p:cNvPr id="1096" name="Isosceles Triangle 1095">
              <a:extLst>
                <a:ext uri="{FF2B5EF4-FFF2-40B4-BE49-F238E27FC236}">
                  <a16:creationId xmlns:a16="http://schemas.microsoft.com/office/drawing/2014/main" xmlns="" id="{EFBF6D49-05CA-72A2-3C65-1CB4CA392B8D}"/>
                </a:ext>
              </a:extLst>
            </p:cNvPr>
            <p:cNvSpPr/>
            <p:nvPr/>
          </p:nvSpPr>
          <p:spPr>
            <a:xfrm rot="13094208">
              <a:off x="1949809" y="3816149"/>
              <a:ext cx="567793" cy="706238"/>
            </a:xfrm>
            <a:prstGeom prst="triangle">
              <a:avLst/>
            </a:prstGeom>
            <a:gradFill flip="none" rotWithShape="1">
              <a:gsLst>
                <a:gs pos="0">
                  <a:srgbClr val="FF0000"/>
                </a:gs>
                <a:gs pos="42000">
                  <a:srgbClr val="FF0000"/>
                </a:gs>
                <a:gs pos="100000">
                  <a:srgbClr val="FF0000">
                    <a:alpha val="2000"/>
                  </a:srgbClr>
                </a:gs>
              </a:gsLst>
              <a:lin ang="5400000" scaled="0"/>
              <a:tileRect/>
            </a:gra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pic>
          <p:nvPicPr>
            <p:cNvPr id="1097" name="図 56">
              <a:extLst>
                <a:ext uri="{FF2B5EF4-FFF2-40B4-BE49-F238E27FC236}">
                  <a16:creationId xmlns:a16="http://schemas.microsoft.com/office/drawing/2014/main" xmlns="" id="{E50D3D50-50A4-A5BE-57AF-0E0D7F05147B}"/>
                </a:ext>
              </a:extLst>
            </p:cNvPr>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rot="2177764">
              <a:off x="1553598" y="4058051"/>
              <a:ext cx="591284" cy="1287580"/>
            </a:xfrm>
            <a:prstGeom prst="rect">
              <a:avLst/>
            </a:prstGeom>
          </p:spPr>
        </p:pic>
      </p:grpSp>
      <p:pic>
        <p:nvPicPr>
          <p:cNvPr id="1098" name="グラフィックス 4" descr="カメラ 単色塗りつぶし">
            <a:extLst>
              <a:ext uri="{FF2B5EF4-FFF2-40B4-BE49-F238E27FC236}">
                <a16:creationId xmlns:a16="http://schemas.microsoft.com/office/drawing/2014/main" xmlns="" id="{3A4AA1A9-A2CE-7E2F-D4B5-CD68A297DD65}"/>
              </a:ext>
            </a:extLst>
          </p:cNvPr>
          <p:cNvPicPr>
            <a:picLocks noChangeAspect="1"/>
          </p:cNvPicPr>
          <p:nvPr/>
        </p:nvPicPr>
        <p:blipFill>
          <a:blip r:embed="rId11" cstate="print">
            <a:extLst>
              <a:ext uri="{96DAC541-7B7A-43D3-8B79-37D633B846F1}">
                <asvg:svgBlip xmlns:asvg="http://schemas.microsoft.com/office/drawing/2016/SVG/main" xmlns="" r:embed="rId12"/>
              </a:ext>
            </a:extLst>
          </a:blip>
          <a:stretch>
            <a:fillRect/>
          </a:stretch>
        </p:blipFill>
        <p:spPr>
          <a:xfrm>
            <a:off x="3839374" y="5696639"/>
            <a:ext cx="137037" cy="137037"/>
          </a:xfrm>
          <a:prstGeom prst="rect">
            <a:avLst/>
          </a:prstGeom>
        </p:spPr>
      </p:pic>
      <p:pic>
        <p:nvPicPr>
          <p:cNvPr id="1099" name="グラフィックス 4" descr="カメラ 単色塗りつぶし">
            <a:extLst>
              <a:ext uri="{FF2B5EF4-FFF2-40B4-BE49-F238E27FC236}">
                <a16:creationId xmlns:a16="http://schemas.microsoft.com/office/drawing/2014/main" xmlns="" id="{2EF6C53C-26BE-A2E5-E5D9-D96A9934C11C}"/>
              </a:ext>
            </a:extLst>
          </p:cNvPr>
          <p:cNvPicPr>
            <a:picLocks noChangeAspect="1"/>
          </p:cNvPicPr>
          <p:nvPr/>
        </p:nvPicPr>
        <p:blipFill>
          <a:blip r:embed="rId11" cstate="print">
            <a:extLst>
              <a:ext uri="{96DAC541-7B7A-43D3-8B79-37D633B846F1}">
                <asvg:svgBlip xmlns:asvg="http://schemas.microsoft.com/office/drawing/2016/SVG/main" xmlns="" r:embed="rId12"/>
              </a:ext>
            </a:extLst>
          </a:blip>
          <a:stretch>
            <a:fillRect/>
          </a:stretch>
        </p:blipFill>
        <p:spPr>
          <a:xfrm>
            <a:off x="3839374" y="5864590"/>
            <a:ext cx="137037" cy="137037"/>
          </a:xfrm>
          <a:prstGeom prst="rect">
            <a:avLst/>
          </a:prstGeom>
        </p:spPr>
      </p:pic>
      <p:sp>
        <p:nvSpPr>
          <p:cNvPr id="1101" name="矢印: 右 242">
            <a:extLst>
              <a:ext uri="{FF2B5EF4-FFF2-40B4-BE49-F238E27FC236}">
                <a16:creationId xmlns:a16="http://schemas.microsoft.com/office/drawing/2014/main" xmlns="" id="{677F3FBF-400D-4CF0-D232-BEC39D53BD77}"/>
              </a:ext>
            </a:extLst>
          </p:cNvPr>
          <p:cNvSpPr/>
          <p:nvPr/>
        </p:nvSpPr>
        <p:spPr>
          <a:xfrm rot="16200000">
            <a:off x="3361628" y="3706768"/>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102" name="รูปภาพ 3">
            <a:extLst>
              <a:ext uri="{FF2B5EF4-FFF2-40B4-BE49-F238E27FC236}">
                <a16:creationId xmlns:a16="http://schemas.microsoft.com/office/drawing/2014/main" xmlns="" id="{517AC950-F71C-B399-0CDA-FE533B2DD32D}"/>
              </a:ext>
            </a:extLst>
          </p:cNvPr>
          <p:cNvPicPr/>
          <p:nvPr/>
        </p:nvPicPr>
        <p:blipFill>
          <a:blip r:embed="rId6" cstate="print">
            <a:extLst>
              <a:ext uri="{28A0092B-C50C-407E-A947-70E740481C1C}">
                <a14:useLocalDpi xmlns:a14="http://schemas.microsoft.com/office/drawing/2010/main" xmlns="" val="0"/>
              </a:ext>
            </a:extLst>
          </a:blip>
          <a:stretch>
            <a:fillRect/>
          </a:stretch>
        </p:blipFill>
        <p:spPr>
          <a:xfrm>
            <a:off x="583399" y="4147229"/>
            <a:ext cx="1716979" cy="2217799"/>
          </a:xfrm>
          <a:prstGeom prst="rect">
            <a:avLst/>
          </a:prstGeom>
        </p:spPr>
      </p:pic>
      <p:pic>
        <p:nvPicPr>
          <p:cNvPr id="1103" name="図 119">
            <a:extLst>
              <a:ext uri="{FF2B5EF4-FFF2-40B4-BE49-F238E27FC236}">
                <a16:creationId xmlns:a16="http://schemas.microsoft.com/office/drawing/2014/main" xmlns="" id="{462AB4FB-BA1D-E02B-38EB-95CBC97DF715}"/>
              </a:ext>
            </a:extLst>
          </p:cNvPr>
          <p:cNvPicPr>
            <a:picLocks noChangeAspect="1"/>
          </p:cNvPicPr>
          <p:nvPr/>
        </p:nvPicPr>
        <p:blipFill>
          <a:blip r:embed="rId7" cstate="print"/>
          <a:stretch>
            <a:fillRect/>
          </a:stretch>
        </p:blipFill>
        <p:spPr>
          <a:xfrm>
            <a:off x="831146" y="4267333"/>
            <a:ext cx="1182132" cy="177846"/>
          </a:xfrm>
          <a:prstGeom prst="rect">
            <a:avLst/>
          </a:prstGeom>
        </p:spPr>
      </p:pic>
      <p:sp>
        <p:nvSpPr>
          <p:cNvPr id="1104" name="テキスト ボックス 120">
            <a:extLst>
              <a:ext uri="{FF2B5EF4-FFF2-40B4-BE49-F238E27FC236}">
                <a16:creationId xmlns:a16="http://schemas.microsoft.com/office/drawing/2014/main" xmlns="" id="{6F6029C0-1530-20E9-8247-27F958279C4F}"/>
              </a:ext>
            </a:extLst>
          </p:cNvPr>
          <p:cNvSpPr txBox="1"/>
          <p:nvPr/>
        </p:nvSpPr>
        <p:spPr>
          <a:xfrm>
            <a:off x="583398" y="4235470"/>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1105" name="図 124">
            <a:extLst>
              <a:ext uri="{FF2B5EF4-FFF2-40B4-BE49-F238E27FC236}">
                <a16:creationId xmlns:a16="http://schemas.microsoft.com/office/drawing/2014/main" xmlns="" id="{A232F40D-6933-FD05-9825-F972B3ECB1E9}"/>
              </a:ext>
            </a:extLst>
          </p:cNvPr>
          <p:cNvPicPr>
            <a:picLocks noChangeAspect="1"/>
          </p:cNvPicPr>
          <p:nvPr/>
        </p:nvPicPr>
        <p:blipFill>
          <a:blip r:embed="rId8" cstate="print"/>
          <a:stretch>
            <a:fillRect/>
          </a:stretch>
        </p:blipFill>
        <p:spPr>
          <a:xfrm>
            <a:off x="789002" y="4482777"/>
            <a:ext cx="1492073" cy="1579717"/>
          </a:xfrm>
          <a:prstGeom prst="rect">
            <a:avLst/>
          </a:prstGeom>
        </p:spPr>
      </p:pic>
      <p:sp>
        <p:nvSpPr>
          <p:cNvPr id="1106" name="テキスト ボックス 135">
            <a:extLst>
              <a:ext uri="{FF2B5EF4-FFF2-40B4-BE49-F238E27FC236}">
                <a16:creationId xmlns:a16="http://schemas.microsoft.com/office/drawing/2014/main" xmlns="" id="{A036C055-6725-124D-8B49-81DE1112C17C}"/>
              </a:ext>
            </a:extLst>
          </p:cNvPr>
          <p:cNvSpPr txBox="1"/>
          <p:nvPr/>
        </p:nvSpPr>
        <p:spPr>
          <a:xfrm>
            <a:off x="541266" y="4448131"/>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sp>
        <p:nvSpPr>
          <p:cNvPr id="1107" name="テキスト ボックス 135">
            <a:extLst>
              <a:ext uri="{FF2B5EF4-FFF2-40B4-BE49-F238E27FC236}">
                <a16:creationId xmlns:a16="http://schemas.microsoft.com/office/drawing/2014/main" xmlns="" id="{3E57C88A-ED83-0788-C474-9DED781CB231}"/>
              </a:ext>
            </a:extLst>
          </p:cNvPr>
          <p:cNvSpPr txBox="1"/>
          <p:nvPr/>
        </p:nvSpPr>
        <p:spPr>
          <a:xfrm>
            <a:off x="538908" y="4611776"/>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1108" name="テキスト ボックス 285">
            <a:extLst>
              <a:ext uri="{FF2B5EF4-FFF2-40B4-BE49-F238E27FC236}">
                <a16:creationId xmlns:a16="http://schemas.microsoft.com/office/drawing/2014/main" xmlns="" id="{BECE7672-255A-A0BC-4F24-F9ACB98DC6BF}"/>
              </a:ext>
            </a:extLst>
          </p:cNvPr>
          <p:cNvSpPr txBox="1"/>
          <p:nvPr/>
        </p:nvSpPr>
        <p:spPr>
          <a:xfrm>
            <a:off x="913041" y="4621753"/>
            <a:ext cx="747137" cy="144305"/>
          </a:xfrm>
          <a:prstGeom prst="rect">
            <a:avLst/>
          </a:prstGeom>
          <a:solidFill>
            <a:srgbClr val="D6DCE5"/>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1109" name="テキスト ボックス 135">
            <a:extLst>
              <a:ext uri="{FF2B5EF4-FFF2-40B4-BE49-F238E27FC236}">
                <a16:creationId xmlns:a16="http://schemas.microsoft.com/office/drawing/2014/main" xmlns="" id="{8177ADF9-76F0-680B-E43A-4BA2FAACDE4D}"/>
              </a:ext>
            </a:extLst>
          </p:cNvPr>
          <p:cNvSpPr txBox="1"/>
          <p:nvPr/>
        </p:nvSpPr>
        <p:spPr>
          <a:xfrm>
            <a:off x="1584842" y="4587739"/>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1110" name="テキスト ボックス 285">
            <a:extLst>
              <a:ext uri="{FF2B5EF4-FFF2-40B4-BE49-F238E27FC236}">
                <a16:creationId xmlns:a16="http://schemas.microsoft.com/office/drawing/2014/main" xmlns="" id="{2100DB03-C1A0-26D9-473B-F115ABEFA08C}"/>
              </a:ext>
            </a:extLst>
          </p:cNvPr>
          <p:cNvSpPr txBox="1"/>
          <p:nvPr/>
        </p:nvSpPr>
        <p:spPr>
          <a:xfrm>
            <a:off x="2006272" y="4625114"/>
            <a:ext cx="253003" cy="144305"/>
          </a:xfrm>
          <a:prstGeom prst="rect">
            <a:avLst/>
          </a:prstGeom>
          <a:solidFill>
            <a:srgbClr val="3BED5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311F</a:t>
            </a:r>
            <a:endParaRPr kumimoji="1" lang="ja-JP" altLang="en-US" sz="600" dirty="0">
              <a:latin typeface="Meiryo UI" panose="020B0604030504040204" pitchFamily="50" charset="-128"/>
              <a:ea typeface="Meiryo UI" panose="020B0604030504040204" pitchFamily="50" charset="-128"/>
            </a:endParaRPr>
          </a:p>
        </p:txBody>
      </p:sp>
      <p:sp>
        <p:nvSpPr>
          <p:cNvPr id="1111" name="テキスト ボックス 135">
            <a:extLst>
              <a:ext uri="{FF2B5EF4-FFF2-40B4-BE49-F238E27FC236}">
                <a16:creationId xmlns:a16="http://schemas.microsoft.com/office/drawing/2014/main" xmlns="" id="{87A8A230-7529-5CE6-B139-D378D9656570}"/>
              </a:ext>
            </a:extLst>
          </p:cNvPr>
          <p:cNvSpPr txBox="1"/>
          <p:nvPr/>
        </p:nvSpPr>
        <p:spPr>
          <a:xfrm>
            <a:off x="1429658" y="4942788"/>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1112" name="テキスト ボックス 285">
            <a:extLst>
              <a:ext uri="{FF2B5EF4-FFF2-40B4-BE49-F238E27FC236}">
                <a16:creationId xmlns:a16="http://schemas.microsoft.com/office/drawing/2014/main" xmlns="" id="{D2734645-7BFE-4FCE-B129-287F2ABB14D3}"/>
              </a:ext>
            </a:extLst>
          </p:cNvPr>
          <p:cNvSpPr txBox="1"/>
          <p:nvPr/>
        </p:nvSpPr>
        <p:spPr>
          <a:xfrm>
            <a:off x="1823982" y="4994018"/>
            <a:ext cx="232179" cy="144305"/>
          </a:xfrm>
          <a:prstGeom prst="rect">
            <a:avLst/>
          </a:prstGeom>
          <a:solidFill>
            <a:srgbClr val="FFFF0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graphicFrame>
        <p:nvGraphicFramePr>
          <p:cNvPr id="1113" name="Table 1112">
            <a:extLst>
              <a:ext uri="{FF2B5EF4-FFF2-40B4-BE49-F238E27FC236}">
                <a16:creationId xmlns:a16="http://schemas.microsoft.com/office/drawing/2014/main" xmlns="" id="{5863F90D-B0A5-7585-F6D2-9696468A6DB7}"/>
              </a:ext>
            </a:extLst>
          </p:cNvPr>
          <p:cNvGraphicFramePr>
            <a:graphicFrameLocks noGrp="1"/>
          </p:cNvGraphicFramePr>
          <p:nvPr>
            <p:extLst>
              <p:ext uri="{D42A27DB-BD31-4B8C-83A1-F6EECF244321}">
                <p14:modId xmlns:p14="http://schemas.microsoft.com/office/powerpoint/2010/main" xmlns="" val="123977017"/>
              </p:ext>
            </p:extLst>
          </p:nvPr>
        </p:nvGraphicFramePr>
        <p:xfrm>
          <a:off x="622336" y="5174199"/>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xmlns="" val="2640134635"/>
                    </a:ext>
                  </a:extLst>
                </a:gridCol>
                <a:gridCol w="1104900">
                  <a:extLst>
                    <a:ext uri="{9D8B030D-6E8A-4147-A177-3AD203B41FA5}">
                      <a16:colId xmlns:a16="http://schemas.microsoft.com/office/drawing/2014/main" xmlns="" val="4269249277"/>
                    </a:ext>
                  </a:extLst>
                </a:gridCol>
                <a:gridCol w="313783">
                  <a:extLst>
                    <a:ext uri="{9D8B030D-6E8A-4147-A177-3AD203B41FA5}">
                      <a16:colId xmlns:a16="http://schemas.microsoft.com/office/drawing/2014/main" xmlns=""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xmlns="" val="2866975144"/>
                  </a:ext>
                </a:extLst>
              </a:tr>
              <a:tr h="172271">
                <a:tc>
                  <a:txBody>
                    <a:bodyPr/>
                    <a:lstStyle/>
                    <a:p>
                      <a:pPr algn="ctr"/>
                      <a:r>
                        <a:rPr lang="en-US" sz="600" b="0" dirty="0"/>
                        <a:t>1</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xmlns="" val="1955233755"/>
                  </a:ext>
                </a:extLst>
              </a:tr>
              <a:tr h="152400">
                <a:tc>
                  <a:txBody>
                    <a:bodyPr/>
                    <a:lstStyle/>
                    <a:p>
                      <a:pPr algn="ctr"/>
                      <a:r>
                        <a:rPr lang="en-US" sz="600" dirty="0"/>
                        <a:t>2</a:t>
                      </a: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endParaRPr lang="en-US" sz="600" dirty="0"/>
                    </a:p>
                  </a:txBody>
                  <a:tcPr marL="0" marR="0" marT="0" marB="0" anchor="ctr"/>
                </a:tc>
                <a:extLst>
                  <a:ext uri="{0D108BD9-81ED-4DB2-BD59-A6C34878D82A}">
                    <a16:rowId xmlns:a16="http://schemas.microsoft.com/office/drawing/2014/main" xmlns="" val="512161375"/>
                  </a:ext>
                </a:extLst>
              </a:tr>
              <a:tr h="182880">
                <a:tc>
                  <a:txBody>
                    <a:bodyPr/>
                    <a:lstStyle/>
                    <a:p>
                      <a:pPr algn="ctr"/>
                      <a:r>
                        <a:rPr lang="en-US" sz="600" dirty="0"/>
                        <a:t>3</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dirty="0">
                          <a:highlight>
                            <a:srgbClr val="3BED50"/>
                          </a:highlight>
                        </a:rPr>
                        <a:t>60</a:t>
                      </a:r>
                    </a:p>
                  </a:txBody>
                  <a:tcPr marL="0" marR="0" marT="0" marB="0" anchor="ctr"/>
                </a:tc>
                <a:extLst>
                  <a:ext uri="{0D108BD9-81ED-4DB2-BD59-A6C34878D82A}">
                    <a16:rowId xmlns:a16="http://schemas.microsoft.com/office/drawing/2014/main" xmlns="" val="3993001625"/>
                  </a:ext>
                </a:extLst>
              </a:tr>
              <a:tr h="148590">
                <a:tc>
                  <a:txBody>
                    <a:bodyPr/>
                    <a:lstStyle/>
                    <a:p>
                      <a:pPr algn="ctr"/>
                      <a:r>
                        <a:rPr lang="en-US" sz="600" dirty="0"/>
                        <a:t>4</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b="0" dirty="0">
                          <a:highlight>
                            <a:srgbClr val="3BED50"/>
                          </a:highlight>
                        </a:rPr>
                        <a:t>60</a:t>
                      </a:r>
                      <a:endParaRPr lang="en-US" sz="600" dirty="0">
                        <a:highlight>
                          <a:srgbClr val="3BED50"/>
                        </a:highlight>
                      </a:endParaRPr>
                    </a:p>
                  </a:txBody>
                  <a:tcPr marL="0" marR="0" marT="0" marB="0" anchor="ctr"/>
                </a:tc>
                <a:extLst>
                  <a:ext uri="{0D108BD9-81ED-4DB2-BD59-A6C34878D82A}">
                    <a16:rowId xmlns:a16="http://schemas.microsoft.com/office/drawing/2014/main" xmlns="" val="203154230"/>
                  </a:ext>
                </a:extLst>
              </a:tr>
            </a:tbl>
          </a:graphicData>
        </a:graphic>
      </p:graphicFrame>
      <p:sp>
        <p:nvSpPr>
          <p:cNvPr id="1114" name="テキスト ボックス 285">
            <a:extLst>
              <a:ext uri="{FF2B5EF4-FFF2-40B4-BE49-F238E27FC236}">
                <a16:creationId xmlns:a16="http://schemas.microsoft.com/office/drawing/2014/main" xmlns="" id="{D6398120-611C-F81D-FC47-F075F55799FF}"/>
              </a:ext>
            </a:extLst>
          </p:cNvPr>
          <p:cNvSpPr txBox="1"/>
          <p:nvPr/>
        </p:nvSpPr>
        <p:spPr>
          <a:xfrm>
            <a:off x="2084804" y="4992349"/>
            <a:ext cx="184851" cy="144305"/>
          </a:xfrm>
          <a:prstGeom prst="rect">
            <a:avLst/>
          </a:prstGeom>
          <a:solidFill>
            <a:schemeClr val="bg1">
              <a:lumMod val="85000"/>
            </a:schemeClr>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sp>
        <p:nvSpPr>
          <p:cNvPr id="1115" name="テキスト ボックス 135">
            <a:extLst>
              <a:ext uri="{FF2B5EF4-FFF2-40B4-BE49-F238E27FC236}">
                <a16:creationId xmlns:a16="http://schemas.microsoft.com/office/drawing/2014/main" xmlns="" id="{18B6CD07-BB01-6310-2F14-C5E22F7E997C}"/>
              </a:ext>
            </a:extLst>
          </p:cNvPr>
          <p:cNvSpPr txBox="1"/>
          <p:nvPr/>
        </p:nvSpPr>
        <p:spPr>
          <a:xfrm>
            <a:off x="543845" y="4751704"/>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1116" name="テキスト ボックス 135">
            <a:extLst>
              <a:ext uri="{FF2B5EF4-FFF2-40B4-BE49-F238E27FC236}">
                <a16:creationId xmlns:a16="http://schemas.microsoft.com/office/drawing/2014/main" xmlns="" id="{167EAEA2-2EDA-E171-892F-2765B6280233}"/>
              </a:ext>
            </a:extLst>
          </p:cNvPr>
          <p:cNvSpPr txBox="1"/>
          <p:nvPr/>
        </p:nvSpPr>
        <p:spPr>
          <a:xfrm>
            <a:off x="551466" y="4914782"/>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1117" name="正方形/長方形 15">
            <a:extLst>
              <a:ext uri="{FF2B5EF4-FFF2-40B4-BE49-F238E27FC236}">
                <a16:creationId xmlns:a16="http://schemas.microsoft.com/office/drawing/2014/main" xmlns="" id="{6107A134-2392-F490-74AE-2A2BC9191C57}"/>
              </a:ext>
            </a:extLst>
          </p:cNvPr>
          <p:cNvSpPr/>
          <p:nvPr/>
        </p:nvSpPr>
        <p:spPr>
          <a:xfrm>
            <a:off x="943161" y="4958639"/>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118" name="テキスト ボックス 285">
            <a:extLst>
              <a:ext uri="{FF2B5EF4-FFF2-40B4-BE49-F238E27FC236}">
                <a16:creationId xmlns:a16="http://schemas.microsoft.com/office/drawing/2014/main" xmlns="" id="{A00403BF-E752-6B85-0498-2E0512C2D4A2}"/>
              </a:ext>
            </a:extLst>
          </p:cNvPr>
          <p:cNvSpPr txBox="1"/>
          <p:nvPr/>
        </p:nvSpPr>
        <p:spPr>
          <a:xfrm>
            <a:off x="987513" y="4932703"/>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1119" name="正方形/長方形 143">
            <a:extLst>
              <a:ext uri="{FF2B5EF4-FFF2-40B4-BE49-F238E27FC236}">
                <a16:creationId xmlns:a16="http://schemas.microsoft.com/office/drawing/2014/main" xmlns="" id="{C1E66991-4895-DD8F-A230-BEC8DB9B968F}"/>
              </a:ext>
            </a:extLst>
          </p:cNvPr>
          <p:cNvSpPr/>
          <p:nvPr/>
        </p:nvSpPr>
        <p:spPr>
          <a:xfrm>
            <a:off x="1083181" y="4768932"/>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120" name="テキスト ボックス 285">
            <a:extLst>
              <a:ext uri="{FF2B5EF4-FFF2-40B4-BE49-F238E27FC236}">
                <a16:creationId xmlns:a16="http://schemas.microsoft.com/office/drawing/2014/main" xmlns="" id="{11539D9F-83EB-7091-CB27-E1FB58D57574}"/>
              </a:ext>
            </a:extLst>
          </p:cNvPr>
          <p:cNvSpPr txBox="1"/>
          <p:nvPr/>
        </p:nvSpPr>
        <p:spPr>
          <a:xfrm>
            <a:off x="1086464" y="4777900"/>
            <a:ext cx="103141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63240-T00-T000-H01</a:t>
            </a:r>
            <a:endParaRPr kumimoji="1" lang="ja-JP" altLang="en-US" sz="600" dirty="0">
              <a:latin typeface="Meiryo UI" panose="020B0604030504040204" pitchFamily="50" charset="-128"/>
              <a:ea typeface="Meiryo UI" panose="020B0604030504040204" pitchFamily="50" charset="-128"/>
            </a:endParaRPr>
          </a:p>
        </p:txBody>
      </p:sp>
      <p:pic>
        <p:nvPicPr>
          <p:cNvPr id="1121" name="グラフィックス 4" descr="カメラ 単色塗りつぶし">
            <a:extLst>
              <a:ext uri="{FF2B5EF4-FFF2-40B4-BE49-F238E27FC236}">
                <a16:creationId xmlns:a16="http://schemas.microsoft.com/office/drawing/2014/main" xmlns="" id="{1ACEDEF4-4252-1A1E-9304-16BDCA8BD5ED}"/>
              </a:ext>
            </a:extLst>
          </p:cNvPr>
          <p:cNvPicPr>
            <a:picLocks noChangeAspect="1"/>
          </p:cNvPicPr>
          <p:nvPr/>
        </p:nvPicPr>
        <p:blipFill>
          <a:blip r:embed="rId11" cstate="print">
            <a:extLst>
              <a:ext uri="{96DAC541-7B7A-43D3-8B79-37D633B846F1}">
                <asvg:svgBlip xmlns:asvg="http://schemas.microsoft.com/office/drawing/2016/SVG/main" xmlns="" r:embed="rId12"/>
              </a:ext>
            </a:extLst>
          </a:blip>
          <a:stretch>
            <a:fillRect/>
          </a:stretch>
        </p:blipFill>
        <p:spPr>
          <a:xfrm>
            <a:off x="1809020" y="5551958"/>
            <a:ext cx="137037" cy="137037"/>
          </a:xfrm>
          <a:prstGeom prst="rect">
            <a:avLst/>
          </a:prstGeom>
        </p:spPr>
      </p:pic>
      <p:pic>
        <p:nvPicPr>
          <p:cNvPr id="1122" name="グラフィックス 4" descr="カメラ 単色塗りつぶし">
            <a:extLst>
              <a:ext uri="{FF2B5EF4-FFF2-40B4-BE49-F238E27FC236}">
                <a16:creationId xmlns:a16="http://schemas.microsoft.com/office/drawing/2014/main" xmlns="" id="{DA455A39-AEEB-C88D-A501-9202D210BB5D}"/>
              </a:ext>
            </a:extLst>
          </p:cNvPr>
          <p:cNvPicPr>
            <a:picLocks noChangeAspect="1"/>
          </p:cNvPicPr>
          <p:nvPr/>
        </p:nvPicPr>
        <p:blipFill>
          <a:blip r:embed="rId11" cstate="print">
            <a:extLst>
              <a:ext uri="{96DAC541-7B7A-43D3-8B79-37D633B846F1}">
                <asvg:svgBlip xmlns:asvg="http://schemas.microsoft.com/office/drawing/2016/SVG/main" xmlns="" r:embed="rId12"/>
              </a:ext>
            </a:extLst>
          </a:blip>
          <a:stretch>
            <a:fillRect/>
          </a:stretch>
        </p:blipFill>
        <p:spPr>
          <a:xfrm>
            <a:off x="1812830" y="5704358"/>
            <a:ext cx="137037" cy="137037"/>
          </a:xfrm>
          <a:prstGeom prst="rect">
            <a:avLst/>
          </a:prstGeom>
        </p:spPr>
      </p:pic>
      <p:pic>
        <p:nvPicPr>
          <p:cNvPr id="1123" name="グラフィックス 4" descr="カメラ 単色塗りつぶし">
            <a:extLst>
              <a:ext uri="{FF2B5EF4-FFF2-40B4-BE49-F238E27FC236}">
                <a16:creationId xmlns:a16="http://schemas.microsoft.com/office/drawing/2014/main" xmlns="" id="{07270F9A-FCD9-7BB7-7F39-6EC85C0E9983}"/>
              </a:ext>
            </a:extLst>
          </p:cNvPr>
          <p:cNvPicPr>
            <a:picLocks noChangeAspect="1"/>
          </p:cNvPicPr>
          <p:nvPr/>
        </p:nvPicPr>
        <p:blipFill>
          <a:blip r:embed="rId11" cstate="print">
            <a:extLst>
              <a:ext uri="{96DAC541-7B7A-43D3-8B79-37D633B846F1}">
                <asvg:svgBlip xmlns:asvg="http://schemas.microsoft.com/office/drawing/2016/SVG/main" xmlns="" r:embed="rId12"/>
              </a:ext>
            </a:extLst>
          </a:blip>
          <a:stretch>
            <a:fillRect/>
          </a:stretch>
        </p:blipFill>
        <p:spPr>
          <a:xfrm>
            <a:off x="1809020" y="5857377"/>
            <a:ext cx="137037" cy="137037"/>
          </a:xfrm>
          <a:prstGeom prst="rect">
            <a:avLst/>
          </a:prstGeom>
        </p:spPr>
      </p:pic>
      <p:grpSp>
        <p:nvGrpSpPr>
          <p:cNvPr id="1124" name="Group 1123">
            <a:extLst>
              <a:ext uri="{FF2B5EF4-FFF2-40B4-BE49-F238E27FC236}">
                <a16:creationId xmlns:a16="http://schemas.microsoft.com/office/drawing/2014/main" xmlns="" id="{73415D02-1308-1487-2D96-A32C1BE7C416}"/>
              </a:ext>
            </a:extLst>
          </p:cNvPr>
          <p:cNvGrpSpPr/>
          <p:nvPr/>
        </p:nvGrpSpPr>
        <p:grpSpPr>
          <a:xfrm>
            <a:off x="617997" y="5066999"/>
            <a:ext cx="1662887" cy="862405"/>
            <a:chOff x="7407893" y="2071792"/>
            <a:chExt cx="1662887" cy="862405"/>
          </a:xfrm>
        </p:grpSpPr>
        <p:sp>
          <p:nvSpPr>
            <p:cNvPr id="1125" name="TextBox 1124">
              <a:extLst>
                <a:ext uri="{FF2B5EF4-FFF2-40B4-BE49-F238E27FC236}">
                  <a16:creationId xmlns:a16="http://schemas.microsoft.com/office/drawing/2014/main" xmlns="" id="{9468E80C-028A-FE92-7E1A-018FB5D8FA40}"/>
                </a:ext>
              </a:extLst>
            </p:cNvPr>
            <p:cNvSpPr txBox="1"/>
            <p:nvPr/>
          </p:nvSpPr>
          <p:spPr>
            <a:xfrm>
              <a:off x="7407893" y="2071792"/>
              <a:ext cx="1662887" cy="862405"/>
            </a:xfrm>
            <a:prstGeom prst="rect">
              <a:avLst/>
            </a:prstGeom>
            <a:solidFill>
              <a:srgbClr val="E5E6FA"/>
            </a:solidFill>
            <a:ln>
              <a:solidFill>
                <a:schemeClr val="tx1">
                  <a:lumMod val="50000"/>
                  <a:lumOff val="50000"/>
                </a:schemeClr>
              </a:solidFill>
            </a:ln>
          </p:spPr>
          <p:txBody>
            <a:bodyPr wrap="none" rtlCol="0">
              <a:noAutofit/>
            </a:bodyPr>
            <a:lstStyle/>
            <a:p>
              <a:pPr algn="ctr"/>
              <a:endParaRPr lang="en-US" sz="1000" dirty="0"/>
            </a:p>
            <a:p>
              <a:pPr algn="ctr"/>
              <a:r>
                <a:rPr lang="en-US" sz="1000" dirty="0"/>
                <a:t>All items Q-Gate check</a:t>
              </a:r>
            </a:p>
            <a:p>
              <a:pPr algn="ctr"/>
              <a:r>
                <a:rPr lang="en-US" sz="1000" dirty="0"/>
                <a:t>passed</a:t>
              </a:r>
            </a:p>
          </p:txBody>
        </p:sp>
        <p:sp>
          <p:nvSpPr>
            <p:cNvPr id="1126" name="TextBox 1125">
              <a:extLst>
                <a:ext uri="{FF2B5EF4-FFF2-40B4-BE49-F238E27FC236}">
                  <a16:creationId xmlns:a16="http://schemas.microsoft.com/office/drawing/2014/main" xmlns="" id="{E4CD0872-E5C8-4B98-BFD0-56CA34EF63A1}"/>
                </a:ext>
              </a:extLst>
            </p:cNvPr>
            <p:cNvSpPr txBox="1"/>
            <p:nvPr/>
          </p:nvSpPr>
          <p:spPr>
            <a:xfrm>
              <a:off x="7806739" y="2581840"/>
              <a:ext cx="903306" cy="246221"/>
            </a:xfrm>
            <a:prstGeom prst="rect">
              <a:avLst/>
            </a:prstGeom>
            <a:solidFill>
              <a:srgbClr val="3BED50"/>
            </a:solidFill>
            <a:ln>
              <a:solidFill>
                <a:schemeClr val="tx1">
                  <a:lumMod val="50000"/>
                  <a:lumOff val="50000"/>
                </a:schemeClr>
              </a:solidFill>
            </a:ln>
          </p:spPr>
          <p:txBody>
            <a:bodyPr wrap="none" rtlCol="0">
              <a:noAutofit/>
            </a:bodyPr>
            <a:lstStyle/>
            <a:p>
              <a:pPr algn="ctr"/>
              <a:r>
                <a:rPr lang="en-US" sz="1000" b="1" dirty="0">
                  <a:solidFill>
                    <a:schemeClr val="bg1"/>
                  </a:solidFill>
                </a:rPr>
                <a:t>OK [Ent]</a:t>
              </a:r>
            </a:p>
          </p:txBody>
        </p:sp>
      </p:grpSp>
      <p:sp>
        <p:nvSpPr>
          <p:cNvPr id="1127" name="テキスト ボックス 127">
            <a:extLst>
              <a:ext uri="{FF2B5EF4-FFF2-40B4-BE49-F238E27FC236}">
                <a16:creationId xmlns:a16="http://schemas.microsoft.com/office/drawing/2014/main" xmlns="" id="{ABAEDD5F-E3E0-2307-9589-30E89EA6C1D6}"/>
              </a:ext>
            </a:extLst>
          </p:cNvPr>
          <p:cNvSpPr txBox="1"/>
          <p:nvPr/>
        </p:nvSpPr>
        <p:spPr>
          <a:xfrm>
            <a:off x="653269" y="608842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128" name="図 44">
            <a:extLst>
              <a:ext uri="{FF2B5EF4-FFF2-40B4-BE49-F238E27FC236}">
                <a16:creationId xmlns:a16="http://schemas.microsoft.com/office/drawing/2014/main" xmlns="" id="{C13166F1-15E1-0068-A24D-E679067C6271}"/>
              </a:ext>
            </a:extLst>
          </p:cNvPr>
          <p:cNvPicPr>
            <a:picLocks noChangeAspect="1"/>
          </p:cNvPicPr>
          <p:nvPr/>
        </p:nvPicPr>
        <p:blipFill rotWithShape="1">
          <a:blip r:embed="rId9" cstate="print"/>
          <a:srcRect r="7596" b="3166"/>
          <a:stretch/>
        </p:blipFill>
        <p:spPr>
          <a:xfrm>
            <a:off x="642214" y="6101302"/>
            <a:ext cx="369329" cy="250725"/>
          </a:xfrm>
          <a:prstGeom prst="rect">
            <a:avLst/>
          </a:prstGeom>
        </p:spPr>
      </p:pic>
      <p:pic>
        <p:nvPicPr>
          <p:cNvPr id="1129" name="図 49">
            <a:extLst>
              <a:ext uri="{FF2B5EF4-FFF2-40B4-BE49-F238E27FC236}">
                <a16:creationId xmlns:a16="http://schemas.microsoft.com/office/drawing/2014/main" xmlns="" id="{A3DEFA2E-0D73-C10D-E112-B2FCE0FB7747}"/>
              </a:ext>
            </a:extLst>
          </p:cNvPr>
          <p:cNvPicPr>
            <a:picLocks noChangeAspect="1"/>
          </p:cNvPicPr>
          <p:nvPr/>
        </p:nvPicPr>
        <p:blipFill>
          <a:blip r:embed="rId10" cstate="print"/>
          <a:stretch>
            <a:fillRect/>
          </a:stretch>
        </p:blipFill>
        <p:spPr>
          <a:xfrm>
            <a:off x="686703" y="6139442"/>
            <a:ext cx="266258" cy="135957"/>
          </a:xfrm>
          <a:prstGeom prst="rect">
            <a:avLst/>
          </a:prstGeom>
        </p:spPr>
      </p:pic>
      <p:sp>
        <p:nvSpPr>
          <p:cNvPr id="1130" name="テキスト ボックス 285">
            <a:extLst>
              <a:ext uri="{FF2B5EF4-FFF2-40B4-BE49-F238E27FC236}">
                <a16:creationId xmlns:a16="http://schemas.microsoft.com/office/drawing/2014/main" xmlns="" id="{1547A1EF-A441-BC33-9A20-8FA2CA07A16D}"/>
              </a:ext>
            </a:extLst>
          </p:cNvPr>
          <p:cNvSpPr txBox="1"/>
          <p:nvPr/>
        </p:nvSpPr>
        <p:spPr>
          <a:xfrm>
            <a:off x="575876" y="6095653"/>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1131" name="テキスト ボックス 127">
            <a:extLst>
              <a:ext uri="{FF2B5EF4-FFF2-40B4-BE49-F238E27FC236}">
                <a16:creationId xmlns:a16="http://schemas.microsoft.com/office/drawing/2014/main" xmlns="" id="{81058EB0-E1C7-3F22-90F0-F4EC588D4B9A}"/>
              </a:ext>
            </a:extLst>
          </p:cNvPr>
          <p:cNvSpPr txBox="1"/>
          <p:nvPr/>
        </p:nvSpPr>
        <p:spPr>
          <a:xfrm>
            <a:off x="1844838" y="6089111"/>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132" name="図 340">
            <a:extLst>
              <a:ext uri="{FF2B5EF4-FFF2-40B4-BE49-F238E27FC236}">
                <a16:creationId xmlns:a16="http://schemas.microsoft.com/office/drawing/2014/main" xmlns="" id="{C2315902-15B6-BFD3-74F4-658735C07539}"/>
              </a:ext>
            </a:extLst>
          </p:cNvPr>
          <p:cNvPicPr>
            <a:picLocks noChangeAspect="1"/>
          </p:cNvPicPr>
          <p:nvPr/>
        </p:nvPicPr>
        <p:blipFill rotWithShape="1">
          <a:blip r:embed="rId9" cstate="print"/>
          <a:srcRect r="7596" b="3166"/>
          <a:stretch/>
        </p:blipFill>
        <p:spPr>
          <a:xfrm>
            <a:off x="1833783" y="6101988"/>
            <a:ext cx="369329" cy="250725"/>
          </a:xfrm>
          <a:prstGeom prst="rect">
            <a:avLst/>
          </a:prstGeom>
        </p:spPr>
      </p:pic>
      <p:pic>
        <p:nvPicPr>
          <p:cNvPr id="1133" name="図 341">
            <a:extLst>
              <a:ext uri="{FF2B5EF4-FFF2-40B4-BE49-F238E27FC236}">
                <a16:creationId xmlns:a16="http://schemas.microsoft.com/office/drawing/2014/main" xmlns="" id="{6197C276-7699-3361-EAA8-B1F069DFAE84}"/>
              </a:ext>
            </a:extLst>
          </p:cNvPr>
          <p:cNvPicPr>
            <a:picLocks noChangeAspect="1"/>
          </p:cNvPicPr>
          <p:nvPr/>
        </p:nvPicPr>
        <p:blipFill>
          <a:blip r:embed="rId10" cstate="print"/>
          <a:stretch>
            <a:fillRect/>
          </a:stretch>
        </p:blipFill>
        <p:spPr>
          <a:xfrm>
            <a:off x="1878272" y="6140128"/>
            <a:ext cx="266258" cy="135957"/>
          </a:xfrm>
          <a:prstGeom prst="rect">
            <a:avLst/>
          </a:prstGeom>
        </p:spPr>
      </p:pic>
      <p:sp>
        <p:nvSpPr>
          <p:cNvPr id="1134" name="テキスト ボックス 285">
            <a:extLst>
              <a:ext uri="{FF2B5EF4-FFF2-40B4-BE49-F238E27FC236}">
                <a16:creationId xmlns:a16="http://schemas.microsoft.com/office/drawing/2014/main" xmlns="" id="{AB7F339E-617D-71B6-1397-2BDC874DC031}"/>
              </a:ext>
            </a:extLst>
          </p:cNvPr>
          <p:cNvSpPr txBox="1"/>
          <p:nvPr/>
        </p:nvSpPr>
        <p:spPr>
          <a:xfrm>
            <a:off x="1767445" y="6096339"/>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1135" name="テキスト ボックス 127">
            <a:extLst>
              <a:ext uri="{FF2B5EF4-FFF2-40B4-BE49-F238E27FC236}">
                <a16:creationId xmlns:a16="http://schemas.microsoft.com/office/drawing/2014/main" xmlns="" id="{AA60155A-A40C-80D4-E9B5-01953E668F36}"/>
              </a:ext>
            </a:extLst>
          </p:cNvPr>
          <p:cNvSpPr txBox="1"/>
          <p:nvPr/>
        </p:nvSpPr>
        <p:spPr>
          <a:xfrm>
            <a:off x="1452334" y="608963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136" name="図 46">
            <a:extLst>
              <a:ext uri="{FF2B5EF4-FFF2-40B4-BE49-F238E27FC236}">
                <a16:creationId xmlns:a16="http://schemas.microsoft.com/office/drawing/2014/main" xmlns="" id="{4164F515-8A3D-3A78-2FAD-CE2B8BD9F9FC}"/>
              </a:ext>
            </a:extLst>
          </p:cNvPr>
          <p:cNvPicPr>
            <a:picLocks noChangeAspect="1"/>
          </p:cNvPicPr>
          <p:nvPr/>
        </p:nvPicPr>
        <p:blipFill rotWithShape="1">
          <a:blip r:embed="rId9" cstate="print"/>
          <a:srcRect r="7596" b="3166"/>
          <a:stretch/>
        </p:blipFill>
        <p:spPr>
          <a:xfrm>
            <a:off x="1441279" y="6102512"/>
            <a:ext cx="369329" cy="250725"/>
          </a:xfrm>
          <a:prstGeom prst="rect">
            <a:avLst/>
          </a:prstGeom>
        </p:spPr>
      </p:pic>
      <p:pic>
        <p:nvPicPr>
          <p:cNvPr id="1137" name="図 47">
            <a:extLst>
              <a:ext uri="{FF2B5EF4-FFF2-40B4-BE49-F238E27FC236}">
                <a16:creationId xmlns:a16="http://schemas.microsoft.com/office/drawing/2014/main" xmlns="" id="{F54B5BE8-639B-785E-9CEB-40BA800B31FA}"/>
              </a:ext>
            </a:extLst>
          </p:cNvPr>
          <p:cNvPicPr>
            <a:picLocks noChangeAspect="1"/>
          </p:cNvPicPr>
          <p:nvPr/>
        </p:nvPicPr>
        <p:blipFill>
          <a:blip r:embed="rId10" cstate="print"/>
          <a:stretch>
            <a:fillRect/>
          </a:stretch>
        </p:blipFill>
        <p:spPr>
          <a:xfrm>
            <a:off x="1485768" y="6140652"/>
            <a:ext cx="266258" cy="135957"/>
          </a:xfrm>
          <a:prstGeom prst="rect">
            <a:avLst/>
          </a:prstGeom>
        </p:spPr>
      </p:pic>
      <p:sp>
        <p:nvSpPr>
          <p:cNvPr id="1138" name="テキスト ボックス 285">
            <a:extLst>
              <a:ext uri="{FF2B5EF4-FFF2-40B4-BE49-F238E27FC236}">
                <a16:creationId xmlns:a16="http://schemas.microsoft.com/office/drawing/2014/main" xmlns="" id="{B54E6809-AF75-6700-5D83-77BD7A3A731D}"/>
              </a:ext>
            </a:extLst>
          </p:cNvPr>
          <p:cNvSpPr txBox="1"/>
          <p:nvPr/>
        </p:nvSpPr>
        <p:spPr>
          <a:xfrm>
            <a:off x="1374941" y="6096863"/>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1139" name="テキスト ボックス 127">
            <a:extLst>
              <a:ext uri="{FF2B5EF4-FFF2-40B4-BE49-F238E27FC236}">
                <a16:creationId xmlns:a16="http://schemas.microsoft.com/office/drawing/2014/main" xmlns="" id="{4135325E-FE7D-C5B7-1F61-F6875930A04C}"/>
              </a:ext>
            </a:extLst>
          </p:cNvPr>
          <p:cNvSpPr txBox="1"/>
          <p:nvPr/>
        </p:nvSpPr>
        <p:spPr>
          <a:xfrm>
            <a:off x="1059445" y="6086378"/>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140" name="図 64">
            <a:extLst>
              <a:ext uri="{FF2B5EF4-FFF2-40B4-BE49-F238E27FC236}">
                <a16:creationId xmlns:a16="http://schemas.microsoft.com/office/drawing/2014/main" xmlns="" id="{FDDCB4AA-D033-2587-2039-587A3DF9C917}"/>
              </a:ext>
            </a:extLst>
          </p:cNvPr>
          <p:cNvPicPr>
            <a:picLocks noChangeAspect="1"/>
          </p:cNvPicPr>
          <p:nvPr/>
        </p:nvPicPr>
        <p:blipFill rotWithShape="1">
          <a:blip r:embed="rId9" cstate="print"/>
          <a:srcRect r="7596" b="3166"/>
          <a:stretch/>
        </p:blipFill>
        <p:spPr>
          <a:xfrm>
            <a:off x="1048390" y="6099255"/>
            <a:ext cx="369329" cy="250725"/>
          </a:xfrm>
          <a:prstGeom prst="rect">
            <a:avLst/>
          </a:prstGeom>
        </p:spPr>
      </p:pic>
      <p:pic>
        <p:nvPicPr>
          <p:cNvPr id="1141" name="図 65">
            <a:extLst>
              <a:ext uri="{FF2B5EF4-FFF2-40B4-BE49-F238E27FC236}">
                <a16:creationId xmlns:a16="http://schemas.microsoft.com/office/drawing/2014/main" xmlns="" id="{036390FA-0172-ADA9-6477-76A6E2A57B79}"/>
              </a:ext>
            </a:extLst>
          </p:cNvPr>
          <p:cNvPicPr>
            <a:picLocks noChangeAspect="1"/>
          </p:cNvPicPr>
          <p:nvPr/>
        </p:nvPicPr>
        <p:blipFill>
          <a:blip r:embed="rId10" cstate="print"/>
          <a:stretch>
            <a:fillRect/>
          </a:stretch>
        </p:blipFill>
        <p:spPr>
          <a:xfrm>
            <a:off x="1092879" y="6137395"/>
            <a:ext cx="266258" cy="135957"/>
          </a:xfrm>
          <a:prstGeom prst="rect">
            <a:avLst/>
          </a:prstGeom>
        </p:spPr>
      </p:pic>
      <p:sp>
        <p:nvSpPr>
          <p:cNvPr id="1142" name="テキスト ボックス 285">
            <a:extLst>
              <a:ext uri="{FF2B5EF4-FFF2-40B4-BE49-F238E27FC236}">
                <a16:creationId xmlns:a16="http://schemas.microsoft.com/office/drawing/2014/main" xmlns="" id="{0F8DA78F-5CAD-42FA-B13B-A0A65BE266DF}"/>
              </a:ext>
            </a:extLst>
          </p:cNvPr>
          <p:cNvSpPr txBox="1"/>
          <p:nvPr/>
        </p:nvSpPr>
        <p:spPr>
          <a:xfrm>
            <a:off x="982052" y="6093606"/>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1143" name="矢印: 右 242">
            <a:extLst>
              <a:ext uri="{FF2B5EF4-FFF2-40B4-BE49-F238E27FC236}">
                <a16:creationId xmlns:a16="http://schemas.microsoft.com/office/drawing/2014/main" xmlns="" id="{2450E3B9-B87A-8845-EFD4-F9648BF19EB6}"/>
              </a:ext>
            </a:extLst>
          </p:cNvPr>
          <p:cNvSpPr/>
          <p:nvPr/>
        </p:nvSpPr>
        <p:spPr>
          <a:xfrm rot="10800000">
            <a:off x="2291018" y="5307912"/>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304" name="Picture 1303">
            <a:extLst>
              <a:ext uri="{FF2B5EF4-FFF2-40B4-BE49-F238E27FC236}">
                <a16:creationId xmlns:a16="http://schemas.microsoft.com/office/drawing/2014/main" xmlns="" id="{86AFA1E6-1442-BFBC-9897-F76541F75486}"/>
              </a:ext>
            </a:extLst>
          </p:cNvPr>
          <p:cNvPicPr>
            <a:picLocks noChangeAspect="1"/>
          </p:cNvPicPr>
          <p:nvPr/>
        </p:nvPicPr>
        <p:blipFill>
          <a:blip r:embed="rId15" cstate="print"/>
          <a:stretch>
            <a:fillRect/>
          </a:stretch>
        </p:blipFill>
        <p:spPr>
          <a:xfrm>
            <a:off x="567990" y="6963198"/>
            <a:ext cx="2582880" cy="1610008"/>
          </a:xfrm>
          <a:prstGeom prst="rect">
            <a:avLst/>
          </a:prstGeom>
        </p:spPr>
      </p:pic>
      <p:sp>
        <p:nvSpPr>
          <p:cNvPr id="1305" name="矢印: 右 242">
            <a:extLst>
              <a:ext uri="{FF2B5EF4-FFF2-40B4-BE49-F238E27FC236}">
                <a16:creationId xmlns:a16="http://schemas.microsoft.com/office/drawing/2014/main" xmlns="" id="{B9486331-CC95-D49A-06A8-E555AE164F4E}"/>
              </a:ext>
            </a:extLst>
          </p:cNvPr>
          <p:cNvSpPr/>
          <p:nvPr/>
        </p:nvSpPr>
        <p:spPr>
          <a:xfrm rot="5400000">
            <a:off x="1330144" y="6614742"/>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Tree>
    <p:extLst>
      <p:ext uri="{BB962C8B-B14F-4D97-AF65-F5344CB8AC3E}">
        <p14:creationId xmlns:p14="http://schemas.microsoft.com/office/powerpoint/2010/main" xmlns="" val="2537900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F451DEB-9186-3449-574A-75AF7D388C86}"/>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D06CBBF6-0C75-856F-2F23-CAC2E6D63099}"/>
              </a:ext>
            </a:extLst>
          </p:cNvPr>
          <p:cNvSpPr>
            <a:spLocks noGrp="1"/>
          </p:cNvSpPr>
          <p:nvPr>
            <p:ph type="sldNum" sz="quarter" idx="12"/>
          </p:nvPr>
        </p:nvSpPr>
        <p:spPr/>
        <p:txBody>
          <a:bodyPr/>
          <a:lstStyle/>
          <a:p>
            <a:fld id="{FABEA90D-F275-432F-8053-456A4E092F4A}" type="slidenum">
              <a:rPr kumimoji="1" lang="ja-JP" altLang="en-US" smtClean="0"/>
              <a:pPr/>
              <a:t>12</a:t>
            </a:fld>
            <a:endParaRPr kumimoji="1" lang="ja-JP" altLang="en-US"/>
          </a:p>
        </p:txBody>
      </p:sp>
      <p:sp>
        <p:nvSpPr>
          <p:cNvPr id="17" name="正方形/長方形 16">
            <a:extLst>
              <a:ext uri="{FF2B5EF4-FFF2-40B4-BE49-F238E27FC236}">
                <a16:creationId xmlns:a16="http://schemas.microsoft.com/office/drawing/2014/main" xmlns="" id="{770CB391-0946-D7EF-EA97-5383EBFBF46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xmlns="" id="{EABA2A1B-B716-566A-69C8-A7B062CF5C1C}"/>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473" name="テキスト ボックス 17">
            <a:extLst>
              <a:ext uri="{FF2B5EF4-FFF2-40B4-BE49-F238E27FC236}">
                <a16:creationId xmlns:a16="http://schemas.microsoft.com/office/drawing/2014/main" xmlns="" id="{B0DE8271-2743-BA2B-4A8B-1921137D4922}"/>
              </a:ext>
            </a:extLst>
          </p:cNvPr>
          <p:cNvSpPr txBox="1"/>
          <p:nvPr/>
        </p:nvSpPr>
        <p:spPr>
          <a:xfrm>
            <a:off x="406400" y="862082"/>
            <a:ext cx="6117062" cy="600164"/>
          </a:xfrm>
          <a:prstGeom prst="rect">
            <a:avLst/>
          </a:prstGeom>
          <a:noFill/>
        </p:spPr>
        <p:txBody>
          <a:bodyPr wrap="square" rtlCol="0">
            <a:spAutoFit/>
          </a:bodyPr>
          <a:lstStyle/>
          <a:p>
            <a:r>
              <a:rPr kumimoji="1" lang="en-US" altLang="ja-JP" sz="1100" b="1" dirty="0"/>
              <a:t>5-1. Handy terminal screen image</a:t>
            </a:r>
          </a:p>
          <a:p>
            <a:r>
              <a:rPr kumimoji="1" lang="en-US" altLang="ja-JP" sz="1100" b="1" dirty="0"/>
              <a:t>5-1-1. Q-Gate check process</a:t>
            </a:r>
          </a:p>
          <a:p>
            <a:endParaRPr kumimoji="1" lang="en-US" altLang="ja-JP" sz="1100" b="1" dirty="0"/>
          </a:p>
        </p:txBody>
      </p:sp>
      <p:sp>
        <p:nvSpPr>
          <p:cNvPr id="561" name="矢印: 右 242">
            <a:extLst>
              <a:ext uri="{FF2B5EF4-FFF2-40B4-BE49-F238E27FC236}">
                <a16:creationId xmlns:a16="http://schemas.microsoft.com/office/drawing/2014/main" xmlns="" id="{624952CC-438B-B6D2-5E74-897C820A1A00}"/>
              </a:ext>
            </a:extLst>
          </p:cNvPr>
          <p:cNvSpPr/>
          <p:nvPr/>
        </p:nvSpPr>
        <p:spPr>
          <a:xfrm>
            <a:off x="3324253" y="3606021"/>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144" name="Picture 1143">
            <a:extLst>
              <a:ext uri="{FF2B5EF4-FFF2-40B4-BE49-F238E27FC236}">
                <a16:creationId xmlns:a16="http://schemas.microsoft.com/office/drawing/2014/main" xmlns="" id="{582C65D8-31B1-0D7D-CFAB-014A21129225}"/>
              </a:ext>
            </a:extLst>
          </p:cNvPr>
          <p:cNvPicPr>
            <a:picLocks noChangeAspect="1"/>
          </p:cNvPicPr>
          <p:nvPr/>
        </p:nvPicPr>
        <p:blipFill>
          <a:blip r:embed="rId2" cstate="print"/>
          <a:stretch>
            <a:fillRect/>
          </a:stretch>
        </p:blipFill>
        <p:spPr>
          <a:xfrm>
            <a:off x="4036856" y="2190056"/>
            <a:ext cx="1666322" cy="2232309"/>
          </a:xfrm>
          <a:prstGeom prst="rect">
            <a:avLst/>
          </a:prstGeom>
        </p:spPr>
      </p:pic>
      <p:pic>
        <p:nvPicPr>
          <p:cNvPr id="1145" name="รูปภาพ 3">
            <a:extLst>
              <a:ext uri="{FF2B5EF4-FFF2-40B4-BE49-F238E27FC236}">
                <a16:creationId xmlns:a16="http://schemas.microsoft.com/office/drawing/2014/main" xmlns="" id="{F1366BAE-93FA-CA83-E9A8-44C4CC28653E}"/>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1082234" y="2176481"/>
            <a:ext cx="1716979" cy="2217799"/>
          </a:xfrm>
          <a:prstGeom prst="rect">
            <a:avLst/>
          </a:prstGeom>
        </p:spPr>
      </p:pic>
      <p:pic>
        <p:nvPicPr>
          <p:cNvPr id="1146" name="図 119">
            <a:extLst>
              <a:ext uri="{FF2B5EF4-FFF2-40B4-BE49-F238E27FC236}">
                <a16:creationId xmlns:a16="http://schemas.microsoft.com/office/drawing/2014/main" xmlns="" id="{48285071-2403-A0C0-B5D3-8C177388D2FC}"/>
              </a:ext>
            </a:extLst>
          </p:cNvPr>
          <p:cNvPicPr>
            <a:picLocks noChangeAspect="1"/>
          </p:cNvPicPr>
          <p:nvPr/>
        </p:nvPicPr>
        <p:blipFill>
          <a:blip r:embed="rId4" cstate="print"/>
          <a:stretch>
            <a:fillRect/>
          </a:stretch>
        </p:blipFill>
        <p:spPr>
          <a:xfrm>
            <a:off x="1329981" y="2296585"/>
            <a:ext cx="1182132" cy="177846"/>
          </a:xfrm>
          <a:prstGeom prst="rect">
            <a:avLst/>
          </a:prstGeom>
        </p:spPr>
      </p:pic>
      <p:sp>
        <p:nvSpPr>
          <p:cNvPr id="1147" name="テキスト ボックス 120">
            <a:extLst>
              <a:ext uri="{FF2B5EF4-FFF2-40B4-BE49-F238E27FC236}">
                <a16:creationId xmlns:a16="http://schemas.microsoft.com/office/drawing/2014/main" xmlns="" id="{65F517C2-17EF-17FB-23CD-821C3C98BAC7}"/>
              </a:ext>
            </a:extLst>
          </p:cNvPr>
          <p:cNvSpPr txBox="1"/>
          <p:nvPr/>
        </p:nvSpPr>
        <p:spPr>
          <a:xfrm>
            <a:off x="1082233" y="2264722"/>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1148" name="図 124">
            <a:extLst>
              <a:ext uri="{FF2B5EF4-FFF2-40B4-BE49-F238E27FC236}">
                <a16:creationId xmlns:a16="http://schemas.microsoft.com/office/drawing/2014/main" xmlns="" id="{5BEA3CA8-0D7E-38CA-A38F-28BD47A342BB}"/>
              </a:ext>
            </a:extLst>
          </p:cNvPr>
          <p:cNvPicPr>
            <a:picLocks noChangeAspect="1"/>
          </p:cNvPicPr>
          <p:nvPr/>
        </p:nvPicPr>
        <p:blipFill>
          <a:blip r:embed="rId5" cstate="print"/>
          <a:stretch>
            <a:fillRect/>
          </a:stretch>
        </p:blipFill>
        <p:spPr>
          <a:xfrm>
            <a:off x="1287837" y="2512029"/>
            <a:ext cx="1492073" cy="1579717"/>
          </a:xfrm>
          <a:prstGeom prst="rect">
            <a:avLst/>
          </a:prstGeom>
        </p:spPr>
      </p:pic>
      <p:sp>
        <p:nvSpPr>
          <p:cNvPr id="1149" name="テキスト ボックス 127">
            <a:extLst>
              <a:ext uri="{FF2B5EF4-FFF2-40B4-BE49-F238E27FC236}">
                <a16:creationId xmlns:a16="http://schemas.microsoft.com/office/drawing/2014/main" xmlns="" id="{358A9726-0D2D-0D14-F17D-1879B9A577EA}"/>
              </a:ext>
            </a:extLst>
          </p:cNvPr>
          <p:cNvSpPr txBox="1"/>
          <p:nvPr/>
        </p:nvSpPr>
        <p:spPr>
          <a:xfrm>
            <a:off x="1147623" y="4120159"/>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150" name="図 44">
            <a:extLst>
              <a:ext uri="{FF2B5EF4-FFF2-40B4-BE49-F238E27FC236}">
                <a16:creationId xmlns:a16="http://schemas.microsoft.com/office/drawing/2014/main" xmlns="" id="{90B18662-4F93-1EA9-AF40-B60EDA18386C}"/>
              </a:ext>
            </a:extLst>
          </p:cNvPr>
          <p:cNvPicPr>
            <a:picLocks noChangeAspect="1"/>
          </p:cNvPicPr>
          <p:nvPr/>
        </p:nvPicPr>
        <p:blipFill rotWithShape="1">
          <a:blip r:embed="rId6" cstate="print"/>
          <a:srcRect r="7596" b="3166"/>
          <a:stretch/>
        </p:blipFill>
        <p:spPr>
          <a:xfrm>
            <a:off x="1136568" y="4133036"/>
            <a:ext cx="369329" cy="250725"/>
          </a:xfrm>
          <a:prstGeom prst="rect">
            <a:avLst/>
          </a:prstGeom>
        </p:spPr>
      </p:pic>
      <p:sp>
        <p:nvSpPr>
          <p:cNvPr id="1151" name="テキスト ボックス 135">
            <a:extLst>
              <a:ext uri="{FF2B5EF4-FFF2-40B4-BE49-F238E27FC236}">
                <a16:creationId xmlns:a16="http://schemas.microsoft.com/office/drawing/2014/main" xmlns="" id="{129AB23A-01AE-9943-3A34-CF3DCC9E1AB9}"/>
              </a:ext>
            </a:extLst>
          </p:cNvPr>
          <p:cNvSpPr txBox="1"/>
          <p:nvPr/>
        </p:nvSpPr>
        <p:spPr>
          <a:xfrm>
            <a:off x="1040101" y="2477383"/>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pic>
        <p:nvPicPr>
          <p:cNvPr id="1216" name="図 49">
            <a:extLst>
              <a:ext uri="{FF2B5EF4-FFF2-40B4-BE49-F238E27FC236}">
                <a16:creationId xmlns:a16="http://schemas.microsoft.com/office/drawing/2014/main" xmlns="" id="{19A0F4B9-F137-A51D-8A90-DB88E1E03F96}"/>
              </a:ext>
            </a:extLst>
          </p:cNvPr>
          <p:cNvPicPr>
            <a:picLocks noChangeAspect="1"/>
          </p:cNvPicPr>
          <p:nvPr/>
        </p:nvPicPr>
        <p:blipFill>
          <a:blip r:embed="rId7" cstate="print"/>
          <a:stretch>
            <a:fillRect/>
          </a:stretch>
        </p:blipFill>
        <p:spPr>
          <a:xfrm>
            <a:off x="1181057" y="4171176"/>
            <a:ext cx="266258" cy="135957"/>
          </a:xfrm>
          <a:prstGeom prst="rect">
            <a:avLst/>
          </a:prstGeom>
        </p:spPr>
      </p:pic>
      <p:sp>
        <p:nvSpPr>
          <p:cNvPr id="1217" name="テキスト ボックス 285">
            <a:extLst>
              <a:ext uri="{FF2B5EF4-FFF2-40B4-BE49-F238E27FC236}">
                <a16:creationId xmlns:a16="http://schemas.microsoft.com/office/drawing/2014/main" xmlns="" id="{4C6CF941-7709-127B-1E26-B3B4BADCDA61}"/>
              </a:ext>
            </a:extLst>
          </p:cNvPr>
          <p:cNvSpPr txBox="1"/>
          <p:nvPr/>
        </p:nvSpPr>
        <p:spPr>
          <a:xfrm>
            <a:off x="1070230" y="4127387"/>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1221" name="テキスト ボックス 127">
            <a:extLst>
              <a:ext uri="{FF2B5EF4-FFF2-40B4-BE49-F238E27FC236}">
                <a16:creationId xmlns:a16="http://schemas.microsoft.com/office/drawing/2014/main" xmlns="" id="{162AD853-91AF-78CB-0EAB-A04677FAD086}"/>
              </a:ext>
            </a:extLst>
          </p:cNvPr>
          <p:cNvSpPr txBox="1"/>
          <p:nvPr/>
        </p:nvSpPr>
        <p:spPr>
          <a:xfrm>
            <a:off x="2339192" y="412084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222" name="図 340">
            <a:extLst>
              <a:ext uri="{FF2B5EF4-FFF2-40B4-BE49-F238E27FC236}">
                <a16:creationId xmlns:a16="http://schemas.microsoft.com/office/drawing/2014/main" xmlns="" id="{9192B48B-9DB7-BA81-389A-C8710798A824}"/>
              </a:ext>
            </a:extLst>
          </p:cNvPr>
          <p:cNvPicPr>
            <a:picLocks noChangeAspect="1"/>
          </p:cNvPicPr>
          <p:nvPr/>
        </p:nvPicPr>
        <p:blipFill rotWithShape="1">
          <a:blip r:embed="rId6" cstate="print"/>
          <a:srcRect r="7596" b="3166"/>
          <a:stretch/>
        </p:blipFill>
        <p:spPr>
          <a:xfrm>
            <a:off x="2328137" y="4133722"/>
            <a:ext cx="369329" cy="250725"/>
          </a:xfrm>
          <a:prstGeom prst="rect">
            <a:avLst/>
          </a:prstGeom>
        </p:spPr>
      </p:pic>
      <p:pic>
        <p:nvPicPr>
          <p:cNvPr id="1223" name="図 341">
            <a:extLst>
              <a:ext uri="{FF2B5EF4-FFF2-40B4-BE49-F238E27FC236}">
                <a16:creationId xmlns:a16="http://schemas.microsoft.com/office/drawing/2014/main" xmlns="" id="{84AB1738-6620-4CF1-D285-61AD6AE5FC0A}"/>
              </a:ext>
            </a:extLst>
          </p:cNvPr>
          <p:cNvPicPr>
            <a:picLocks noChangeAspect="1"/>
          </p:cNvPicPr>
          <p:nvPr/>
        </p:nvPicPr>
        <p:blipFill>
          <a:blip r:embed="rId7" cstate="print"/>
          <a:stretch>
            <a:fillRect/>
          </a:stretch>
        </p:blipFill>
        <p:spPr>
          <a:xfrm>
            <a:off x="2372626" y="4171862"/>
            <a:ext cx="266258" cy="135957"/>
          </a:xfrm>
          <a:prstGeom prst="rect">
            <a:avLst/>
          </a:prstGeom>
        </p:spPr>
      </p:pic>
      <p:sp>
        <p:nvSpPr>
          <p:cNvPr id="1224" name="テキスト ボックス 285">
            <a:extLst>
              <a:ext uri="{FF2B5EF4-FFF2-40B4-BE49-F238E27FC236}">
                <a16:creationId xmlns:a16="http://schemas.microsoft.com/office/drawing/2014/main" xmlns="" id="{4F56B9C4-26E9-A6C0-6B8F-CB62A40F81CA}"/>
              </a:ext>
            </a:extLst>
          </p:cNvPr>
          <p:cNvSpPr txBox="1"/>
          <p:nvPr/>
        </p:nvSpPr>
        <p:spPr>
          <a:xfrm>
            <a:off x="2261799" y="4128073"/>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1225" name="テキスト ボックス 127">
            <a:extLst>
              <a:ext uri="{FF2B5EF4-FFF2-40B4-BE49-F238E27FC236}">
                <a16:creationId xmlns:a16="http://schemas.microsoft.com/office/drawing/2014/main" xmlns="" id="{B3721363-847F-032F-4EA6-C7CB523D2A86}"/>
              </a:ext>
            </a:extLst>
          </p:cNvPr>
          <p:cNvSpPr txBox="1"/>
          <p:nvPr/>
        </p:nvSpPr>
        <p:spPr>
          <a:xfrm>
            <a:off x="1946688" y="4121369"/>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226" name="図 46">
            <a:extLst>
              <a:ext uri="{FF2B5EF4-FFF2-40B4-BE49-F238E27FC236}">
                <a16:creationId xmlns:a16="http://schemas.microsoft.com/office/drawing/2014/main" xmlns="" id="{69F28430-A94E-C146-67CE-EC9D6795C6E7}"/>
              </a:ext>
            </a:extLst>
          </p:cNvPr>
          <p:cNvPicPr>
            <a:picLocks noChangeAspect="1"/>
          </p:cNvPicPr>
          <p:nvPr/>
        </p:nvPicPr>
        <p:blipFill rotWithShape="1">
          <a:blip r:embed="rId6" cstate="print"/>
          <a:srcRect r="7596" b="3166"/>
          <a:stretch/>
        </p:blipFill>
        <p:spPr>
          <a:xfrm>
            <a:off x="1935633" y="4134246"/>
            <a:ext cx="369329" cy="250725"/>
          </a:xfrm>
          <a:prstGeom prst="rect">
            <a:avLst/>
          </a:prstGeom>
        </p:spPr>
      </p:pic>
      <p:pic>
        <p:nvPicPr>
          <p:cNvPr id="1227" name="図 47">
            <a:extLst>
              <a:ext uri="{FF2B5EF4-FFF2-40B4-BE49-F238E27FC236}">
                <a16:creationId xmlns:a16="http://schemas.microsoft.com/office/drawing/2014/main" xmlns="" id="{905DA7FB-7924-DCFC-D0D9-ACE1EBC58F5D}"/>
              </a:ext>
            </a:extLst>
          </p:cNvPr>
          <p:cNvPicPr>
            <a:picLocks noChangeAspect="1"/>
          </p:cNvPicPr>
          <p:nvPr/>
        </p:nvPicPr>
        <p:blipFill>
          <a:blip r:embed="rId7" cstate="print"/>
          <a:stretch>
            <a:fillRect/>
          </a:stretch>
        </p:blipFill>
        <p:spPr>
          <a:xfrm>
            <a:off x="1980122" y="4172386"/>
            <a:ext cx="266258" cy="135957"/>
          </a:xfrm>
          <a:prstGeom prst="rect">
            <a:avLst/>
          </a:prstGeom>
        </p:spPr>
      </p:pic>
      <p:sp>
        <p:nvSpPr>
          <p:cNvPr id="1228" name="テキスト ボックス 285">
            <a:extLst>
              <a:ext uri="{FF2B5EF4-FFF2-40B4-BE49-F238E27FC236}">
                <a16:creationId xmlns:a16="http://schemas.microsoft.com/office/drawing/2014/main" xmlns="" id="{D9BF5433-817E-935C-2DA3-F7D1439BB0C0}"/>
              </a:ext>
            </a:extLst>
          </p:cNvPr>
          <p:cNvSpPr txBox="1"/>
          <p:nvPr/>
        </p:nvSpPr>
        <p:spPr>
          <a:xfrm>
            <a:off x="1869295" y="4128597"/>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1229" name="テキスト ボックス 127">
            <a:extLst>
              <a:ext uri="{FF2B5EF4-FFF2-40B4-BE49-F238E27FC236}">
                <a16:creationId xmlns:a16="http://schemas.microsoft.com/office/drawing/2014/main" xmlns="" id="{C9668912-B769-403A-AFE3-AA4C1DBAAEA1}"/>
              </a:ext>
            </a:extLst>
          </p:cNvPr>
          <p:cNvSpPr txBox="1"/>
          <p:nvPr/>
        </p:nvSpPr>
        <p:spPr>
          <a:xfrm>
            <a:off x="1553799" y="4118112"/>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230" name="図 64">
            <a:extLst>
              <a:ext uri="{FF2B5EF4-FFF2-40B4-BE49-F238E27FC236}">
                <a16:creationId xmlns:a16="http://schemas.microsoft.com/office/drawing/2014/main" xmlns="" id="{459218F6-5845-2399-E0C8-50148F9A7CA2}"/>
              </a:ext>
            </a:extLst>
          </p:cNvPr>
          <p:cNvPicPr>
            <a:picLocks noChangeAspect="1"/>
          </p:cNvPicPr>
          <p:nvPr/>
        </p:nvPicPr>
        <p:blipFill rotWithShape="1">
          <a:blip r:embed="rId6" cstate="print"/>
          <a:srcRect r="7596" b="3166"/>
          <a:stretch/>
        </p:blipFill>
        <p:spPr>
          <a:xfrm>
            <a:off x="1542744" y="4130989"/>
            <a:ext cx="369329" cy="250725"/>
          </a:xfrm>
          <a:prstGeom prst="rect">
            <a:avLst/>
          </a:prstGeom>
        </p:spPr>
      </p:pic>
      <p:pic>
        <p:nvPicPr>
          <p:cNvPr id="1231" name="図 65">
            <a:extLst>
              <a:ext uri="{FF2B5EF4-FFF2-40B4-BE49-F238E27FC236}">
                <a16:creationId xmlns:a16="http://schemas.microsoft.com/office/drawing/2014/main" xmlns="" id="{F7DD0193-51FB-1E37-8947-627389983168}"/>
              </a:ext>
            </a:extLst>
          </p:cNvPr>
          <p:cNvPicPr>
            <a:picLocks noChangeAspect="1"/>
          </p:cNvPicPr>
          <p:nvPr/>
        </p:nvPicPr>
        <p:blipFill>
          <a:blip r:embed="rId7" cstate="print"/>
          <a:stretch>
            <a:fillRect/>
          </a:stretch>
        </p:blipFill>
        <p:spPr>
          <a:xfrm>
            <a:off x="1587233" y="4169129"/>
            <a:ext cx="266258" cy="135957"/>
          </a:xfrm>
          <a:prstGeom prst="rect">
            <a:avLst/>
          </a:prstGeom>
        </p:spPr>
      </p:pic>
      <p:sp>
        <p:nvSpPr>
          <p:cNvPr id="1232" name="テキスト ボックス 285">
            <a:extLst>
              <a:ext uri="{FF2B5EF4-FFF2-40B4-BE49-F238E27FC236}">
                <a16:creationId xmlns:a16="http://schemas.microsoft.com/office/drawing/2014/main" xmlns="" id="{20596E68-6B7C-D838-8557-926B6EFDBFA1}"/>
              </a:ext>
            </a:extLst>
          </p:cNvPr>
          <p:cNvSpPr txBox="1"/>
          <p:nvPr/>
        </p:nvSpPr>
        <p:spPr>
          <a:xfrm>
            <a:off x="1476406" y="4125340"/>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1233" name="テキスト ボックス 135">
            <a:extLst>
              <a:ext uri="{FF2B5EF4-FFF2-40B4-BE49-F238E27FC236}">
                <a16:creationId xmlns:a16="http://schemas.microsoft.com/office/drawing/2014/main" xmlns="" id="{7300BD1A-38A1-E642-707A-B7A17B2CF282}"/>
              </a:ext>
            </a:extLst>
          </p:cNvPr>
          <p:cNvSpPr txBox="1"/>
          <p:nvPr/>
        </p:nvSpPr>
        <p:spPr>
          <a:xfrm>
            <a:off x="1037743" y="2641028"/>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1234" name="テキスト ボックス 285">
            <a:extLst>
              <a:ext uri="{FF2B5EF4-FFF2-40B4-BE49-F238E27FC236}">
                <a16:creationId xmlns:a16="http://schemas.microsoft.com/office/drawing/2014/main" xmlns="" id="{25DBF0A4-FD3C-ABF0-18A5-1DE83085438F}"/>
              </a:ext>
            </a:extLst>
          </p:cNvPr>
          <p:cNvSpPr txBox="1"/>
          <p:nvPr/>
        </p:nvSpPr>
        <p:spPr>
          <a:xfrm>
            <a:off x="1411876" y="2651005"/>
            <a:ext cx="747137" cy="144305"/>
          </a:xfrm>
          <a:prstGeom prst="rect">
            <a:avLst/>
          </a:prstGeom>
          <a:solidFill>
            <a:srgbClr val="D6DCE5"/>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1236" name="テキスト ボックス 135">
            <a:extLst>
              <a:ext uri="{FF2B5EF4-FFF2-40B4-BE49-F238E27FC236}">
                <a16:creationId xmlns:a16="http://schemas.microsoft.com/office/drawing/2014/main" xmlns="" id="{F18ABAED-D47A-CEEB-D022-60A3D0C9FBFF}"/>
              </a:ext>
            </a:extLst>
          </p:cNvPr>
          <p:cNvSpPr txBox="1"/>
          <p:nvPr/>
        </p:nvSpPr>
        <p:spPr>
          <a:xfrm>
            <a:off x="2083677" y="2616991"/>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320" name="テキスト ボックス 285">
            <a:extLst>
              <a:ext uri="{FF2B5EF4-FFF2-40B4-BE49-F238E27FC236}">
                <a16:creationId xmlns:a16="http://schemas.microsoft.com/office/drawing/2014/main" xmlns="" id="{DAF32653-8334-03DC-32B5-3262EF6D49CC}"/>
              </a:ext>
            </a:extLst>
          </p:cNvPr>
          <p:cNvSpPr txBox="1"/>
          <p:nvPr/>
        </p:nvSpPr>
        <p:spPr>
          <a:xfrm>
            <a:off x="2505107" y="2654366"/>
            <a:ext cx="253003" cy="144305"/>
          </a:xfrm>
          <a:prstGeom prst="rect">
            <a:avLst/>
          </a:prstGeom>
          <a:solidFill>
            <a:srgbClr val="3BED5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311F</a:t>
            </a:r>
            <a:endParaRPr kumimoji="1" lang="ja-JP" altLang="en-US" sz="600" dirty="0">
              <a:latin typeface="Meiryo UI" panose="020B0604030504040204" pitchFamily="50" charset="-128"/>
              <a:ea typeface="Meiryo UI" panose="020B0604030504040204" pitchFamily="50" charset="-128"/>
            </a:endParaRPr>
          </a:p>
        </p:txBody>
      </p:sp>
      <p:sp>
        <p:nvSpPr>
          <p:cNvPr id="321" name="テキスト ボックス 135">
            <a:extLst>
              <a:ext uri="{FF2B5EF4-FFF2-40B4-BE49-F238E27FC236}">
                <a16:creationId xmlns:a16="http://schemas.microsoft.com/office/drawing/2014/main" xmlns="" id="{4B238063-27E3-3606-098D-75ED38808233}"/>
              </a:ext>
            </a:extLst>
          </p:cNvPr>
          <p:cNvSpPr txBox="1"/>
          <p:nvPr/>
        </p:nvSpPr>
        <p:spPr>
          <a:xfrm>
            <a:off x="1928493" y="2972040"/>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322" name="テキスト ボックス 285">
            <a:extLst>
              <a:ext uri="{FF2B5EF4-FFF2-40B4-BE49-F238E27FC236}">
                <a16:creationId xmlns:a16="http://schemas.microsoft.com/office/drawing/2014/main" xmlns="" id="{982F937F-BB4B-249D-0651-92DA1EB6A36B}"/>
              </a:ext>
            </a:extLst>
          </p:cNvPr>
          <p:cNvSpPr txBox="1"/>
          <p:nvPr/>
        </p:nvSpPr>
        <p:spPr>
          <a:xfrm>
            <a:off x="2322817" y="3023270"/>
            <a:ext cx="232179" cy="144305"/>
          </a:xfrm>
          <a:prstGeom prst="rect">
            <a:avLst/>
          </a:prstGeom>
          <a:solidFill>
            <a:srgbClr val="FFFF0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180</a:t>
            </a:r>
            <a:endParaRPr kumimoji="1" lang="ja-JP" altLang="en-US" sz="600" dirty="0">
              <a:latin typeface="Meiryo UI" panose="020B0604030504040204" pitchFamily="50" charset="-128"/>
              <a:ea typeface="Meiryo UI" panose="020B0604030504040204" pitchFamily="50" charset="-128"/>
            </a:endParaRPr>
          </a:p>
        </p:txBody>
      </p:sp>
      <p:graphicFrame>
        <p:nvGraphicFramePr>
          <p:cNvPr id="323" name="Table 322">
            <a:extLst>
              <a:ext uri="{FF2B5EF4-FFF2-40B4-BE49-F238E27FC236}">
                <a16:creationId xmlns:a16="http://schemas.microsoft.com/office/drawing/2014/main" xmlns="" id="{992C5B00-DC4D-547E-1325-3548ACF6DE5A}"/>
              </a:ext>
            </a:extLst>
          </p:cNvPr>
          <p:cNvGraphicFramePr>
            <a:graphicFrameLocks noGrp="1"/>
          </p:cNvGraphicFramePr>
          <p:nvPr>
            <p:extLst>
              <p:ext uri="{D42A27DB-BD31-4B8C-83A1-F6EECF244321}">
                <p14:modId xmlns:p14="http://schemas.microsoft.com/office/powerpoint/2010/main" xmlns="" val="2197044955"/>
              </p:ext>
            </p:extLst>
          </p:nvPr>
        </p:nvGraphicFramePr>
        <p:xfrm>
          <a:off x="1121171" y="3203451"/>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xmlns="" val="2640134635"/>
                    </a:ext>
                  </a:extLst>
                </a:gridCol>
                <a:gridCol w="1104900">
                  <a:extLst>
                    <a:ext uri="{9D8B030D-6E8A-4147-A177-3AD203B41FA5}">
                      <a16:colId xmlns:a16="http://schemas.microsoft.com/office/drawing/2014/main" xmlns="" val="4269249277"/>
                    </a:ext>
                  </a:extLst>
                </a:gridCol>
                <a:gridCol w="313783">
                  <a:extLst>
                    <a:ext uri="{9D8B030D-6E8A-4147-A177-3AD203B41FA5}">
                      <a16:colId xmlns:a16="http://schemas.microsoft.com/office/drawing/2014/main" xmlns=""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xmlns="" val="2866975144"/>
                  </a:ext>
                </a:extLst>
              </a:tr>
              <a:tr h="172271">
                <a:tc>
                  <a:txBody>
                    <a:bodyPr/>
                    <a:lstStyle/>
                    <a:p>
                      <a:pPr algn="ctr"/>
                      <a:r>
                        <a:rPr lang="en-US" sz="600" b="0" dirty="0"/>
                        <a:t>1</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xmlns="" val="1955233755"/>
                  </a:ext>
                </a:extLst>
              </a:tr>
              <a:tr h="152400">
                <a:tc>
                  <a:txBody>
                    <a:bodyPr/>
                    <a:lstStyle/>
                    <a:p>
                      <a:pPr algn="ctr"/>
                      <a:r>
                        <a:rPr lang="en-US" sz="600" dirty="0"/>
                        <a:t>2</a:t>
                      </a: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endParaRPr lang="en-US" sz="600" dirty="0"/>
                    </a:p>
                  </a:txBody>
                  <a:tcPr marL="0" marR="0" marT="0" marB="0" anchor="ctr"/>
                </a:tc>
                <a:extLst>
                  <a:ext uri="{0D108BD9-81ED-4DB2-BD59-A6C34878D82A}">
                    <a16:rowId xmlns:a16="http://schemas.microsoft.com/office/drawing/2014/main" xmlns="" val="512161375"/>
                  </a:ext>
                </a:extLst>
              </a:tr>
              <a:tr h="182880">
                <a:tc>
                  <a:txBody>
                    <a:bodyPr/>
                    <a:lstStyle/>
                    <a:p>
                      <a:pPr algn="ctr"/>
                      <a:r>
                        <a:rPr lang="en-US" sz="600" dirty="0"/>
                        <a:t>3</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dirty="0">
                          <a:highlight>
                            <a:srgbClr val="3BED50"/>
                          </a:highlight>
                        </a:rPr>
                        <a:t>60</a:t>
                      </a:r>
                    </a:p>
                  </a:txBody>
                  <a:tcPr marL="0" marR="0" marT="0" marB="0" anchor="ctr"/>
                </a:tc>
                <a:extLst>
                  <a:ext uri="{0D108BD9-81ED-4DB2-BD59-A6C34878D82A}">
                    <a16:rowId xmlns:a16="http://schemas.microsoft.com/office/drawing/2014/main" xmlns="" val="3993001625"/>
                  </a:ext>
                </a:extLst>
              </a:tr>
              <a:tr h="14859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xmlns="" val="203154230"/>
                  </a:ext>
                </a:extLst>
              </a:tr>
            </a:tbl>
          </a:graphicData>
        </a:graphic>
      </p:graphicFrame>
      <p:sp>
        <p:nvSpPr>
          <p:cNvPr id="324" name="テキスト ボックス 285">
            <a:extLst>
              <a:ext uri="{FF2B5EF4-FFF2-40B4-BE49-F238E27FC236}">
                <a16:creationId xmlns:a16="http://schemas.microsoft.com/office/drawing/2014/main" xmlns="" id="{3BF0F74C-4FC3-F95A-B302-0553140358D0}"/>
              </a:ext>
            </a:extLst>
          </p:cNvPr>
          <p:cNvSpPr txBox="1"/>
          <p:nvPr/>
        </p:nvSpPr>
        <p:spPr>
          <a:xfrm>
            <a:off x="2583639" y="3021601"/>
            <a:ext cx="184851" cy="144305"/>
          </a:xfrm>
          <a:prstGeom prst="rect">
            <a:avLst/>
          </a:prstGeom>
          <a:solidFill>
            <a:schemeClr val="bg1">
              <a:lumMod val="85000"/>
            </a:schemeClr>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sp>
        <p:nvSpPr>
          <p:cNvPr id="325" name="テキスト ボックス 135">
            <a:extLst>
              <a:ext uri="{FF2B5EF4-FFF2-40B4-BE49-F238E27FC236}">
                <a16:creationId xmlns:a16="http://schemas.microsoft.com/office/drawing/2014/main" xmlns="" id="{BA97B910-FB1E-6A11-91E1-702913C3CBF1}"/>
              </a:ext>
            </a:extLst>
          </p:cNvPr>
          <p:cNvSpPr txBox="1"/>
          <p:nvPr/>
        </p:nvSpPr>
        <p:spPr>
          <a:xfrm>
            <a:off x="1042680" y="2780956"/>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326" name="テキスト ボックス 135">
            <a:extLst>
              <a:ext uri="{FF2B5EF4-FFF2-40B4-BE49-F238E27FC236}">
                <a16:creationId xmlns:a16="http://schemas.microsoft.com/office/drawing/2014/main" xmlns="" id="{5BDEA47E-E199-B31B-99EF-8595802C6286}"/>
              </a:ext>
            </a:extLst>
          </p:cNvPr>
          <p:cNvSpPr txBox="1"/>
          <p:nvPr/>
        </p:nvSpPr>
        <p:spPr>
          <a:xfrm>
            <a:off x="1050301" y="2944034"/>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327" name="正方形/長方形 15">
            <a:extLst>
              <a:ext uri="{FF2B5EF4-FFF2-40B4-BE49-F238E27FC236}">
                <a16:creationId xmlns:a16="http://schemas.microsoft.com/office/drawing/2014/main" xmlns="" id="{1443D1CF-2275-29FF-D337-92C425929529}"/>
              </a:ext>
            </a:extLst>
          </p:cNvPr>
          <p:cNvSpPr/>
          <p:nvPr/>
        </p:nvSpPr>
        <p:spPr>
          <a:xfrm>
            <a:off x="1441996" y="2987891"/>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328" name="テキスト ボックス 285">
            <a:extLst>
              <a:ext uri="{FF2B5EF4-FFF2-40B4-BE49-F238E27FC236}">
                <a16:creationId xmlns:a16="http://schemas.microsoft.com/office/drawing/2014/main" xmlns="" id="{01D250F0-20BF-BFE9-ABCD-2EFE71C4946F}"/>
              </a:ext>
            </a:extLst>
          </p:cNvPr>
          <p:cNvSpPr txBox="1"/>
          <p:nvPr/>
        </p:nvSpPr>
        <p:spPr>
          <a:xfrm>
            <a:off x="1486348" y="2961955"/>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381" name="正方形/長方形 143">
            <a:extLst>
              <a:ext uri="{FF2B5EF4-FFF2-40B4-BE49-F238E27FC236}">
                <a16:creationId xmlns:a16="http://schemas.microsoft.com/office/drawing/2014/main" xmlns="" id="{182B2242-FEA1-4F2E-977F-CB8269A94234}"/>
              </a:ext>
            </a:extLst>
          </p:cNvPr>
          <p:cNvSpPr/>
          <p:nvPr/>
        </p:nvSpPr>
        <p:spPr>
          <a:xfrm>
            <a:off x="1582016" y="2798184"/>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280" name="テキスト ボックス 285">
            <a:extLst>
              <a:ext uri="{FF2B5EF4-FFF2-40B4-BE49-F238E27FC236}">
                <a16:creationId xmlns:a16="http://schemas.microsoft.com/office/drawing/2014/main" xmlns="" id="{9906F2D9-B044-AF4B-1F7F-D1D56E3E9A8D}"/>
              </a:ext>
            </a:extLst>
          </p:cNvPr>
          <p:cNvSpPr txBox="1"/>
          <p:nvPr/>
        </p:nvSpPr>
        <p:spPr>
          <a:xfrm>
            <a:off x="1585299" y="2807152"/>
            <a:ext cx="103141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63240-T00-T000-H01</a:t>
            </a:r>
            <a:endParaRPr kumimoji="1" lang="ja-JP" altLang="en-US" sz="600" dirty="0">
              <a:latin typeface="Meiryo UI" panose="020B0604030504040204" pitchFamily="50" charset="-128"/>
              <a:ea typeface="Meiryo UI" panose="020B0604030504040204" pitchFamily="50" charset="-128"/>
            </a:endParaRPr>
          </a:p>
        </p:txBody>
      </p:sp>
      <p:pic>
        <p:nvPicPr>
          <p:cNvPr id="1281" name="グラフィックス 4" descr="カメラ 単色塗りつぶし">
            <a:extLst>
              <a:ext uri="{FF2B5EF4-FFF2-40B4-BE49-F238E27FC236}">
                <a16:creationId xmlns:a16="http://schemas.microsoft.com/office/drawing/2014/main" xmlns="" id="{F86AF4BF-02D5-B265-7A66-C27CABF8E46E}"/>
              </a:ext>
            </a:extLst>
          </p:cNvPr>
          <p:cNvPicPr>
            <a:picLocks noChangeAspect="1"/>
          </p:cNvPicPr>
          <p:nvPr/>
        </p:nvPicPr>
        <p:blipFill>
          <a:blip r:embed="rId8" cstate="print">
            <a:extLst>
              <a:ext uri="{96DAC541-7B7A-43D3-8B79-37D633B846F1}">
                <asvg:svgBlip xmlns:asvg="http://schemas.microsoft.com/office/drawing/2016/SVG/main" xmlns="" r:embed="rId9"/>
              </a:ext>
            </a:extLst>
          </a:blip>
          <a:stretch>
            <a:fillRect/>
          </a:stretch>
        </p:blipFill>
        <p:spPr>
          <a:xfrm>
            <a:off x="2308407" y="3413320"/>
            <a:ext cx="137037" cy="137037"/>
          </a:xfrm>
          <a:prstGeom prst="rect">
            <a:avLst/>
          </a:prstGeom>
        </p:spPr>
      </p:pic>
      <p:pic>
        <p:nvPicPr>
          <p:cNvPr id="1282" name="グラフィックス 4" descr="カメラ 単色塗りつぶし">
            <a:extLst>
              <a:ext uri="{FF2B5EF4-FFF2-40B4-BE49-F238E27FC236}">
                <a16:creationId xmlns:a16="http://schemas.microsoft.com/office/drawing/2014/main" xmlns="" id="{28CFB13F-523A-D487-E978-627FE92A6672}"/>
              </a:ext>
            </a:extLst>
          </p:cNvPr>
          <p:cNvPicPr>
            <a:picLocks noChangeAspect="1"/>
          </p:cNvPicPr>
          <p:nvPr/>
        </p:nvPicPr>
        <p:blipFill>
          <a:blip r:embed="rId8" cstate="print">
            <a:extLst>
              <a:ext uri="{96DAC541-7B7A-43D3-8B79-37D633B846F1}">
                <asvg:svgBlip xmlns:asvg="http://schemas.microsoft.com/office/drawing/2016/SVG/main" xmlns="" r:embed="rId9"/>
              </a:ext>
            </a:extLst>
          </a:blip>
          <a:stretch>
            <a:fillRect/>
          </a:stretch>
        </p:blipFill>
        <p:spPr>
          <a:xfrm>
            <a:off x="2312217" y="3565720"/>
            <a:ext cx="137037" cy="137037"/>
          </a:xfrm>
          <a:prstGeom prst="rect">
            <a:avLst/>
          </a:prstGeom>
        </p:spPr>
      </p:pic>
      <p:pic>
        <p:nvPicPr>
          <p:cNvPr id="1283" name="グラフィックス 4" descr="カメラ 単色塗りつぶし">
            <a:extLst>
              <a:ext uri="{FF2B5EF4-FFF2-40B4-BE49-F238E27FC236}">
                <a16:creationId xmlns:a16="http://schemas.microsoft.com/office/drawing/2014/main" xmlns="" id="{DEEB6900-1578-E686-DAD3-546A27574AAB}"/>
              </a:ext>
            </a:extLst>
          </p:cNvPr>
          <p:cNvPicPr>
            <a:picLocks noChangeAspect="1"/>
          </p:cNvPicPr>
          <p:nvPr/>
        </p:nvPicPr>
        <p:blipFill>
          <a:blip r:embed="rId8" cstate="print">
            <a:extLst>
              <a:ext uri="{96DAC541-7B7A-43D3-8B79-37D633B846F1}">
                <asvg:svgBlip xmlns:asvg="http://schemas.microsoft.com/office/drawing/2016/SVG/main" xmlns="" r:embed="rId9"/>
              </a:ext>
            </a:extLst>
          </a:blip>
          <a:stretch>
            <a:fillRect/>
          </a:stretch>
        </p:blipFill>
        <p:spPr>
          <a:xfrm>
            <a:off x="2308407" y="3718739"/>
            <a:ext cx="137037" cy="137037"/>
          </a:xfrm>
          <a:prstGeom prst="rect">
            <a:avLst/>
          </a:prstGeom>
        </p:spPr>
      </p:pic>
      <p:pic>
        <p:nvPicPr>
          <p:cNvPr id="1284" name="Picture 1283">
            <a:extLst>
              <a:ext uri="{FF2B5EF4-FFF2-40B4-BE49-F238E27FC236}">
                <a16:creationId xmlns:a16="http://schemas.microsoft.com/office/drawing/2014/main" xmlns="" id="{D99D25E0-AC6D-E8A2-ED10-BDCB9CC0FF05}"/>
              </a:ext>
            </a:extLst>
          </p:cNvPr>
          <p:cNvPicPr>
            <a:picLocks noChangeAspect="1"/>
          </p:cNvPicPr>
          <p:nvPr/>
        </p:nvPicPr>
        <p:blipFill>
          <a:blip r:embed="rId10" cstate="print"/>
          <a:srcRect b="2"/>
          <a:stretch/>
        </p:blipFill>
        <p:spPr>
          <a:xfrm>
            <a:off x="3121162" y="2395270"/>
            <a:ext cx="723781" cy="531275"/>
          </a:xfrm>
          <a:prstGeom prst="rect">
            <a:avLst/>
          </a:prstGeom>
        </p:spPr>
      </p:pic>
      <p:grpSp>
        <p:nvGrpSpPr>
          <p:cNvPr id="1285" name="Group 1284">
            <a:extLst>
              <a:ext uri="{FF2B5EF4-FFF2-40B4-BE49-F238E27FC236}">
                <a16:creationId xmlns:a16="http://schemas.microsoft.com/office/drawing/2014/main" xmlns="" id="{CA77AFC0-C2FF-3151-ABBB-16CA147B566C}"/>
              </a:ext>
            </a:extLst>
          </p:cNvPr>
          <p:cNvGrpSpPr/>
          <p:nvPr/>
        </p:nvGrpSpPr>
        <p:grpSpPr>
          <a:xfrm>
            <a:off x="3051672" y="2574910"/>
            <a:ext cx="531986" cy="963575"/>
            <a:chOff x="1553598" y="3816149"/>
            <a:chExt cx="964004" cy="1529482"/>
          </a:xfrm>
        </p:grpSpPr>
        <p:sp>
          <p:nvSpPr>
            <p:cNvPr id="1286" name="Isosceles Triangle 1285">
              <a:extLst>
                <a:ext uri="{FF2B5EF4-FFF2-40B4-BE49-F238E27FC236}">
                  <a16:creationId xmlns:a16="http://schemas.microsoft.com/office/drawing/2014/main" xmlns="" id="{16942FC9-B0F4-D44C-889A-CEAC2B15AB50}"/>
                </a:ext>
              </a:extLst>
            </p:cNvPr>
            <p:cNvSpPr/>
            <p:nvPr/>
          </p:nvSpPr>
          <p:spPr>
            <a:xfrm rot="13094208">
              <a:off x="1949809" y="3816149"/>
              <a:ext cx="567793" cy="706238"/>
            </a:xfrm>
            <a:prstGeom prst="triangle">
              <a:avLst/>
            </a:prstGeom>
            <a:gradFill flip="none" rotWithShape="1">
              <a:gsLst>
                <a:gs pos="0">
                  <a:srgbClr val="FF0000"/>
                </a:gs>
                <a:gs pos="42000">
                  <a:srgbClr val="FF0000"/>
                </a:gs>
                <a:gs pos="100000">
                  <a:srgbClr val="FF0000">
                    <a:alpha val="2000"/>
                  </a:srgbClr>
                </a:gs>
              </a:gsLst>
              <a:lin ang="5400000" scaled="0"/>
              <a:tileRect/>
            </a:gra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pic>
          <p:nvPicPr>
            <p:cNvPr id="1287" name="図 56">
              <a:extLst>
                <a:ext uri="{FF2B5EF4-FFF2-40B4-BE49-F238E27FC236}">
                  <a16:creationId xmlns:a16="http://schemas.microsoft.com/office/drawing/2014/main" xmlns="" id="{1F2244F1-DEB4-6D0D-9E54-91D82B2CA923}"/>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rot="2177764">
              <a:off x="1553598" y="4058051"/>
              <a:ext cx="591284" cy="1287580"/>
            </a:xfrm>
            <a:prstGeom prst="rect">
              <a:avLst/>
            </a:prstGeom>
          </p:spPr>
        </p:pic>
      </p:grpSp>
      <p:sp>
        <p:nvSpPr>
          <p:cNvPr id="1288" name="TextBox 1287">
            <a:extLst>
              <a:ext uri="{FF2B5EF4-FFF2-40B4-BE49-F238E27FC236}">
                <a16:creationId xmlns:a16="http://schemas.microsoft.com/office/drawing/2014/main" xmlns="" id="{2C7EFAE0-5BB7-974A-1B6D-8BF72F9C68D6}"/>
              </a:ext>
            </a:extLst>
          </p:cNvPr>
          <p:cNvSpPr txBox="1"/>
          <p:nvPr/>
        </p:nvSpPr>
        <p:spPr>
          <a:xfrm>
            <a:off x="4062725" y="2627601"/>
            <a:ext cx="1640193" cy="200055"/>
          </a:xfrm>
          <a:prstGeom prst="rect">
            <a:avLst/>
          </a:prstGeom>
          <a:solidFill>
            <a:srgbClr val="FF0000"/>
          </a:solidFill>
        </p:spPr>
        <p:txBody>
          <a:bodyPr wrap="none" rtlCol="0">
            <a:spAutoFit/>
          </a:bodyPr>
          <a:lstStyle/>
          <a:p>
            <a:r>
              <a:rPr lang="en-US" sz="700" dirty="0">
                <a:solidFill>
                  <a:schemeClr val="bg1"/>
                </a:solidFill>
              </a:rPr>
              <a:t>Supplier parts number not matched!!</a:t>
            </a:r>
          </a:p>
        </p:txBody>
      </p:sp>
      <p:sp>
        <p:nvSpPr>
          <p:cNvPr id="1289" name="TextBox 1288">
            <a:extLst>
              <a:ext uri="{FF2B5EF4-FFF2-40B4-BE49-F238E27FC236}">
                <a16:creationId xmlns:a16="http://schemas.microsoft.com/office/drawing/2014/main" xmlns="" id="{53EE519C-93B6-5935-6C9B-8D4E1177B26C}"/>
              </a:ext>
            </a:extLst>
          </p:cNvPr>
          <p:cNvSpPr txBox="1"/>
          <p:nvPr/>
        </p:nvSpPr>
        <p:spPr>
          <a:xfrm>
            <a:off x="4123685" y="3000981"/>
            <a:ext cx="1352550" cy="138499"/>
          </a:xfrm>
          <a:prstGeom prst="rect">
            <a:avLst/>
          </a:prstGeom>
          <a:solidFill>
            <a:srgbClr val="FFFFFF"/>
          </a:solidFill>
        </p:spPr>
        <p:txBody>
          <a:bodyPr wrap="square" lIns="0" tIns="0" rtlCol="0">
            <a:spAutoFit/>
          </a:bodyPr>
          <a:lstStyle/>
          <a:p>
            <a:r>
              <a:rPr lang="en-US" sz="600" dirty="0"/>
              <a:t>Check the contents parts number.</a:t>
            </a:r>
          </a:p>
        </p:txBody>
      </p:sp>
      <p:sp>
        <p:nvSpPr>
          <p:cNvPr id="1290" name="Rectangle 1289">
            <a:extLst>
              <a:ext uri="{FF2B5EF4-FFF2-40B4-BE49-F238E27FC236}">
                <a16:creationId xmlns:a16="http://schemas.microsoft.com/office/drawing/2014/main" xmlns="" id="{E8375F6B-6C26-2A4E-75D0-2EA08CF9EB60}"/>
              </a:ext>
            </a:extLst>
          </p:cNvPr>
          <p:cNvSpPr/>
          <p:nvPr/>
        </p:nvSpPr>
        <p:spPr>
          <a:xfrm>
            <a:off x="548957" y="1488150"/>
            <a:ext cx="5902643" cy="3074670"/>
          </a:xfrm>
          <a:prstGeom prst="rect">
            <a:avLst/>
          </a:prstGeom>
          <a:noFill/>
          <a:ln w="22225" cap="flat" cmpd="sng" algn="ctr">
            <a:solidFill>
              <a:srgbClr val="FF0000"/>
            </a:solidFill>
            <a:prstDash val="dash"/>
          </a:ln>
          <a:effectLst/>
        </p:spPr>
        <p:txBody>
          <a:bodyPr rtlCol="0" anchor="ctr"/>
          <a:lstStyle/>
          <a:p>
            <a:pPr algn="ctr" defTabSz="914400"/>
            <a:endParaRPr kumimoji="1" lang="en-US" sz="600" kern="0" dirty="0">
              <a:solidFill>
                <a:prstClr val="black"/>
              </a:solidFill>
            </a:endParaRPr>
          </a:p>
        </p:txBody>
      </p:sp>
      <p:sp>
        <p:nvSpPr>
          <p:cNvPr id="1291" name="&quot;Not Allowed&quot; Symbol 1290">
            <a:extLst>
              <a:ext uri="{FF2B5EF4-FFF2-40B4-BE49-F238E27FC236}">
                <a16:creationId xmlns:a16="http://schemas.microsoft.com/office/drawing/2014/main" xmlns="" id="{CF5B6F54-1470-2803-0461-FB9259751B0A}"/>
              </a:ext>
            </a:extLst>
          </p:cNvPr>
          <p:cNvSpPr/>
          <p:nvPr/>
        </p:nvSpPr>
        <p:spPr>
          <a:xfrm>
            <a:off x="3533734" y="2943831"/>
            <a:ext cx="377190" cy="369332"/>
          </a:xfrm>
          <a:prstGeom prst="noSmoking">
            <a:avLst/>
          </a:prstGeom>
          <a:solidFill>
            <a:srgbClr val="FF0000"/>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sp>
        <p:nvSpPr>
          <p:cNvPr id="1292" name="TextBox 1291">
            <a:extLst>
              <a:ext uri="{FF2B5EF4-FFF2-40B4-BE49-F238E27FC236}">
                <a16:creationId xmlns:a16="http://schemas.microsoft.com/office/drawing/2014/main" xmlns="" id="{51A0F05E-8993-20B0-BEFD-E37A874F3C69}"/>
              </a:ext>
            </a:extLst>
          </p:cNvPr>
          <p:cNvSpPr txBox="1"/>
          <p:nvPr/>
        </p:nvSpPr>
        <p:spPr>
          <a:xfrm>
            <a:off x="613740" y="1543725"/>
            <a:ext cx="3973500" cy="369332"/>
          </a:xfrm>
          <a:prstGeom prst="rect">
            <a:avLst/>
          </a:prstGeom>
          <a:solidFill>
            <a:srgbClr val="FF0000"/>
          </a:solidFill>
        </p:spPr>
        <p:txBody>
          <a:bodyPr wrap="square" rtlCol="0">
            <a:spAutoFit/>
          </a:bodyPr>
          <a:lstStyle/>
          <a:p>
            <a:r>
              <a:rPr lang="en-US" dirty="0">
                <a:solidFill>
                  <a:srgbClr val="FFFFFF"/>
                </a:solidFill>
              </a:rPr>
              <a:t>In case of error – Parts not matched</a:t>
            </a:r>
          </a:p>
        </p:txBody>
      </p:sp>
      <p:sp>
        <p:nvSpPr>
          <p:cNvPr id="1293" name="テキスト ボックス 300">
            <a:extLst>
              <a:ext uri="{FF2B5EF4-FFF2-40B4-BE49-F238E27FC236}">
                <a16:creationId xmlns:a16="http://schemas.microsoft.com/office/drawing/2014/main" xmlns="" id="{35191F29-9D16-2482-2F98-7FDBB02DA843}"/>
              </a:ext>
            </a:extLst>
          </p:cNvPr>
          <p:cNvSpPr txBox="1"/>
          <p:nvPr/>
        </p:nvSpPr>
        <p:spPr>
          <a:xfrm>
            <a:off x="2895485" y="2109422"/>
            <a:ext cx="974926" cy="276999"/>
          </a:xfrm>
          <a:prstGeom prst="rect">
            <a:avLst/>
          </a:prstGeom>
          <a:solidFill>
            <a:srgbClr val="FFFF00"/>
          </a:solidFill>
        </p:spPr>
        <p:txBody>
          <a:bodyPr wrap="square" rtlCol="0">
            <a:spAutoFit/>
          </a:bodyPr>
          <a:lstStyle/>
          <a:p>
            <a:r>
              <a:rPr kumimoji="1" lang="en-US" altLang="ja-JP" sz="600" b="1" dirty="0">
                <a:latin typeface="+mj-lt"/>
              </a:rPr>
              <a:t>* </a:t>
            </a:r>
            <a:r>
              <a:rPr kumimoji="1" lang="en-US" altLang="ja-JP" sz="600" dirty="0">
                <a:latin typeface="+mj-lt"/>
              </a:rPr>
              <a:t>User scans not matched parts number.</a:t>
            </a:r>
            <a:endParaRPr kumimoji="1" lang="ja-JP" altLang="en-US" sz="600" dirty="0"/>
          </a:p>
        </p:txBody>
      </p:sp>
      <p:sp>
        <p:nvSpPr>
          <p:cNvPr id="4" name="矢印: 右 242">
            <a:extLst>
              <a:ext uri="{FF2B5EF4-FFF2-40B4-BE49-F238E27FC236}">
                <a16:creationId xmlns:a16="http://schemas.microsoft.com/office/drawing/2014/main" xmlns="" id="{897033B1-EEC8-035E-7193-68258A6E6414}"/>
              </a:ext>
            </a:extLst>
          </p:cNvPr>
          <p:cNvSpPr/>
          <p:nvPr/>
        </p:nvSpPr>
        <p:spPr>
          <a:xfrm>
            <a:off x="3324253" y="6931839"/>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 name="Picture 4">
            <a:extLst>
              <a:ext uri="{FF2B5EF4-FFF2-40B4-BE49-F238E27FC236}">
                <a16:creationId xmlns:a16="http://schemas.microsoft.com/office/drawing/2014/main" xmlns="" id="{5D6E14BA-4D07-DE47-6EB0-23187CD673C1}"/>
              </a:ext>
            </a:extLst>
          </p:cNvPr>
          <p:cNvPicPr>
            <a:picLocks noChangeAspect="1"/>
          </p:cNvPicPr>
          <p:nvPr/>
        </p:nvPicPr>
        <p:blipFill>
          <a:blip r:embed="rId2" cstate="print"/>
          <a:stretch>
            <a:fillRect/>
          </a:stretch>
        </p:blipFill>
        <p:spPr>
          <a:xfrm>
            <a:off x="4036856" y="5515874"/>
            <a:ext cx="1666322" cy="2232309"/>
          </a:xfrm>
          <a:prstGeom prst="rect">
            <a:avLst/>
          </a:prstGeom>
        </p:spPr>
      </p:pic>
      <p:sp>
        <p:nvSpPr>
          <p:cNvPr id="459" name="TextBox 458">
            <a:extLst>
              <a:ext uri="{FF2B5EF4-FFF2-40B4-BE49-F238E27FC236}">
                <a16:creationId xmlns:a16="http://schemas.microsoft.com/office/drawing/2014/main" xmlns="" id="{697CE464-71E1-8BE5-530A-DD29C2CE2A09}"/>
              </a:ext>
            </a:extLst>
          </p:cNvPr>
          <p:cNvSpPr txBox="1"/>
          <p:nvPr/>
        </p:nvSpPr>
        <p:spPr>
          <a:xfrm>
            <a:off x="4062724" y="5953419"/>
            <a:ext cx="1576075" cy="200055"/>
          </a:xfrm>
          <a:prstGeom prst="rect">
            <a:avLst/>
          </a:prstGeom>
          <a:solidFill>
            <a:srgbClr val="FF0000"/>
          </a:solidFill>
        </p:spPr>
        <p:txBody>
          <a:bodyPr wrap="square" rtlCol="0">
            <a:spAutoFit/>
          </a:bodyPr>
          <a:lstStyle/>
          <a:p>
            <a:r>
              <a:rPr lang="en-US" sz="700" dirty="0">
                <a:solidFill>
                  <a:schemeClr val="bg1"/>
                </a:solidFill>
              </a:rPr>
              <a:t>Staging </a:t>
            </a:r>
            <a:r>
              <a:rPr lang="en-US" sz="700" dirty="0" err="1">
                <a:solidFill>
                  <a:schemeClr val="bg1"/>
                </a:solidFill>
              </a:rPr>
              <a:t>incompleted</a:t>
            </a:r>
            <a:r>
              <a:rPr lang="en-US" sz="700" dirty="0">
                <a:solidFill>
                  <a:schemeClr val="bg1"/>
                </a:solidFill>
              </a:rPr>
              <a:t>!!</a:t>
            </a:r>
          </a:p>
        </p:txBody>
      </p:sp>
      <p:sp>
        <p:nvSpPr>
          <p:cNvPr id="460" name="TextBox 459">
            <a:extLst>
              <a:ext uri="{FF2B5EF4-FFF2-40B4-BE49-F238E27FC236}">
                <a16:creationId xmlns:a16="http://schemas.microsoft.com/office/drawing/2014/main" xmlns="" id="{A450E2C8-B18E-EE8F-2F0B-84FD2293ED24}"/>
              </a:ext>
            </a:extLst>
          </p:cNvPr>
          <p:cNvSpPr txBox="1"/>
          <p:nvPr/>
        </p:nvSpPr>
        <p:spPr>
          <a:xfrm>
            <a:off x="4123685" y="6326799"/>
            <a:ext cx="1446478" cy="138499"/>
          </a:xfrm>
          <a:prstGeom prst="rect">
            <a:avLst/>
          </a:prstGeom>
          <a:solidFill>
            <a:srgbClr val="FFFFFF"/>
          </a:solidFill>
        </p:spPr>
        <p:txBody>
          <a:bodyPr wrap="square" lIns="0" tIns="0" rIns="0" rtlCol="0">
            <a:spAutoFit/>
          </a:bodyPr>
          <a:lstStyle/>
          <a:p>
            <a:r>
              <a:rPr lang="en-US" sz="600" dirty="0"/>
              <a:t>The staging process must be completed.</a:t>
            </a:r>
          </a:p>
        </p:txBody>
      </p:sp>
      <p:sp>
        <p:nvSpPr>
          <p:cNvPr id="461" name="Rectangle 460">
            <a:extLst>
              <a:ext uri="{FF2B5EF4-FFF2-40B4-BE49-F238E27FC236}">
                <a16:creationId xmlns:a16="http://schemas.microsoft.com/office/drawing/2014/main" xmlns="" id="{849679BD-222C-B3BF-1077-E217F555F6B8}"/>
              </a:ext>
            </a:extLst>
          </p:cNvPr>
          <p:cNvSpPr/>
          <p:nvPr/>
        </p:nvSpPr>
        <p:spPr>
          <a:xfrm>
            <a:off x="548957" y="4813968"/>
            <a:ext cx="5902643" cy="3074670"/>
          </a:xfrm>
          <a:prstGeom prst="rect">
            <a:avLst/>
          </a:prstGeom>
          <a:noFill/>
          <a:ln w="22225" cap="flat" cmpd="sng" algn="ctr">
            <a:solidFill>
              <a:srgbClr val="FF0000"/>
            </a:solidFill>
            <a:prstDash val="dash"/>
          </a:ln>
          <a:effectLst/>
        </p:spPr>
        <p:txBody>
          <a:bodyPr rtlCol="0" anchor="ctr"/>
          <a:lstStyle/>
          <a:p>
            <a:pPr algn="ctr" defTabSz="914400"/>
            <a:endParaRPr kumimoji="1" lang="en-US" sz="600" kern="0" dirty="0">
              <a:solidFill>
                <a:prstClr val="black"/>
              </a:solidFill>
            </a:endParaRPr>
          </a:p>
        </p:txBody>
      </p:sp>
      <p:sp>
        <p:nvSpPr>
          <p:cNvPr id="462" name="&quot;Not Allowed&quot; Symbol 461">
            <a:extLst>
              <a:ext uri="{FF2B5EF4-FFF2-40B4-BE49-F238E27FC236}">
                <a16:creationId xmlns:a16="http://schemas.microsoft.com/office/drawing/2014/main" xmlns="" id="{54A39086-0DE7-7A55-353F-8F08C2AC1436}"/>
              </a:ext>
            </a:extLst>
          </p:cNvPr>
          <p:cNvSpPr/>
          <p:nvPr/>
        </p:nvSpPr>
        <p:spPr>
          <a:xfrm>
            <a:off x="3533734" y="6465298"/>
            <a:ext cx="377190" cy="369332"/>
          </a:xfrm>
          <a:prstGeom prst="noSmoking">
            <a:avLst/>
          </a:prstGeom>
          <a:solidFill>
            <a:srgbClr val="FF0000"/>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sp>
        <p:nvSpPr>
          <p:cNvPr id="463" name="TextBox 462">
            <a:extLst>
              <a:ext uri="{FF2B5EF4-FFF2-40B4-BE49-F238E27FC236}">
                <a16:creationId xmlns:a16="http://schemas.microsoft.com/office/drawing/2014/main" xmlns="" id="{10931FBA-8269-9854-2E19-4A932FE68C50}"/>
              </a:ext>
            </a:extLst>
          </p:cNvPr>
          <p:cNvSpPr txBox="1"/>
          <p:nvPr/>
        </p:nvSpPr>
        <p:spPr>
          <a:xfrm>
            <a:off x="613740" y="4869543"/>
            <a:ext cx="4354500" cy="369332"/>
          </a:xfrm>
          <a:prstGeom prst="rect">
            <a:avLst/>
          </a:prstGeom>
          <a:solidFill>
            <a:srgbClr val="FF0000"/>
          </a:solidFill>
        </p:spPr>
        <p:txBody>
          <a:bodyPr wrap="square" rtlCol="0">
            <a:spAutoFit/>
          </a:bodyPr>
          <a:lstStyle/>
          <a:p>
            <a:r>
              <a:rPr lang="en-US" dirty="0">
                <a:solidFill>
                  <a:srgbClr val="FFFFFF"/>
                </a:solidFill>
              </a:rPr>
              <a:t>In case of error – Staging </a:t>
            </a:r>
            <a:r>
              <a:rPr lang="en-US" dirty="0" err="1">
                <a:solidFill>
                  <a:srgbClr val="FFFFFF"/>
                </a:solidFill>
              </a:rPr>
              <a:t>incompleted</a:t>
            </a:r>
            <a:endParaRPr lang="en-US" dirty="0">
              <a:solidFill>
                <a:srgbClr val="FFFFFF"/>
              </a:solidFill>
            </a:endParaRPr>
          </a:p>
        </p:txBody>
      </p:sp>
      <p:sp>
        <p:nvSpPr>
          <p:cNvPr id="464" name="テキスト ボックス 300">
            <a:extLst>
              <a:ext uri="{FF2B5EF4-FFF2-40B4-BE49-F238E27FC236}">
                <a16:creationId xmlns:a16="http://schemas.microsoft.com/office/drawing/2014/main" xmlns="" id="{9A690F97-9888-DD7E-67EE-015C92E1DFEF}"/>
              </a:ext>
            </a:extLst>
          </p:cNvPr>
          <p:cNvSpPr txBox="1"/>
          <p:nvPr/>
        </p:nvSpPr>
        <p:spPr>
          <a:xfrm>
            <a:off x="2895485" y="5435240"/>
            <a:ext cx="974926" cy="276999"/>
          </a:xfrm>
          <a:prstGeom prst="rect">
            <a:avLst/>
          </a:prstGeom>
          <a:solidFill>
            <a:srgbClr val="FFFF00"/>
          </a:solidFill>
        </p:spPr>
        <p:txBody>
          <a:bodyPr wrap="square" rtlCol="0">
            <a:spAutoFit/>
          </a:bodyPr>
          <a:lstStyle/>
          <a:p>
            <a:r>
              <a:rPr kumimoji="1" lang="en-US" altLang="ja-JP" sz="600" b="1" dirty="0">
                <a:latin typeface="+mj-lt"/>
              </a:rPr>
              <a:t>* </a:t>
            </a:r>
            <a:r>
              <a:rPr kumimoji="1" lang="en-US" altLang="ja-JP" sz="600" dirty="0">
                <a:latin typeface="+mj-lt"/>
              </a:rPr>
              <a:t>Scan an </a:t>
            </a:r>
            <a:r>
              <a:rPr kumimoji="1" lang="en-US" altLang="ja-JP" sz="600" dirty="0" err="1">
                <a:latin typeface="+mj-lt"/>
              </a:rPr>
              <a:t>incompleted</a:t>
            </a:r>
            <a:r>
              <a:rPr kumimoji="1" lang="en-US" altLang="ja-JP" sz="600" dirty="0">
                <a:latin typeface="+mj-lt"/>
              </a:rPr>
              <a:t> staging tag receive.</a:t>
            </a:r>
            <a:endParaRPr kumimoji="1" lang="ja-JP" altLang="en-US" sz="600" dirty="0"/>
          </a:p>
        </p:txBody>
      </p:sp>
      <p:pic>
        <p:nvPicPr>
          <p:cNvPr id="465" name="รูปภาพ 3">
            <a:extLst>
              <a:ext uri="{FF2B5EF4-FFF2-40B4-BE49-F238E27FC236}">
                <a16:creationId xmlns:a16="http://schemas.microsoft.com/office/drawing/2014/main" xmlns="" id="{7B977D1D-4357-1050-2E3C-EDF32861FFE6}"/>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1082234" y="5380621"/>
            <a:ext cx="1716979" cy="2217799"/>
          </a:xfrm>
          <a:prstGeom prst="rect">
            <a:avLst/>
          </a:prstGeom>
        </p:spPr>
      </p:pic>
      <p:pic>
        <p:nvPicPr>
          <p:cNvPr id="466" name="図 119">
            <a:extLst>
              <a:ext uri="{FF2B5EF4-FFF2-40B4-BE49-F238E27FC236}">
                <a16:creationId xmlns:a16="http://schemas.microsoft.com/office/drawing/2014/main" xmlns="" id="{18ED535C-222C-1012-518B-D064428BF0B1}"/>
              </a:ext>
            </a:extLst>
          </p:cNvPr>
          <p:cNvPicPr>
            <a:picLocks noChangeAspect="1"/>
          </p:cNvPicPr>
          <p:nvPr/>
        </p:nvPicPr>
        <p:blipFill>
          <a:blip r:embed="rId4" cstate="print"/>
          <a:stretch>
            <a:fillRect/>
          </a:stretch>
        </p:blipFill>
        <p:spPr>
          <a:xfrm>
            <a:off x="1329981" y="5500725"/>
            <a:ext cx="1182132" cy="177846"/>
          </a:xfrm>
          <a:prstGeom prst="rect">
            <a:avLst/>
          </a:prstGeom>
        </p:spPr>
      </p:pic>
      <p:sp>
        <p:nvSpPr>
          <p:cNvPr id="467" name="テキスト ボックス 120">
            <a:extLst>
              <a:ext uri="{FF2B5EF4-FFF2-40B4-BE49-F238E27FC236}">
                <a16:creationId xmlns:a16="http://schemas.microsoft.com/office/drawing/2014/main" xmlns="" id="{5281BDB9-5DA5-53AE-B117-26DD9CEB6AC2}"/>
              </a:ext>
            </a:extLst>
          </p:cNvPr>
          <p:cNvSpPr txBox="1"/>
          <p:nvPr/>
        </p:nvSpPr>
        <p:spPr>
          <a:xfrm>
            <a:off x="1082233" y="5468862"/>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468" name="図 124">
            <a:extLst>
              <a:ext uri="{FF2B5EF4-FFF2-40B4-BE49-F238E27FC236}">
                <a16:creationId xmlns:a16="http://schemas.microsoft.com/office/drawing/2014/main" xmlns="" id="{56AC73A9-F842-3C88-2049-F723AD98037F}"/>
              </a:ext>
            </a:extLst>
          </p:cNvPr>
          <p:cNvPicPr>
            <a:picLocks noChangeAspect="1"/>
          </p:cNvPicPr>
          <p:nvPr/>
        </p:nvPicPr>
        <p:blipFill>
          <a:blip r:embed="rId5" cstate="print"/>
          <a:stretch>
            <a:fillRect/>
          </a:stretch>
        </p:blipFill>
        <p:spPr>
          <a:xfrm>
            <a:off x="1287837" y="5716169"/>
            <a:ext cx="1492073" cy="1579717"/>
          </a:xfrm>
          <a:prstGeom prst="rect">
            <a:avLst/>
          </a:prstGeom>
        </p:spPr>
      </p:pic>
      <p:sp>
        <p:nvSpPr>
          <p:cNvPr id="469" name="テキスト ボックス 127">
            <a:extLst>
              <a:ext uri="{FF2B5EF4-FFF2-40B4-BE49-F238E27FC236}">
                <a16:creationId xmlns:a16="http://schemas.microsoft.com/office/drawing/2014/main" xmlns="" id="{4F259B71-BBA6-41DD-5BEF-737052F44F27}"/>
              </a:ext>
            </a:extLst>
          </p:cNvPr>
          <p:cNvSpPr txBox="1"/>
          <p:nvPr/>
        </p:nvSpPr>
        <p:spPr>
          <a:xfrm>
            <a:off x="1147623" y="7324299"/>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470" name="図 44">
            <a:extLst>
              <a:ext uri="{FF2B5EF4-FFF2-40B4-BE49-F238E27FC236}">
                <a16:creationId xmlns:a16="http://schemas.microsoft.com/office/drawing/2014/main" xmlns="" id="{F2FB18DA-2510-AD91-4ED6-5498F837B8DC}"/>
              </a:ext>
            </a:extLst>
          </p:cNvPr>
          <p:cNvPicPr>
            <a:picLocks noChangeAspect="1"/>
          </p:cNvPicPr>
          <p:nvPr/>
        </p:nvPicPr>
        <p:blipFill rotWithShape="1">
          <a:blip r:embed="rId6" cstate="print"/>
          <a:srcRect r="7596" b="3166"/>
          <a:stretch/>
        </p:blipFill>
        <p:spPr>
          <a:xfrm>
            <a:off x="1136568" y="7337176"/>
            <a:ext cx="369329" cy="250725"/>
          </a:xfrm>
          <a:prstGeom prst="rect">
            <a:avLst/>
          </a:prstGeom>
        </p:spPr>
      </p:pic>
      <p:sp>
        <p:nvSpPr>
          <p:cNvPr id="471" name="テキスト ボックス 135">
            <a:extLst>
              <a:ext uri="{FF2B5EF4-FFF2-40B4-BE49-F238E27FC236}">
                <a16:creationId xmlns:a16="http://schemas.microsoft.com/office/drawing/2014/main" xmlns="" id="{D0CEFE0C-1C8C-D216-6308-DC601CC0B152}"/>
              </a:ext>
            </a:extLst>
          </p:cNvPr>
          <p:cNvSpPr txBox="1"/>
          <p:nvPr/>
        </p:nvSpPr>
        <p:spPr>
          <a:xfrm>
            <a:off x="1040101" y="5681523"/>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pic>
        <p:nvPicPr>
          <p:cNvPr id="472" name="図 49">
            <a:extLst>
              <a:ext uri="{FF2B5EF4-FFF2-40B4-BE49-F238E27FC236}">
                <a16:creationId xmlns:a16="http://schemas.microsoft.com/office/drawing/2014/main" xmlns="" id="{93603C2B-CC76-0805-D4AF-C52626FB2F49}"/>
              </a:ext>
            </a:extLst>
          </p:cNvPr>
          <p:cNvPicPr>
            <a:picLocks noChangeAspect="1"/>
          </p:cNvPicPr>
          <p:nvPr/>
        </p:nvPicPr>
        <p:blipFill>
          <a:blip r:embed="rId7" cstate="print"/>
          <a:stretch>
            <a:fillRect/>
          </a:stretch>
        </p:blipFill>
        <p:spPr>
          <a:xfrm>
            <a:off x="1181057" y="7375316"/>
            <a:ext cx="266258" cy="135957"/>
          </a:xfrm>
          <a:prstGeom prst="rect">
            <a:avLst/>
          </a:prstGeom>
        </p:spPr>
      </p:pic>
      <p:sp>
        <p:nvSpPr>
          <p:cNvPr id="474" name="テキスト ボックス 285">
            <a:extLst>
              <a:ext uri="{FF2B5EF4-FFF2-40B4-BE49-F238E27FC236}">
                <a16:creationId xmlns:a16="http://schemas.microsoft.com/office/drawing/2014/main" xmlns="" id="{ED00180D-AB93-1CC5-25E7-E418EDA0CBBC}"/>
              </a:ext>
            </a:extLst>
          </p:cNvPr>
          <p:cNvSpPr txBox="1"/>
          <p:nvPr/>
        </p:nvSpPr>
        <p:spPr>
          <a:xfrm>
            <a:off x="1070230" y="7331527"/>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475" name="テキスト ボックス 127">
            <a:extLst>
              <a:ext uri="{FF2B5EF4-FFF2-40B4-BE49-F238E27FC236}">
                <a16:creationId xmlns:a16="http://schemas.microsoft.com/office/drawing/2014/main" xmlns="" id="{2C19E176-E1A9-C3EF-9C90-73B72ACE99CC}"/>
              </a:ext>
            </a:extLst>
          </p:cNvPr>
          <p:cNvSpPr txBox="1"/>
          <p:nvPr/>
        </p:nvSpPr>
        <p:spPr>
          <a:xfrm>
            <a:off x="2339192" y="732498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479" name="図 340">
            <a:extLst>
              <a:ext uri="{FF2B5EF4-FFF2-40B4-BE49-F238E27FC236}">
                <a16:creationId xmlns:a16="http://schemas.microsoft.com/office/drawing/2014/main" xmlns="" id="{8DD00B0E-D6B0-2583-8AEC-68A1A8340A37}"/>
              </a:ext>
            </a:extLst>
          </p:cNvPr>
          <p:cNvPicPr>
            <a:picLocks noChangeAspect="1"/>
          </p:cNvPicPr>
          <p:nvPr/>
        </p:nvPicPr>
        <p:blipFill rotWithShape="1">
          <a:blip r:embed="rId6" cstate="print"/>
          <a:srcRect r="7596" b="3166"/>
          <a:stretch/>
        </p:blipFill>
        <p:spPr>
          <a:xfrm>
            <a:off x="2328137" y="7337862"/>
            <a:ext cx="369329" cy="250725"/>
          </a:xfrm>
          <a:prstGeom prst="rect">
            <a:avLst/>
          </a:prstGeom>
        </p:spPr>
      </p:pic>
      <p:pic>
        <p:nvPicPr>
          <p:cNvPr id="480" name="図 341">
            <a:extLst>
              <a:ext uri="{FF2B5EF4-FFF2-40B4-BE49-F238E27FC236}">
                <a16:creationId xmlns:a16="http://schemas.microsoft.com/office/drawing/2014/main" xmlns="" id="{771FF5B3-28DA-3736-DF35-FCE622E72A6A}"/>
              </a:ext>
            </a:extLst>
          </p:cNvPr>
          <p:cNvPicPr>
            <a:picLocks noChangeAspect="1"/>
          </p:cNvPicPr>
          <p:nvPr/>
        </p:nvPicPr>
        <p:blipFill>
          <a:blip r:embed="rId7" cstate="print"/>
          <a:stretch>
            <a:fillRect/>
          </a:stretch>
        </p:blipFill>
        <p:spPr>
          <a:xfrm>
            <a:off x="2372626" y="7376002"/>
            <a:ext cx="266258" cy="135957"/>
          </a:xfrm>
          <a:prstGeom prst="rect">
            <a:avLst/>
          </a:prstGeom>
        </p:spPr>
      </p:pic>
      <p:sp>
        <p:nvSpPr>
          <p:cNvPr id="481" name="テキスト ボックス 285">
            <a:extLst>
              <a:ext uri="{FF2B5EF4-FFF2-40B4-BE49-F238E27FC236}">
                <a16:creationId xmlns:a16="http://schemas.microsoft.com/office/drawing/2014/main" xmlns="" id="{6A08E195-57F5-8FB1-2FBD-DC26AD9114E2}"/>
              </a:ext>
            </a:extLst>
          </p:cNvPr>
          <p:cNvSpPr txBox="1"/>
          <p:nvPr/>
        </p:nvSpPr>
        <p:spPr>
          <a:xfrm>
            <a:off x="2261799" y="7332213"/>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482" name="テキスト ボックス 127">
            <a:extLst>
              <a:ext uri="{FF2B5EF4-FFF2-40B4-BE49-F238E27FC236}">
                <a16:creationId xmlns:a16="http://schemas.microsoft.com/office/drawing/2014/main" xmlns="" id="{BD19528F-21F9-94B4-7259-3D456967ECAE}"/>
              </a:ext>
            </a:extLst>
          </p:cNvPr>
          <p:cNvSpPr txBox="1"/>
          <p:nvPr/>
        </p:nvSpPr>
        <p:spPr>
          <a:xfrm>
            <a:off x="1946688" y="7325509"/>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483" name="図 46">
            <a:extLst>
              <a:ext uri="{FF2B5EF4-FFF2-40B4-BE49-F238E27FC236}">
                <a16:creationId xmlns:a16="http://schemas.microsoft.com/office/drawing/2014/main" xmlns="" id="{3F9E4128-27F6-70AF-2918-6FD3C4B01E96}"/>
              </a:ext>
            </a:extLst>
          </p:cNvPr>
          <p:cNvPicPr>
            <a:picLocks noChangeAspect="1"/>
          </p:cNvPicPr>
          <p:nvPr/>
        </p:nvPicPr>
        <p:blipFill rotWithShape="1">
          <a:blip r:embed="rId6" cstate="print"/>
          <a:srcRect r="7596" b="3166"/>
          <a:stretch/>
        </p:blipFill>
        <p:spPr>
          <a:xfrm>
            <a:off x="1935633" y="7338386"/>
            <a:ext cx="369329" cy="250725"/>
          </a:xfrm>
          <a:prstGeom prst="rect">
            <a:avLst/>
          </a:prstGeom>
        </p:spPr>
      </p:pic>
      <p:pic>
        <p:nvPicPr>
          <p:cNvPr id="484" name="図 47">
            <a:extLst>
              <a:ext uri="{FF2B5EF4-FFF2-40B4-BE49-F238E27FC236}">
                <a16:creationId xmlns:a16="http://schemas.microsoft.com/office/drawing/2014/main" xmlns="" id="{F72843A1-5B1D-B8D1-655F-A55696484363}"/>
              </a:ext>
            </a:extLst>
          </p:cNvPr>
          <p:cNvPicPr>
            <a:picLocks noChangeAspect="1"/>
          </p:cNvPicPr>
          <p:nvPr/>
        </p:nvPicPr>
        <p:blipFill>
          <a:blip r:embed="rId7" cstate="print"/>
          <a:stretch>
            <a:fillRect/>
          </a:stretch>
        </p:blipFill>
        <p:spPr>
          <a:xfrm>
            <a:off x="1980122" y="7376526"/>
            <a:ext cx="266258" cy="135957"/>
          </a:xfrm>
          <a:prstGeom prst="rect">
            <a:avLst/>
          </a:prstGeom>
        </p:spPr>
      </p:pic>
      <p:sp>
        <p:nvSpPr>
          <p:cNvPr id="485" name="テキスト ボックス 285">
            <a:extLst>
              <a:ext uri="{FF2B5EF4-FFF2-40B4-BE49-F238E27FC236}">
                <a16:creationId xmlns:a16="http://schemas.microsoft.com/office/drawing/2014/main" xmlns="" id="{4A7631CF-0CCB-483A-FE50-E675C8D8E5FE}"/>
              </a:ext>
            </a:extLst>
          </p:cNvPr>
          <p:cNvSpPr txBox="1"/>
          <p:nvPr/>
        </p:nvSpPr>
        <p:spPr>
          <a:xfrm>
            <a:off x="1869295" y="7332737"/>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486" name="テキスト ボックス 127">
            <a:extLst>
              <a:ext uri="{FF2B5EF4-FFF2-40B4-BE49-F238E27FC236}">
                <a16:creationId xmlns:a16="http://schemas.microsoft.com/office/drawing/2014/main" xmlns="" id="{568F33E4-ED6B-CC93-399A-4B0792B283D4}"/>
              </a:ext>
            </a:extLst>
          </p:cNvPr>
          <p:cNvSpPr txBox="1"/>
          <p:nvPr/>
        </p:nvSpPr>
        <p:spPr>
          <a:xfrm>
            <a:off x="1553799" y="7322252"/>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487" name="図 64">
            <a:extLst>
              <a:ext uri="{FF2B5EF4-FFF2-40B4-BE49-F238E27FC236}">
                <a16:creationId xmlns:a16="http://schemas.microsoft.com/office/drawing/2014/main" xmlns="" id="{205FA81D-277E-A1DC-4AF4-6490C7373241}"/>
              </a:ext>
            </a:extLst>
          </p:cNvPr>
          <p:cNvPicPr>
            <a:picLocks noChangeAspect="1"/>
          </p:cNvPicPr>
          <p:nvPr/>
        </p:nvPicPr>
        <p:blipFill rotWithShape="1">
          <a:blip r:embed="rId6" cstate="print"/>
          <a:srcRect r="7596" b="3166"/>
          <a:stretch/>
        </p:blipFill>
        <p:spPr>
          <a:xfrm>
            <a:off x="1542744" y="7335129"/>
            <a:ext cx="369329" cy="250725"/>
          </a:xfrm>
          <a:prstGeom prst="rect">
            <a:avLst/>
          </a:prstGeom>
        </p:spPr>
      </p:pic>
      <p:pic>
        <p:nvPicPr>
          <p:cNvPr id="488" name="図 65">
            <a:extLst>
              <a:ext uri="{FF2B5EF4-FFF2-40B4-BE49-F238E27FC236}">
                <a16:creationId xmlns:a16="http://schemas.microsoft.com/office/drawing/2014/main" xmlns="" id="{3305F30A-6DE4-6DF6-9307-E87E5320FF97}"/>
              </a:ext>
            </a:extLst>
          </p:cNvPr>
          <p:cNvPicPr>
            <a:picLocks noChangeAspect="1"/>
          </p:cNvPicPr>
          <p:nvPr/>
        </p:nvPicPr>
        <p:blipFill>
          <a:blip r:embed="rId7" cstate="print"/>
          <a:stretch>
            <a:fillRect/>
          </a:stretch>
        </p:blipFill>
        <p:spPr>
          <a:xfrm>
            <a:off x="1587233" y="7373269"/>
            <a:ext cx="266258" cy="135957"/>
          </a:xfrm>
          <a:prstGeom prst="rect">
            <a:avLst/>
          </a:prstGeom>
        </p:spPr>
      </p:pic>
      <p:sp>
        <p:nvSpPr>
          <p:cNvPr id="489" name="テキスト ボックス 285">
            <a:extLst>
              <a:ext uri="{FF2B5EF4-FFF2-40B4-BE49-F238E27FC236}">
                <a16:creationId xmlns:a16="http://schemas.microsoft.com/office/drawing/2014/main" xmlns="" id="{61EAB149-C34F-781D-2B19-AE063537857D}"/>
              </a:ext>
            </a:extLst>
          </p:cNvPr>
          <p:cNvSpPr txBox="1"/>
          <p:nvPr/>
        </p:nvSpPr>
        <p:spPr>
          <a:xfrm>
            <a:off x="1476406" y="7329480"/>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490" name="テキスト ボックス 135">
            <a:extLst>
              <a:ext uri="{FF2B5EF4-FFF2-40B4-BE49-F238E27FC236}">
                <a16:creationId xmlns:a16="http://schemas.microsoft.com/office/drawing/2014/main" xmlns="" id="{2B7CA54F-FCA4-46D2-6A7A-D47E0A066399}"/>
              </a:ext>
            </a:extLst>
          </p:cNvPr>
          <p:cNvSpPr txBox="1"/>
          <p:nvPr/>
        </p:nvSpPr>
        <p:spPr>
          <a:xfrm>
            <a:off x="1037743" y="5845168"/>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491" name="テキスト ボックス 285">
            <a:extLst>
              <a:ext uri="{FF2B5EF4-FFF2-40B4-BE49-F238E27FC236}">
                <a16:creationId xmlns:a16="http://schemas.microsoft.com/office/drawing/2014/main" xmlns="" id="{C0ADC37C-BBFB-CF30-8D11-B9AB6CBCCC4A}"/>
              </a:ext>
            </a:extLst>
          </p:cNvPr>
          <p:cNvSpPr txBox="1"/>
          <p:nvPr/>
        </p:nvSpPr>
        <p:spPr>
          <a:xfrm>
            <a:off x="1411876" y="5855145"/>
            <a:ext cx="747137" cy="144305"/>
          </a:xfrm>
          <a:prstGeom prst="rect">
            <a:avLst/>
          </a:prstGeom>
          <a:solidFill>
            <a:srgbClr val="D6DCE5"/>
          </a:solidFill>
          <a:ln>
            <a:noFill/>
          </a:ln>
        </p:spPr>
        <p:txBody>
          <a:bodyPr wrap="square" lIns="0" tIns="0" rIns="0" bIns="0" rtlCol="0" anchor="ctr">
            <a:noAutofit/>
          </a:bodyP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492" name="テキスト ボックス 135">
            <a:extLst>
              <a:ext uri="{FF2B5EF4-FFF2-40B4-BE49-F238E27FC236}">
                <a16:creationId xmlns:a16="http://schemas.microsoft.com/office/drawing/2014/main" xmlns="" id="{D98CB441-3519-DF61-4ED9-CEEC2E7E548B}"/>
              </a:ext>
            </a:extLst>
          </p:cNvPr>
          <p:cNvSpPr txBox="1"/>
          <p:nvPr/>
        </p:nvSpPr>
        <p:spPr>
          <a:xfrm>
            <a:off x="2083677" y="5821131"/>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493" name="テキスト ボックス 285">
            <a:extLst>
              <a:ext uri="{FF2B5EF4-FFF2-40B4-BE49-F238E27FC236}">
                <a16:creationId xmlns:a16="http://schemas.microsoft.com/office/drawing/2014/main" xmlns="" id="{29F322C1-6B32-EAFE-9AC8-6D20AFA83524}"/>
              </a:ext>
            </a:extLst>
          </p:cNvPr>
          <p:cNvSpPr txBox="1"/>
          <p:nvPr/>
        </p:nvSpPr>
        <p:spPr>
          <a:xfrm>
            <a:off x="2505107" y="5858506"/>
            <a:ext cx="253003" cy="144305"/>
          </a:xfrm>
          <a:prstGeom prst="rect">
            <a:avLst/>
          </a:prstGeom>
          <a:solidFill>
            <a:srgbClr val="3BED50"/>
          </a:solidFill>
          <a:ln>
            <a:noFill/>
          </a:ln>
        </p:spPr>
        <p:txBody>
          <a:bodyPr wrap="square" lIns="0" tIns="0" rIns="0" bIns="0" rtlCol="0" anchor="ctr">
            <a:noAutofit/>
          </a:bodyP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494" name="テキスト ボックス 135">
            <a:extLst>
              <a:ext uri="{FF2B5EF4-FFF2-40B4-BE49-F238E27FC236}">
                <a16:creationId xmlns:a16="http://schemas.microsoft.com/office/drawing/2014/main" xmlns="" id="{792E58DB-E0FA-DEC0-F712-55CBDC6DBADB}"/>
              </a:ext>
            </a:extLst>
          </p:cNvPr>
          <p:cNvSpPr txBox="1"/>
          <p:nvPr/>
        </p:nvSpPr>
        <p:spPr>
          <a:xfrm>
            <a:off x="1928493" y="6176180"/>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495" name="テキスト ボックス 285">
            <a:extLst>
              <a:ext uri="{FF2B5EF4-FFF2-40B4-BE49-F238E27FC236}">
                <a16:creationId xmlns:a16="http://schemas.microsoft.com/office/drawing/2014/main" xmlns="" id="{C86E5652-250A-921F-E041-C7B451BA9BCD}"/>
              </a:ext>
            </a:extLst>
          </p:cNvPr>
          <p:cNvSpPr txBox="1"/>
          <p:nvPr/>
        </p:nvSpPr>
        <p:spPr>
          <a:xfrm>
            <a:off x="2322817" y="6227410"/>
            <a:ext cx="232179" cy="144305"/>
          </a:xfrm>
          <a:prstGeom prst="rect">
            <a:avLst/>
          </a:prstGeom>
          <a:solidFill>
            <a:srgbClr val="FFFF00"/>
          </a:solidFill>
          <a:ln>
            <a:noFill/>
          </a:ln>
        </p:spPr>
        <p:txBody>
          <a:bodyPr wrap="square" lIns="0" tIns="0" rIns="0" bIns="0" rtlCol="0" anchor="ctr">
            <a:noAutofit/>
          </a:bodyPr>
          <a:lstStyle/>
          <a:p>
            <a:pPr algn="ctr"/>
            <a:endParaRPr kumimoji="1" lang="ja-JP" altLang="en-US" sz="600" dirty="0">
              <a:latin typeface="Meiryo UI" panose="020B0604030504040204" pitchFamily="50" charset="-128"/>
              <a:ea typeface="Meiryo UI" panose="020B0604030504040204" pitchFamily="50" charset="-128"/>
            </a:endParaRPr>
          </a:p>
        </p:txBody>
      </p:sp>
      <p:graphicFrame>
        <p:nvGraphicFramePr>
          <p:cNvPr id="496" name="Table 495">
            <a:extLst>
              <a:ext uri="{FF2B5EF4-FFF2-40B4-BE49-F238E27FC236}">
                <a16:creationId xmlns:a16="http://schemas.microsoft.com/office/drawing/2014/main" xmlns="" id="{3EF1237A-AF1C-6FB6-CBF9-97583BA0C52C}"/>
              </a:ext>
            </a:extLst>
          </p:cNvPr>
          <p:cNvGraphicFramePr>
            <a:graphicFrameLocks noGrp="1"/>
          </p:cNvGraphicFramePr>
          <p:nvPr>
            <p:extLst>
              <p:ext uri="{D42A27DB-BD31-4B8C-83A1-F6EECF244321}">
                <p14:modId xmlns:p14="http://schemas.microsoft.com/office/powerpoint/2010/main" xmlns="" val="193045818"/>
              </p:ext>
            </p:extLst>
          </p:nvPr>
        </p:nvGraphicFramePr>
        <p:xfrm>
          <a:off x="1121171" y="6407591"/>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xmlns="" val="2640134635"/>
                    </a:ext>
                  </a:extLst>
                </a:gridCol>
                <a:gridCol w="1104900">
                  <a:extLst>
                    <a:ext uri="{9D8B030D-6E8A-4147-A177-3AD203B41FA5}">
                      <a16:colId xmlns:a16="http://schemas.microsoft.com/office/drawing/2014/main" xmlns="" val="4269249277"/>
                    </a:ext>
                  </a:extLst>
                </a:gridCol>
                <a:gridCol w="313783">
                  <a:extLst>
                    <a:ext uri="{9D8B030D-6E8A-4147-A177-3AD203B41FA5}">
                      <a16:colId xmlns:a16="http://schemas.microsoft.com/office/drawing/2014/main" xmlns=""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xmlns="" val="2866975144"/>
                  </a:ext>
                </a:extLst>
              </a:tr>
              <a:tr h="172271">
                <a:tc>
                  <a:txBody>
                    <a:bodyPr/>
                    <a:lstStyle/>
                    <a:p>
                      <a:pPr algn="ctr"/>
                      <a:endParaRPr lang="en-US" sz="600" b="0" dirty="0"/>
                    </a:p>
                  </a:txBody>
                  <a:tcPr marL="0" marR="0" marT="0" marB="0" anchor="ctr"/>
                </a:tc>
                <a:tc>
                  <a:txBody>
                    <a:bodyPr/>
                    <a:lstStyle/>
                    <a:p>
                      <a:pPr algn="l"/>
                      <a:endParaRPr lang="en-US" sz="600" b="0" dirty="0"/>
                    </a:p>
                  </a:txBody>
                  <a:tcPr marL="0" marR="0" marT="0" marB="0" anchor="ctr"/>
                </a:tc>
                <a:tc>
                  <a:txBody>
                    <a:bodyPr/>
                    <a:lstStyle/>
                    <a:p>
                      <a:pPr algn="ctr"/>
                      <a:endParaRPr lang="en-US" sz="600" b="0" dirty="0">
                        <a:highlight>
                          <a:srgbClr val="3BED50"/>
                        </a:highlight>
                      </a:endParaRPr>
                    </a:p>
                  </a:txBody>
                  <a:tcPr marL="0" marR="0" marT="0" marB="0" anchor="ctr"/>
                </a:tc>
                <a:extLst>
                  <a:ext uri="{0D108BD9-81ED-4DB2-BD59-A6C34878D82A}">
                    <a16:rowId xmlns:a16="http://schemas.microsoft.com/office/drawing/2014/main" xmlns="" val="1955233755"/>
                  </a:ext>
                </a:extLst>
              </a:tr>
              <a:tr h="152400">
                <a:tc>
                  <a:txBody>
                    <a:bodyPr/>
                    <a:lstStyle/>
                    <a:p>
                      <a:pPr algn="ctr"/>
                      <a:endParaRPr lang="en-US" sz="600" dirty="0"/>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600" b="0" dirty="0"/>
                    </a:p>
                  </a:txBody>
                  <a:tcPr marL="0" marR="0" marT="0" marB="0" anchor="ctr"/>
                </a:tc>
                <a:tc>
                  <a:txBody>
                    <a:bodyPr/>
                    <a:lstStyle/>
                    <a:p>
                      <a:pPr algn="ctr"/>
                      <a:endParaRPr lang="en-US" sz="600" dirty="0"/>
                    </a:p>
                  </a:txBody>
                  <a:tcPr marL="0" marR="0" marT="0" marB="0" anchor="ctr"/>
                </a:tc>
                <a:extLst>
                  <a:ext uri="{0D108BD9-81ED-4DB2-BD59-A6C34878D82A}">
                    <a16:rowId xmlns:a16="http://schemas.microsoft.com/office/drawing/2014/main" xmlns="" val="512161375"/>
                  </a:ext>
                </a:extLst>
              </a:tr>
              <a:tr h="18288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xmlns="" val="3993001625"/>
                  </a:ext>
                </a:extLst>
              </a:tr>
              <a:tr h="14859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xmlns="" val="203154230"/>
                  </a:ext>
                </a:extLst>
              </a:tr>
            </a:tbl>
          </a:graphicData>
        </a:graphic>
      </p:graphicFrame>
      <p:sp>
        <p:nvSpPr>
          <p:cNvPr id="497" name="テキスト ボックス 285">
            <a:extLst>
              <a:ext uri="{FF2B5EF4-FFF2-40B4-BE49-F238E27FC236}">
                <a16:creationId xmlns:a16="http://schemas.microsoft.com/office/drawing/2014/main" xmlns="" id="{74A3B82A-39AA-243C-34F8-DCD16A7015FF}"/>
              </a:ext>
            </a:extLst>
          </p:cNvPr>
          <p:cNvSpPr txBox="1"/>
          <p:nvPr/>
        </p:nvSpPr>
        <p:spPr>
          <a:xfrm>
            <a:off x="2583639" y="6225741"/>
            <a:ext cx="184851" cy="144305"/>
          </a:xfrm>
          <a:prstGeom prst="rect">
            <a:avLst/>
          </a:prstGeom>
          <a:solidFill>
            <a:schemeClr val="bg1">
              <a:lumMod val="85000"/>
            </a:schemeClr>
          </a:solidFill>
          <a:ln>
            <a:noFill/>
          </a:ln>
        </p:spPr>
        <p:txBody>
          <a:bodyPr wrap="square" lIns="0" tIns="0" rIns="0" bIns="0" rtlCol="0" anchor="ctr">
            <a:noAutofit/>
          </a:bodyP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498" name="テキスト ボックス 135">
            <a:extLst>
              <a:ext uri="{FF2B5EF4-FFF2-40B4-BE49-F238E27FC236}">
                <a16:creationId xmlns:a16="http://schemas.microsoft.com/office/drawing/2014/main" xmlns="" id="{5B7CEC6D-2C75-7EE3-B0A0-112EF67706BF}"/>
              </a:ext>
            </a:extLst>
          </p:cNvPr>
          <p:cNvSpPr txBox="1"/>
          <p:nvPr/>
        </p:nvSpPr>
        <p:spPr>
          <a:xfrm>
            <a:off x="1042680" y="5985096"/>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499" name="テキスト ボックス 135">
            <a:extLst>
              <a:ext uri="{FF2B5EF4-FFF2-40B4-BE49-F238E27FC236}">
                <a16:creationId xmlns:a16="http://schemas.microsoft.com/office/drawing/2014/main" xmlns="" id="{DB6DE0B4-373C-F75D-D2C6-F5FFD308E802}"/>
              </a:ext>
            </a:extLst>
          </p:cNvPr>
          <p:cNvSpPr txBox="1"/>
          <p:nvPr/>
        </p:nvSpPr>
        <p:spPr>
          <a:xfrm>
            <a:off x="1050301" y="6148174"/>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500" name="正方形/長方形 15">
            <a:extLst>
              <a:ext uri="{FF2B5EF4-FFF2-40B4-BE49-F238E27FC236}">
                <a16:creationId xmlns:a16="http://schemas.microsoft.com/office/drawing/2014/main" xmlns="" id="{5CF12C1D-D0ED-93FA-49E4-F0A9CE7806BE}"/>
              </a:ext>
            </a:extLst>
          </p:cNvPr>
          <p:cNvSpPr/>
          <p:nvPr/>
        </p:nvSpPr>
        <p:spPr>
          <a:xfrm>
            <a:off x="1441996" y="6192031"/>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501" name="テキスト ボックス 285">
            <a:extLst>
              <a:ext uri="{FF2B5EF4-FFF2-40B4-BE49-F238E27FC236}">
                <a16:creationId xmlns:a16="http://schemas.microsoft.com/office/drawing/2014/main" xmlns="" id="{0517E963-AE8B-552E-4C01-5AB219DE6739}"/>
              </a:ext>
            </a:extLst>
          </p:cNvPr>
          <p:cNvSpPr txBox="1"/>
          <p:nvPr/>
        </p:nvSpPr>
        <p:spPr>
          <a:xfrm>
            <a:off x="1486348" y="6166095"/>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502" name="正方形/長方形 143">
            <a:extLst>
              <a:ext uri="{FF2B5EF4-FFF2-40B4-BE49-F238E27FC236}">
                <a16:creationId xmlns:a16="http://schemas.microsoft.com/office/drawing/2014/main" xmlns="" id="{081CD712-EBFF-FF6A-6D3C-59D993F666C0}"/>
              </a:ext>
            </a:extLst>
          </p:cNvPr>
          <p:cNvSpPr/>
          <p:nvPr/>
        </p:nvSpPr>
        <p:spPr>
          <a:xfrm>
            <a:off x="1582016" y="6002324"/>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503" name="テキスト ボックス 285">
            <a:extLst>
              <a:ext uri="{FF2B5EF4-FFF2-40B4-BE49-F238E27FC236}">
                <a16:creationId xmlns:a16="http://schemas.microsoft.com/office/drawing/2014/main" xmlns="" id="{AB199EC1-1882-7DA8-AD97-CEF75DEBBFD8}"/>
              </a:ext>
            </a:extLst>
          </p:cNvPr>
          <p:cNvSpPr txBox="1"/>
          <p:nvPr/>
        </p:nvSpPr>
        <p:spPr>
          <a:xfrm>
            <a:off x="1585299" y="6011292"/>
            <a:ext cx="1031413" cy="184666"/>
          </a:xfrm>
          <a:prstGeom prst="rect">
            <a:avLst/>
          </a:prstGeom>
          <a:noFill/>
          <a:ln>
            <a:noFill/>
          </a:ln>
        </p:spPr>
        <p:txBody>
          <a:bodyPr wrap="square" rtlCol="0">
            <a:spAutoFit/>
          </a:bodyPr>
          <a:lstStyle/>
          <a:p>
            <a:endParaRPr kumimoji="1" lang="ja-JP" altLang="en-US" sz="600" dirty="0">
              <a:latin typeface="Meiryo UI" panose="020B0604030504040204" pitchFamily="50" charset="-128"/>
              <a:ea typeface="Meiryo UI" panose="020B0604030504040204" pitchFamily="50" charset="-128"/>
            </a:endParaRPr>
          </a:p>
        </p:txBody>
      </p:sp>
      <p:pic>
        <p:nvPicPr>
          <p:cNvPr id="504" name="Picture 503">
            <a:extLst>
              <a:ext uri="{FF2B5EF4-FFF2-40B4-BE49-F238E27FC236}">
                <a16:creationId xmlns:a16="http://schemas.microsoft.com/office/drawing/2014/main" xmlns="" id="{EA3DDA52-56E3-41C4-D862-B4AD648C5DD2}"/>
              </a:ext>
            </a:extLst>
          </p:cNvPr>
          <p:cNvPicPr>
            <a:picLocks noChangeAspect="1"/>
          </p:cNvPicPr>
          <p:nvPr/>
        </p:nvPicPr>
        <p:blipFill>
          <a:blip r:embed="rId12" cstate="print"/>
          <a:stretch>
            <a:fillRect/>
          </a:stretch>
        </p:blipFill>
        <p:spPr>
          <a:xfrm>
            <a:off x="3081606" y="5823662"/>
            <a:ext cx="569899" cy="580775"/>
          </a:xfrm>
          <a:prstGeom prst="rect">
            <a:avLst/>
          </a:prstGeom>
        </p:spPr>
      </p:pic>
      <p:grpSp>
        <p:nvGrpSpPr>
          <p:cNvPr id="505" name="Group 504">
            <a:extLst>
              <a:ext uri="{FF2B5EF4-FFF2-40B4-BE49-F238E27FC236}">
                <a16:creationId xmlns:a16="http://schemas.microsoft.com/office/drawing/2014/main" xmlns="" id="{804AC2FD-8CBA-24BD-114D-C6A385790646}"/>
              </a:ext>
            </a:extLst>
          </p:cNvPr>
          <p:cNvGrpSpPr/>
          <p:nvPr/>
        </p:nvGrpSpPr>
        <p:grpSpPr>
          <a:xfrm>
            <a:off x="3047248" y="6186351"/>
            <a:ext cx="531986" cy="963575"/>
            <a:chOff x="1553598" y="3816149"/>
            <a:chExt cx="964004" cy="1529482"/>
          </a:xfrm>
        </p:grpSpPr>
        <p:sp>
          <p:nvSpPr>
            <p:cNvPr id="506" name="Isosceles Triangle 505">
              <a:extLst>
                <a:ext uri="{FF2B5EF4-FFF2-40B4-BE49-F238E27FC236}">
                  <a16:creationId xmlns:a16="http://schemas.microsoft.com/office/drawing/2014/main" xmlns="" id="{22ACE5A5-13E2-294C-8031-A59927610C5F}"/>
                </a:ext>
              </a:extLst>
            </p:cNvPr>
            <p:cNvSpPr/>
            <p:nvPr/>
          </p:nvSpPr>
          <p:spPr>
            <a:xfrm rot="13094208">
              <a:off x="1949809" y="3816149"/>
              <a:ext cx="567793" cy="706238"/>
            </a:xfrm>
            <a:prstGeom prst="triangle">
              <a:avLst/>
            </a:prstGeom>
            <a:gradFill flip="none" rotWithShape="1">
              <a:gsLst>
                <a:gs pos="0">
                  <a:srgbClr val="FF0000"/>
                </a:gs>
                <a:gs pos="42000">
                  <a:srgbClr val="FF0000"/>
                </a:gs>
                <a:gs pos="100000">
                  <a:srgbClr val="FF0000">
                    <a:alpha val="2000"/>
                  </a:srgbClr>
                </a:gs>
              </a:gsLst>
              <a:lin ang="5400000" scaled="0"/>
              <a:tileRect/>
            </a:gra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pic>
          <p:nvPicPr>
            <p:cNvPr id="507" name="図 56">
              <a:extLst>
                <a:ext uri="{FF2B5EF4-FFF2-40B4-BE49-F238E27FC236}">
                  <a16:creationId xmlns:a16="http://schemas.microsoft.com/office/drawing/2014/main" xmlns="" id="{5B8EE839-C141-4D59-76AE-83A714C45FB0}"/>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rot="2177764">
              <a:off x="1553598" y="4058051"/>
              <a:ext cx="591284" cy="1287580"/>
            </a:xfrm>
            <a:prstGeom prst="rect">
              <a:avLst/>
            </a:prstGeom>
          </p:spPr>
        </p:pic>
      </p:grpSp>
    </p:spTree>
    <p:extLst>
      <p:ext uri="{BB962C8B-B14F-4D97-AF65-F5344CB8AC3E}">
        <p14:creationId xmlns:p14="http://schemas.microsoft.com/office/powerpoint/2010/main" xmlns="" val="1178143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3147541-D24A-6A52-EF51-C290668941C0}"/>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5DCDF400-F28A-BC5A-C133-3FB8D01B282B}"/>
              </a:ext>
            </a:extLst>
          </p:cNvPr>
          <p:cNvSpPr>
            <a:spLocks noGrp="1"/>
          </p:cNvSpPr>
          <p:nvPr>
            <p:ph type="sldNum" sz="quarter" idx="12"/>
          </p:nvPr>
        </p:nvSpPr>
        <p:spPr/>
        <p:txBody>
          <a:bodyPr/>
          <a:lstStyle/>
          <a:p>
            <a:fld id="{FABEA90D-F275-432F-8053-456A4E092F4A}" type="slidenum">
              <a:rPr kumimoji="1" lang="ja-JP" altLang="en-US" smtClean="0"/>
              <a:pPr/>
              <a:t>13</a:t>
            </a:fld>
            <a:endParaRPr kumimoji="1" lang="ja-JP" altLang="en-US"/>
          </a:p>
        </p:txBody>
      </p:sp>
      <p:sp>
        <p:nvSpPr>
          <p:cNvPr id="17" name="正方形/長方形 16">
            <a:extLst>
              <a:ext uri="{FF2B5EF4-FFF2-40B4-BE49-F238E27FC236}">
                <a16:creationId xmlns:a16="http://schemas.microsoft.com/office/drawing/2014/main" xmlns="" id="{C2FC14B8-A7BE-4477-C823-01F31D47727E}"/>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xmlns="" id="{DC5425E9-D138-988F-AC49-66833FDD9F15}"/>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473" name="テキスト ボックス 17">
            <a:extLst>
              <a:ext uri="{FF2B5EF4-FFF2-40B4-BE49-F238E27FC236}">
                <a16:creationId xmlns:a16="http://schemas.microsoft.com/office/drawing/2014/main" xmlns="" id="{CF5E0E1C-0380-6502-4AF8-D2CDD56BA182}"/>
              </a:ext>
            </a:extLst>
          </p:cNvPr>
          <p:cNvSpPr txBox="1"/>
          <p:nvPr/>
        </p:nvSpPr>
        <p:spPr>
          <a:xfrm>
            <a:off x="406400" y="862082"/>
            <a:ext cx="6117062" cy="600164"/>
          </a:xfrm>
          <a:prstGeom prst="rect">
            <a:avLst/>
          </a:prstGeom>
          <a:noFill/>
        </p:spPr>
        <p:txBody>
          <a:bodyPr wrap="square" rtlCol="0">
            <a:spAutoFit/>
          </a:bodyPr>
          <a:lstStyle/>
          <a:p>
            <a:r>
              <a:rPr kumimoji="1" lang="en-US" altLang="ja-JP" sz="1100" b="1" dirty="0"/>
              <a:t>5-1. Handy terminal screen image</a:t>
            </a:r>
          </a:p>
          <a:p>
            <a:r>
              <a:rPr kumimoji="1" lang="en-US" altLang="ja-JP" sz="1100" b="1" dirty="0"/>
              <a:t>5-1-1. Q-Gate check process</a:t>
            </a:r>
          </a:p>
          <a:p>
            <a:endParaRPr kumimoji="1" lang="en-US" altLang="ja-JP" sz="1100" b="1" dirty="0"/>
          </a:p>
        </p:txBody>
      </p:sp>
      <p:sp>
        <p:nvSpPr>
          <p:cNvPr id="1290" name="Rectangle 1289">
            <a:extLst>
              <a:ext uri="{FF2B5EF4-FFF2-40B4-BE49-F238E27FC236}">
                <a16:creationId xmlns:a16="http://schemas.microsoft.com/office/drawing/2014/main" xmlns="" id="{71741472-DA2E-76AA-79E8-21B2090154BF}"/>
              </a:ext>
            </a:extLst>
          </p:cNvPr>
          <p:cNvSpPr/>
          <p:nvPr/>
        </p:nvSpPr>
        <p:spPr>
          <a:xfrm>
            <a:off x="531734" y="1450556"/>
            <a:ext cx="5902643" cy="4448401"/>
          </a:xfrm>
          <a:prstGeom prst="rect">
            <a:avLst/>
          </a:prstGeom>
          <a:noFill/>
          <a:ln w="22225" cap="flat" cmpd="sng" algn="ctr">
            <a:solidFill>
              <a:srgbClr val="FF0000"/>
            </a:solidFill>
            <a:prstDash val="dash"/>
          </a:ln>
          <a:effectLst/>
        </p:spPr>
        <p:txBody>
          <a:bodyPr rtlCol="0" anchor="ctr"/>
          <a:lstStyle/>
          <a:p>
            <a:pPr algn="ctr" defTabSz="914400"/>
            <a:endParaRPr kumimoji="1" lang="en-US" sz="600" kern="0" dirty="0">
              <a:solidFill>
                <a:prstClr val="black"/>
              </a:solidFill>
            </a:endParaRPr>
          </a:p>
        </p:txBody>
      </p:sp>
      <p:sp>
        <p:nvSpPr>
          <p:cNvPr id="1292" name="TextBox 1291">
            <a:extLst>
              <a:ext uri="{FF2B5EF4-FFF2-40B4-BE49-F238E27FC236}">
                <a16:creationId xmlns:a16="http://schemas.microsoft.com/office/drawing/2014/main" xmlns="" id="{CCB36136-24EA-A4B9-C7AE-53A649FC170D}"/>
              </a:ext>
            </a:extLst>
          </p:cNvPr>
          <p:cNvSpPr txBox="1"/>
          <p:nvPr/>
        </p:nvSpPr>
        <p:spPr>
          <a:xfrm>
            <a:off x="596517" y="1506132"/>
            <a:ext cx="4354500" cy="530915"/>
          </a:xfrm>
          <a:prstGeom prst="rect">
            <a:avLst/>
          </a:prstGeom>
          <a:solidFill>
            <a:srgbClr val="FF0000"/>
          </a:solidFill>
        </p:spPr>
        <p:txBody>
          <a:bodyPr wrap="square" rtlCol="0">
            <a:spAutoFit/>
          </a:bodyPr>
          <a:lstStyle/>
          <a:p>
            <a:r>
              <a:rPr lang="en-US" dirty="0">
                <a:solidFill>
                  <a:srgbClr val="FFFFFF"/>
                </a:solidFill>
              </a:rPr>
              <a:t>In case of error – Q-Gate </a:t>
            </a:r>
            <a:r>
              <a:rPr lang="en-US" dirty="0" err="1">
                <a:solidFill>
                  <a:srgbClr val="FFFFFF"/>
                </a:solidFill>
              </a:rPr>
              <a:t>incompleted</a:t>
            </a:r>
            <a:endParaRPr lang="en-US" dirty="0">
              <a:solidFill>
                <a:srgbClr val="FFFFFF"/>
              </a:solidFill>
            </a:endParaRPr>
          </a:p>
          <a:p>
            <a:r>
              <a:rPr lang="en-US" sz="1050" dirty="0">
                <a:solidFill>
                  <a:srgbClr val="FFFFFF"/>
                </a:solidFill>
              </a:rPr>
              <a:t>Inner Packing function on PC (Trim)</a:t>
            </a:r>
            <a:endParaRPr lang="en-US" dirty="0">
              <a:solidFill>
                <a:srgbClr val="FFFFFF"/>
              </a:solidFill>
            </a:endParaRPr>
          </a:p>
        </p:txBody>
      </p:sp>
      <p:sp>
        <p:nvSpPr>
          <p:cNvPr id="4" name="矢印: 右 242">
            <a:extLst>
              <a:ext uri="{FF2B5EF4-FFF2-40B4-BE49-F238E27FC236}">
                <a16:creationId xmlns:a16="http://schemas.microsoft.com/office/drawing/2014/main" xmlns="" id="{D8C40B99-F4F0-6268-032D-F7672C5F3E1F}"/>
              </a:ext>
            </a:extLst>
          </p:cNvPr>
          <p:cNvSpPr/>
          <p:nvPr/>
        </p:nvSpPr>
        <p:spPr>
          <a:xfrm>
            <a:off x="3307030" y="8104408"/>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 name="Picture 4">
            <a:extLst>
              <a:ext uri="{FF2B5EF4-FFF2-40B4-BE49-F238E27FC236}">
                <a16:creationId xmlns:a16="http://schemas.microsoft.com/office/drawing/2014/main" xmlns="" id="{911EE3FA-AEAE-40AE-0623-F33CDAC7D7F1}"/>
              </a:ext>
            </a:extLst>
          </p:cNvPr>
          <p:cNvPicPr>
            <a:picLocks noChangeAspect="1"/>
          </p:cNvPicPr>
          <p:nvPr/>
        </p:nvPicPr>
        <p:blipFill>
          <a:blip r:embed="rId2" cstate="print"/>
          <a:stretch>
            <a:fillRect/>
          </a:stretch>
        </p:blipFill>
        <p:spPr>
          <a:xfrm>
            <a:off x="4019633" y="6688443"/>
            <a:ext cx="1666322" cy="2232309"/>
          </a:xfrm>
          <a:prstGeom prst="rect">
            <a:avLst/>
          </a:prstGeom>
        </p:spPr>
      </p:pic>
      <p:sp>
        <p:nvSpPr>
          <p:cNvPr id="459" name="TextBox 458">
            <a:extLst>
              <a:ext uri="{FF2B5EF4-FFF2-40B4-BE49-F238E27FC236}">
                <a16:creationId xmlns:a16="http://schemas.microsoft.com/office/drawing/2014/main" xmlns="" id="{8FB1A789-13C5-42B1-9CDE-5F3854AB397F}"/>
              </a:ext>
            </a:extLst>
          </p:cNvPr>
          <p:cNvSpPr txBox="1"/>
          <p:nvPr/>
        </p:nvSpPr>
        <p:spPr>
          <a:xfrm>
            <a:off x="4045501" y="7125988"/>
            <a:ext cx="1576075" cy="200055"/>
          </a:xfrm>
          <a:prstGeom prst="rect">
            <a:avLst/>
          </a:prstGeom>
          <a:solidFill>
            <a:srgbClr val="FF0000"/>
          </a:solidFill>
        </p:spPr>
        <p:txBody>
          <a:bodyPr wrap="square" rtlCol="0">
            <a:spAutoFit/>
          </a:bodyPr>
          <a:lstStyle/>
          <a:p>
            <a:r>
              <a:rPr lang="en-US" sz="700" dirty="0">
                <a:solidFill>
                  <a:schemeClr val="bg1"/>
                </a:solidFill>
              </a:rPr>
              <a:t>Q-Gate </a:t>
            </a:r>
            <a:r>
              <a:rPr lang="en-US" sz="700" dirty="0" err="1">
                <a:solidFill>
                  <a:schemeClr val="bg1"/>
                </a:solidFill>
              </a:rPr>
              <a:t>incompleted</a:t>
            </a:r>
            <a:r>
              <a:rPr lang="en-US" sz="700" dirty="0">
                <a:solidFill>
                  <a:schemeClr val="bg1"/>
                </a:solidFill>
              </a:rPr>
              <a:t>!!</a:t>
            </a:r>
          </a:p>
        </p:txBody>
      </p:sp>
      <p:sp>
        <p:nvSpPr>
          <p:cNvPr id="460" name="TextBox 459">
            <a:extLst>
              <a:ext uri="{FF2B5EF4-FFF2-40B4-BE49-F238E27FC236}">
                <a16:creationId xmlns:a16="http://schemas.microsoft.com/office/drawing/2014/main" xmlns="" id="{1F6B5BC7-03B6-AD98-4A86-B37B932BAAEB}"/>
              </a:ext>
            </a:extLst>
          </p:cNvPr>
          <p:cNvSpPr txBox="1"/>
          <p:nvPr/>
        </p:nvSpPr>
        <p:spPr>
          <a:xfrm>
            <a:off x="4106462" y="7499368"/>
            <a:ext cx="1446478" cy="138499"/>
          </a:xfrm>
          <a:prstGeom prst="rect">
            <a:avLst/>
          </a:prstGeom>
          <a:solidFill>
            <a:srgbClr val="FFFFFF"/>
          </a:solidFill>
        </p:spPr>
        <p:txBody>
          <a:bodyPr wrap="square" lIns="0" tIns="0" rIns="0" rtlCol="0">
            <a:spAutoFit/>
          </a:bodyPr>
          <a:lstStyle/>
          <a:p>
            <a:r>
              <a:rPr lang="en-US" sz="600" dirty="0"/>
              <a:t>The Q-Gate process must be completed.</a:t>
            </a:r>
          </a:p>
        </p:txBody>
      </p:sp>
      <p:sp>
        <p:nvSpPr>
          <p:cNvPr id="461" name="Rectangle 460">
            <a:extLst>
              <a:ext uri="{FF2B5EF4-FFF2-40B4-BE49-F238E27FC236}">
                <a16:creationId xmlns:a16="http://schemas.microsoft.com/office/drawing/2014/main" xmlns="" id="{9E49CDAD-9B66-9E9B-5419-678B932D0350}"/>
              </a:ext>
            </a:extLst>
          </p:cNvPr>
          <p:cNvSpPr/>
          <p:nvPr/>
        </p:nvSpPr>
        <p:spPr>
          <a:xfrm>
            <a:off x="531734" y="5986537"/>
            <a:ext cx="5902643" cy="3074670"/>
          </a:xfrm>
          <a:prstGeom prst="rect">
            <a:avLst/>
          </a:prstGeom>
          <a:noFill/>
          <a:ln w="22225" cap="flat" cmpd="sng" algn="ctr">
            <a:solidFill>
              <a:srgbClr val="FF0000"/>
            </a:solidFill>
            <a:prstDash val="dash"/>
          </a:ln>
          <a:effectLst/>
        </p:spPr>
        <p:txBody>
          <a:bodyPr rtlCol="0" anchor="ctr"/>
          <a:lstStyle/>
          <a:p>
            <a:pPr algn="ctr" defTabSz="914400"/>
            <a:endParaRPr kumimoji="1" lang="en-US" sz="600" kern="0" dirty="0">
              <a:solidFill>
                <a:prstClr val="black"/>
              </a:solidFill>
            </a:endParaRPr>
          </a:p>
        </p:txBody>
      </p:sp>
      <p:sp>
        <p:nvSpPr>
          <p:cNvPr id="462" name="&quot;Not Allowed&quot; Symbol 461">
            <a:extLst>
              <a:ext uri="{FF2B5EF4-FFF2-40B4-BE49-F238E27FC236}">
                <a16:creationId xmlns:a16="http://schemas.microsoft.com/office/drawing/2014/main" xmlns="" id="{F38E8EF2-C1DB-80A0-6CB4-79D238D9CF83}"/>
              </a:ext>
            </a:extLst>
          </p:cNvPr>
          <p:cNvSpPr/>
          <p:nvPr/>
        </p:nvSpPr>
        <p:spPr>
          <a:xfrm>
            <a:off x="3516511" y="7637867"/>
            <a:ext cx="377190" cy="369332"/>
          </a:xfrm>
          <a:prstGeom prst="noSmoking">
            <a:avLst/>
          </a:prstGeom>
          <a:solidFill>
            <a:srgbClr val="FF0000"/>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sp>
        <p:nvSpPr>
          <p:cNvPr id="463" name="TextBox 462">
            <a:extLst>
              <a:ext uri="{FF2B5EF4-FFF2-40B4-BE49-F238E27FC236}">
                <a16:creationId xmlns:a16="http://schemas.microsoft.com/office/drawing/2014/main" xmlns="" id="{3EC59B8B-EF2D-0F52-94C0-D647332C4113}"/>
              </a:ext>
            </a:extLst>
          </p:cNvPr>
          <p:cNvSpPr txBox="1"/>
          <p:nvPr/>
        </p:nvSpPr>
        <p:spPr>
          <a:xfrm>
            <a:off x="596517" y="6042112"/>
            <a:ext cx="4354500" cy="530915"/>
          </a:xfrm>
          <a:prstGeom prst="rect">
            <a:avLst/>
          </a:prstGeom>
          <a:solidFill>
            <a:srgbClr val="FF0000"/>
          </a:solidFill>
        </p:spPr>
        <p:txBody>
          <a:bodyPr wrap="square" rtlCol="0">
            <a:spAutoFit/>
          </a:bodyPr>
          <a:lstStyle/>
          <a:p>
            <a:r>
              <a:rPr lang="en-US" dirty="0">
                <a:solidFill>
                  <a:srgbClr val="FFFFFF"/>
                </a:solidFill>
              </a:rPr>
              <a:t>In case of error – Q-Gate </a:t>
            </a:r>
            <a:r>
              <a:rPr lang="en-US" dirty="0" err="1">
                <a:solidFill>
                  <a:srgbClr val="FFFFFF"/>
                </a:solidFill>
              </a:rPr>
              <a:t>incompleted</a:t>
            </a:r>
            <a:endParaRPr lang="en-US" dirty="0">
              <a:solidFill>
                <a:srgbClr val="FFFFFF"/>
              </a:solidFill>
            </a:endParaRPr>
          </a:p>
          <a:p>
            <a:r>
              <a:rPr lang="en-US" sz="1050" dirty="0">
                <a:solidFill>
                  <a:srgbClr val="FFFFFF"/>
                </a:solidFill>
              </a:rPr>
              <a:t>Inner Packing function on handy (Panel)</a:t>
            </a:r>
            <a:endParaRPr lang="en-US" dirty="0">
              <a:solidFill>
                <a:srgbClr val="FFFFFF"/>
              </a:solidFill>
            </a:endParaRPr>
          </a:p>
        </p:txBody>
      </p:sp>
      <p:sp>
        <p:nvSpPr>
          <p:cNvPr id="464" name="テキスト ボックス 300">
            <a:extLst>
              <a:ext uri="{FF2B5EF4-FFF2-40B4-BE49-F238E27FC236}">
                <a16:creationId xmlns:a16="http://schemas.microsoft.com/office/drawing/2014/main" xmlns="" id="{444074C2-9577-3926-2771-F0480E95402C}"/>
              </a:ext>
            </a:extLst>
          </p:cNvPr>
          <p:cNvSpPr txBox="1"/>
          <p:nvPr/>
        </p:nvSpPr>
        <p:spPr>
          <a:xfrm>
            <a:off x="2878262" y="6607809"/>
            <a:ext cx="974926" cy="369332"/>
          </a:xfrm>
          <a:prstGeom prst="rect">
            <a:avLst/>
          </a:prstGeom>
          <a:solidFill>
            <a:srgbClr val="FFFF00"/>
          </a:solidFill>
        </p:spPr>
        <p:txBody>
          <a:bodyPr wrap="square" rtlCol="0">
            <a:spAutoFit/>
          </a:bodyPr>
          <a:lstStyle/>
          <a:p>
            <a:r>
              <a:rPr kumimoji="1" lang="en-US" altLang="ja-JP" sz="600" b="1" dirty="0">
                <a:latin typeface="+mj-lt"/>
              </a:rPr>
              <a:t>* </a:t>
            </a:r>
            <a:r>
              <a:rPr kumimoji="1" lang="en-US" altLang="ja-JP" sz="600" dirty="0">
                <a:latin typeface="+mj-lt"/>
              </a:rPr>
              <a:t>Scan the tag receive that hasn’t passed the Q-Gate process.</a:t>
            </a:r>
            <a:endParaRPr kumimoji="1" lang="ja-JP" altLang="en-US" sz="600" dirty="0"/>
          </a:p>
        </p:txBody>
      </p:sp>
      <p:pic>
        <p:nvPicPr>
          <p:cNvPr id="504" name="Picture 503">
            <a:extLst>
              <a:ext uri="{FF2B5EF4-FFF2-40B4-BE49-F238E27FC236}">
                <a16:creationId xmlns:a16="http://schemas.microsoft.com/office/drawing/2014/main" xmlns="" id="{54AC3924-EFF8-8283-A522-29636B7DB378}"/>
              </a:ext>
            </a:extLst>
          </p:cNvPr>
          <p:cNvPicPr>
            <a:picLocks noChangeAspect="1"/>
          </p:cNvPicPr>
          <p:nvPr/>
        </p:nvPicPr>
        <p:blipFill>
          <a:blip r:embed="rId3" cstate="print"/>
          <a:stretch>
            <a:fillRect/>
          </a:stretch>
        </p:blipFill>
        <p:spPr>
          <a:xfrm>
            <a:off x="3064383" y="6996231"/>
            <a:ext cx="569899" cy="580775"/>
          </a:xfrm>
          <a:prstGeom prst="rect">
            <a:avLst/>
          </a:prstGeom>
        </p:spPr>
      </p:pic>
      <p:grpSp>
        <p:nvGrpSpPr>
          <p:cNvPr id="505" name="Group 504">
            <a:extLst>
              <a:ext uri="{FF2B5EF4-FFF2-40B4-BE49-F238E27FC236}">
                <a16:creationId xmlns:a16="http://schemas.microsoft.com/office/drawing/2014/main" xmlns="" id="{CD60D763-5527-0621-2BA9-9DC547A4BBE8}"/>
              </a:ext>
            </a:extLst>
          </p:cNvPr>
          <p:cNvGrpSpPr/>
          <p:nvPr/>
        </p:nvGrpSpPr>
        <p:grpSpPr>
          <a:xfrm>
            <a:off x="3030025" y="7358920"/>
            <a:ext cx="531986" cy="963575"/>
            <a:chOff x="1553598" y="3816149"/>
            <a:chExt cx="964004" cy="1529482"/>
          </a:xfrm>
        </p:grpSpPr>
        <p:sp>
          <p:nvSpPr>
            <p:cNvPr id="506" name="Isosceles Triangle 505">
              <a:extLst>
                <a:ext uri="{FF2B5EF4-FFF2-40B4-BE49-F238E27FC236}">
                  <a16:creationId xmlns:a16="http://schemas.microsoft.com/office/drawing/2014/main" xmlns="" id="{5D33B529-CDD0-9060-8690-0210C972C9FB}"/>
                </a:ext>
              </a:extLst>
            </p:cNvPr>
            <p:cNvSpPr/>
            <p:nvPr/>
          </p:nvSpPr>
          <p:spPr>
            <a:xfrm rot="13094208">
              <a:off x="1949809" y="3816149"/>
              <a:ext cx="567793" cy="706238"/>
            </a:xfrm>
            <a:prstGeom prst="triangle">
              <a:avLst/>
            </a:prstGeom>
            <a:gradFill flip="none" rotWithShape="1">
              <a:gsLst>
                <a:gs pos="0">
                  <a:srgbClr val="FF0000"/>
                </a:gs>
                <a:gs pos="42000">
                  <a:srgbClr val="FF0000"/>
                </a:gs>
                <a:gs pos="100000">
                  <a:srgbClr val="FF0000">
                    <a:alpha val="2000"/>
                  </a:srgbClr>
                </a:gs>
              </a:gsLst>
              <a:lin ang="5400000" scaled="0"/>
              <a:tileRect/>
            </a:gra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pic>
          <p:nvPicPr>
            <p:cNvPr id="507" name="図 56">
              <a:extLst>
                <a:ext uri="{FF2B5EF4-FFF2-40B4-BE49-F238E27FC236}">
                  <a16:creationId xmlns:a16="http://schemas.microsoft.com/office/drawing/2014/main" xmlns="" id="{75E358CA-16E5-83D8-4FFA-8F76DE78D4A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177764">
              <a:off x="1553598" y="4058051"/>
              <a:ext cx="591284" cy="1287580"/>
            </a:xfrm>
            <a:prstGeom prst="rect">
              <a:avLst/>
            </a:prstGeom>
          </p:spPr>
        </p:pic>
      </p:grpSp>
      <p:pic>
        <p:nvPicPr>
          <p:cNvPr id="2" name="รูปภาพ 3">
            <a:extLst>
              <a:ext uri="{FF2B5EF4-FFF2-40B4-BE49-F238E27FC236}">
                <a16:creationId xmlns:a16="http://schemas.microsoft.com/office/drawing/2014/main" xmlns="" id="{16F52652-2BEF-BD56-E449-DAFBD688A6C1}"/>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1063943" y="6688443"/>
            <a:ext cx="1716979" cy="2217799"/>
          </a:xfrm>
          <a:prstGeom prst="rect">
            <a:avLst/>
          </a:prstGeom>
        </p:spPr>
      </p:pic>
      <p:pic>
        <p:nvPicPr>
          <p:cNvPr id="6" name="図 119">
            <a:extLst>
              <a:ext uri="{FF2B5EF4-FFF2-40B4-BE49-F238E27FC236}">
                <a16:creationId xmlns:a16="http://schemas.microsoft.com/office/drawing/2014/main" xmlns="" id="{453C6290-EF49-AE0E-64D8-22CA3547645E}"/>
              </a:ext>
            </a:extLst>
          </p:cNvPr>
          <p:cNvPicPr>
            <a:picLocks noChangeAspect="1"/>
          </p:cNvPicPr>
          <p:nvPr/>
        </p:nvPicPr>
        <p:blipFill>
          <a:blip r:embed="rId6" cstate="print"/>
          <a:stretch>
            <a:fillRect/>
          </a:stretch>
        </p:blipFill>
        <p:spPr>
          <a:xfrm>
            <a:off x="1311690" y="6808547"/>
            <a:ext cx="1182132" cy="177846"/>
          </a:xfrm>
          <a:prstGeom prst="rect">
            <a:avLst/>
          </a:prstGeom>
        </p:spPr>
      </p:pic>
      <p:sp>
        <p:nvSpPr>
          <p:cNvPr id="7" name="テキスト ボックス 120">
            <a:extLst>
              <a:ext uri="{FF2B5EF4-FFF2-40B4-BE49-F238E27FC236}">
                <a16:creationId xmlns:a16="http://schemas.microsoft.com/office/drawing/2014/main" xmlns="" id="{FBAF3CD3-7150-8922-658C-BBCBF2C5876A}"/>
              </a:ext>
            </a:extLst>
          </p:cNvPr>
          <p:cNvSpPr txBox="1"/>
          <p:nvPr/>
        </p:nvSpPr>
        <p:spPr>
          <a:xfrm>
            <a:off x="1063942" y="6776684"/>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Inner Packing area</a:t>
            </a:r>
          </a:p>
        </p:txBody>
      </p:sp>
      <p:pic>
        <p:nvPicPr>
          <p:cNvPr id="8" name="図 124">
            <a:extLst>
              <a:ext uri="{FF2B5EF4-FFF2-40B4-BE49-F238E27FC236}">
                <a16:creationId xmlns:a16="http://schemas.microsoft.com/office/drawing/2014/main" xmlns="" id="{53FFFB55-1295-A357-BFE9-EBDDFC7E8629}"/>
              </a:ext>
            </a:extLst>
          </p:cNvPr>
          <p:cNvPicPr>
            <a:picLocks noChangeAspect="1"/>
          </p:cNvPicPr>
          <p:nvPr/>
        </p:nvPicPr>
        <p:blipFill>
          <a:blip r:embed="rId7" cstate="print"/>
          <a:stretch>
            <a:fillRect/>
          </a:stretch>
        </p:blipFill>
        <p:spPr>
          <a:xfrm>
            <a:off x="1269546" y="7023991"/>
            <a:ext cx="1492073" cy="1579717"/>
          </a:xfrm>
          <a:prstGeom prst="rect">
            <a:avLst/>
          </a:prstGeom>
        </p:spPr>
      </p:pic>
      <p:pic>
        <p:nvPicPr>
          <p:cNvPr id="9" name="図 124">
            <a:extLst>
              <a:ext uri="{FF2B5EF4-FFF2-40B4-BE49-F238E27FC236}">
                <a16:creationId xmlns:a16="http://schemas.microsoft.com/office/drawing/2014/main" xmlns="" id="{7A06FB8E-15F1-CE1F-856B-1FD9F3C63030}"/>
              </a:ext>
            </a:extLst>
          </p:cNvPr>
          <p:cNvPicPr>
            <a:picLocks noChangeAspect="1"/>
          </p:cNvPicPr>
          <p:nvPr/>
        </p:nvPicPr>
        <p:blipFill>
          <a:blip r:embed="rId7" cstate="print"/>
          <a:stretch>
            <a:fillRect/>
          </a:stretch>
        </p:blipFill>
        <p:spPr>
          <a:xfrm>
            <a:off x="1224181" y="7157988"/>
            <a:ext cx="1492073" cy="241737"/>
          </a:xfrm>
          <a:prstGeom prst="rect">
            <a:avLst/>
          </a:prstGeom>
        </p:spPr>
      </p:pic>
      <p:sp>
        <p:nvSpPr>
          <p:cNvPr id="10" name="テキスト ボックス 135">
            <a:extLst>
              <a:ext uri="{FF2B5EF4-FFF2-40B4-BE49-F238E27FC236}">
                <a16:creationId xmlns:a16="http://schemas.microsoft.com/office/drawing/2014/main" xmlns="" id="{8BBD860A-667C-F800-B65A-3BD9B4656B81}"/>
              </a:ext>
            </a:extLst>
          </p:cNvPr>
          <p:cNvSpPr txBox="1"/>
          <p:nvPr/>
        </p:nvSpPr>
        <p:spPr>
          <a:xfrm>
            <a:off x="1081412" y="7181842"/>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PC No</a:t>
            </a:r>
            <a:endParaRPr kumimoji="1" lang="ja-JP" altLang="en-US" sz="800" dirty="0">
              <a:latin typeface="Meiryo UI" panose="020B0604030504040204" pitchFamily="50" charset="-128"/>
              <a:ea typeface="Meiryo UI" panose="020B0604030504040204" pitchFamily="50" charset="-128"/>
            </a:endParaRPr>
          </a:p>
        </p:txBody>
      </p:sp>
      <p:sp>
        <p:nvSpPr>
          <p:cNvPr id="11" name="テキスト ボックス 135">
            <a:extLst>
              <a:ext uri="{FF2B5EF4-FFF2-40B4-BE49-F238E27FC236}">
                <a16:creationId xmlns:a16="http://schemas.microsoft.com/office/drawing/2014/main" xmlns="" id="{CAA5B29D-F487-5F7D-0447-418C1B53D05D}"/>
              </a:ext>
            </a:extLst>
          </p:cNvPr>
          <p:cNvSpPr txBox="1"/>
          <p:nvPr/>
        </p:nvSpPr>
        <p:spPr>
          <a:xfrm>
            <a:off x="1089361" y="7614538"/>
            <a:ext cx="757697"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12" name="テキスト ボックス 135">
            <a:extLst>
              <a:ext uri="{FF2B5EF4-FFF2-40B4-BE49-F238E27FC236}">
                <a16:creationId xmlns:a16="http://schemas.microsoft.com/office/drawing/2014/main" xmlns="" id="{5D68A87A-E870-17EB-3B48-0636972BC5A8}"/>
              </a:ext>
            </a:extLst>
          </p:cNvPr>
          <p:cNvSpPr txBox="1"/>
          <p:nvPr/>
        </p:nvSpPr>
        <p:spPr>
          <a:xfrm>
            <a:off x="1021810" y="6989345"/>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sp>
        <p:nvSpPr>
          <p:cNvPr id="13" name="テキスト ボックス 135">
            <a:extLst>
              <a:ext uri="{FF2B5EF4-FFF2-40B4-BE49-F238E27FC236}">
                <a16:creationId xmlns:a16="http://schemas.microsoft.com/office/drawing/2014/main" xmlns="" id="{07280EB5-1BFA-73F1-8926-894CD93F1A31}"/>
              </a:ext>
            </a:extLst>
          </p:cNvPr>
          <p:cNvSpPr txBox="1"/>
          <p:nvPr/>
        </p:nvSpPr>
        <p:spPr>
          <a:xfrm>
            <a:off x="1981306" y="7605748"/>
            <a:ext cx="340995" cy="215444"/>
          </a:xfrm>
          <a:prstGeom prst="rect">
            <a:avLst/>
          </a:prstGeom>
          <a:noFill/>
        </p:spPr>
        <p:txBody>
          <a:bodyPr wrap="square" lIns="0" rIns="0" rtlCol="0">
            <a:spAutoFit/>
          </a:bodyPr>
          <a:lstStyle/>
          <a:p>
            <a:pPr algn="ctr"/>
            <a:r>
              <a:rPr kumimoji="1" lang="en-US" altLang="ja-JP" sz="800" dirty="0">
                <a:latin typeface="Meiryo UI" panose="020B0604030504040204" pitchFamily="50" charset="-128"/>
                <a:ea typeface="Meiryo UI" panose="020B0604030504040204" pitchFamily="50" charset="-128"/>
              </a:rPr>
              <a:t>Qty</a:t>
            </a:r>
            <a:endParaRPr kumimoji="1" lang="ja-JP" altLang="en-US" sz="800" dirty="0">
              <a:latin typeface="Meiryo UI" panose="020B0604030504040204" pitchFamily="50" charset="-128"/>
              <a:ea typeface="Meiryo UI" panose="020B0604030504040204" pitchFamily="50" charset="-128"/>
            </a:endParaRPr>
          </a:p>
        </p:txBody>
      </p:sp>
      <p:sp>
        <p:nvSpPr>
          <p:cNvPr id="14" name="テキスト ボックス 135">
            <a:extLst>
              <a:ext uri="{FF2B5EF4-FFF2-40B4-BE49-F238E27FC236}">
                <a16:creationId xmlns:a16="http://schemas.microsoft.com/office/drawing/2014/main" xmlns="" id="{88FE53F7-A957-E0CD-D275-DABDD07C6D6F}"/>
              </a:ext>
            </a:extLst>
          </p:cNvPr>
          <p:cNvSpPr txBox="1"/>
          <p:nvPr/>
        </p:nvSpPr>
        <p:spPr>
          <a:xfrm>
            <a:off x="1089361" y="7397927"/>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15" name="正方形/長方形 142">
            <a:extLst>
              <a:ext uri="{FF2B5EF4-FFF2-40B4-BE49-F238E27FC236}">
                <a16:creationId xmlns:a16="http://schemas.microsoft.com/office/drawing/2014/main" xmlns="" id="{C8821283-A931-DFD5-1F62-814FF5DBF72D}"/>
              </a:ext>
            </a:extLst>
          </p:cNvPr>
          <p:cNvSpPr/>
          <p:nvPr/>
        </p:nvSpPr>
        <p:spPr>
          <a:xfrm>
            <a:off x="1665664" y="7209906"/>
            <a:ext cx="1060390" cy="168470"/>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6" name="正方形/長方形 143">
            <a:extLst>
              <a:ext uri="{FF2B5EF4-FFF2-40B4-BE49-F238E27FC236}">
                <a16:creationId xmlns:a16="http://schemas.microsoft.com/office/drawing/2014/main" xmlns="" id="{70B9EEDD-18AE-1B4B-948E-ADCA4E519009}"/>
              </a:ext>
            </a:extLst>
          </p:cNvPr>
          <p:cNvSpPr/>
          <p:nvPr/>
        </p:nvSpPr>
        <p:spPr>
          <a:xfrm>
            <a:off x="1664156" y="7425112"/>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8" name="正方形/長方形 15">
            <a:extLst>
              <a:ext uri="{FF2B5EF4-FFF2-40B4-BE49-F238E27FC236}">
                <a16:creationId xmlns:a16="http://schemas.microsoft.com/office/drawing/2014/main" xmlns="" id="{B6F51AC7-2030-C1F1-D03A-91FC99B0C3AD}"/>
              </a:ext>
            </a:extLst>
          </p:cNvPr>
          <p:cNvSpPr/>
          <p:nvPr/>
        </p:nvSpPr>
        <p:spPr>
          <a:xfrm>
            <a:off x="1664157" y="7649008"/>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9" name="テキスト ボックス 285">
            <a:extLst>
              <a:ext uri="{FF2B5EF4-FFF2-40B4-BE49-F238E27FC236}">
                <a16:creationId xmlns:a16="http://schemas.microsoft.com/office/drawing/2014/main" xmlns="" id="{9719F396-BAEB-65A3-02FC-28B6E8004875}"/>
              </a:ext>
            </a:extLst>
          </p:cNvPr>
          <p:cNvSpPr txBox="1"/>
          <p:nvPr/>
        </p:nvSpPr>
        <p:spPr>
          <a:xfrm>
            <a:off x="1708509" y="7638312"/>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20" name="テキスト ボックス 135">
            <a:extLst>
              <a:ext uri="{FF2B5EF4-FFF2-40B4-BE49-F238E27FC236}">
                <a16:creationId xmlns:a16="http://schemas.microsoft.com/office/drawing/2014/main" xmlns="" id="{3F37B05D-DD94-4221-9768-4840A836B431}"/>
              </a:ext>
            </a:extLst>
          </p:cNvPr>
          <p:cNvSpPr txBox="1"/>
          <p:nvPr/>
        </p:nvSpPr>
        <p:spPr>
          <a:xfrm>
            <a:off x="1089050" y="7839905"/>
            <a:ext cx="757697"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Control</a:t>
            </a:r>
            <a:endParaRPr kumimoji="1" lang="ja-JP" altLang="en-US" sz="800"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xmlns="" id="{02723FB2-A580-A39D-5405-99E9AF2974EF}"/>
              </a:ext>
            </a:extLst>
          </p:cNvPr>
          <p:cNvSpPr/>
          <p:nvPr/>
        </p:nvSpPr>
        <p:spPr>
          <a:xfrm>
            <a:off x="1663845" y="7874375"/>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tx1"/>
              </a:solidFill>
            </a:endParaRPr>
          </a:p>
        </p:txBody>
      </p:sp>
      <p:sp>
        <p:nvSpPr>
          <p:cNvPr id="22" name="正方形/長方形 22">
            <a:extLst>
              <a:ext uri="{FF2B5EF4-FFF2-40B4-BE49-F238E27FC236}">
                <a16:creationId xmlns:a16="http://schemas.microsoft.com/office/drawing/2014/main" xmlns="" id="{91965D1D-F244-9D44-ED1C-5FBC171B21CF}"/>
              </a:ext>
            </a:extLst>
          </p:cNvPr>
          <p:cNvSpPr/>
          <p:nvPr/>
        </p:nvSpPr>
        <p:spPr>
          <a:xfrm>
            <a:off x="2356337" y="7646433"/>
            <a:ext cx="35600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tx1"/>
              </a:solidFill>
            </a:endParaRPr>
          </a:p>
        </p:txBody>
      </p:sp>
      <p:sp>
        <p:nvSpPr>
          <p:cNvPr id="23" name="テキスト ボックス 135">
            <a:extLst>
              <a:ext uri="{FF2B5EF4-FFF2-40B4-BE49-F238E27FC236}">
                <a16:creationId xmlns:a16="http://schemas.microsoft.com/office/drawing/2014/main" xmlns="" id="{4AD49909-02DB-829F-79D5-F5C7C80124A2}"/>
              </a:ext>
            </a:extLst>
          </p:cNvPr>
          <p:cNvSpPr txBox="1"/>
          <p:nvPr/>
        </p:nvSpPr>
        <p:spPr>
          <a:xfrm>
            <a:off x="1194008" y="8161752"/>
            <a:ext cx="1418207" cy="215444"/>
          </a:xfrm>
          <a:prstGeom prst="rect">
            <a:avLst/>
          </a:prstGeom>
          <a:noFill/>
        </p:spPr>
        <p:txBody>
          <a:bodyPr wrap="square" lIns="0" rIns="0" rtlCol="0">
            <a:spAutoFit/>
          </a:bodyPr>
          <a:lstStyle/>
          <a:p>
            <a:pPr algn="ctr"/>
            <a:r>
              <a:rPr kumimoji="1" lang="en-US" altLang="ja-JP" sz="800" dirty="0">
                <a:solidFill>
                  <a:srgbClr val="FF0000"/>
                </a:solidFill>
                <a:latin typeface="Meiryo UI" panose="020B0604030504040204" pitchFamily="50" charset="-128"/>
                <a:ea typeface="Meiryo UI" panose="020B0604030504040204" pitchFamily="50" charset="-128"/>
              </a:rPr>
              <a:t>Please open MEIJI CARD.</a:t>
            </a:r>
            <a:endParaRPr kumimoji="1" lang="ja-JP" altLang="en-US" sz="800" dirty="0">
              <a:solidFill>
                <a:srgbClr val="FF0000"/>
              </a:solidFill>
              <a:latin typeface="Meiryo UI" panose="020B0604030504040204" pitchFamily="50" charset="-128"/>
              <a:ea typeface="Meiryo UI" panose="020B0604030504040204" pitchFamily="50" charset="-128"/>
            </a:endParaRPr>
          </a:p>
        </p:txBody>
      </p:sp>
      <p:sp>
        <p:nvSpPr>
          <p:cNvPr id="24" name="テキスト ボックス 127">
            <a:extLst>
              <a:ext uri="{FF2B5EF4-FFF2-40B4-BE49-F238E27FC236}">
                <a16:creationId xmlns:a16="http://schemas.microsoft.com/office/drawing/2014/main" xmlns="" id="{E5B3EDDF-FA4E-B4EF-66CB-C82DDBC47A49}"/>
              </a:ext>
            </a:extLst>
          </p:cNvPr>
          <p:cNvSpPr txBox="1"/>
          <p:nvPr/>
        </p:nvSpPr>
        <p:spPr>
          <a:xfrm>
            <a:off x="1151251" y="863484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5" name="図 44">
            <a:extLst>
              <a:ext uri="{FF2B5EF4-FFF2-40B4-BE49-F238E27FC236}">
                <a16:creationId xmlns:a16="http://schemas.microsoft.com/office/drawing/2014/main" xmlns="" id="{04CF3640-43C8-8279-08F0-F97D6BD96FD3}"/>
              </a:ext>
            </a:extLst>
          </p:cNvPr>
          <p:cNvPicPr>
            <a:picLocks noChangeAspect="1"/>
          </p:cNvPicPr>
          <p:nvPr/>
        </p:nvPicPr>
        <p:blipFill rotWithShape="1">
          <a:blip r:embed="rId8" cstate="print"/>
          <a:srcRect r="7596" b="3166"/>
          <a:stretch/>
        </p:blipFill>
        <p:spPr>
          <a:xfrm>
            <a:off x="1140196" y="8647722"/>
            <a:ext cx="369329" cy="250725"/>
          </a:xfrm>
          <a:prstGeom prst="rect">
            <a:avLst/>
          </a:prstGeom>
        </p:spPr>
      </p:pic>
      <p:pic>
        <p:nvPicPr>
          <p:cNvPr id="26" name="図 49">
            <a:extLst>
              <a:ext uri="{FF2B5EF4-FFF2-40B4-BE49-F238E27FC236}">
                <a16:creationId xmlns:a16="http://schemas.microsoft.com/office/drawing/2014/main" xmlns="" id="{CD6A0F19-B216-ABB9-9C0A-11BFA08BE1FB}"/>
              </a:ext>
            </a:extLst>
          </p:cNvPr>
          <p:cNvPicPr>
            <a:picLocks noChangeAspect="1"/>
          </p:cNvPicPr>
          <p:nvPr/>
        </p:nvPicPr>
        <p:blipFill>
          <a:blip r:embed="rId9" cstate="print"/>
          <a:stretch>
            <a:fillRect/>
          </a:stretch>
        </p:blipFill>
        <p:spPr>
          <a:xfrm>
            <a:off x="1184685" y="8685862"/>
            <a:ext cx="266258" cy="135957"/>
          </a:xfrm>
          <a:prstGeom prst="rect">
            <a:avLst/>
          </a:prstGeom>
        </p:spPr>
      </p:pic>
      <p:sp>
        <p:nvSpPr>
          <p:cNvPr id="27" name="テキスト ボックス 285">
            <a:extLst>
              <a:ext uri="{FF2B5EF4-FFF2-40B4-BE49-F238E27FC236}">
                <a16:creationId xmlns:a16="http://schemas.microsoft.com/office/drawing/2014/main" xmlns="" id="{8FDCB2D9-10F8-7177-8CCB-E66BBF26E306}"/>
              </a:ext>
            </a:extLst>
          </p:cNvPr>
          <p:cNvSpPr txBox="1"/>
          <p:nvPr/>
        </p:nvSpPr>
        <p:spPr>
          <a:xfrm>
            <a:off x="1073858" y="8642073"/>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28" name="テキスト ボックス 127">
            <a:extLst>
              <a:ext uri="{FF2B5EF4-FFF2-40B4-BE49-F238E27FC236}">
                <a16:creationId xmlns:a16="http://schemas.microsoft.com/office/drawing/2014/main" xmlns="" id="{4D3716F0-3CA4-B66C-59B5-BAEED1E7D0AC}"/>
              </a:ext>
            </a:extLst>
          </p:cNvPr>
          <p:cNvSpPr txBox="1"/>
          <p:nvPr/>
        </p:nvSpPr>
        <p:spPr>
          <a:xfrm>
            <a:off x="2342820" y="8635531"/>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9" name="図 340">
            <a:extLst>
              <a:ext uri="{FF2B5EF4-FFF2-40B4-BE49-F238E27FC236}">
                <a16:creationId xmlns:a16="http://schemas.microsoft.com/office/drawing/2014/main" xmlns="" id="{983243EE-3812-CB14-764D-7E5BAD024B94}"/>
              </a:ext>
            </a:extLst>
          </p:cNvPr>
          <p:cNvPicPr>
            <a:picLocks noChangeAspect="1"/>
          </p:cNvPicPr>
          <p:nvPr/>
        </p:nvPicPr>
        <p:blipFill rotWithShape="1">
          <a:blip r:embed="rId8" cstate="print"/>
          <a:srcRect r="7596" b="3166"/>
          <a:stretch/>
        </p:blipFill>
        <p:spPr>
          <a:xfrm>
            <a:off x="2331765" y="8648408"/>
            <a:ext cx="369329" cy="250725"/>
          </a:xfrm>
          <a:prstGeom prst="rect">
            <a:avLst/>
          </a:prstGeom>
        </p:spPr>
      </p:pic>
      <p:pic>
        <p:nvPicPr>
          <p:cNvPr id="30" name="図 341">
            <a:extLst>
              <a:ext uri="{FF2B5EF4-FFF2-40B4-BE49-F238E27FC236}">
                <a16:creationId xmlns:a16="http://schemas.microsoft.com/office/drawing/2014/main" xmlns="" id="{5BAF6571-D183-6BB0-B954-CE873179F637}"/>
              </a:ext>
            </a:extLst>
          </p:cNvPr>
          <p:cNvPicPr>
            <a:picLocks noChangeAspect="1"/>
          </p:cNvPicPr>
          <p:nvPr/>
        </p:nvPicPr>
        <p:blipFill>
          <a:blip r:embed="rId9" cstate="print"/>
          <a:stretch>
            <a:fillRect/>
          </a:stretch>
        </p:blipFill>
        <p:spPr>
          <a:xfrm>
            <a:off x="2376254" y="8686548"/>
            <a:ext cx="266258" cy="135957"/>
          </a:xfrm>
          <a:prstGeom prst="rect">
            <a:avLst/>
          </a:prstGeom>
        </p:spPr>
      </p:pic>
      <p:sp>
        <p:nvSpPr>
          <p:cNvPr id="31" name="テキスト ボックス 285">
            <a:extLst>
              <a:ext uri="{FF2B5EF4-FFF2-40B4-BE49-F238E27FC236}">
                <a16:creationId xmlns:a16="http://schemas.microsoft.com/office/drawing/2014/main" xmlns="" id="{81D658F9-F38B-C06B-D9B6-C4D24C4DA5AA}"/>
              </a:ext>
            </a:extLst>
          </p:cNvPr>
          <p:cNvSpPr txBox="1"/>
          <p:nvPr/>
        </p:nvSpPr>
        <p:spPr>
          <a:xfrm>
            <a:off x="2265427" y="8642759"/>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NG</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32" name="テキスト ボックス 127">
            <a:extLst>
              <a:ext uri="{FF2B5EF4-FFF2-40B4-BE49-F238E27FC236}">
                <a16:creationId xmlns:a16="http://schemas.microsoft.com/office/drawing/2014/main" xmlns="" id="{6C8F89FF-9230-7076-5245-ACBD9C2BDB9F}"/>
              </a:ext>
            </a:extLst>
          </p:cNvPr>
          <p:cNvSpPr txBox="1"/>
          <p:nvPr/>
        </p:nvSpPr>
        <p:spPr>
          <a:xfrm>
            <a:off x="1950316" y="863605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3" name="図 46">
            <a:extLst>
              <a:ext uri="{FF2B5EF4-FFF2-40B4-BE49-F238E27FC236}">
                <a16:creationId xmlns:a16="http://schemas.microsoft.com/office/drawing/2014/main" xmlns="" id="{51F77521-2FDA-F59E-B844-BB7B052BD43E}"/>
              </a:ext>
            </a:extLst>
          </p:cNvPr>
          <p:cNvPicPr>
            <a:picLocks noChangeAspect="1"/>
          </p:cNvPicPr>
          <p:nvPr/>
        </p:nvPicPr>
        <p:blipFill rotWithShape="1">
          <a:blip r:embed="rId8" cstate="print"/>
          <a:srcRect r="7596" b="3166"/>
          <a:stretch/>
        </p:blipFill>
        <p:spPr>
          <a:xfrm>
            <a:off x="1939261" y="8648932"/>
            <a:ext cx="369329" cy="250725"/>
          </a:xfrm>
          <a:prstGeom prst="rect">
            <a:avLst/>
          </a:prstGeom>
        </p:spPr>
      </p:pic>
      <p:pic>
        <p:nvPicPr>
          <p:cNvPr id="34" name="図 47">
            <a:extLst>
              <a:ext uri="{FF2B5EF4-FFF2-40B4-BE49-F238E27FC236}">
                <a16:creationId xmlns:a16="http://schemas.microsoft.com/office/drawing/2014/main" xmlns="" id="{2F6FBD41-9926-ACD1-5D51-D0F70BDEF7A6}"/>
              </a:ext>
            </a:extLst>
          </p:cNvPr>
          <p:cNvPicPr>
            <a:picLocks noChangeAspect="1"/>
          </p:cNvPicPr>
          <p:nvPr/>
        </p:nvPicPr>
        <p:blipFill>
          <a:blip r:embed="rId9" cstate="print"/>
          <a:stretch>
            <a:fillRect/>
          </a:stretch>
        </p:blipFill>
        <p:spPr>
          <a:xfrm>
            <a:off x="1983750" y="8687072"/>
            <a:ext cx="266258" cy="135957"/>
          </a:xfrm>
          <a:prstGeom prst="rect">
            <a:avLst/>
          </a:prstGeom>
        </p:spPr>
      </p:pic>
      <p:sp>
        <p:nvSpPr>
          <p:cNvPr id="35" name="テキスト ボックス 285">
            <a:extLst>
              <a:ext uri="{FF2B5EF4-FFF2-40B4-BE49-F238E27FC236}">
                <a16:creationId xmlns:a16="http://schemas.microsoft.com/office/drawing/2014/main" xmlns="" id="{6F60AAB7-6C5F-07A6-83B7-574B0BFBDACD}"/>
              </a:ext>
            </a:extLst>
          </p:cNvPr>
          <p:cNvSpPr txBox="1"/>
          <p:nvPr/>
        </p:nvSpPr>
        <p:spPr>
          <a:xfrm>
            <a:off x="1872923" y="8643283"/>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Pending</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36" name="テキスト ボックス 127">
            <a:extLst>
              <a:ext uri="{FF2B5EF4-FFF2-40B4-BE49-F238E27FC236}">
                <a16:creationId xmlns:a16="http://schemas.microsoft.com/office/drawing/2014/main" xmlns="" id="{B3C8956B-7746-0FA0-4591-D90A2A1B870B}"/>
              </a:ext>
            </a:extLst>
          </p:cNvPr>
          <p:cNvSpPr txBox="1"/>
          <p:nvPr/>
        </p:nvSpPr>
        <p:spPr>
          <a:xfrm>
            <a:off x="1557427" y="8632798"/>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7" name="図 64">
            <a:extLst>
              <a:ext uri="{FF2B5EF4-FFF2-40B4-BE49-F238E27FC236}">
                <a16:creationId xmlns:a16="http://schemas.microsoft.com/office/drawing/2014/main" xmlns="" id="{F2581EDE-FE6B-8821-78B1-F211EB4A7896}"/>
              </a:ext>
            </a:extLst>
          </p:cNvPr>
          <p:cNvPicPr>
            <a:picLocks noChangeAspect="1"/>
          </p:cNvPicPr>
          <p:nvPr/>
        </p:nvPicPr>
        <p:blipFill rotWithShape="1">
          <a:blip r:embed="rId8" cstate="print"/>
          <a:srcRect r="7596" b="3166"/>
          <a:stretch/>
        </p:blipFill>
        <p:spPr>
          <a:xfrm>
            <a:off x="1546372" y="8645675"/>
            <a:ext cx="369329" cy="250725"/>
          </a:xfrm>
          <a:prstGeom prst="rect">
            <a:avLst/>
          </a:prstGeom>
        </p:spPr>
      </p:pic>
      <p:pic>
        <p:nvPicPr>
          <p:cNvPr id="38" name="図 65">
            <a:extLst>
              <a:ext uri="{FF2B5EF4-FFF2-40B4-BE49-F238E27FC236}">
                <a16:creationId xmlns:a16="http://schemas.microsoft.com/office/drawing/2014/main" xmlns="" id="{9C5D1BC8-5E54-7831-BC4B-AE17A929DC7B}"/>
              </a:ext>
            </a:extLst>
          </p:cNvPr>
          <p:cNvPicPr>
            <a:picLocks noChangeAspect="1"/>
          </p:cNvPicPr>
          <p:nvPr/>
        </p:nvPicPr>
        <p:blipFill>
          <a:blip r:embed="rId9" cstate="print"/>
          <a:stretch>
            <a:fillRect/>
          </a:stretch>
        </p:blipFill>
        <p:spPr>
          <a:xfrm>
            <a:off x="1590861" y="8683815"/>
            <a:ext cx="266258" cy="135957"/>
          </a:xfrm>
          <a:prstGeom prst="rect">
            <a:avLst/>
          </a:prstGeom>
        </p:spPr>
      </p:pic>
      <p:sp>
        <p:nvSpPr>
          <p:cNvPr id="39" name="テキスト ボックス 285">
            <a:extLst>
              <a:ext uri="{FF2B5EF4-FFF2-40B4-BE49-F238E27FC236}">
                <a16:creationId xmlns:a16="http://schemas.microsoft.com/office/drawing/2014/main" xmlns="" id="{F1FB20BB-4B66-6A63-2099-2FCF072DB60D}"/>
              </a:ext>
            </a:extLst>
          </p:cNvPr>
          <p:cNvSpPr txBox="1"/>
          <p:nvPr/>
        </p:nvSpPr>
        <p:spPr>
          <a:xfrm>
            <a:off x="1480034" y="8640026"/>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pic>
        <p:nvPicPr>
          <p:cNvPr id="46" name="Picture 45">
            <a:extLst>
              <a:ext uri="{FF2B5EF4-FFF2-40B4-BE49-F238E27FC236}">
                <a16:creationId xmlns:a16="http://schemas.microsoft.com/office/drawing/2014/main" xmlns="" id="{7F63E6C0-B632-0C0D-A574-E7C207EB477C}"/>
              </a:ext>
            </a:extLst>
          </p:cNvPr>
          <p:cNvPicPr>
            <a:picLocks noChangeAspect="1"/>
          </p:cNvPicPr>
          <p:nvPr/>
        </p:nvPicPr>
        <p:blipFill>
          <a:blip r:embed="rId10" cstate="print"/>
          <a:stretch>
            <a:fillRect/>
          </a:stretch>
        </p:blipFill>
        <p:spPr>
          <a:xfrm>
            <a:off x="2431703" y="4312142"/>
            <a:ext cx="3894563" cy="1481367"/>
          </a:xfrm>
          <a:prstGeom prst="rect">
            <a:avLst/>
          </a:prstGeom>
        </p:spPr>
      </p:pic>
      <p:pic>
        <p:nvPicPr>
          <p:cNvPr id="48" name="Picture 47">
            <a:extLst>
              <a:ext uri="{FF2B5EF4-FFF2-40B4-BE49-F238E27FC236}">
                <a16:creationId xmlns:a16="http://schemas.microsoft.com/office/drawing/2014/main" xmlns="" id="{6ECB4101-552A-3C1E-F5EB-D0F1047431BD}"/>
              </a:ext>
            </a:extLst>
          </p:cNvPr>
          <p:cNvPicPr>
            <a:picLocks noChangeAspect="1"/>
          </p:cNvPicPr>
          <p:nvPr/>
        </p:nvPicPr>
        <p:blipFill>
          <a:blip r:embed="rId11" cstate="print"/>
          <a:stretch>
            <a:fillRect/>
          </a:stretch>
        </p:blipFill>
        <p:spPr>
          <a:xfrm>
            <a:off x="712331" y="2105606"/>
            <a:ext cx="3860362" cy="1462516"/>
          </a:xfrm>
          <a:prstGeom prst="rect">
            <a:avLst/>
          </a:prstGeom>
        </p:spPr>
      </p:pic>
      <p:sp>
        <p:nvSpPr>
          <p:cNvPr id="49" name="矢印: 右 242">
            <a:extLst>
              <a:ext uri="{FF2B5EF4-FFF2-40B4-BE49-F238E27FC236}">
                <a16:creationId xmlns:a16="http://schemas.microsoft.com/office/drawing/2014/main" xmlns="" id="{A81585FE-ACAA-1908-1D46-7DE4420B53B4}"/>
              </a:ext>
            </a:extLst>
          </p:cNvPr>
          <p:cNvSpPr/>
          <p:nvPr/>
        </p:nvSpPr>
        <p:spPr>
          <a:xfrm>
            <a:off x="1552987" y="5269701"/>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 name="&quot;Not Allowed&quot; Symbol 49">
            <a:extLst>
              <a:ext uri="{FF2B5EF4-FFF2-40B4-BE49-F238E27FC236}">
                <a16:creationId xmlns:a16="http://schemas.microsoft.com/office/drawing/2014/main" xmlns="" id="{5E5AF5CD-BBDF-586C-8BE9-4E36F0739520}"/>
              </a:ext>
            </a:extLst>
          </p:cNvPr>
          <p:cNvSpPr/>
          <p:nvPr/>
        </p:nvSpPr>
        <p:spPr>
          <a:xfrm>
            <a:off x="1762468" y="4803160"/>
            <a:ext cx="377190" cy="369332"/>
          </a:xfrm>
          <a:prstGeom prst="noSmoking">
            <a:avLst/>
          </a:prstGeom>
          <a:solidFill>
            <a:srgbClr val="FF0000"/>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pic>
        <p:nvPicPr>
          <p:cNvPr id="51" name="Picture 50">
            <a:extLst>
              <a:ext uri="{FF2B5EF4-FFF2-40B4-BE49-F238E27FC236}">
                <a16:creationId xmlns:a16="http://schemas.microsoft.com/office/drawing/2014/main" xmlns="" id="{4A671C22-861A-5BF0-F527-E9574F3B2CA1}"/>
              </a:ext>
            </a:extLst>
          </p:cNvPr>
          <p:cNvPicPr>
            <a:picLocks noChangeAspect="1"/>
          </p:cNvPicPr>
          <p:nvPr/>
        </p:nvPicPr>
        <p:blipFill>
          <a:blip r:embed="rId3" cstate="print"/>
          <a:stretch>
            <a:fillRect/>
          </a:stretch>
        </p:blipFill>
        <p:spPr>
          <a:xfrm>
            <a:off x="1310340" y="4161524"/>
            <a:ext cx="569899" cy="580775"/>
          </a:xfrm>
          <a:prstGeom prst="rect">
            <a:avLst/>
          </a:prstGeom>
        </p:spPr>
      </p:pic>
      <p:sp>
        <p:nvSpPr>
          <p:cNvPr id="53" name="Isosceles Triangle 52">
            <a:extLst>
              <a:ext uri="{FF2B5EF4-FFF2-40B4-BE49-F238E27FC236}">
                <a16:creationId xmlns:a16="http://schemas.microsoft.com/office/drawing/2014/main" xmlns="" id="{F695DC66-D208-6DAD-1D6E-2163F10A56D8}"/>
              </a:ext>
            </a:extLst>
          </p:cNvPr>
          <p:cNvSpPr/>
          <p:nvPr/>
        </p:nvSpPr>
        <p:spPr>
          <a:xfrm rot="13094208">
            <a:off x="1515558" y="4497765"/>
            <a:ext cx="313337" cy="444931"/>
          </a:xfrm>
          <a:prstGeom prst="triangle">
            <a:avLst/>
          </a:prstGeom>
          <a:gradFill flip="none" rotWithShape="1">
            <a:gsLst>
              <a:gs pos="0">
                <a:srgbClr val="FF0000"/>
              </a:gs>
              <a:gs pos="42000">
                <a:srgbClr val="FF0000"/>
              </a:gs>
              <a:gs pos="100000">
                <a:srgbClr val="FF0000">
                  <a:alpha val="2000"/>
                </a:srgbClr>
              </a:gs>
            </a:gsLst>
            <a:lin ang="5400000" scaled="0"/>
            <a:tileRect/>
          </a:gra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sp>
        <p:nvSpPr>
          <p:cNvPr id="55" name="矢印: 右 242">
            <a:extLst>
              <a:ext uri="{FF2B5EF4-FFF2-40B4-BE49-F238E27FC236}">
                <a16:creationId xmlns:a16="http://schemas.microsoft.com/office/drawing/2014/main" xmlns="" id="{BFF1FADC-8C11-353D-332E-7FF33E73571B}"/>
              </a:ext>
            </a:extLst>
          </p:cNvPr>
          <p:cNvSpPr/>
          <p:nvPr/>
        </p:nvSpPr>
        <p:spPr>
          <a:xfrm rot="5400000">
            <a:off x="1420524" y="3711529"/>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9" name="Picture 58">
            <a:extLst>
              <a:ext uri="{FF2B5EF4-FFF2-40B4-BE49-F238E27FC236}">
                <a16:creationId xmlns:a16="http://schemas.microsoft.com/office/drawing/2014/main" xmlns="" id="{D3CA2FCE-FD1B-E149-7115-00317F3A7F17}"/>
              </a:ext>
            </a:extLst>
          </p:cNvPr>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084460" y="4699807"/>
            <a:ext cx="424933" cy="628294"/>
          </a:xfrm>
          <a:prstGeom prst="rect">
            <a:avLst/>
          </a:prstGeom>
        </p:spPr>
      </p:pic>
    </p:spTree>
    <p:extLst>
      <p:ext uri="{BB962C8B-B14F-4D97-AF65-F5344CB8AC3E}">
        <p14:creationId xmlns:p14="http://schemas.microsoft.com/office/powerpoint/2010/main" xmlns="" val="2199870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A5AD4792-0BE5-482B-8DBB-C95C1477AACD}"/>
              </a:ext>
            </a:extLst>
          </p:cNvPr>
          <p:cNvSpPr>
            <a:spLocks noGrp="1"/>
          </p:cNvSpPr>
          <p:nvPr>
            <p:ph type="sldNum" sz="quarter" idx="12"/>
          </p:nvPr>
        </p:nvSpPr>
        <p:spPr/>
        <p:txBody>
          <a:bodyPr/>
          <a:lstStyle/>
          <a:p>
            <a:fld id="{FABEA90D-F275-432F-8053-456A4E092F4A}" type="slidenum">
              <a:rPr kumimoji="1" lang="ja-JP" altLang="en-US" smtClean="0"/>
              <a:pPr/>
              <a:t>14</a:t>
            </a:fld>
            <a:endParaRPr kumimoji="1" lang="ja-JP" altLang="en-US"/>
          </a:p>
        </p:txBody>
      </p:sp>
      <p:sp>
        <p:nvSpPr>
          <p:cNvPr id="17" name="正方形/長方形 16">
            <a:extLst>
              <a:ext uri="{FF2B5EF4-FFF2-40B4-BE49-F238E27FC236}">
                <a16:creationId xmlns:a16="http://schemas.microsoft.com/office/drawing/2014/main" xmlns=""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xmlns="" id="{955B3EEA-D4AA-44A8-9AE7-AEB795E8A820}"/>
              </a:ext>
            </a:extLst>
          </p:cNvPr>
          <p:cNvSpPr txBox="1"/>
          <p:nvPr/>
        </p:nvSpPr>
        <p:spPr>
          <a:xfrm>
            <a:off x="406400" y="1025912"/>
            <a:ext cx="6117062" cy="430887"/>
          </a:xfrm>
          <a:prstGeom prst="rect">
            <a:avLst/>
          </a:prstGeom>
          <a:noFill/>
        </p:spPr>
        <p:txBody>
          <a:bodyPr wrap="square" rtlCol="0">
            <a:spAutoFit/>
          </a:bodyPr>
          <a:lstStyle/>
          <a:p>
            <a:r>
              <a:rPr kumimoji="1" lang="en-US" altLang="ja-JP" sz="1100" b="1" dirty="0"/>
              <a:t>5-2. Tablet screen image</a:t>
            </a:r>
          </a:p>
          <a:p>
            <a:r>
              <a:rPr kumimoji="1" lang="en-US" altLang="ja-JP" sz="1100" b="1" dirty="0"/>
              <a:t>5-2-1. Login &amp; Main menu</a:t>
            </a:r>
          </a:p>
        </p:txBody>
      </p:sp>
      <p:sp>
        <p:nvSpPr>
          <p:cNvPr id="40" name="正方形/長方形 39">
            <a:extLst>
              <a:ext uri="{FF2B5EF4-FFF2-40B4-BE49-F238E27FC236}">
                <a16:creationId xmlns:a16="http://schemas.microsoft.com/office/drawing/2014/main" xmlns="" id="{4D3446FF-91A2-4882-ADFB-35C92745D8C9}"/>
              </a:ext>
            </a:extLst>
          </p:cNvPr>
          <p:cNvSpPr/>
          <p:nvPr/>
        </p:nvSpPr>
        <p:spPr>
          <a:xfrm>
            <a:off x="406400"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pic>
        <p:nvPicPr>
          <p:cNvPr id="33" name="図 50">
            <a:extLst>
              <a:ext uri="{FF2B5EF4-FFF2-40B4-BE49-F238E27FC236}">
                <a16:creationId xmlns:a16="http://schemas.microsoft.com/office/drawing/2014/main" xmlns="" id="{7DF4EC02-7212-9011-8340-2FD186EA592C}"/>
              </a:ext>
            </a:extLst>
          </p:cNvPr>
          <p:cNvPicPr/>
          <p:nvPr/>
        </p:nvPicPr>
        <p:blipFill rotWithShape="1">
          <a:blip r:embed="rId2" cstate="print">
            <a:extLst>
              <a:ext uri="{28A0092B-C50C-407E-A947-70E740481C1C}">
                <a14:useLocalDpi xmlns:a14="http://schemas.microsoft.com/office/drawing/2010/main" xmlns="" val="0"/>
              </a:ext>
            </a:extLst>
          </a:blip>
          <a:srcRect l="-1" t="2595" r="1966" b="5457"/>
          <a:stretch/>
        </p:blipFill>
        <p:spPr bwMode="auto">
          <a:xfrm>
            <a:off x="787275" y="1896155"/>
            <a:ext cx="5151399" cy="3219625"/>
          </a:xfrm>
          <a:prstGeom prst="rect">
            <a:avLst/>
          </a:prstGeom>
          <a:solidFill>
            <a:schemeClr val="bg1"/>
          </a:solidFill>
          <a:ln>
            <a:solidFill>
              <a:schemeClr val="tx1"/>
            </a:solidFill>
          </a:ln>
        </p:spPr>
      </p:pic>
      <p:pic>
        <p:nvPicPr>
          <p:cNvPr id="34" name="図 33">
            <a:extLst>
              <a:ext uri="{FF2B5EF4-FFF2-40B4-BE49-F238E27FC236}">
                <a16:creationId xmlns:a16="http://schemas.microsoft.com/office/drawing/2014/main" xmlns="" id="{1F8BC76C-E9F1-E432-F72B-1F5A08D7B585}"/>
              </a:ext>
            </a:extLst>
          </p:cNvPr>
          <p:cNvPicPr>
            <a:picLocks noChangeAspect="1"/>
          </p:cNvPicPr>
          <p:nvPr/>
        </p:nvPicPr>
        <p:blipFill>
          <a:blip r:embed="rId3" cstate="print"/>
          <a:stretch>
            <a:fillRect/>
          </a:stretch>
        </p:blipFill>
        <p:spPr>
          <a:xfrm>
            <a:off x="924777" y="2012974"/>
            <a:ext cx="4866423" cy="3046705"/>
          </a:xfrm>
          <a:prstGeom prst="rect">
            <a:avLst/>
          </a:prstGeom>
        </p:spPr>
      </p:pic>
      <p:sp>
        <p:nvSpPr>
          <p:cNvPr id="42" name="テキスト ボックス 41">
            <a:extLst>
              <a:ext uri="{FF2B5EF4-FFF2-40B4-BE49-F238E27FC236}">
                <a16:creationId xmlns:a16="http://schemas.microsoft.com/office/drawing/2014/main" xmlns="" id="{AE644FA8-5823-D332-C3BA-760E4CB10F92}"/>
              </a:ext>
            </a:extLst>
          </p:cNvPr>
          <p:cNvSpPr txBox="1"/>
          <p:nvPr/>
        </p:nvSpPr>
        <p:spPr>
          <a:xfrm>
            <a:off x="1888727" y="2828697"/>
            <a:ext cx="753442" cy="261610"/>
          </a:xfrm>
          <a:prstGeom prst="rect">
            <a:avLst/>
          </a:prstGeom>
          <a:noFill/>
        </p:spPr>
        <p:txBody>
          <a:bodyPr wrap="square" rtlCol="0">
            <a:spAutoFit/>
          </a:bodyPr>
          <a:lstStyle/>
          <a:p>
            <a:r>
              <a:rPr kumimoji="1" lang="en-US" altLang="ja-JP" sz="1100" dirty="0"/>
              <a:t>User ID</a:t>
            </a:r>
            <a:endParaRPr kumimoji="1" lang="ja-JP" altLang="en-US" sz="1100" dirty="0"/>
          </a:p>
        </p:txBody>
      </p:sp>
      <p:sp>
        <p:nvSpPr>
          <p:cNvPr id="44" name="テキスト ボックス 43">
            <a:extLst>
              <a:ext uri="{FF2B5EF4-FFF2-40B4-BE49-F238E27FC236}">
                <a16:creationId xmlns:a16="http://schemas.microsoft.com/office/drawing/2014/main" xmlns="" id="{0BA870F1-90F7-338E-2A3F-D60332390E38}"/>
              </a:ext>
            </a:extLst>
          </p:cNvPr>
          <p:cNvSpPr txBox="1"/>
          <p:nvPr/>
        </p:nvSpPr>
        <p:spPr>
          <a:xfrm>
            <a:off x="1882474" y="3679232"/>
            <a:ext cx="1141671" cy="261610"/>
          </a:xfrm>
          <a:prstGeom prst="rect">
            <a:avLst/>
          </a:prstGeom>
          <a:noFill/>
        </p:spPr>
        <p:txBody>
          <a:bodyPr wrap="square" rtlCol="0">
            <a:spAutoFit/>
          </a:bodyPr>
          <a:lstStyle/>
          <a:p>
            <a:r>
              <a:rPr kumimoji="1" lang="en-US" altLang="ja-JP" sz="1100" dirty="0"/>
              <a:t>Handy terminal</a:t>
            </a:r>
            <a:endParaRPr kumimoji="1" lang="ja-JP" altLang="en-US" sz="1100" dirty="0"/>
          </a:p>
        </p:txBody>
      </p:sp>
      <p:sp>
        <p:nvSpPr>
          <p:cNvPr id="45" name="テキスト ボックス 44">
            <a:extLst>
              <a:ext uri="{FF2B5EF4-FFF2-40B4-BE49-F238E27FC236}">
                <a16:creationId xmlns:a16="http://schemas.microsoft.com/office/drawing/2014/main" xmlns="" id="{B1760422-F6A0-FB5A-326C-1399F7EBA51F}"/>
              </a:ext>
            </a:extLst>
          </p:cNvPr>
          <p:cNvSpPr txBox="1"/>
          <p:nvPr/>
        </p:nvSpPr>
        <p:spPr>
          <a:xfrm>
            <a:off x="518141" y="5387965"/>
            <a:ext cx="1188132" cy="261610"/>
          </a:xfrm>
          <a:prstGeom prst="rect">
            <a:avLst/>
          </a:prstGeom>
          <a:noFill/>
        </p:spPr>
        <p:txBody>
          <a:bodyPr wrap="square" rtlCol="0">
            <a:spAutoFit/>
          </a:bodyPr>
          <a:lstStyle/>
          <a:p>
            <a:r>
              <a:rPr kumimoji="1" lang="en-US" altLang="ja-JP" sz="1100" b="1" dirty="0"/>
              <a:t>Main menu</a:t>
            </a:r>
            <a:endParaRPr kumimoji="1" lang="ja-JP" altLang="en-US" sz="1100" b="1" dirty="0"/>
          </a:p>
        </p:txBody>
      </p:sp>
      <p:pic>
        <p:nvPicPr>
          <p:cNvPr id="46" name="図 50">
            <a:extLst>
              <a:ext uri="{FF2B5EF4-FFF2-40B4-BE49-F238E27FC236}">
                <a16:creationId xmlns:a16="http://schemas.microsoft.com/office/drawing/2014/main" xmlns="" id="{B52B0749-C5CD-3CD1-08DD-322D5E0CF756}"/>
              </a:ext>
            </a:extLst>
          </p:cNvPr>
          <p:cNvPicPr/>
          <p:nvPr/>
        </p:nvPicPr>
        <p:blipFill rotWithShape="1">
          <a:blip r:embed="rId2" cstate="print">
            <a:extLst>
              <a:ext uri="{28A0092B-C50C-407E-A947-70E740481C1C}">
                <a14:useLocalDpi xmlns:a14="http://schemas.microsoft.com/office/drawing/2010/main" xmlns="" val="0"/>
              </a:ext>
            </a:extLst>
          </a:blip>
          <a:srcRect l="-1" t="2595" r="1966" b="5457"/>
          <a:stretch/>
        </p:blipFill>
        <p:spPr bwMode="auto">
          <a:xfrm>
            <a:off x="781824" y="5689587"/>
            <a:ext cx="5151399" cy="3219625"/>
          </a:xfrm>
          <a:prstGeom prst="rect">
            <a:avLst/>
          </a:prstGeom>
          <a:solidFill>
            <a:schemeClr val="bg1"/>
          </a:solidFill>
          <a:ln>
            <a:solidFill>
              <a:schemeClr val="tx1"/>
            </a:solidFill>
          </a:ln>
        </p:spPr>
      </p:pic>
      <p:pic>
        <p:nvPicPr>
          <p:cNvPr id="47" name="図 46">
            <a:extLst>
              <a:ext uri="{FF2B5EF4-FFF2-40B4-BE49-F238E27FC236}">
                <a16:creationId xmlns:a16="http://schemas.microsoft.com/office/drawing/2014/main" xmlns="" id="{19E9AD0B-E21D-B68C-FED4-6CB5F2DE9D62}"/>
              </a:ext>
            </a:extLst>
          </p:cNvPr>
          <p:cNvPicPr>
            <a:picLocks noChangeAspect="1"/>
          </p:cNvPicPr>
          <p:nvPr/>
        </p:nvPicPr>
        <p:blipFill>
          <a:blip r:embed="rId3" cstate="print"/>
          <a:stretch>
            <a:fillRect/>
          </a:stretch>
        </p:blipFill>
        <p:spPr>
          <a:xfrm>
            <a:off x="919326" y="5806406"/>
            <a:ext cx="4866423" cy="3046705"/>
          </a:xfrm>
          <a:prstGeom prst="rect">
            <a:avLst/>
          </a:prstGeom>
        </p:spPr>
      </p:pic>
      <p:sp>
        <p:nvSpPr>
          <p:cNvPr id="48" name="テキスト ボックス 47">
            <a:extLst>
              <a:ext uri="{FF2B5EF4-FFF2-40B4-BE49-F238E27FC236}">
                <a16:creationId xmlns:a16="http://schemas.microsoft.com/office/drawing/2014/main" xmlns="" id="{97758C39-9C41-057B-B4E5-05B448D791D6}"/>
              </a:ext>
            </a:extLst>
          </p:cNvPr>
          <p:cNvSpPr txBox="1"/>
          <p:nvPr/>
        </p:nvSpPr>
        <p:spPr>
          <a:xfrm>
            <a:off x="2030709" y="6168115"/>
            <a:ext cx="1128866" cy="261610"/>
          </a:xfrm>
          <a:prstGeom prst="rect">
            <a:avLst/>
          </a:prstGeom>
          <a:noFill/>
        </p:spPr>
        <p:txBody>
          <a:bodyPr wrap="square" rtlCol="0">
            <a:spAutoFit/>
          </a:bodyPr>
          <a:lstStyle/>
          <a:p>
            <a:r>
              <a:rPr kumimoji="1" lang="en-US" altLang="ja-JP" sz="1100" dirty="0"/>
              <a:t>Handy terminal</a:t>
            </a:r>
            <a:endParaRPr kumimoji="1" lang="ja-JP" altLang="en-US" sz="1100" dirty="0"/>
          </a:p>
        </p:txBody>
      </p:sp>
      <p:sp>
        <p:nvSpPr>
          <p:cNvPr id="49" name="正方形/長方形 48">
            <a:extLst>
              <a:ext uri="{FF2B5EF4-FFF2-40B4-BE49-F238E27FC236}">
                <a16:creationId xmlns:a16="http://schemas.microsoft.com/office/drawing/2014/main" xmlns="" id="{FD98AEE3-23A2-868F-88B8-8171042CB6C9}"/>
              </a:ext>
            </a:extLst>
          </p:cNvPr>
          <p:cNvSpPr/>
          <p:nvPr/>
        </p:nvSpPr>
        <p:spPr>
          <a:xfrm>
            <a:off x="3024145" y="2824910"/>
            <a:ext cx="1447800" cy="26161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51" name="正方形/長方形 50">
            <a:extLst>
              <a:ext uri="{FF2B5EF4-FFF2-40B4-BE49-F238E27FC236}">
                <a16:creationId xmlns:a16="http://schemas.microsoft.com/office/drawing/2014/main" xmlns="" id="{F55CEEB9-496C-A7CD-329F-D6A9E9D851DC}"/>
              </a:ext>
            </a:extLst>
          </p:cNvPr>
          <p:cNvSpPr/>
          <p:nvPr/>
        </p:nvSpPr>
        <p:spPr>
          <a:xfrm>
            <a:off x="3024145" y="3679232"/>
            <a:ext cx="1447800" cy="26161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53" name="テキスト ボックス 52">
            <a:extLst>
              <a:ext uri="{FF2B5EF4-FFF2-40B4-BE49-F238E27FC236}">
                <a16:creationId xmlns:a16="http://schemas.microsoft.com/office/drawing/2014/main" xmlns="" id="{57E2E3A1-07F1-6C95-249D-4F8ED391A795}"/>
              </a:ext>
            </a:extLst>
          </p:cNvPr>
          <p:cNvSpPr txBox="1"/>
          <p:nvPr/>
        </p:nvSpPr>
        <p:spPr>
          <a:xfrm>
            <a:off x="4214650" y="3688285"/>
            <a:ext cx="329155" cy="261610"/>
          </a:xfrm>
          <a:prstGeom prst="rect">
            <a:avLst/>
          </a:prstGeom>
          <a:noFill/>
        </p:spPr>
        <p:txBody>
          <a:bodyPr wrap="square" rtlCol="0">
            <a:spAutoFit/>
          </a:bodyPr>
          <a:lstStyle/>
          <a:p>
            <a:r>
              <a:rPr kumimoji="1" lang="ja-JP" altLang="en-US" sz="1100" dirty="0"/>
              <a:t>▼</a:t>
            </a:r>
          </a:p>
        </p:txBody>
      </p:sp>
      <p:sp>
        <p:nvSpPr>
          <p:cNvPr id="54" name="正方形/長方形 53">
            <a:extLst>
              <a:ext uri="{FF2B5EF4-FFF2-40B4-BE49-F238E27FC236}">
                <a16:creationId xmlns:a16="http://schemas.microsoft.com/office/drawing/2014/main" xmlns="" id="{EFA5D779-94CC-FD83-4278-4A3E636BA70A}"/>
              </a:ext>
            </a:extLst>
          </p:cNvPr>
          <p:cNvSpPr/>
          <p:nvPr/>
        </p:nvSpPr>
        <p:spPr>
          <a:xfrm>
            <a:off x="3159575" y="6168115"/>
            <a:ext cx="1447800" cy="261610"/>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Handy terminal #001</a:t>
            </a:r>
            <a:endParaRPr kumimoji="1" lang="ja-JP" altLang="en-US" sz="800" dirty="0">
              <a:solidFill>
                <a:schemeClr val="tx1"/>
              </a:solidFill>
            </a:endParaRPr>
          </a:p>
        </p:txBody>
      </p:sp>
      <p:sp>
        <p:nvSpPr>
          <p:cNvPr id="55" name="正方形/長方形 54">
            <a:extLst>
              <a:ext uri="{FF2B5EF4-FFF2-40B4-BE49-F238E27FC236}">
                <a16:creationId xmlns:a16="http://schemas.microsoft.com/office/drawing/2014/main" xmlns="" id="{BC809CC8-9299-0A90-6E04-F9234F4405CD}"/>
              </a:ext>
            </a:extLst>
          </p:cNvPr>
          <p:cNvSpPr/>
          <p:nvPr/>
        </p:nvSpPr>
        <p:spPr>
          <a:xfrm>
            <a:off x="2060251" y="6689846"/>
            <a:ext cx="1267149" cy="351033"/>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Meiji card</a:t>
            </a:r>
            <a:endParaRPr kumimoji="1" lang="ja-JP" altLang="en-US" sz="800" b="1" dirty="0">
              <a:solidFill>
                <a:schemeClr val="tx1"/>
              </a:solidFill>
            </a:endParaRPr>
          </a:p>
        </p:txBody>
      </p:sp>
      <p:sp>
        <p:nvSpPr>
          <p:cNvPr id="56" name="正方形/長方形 55">
            <a:extLst>
              <a:ext uri="{FF2B5EF4-FFF2-40B4-BE49-F238E27FC236}">
                <a16:creationId xmlns:a16="http://schemas.microsoft.com/office/drawing/2014/main" xmlns="" id="{1466D910-6DFF-78B1-C4F5-80A674D3DE33}"/>
              </a:ext>
            </a:extLst>
          </p:cNvPr>
          <p:cNvSpPr/>
          <p:nvPr/>
        </p:nvSpPr>
        <p:spPr>
          <a:xfrm>
            <a:off x="2078975" y="7171987"/>
            <a:ext cx="1267149" cy="351033"/>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Production Schedule</a:t>
            </a:r>
            <a:endParaRPr kumimoji="1" lang="ja-JP" altLang="en-US" sz="800" b="1" dirty="0">
              <a:solidFill>
                <a:schemeClr val="tx1"/>
              </a:solidFill>
            </a:endParaRPr>
          </a:p>
        </p:txBody>
      </p:sp>
      <p:sp>
        <p:nvSpPr>
          <p:cNvPr id="58" name="テキスト ボックス 57">
            <a:extLst>
              <a:ext uri="{FF2B5EF4-FFF2-40B4-BE49-F238E27FC236}">
                <a16:creationId xmlns:a16="http://schemas.microsoft.com/office/drawing/2014/main" xmlns="" id="{D79D2CD2-4D42-7260-B1C0-52C679B3C1D5}"/>
              </a:ext>
            </a:extLst>
          </p:cNvPr>
          <p:cNvSpPr txBox="1"/>
          <p:nvPr/>
        </p:nvSpPr>
        <p:spPr>
          <a:xfrm>
            <a:off x="523592" y="1594533"/>
            <a:ext cx="1188132" cy="261610"/>
          </a:xfrm>
          <a:prstGeom prst="rect">
            <a:avLst/>
          </a:prstGeom>
          <a:noFill/>
        </p:spPr>
        <p:txBody>
          <a:bodyPr wrap="square" rtlCol="0">
            <a:spAutoFit/>
          </a:bodyPr>
          <a:lstStyle/>
          <a:p>
            <a:r>
              <a:rPr kumimoji="1" lang="en-US" altLang="ja-JP" sz="1100" b="1" dirty="0"/>
              <a:t>User Login</a:t>
            </a:r>
            <a:endParaRPr kumimoji="1" lang="ja-JP" altLang="en-US" sz="1100" b="1" dirty="0"/>
          </a:p>
        </p:txBody>
      </p:sp>
      <p:sp>
        <p:nvSpPr>
          <p:cNvPr id="59" name="正方形/長方形 58">
            <a:extLst>
              <a:ext uri="{FF2B5EF4-FFF2-40B4-BE49-F238E27FC236}">
                <a16:creationId xmlns:a16="http://schemas.microsoft.com/office/drawing/2014/main" xmlns="" id="{9D050A06-4643-4392-3581-B8D0BF87E9C0}"/>
              </a:ext>
            </a:extLst>
          </p:cNvPr>
          <p:cNvSpPr/>
          <p:nvPr/>
        </p:nvSpPr>
        <p:spPr>
          <a:xfrm>
            <a:off x="3503946" y="7654128"/>
            <a:ext cx="1267149" cy="351033"/>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Logout</a:t>
            </a:r>
            <a:endParaRPr kumimoji="1" lang="ja-JP" altLang="en-US" sz="800" b="1" dirty="0">
              <a:solidFill>
                <a:schemeClr val="tx1"/>
              </a:solidFill>
            </a:endParaRPr>
          </a:p>
        </p:txBody>
      </p:sp>
      <p:sp>
        <p:nvSpPr>
          <p:cNvPr id="26" name="正方形/長方形 55">
            <a:extLst>
              <a:ext uri="{FF2B5EF4-FFF2-40B4-BE49-F238E27FC236}">
                <a16:creationId xmlns:a16="http://schemas.microsoft.com/office/drawing/2014/main" xmlns="" id="{1466D910-6DFF-78B1-C4F5-80A674D3DE33}"/>
              </a:ext>
            </a:extLst>
          </p:cNvPr>
          <p:cNvSpPr/>
          <p:nvPr/>
        </p:nvSpPr>
        <p:spPr>
          <a:xfrm>
            <a:off x="2060251" y="7639839"/>
            <a:ext cx="1267149" cy="351033"/>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Monitor</a:t>
            </a:r>
            <a:endParaRPr kumimoji="1" lang="ja-JP" altLang="en-US" sz="800" b="1" dirty="0">
              <a:solidFill>
                <a:schemeClr val="tx1"/>
              </a:solidFill>
            </a:endParaRPr>
          </a:p>
        </p:txBody>
      </p:sp>
      <p:sp>
        <p:nvSpPr>
          <p:cNvPr id="7" name="正方形/長方形 54">
            <a:extLst>
              <a:ext uri="{FF2B5EF4-FFF2-40B4-BE49-F238E27FC236}">
                <a16:creationId xmlns:a16="http://schemas.microsoft.com/office/drawing/2014/main" xmlns="" id="{44FDD040-4785-5602-A400-8E473623779C}"/>
              </a:ext>
            </a:extLst>
          </p:cNvPr>
          <p:cNvSpPr/>
          <p:nvPr/>
        </p:nvSpPr>
        <p:spPr>
          <a:xfrm>
            <a:off x="3485222" y="6689846"/>
            <a:ext cx="1267149" cy="351033"/>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Report Receive Finish Case</a:t>
            </a:r>
            <a:endParaRPr kumimoji="1" lang="ja-JP" altLang="en-US" sz="800" b="1" dirty="0">
              <a:solidFill>
                <a:schemeClr val="tx1"/>
              </a:solidFill>
            </a:endParaRPr>
          </a:p>
        </p:txBody>
      </p:sp>
      <p:sp>
        <p:nvSpPr>
          <p:cNvPr id="8" name="正方形/長方形 55">
            <a:extLst>
              <a:ext uri="{FF2B5EF4-FFF2-40B4-BE49-F238E27FC236}">
                <a16:creationId xmlns:a16="http://schemas.microsoft.com/office/drawing/2014/main" xmlns="" id="{48CCF01A-EA7D-C1B6-A146-DB4A0C165603}"/>
              </a:ext>
            </a:extLst>
          </p:cNvPr>
          <p:cNvSpPr/>
          <p:nvPr/>
        </p:nvSpPr>
        <p:spPr>
          <a:xfrm>
            <a:off x="3503946" y="7171987"/>
            <a:ext cx="1267149" cy="351033"/>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Report Finish Case</a:t>
            </a:r>
            <a:endParaRPr kumimoji="1" lang="ja-JP" altLang="en-US" sz="800" b="1" dirty="0">
              <a:solidFill>
                <a:schemeClr val="tx1"/>
              </a:solidFill>
            </a:endParaRPr>
          </a:p>
        </p:txBody>
      </p:sp>
      <p:sp>
        <p:nvSpPr>
          <p:cNvPr id="2" name="Isosceles Triangle 1">
            <a:extLst>
              <a:ext uri="{FF2B5EF4-FFF2-40B4-BE49-F238E27FC236}">
                <a16:creationId xmlns:a16="http://schemas.microsoft.com/office/drawing/2014/main" xmlns="" id="{D2728BF8-A475-1F6F-1C8F-CE1005DAF70F}"/>
              </a:ext>
            </a:extLst>
          </p:cNvPr>
          <p:cNvSpPr/>
          <p:nvPr/>
        </p:nvSpPr>
        <p:spPr>
          <a:xfrm>
            <a:off x="6165030" y="550817"/>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4</a:t>
            </a:r>
          </a:p>
        </p:txBody>
      </p:sp>
      <p:sp>
        <p:nvSpPr>
          <p:cNvPr id="4" name="正方形/長方形 55">
            <a:extLst>
              <a:ext uri="{FF2B5EF4-FFF2-40B4-BE49-F238E27FC236}">
                <a16:creationId xmlns:a16="http://schemas.microsoft.com/office/drawing/2014/main" xmlns="" id="{AC491085-13C7-C297-DE7B-D3B8097456A1}"/>
              </a:ext>
            </a:extLst>
          </p:cNvPr>
          <p:cNvSpPr/>
          <p:nvPr/>
        </p:nvSpPr>
        <p:spPr>
          <a:xfrm>
            <a:off x="2060251" y="8107691"/>
            <a:ext cx="1267149" cy="351033"/>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Q-Gate</a:t>
            </a:r>
            <a:endParaRPr kumimoji="1" lang="ja-JP" altLang="en-US" sz="800" b="1" dirty="0">
              <a:solidFill>
                <a:schemeClr val="tx1"/>
              </a:solidFill>
            </a:endParaRPr>
          </a:p>
        </p:txBody>
      </p:sp>
    </p:spTree>
    <p:extLst>
      <p:ext uri="{BB962C8B-B14F-4D97-AF65-F5344CB8AC3E}">
        <p14:creationId xmlns:p14="http://schemas.microsoft.com/office/powerpoint/2010/main" xmlns="" val="1957172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A5AD4792-0BE5-482B-8DBB-C95C1477AACD}"/>
              </a:ext>
            </a:extLst>
          </p:cNvPr>
          <p:cNvSpPr>
            <a:spLocks noGrp="1"/>
          </p:cNvSpPr>
          <p:nvPr>
            <p:ph type="sldNum" sz="quarter" idx="12"/>
          </p:nvPr>
        </p:nvSpPr>
        <p:spPr/>
        <p:txBody>
          <a:bodyPr/>
          <a:lstStyle/>
          <a:p>
            <a:fld id="{FABEA90D-F275-432F-8053-456A4E092F4A}" type="slidenum">
              <a:rPr kumimoji="1" lang="ja-JP" altLang="en-US" smtClean="0"/>
              <a:pPr/>
              <a:t>15</a:t>
            </a:fld>
            <a:endParaRPr kumimoji="1" lang="ja-JP" altLang="en-US"/>
          </a:p>
        </p:txBody>
      </p:sp>
      <p:sp>
        <p:nvSpPr>
          <p:cNvPr id="17" name="正方形/長方形 16">
            <a:extLst>
              <a:ext uri="{FF2B5EF4-FFF2-40B4-BE49-F238E27FC236}">
                <a16:creationId xmlns:a16="http://schemas.microsoft.com/office/drawing/2014/main" xmlns=""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xmlns="" id="{955B3EEA-D4AA-44A8-9AE7-AEB795E8A820}"/>
              </a:ext>
            </a:extLst>
          </p:cNvPr>
          <p:cNvSpPr txBox="1"/>
          <p:nvPr/>
        </p:nvSpPr>
        <p:spPr>
          <a:xfrm>
            <a:off x="406400" y="1025912"/>
            <a:ext cx="6117062" cy="430887"/>
          </a:xfrm>
          <a:prstGeom prst="rect">
            <a:avLst/>
          </a:prstGeom>
          <a:noFill/>
        </p:spPr>
        <p:txBody>
          <a:bodyPr wrap="square" rtlCol="0">
            <a:spAutoFit/>
          </a:bodyPr>
          <a:lstStyle/>
          <a:p>
            <a:r>
              <a:rPr kumimoji="1" lang="en-US" altLang="ja-JP" sz="1100" b="1" dirty="0"/>
              <a:t>5-2. Tablet screen image</a:t>
            </a:r>
          </a:p>
          <a:p>
            <a:r>
              <a:rPr kumimoji="1" lang="en-US" altLang="ja-JP" sz="1100" b="1" dirty="0"/>
              <a:t>5-2-2. Q-Gate - Meiji card</a:t>
            </a:r>
          </a:p>
        </p:txBody>
      </p:sp>
      <p:sp>
        <p:nvSpPr>
          <p:cNvPr id="40" name="正方形/長方形 39">
            <a:extLst>
              <a:ext uri="{FF2B5EF4-FFF2-40B4-BE49-F238E27FC236}">
                <a16:creationId xmlns:a16="http://schemas.microsoft.com/office/drawing/2014/main" xmlns="" id="{4D3446FF-91A2-4882-ADFB-35C92745D8C9}"/>
              </a:ext>
            </a:extLst>
          </p:cNvPr>
          <p:cNvSpPr/>
          <p:nvPr/>
        </p:nvSpPr>
        <p:spPr>
          <a:xfrm>
            <a:off x="406400"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pic>
        <p:nvPicPr>
          <p:cNvPr id="33" name="図 50">
            <a:extLst>
              <a:ext uri="{FF2B5EF4-FFF2-40B4-BE49-F238E27FC236}">
                <a16:creationId xmlns:a16="http://schemas.microsoft.com/office/drawing/2014/main" xmlns="" id="{7DF4EC02-7212-9011-8340-2FD186EA592C}"/>
              </a:ext>
            </a:extLst>
          </p:cNvPr>
          <p:cNvPicPr/>
          <p:nvPr/>
        </p:nvPicPr>
        <p:blipFill rotWithShape="1">
          <a:blip r:embed="rId2" cstate="print">
            <a:extLst>
              <a:ext uri="{28A0092B-C50C-407E-A947-70E740481C1C}">
                <a14:useLocalDpi xmlns:a14="http://schemas.microsoft.com/office/drawing/2010/main" xmlns="" val="0"/>
              </a:ext>
            </a:extLst>
          </a:blip>
          <a:srcRect l="-1" t="2595" r="1966" b="5457"/>
          <a:stretch/>
        </p:blipFill>
        <p:spPr bwMode="auto">
          <a:xfrm>
            <a:off x="787275" y="1896155"/>
            <a:ext cx="5151399" cy="3219625"/>
          </a:xfrm>
          <a:prstGeom prst="rect">
            <a:avLst/>
          </a:prstGeom>
          <a:solidFill>
            <a:schemeClr val="bg1"/>
          </a:solidFill>
          <a:ln>
            <a:solidFill>
              <a:schemeClr val="tx1"/>
            </a:solidFill>
          </a:ln>
        </p:spPr>
      </p:pic>
      <p:pic>
        <p:nvPicPr>
          <p:cNvPr id="34" name="図 33">
            <a:extLst>
              <a:ext uri="{FF2B5EF4-FFF2-40B4-BE49-F238E27FC236}">
                <a16:creationId xmlns:a16="http://schemas.microsoft.com/office/drawing/2014/main" xmlns="" id="{1F8BC76C-E9F1-E432-F72B-1F5A08D7B585}"/>
              </a:ext>
            </a:extLst>
          </p:cNvPr>
          <p:cNvPicPr>
            <a:picLocks noChangeAspect="1"/>
          </p:cNvPicPr>
          <p:nvPr/>
        </p:nvPicPr>
        <p:blipFill>
          <a:blip r:embed="rId3" cstate="print"/>
          <a:stretch>
            <a:fillRect/>
          </a:stretch>
        </p:blipFill>
        <p:spPr>
          <a:xfrm>
            <a:off x="924777" y="2012974"/>
            <a:ext cx="4866423" cy="3046705"/>
          </a:xfrm>
          <a:prstGeom prst="rect">
            <a:avLst/>
          </a:prstGeom>
        </p:spPr>
      </p:pic>
      <p:sp>
        <p:nvSpPr>
          <p:cNvPr id="48" name="テキスト ボックス 47">
            <a:extLst>
              <a:ext uri="{FF2B5EF4-FFF2-40B4-BE49-F238E27FC236}">
                <a16:creationId xmlns:a16="http://schemas.microsoft.com/office/drawing/2014/main" xmlns="" id="{97758C39-9C41-057B-B4E5-05B448D791D6}"/>
              </a:ext>
            </a:extLst>
          </p:cNvPr>
          <p:cNvSpPr txBox="1"/>
          <p:nvPr/>
        </p:nvSpPr>
        <p:spPr>
          <a:xfrm>
            <a:off x="4210421" y="1884360"/>
            <a:ext cx="469018" cy="246221"/>
          </a:xfrm>
          <a:prstGeom prst="rect">
            <a:avLst/>
          </a:prstGeom>
          <a:noFill/>
        </p:spPr>
        <p:txBody>
          <a:bodyPr wrap="square" rtlCol="0">
            <a:spAutoFit/>
          </a:bodyPr>
          <a:lstStyle/>
          <a:p>
            <a:r>
              <a:rPr kumimoji="1" lang="en-US" altLang="ja-JP" sz="1000" dirty="0"/>
              <a:t>HT :</a:t>
            </a:r>
            <a:endParaRPr kumimoji="1" lang="ja-JP" altLang="en-US" sz="1000" dirty="0"/>
          </a:p>
        </p:txBody>
      </p:sp>
      <p:sp>
        <p:nvSpPr>
          <p:cNvPr id="54" name="正方形/長方形 53">
            <a:extLst>
              <a:ext uri="{FF2B5EF4-FFF2-40B4-BE49-F238E27FC236}">
                <a16:creationId xmlns:a16="http://schemas.microsoft.com/office/drawing/2014/main" xmlns="" id="{EFA5D779-94CC-FD83-4278-4A3E636BA70A}"/>
              </a:ext>
            </a:extLst>
          </p:cNvPr>
          <p:cNvSpPr/>
          <p:nvPr/>
        </p:nvSpPr>
        <p:spPr>
          <a:xfrm>
            <a:off x="4572000" y="1931776"/>
            <a:ext cx="590861" cy="13983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HT01</a:t>
            </a:r>
            <a:endParaRPr kumimoji="1" lang="ja-JP" altLang="en-US" sz="800" dirty="0">
              <a:solidFill>
                <a:schemeClr val="tx1"/>
              </a:solidFill>
            </a:endParaRPr>
          </a:p>
        </p:txBody>
      </p:sp>
      <p:sp>
        <p:nvSpPr>
          <p:cNvPr id="58" name="テキスト ボックス 57">
            <a:extLst>
              <a:ext uri="{FF2B5EF4-FFF2-40B4-BE49-F238E27FC236}">
                <a16:creationId xmlns:a16="http://schemas.microsoft.com/office/drawing/2014/main" xmlns="" id="{D79D2CD2-4D42-7260-B1C0-52C679B3C1D5}"/>
              </a:ext>
            </a:extLst>
          </p:cNvPr>
          <p:cNvSpPr txBox="1"/>
          <p:nvPr/>
        </p:nvSpPr>
        <p:spPr>
          <a:xfrm>
            <a:off x="523591" y="1594533"/>
            <a:ext cx="3149249" cy="261610"/>
          </a:xfrm>
          <a:prstGeom prst="rect">
            <a:avLst/>
          </a:prstGeom>
          <a:noFill/>
        </p:spPr>
        <p:txBody>
          <a:bodyPr wrap="square" rtlCol="0">
            <a:spAutoFit/>
          </a:bodyPr>
          <a:lstStyle/>
          <a:p>
            <a:r>
              <a:rPr kumimoji="1" lang="en-US" altLang="ja-JP" sz="1100" b="1" dirty="0"/>
              <a:t>Meiji card / Packing Method tablet display</a:t>
            </a:r>
            <a:endParaRPr kumimoji="1" lang="ja-JP" altLang="en-US" sz="1100" b="1" dirty="0"/>
          </a:p>
        </p:txBody>
      </p:sp>
      <p:sp>
        <p:nvSpPr>
          <p:cNvPr id="2" name="テキスト ボックス 1">
            <a:extLst>
              <a:ext uri="{FF2B5EF4-FFF2-40B4-BE49-F238E27FC236}">
                <a16:creationId xmlns:a16="http://schemas.microsoft.com/office/drawing/2014/main" xmlns="" id="{F80E05C5-4B33-00FE-7619-59AF38C6D7E4}"/>
              </a:ext>
            </a:extLst>
          </p:cNvPr>
          <p:cNvSpPr txBox="1"/>
          <p:nvPr/>
        </p:nvSpPr>
        <p:spPr>
          <a:xfrm>
            <a:off x="919326" y="1956873"/>
            <a:ext cx="849995" cy="261610"/>
          </a:xfrm>
          <a:prstGeom prst="rect">
            <a:avLst/>
          </a:prstGeom>
          <a:solidFill>
            <a:srgbClr val="3BED50"/>
          </a:solidFill>
        </p:spPr>
        <p:txBody>
          <a:bodyPr wrap="square" rtlCol="0">
            <a:spAutoFit/>
          </a:bodyPr>
          <a:lstStyle/>
          <a:p>
            <a:r>
              <a:rPr kumimoji="1" lang="en-US" altLang="ja-JP" sz="1100" b="1" dirty="0"/>
              <a:t>Meiji card</a:t>
            </a:r>
            <a:endParaRPr kumimoji="1" lang="ja-JP" altLang="en-US" sz="1100" b="1" dirty="0"/>
          </a:p>
        </p:txBody>
      </p:sp>
      <p:pic>
        <p:nvPicPr>
          <p:cNvPr id="5" name="図 50">
            <a:extLst>
              <a:ext uri="{FF2B5EF4-FFF2-40B4-BE49-F238E27FC236}">
                <a16:creationId xmlns:a16="http://schemas.microsoft.com/office/drawing/2014/main" xmlns="" id="{02F04795-1263-E210-D5F5-7A7BDE8D8A93}"/>
              </a:ext>
            </a:extLst>
          </p:cNvPr>
          <p:cNvPicPr/>
          <p:nvPr/>
        </p:nvPicPr>
        <p:blipFill rotWithShape="1">
          <a:blip r:embed="rId2" cstate="print">
            <a:extLst>
              <a:ext uri="{28A0092B-C50C-407E-A947-70E740481C1C}">
                <a14:useLocalDpi xmlns:a14="http://schemas.microsoft.com/office/drawing/2010/main" xmlns="" val="0"/>
              </a:ext>
            </a:extLst>
          </a:blip>
          <a:srcRect l="-1" t="2595" r="1966" b="5457"/>
          <a:stretch/>
        </p:blipFill>
        <p:spPr bwMode="auto">
          <a:xfrm>
            <a:off x="781824" y="5534221"/>
            <a:ext cx="5151399" cy="3219625"/>
          </a:xfrm>
          <a:prstGeom prst="rect">
            <a:avLst/>
          </a:prstGeom>
          <a:solidFill>
            <a:schemeClr val="bg1"/>
          </a:solidFill>
          <a:ln>
            <a:solidFill>
              <a:schemeClr val="tx1"/>
            </a:solidFill>
          </a:ln>
        </p:spPr>
      </p:pic>
      <p:pic>
        <p:nvPicPr>
          <p:cNvPr id="6" name="図 5">
            <a:extLst>
              <a:ext uri="{FF2B5EF4-FFF2-40B4-BE49-F238E27FC236}">
                <a16:creationId xmlns:a16="http://schemas.microsoft.com/office/drawing/2014/main" xmlns="" id="{1D4C07FE-9101-664F-9664-A8BD2F289C43}"/>
              </a:ext>
            </a:extLst>
          </p:cNvPr>
          <p:cNvPicPr>
            <a:picLocks noChangeAspect="1"/>
          </p:cNvPicPr>
          <p:nvPr/>
        </p:nvPicPr>
        <p:blipFill>
          <a:blip r:embed="rId3" cstate="print"/>
          <a:stretch>
            <a:fillRect/>
          </a:stretch>
        </p:blipFill>
        <p:spPr>
          <a:xfrm>
            <a:off x="919326" y="5651040"/>
            <a:ext cx="4866423" cy="3046705"/>
          </a:xfrm>
          <a:prstGeom prst="rect">
            <a:avLst/>
          </a:prstGeom>
        </p:spPr>
      </p:pic>
      <p:sp>
        <p:nvSpPr>
          <p:cNvPr id="9" name="テキスト ボックス 8">
            <a:extLst>
              <a:ext uri="{FF2B5EF4-FFF2-40B4-BE49-F238E27FC236}">
                <a16:creationId xmlns:a16="http://schemas.microsoft.com/office/drawing/2014/main" xmlns="" id="{F9DAB869-1805-1FFD-46F6-E820AB28C6CF}"/>
              </a:ext>
            </a:extLst>
          </p:cNvPr>
          <p:cNvSpPr txBox="1"/>
          <p:nvPr/>
        </p:nvSpPr>
        <p:spPr>
          <a:xfrm>
            <a:off x="518140" y="5232599"/>
            <a:ext cx="2887641" cy="261610"/>
          </a:xfrm>
          <a:prstGeom prst="rect">
            <a:avLst/>
          </a:prstGeom>
          <a:noFill/>
        </p:spPr>
        <p:txBody>
          <a:bodyPr wrap="square" rtlCol="0">
            <a:spAutoFit/>
          </a:bodyPr>
          <a:lstStyle/>
          <a:p>
            <a:r>
              <a:rPr kumimoji="1" lang="en-US" altLang="ja-JP" sz="1100" b="1" dirty="0"/>
              <a:t>Meiji card display loaded</a:t>
            </a:r>
            <a:endParaRPr kumimoji="1" lang="ja-JP" altLang="en-US" sz="1100" b="1" dirty="0"/>
          </a:p>
        </p:txBody>
      </p:sp>
      <p:sp>
        <p:nvSpPr>
          <p:cNvPr id="13" name="正方形/長方形 12">
            <a:extLst>
              <a:ext uri="{FF2B5EF4-FFF2-40B4-BE49-F238E27FC236}">
                <a16:creationId xmlns:a16="http://schemas.microsoft.com/office/drawing/2014/main" xmlns="" id="{A6544E5B-EF03-C43C-FF0E-B6E6D3594487}"/>
              </a:ext>
            </a:extLst>
          </p:cNvPr>
          <p:cNvSpPr/>
          <p:nvPr/>
        </p:nvSpPr>
        <p:spPr>
          <a:xfrm>
            <a:off x="929762" y="2318766"/>
            <a:ext cx="4866424" cy="272281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Waiting scan from Handy terminal</a:t>
            </a:r>
          </a:p>
        </p:txBody>
      </p:sp>
      <p:sp>
        <p:nvSpPr>
          <p:cNvPr id="14" name="正方形/長方形 13">
            <a:extLst>
              <a:ext uri="{FF2B5EF4-FFF2-40B4-BE49-F238E27FC236}">
                <a16:creationId xmlns:a16="http://schemas.microsoft.com/office/drawing/2014/main" xmlns="" id="{83DEAB27-63FA-A825-E348-54AD04619A98}"/>
              </a:ext>
            </a:extLst>
          </p:cNvPr>
          <p:cNvSpPr/>
          <p:nvPr/>
        </p:nvSpPr>
        <p:spPr>
          <a:xfrm>
            <a:off x="913657" y="5973368"/>
            <a:ext cx="4866424" cy="272281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Waiting scan</a:t>
            </a:r>
          </a:p>
        </p:txBody>
      </p:sp>
      <p:pic>
        <p:nvPicPr>
          <p:cNvPr id="12" name="図 11">
            <a:extLst>
              <a:ext uri="{FF2B5EF4-FFF2-40B4-BE49-F238E27FC236}">
                <a16:creationId xmlns:a16="http://schemas.microsoft.com/office/drawing/2014/main" xmlns="" id="{41EC76A5-CC18-4D93-5516-63220797BFE5}"/>
              </a:ext>
            </a:extLst>
          </p:cNvPr>
          <p:cNvPicPr>
            <a:picLocks noChangeAspect="1"/>
          </p:cNvPicPr>
          <p:nvPr/>
        </p:nvPicPr>
        <p:blipFill rotWithShape="1">
          <a:blip r:embed="rId4" cstate="print"/>
          <a:srcRect b="5122"/>
          <a:stretch/>
        </p:blipFill>
        <p:spPr>
          <a:xfrm>
            <a:off x="1371113" y="6009377"/>
            <a:ext cx="3951512" cy="2642083"/>
          </a:xfrm>
          <a:prstGeom prst="rect">
            <a:avLst/>
          </a:prstGeom>
        </p:spPr>
      </p:pic>
      <p:sp>
        <p:nvSpPr>
          <p:cNvPr id="15" name="正方形/長方形 14">
            <a:extLst>
              <a:ext uri="{FF2B5EF4-FFF2-40B4-BE49-F238E27FC236}">
                <a16:creationId xmlns:a16="http://schemas.microsoft.com/office/drawing/2014/main" xmlns="" id="{A6805FAB-42ED-081D-1D0B-295DCADFB25B}"/>
              </a:ext>
            </a:extLst>
          </p:cNvPr>
          <p:cNvSpPr/>
          <p:nvPr/>
        </p:nvSpPr>
        <p:spPr>
          <a:xfrm>
            <a:off x="5227780" y="1959062"/>
            <a:ext cx="563420" cy="261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Main menu</a:t>
            </a:r>
            <a:endParaRPr kumimoji="1" lang="ja-JP" altLang="en-US" sz="800" dirty="0">
              <a:solidFill>
                <a:schemeClr val="tx1"/>
              </a:solidFill>
            </a:endParaRPr>
          </a:p>
        </p:txBody>
      </p:sp>
      <p:sp>
        <p:nvSpPr>
          <p:cNvPr id="10" name="テキスト ボックス 1">
            <a:extLst>
              <a:ext uri="{FF2B5EF4-FFF2-40B4-BE49-F238E27FC236}">
                <a16:creationId xmlns:a16="http://schemas.microsoft.com/office/drawing/2014/main" xmlns="" id="{FB176C62-FA88-84AA-9A18-CBBE89B2F4E0}"/>
              </a:ext>
            </a:extLst>
          </p:cNvPr>
          <p:cNvSpPr txBox="1"/>
          <p:nvPr/>
        </p:nvSpPr>
        <p:spPr>
          <a:xfrm>
            <a:off x="1847857" y="1956873"/>
            <a:ext cx="1120511" cy="261610"/>
          </a:xfrm>
          <a:prstGeom prst="rect">
            <a:avLst/>
          </a:prstGeom>
          <a:solidFill>
            <a:schemeClr val="accent6">
              <a:lumMod val="40000"/>
              <a:lumOff val="60000"/>
            </a:schemeClr>
          </a:solidFill>
        </p:spPr>
        <p:txBody>
          <a:bodyPr wrap="square" rtlCol="0">
            <a:spAutoFit/>
          </a:bodyPr>
          <a:lstStyle/>
          <a:p>
            <a:r>
              <a:rPr kumimoji="1" lang="en-US" altLang="ja-JP" sz="1100" b="1" dirty="0"/>
              <a:t>Q-Gate result</a:t>
            </a:r>
            <a:endParaRPr kumimoji="1" lang="ja-JP" altLang="en-US" sz="1100" b="1" dirty="0"/>
          </a:p>
        </p:txBody>
      </p:sp>
      <p:sp>
        <p:nvSpPr>
          <p:cNvPr id="7" name="テキスト ボックス 47">
            <a:extLst>
              <a:ext uri="{FF2B5EF4-FFF2-40B4-BE49-F238E27FC236}">
                <a16:creationId xmlns:a16="http://schemas.microsoft.com/office/drawing/2014/main" xmlns="" id="{701797AE-C526-C174-6F7D-9F99BE2D20F6}"/>
              </a:ext>
            </a:extLst>
          </p:cNvPr>
          <p:cNvSpPr txBox="1"/>
          <p:nvPr/>
        </p:nvSpPr>
        <p:spPr>
          <a:xfrm>
            <a:off x="4204752" y="5566115"/>
            <a:ext cx="469018" cy="246221"/>
          </a:xfrm>
          <a:prstGeom prst="rect">
            <a:avLst/>
          </a:prstGeom>
          <a:noFill/>
        </p:spPr>
        <p:txBody>
          <a:bodyPr wrap="square" rtlCol="0">
            <a:spAutoFit/>
          </a:bodyPr>
          <a:lstStyle/>
          <a:p>
            <a:r>
              <a:rPr kumimoji="1" lang="en-US" altLang="ja-JP" sz="1000" dirty="0"/>
              <a:t>HT :</a:t>
            </a:r>
            <a:endParaRPr kumimoji="1" lang="ja-JP" altLang="en-US" sz="1000" dirty="0"/>
          </a:p>
        </p:txBody>
      </p:sp>
      <p:sp>
        <p:nvSpPr>
          <p:cNvPr id="8" name="正方形/長方形 53">
            <a:extLst>
              <a:ext uri="{FF2B5EF4-FFF2-40B4-BE49-F238E27FC236}">
                <a16:creationId xmlns:a16="http://schemas.microsoft.com/office/drawing/2014/main" xmlns="" id="{372DA6E3-A03E-3154-EF90-541640E17371}"/>
              </a:ext>
            </a:extLst>
          </p:cNvPr>
          <p:cNvSpPr/>
          <p:nvPr/>
        </p:nvSpPr>
        <p:spPr>
          <a:xfrm>
            <a:off x="4566331" y="5613531"/>
            <a:ext cx="590861" cy="13983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HT01</a:t>
            </a:r>
            <a:endParaRPr kumimoji="1" lang="ja-JP" altLang="en-US" sz="800" dirty="0">
              <a:solidFill>
                <a:schemeClr val="tx1"/>
              </a:solidFill>
            </a:endParaRPr>
          </a:p>
        </p:txBody>
      </p:sp>
      <p:sp>
        <p:nvSpPr>
          <p:cNvPr id="25" name="テキスト ボックス 1">
            <a:extLst>
              <a:ext uri="{FF2B5EF4-FFF2-40B4-BE49-F238E27FC236}">
                <a16:creationId xmlns:a16="http://schemas.microsoft.com/office/drawing/2014/main" xmlns="" id="{E2007E61-B419-6ED3-3644-68F217D37289}"/>
              </a:ext>
            </a:extLst>
          </p:cNvPr>
          <p:cNvSpPr txBox="1"/>
          <p:nvPr/>
        </p:nvSpPr>
        <p:spPr>
          <a:xfrm>
            <a:off x="913657" y="5638628"/>
            <a:ext cx="849995" cy="261610"/>
          </a:xfrm>
          <a:prstGeom prst="rect">
            <a:avLst/>
          </a:prstGeom>
          <a:solidFill>
            <a:srgbClr val="3BED50"/>
          </a:solidFill>
        </p:spPr>
        <p:txBody>
          <a:bodyPr wrap="square" rtlCol="0">
            <a:spAutoFit/>
          </a:bodyPr>
          <a:lstStyle/>
          <a:p>
            <a:r>
              <a:rPr kumimoji="1" lang="en-US" altLang="ja-JP" sz="1100" b="1" dirty="0"/>
              <a:t>Meiji card</a:t>
            </a:r>
            <a:endParaRPr kumimoji="1" lang="ja-JP" altLang="en-US" sz="1100" b="1" dirty="0"/>
          </a:p>
        </p:txBody>
      </p:sp>
      <p:sp>
        <p:nvSpPr>
          <p:cNvPr id="26" name="正方形/長方形 14">
            <a:extLst>
              <a:ext uri="{FF2B5EF4-FFF2-40B4-BE49-F238E27FC236}">
                <a16:creationId xmlns:a16="http://schemas.microsoft.com/office/drawing/2014/main" xmlns="" id="{67004EF4-BEE5-AE0C-F5DF-7DFC7673E32B}"/>
              </a:ext>
            </a:extLst>
          </p:cNvPr>
          <p:cNvSpPr/>
          <p:nvPr/>
        </p:nvSpPr>
        <p:spPr>
          <a:xfrm>
            <a:off x="5222111" y="5640817"/>
            <a:ext cx="563420" cy="261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Main menu</a:t>
            </a:r>
            <a:endParaRPr kumimoji="1" lang="ja-JP" altLang="en-US" sz="800" dirty="0">
              <a:solidFill>
                <a:schemeClr val="tx1"/>
              </a:solidFill>
            </a:endParaRPr>
          </a:p>
        </p:txBody>
      </p:sp>
      <p:sp>
        <p:nvSpPr>
          <p:cNvPr id="27" name="テキスト ボックス 1">
            <a:extLst>
              <a:ext uri="{FF2B5EF4-FFF2-40B4-BE49-F238E27FC236}">
                <a16:creationId xmlns:a16="http://schemas.microsoft.com/office/drawing/2014/main" xmlns="" id="{2548BA76-5F19-DD9B-3FEE-33541E3B57A5}"/>
              </a:ext>
            </a:extLst>
          </p:cNvPr>
          <p:cNvSpPr txBox="1"/>
          <p:nvPr/>
        </p:nvSpPr>
        <p:spPr>
          <a:xfrm>
            <a:off x="1842188" y="5638628"/>
            <a:ext cx="1120511" cy="261610"/>
          </a:xfrm>
          <a:prstGeom prst="rect">
            <a:avLst/>
          </a:prstGeom>
          <a:solidFill>
            <a:schemeClr val="accent6">
              <a:lumMod val="40000"/>
              <a:lumOff val="60000"/>
            </a:schemeClr>
          </a:solidFill>
        </p:spPr>
        <p:txBody>
          <a:bodyPr wrap="square" rtlCol="0">
            <a:spAutoFit/>
          </a:bodyPr>
          <a:lstStyle/>
          <a:p>
            <a:r>
              <a:rPr kumimoji="1" lang="en-US" altLang="ja-JP" sz="1100" b="1" dirty="0"/>
              <a:t>Q-Gate result</a:t>
            </a:r>
            <a:endParaRPr kumimoji="1" lang="ja-JP" altLang="en-US" sz="1100" b="1" dirty="0"/>
          </a:p>
        </p:txBody>
      </p:sp>
    </p:spTree>
    <p:extLst>
      <p:ext uri="{BB962C8B-B14F-4D97-AF65-F5344CB8AC3E}">
        <p14:creationId xmlns:p14="http://schemas.microsoft.com/office/powerpoint/2010/main" xmlns="" val="1491215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A5AD4792-0BE5-482B-8DBB-C95C1477AACD}"/>
              </a:ext>
            </a:extLst>
          </p:cNvPr>
          <p:cNvSpPr>
            <a:spLocks noGrp="1"/>
          </p:cNvSpPr>
          <p:nvPr>
            <p:ph type="sldNum" sz="quarter" idx="12"/>
          </p:nvPr>
        </p:nvSpPr>
        <p:spPr/>
        <p:txBody>
          <a:bodyPr/>
          <a:lstStyle/>
          <a:p>
            <a:fld id="{FABEA90D-F275-432F-8053-456A4E092F4A}" type="slidenum">
              <a:rPr kumimoji="1" lang="ja-JP" altLang="en-US" smtClean="0"/>
              <a:pPr/>
              <a:t>16</a:t>
            </a:fld>
            <a:endParaRPr kumimoji="1" lang="ja-JP" altLang="en-US" dirty="0"/>
          </a:p>
        </p:txBody>
      </p:sp>
      <p:sp>
        <p:nvSpPr>
          <p:cNvPr id="17" name="正方形/長方形 16">
            <a:extLst>
              <a:ext uri="{FF2B5EF4-FFF2-40B4-BE49-F238E27FC236}">
                <a16:creationId xmlns:a16="http://schemas.microsoft.com/office/drawing/2014/main" xmlns=""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xmlns="" id="{955B3EEA-D4AA-44A8-9AE7-AEB795E8A820}"/>
              </a:ext>
            </a:extLst>
          </p:cNvPr>
          <p:cNvSpPr txBox="1"/>
          <p:nvPr/>
        </p:nvSpPr>
        <p:spPr>
          <a:xfrm>
            <a:off x="406400" y="1025912"/>
            <a:ext cx="6117062" cy="430887"/>
          </a:xfrm>
          <a:prstGeom prst="rect">
            <a:avLst/>
          </a:prstGeom>
          <a:noFill/>
        </p:spPr>
        <p:txBody>
          <a:bodyPr wrap="square" rtlCol="0">
            <a:spAutoFit/>
          </a:bodyPr>
          <a:lstStyle/>
          <a:p>
            <a:r>
              <a:rPr kumimoji="1" lang="en-US" altLang="ja-JP" sz="1100" b="1" dirty="0"/>
              <a:t>5-2. Tablet screen image</a:t>
            </a:r>
          </a:p>
          <a:p>
            <a:r>
              <a:rPr kumimoji="1" lang="en-US" altLang="ja-JP" sz="1100" b="1" dirty="0"/>
              <a:t>5-2-3. Q-Gate Result</a:t>
            </a:r>
          </a:p>
        </p:txBody>
      </p:sp>
      <p:sp>
        <p:nvSpPr>
          <p:cNvPr id="40" name="正方形/長方形 39">
            <a:extLst>
              <a:ext uri="{FF2B5EF4-FFF2-40B4-BE49-F238E27FC236}">
                <a16:creationId xmlns:a16="http://schemas.microsoft.com/office/drawing/2014/main" xmlns="" id="{4D3446FF-91A2-4882-ADFB-35C92745D8C9}"/>
              </a:ext>
            </a:extLst>
          </p:cNvPr>
          <p:cNvSpPr/>
          <p:nvPr/>
        </p:nvSpPr>
        <p:spPr>
          <a:xfrm>
            <a:off x="406400"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pic>
        <p:nvPicPr>
          <p:cNvPr id="33" name="図 50">
            <a:extLst>
              <a:ext uri="{FF2B5EF4-FFF2-40B4-BE49-F238E27FC236}">
                <a16:creationId xmlns:a16="http://schemas.microsoft.com/office/drawing/2014/main" xmlns="" id="{7DF4EC02-7212-9011-8340-2FD186EA592C}"/>
              </a:ext>
            </a:extLst>
          </p:cNvPr>
          <p:cNvPicPr/>
          <p:nvPr/>
        </p:nvPicPr>
        <p:blipFill rotWithShape="1">
          <a:blip r:embed="rId2" cstate="print">
            <a:extLst>
              <a:ext uri="{28A0092B-C50C-407E-A947-70E740481C1C}">
                <a14:useLocalDpi xmlns:a14="http://schemas.microsoft.com/office/drawing/2010/main" xmlns="" val="0"/>
              </a:ext>
            </a:extLst>
          </a:blip>
          <a:srcRect l="-1" t="2595" r="1966" b="5457"/>
          <a:stretch/>
        </p:blipFill>
        <p:spPr bwMode="auto">
          <a:xfrm>
            <a:off x="787275" y="1896155"/>
            <a:ext cx="5151399" cy="3219625"/>
          </a:xfrm>
          <a:prstGeom prst="rect">
            <a:avLst/>
          </a:prstGeom>
          <a:solidFill>
            <a:schemeClr val="bg1"/>
          </a:solidFill>
          <a:ln>
            <a:solidFill>
              <a:schemeClr val="tx1"/>
            </a:solidFill>
          </a:ln>
        </p:spPr>
      </p:pic>
      <p:pic>
        <p:nvPicPr>
          <p:cNvPr id="34" name="図 33">
            <a:extLst>
              <a:ext uri="{FF2B5EF4-FFF2-40B4-BE49-F238E27FC236}">
                <a16:creationId xmlns:a16="http://schemas.microsoft.com/office/drawing/2014/main" xmlns="" id="{1F8BC76C-E9F1-E432-F72B-1F5A08D7B585}"/>
              </a:ext>
            </a:extLst>
          </p:cNvPr>
          <p:cNvPicPr>
            <a:picLocks noChangeAspect="1"/>
          </p:cNvPicPr>
          <p:nvPr/>
        </p:nvPicPr>
        <p:blipFill>
          <a:blip r:embed="rId3" cstate="print"/>
          <a:stretch>
            <a:fillRect/>
          </a:stretch>
        </p:blipFill>
        <p:spPr>
          <a:xfrm>
            <a:off x="924777" y="2012974"/>
            <a:ext cx="4866423" cy="3046705"/>
          </a:xfrm>
          <a:prstGeom prst="rect">
            <a:avLst/>
          </a:prstGeom>
        </p:spPr>
      </p:pic>
      <p:sp>
        <p:nvSpPr>
          <p:cNvPr id="58" name="テキスト ボックス 57">
            <a:extLst>
              <a:ext uri="{FF2B5EF4-FFF2-40B4-BE49-F238E27FC236}">
                <a16:creationId xmlns:a16="http://schemas.microsoft.com/office/drawing/2014/main" xmlns="" id="{D79D2CD2-4D42-7260-B1C0-52C679B3C1D5}"/>
              </a:ext>
            </a:extLst>
          </p:cNvPr>
          <p:cNvSpPr txBox="1"/>
          <p:nvPr/>
        </p:nvSpPr>
        <p:spPr>
          <a:xfrm>
            <a:off x="523591" y="1594533"/>
            <a:ext cx="3149249" cy="261610"/>
          </a:xfrm>
          <a:prstGeom prst="rect">
            <a:avLst/>
          </a:prstGeom>
          <a:noFill/>
        </p:spPr>
        <p:txBody>
          <a:bodyPr wrap="square" rtlCol="0">
            <a:spAutoFit/>
          </a:bodyPr>
          <a:lstStyle/>
          <a:p>
            <a:r>
              <a:rPr kumimoji="1" lang="en-US" altLang="ja-JP" sz="1100" b="1" dirty="0"/>
              <a:t>Q-Gate result tablet display</a:t>
            </a:r>
            <a:endParaRPr kumimoji="1" lang="ja-JP" altLang="en-US" sz="1100" b="1" dirty="0"/>
          </a:p>
        </p:txBody>
      </p:sp>
      <p:sp>
        <p:nvSpPr>
          <p:cNvPr id="19" name="TextBox 18">
            <a:extLst>
              <a:ext uri="{FF2B5EF4-FFF2-40B4-BE49-F238E27FC236}">
                <a16:creationId xmlns:a16="http://schemas.microsoft.com/office/drawing/2014/main" xmlns="" id="{DAF6BB87-44EF-2C24-7CD5-EB894604950A}"/>
              </a:ext>
            </a:extLst>
          </p:cNvPr>
          <p:cNvSpPr txBox="1"/>
          <p:nvPr/>
        </p:nvSpPr>
        <p:spPr>
          <a:xfrm>
            <a:off x="849322" y="5300515"/>
            <a:ext cx="38301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800" kern="1200" dirty="0">
                <a:latin typeface="+mn-lt"/>
                <a:ea typeface="+mn-ea"/>
                <a:cs typeface="+mn-cs"/>
              </a:rPr>
              <a:t>Remark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800" dirty="0"/>
              <a:t> 1. Able to switch back to MEIJI CARD/Q-Gate Status viewer and also show the current preview file.</a:t>
            </a:r>
            <a:endParaRPr kumimoji="1" lang="en-US" sz="800" kern="1200" dirty="0">
              <a:latin typeface="+mn-lt"/>
              <a:ea typeface="+mn-ea"/>
              <a:cs typeface="+mn-cs"/>
            </a:endParaRPr>
          </a:p>
        </p:txBody>
      </p:sp>
      <p:sp>
        <p:nvSpPr>
          <p:cNvPr id="5" name="テキスト ボックス 47">
            <a:extLst>
              <a:ext uri="{FF2B5EF4-FFF2-40B4-BE49-F238E27FC236}">
                <a16:creationId xmlns:a16="http://schemas.microsoft.com/office/drawing/2014/main" xmlns="" id="{16AB3EBC-7EB9-2D66-4472-53EA170AD171}"/>
              </a:ext>
            </a:extLst>
          </p:cNvPr>
          <p:cNvSpPr txBox="1"/>
          <p:nvPr/>
        </p:nvSpPr>
        <p:spPr>
          <a:xfrm>
            <a:off x="4210421" y="1884360"/>
            <a:ext cx="469018" cy="246221"/>
          </a:xfrm>
          <a:prstGeom prst="rect">
            <a:avLst/>
          </a:prstGeom>
          <a:noFill/>
        </p:spPr>
        <p:txBody>
          <a:bodyPr wrap="square" rtlCol="0">
            <a:spAutoFit/>
          </a:bodyPr>
          <a:lstStyle/>
          <a:p>
            <a:r>
              <a:rPr kumimoji="1" lang="en-US" altLang="ja-JP" sz="1000" dirty="0"/>
              <a:t>HT :</a:t>
            </a:r>
            <a:endParaRPr kumimoji="1" lang="ja-JP" altLang="en-US" sz="1000" dirty="0"/>
          </a:p>
        </p:txBody>
      </p:sp>
      <p:sp>
        <p:nvSpPr>
          <p:cNvPr id="6" name="正方形/長方形 53">
            <a:extLst>
              <a:ext uri="{FF2B5EF4-FFF2-40B4-BE49-F238E27FC236}">
                <a16:creationId xmlns:a16="http://schemas.microsoft.com/office/drawing/2014/main" xmlns="" id="{89BBF548-6D9F-4A67-9945-DAB0E7FA2B6C}"/>
              </a:ext>
            </a:extLst>
          </p:cNvPr>
          <p:cNvSpPr/>
          <p:nvPr/>
        </p:nvSpPr>
        <p:spPr>
          <a:xfrm>
            <a:off x="4572000" y="1931776"/>
            <a:ext cx="590861" cy="13983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HT01</a:t>
            </a:r>
            <a:endParaRPr kumimoji="1" lang="ja-JP" altLang="en-US" sz="800" dirty="0">
              <a:solidFill>
                <a:schemeClr val="tx1"/>
              </a:solidFill>
            </a:endParaRPr>
          </a:p>
        </p:txBody>
      </p:sp>
      <p:sp>
        <p:nvSpPr>
          <p:cNvPr id="8" name="テキスト ボックス 1">
            <a:extLst>
              <a:ext uri="{FF2B5EF4-FFF2-40B4-BE49-F238E27FC236}">
                <a16:creationId xmlns:a16="http://schemas.microsoft.com/office/drawing/2014/main" xmlns="" id="{6A1C9265-4C78-86A2-158E-D6D834670D2B}"/>
              </a:ext>
            </a:extLst>
          </p:cNvPr>
          <p:cNvSpPr txBox="1"/>
          <p:nvPr/>
        </p:nvSpPr>
        <p:spPr>
          <a:xfrm>
            <a:off x="919326" y="1956873"/>
            <a:ext cx="849995" cy="261610"/>
          </a:xfrm>
          <a:prstGeom prst="rect">
            <a:avLst/>
          </a:prstGeom>
          <a:solidFill>
            <a:srgbClr val="3BED50"/>
          </a:solidFill>
        </p:spPr>
        <p:txBody>
          <a:bodyPr wrap="square" rtlCol="0">
            <a:spAutoFit/>
          </a:bodyPr>
          <a:lstStyle/>
          <a:p>
            <a:r>
              <a:rPr kumimoji="1" lang="en-US" altLang="ja-JP" sz="1100" b="1" dirty="0"/>
              <a:t>Meiji card</a:t>
            </a:r>
            <a:endParaRPr kumimoji="1" lang="ja-JP" altLang="en-US" sz="1100" b="1" dirty="0"/>
          </a:p>
        </p:txBody>
      </p:sp>
      <p:sp>
        <p:nvSpPr>
          <p:cNvPr id="9" name="正方形/長方形 14">
            <a:extLst>
              <a:ext uri="{FF2B5EF4-FFF2-40B4-BE49-F238E27FC236}">
                <a16:creationId xmlns:a16="http://schemas.microsoft.com/office/drawing/2014/main" xmlns="" id="{AFF7908E-8F7F-EB93-7D47-F38048661E55}"/>
              </a:ext>
            </a:extLst>
          </p:cNvPr>
          <p:cNvSpPr/>
          <p:nvPr/>
        </p:nvSpPr>
        <p:spPr>
          <a:xfrm>
            <a:off x="5227780" y="1959062"/>
            <a:ext cx="563420" cy="261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Main menu</a:t>
            </a:r>
            <a:endParaRPr kumimoji="1" lang="ja-JP" altLang="en-US" sz="800" dirty="0">
              <a:solidFill>
                <a:schemeClr val="tx1"/>
              </a:solidFill>
            </a:endParaRPr>
          </a:p>
        </p:txBody>
      </p:sp>
      <p:sp>
        <p:nvSpPr>
          <p:cNvPr id="11" name="テキスト ボックス 1">
            <a:extLst>
              <a:ext uri="{FF2B5EF4-FFF2-40B4-BE49-F238E27FC236}">
                <a16:creationId xmlns:a16="http://schemas.microsoft.com/office/drawing/2014/main" xmlns="" id="{56AC1E64-1B2C-68EC-985E-2165B4DF7E1B}"/>
              </a:ext>
            </a:extLst>
          </p:cNvPr>
          <p:cNvSpPr txBox="1"/>
          <p:nvPr/>
        </p:nvSpPr>
        <p:spPr>
          <a:xfrm>
            <a:off x="1847857" y="1956873"/>
            <a:ext cx="1120511" cy="261610"/>
          </a:xfrm>
          <a:prstGeom prst="rect">
            <a:avLst/>
          </a:prstGeom>
          <a:solidFill>
            <a:schemeClr val="accent6">
              <a:lumMod val="40000"/>
              <a:lumOff val="60000"/>
            </a:schemeClr>
          </a:solidFill>
        </p:spPr>
        <p:txBody>
          <a:bodyPr wrap="square" rtlCol="0">
            <a:spAutoFit/>
          </a:bodyPr>
          <a:lstStyle/>
          <a:p>
            <a:r>
              <a:rPr kumimoji="1" lang="en-US" altLang="ja-JP" sz="1100" b="1" dirty="0"/>
              <a:t>Q-Gate result</a:t>
            </a:r>
            <a:endParaRPr kumimoji="1" lang="ja-JP" altLang="en-US" sz="1100" b="1" dirty="0"/>
          </a:p>
        </p:txBody>
      </p:sp>
      <p:pic>
        <p:nvPicPr>
          <p:cNvPr id="20" name="Picture 19">
            <a:extLst>
              <a:ext uri="{FF2B5EF4-FFF2-40B4-BE49-F238E27FC236}">
                <a16:creationId xmlns:a16="http://schemas.microsoft.com/office/drawing/2014/main" xmlns="" id="{077A9514-AFE3-BD6C-D81D-3ACE034E5D28}"/>
              </a:ext>
            </a:extLst>
          </p:cNvPr>
          <p:cNvPicPr>
            <a:picLocks noChangeAspect="1"/>
          </p:cNvPicPr>
          <p:nvPr/>
        </p:nvPicPr>
        <p:blipFill>
          <a:blip r:embed="rId4" cstate="print"/>
          <a:srcRect b="16230"/>
          <a:stretch/>
        </p:blipFill>
        <p:spPr>
          <a:xfrm>
            <a:off x="804738" y="2255021"/>
            <a:ext cx="5125203" cy="2385560"/>
          </a:xfrm>
          <a:prstGeom prst="rect">
            <a:avLst/>
          </a:prstGeom>
        </p:spPr>
      </p:pic>
      <p:pic>
        <p:nvPicPr>
          <p:cNvPr id="21" name="Picture 20">
            <a:extLst>
              <a:ext uri="{FF2B5EF4-FFF2-40B4-BE49-F238E27FC236}">
                <a16:creationId xmlns:a16="http://schemas.microsoft.com/office/drawing/2014/main" xmlns="" id="{7B0FEE45-1D0D-060F-58AC-C6DD071E5CE1}"/>
              </a:ext>
            </a:extLst>
          </p:cNvPr>
          <p:cNvPicPr>
            <a:picLocks noChangeAspect="1"/>
          </p:cNvPicPr>
          <p:nvPr/>
        </p:nvPicPr>
        <p:blipFill>
          <a:blip r:embed="rId5" cstate="print"/>
          <a:stretch>
            <a:fillRect/>
          </a:stretch>
        </p:blipFill>
        <p:spPr>
          <a:xfrm>
            <a:off x="805086" y="3309546"/>
            <a:ext cx="5124855" cy="1804045"/>
          </a:xfrm>
          <a:prstGeom prst="rect">
            <a:avLst/>
          </a:prstGeom>
        </p:spPr>
      </p:pic>
    </p:spTree>
    <p:extLst>
      <p:ext uri="{BB962C8B-B14F-4D97-AF65-F5344CB8AC3E}">
        <p14:creationId xmlns:p14="http://schemas.microsoft.com/office/powerpoint/2010/main" xmlns="" val="963566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C36DBBA-6AED-3CBA-BF3B-1C0715A9A059}"/>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xmlns="" id="{BBA5AA00-0195-15D7-AE1D-5107B6BEA74D}"/>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xmlns="" id="{38D07664-86CE-414D-CE0D-4B34E65FA000}"/>
              </a:ext>
            </a:extLst>
          </p:cNvPr>
          <p:cNvSpPr txBox="1"/>
          <p:nvPr/>
        </p:nvSpPr>
        <p:spPr>
          <a:xfrm>
            <a:off x="406400" y="1025912"/>
            <a:ext cx="6117062" cy="430887"/>
          </a:xfrm>
          <a:prstGeom prst="rect">
            <a:avLst/>
          </a:prstGeom>
          <a:noFill/>
        </p:spPr>
        <p:txBody>
          <a:bodyPr wrap="square" rtlCol="0">
            <a:spAutoFit/>
          </a:bodyPr>
          <a:lstStyle/>
          <a:p>
            <a:r>
              <a:rPr kumimoji="1" lang="en-US" altLang="ja-JP" sz="1100" b="1" dirty="0"/>
              <a:t>5-2. Tablet screen image</a:t>
            </a:r>
          </a:p>
          <a:p>
            <a:r>
              <a:rPr kumimoji="1" lang="en-US" altLang="ja-JP" sz="1100" b="1" dirty="0"/>
              <a:t>5-2-3. Q-Gate Result</a:t>
            </a:r>
          </a:p>
        </p:txBody>
      </p:sp>
      <p:sp>
        <p:nvSpPr>
          <p:cNvPr id="40" name="正方形/長方形 39">
            <a:extLst>
              <a:ext uri="{FF2B5EF4-FFF2-40B4-BE49-F238E27FC236}">
                <a16:creationId xmlns:a16="http://schemas.microsoft.com/office/drawing/2014/main" xmlns="" id="{0ACC63FD-F0A8-DF12-18CA-A20FDBD38E9E}"/>
              </a:ext>
            </a:extLst>
          </p:cNvPr>
          <p:cNvSpPr/>
          <p:nvPr/>
        </p:nvSpPr>
        <p:spPr>
          <a:xfrm>
            <a:off x="406400"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58" name="テキスト ボックス 57">
            <a:extLst>
              <a:ext uri="{FF2B5EF4-FFF2-40B4-BE49-F238E27FC236}">
                <a16:creationId xmlns:a16="http://schemas.microsoft.com/office/drawing/2014/main" xmlns="" id="{C26AAF57-9E5A-7F4E-5438-11BABEC5BDB3}"/>
              </a:ext>
            </a:extLst>
          </p:cNvPr>
          <p:cNvSpPr txBox="1"/>
          <p:nvPr/>
        </p:nvSpPr>
        <p:spPr>
          <a:xfrm>
            <a:off x="523591" y="1594533"/>
            <a:ext cx="3149249" cy="261610"/>
          </a:xfrm>
          <a:prstGeom prst="rect">
            <a:avLst/>
          </a:prstGeom>
          <a:noFill/>
        </p:spPr>
        <p:txBody>
          <a:bodyPr wrap="square" rtlCol="0">
            <a:spAutoFit/>
          </a:bodyPr>
          <a:lstStyle/>
          <a:p>
            <a:r>
              <a:rPr kumimoji="1" lang="en-US" altLang="ja-JP" sz="1100" b="1" dirty="0"/>
              <a:t>Q-Gate result tablet display</a:t>
            </a:r>
            <a:endParaRPr kumimoji="1" lang="ja-JP" altLang="en-US" sz="1100" b="1" dirty="0"/>
          </a:p>
        </p:txBody>
      </p:sp>
      <p:pic>
        <p:nvPicPr>
          <p:cNvPr id="2" name="図 50">
            <a:extLst>
              <a:ext uri="{FF2B5EF4-FFF2-40B4-BE49-F238E27FC236}">
                <a16:creationId xmlns:a16="http://schemas.microsoft.com/office/drawing/2014/main" xmlns="" id="{64E8413A-1237-026C-51DE-8134846FC13F}"/>
              </a:ext>
            </a:extLst>
          </p:cNvPr>
          <p:cNvPicPr/>
          <p:nvPr/>
        </p:nvPicPr>
        <p:blipFill rotWithShape="1">
          <a:blip r:embed="rId2" cstate="print">
            <a:extLst>
              <a:ext uri="{28A0092B-C50C-407E-A947-70E740481C1C}">
                <a14:useLocalDpi xmlns:a14="http://schemas.microsoft.com/office/drawing/2010/main" xmlns="" val="0"/>
              </a:ext>
            </a:extLst>
          </a:blip>
          <a:srcRect l="-1" t="2595" r="1966" b="5457"/>
          <a:stretch/>
        </p:blipFill>
        <p:spPr bwMode="auto">
          <a:xfrm>
            <a:off x="787275" y="1896155"/>
            <a:ext cx="5151399" cy="3219625"/>
          </a:xfrm>
          <a:prstGeom prst="rect">
            <a:avLst/>
          </a:prstGeom>
          <a:solidFill>
            <a:schemeClr val="bg1"/>
          </a:solidFill>
          <a:ln>
            <a:solidFill>
              <a:schemeClr val="tx1"/>
            </a:solidFill>
          </a:ln>
        </p:spPr>
      </p:pic>
      <p:pic>
        <p:nvPicPr>
          <p:cNvPr id="4" name="図 33">
            <a:extLst>
              <a:ext uri="{FF2B5EF4-FFF2-40B4-BE49-F238E27FC236}">
                <a16:creationId xmlns:a16="http://schemas.microsoft.com/office/drawing/2014/main" xmlns="" id="{078CAC8C-ED55-C548-CB0B-FF08AEE8CE6D}"/>
              </a:ext>
            </a:extLst>
          </p:cNvPr>
          <p:cNvPicPr>
            <a:picLocks noChangeAspect="1"/>
          </p:cNvPicPr>
          <p:nvPr/>
        </p:nvPicPr>
        <p:blipFill>
          <a:blip r:embed="rId3" cstate="print"/>
          <a:stretch>
            <a:fillRect/>
          </a:stretch>
        </p:blipFill>
        <p:spPr>
          <a:xfrm>
            <a:off x="924777" y="2012974"/>
            <a:ext cx="4866423" cy="3046705"/>
          </a:xfrm>
          <a:prstGeom prst="rect">
            <a:avLst/>
          </a:prstGeom>
        </p:spPr>
      </p:pic>
      <p:sp>
        <p:nvSpPr>
          <p:cNvPr id="12" name="テキスト ボックス 47">
            <a:extLst>
              <a:ext uri="{FF2B5EF4-FFF2-40B4-BE49-F238E27FC236}">
                <a16:creationId xmlns:a16="http://schemas.microsoft.com/office/drawing/2014/main" xmlns="" id="{7DA389CE-9FAD-C0C8-A369-B8DF049C9867}"/>
              </a:ext>
            </a:extLst>
          </p:cNvPr>
          <p:cNvSpPr txBox="1"/>
          <p:nvPr/>
        </p:nvSpPr>
        <p:spPr>
          <a:xfrm>
            <a:off x="4210421" y="1884360"/>
            <a:ext cx="469018" cy="246221"/>
          </a:xfrm>
          <a:prstGeom prst="rect">
            <a:avLst/>
          </a:prstGeom>
          <a:noFill/>
        </p:spPr>
        <p:txBody>
          <a:bodyPr wrap="square" rtlCol="0">
            <a:spAutoFit/>
          </a:bodyPr>
          <a:lstStyle/>
          <a:p>
            <a:r>
              <a:rPr kumimoji="1" lang="en-US" altLang="ja-JP" sz="1000" dirty="0"/>
              <a:t>HT :</a:t>
            </a:r>
            <a:endParaRPr kumimoji="1" lang="ja-JP" altLang="en-US" sz="1000" dirty="0"/>
          </a:p>
        </p:txBody>
      </p:sp>
      <p:sp>
        <p:nvSpPr>
          <p:cNvPr id="13" name="正方形/長方形 53">
            <a:extLst>
              <a:ext uri="{FF2B5EF4-FFF2-40B4-BE49-F238E27FC236}">
                <a16:creationId xmlns:a16="http://schemas.microsoft.com/office/drawing/2014/main" xmlns="" id="{C50310D7-6114-4823-A791-41494F4C8162}"/>
              </a:ext>
            </a:extLst>
          </p:cNvPr>
          <p:cNvSpPr/>
          <p:nvPr/>
        </p:nvSpPr>
        <p:spPr>
          <a:xfrm>
            <a:off x="4572000" y="1931776"/>
            <a:ext cx="590861" cy="13983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HT01</a:t>
            </a:r>
            <a:endParaRPr kumimoji="1" lang="ja-JP" altLang="en-US" sz="800" dirty="0">
              <a:solidFill>
                <a:schemeClr val="tx1"/>
              </a:solidFill>
            </a:endParaRPr>
          </a:p>
        </p:txBody>
      </p:sp>
      <p:sp>
        <p:nvSpPr>
          <p:cNvPr id="15" name="テキスト ボックス 1">
            <a:extLst>
              <a:ext uri="{FF2B5EF4-FFF2-40B4-BE49-F238E27FC236}">
                <a16:creationId xmlns:a16="http://schemas.microsoft.com/office/drawing/2014/main" xmlns="" id="{BDFE6DFC-E54F-227A-A2BF-DFA694B66229}"/>
              </a:ext>
            </a:extLst>
          </p:cNvPr>
          <p:cNvSpPr txBox="1"/>
          <p:nvPr/>
        </p:nvSpPr>
        <p:spPr>
          <a:xfrm>
            <a:off x="919326" y="1956873"/>
            <a:ext cx="849995" cy="261610"/>
          </a:xfrm>
          <a:prstGeom prst="rect">
            <a:avLst/>
          </a:prstGeom>
          <a:solidFill>
            <a:srgbClr val="3BED50"/>
          </a:solidFill>
        </p:spPr>
        <p:txBody>
          <a:bodyPr wrap="square" rtlCol="0">
            <a:spAutoFit/>
          </a:bodyPr>
          <a:lstStyle/>
          <a:p>
            <a:r>
              <a:rPr kumimoji="1" lang="en-US" altLang="ja-JP" sz="1100" b="1" dirty="0"/>
              <a:t>Meiji card</a:t>
            </a:r>
            <a:endParaRPr kumimoji="1" lang="ja-JP" altLang="en-US" sz="1100" b="1" dirty="0"/>
          </a:p>
        </p:txBody>
      </p:sp>
      <p:sp>
        <p:nvSpPr>
          <p:cNvPr id="20" name="正方形/長方形 14">
            <a:extLst>
              <a:ext uri="{FF2B5EF4-FFF2-40B4-BE49-F238E27FC236}">
                <a16:creationId xmlns:a16="http://schemas.microsoft.com/office/drawing/2014/main" xmlns="" id="{E325A12F-56DB-6317-8DEF-21D91AD277CE}"/>
              </a:ext>
            </a:extLst>
          </p:cNvPr>
          <p:cNvSpPr/>
          <p:nvPr/>
        </p:nvSpPr>
        <p:spPr>
          <a:xfrm>
            <a:off x="5227780" y="1959062"/>
            <a:ext cx="563420" cy="261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Main menu</a:t>
            </a:r>
            <a:endParaRPr kumimoji="1" lang="ja-JP" altLang="en-US" sz="800" dirty="0">
              <a:solidFill>
                <a:schemeClr val="tx1"/>
              </a:solidFill>
            </a:endParaRPr>
          </a:p>
        </p:txBody>
      </p:sp>
      <p:sp>
        <p:nvSpPr>
          <p:cNvPr id="21" name="テキスト ボックス 1">
            <a:extLst>
              <a:ext uri="{FF2B5EF4-FFF2-40B4-BE49-F238E27FC236}">
                <a16:creationId xmlns:a16="http://schemas.microsoft.com/office/drawing/2014/main" xmlns="" id="{EBE59DCD-B941-2388-91E1-2A7A51ADD2B1}"/>
              </a:ext>
            </a:extLst>
          </p:cNvPr>
          <p:cNvSpPr txBox="1"/>
          <p:nvPr/>
        </p:nvSpPr>
        <p:spPr>
          <a:xfrm>
            <a:off x="1847857" y="1956873"/>
            <a:ext cx="1120511" cy="261610"/>
          </a:xfrm>
          <a:prstGeom prst="rect">
            <a:avLst/>
          </a:prstGeom>
          <a:solidFill>
            <a:schemeClr val="accent6">
              <a:lumMod val="40000"/>
              <a:lumOff val="60000"/>
            </a:schemeClr>
          </a:solidFill>
        </p:spPr>
        <p:txBody>
          <a:bodyPr wrap="square" rtlCol="0">
            <a:spAutoFit/>
          </a:bodyPr>
          <a:lstStyle/>
          <a:p>
            <a:r>
              <a:rPr kumimoji="1" lang="en-US" altLang="ja-JP" sz="1100" b="1" dirty="0"/>
              <a:t>Q-Gate result</a:t>
            </a:r>
            <a:endParaRPr kumimoji="1" lang="ja-JP" altLang="en-US" sz="1100" b="1" dirty="0"/>
          </a:p>
        </p:txBody>
      </p:sp>
      <p:pic>
        <p:nvPicPr>
          <p:cNvPr id="22" name="Picture 21">
            <a:extLst>
              <a:ext uri="{FF2B5EF4-FFF2-40B4-BE49-F238E27FC236}">
                <a16:creationId xmlns:a16="http://schemas.microsoft.com/office/drawing/2014/main" xmlns="" id="{0469EEB1-BFB6-1824-B111-926226C7B701}"/>
              </a:ext>
            </a:extLst>
          </p:cNvPr>
          <p:cNvPicPr>
            <a:picLocks noChangeAspect="1"/>
          </p:cNvPicPr>
          <p:nvPr/>
        </p:nvPicPr>
        <p:blipFill>
          <a:blip r:embed="rId4" cstate="print"/>
          <a:srcRect b="16230"/>
          <a:stretch/>
        </p:blipFill>
        <p:spPr>
          <a:xfrm>
            <a:off x="804738" y="2255021"/>
            <a:ext cx="5125203" cy="2385560"/>
          </a:xfrm>
          <a:prstGeom prst="rect">
            <a:avLst/>
          </a:prstGeom>
        </p:spPr>
      </p:pic>
      <p:pic>
        <p:nvPicPr>
          <p:cNvPr id="23" name="Picture 22">
            <a:extLst>
              <a:ext uri="{FF2B5EF4-FFF2-40B4-BE49-F238E27FC236}">
                <a16:creationId xmlns:a16="http://schemas.microsoft.com/office/drawing/2014/main" xmlns="" id="{09DE3C92-962D-B109-1E22-93B60F78D863}"/>
              </a:ext>
            </a:extLst>
          </p:cNvPr>
          <p:cNvPicPr>
            <a:picLocks noChangeAspect="1"/>
          </p:cNvPicPr>
          <p:nvPr/>
        </p:nvPicPr>
        <p:blipFill>
          <a:blip r:embed="rId5" cstate="print"/>
          <a:stretch>
            <a:fillRect/>
          </a:stretch>
        </p:blipFill>
        <p:spPr>
          <a:xfrm>
            <a:off x="805086" y="3309546"/>
            <a:ext cx="5124855" cy="1804045"/>
          </a:xfrm>
          <a:prstGeom prst="rect">
            <a:avLst/>
          </a:prstGeom>
        </p:spPr>
      </p:pic>
      <p:pic>
        <p:nvPicPr>
          <p:cNvPr id="24" name="図 50">
            <a:extLst>
              <a:ext uri="{FF2B5EF4-FFF2-40B4-BE49-F238E27FC236}">
                <a16:creationId xmlns:a16="http://schemas.microsoft.com/office/drawing/2014/main" xmlns="" id="{54AE84E2-B4F7-621D-8FCA-B3BD77A68005}"/>
              </a:ext>
            </a:extLst>
          </p:cNvPr>
          <p:cNvPicPr/>
          <p:nvPr/>
        </p:nvPicPr>
        <p:blipFill rotWithShape="1">
          <a:blip r:embed="rId2" cstate="print">
            <a:extLst>
              <a:ext uri="{28A0092B-C50C-407E-A947-70E740481C1C}">
                <a14:useLocalDpi xmlns:a14="http://schemas.microsoft.com/office/drawing/2010/main" xmlns="" val="0"/>
              </a:ext>
            </a:extLst>
          </a:blip>
          <a:srcRect l="-1" t="2595" r="1966" b="5457"/>
          <a:stretch/>
        </p:blipFill>
        <p:spPr bwMode="auto">
          <a:xfrm>
            <a:off x="778542" y="5486441"/>
            <a:ext cx="5151399" cy="3219625"/>
          </a:xfrm>
          <a:prstGeom prst="rect">
            <a:avLst/>
          </a:prstGeom>
          <a:solidFill>
            <a:schemeClr val="bg1"/>
          </a:solidFill>
          <a:ln>
            <a:solidFill>
              <a:schemeClr val="tx1"/>
            </a:solidFill>
          </a:ln>
        </p:spPr>
      </p:pic>
      <p:pic>
        <p:nvPicPr>
          <p:cNvPr id="25" name="図 33">
            <a:extLst>
              <a:ext uri="{FF2B5EF4-FFF2-40B4-BE49-F238E27FC236}">
                <a16:creationId xmlns:a16="http://schemas.microsoft.com/office/drawing/2014/main" xmlns="" id="{30E800C2-AB9A-4106-3FB2-6D3AA3BAA309}"/>
              </a:ext>
            </a:extLst>
          </p:cNvPr>
          <p:cNvPicPr>
            <a:picLocks noChangeAspect="1"/>
          </p:cNvPicPr>
          <p:nvPr/>
        </p:nvPicPr>
        <p:blipFill>
          <a:blip r:embed="rId3" cstate="print"/>
          <a:stretch>
            <a:fillRect/>
          </a:stretch>
        </p:blipFill>
        <p:spPr>
          <a:xfrm>
            <a:off x="916044" y="5603260"/>
            <a:ext cx="4866423" cy="3046705"/>
          </a:xfrm>
          <a:prstGeom prst="rect">
            <a:avLst/>
          </a:prstGeom>
        </p:spPr>
      </p:pic>
      <p:sp>
        <p:nvSpPr>
          <p:cNvPr id="26" name="テキスト ボックス 47">
            <a:extLst>
              <a:ext uri="{FF2B5EF4-FFF2-40B4-BE49-F238E27FC236}">
                <a16:creationId xmlns:a16="http://schemas.microsoft.com/office/drawing/2014/main" xmlns="" id="{F5D1016B-3F94-80C5-01BC-80AE93B8D679}"/>
              </a:ext>
            </a:extLst>
          </p:cNvPr>
          <p:cNvSpPr txBox="1"/>
          <p:nvPr/>
        </p:nvSpPr>
        <p:spPr>
          <a:xfrm>
            <a:off x="4201688" y="5474646"/>
            <a:ext cx="469018" cy="246221"/>
          </a:xfrm>
          <a:prstGeom prst="rect">
            <a:avLst/>
          </a:prstGeom>
          <a:noFill/>
        </p:spPr>
        <p:txBody>
          <a:bodyPr wrap="square" rtlCol="0">
            <a:spAutoFit/>
          </a:bodyPr>
          <a:lstStyle/>
          <a:p>
            <a:r>
              <a:rPr kumimoji="1" lang="en-US" altLang="ja-JP" sz="1000" dirty="0"/>
              <a:t>HT :</a:t>
            </a:r>
            <a:endParaRPr kumimoji="1" lang="ja-JP" altLang="en-US" sz="1000" dirty="0"/>
          </a:p>
        </p:txBody>
      </p:sp>
      <p:sp>
        <p:nvSpPr>
          <p:cNvPr id="27" name="正方形/長方形 53">
            <a:extLst>
              <a:ext uri="{FF2B5EF4-FFF2-40B4-BE49-F238E27FC236}">
                <a16:creationId xmlns:a16="http://schemas.microsoft.com/office/drawing/2014/main" xmlns="" id="{A622F949-2C71-B1D1-C56F-6B0954B5CB19}"/>
              </a:ext>
            </a:extLst>
          </p:cNvPr>
          <p:cNvSpPr/>
          <p:nvPr/>
        </p:nvSpPr>
        <p:spPr>
          <a:xfrm>
            <a:off x="4563267" y="5522062"/>
            <a:ext cx="590861" cy="13983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HT01</a:t>
            </a:r>
            <a:endParaRPr kumimoji="1" lang="ja-JP" altLang="en-US" sz="800" dirty="0">
              <a:solidFill>
                <a:schemeClr val="tx1"/>
              </a:solidFill>
            </a:endParaRPr>
          </a:p>
        </p:txBody>
      </p:sp>
      <p:sp>
        <p:nvSpPr>
          <p:cNvPr id="28" name="テキスト ボックス 1">
            <a:extLst>
              <a:ext uri="{FF2B5EF4-FFF2-40B4-BE49-F238E27FC236}">
                <a16:creationId xmlns:a16="http://schemas.microsoft.com/office/drawing/2014/main" xmlns="" id="{A9EB295D-2443-030E-6DFC-6DD94E473EDD}"/>
              </a:ext>
            </a:extLst>
          </p:cNvPr>
          <p:cNvSpPr txBox="1"/>
          <p:nvPr/>
        </p:nvSpPr>
        <p:spPr>
          <a:xfrm>
            <a:off x="910593" y="5547159"/>
            <a:ext cx="849995" cy="261610"/>
          </a:xfrm>
          <a:prstGeom prst="rect">
            <a:avLst/>
          </a:prstGeom>
          <a:solidFill>
            <a:srgbClr val="3BED50"/>
          </a:solidFill>
        </p:spPr>
        <p:txBody>
          <a:bodyPr wrap="square" rtlCol="0">
            <a:spAutoFit/>
          </a:bodyPr>
          <a:lstStyle/>
          <a:p>
            <a:r>
              <a:rPr kumimoji="1" lang="en-US" altLang="ja-JP" sz="1100" b="1" dirty="0"/>
              <a:t>Meiji card</a:t>
            </a:r>
            <a:endParaRPr kumimoji="1" lang="ja-JP" altLang="en-US" sz="1100" b="1" dirty="0"/>
          </a:p>
        </p:txBody>
      </p:sp>
      <p:sp>
        <p:nvSpPr>
          <p:cNvPr id="29" name="正方形/長方形 14">
            <a:extLst>
              <a:ext uri="{FF2B5EF4-FFF2-40B4-BE49-F238E27FC236}">
                <a16:creationId xmlns:a16="http://schemas.microsoft.com/office/drawing/2014/main" xmlns="" id="{4A78CB8B-7601-34EB-6206-A578B7396985}"/>
              </a:ext>
            </a:extLst>
          </p:cNvPr>
          <p:cNvSpPr/>
          <p:nvPr/>
        </p:nvSpPr>
        <p:spPr>
          <a:xfrm>
            <a:off x="5219047" y="5549348"/>
            <a:ext cx="563420" cy="261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Main menu</a:t>
            </a:r>
            <a:endParaRPr kumimoji="1" lang="ja-JP" altLang="en-US" sz="800" dirty="0">
              <a:solidFill>
                <a:schemeClr val="tx1"/>
              </a:solidFill>
            </a:endParaRPr>
          </a:p>
        </p:txBody>
      </p:sp>
      <p:sp>
        <p:nvSpPr>
          <p:cNvPr id="30" name="テキスト ボックス 1">
            <a:extLst>
              <a:ext uri="{FF2B5EF4-FFF2-40B4-BE49-F238E27FC236}">
                <a16:creationId xmlns:a16="http://schemas.microsoft.com/office/drawing/2014/main" xmlns="" id="{D38F9861-FDE6-F7B7-6CB2-E43E12DF56AE}"/>
              </a:ext>
            </a:extLst>
          </p:cNvPr>
          <p:cNvSpPr txBox="1"/>
          <p:nvPr/>
        </p:nvSpPr>
        <p:spPr>
          <a:xfrm>
            <a:off x="1839124" y="5547159"/>
            <a:ext cx="1120511" cy="261610"/>
          </a:xfrm>
          <a:prstGeom prst="rect">
            <a:avLst/>
          </a:prstGeom>
          <a:solidFill>
            <a:schemeClr val="accent6">
              <a:lumMod val="40000"/>
              <a:lumOff val="60000"/>
            </a:schemeClr>
          </a:solidFill>
        </p:spPr>
        <p:txBody>
          <a:bodyPr wrap="square" rtlCol="0">
            <a:spAutoFit/>
          </a:bodyPr>
          <a:lstStyle/>
          <a:p>
            <a:r>
              <a:rPr kumimoji="1" lang="en-US" altLang="ja-JP" sz="1100" b="1" dirty="0"/>
              <a:t>Q-Gate result</a:t>
            </a:r>
            <a:endParaRPr kumimoji="1" lang="ja-JP" altLang="en-US" sz="1100" b="1" dirty="0"/>
          </a:p>
        </p:txBody>
      </p:sp>
      <p:sp>
        <p:nvSpPr>
          <p:cNvPr id="35" name="Arrow: Right 34">
            <a:extLst>
              <a:ext uri="{FF2B5EF4-FFF2-40B4-BE49-F238E27FC236}">
                <a16:creationId xmlns:a16="http://schemas.microsoft.com/office/drawing/2014/main" xmlns="" id="{B3DBD95A-5D04-7290-E8F9-94F6A1DEB8C0}"/>
              </a:ext>
            </a:extLst>
          </p:cNvPr>
          <p:cNvSpPr/>
          <p:nvPr/>
        </p:nvSpPr>
        <p:spPr>
          <a:xfrm rot="8132174">
            <a:off x="3592934" y="5141710"/>
            <a:ext cx="833115" cy="642532"/>
          </a:xfrm>
          <a:prstGeom prst="rightArrow">
            <a:avLst/>
          </a:prstGeom>
          <a:solidFill>
            <a:schemeClr val="accent1">
              <a:lumMod val="40000"/>
              <a:lumOff val="60000"/>
            </a:schemeClr>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pic>
        <p:nvPicPr>
          <p:cNvPr id="36" name="Picture 35">
            <a:extLst>
              <a:ext uri="{FF2B5EF4-FFF2-40B4-BE49-F238E27FC236}">
                <a16:creationId xmlns:a16="http://schemas.microsoft.com/office/drawing/2014/main" xmlns="" id="{7D943ACF-AA84-9C04-B8A9-DEF2EB126DC5}"/>
              </a:ext>
            </a:extLst>
          </p:cNvPr>
          <p:cNvPicPr>
            <a:picLocks noChangeAspect="1"/>
          </p:cNvPicPr>
          <p:nvPr/>
        </p:nvPicPr>
        <p:blipFill>
          <a:blip r:embed="rId6" cstate="print"/>
          <a:stretch>
            <a:fillRect/>
          </a:stretch>
        </p:blipFill>
        <p:spPr>
          <a:xfrm>
            <a:off x="797146" y="5852729"/>
            <a:ext cx="5101347" cy="2494982"/>
          </a:xfrm>
          <a:prstGeom prst="rect">
            <a:avLst/>
          </a:prstGeom>
        </p:spPr>
      </p:pic>
      <p:sp>
        <p:nvSpPr>
          <p:cNvPr id="37" name="Rectangle 36">
            <a:extLst>
              <a:ext uri="{FF2B5EF4-FFF2-40B4-BE49-F238E27FC236}">
                <a16:creationId xmlns:a16="http://schemas.microsoft.com/office/drawing/2014/main" xmlns="" id="{D71BB1C8-37DA-9839-1A45-98C1FB9826B4}"/>
              </a:ext>
            </a:extLst>
          </p:cNvPr>
          <p:cNvSpPr/>
          <p:nvPr/>
        </p:nvSpPr>
        <p:spPr>
          <a:xfrm>
            <a:off x="800956" y="6625590"/>
            <a:ext cx="5101347" cy="2061154"/>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pic>
        <p:nvPicPr>
          <p:cNvPr id="44" name="Picture 43">
            <a:extLst>
              <a:ext uri="{FF2B5EF4-FFF2-40B4-BE49-F238E27FC236}">
                <a16:creationId xmlns:a16="http://schemas.microsoft.com/office/drawing/2014/main" xmlns="" id="{A6E943AC-972C-F2AA-784E-A9C69A52452B}"/>
              </a:ext>
            </a:extLst>
          </p:cNvPr>
          <p:cNvPicPr>
            <a:picLocks noChangeAspect="1"/>
          </p:cNvPicPr>
          <p:nvPr/>
        </p:nvPicPr>
        <p:blipFill>
          <a:blip r:embed="rId7" cstate="print"/>
          <a:stretch>
            <a:fillRect/>
          </a:stretch>
        </p:blipFill>
        <p:spPr>
          <a:xfrm>
            <a:off x="4361441" y="4647243"/>
            <a:ext cx="653443" cy="653443"/>
          </a:xfrm>
          <a:prstGeom prst="rect">
            <a:avLst/>
          </a:prstGeom>
          <a:ln>
            <a:noFill/>
          </a:ln>
        </p:spPr>
      </p:pic>
      <p:pic>
        <p:nvPicPr>
          <p:cNvPr id="52" name="Picture 51">
            <a:extLst>
              <a:ext uri="{FF2B5EF4-FFF2-40B4-BE49-F238E27FC236}">
                <a16:creationId xmlns:a16="http://schemas.microsoft.com/office/drawing/2014/main" xmlns="" id="{B508330A-D309-5399-35D3-359F90FEAFAD}"/>
              </a:ext>
            </a:extLst>
          </p:cNvPr>
          <p:cNvPicPr>
            <a:picLocks noChangeAspect="1"/>
          </p:cNvPicPr>
          <p:nvPr/>
        </p:nvPicPr>
        <p:blipFill>
          <a:blip r:embed="rId8" cstate="print"/>
          <a:stretch>
            <a:fillRect/>
          </a:stretch>
        </p:blipFill>
        <p:spPr>
          <a:xfrm>
            <a:off x="814501" y="6647398"/>
            <a:ext cx="5045280" cy="2002567"/>
          </a:xfrm>
          <a:prstGeom prst="rect">
            <a:avLst/>
          </a:prstGeom>
        </p:spPr>
      </p:pic>
      <p:cxnSp>
        <p:nvCxnSpPr>
          <p:cNvPr id="53" name="Straight Arrow Connector 52">
            <a:extLst>
              <a:ext uri="{FF2B5EF4-FFF2-40B4-BE49-F238E27FC236}">
                <a16:creationId xmlns:a16="http://schemas.microsoft.com/office/drawing/2014/main" xmlns="" id="{EA961F6F-E707-98AD-1B4F-A4A21B84548E}"/>
              </a:ext>
            </a:extLst>
          </p:cNvPr>
          <p:cNvCxnSpPr>
            <a:cxnSpLocks/>
          </p:cNvCxnSpPr>
          <p:nvPr/>
        </p:nvCxnSpPr>
        <p:spPr>
          <a:xfrm>
            <a:off x="4095451" y="6869069"/>
            <a:ext cx="0" cy="1640217"/>
          </a:xfrm>
          <a:prstGeom prst="straightConnector1">
            <a:avLst/>
          </a:prstGeom>
          <a:ln w="95250">
            <a:solidFill>
              <a:srgbClr val="FFFF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xmlns="" id="{6F44D90B-0C8F-51D5-9FA0-DDB7478EAA31}"/>
              </a:ext>
            </a:extLst>
          </p:cNvPr>
          <p:cNvSpPr/>
          <p:nvPr/>
        </p:nvSpPr>
        <p:spPr>
          <a:xfrm>
            <a:off x="4117866" y="7335475"/>
            <a:ext cx="1080503" cy="674370"/>
          </a:xfrm>
          <a:prstGeom prst="rect">
            <a:avLst/>
          </a:prstGeom>
          <a:solidFill>
            <a:schemeClr val="bg1"/>
          </a:solidFill>
          <a:ln w="3175" cap="flat" cmpd="sng" algn="ctr">
            <a:solidFill>
              <a:schemeClr val="tx1"/>
            </a:solidFill>
            <a:prstDash val="solid"/>
          </a:ln>
          <a:effectLst/>
        </p:spPr>
        <p:txBody>
          <a:bodyPr rtlCol="0" anchor="ctr"/>
          <a:lstStyle/>
          <a:p>
            <a:pPr algn="ctr" defTabSz="914400"/>
            <a:r>
              <a:rPr kumimoji="1" lang="en-US" sz="900" kern="0" dirty="0">
                <a:solidFill>
                  <a:prstClr val="black"/>
                </a:solidFill>
              </a:rPr>
              <a:t>Show all pictures</a:t>
            </a:r>
          </a:p>
          <a:p>
            <a:pPr algn="ctr" defTabSz="914400"/>
            <a:r>
              <a:rPr kumimoji="1" lang="en-US" sz="900" kern="0" dirty="0">
                <a:solidFill>
                  <a:prstClr val="black"/>
                </a:solidFill>
              </a:rPr>
              <a:t>Able to scroll up/down</a:t>
            </a:r>
          </a:p>
        </p:txBody>
      </p:sp>
      <p:sp>
        <p:nvSpPr>
          <p:cNvPr id="55" name="スライド番号プレースホルダー 2">
            <a:extLst>
              <a:ext uri="{FF2B5EF4-FFF2-40B4-BE49-F238E27FC236}">
                <a16:creationId xmlns:a16="http://schemas.microsoft.com/office/drawing/2014/main" xmlns="" id="{A8E238A1-85D6-B141-40FB-F8DCF1D3D452}"/>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pPr/>
              <a:t>17</a:t>
            </a:fld>
            <a:endParaRPr kumimoji="1" lang="ja-JP" altLang="en-US" dirty="0"/>
          </a:p>
        </p:txBody>
      </p:sp>
    </p:spTree>
    <p:extLst>
      <p:ext uri="{BB962C8B-B14F-4D97-AF65-F5344CB8AC3E}">
        <p14:creationId xmlns:p14="http://schemas.microsoft.com/office/powerpoint/2010/main" xmlns="" val="3038599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B465DA-B48A-FC28-04A9-3D738651F350}"/>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xmlns="" id="{05C3CCF9-4378-D75A-CB4F-2B12A7017324}"/>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xmlns="" id="{EC96F620-7827-C78F-C4B2-5DA4D9787695}"/>
              </a:ext>
            </a:extLst>
          </p:cNvPr>
          <p:cNvSpPr txBox="1"/>
          <p:nvPr/>
        </p:nvSpPr>
        <p:spPr>
          <a:xfrm>
            <a:off x="406400" y="1025912"/>
            <a:ext cx="6117062" cy="430887"/>
          </a:xfrm>
          <a:prstGeom prst="rect">
            <a:avLst/>
          </a:prstGeom>
          <a:noFill/>
        </p:spPr>
        <p:txBody>
          <a:bodyPr wrap="square" rtlCol="0">
            <a:spAutoFit/>
          </a:bodyPr>
          <a:lstStyle/>
          <a:p>
            <a:r>
              <a:rPr kumimoji="1" lang="en-US" altLang="ja-JP" sz="1100" b="1" dirty="0"/>
              <a:t>5-2. Tablet screen image</a:t>
            </a:r>
          </a:p>
          <a:p>
            <a:r>
              <a:rPr kumimoji="1" lang="en-US" altLang="ja-JP" sz="1100" b="1" dirty="0"/>
              <a:t>5-2-3. Q-Gate Result</a:t>
            </a:r>
          </a:p>
        </p:txBody>
      </p:sp>
      <p:sp>
        <p:nvSpPr>
          <p:cNvPr id="40" name="正方形/長方形 39">
            <a:extLst>
              <a:ext uri="{FF2B5EF4-FFF2-40B4-BE49-F238E27FC236}">
                <a16:creationId xmlns:a16="http://schemas.microsoft.com/office/drawing/2014/main" xmlns="" id="{2CF61DA3-77E1-AAD8-9D92-5E62690455A9}"/>
              </a:ext>
            </a:extLst>
          </p:cNvPr>
          <p:cNvSpPr/>
          <p:nvPr/>
        </p:nvSpPr>
        <p:spPr>
          <a:xfrm>
            <a:off x="406400"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58" name="テキスト ボックス 57">
            <a:extLst>
              <a:ext uri="{FF2B5EF4-FFF2-40B4-BE49-F238E27FC236}">
                <a16:creationId xmlns:a16="http://schemas.microsoft.com/office/drawing/2014/main" xmlns="" id="{46A9706D-D105-467E-6BBC-A4AC246E45F1}"/>
              </a:ext>
            </a:extLst>
          </p:cNvPr>
          <p:cNvSpPr txBox="1"/>
          <p:nvPr/>
        </p:nvSpPr>
        <p:spPr>
          <a:xfrm>
            <a:off x="523591" y="1594533"/>
            <a:ext cx="3149249" cy="261610"/>
          </a:xfrm>
          <a:prstGeom prst="rect">
            <a:avLst/>
          </a:prstGeom>
          <a:noFill/>
        </p:spPr>
        <p:txBody>
          <a:bodyPr wrap="square" rtlCol="0">
            <a:spAutoFit/>
          </a:bodyPr>
          <a:lstStyle/>
          <a:p>
            <a:r>
              <a:rPr kumimoji="1" lang="en-US" altLang="ja-JP" sz="1100" b="1" dirty="0"/>
              <a:t>Q-Gate result tablet display</a:t>
            </a:r>
            <a:endParaRPr kumimoji="1" lang="ja-JP" altLang="en-US" sz="1100" b="1" dirty="0"/>
          </a:p>
        </p:txBody>
      </p:sp>
      <p:pic>
        <p:nvPicPr>
          <p:cNvPr id="24" name="図 50">
            <a:extLst>
              <a:ext uri="{FF2B5EF4-FFF2-40B4-BE49-F238E27FC236}">
                <a16:creationId xmlns:a16="http://schemas.microsoft.com/office/drawing/2014/main" xmlns="" id="{908F94A5-A0CF-EA43-7C5F-3DEF70B2FF6D}"/>
              </a:ext>
            </a:extLst>
          </p:cNvPr>
          <p:cNvPicPr/>
          <p:nvPr/>
        </p:nvPicPr>
        <p:blipFill rotWithShape="1">
          <a:blip r:embed="rId2" cstate="print">
            <a:extLst>
              <a:ext uri="{28A0092B-C50C-407E-A947-70E740481C1C}">
                <a14:useLocalDpi xmlns:a14="http://schemas.microsoft.com/office/drawing/2010/main" xmlns="" val="0"/>
              </a:ext>
            </a:extLst>
          </a:blip>
          <a:srcRect l="-1" t="2595" r="1966" b="5457"/>
          <a:stretch/>
        </p:blipFill>
        <p:spPr bwMode="auto">
          <a:xfrm>
            <a:off x="853300" y="1923295"/>
            <a:ext cx="5151399" cy="3219625"/>
          </a:xfrm>
          <a:prstGeom prst="rect">
            <a:avLst/>
          </a:prstGeom>
          <a:solidFill>
            <a:schemeClr val="bg1"/>
          </a:solidFill>
          <a:ln>
            <a:solidFill>
              <a:schemeClr val="tx1"/>
            </a:solidFill>
          </a:ln>
        </p:spPr>
      </p:pic>
      <p:pic>
        <p:nvPicPr>
          <p:cNvPr id="25" name="図 33">
            <a:extLst>
              <a:ext uri="{FF2B5EF4-FFF2-40B4-BE49-F238E27FC236}">
                <a16:creationId xmlns:a16="http://schemas.microsoft.com/office/drawing/2014/main" xmlns="" id="{F1D68A91-8385-CDCE-8A4E-C86F1512842E}"/>
              </a:ext>
            </a:extLst>
          </p:cNvPr>
          <p:cNvPicPr>
            <a:picLocks noChangeAspect="1"/>
          </p:cNvPicPr>
          <p:nvPr/>
        </p:nvPicPr>
        <p:blipFill>
          <a:blip r:embed="rId3" cstate="print"/>
          <a:stretch>
            <a:fillRect/>
          </a:stretch>
        </p:blipFill>
        <p:spPr>
          <a:xfrm>
            <a:off x="990802" y="2040114"/>
            <a:ext cx="4866423" cy="3046705"/>
          </a:xfrm>
          <a:prstGeom prst="rect">
            <a:avLst/>
          </a:prstGeom>
        </p:spPr>
      </p:pic>
      <p:sp>
        <p:nvSpPr>
          <p:cNvPr id="26" name="テキスト ボックス 47">
            <a:extLst>
              <a:ext uri="{FF2B5EF4-FFF2-40B4-BE49-F238E27FC236}">
                <a16:creationId xmlns:a16="http://schemas.microsoft.com/office/drawing/2014/main" xmlns="" id="{9861B966-4DB2-E4B6-FCF4-A110757B5E4B}"/>
              </a:ext>
            </a:extLst>
          </p:cNvPr>
          <p:cNvSpPr txBox="1"/>
          <p:nvPr/>
        </p:nvSpPr>
        <p:spPr>
          <a:xfrm>
            <a:off x="4276446" y="1911500"/>
            <a:ext cx="469018" cy="246221"/>
          </a:xfrm>
          <a:prstGeom prst="rect">
            <a:avLst/>
          </a:prstGeom>
          <a:noFill/>
        </p:spPr>
        <p:txBody>
          <a:bodyPr wrap="square" rtlCol="0">
            <a:spAutoFit/>
          </a:bodyPr>
          <a:lstStyle/>
          <a:p>
            <a:r>
              <a:rPr kumimoji="1" lang="en-US" altLang="ja-JP" sz="1000" dirty="0"/>
              <a:t>HT :</a:t>
            </a:r>
            <a:endParaRPr kumimoji="1" lang="ja-JP" altLang="en-US" sz="1000" dirty="0"/>
          </a:p>
        </p:txBody>
      </p:sp>
      <p:sp>
        <p:nvSpPr>
          <p:cNvPr id="27" name="正方形/長方形 53">
            <a:extLst>
              <a:ext uri="{FF2B5EF4-FFF2-40B4-BE49-F238E27FC236}">
                <a16:creationId xmlns:a16="http://schemas.microsoft.com/office/drawing/2014/main" xmlns="" id="{5CAF0D58-71D8-DF67-0382-4D34718D3A29}"/>
              </a:ext>
            </a:extLst>
          </p:cNvPr>
          <p:cNvSpPr/>
          <p:nvPr/>
        </p:nvSpPr>
        <p:spPr>
          <a:xfrm>
            <a:off x="4638025" y="1958916"/>
            <a:ext cx="590861" cy="13983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HT01</a:t>
            </a:r>
            <a:endParaRPr kumimoji="1" lang="ja-JP" altLang="en-US" sz="800" dirty="0">
              <a:solidFill>
                <a:schemeClr val="tx1"/>
              </a:solidFill>
            </a:endParaRPr>
          </a:p>
        </p:txBody>
      </p:sp>
      <p:sp>
        <p:nvSpPr>
          <p:cNvPr id="28" name="テキスト ボックス 1">
            <a:extLst>
              <a:ext uri="{FF2B5EF4-FFF2-40B4-BE49-F238E27FC236}">
                <a16:creationId xmlns:a16="http://schemas.microsoft.com/office/drawing/2014/main" xmlns="" id="{800ED98C-8D7F-207D-4F6E-12CEFDFF55B3}"/>
              </a:ext>
            </a:extLst>
          </p:cNvPr>
          <p:cNvSpPr txBox="1"/>
          <p:nvPr/>
        </p:nvSpPr>
        <p:spPr>
          <a:xfrm>
            <a:off x="985351" y="1984013"/>
            <a:ext cx="849995" cy="261610"/>
          </a:xfrm>
          <a:prstGeom prst="rect">
            <a:avLst/>
          </a:prstGeom>
          <a:solidFill>
            <a:srgbClr val="3BED50"/>
          </a:solidFill>
        </p:spPr>
        <p:txBody>
          <a:bodyPr wrap="square" rtlCol="0">
            <a:spAutoFit/>
          </a:bodyPr>
          <a:lstStyle/>
          <a:p>
            <a:r>
              <a:rPr kumimoji="1" lang="en-US" altLang="ja-JP" sz="1100" b="1" dirty="0"/>
              <a:t>Meiji card</a:t>
            </a:r>
            <a:endParaRPr kumimoji="1" lang="ja-JP" altLang="en-US" sz="1100" b="1" dirty="0"/>
          </a:p>
        </p:txBody>
      </p:sp>
      <p:sp>
        <p:nvSpPr>
          <p:cNvPr id="29" name="正方形/長方形 14">
            <a:extLst>
              <a:ext uri="{FF2B5EF4-FFF2-40B4-BE49-F238E27FC236}">
                <a16:creationId xmlns:a16="http://schemas.microsoft.com/office/drawing/2014/main" xmlns="" id="{50A23611-63F1-2028-C5FD-3038F9E93807}"/>
              </a:ext>
            </a:extLst>
          </p:cNvPr>
          <p:cNvSpPr/>
          <p:nvPr/>
        </p:nvSpPr>
        <p:spPr>
          <a:xfrm>
            <a:off x="5293805" y="1986202"/>
            <a:ext cx="563420" cy="261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Main menu</a:t>
            </a:r>
            <a:endParaRPr kumimoji="1" lang="ja-JP" altLang="en-US" sz="800" dirty="0">
              <a:solidFill>
                <a:schemeClr val="tx1"/>
              </a:solidFill>
            </a:endParaRPr>
          </a:p>
        </p:txBody>
      </p:sp>
      <p:sp>
        <p:nvSpPr>
          <p:cNvPr id="30" name="テキスト ボックス 1">
            <a:extLst>
              <a:ext uri="{FF2B5EF4-FFF2-40B4-BE49-F238E27FC236}">
                <a16:creationId xmlns:a16="http://schemas.microsoft.com/office/drawing/2014/main" xmlns="" id="{32D2801A-AAC3-7ED1-10A2-7A4B60F8545D}"/>
              </a:ext>
            </a:extLst>
          </p:cNvPr>
          <p:cNvSpPr txBox="1"/>
          <p:nvPr/>
        </p:nvSpPr>
        <p:spPr>
          <a:xfrm>
            <a:off x="1913882" y="1984013"/>
            <a:ext cx="1120511" cy="261610"/>
          </a:xfrm>
          <a:prstGeom prst="rect">
            <a:avLst/>
          </a:prstGeom>
          <a:solidFill>
            <a:schemeClr val="accent6">
              <a:lumMod val="40000"/>
              <a:lumOff val="60000"/>
            </a:schemeClr>
          </a:solidFill>
        </p:spPr>
        <p:txBody>
          <a:bodyPr wrap="square" rtlCol="0">
            <a:spAutoFit/>
          </a:bodyPr>
          <a:lstStyle/>
          <a:p>
            <a:r>
              <a:rPr kumimoji="1" lang="en-US" altLang="ja-JP" sz="1100" b="1" dirty="0"/>
              <a:t>Q-Gate result</a:t>
            </a:r>
            <a:endParaRPr kumimoji="1" lang="ja-JP" altLang="en-US" sz="1100" b="1" dirty="0"/>
          </a:p>
        </p:txBody>
      </p:sp>
      <p:pic>
        <p:nvPicPr>
          <p:cNvPr id="36" name="Picture 35">
            <a:extLst>
              <a:ext uri="{FF2B5EF4-FFF2-40B4-BE49-F238E27FC236}">
                <a16:creationId xmlns:a16="http://schemas.microsoft.com/office/drawing/2014/main" xmlns="" id="{EE9E8604-92EA-84C5-C20D-3007D68274BB}"/>
              </a:ext>
            </a:extLst>
          </p:cNvPr>
          <p:cNvPicPr>
            <a:picLocks noChangeAspect="1"/>
          </p:cNvPicPr>
          <p:nvPr/>
        </p:nvPicPr>
        <p:blipFill>
          <a:blip r:embed="rId4" cstate="print"/>
          <a:stretch>
            <a:fillRect/>
          </a:stretch>
        </p:blipFill>
        <p:spPr>
          <a:xfrm>
            <a:off x="871904" y="2289583"/>
            <a:ext cx="5101347" cy="2494982"/>
          </a:xfrm>
          <a:prstGeom prst="rect">
            <a:avLst/>
          </a:prstGeom>
        </p:spPr>
      </p:pic>
      <p:sp>
        <p:nvSpPr>
          <p:cNvPr id="37" name="Rectangle 36">
            <a:extLst>
              <a:ext uri="{FF2B5EF4-FFF2-40B4-BE49-F238E27FC236}">
                <a16:creationId xmlns:a16="http://schemas.microsoft.com/office/drawing/2014/main" xmlns="" id="{41F71397-E84E-C30D-2432-C1082884C3FE}"/>
              </a:ext>
            </a:extLst>
          </p:cNvPr>
          <p:cNvSpPr/>
          <p:nvPr/>
        </p:nvSpPr>
        <p:spPr>
          <a:xfrm>
            <a:off x="875714" y="3062444"/>
            <a:ext cx="5101347" cy="2061154"/>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pic>
        <p:nvPicPr>
          <p:cNvPr id="52" name="Picture 51">
            <a:extLst>
              <a:ext uri="{FF2B5EF4-FFF2-40B4-BE49-F238E27FC236}">
                <a16:creationId xmlns:a16="http://schemas.microsoft.com/office/drawing/2014/main" xmlns="" id="{3DDEEDCA-5ACD-2AC6-A25F-3FC04F23592C}"/>
              </a:ext>
            </a:extLst>
          </p:cNvPr>
          <p:cNvPicPr>
            <a:picLocks noChangeAspect="1"/>
          </p:cNvPicPr>
          <p:nvPr/>
        </p:nvPicPr>
        <p:blipFill>
          <a:blip r:embed="rId5" cstate="print"/>
          <a:stretch>
            <a:fillRect/>
          </a:stretch>
        </p:blipFill>
        <p:spPr>
          <a:xfrm>
            <a:off x="889259" y="3084252"/>
            <a:ext cx="5045280" cy="2002567"/>
          </a:xfrm>
          <a:prstGeom prst="rect">
            <a:avLst/>
          </a:prstGeom>
        </p:spPr>
      </p:pic>
      <p:pic>
        <p:nvPicPr>
          <p:cNvPr id="5" name="Picture 4">
            <a:extLst>
              <a:ext uri="{FF2B5EF4-FFF2-40B4-BE49-F238E27FC236}">
                <a16:creationId xmlns:a16="http://schemas.microsoft.com/office/drawing/2014/main" xmlns="" id="{79F43E5B-A83B-31E7-1E91-34661952C45C}"/>
              </a:ext>
            </a:extLst>
          </p:cNvPr>
          <p:cNvPicPr>
            <a:picLocks noChangeAspect="1"/>
          </p:cNvPicPr>
          <p:nvPr/>
        </p:nvPicPr>
        <p:blipFill>
          <a:blip r:embed="rId6" cstate="print"/>
          <a:stretch>
            <a:fillRect/>
          </a:stretch>
        </p:blipFill>
        <p:spPr>
          <a:xfrm>
            <a:off x="3095855" y="3973917"/>
            <a:ext cx="653443" cy="653443"/>
          </a:xfrm>
          <a:prstGeom prst="rect">
            <a:avLst/>
          </a:prstGeom>
          <a:ln>
            <a:noFill/>
          </a:ln>
        </p:spPr>
      </p:pic>
      <p:pic>
        <p:nvPicPr>
          <p:cNvPr id="6" name="図 50">
            <a:extLst>
              <a:ext uri="{FF2B5EF4-FFF2-40B4-BE49-F238E27FC236}">
                <a16:creationId xmlns:a16="http://schemas.microsoft.com/office/drawing/2014/main" xmlns="" id="{E39AFD49-559F-8FDF-F27B-422735FA2472}"/>
              </a:ext>
            </a:extLst>
          </p:cNvPr>
          <p:cNvPicPr/>
          <p:nvPr/>
        </p:nvPicPr>
        <p:blipFill rotWithShape="1">
          <a:blip r:embed="rId2" cstate="print">
            <a:extLst>
              <a:ext uri="{28A0092B-C50C-407E-A947-70E740481C1C}">
                <a14:useLocalDpi xmlns:a14="http://schemas.microsoft.com/office/drawing/2010/main" xmlns="" val="0"/>
              </a:ext>
            </a:extLst>
          </a:blip>
          <a:srcRect l="-1" t="2595" r="1966" b="5457"/>
          <a:stretch/>
        </p:blipFill>
        <p:spPr bwMode="auto">
          <a:xfrm>
            <a:off x="853300" y="5569221"/>
            <a:ext cx="5151399" cy="3219625"/>
          </a:xfrm>
          <a:prstGeom prst="rect">
            <a:avLst/>
          </a:prstGeom>
          <a:solidFill>
            <a:schemeClr val="bg1"/>
          </a:solidFill>
          <a:ln>
            <a:solidFill>
              <a:schemeClr val="tx1"/>
            </a:solidFill>
          </a:ln>
        </p:spPr>
      </p:pic>
      <p:pic>
        <p:nvPicPr>
          <p:cNvPr id="7" name="図 33">
            <a:extLst>
              <a:ext uri="{FF2B5EF4-FFF2-40B4-BE49-F238E27FC236}">
                <a16:creationId xmlns:a16="http://schemas.microsoft.com/office/drawing/2014/main" xmlns="" id="{B2ED81D6-16E7-E9BE-4294-6BCFECC3B30C}"/>
              </a:ext>
            </a:extLst>
          </p:cNvPr>
          <p:cNvPicPr>
            <a:picLocks noChangeAspect="1"/>
          </p:cNvPicPr>
          <p:nvPr/>
        </p:nvPicPr>
        <p:blipFill>
          <a:blip r:embed="rId3" cstate="print"/>
          <a:stretch>
            <a:fillRect/>
          </a:stretch>
        </p:blipFill>
        <p:spPr>
          <a:xfrm>
            <a:off x="990802" y="5686040"/>
            <a:ext cx="4866423" cy="3046705"/>
          </a:xfrm>
          <a:prstGeom prst="rect">
            <a:avLst/>
          </a:prstGeom>
        </p:spPr>
      </p:pic>
      <p:sp>
        <p:nvSpPr>
          <p:cNvPr id="8" name="テキスト ボックス 47">
            <a:extLst>
              <a:ext uri="{FF2B5EF4-FFF2-40B4-BE49-F238E27FC236}">
                <a16:creationId xmlns:a16="http://schemas.microsoft.com/office/drawing/2014/main" xmlns="" id="{6F5530FD-C459-73CF-DE75-FD604D7BA653}"/>
              </a:ext>
            </a:extLst>
          </p:cNvPr>
          <p:cNvSpPr txBox="1"/>
          <p:nvPr/>
        </p:nvSpPr>
        <p:spPr>
          <a:xfrm>
            <a:off x="4276446" y="5557426"/>
            <a:ext cx="469018" cy="246221"/>
          </a:xfrm>
          <a:prstGeom prst="rect">
            <a:avLst/>
          </a:prstGeom>
          <a:noFill/>
        </p:spPr>
        <p:txBody>
          <a:bodyPr wrap="square" rtlCol="0">
            <a:spAutoFit/>
          </a:bodyPr>
          <a:lstStyle/>
          <a:p>
            <a:r>
              <a:rPr kumimoji="1" lang="en-US" altLang="ja-JP" sz="1000" dirty="0"/>
              <a:t>HT :</a:t>
            </a:r>
            <a:endParaRPr kumimoji="1" lang="ja-JP" altLang="en-US" sz="1000" dirty="0"/>
          </a:p>
        </p:txBody>
      </p:sp>
      <p:sp>
        <p:nvSpPr>
          <p:cNvPr id="9" name="正方形/長方形 53">
            <a:extLst>
              <a:ext uri="{FF2B5EF4-FFF2-40B4-BE49-F238E27FC236}">
                <a16:creationId xmlns:a16="http://schemas.microsoft.com/office/drawing/2014/main" xmlns="" id="{33BE18D7-C740-F52D-6116-0009CA3C647F}"/>
              </a:ext>
            </a:extLst>
          </p:cNvPr>
          <p:cNvSpPr/>
          <p:nvPr/>
        </p:nvSpPr>
        <p:spPr>
          <a:xfrm>
            <a:off x="4638025" y="5604842"/>
            <a:ext cx="590861" cy="13983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HT01</a:t>
            </a:r>
            <a:endParaRPr kumimoji="1" lang="ja-JP" altLang="en-US" sz="800" dirty="0">
              <a:solidFill>
                <a:schemeClr val="tx1"/>
              </a:solidFill>
            </a:endParaRPr>
          </a:p>
        </p:txBody>
      </p:sp>
      <p:sp>
        <p:nvSpPr>
          <p:cNvPr id="10" name="テキスト ボックス 1">
            <a:extLst>
              <a:ext uri="{FF2B5EF4-FFF2-40B4-BE49-F238E27FC236}">
                <a16:creationId xmlns:a16="http://schemas.microsoft.com/office/drawing/2014/main" xmlns="" id="{86224371-D80E-A5A9-508C-8D999B8DB915}"/>
              </a:ext>
            </a:extLst>
          </p:cNvPr>
          <p:cNvSpPr txBox="1"/>
          <p:nvPr/>
        </p:nvSpPr>
        <p:spPr>
          <a:xfrm>
            <a:off x="985351" y="5629939"/>
            <a:ext cx="849995" cy="261610"/>
          </a:xfrm>
          <a:prstGeom prst="rect">
            <a:avLst/>
          </a:prstGeom>
          <a:solidFill>
            <a:srgbClr val="3BED50"/>
          </a:solidFill>
        </p:spPr>
        <p:txBody>
          <a:bodyPr wrap="square" rtlCol="0">
            <a:spAutoFit/>
          </a:bodyPr>
          <a:lstStyle/>
          <a:p>
            <a:r>
              <a:rPr kumimoji="1" lang="en-US" altLang="ja-JP" sz="1100" b="1" dirty="0"/>
              <a:t>Meiji card</a:t>
            </a:r>
            <a:endParaRPr kumimoji="1" lang="ja-JP" altLang="en-US" sz="1100" b="1" dirty="0"/>
          </a:p>
        </p:txBody>
      </p:sp>
      <p:sp>
        <p:nvSpPr>
          <p:cNvPr id="11" name="正方形/長方形 14">
            <a:extLst>
              <a:ext uri="{FF2B5EF4-FFF2-40B4-BE49-F238E27FC236}">
                <a16:creationId xmlns:a16="http://schemas.microsoft.com/office/drawing/2014/main" xmlns="" id="{0B4A15C0-EF67-E77B-B2E1-D3870C0F8DEC}"/>
              </a:ext>
            </a:extLst>
          </p:cNvPr>
          <p:cNvSpPr/>
          <p:nvPr/>
        </p:nvSpPr>
        <p:spPr>
          <a:xfrm>
            <a:off x="5293805" y="5632128"/>
            <a:ext cx="563420" cy="261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Main menu</a:t>
            </a:r>
            <a:endParaRPr kumimoji="1" lang="ja-JP" altLang="en-US" sz="800" dirty="0">
              <a:solidFill>
                <a:schemeClr val="tx1"/>
              </a:solidFill>
            </a:endParaRPr>
          </a:p>
        </p:txBody>
      </p:sp>
      <p:sp>
        <p:nvSpPr>
          <p:cNvPr id="14" name="テキスト ボックス 1">
            <a:extLst>
              <a:ext uri="{FF2B5EF4-FFF2-40B4-BE49-F238E27FC236}">
                <a16:creationId xmlns:a16="http://schemas.microsoft.com/office/drawing/2014/main" xmlns="" id="{5A46B051-CD6A-1692-00A5-167ED8313C92}"/>
              </a:ext>
            </a:extLst>
          </p:cNvPr>
          <p:cNvSpPr txBox="1"/>
          <p:nvPr/>
        </p:nvSpPr>
        <p:spPr>
          <a:xfrm>
            <a:off x="1913882" y="5629939"/>
            <a:ext cx="1120511" cy="261610"/>
          </a:xfrm>
          <a:prstGeom prst="rect">
            <a:avLst/>
          </a:prstGeom>
          <a:solidFill>
            <a:schemeClr val="accent6">
              <a:lumMod val="40000"/>
              <a:lumOff val="60000"/>
            </a:schemeClr>
          </a:solidFill>
        </p:spPr>
        <p:txBody>
          <a:bodyPr wrap="square" rtlCol="0">
            <a:spAutoFit/>
          </a:bodyPr>
          <a:lstStyle/>
          <a:p>
            <a:r>
              <a:rPr kumimoji="1" lang="en-US" altLang="ja-JP" sz="1100" b="1" dirty="0"/>
              <a:t>Q-Gate result</a:t>
            </a:r>
            <a:endParaRPr kumimoji="1" lang="ja-JP" altLang="en-US" sz="1100" b="1" dirty="0"/>
          </a:p>
        </p:txBody>
      </p:sp>
      <p:sp>
        <p:nvSpPr>
          <p:cNvPr id="19" name="Rectangle 18">
            <a:extLst>
              <a:ext uri="{FF2B5EF4-FFF2-40B4-BE49-F238E27FC236}">
                <a16:creationId xmlns:a16="http://schemas.microsoft.com/office/drawing/2014/main" xmlns="" id="{EFFEBEC2-C015-BADE-C73D-6FAC6E971811}"/>
              </a:ext>
            </a:extLst>
          </p:cNvPr>
          <p:cNvSpPr/>
          <p:nvPr/>
        </p:nvSpPr>
        <p:spPr>
          <a:xfrm>
            <a:off x="875714" y="5923714"/>
            <a:ext cx="5101347" cy="2845810"/>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sp>
        <p:nvSpPr>
          <p:cNvPr id="33" name="Arrow: Right 32">
            <a:extLst>
              <a:ext uri="{FF2B5EF4-FFF2-40B4-BE49-F238E27FC236}">
                <a16:creationId xmlns:a16="http://schemas.microsoft.com/office/drawing/2014/main" xmlns="" id="{6CFE93F8-8BB8-E864-4A5D-9D4D7BC9ED18}"/>
              </a:ext>
            </a:extLst>
          </p:cNvPr>
          <p:cNvSpPr/>
          <p:nvPr/>
        </p:nvSpPr>
        <p:spPr>
          <a:xfrm rot="4604934">
            <a:off x="3224288" y="4832309"/>
            <a:ext cx="833115" cy="642532"/>
          </a:xfrm>
          <a:prstGeom prst="rightArrow">
            <a:avLst/>
          </a:prstGeom>
          <a:solidFill>
            <a:schemeClr val="accent1">
              <a:lumMod val="40000"/>
              <a:lumOff val="60000"/>
            </a:schemeClr>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pic>
        <p:nvPicPr>
          <p:cNvPr id="34" name="Picture 33">
            <a:extLst>
              <a:ext uri="{FF2B5EF4-FFF2-40B4-BE49-F238E27FC236}">
                <a16:creationId xmlns:a16="http://schemas.microsoft.com/office/drawing/2014/main" xmlns="" id="{40076F03-C4D1-E97C-5E3B-ACD886E2EA86}"/>
              </a:ext>
            </a:extLst>
          </p:cNvPr>
          <p:cNvPicPr>
            <a:picLocks noChangeAspect="1"/>
          </p:cNvPicPr>
          <p:nvPr/>
        </p:nvPicPr>
        <p:blipFill>
          <a:blip r:embed="rId7" cstate="print"/>
          <a:srcRect b="24802"/>
          <a:stretch/>
        </p:blipFill>
        <p:spPr>
          <a:xfrm>
            <a:off x="905514" y="5952268"/>
            <a:ext cx="5037246" cy="2780478"/>
          </a:xfrm>
          <a:prstGeom prst="rect">
            <a:avLst/>
          </a:prstGeom>
        </p:spPr>
      </p:pic>
      <p:cxnSp>
        <p:nvCxnSpPr>
          <p:cNvPr id="38" name="Straight Arrow Connector 37">
            <a:extLst>
              <a:ext uri="{FF2B5EF4-FFF2-40B4-BE49-F238E27FC236}">
                <a16:creationId xmlns:a16="http://schemas.microsoft.com/office/drawing/2014/main" xmlns="" id="{3232BC0C-BB5A-2216-5CE8-13FAC38CB644}"/>
              </a:ext>
            </a:extLst>
          </p:cNvPr>
          <p:cNvCxnSpPr>
            <a:cxnSpLocks/>
          </p:cNvCxnSpPr>
          <p:nvPr/>
        </p:nvCxnSpPr>
        <p:spPr>
          <a:xfrm>
            <a:off x="3360121" y="6620557"/>
            <a:ext cx="0" cy="1640217"/>
          </a:xfrm>
          <a:prstGeom prst="straightConnector1">
            <a:avLst/>
          </a:prstGeom>
          <a:ln w="95250">
            <a:solidFill>
              <a:srgbClr val="FFFF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E185A28A-37E1-A14F-A51B-B15322C3EA2C}"/>
              </a:ext>
            </a:extLst>
          </p:cNvPr>
          <p:cNvSpPr/>
          <p:nvPr/>
        </p:nvSpPr>
        <p:spPr>
          <a:xfrm>
            <a:off x="4457682" y="7320130"/>
            <a:ext cx="1080503" cy="674370"/>
          </a:xfrm>
          <a:prstGeom prst="rect">
            <a:avLst/>
          </a:prstGeom>
          <a:solidFill>
            <a:schemeClr val="bg1"/>
          </a:solidFill>
          <a:ln w="3175" cap="flat" cmpd="sng" algn="ctr">
            <a:solidFill>
              <a:schemeClr val="tx1"/>
            </a:solidFill>
            <a:prstDash val="solid"/>
          </a:ln>
          <a:effectLst/>
        </p:spPr>
        <p:txBody>
          <a:bodyPr rtlCol="0" anchor="ctr"/>
          <a:lstStyle/>
          <a:p>
            <a:pPr algn="ctr" defTabSz="914400"/>
            <a:r>
              <a:rPr kumimoji="1" lang="en-US" sz="900" kern="0" dirty="0">
                <a:solidFill>
                  <a:prstClr val="black"/>
                </a:solidFill>
              </a:rPr>
              <a:t>Able to move and zoom in/out</a:t>
            </a:r>
          </a:p>
        </p:txBody>
      </p:sp>
      <p:cxnSp>
        <p:nvCxnSpPr>
          <p:cNvPr id="41" name="Straight Arrow Connector 40">
            <a:extLst>
              <a:ext uri="{FF2B5EF4-FFF2-40B4-BE49-F238E27FC236}">
                <a16:creationId xmlns:a16="http://schemas.microsoft.com/office/drawing/2014/main" xmlns="" id="{F7BF2ED1-E303-58FF-8C78-EAC961278C0D}"/>
              </a:ext>
            </a:extLst>
          </p:cNvPr>
          <p:cNvCxnSpPr>
            <a:cxnSpLocks/>
          </p:cNvCxnSpPr>
          <p:nvPr/>
        </p:nvCxnSpPr>
        <p:spPr>
          <a:xfrm rot="5400000">
            <a:off x="3359302" y="6602105"/>
            <a:ext cx="0" cy="1640217"/>
          </a:xfrm>
          <a:prstGeom prst="straightConnector1">
            <a:avLst/>
          </a:prstGeom>
          <a:ln w="95250">
            <a:solidFill>
              <a:srgbClr val="FFFF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正方形/長方形 14">
            <a:extLst>
              <a:ext uri="{FF2B5EF4-FFF2-40B4-BE49-F238E27FC236}">
                <a16:creationId xmlns:a16="http://schemas.microsoft.com/office/drawing/2014/main" xmlns="" id="{4C57C516-75DF-2735-F3CE-A9002166C4A1}"/>
              </a:ext>
            </a:extLst>
          </p:cNvPr>
          <p:cNvSpPr/>
          <p:nvPr/>
        </p:nvSpPr>
        <p:spPr>
          <a:xfrm>
            <a:off x="5307624" y="6020459"/>
            <a:ext cx="563420" cy="261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Close</a:t>
            </a:r>
            <a:endParaRPr kumimoji="1" lang="ja-JP" altLang="en-US" sz="800" dirty="0">
              <a:solidFill>
                <a:schemeClr val="tx1"/>
              </a:solidFill>
            </a:endParaRPr>
          </a:p>
        </p:txBody>
      </p:sp>
      <p:sp>
        <p:nvSpPr>
          <p:cNvPr id="43" name="スライド番号プレースホルダー 2">
            <a:extLst>
              <a:ext uri="{FF2B5EF4-FFF2-40B4-BE49-F238E27FC236}">
                <a16:creationId xmlns:a16="http://schemas.microsoft.com/office/drawing/2014/main" xmlns="" id="{3995FE7B-83AB-C133-F33A-E77F793569B4}"/>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pPr/>
              <a:t>18</a:t>
            </a:fld>
            <a:endParaRPr kumimoji="1" lang="ja-JP" altLang="en-US" dirty="0"/>
          </a:p>
        </p:txBody>
      </p:sp>
    </p:spTree>
    <p:extLst>
      <p:ext uri="{BB962C8B-B14F-4D97-AF65-F5344CB8AC3E}">
        <p14:creationId xmlns:p14="http://schemas.microsoft.com/office/powerpoint/2010/main" xmlns="" val="2563459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DD29118-0814-FF61-E2D5-ACD8EE3A9CF7}"/>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xmlns="" id="{48E5E0CE-FDC6-C1CC-FAB8-0006C053B079}"/>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xmlns="" id="{021FEAE2-B003-C1B9-E6E3-81D66B7E7BFE}"/>
              </a:ext>
            </a:extLst>
          </p:cNvPr>
          <p:cNvSpPr txBox="1"/>
          <p:nvPr/>
        </p:nvSpPr>
        <p:spPr>
          <a:xfrm>
            <a:off x="406400" y="1025912"/>
            <a:ext cx="6117062" cy="430887"/>
          </a:xfrm>
          <a:prstGeom prst="rect">
            <a:avLst/>
          </a:prstGeom>
          <a:noFill/>
        </p:spPr>
        <p:txBody>
          <a:bodyPr wrap="square" rtlCol="0">
            <a:spAutoFit/>
          </a:bodyPr>
          <a:lstStyle/>
          <a:p>
            <a:r>
              <a:rPr kumimoji="1" lang="en-US" altLang="ja-JP" sz="1100" b="1" dirty="0"/>
              <a:t>5-3. Web screen image</a:t>
            </a:r>
          </a:p>
          <a:p>
            <a:r>
              <a:rPr kumimoji="1" lang="en-US" altLang="ja-JP" sz="1100" b="1" dirty="0"/>
              <a:t>5-3-1. Q-Gate Schedule</a:t>
            </a:r>
          </a:p>
        </p:txBody>
      </p:sp>
      <p:sp>
        <p:nvSpPr>
          <p:cNvPr id="40" name="正方形/長方形 39">
            <a:extLst>
              <a:ext uri="{FF2B5EF4-FFF2-40B4-BE49-F238E27FC236}">
                <a16:creationId xmlns:a16="http://schemas.microsoft.com/office/drawing/2014/main" xmlns="" id="{75CEC8F2-7F20-BA0B-7893-966AE09C6C89}"/>
              </a:ext>
            </a:extLst>
          </p:cNvPr>
          <p:cNvSpPr/>
          <p:nvPr/>
        </p:nvSpPr>
        <p:spPr>
          <a:xfrm>
            <a:off x="406400"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58" name="テキスト ボックス 57">
            <a:extLst>
              <a:ext uri="{FF2B5EF4-FFF2-40B4-BE49-F238E27FC236}">
                <a16:creationId xmlns:a16="http://schemas.microsoft.com/office/drawing/2014/main" xmlns="" id="{EA268044-6AC5-CE3A-52B7-41FF85160541}"/>
              </a:ext>
            </a:extLst>
          </p:cNvPr>
          <p:cNvSpPr txBox="1"/>
          <p:nvPr/>
        </p:nvSpPr>
        <p:spPr>
          <a:xfrm>
            <a:off x="523591" y="1594533"/>
            <a:ext cx="3149249" cy="261610"/>
          </a:xfrm>
          <a:prstGeom prst="rect">
            <a:avLst/>
          </a:prstGeom>
          <a:noFill/>
        </p:spPr>
        <p:txBody>
          <a:bodyPr wrap="square" rtlCol="0">
            <a:spAutoFit/>
          </a:bodyPr>
          <a:lstStyle/>
          <a:p>
            <a:r>
              <a:rPr kumimoji="1" lang="en-US" altLang="ja-JP" sz="1100" b="1" dirty="0"/>
              <a:t>Q-Gate schedule status</a:t>
            </a:r>
            <a:endParaRPr kumimoji="1" lang="ja-JP" altLang="en-US" sz="1100" b="1" dirty="0"/>
          </a:p>
        </p:txBody>
      </p:sp>
      <p:grpSp>
        <p:nvGrpSpPr>
          <p:cNvPr id="31" name="Group 30">
            <a:extLst>
              <a:ext uri="{FF2B5EF4-FFF2-40B4-BE49-F238E27FC236}">
                <a16:creationId xmlns:a16="http://schemas.microsoft.com/office/drawing/2014/main" xmlns="" id="{CD7A51F6-49B2-DBF4-8E43-8EE9F17156AA}"/>
              </a:ext>
            </a:extLst>
          </p:cNvPr>
          <p:cNvGrpSpPr/>
          <p:nvPr/>
        </p:nvGrpSpPr>
        <p:grpSpPr>
          <a:xfrm>
            <a:off x="523591" y="1942410"/>
            <a:ext cx="5928009" cy="3894787"/>
            <a:chOff x="523591" y="1892880"/>
            <a:chExt cx="5928009" cy="3894787"/>
          </a:xfrm>
        </p:grpSpPr>
        <p:pic>
          <p:nvPicPr>
            <p:cNvPr id="12" name="Picture 11">
              <a:extLst>
                <a:ext uri="{FF2B5EF4-FFF2-40B4-BE49-F238E27FC236}">
                  <a16:creationId xmlns:a16="http://schemas.microsoft.com/office/drawing/2014/main" xmlns="" id="{846B1AE1-C5D7-74C7-17D2-9476B6F5714D}"/>
                </a:ext>
              </a:extLst>
            </p:cNvPr>
            <p:cNvPicPr>
              <a:picLocks noChangeAspect="1"/>
            </p:cNvPicPr>
            <p:nvPr/>
          </p:nvPicPr>
          <p:blipFill>
            <a:blip r:embed="rId2" cstate="print"/>
            <a:stretch>
              <a:fillRect/>
            </a:stretch>
          </p:blipFill>
          <p:spPr>
            <a:xfrm>
              <a:off x="523591" y="1892880"/>
              <a:ext cx="5928009" cy="3894787"/>
            </a:xfrm>
            <a:prstGeom prst="rect">
              <a:avLst/>
            </a:prstGeom>
          </p:spPr>
        </p:pic>
        <p:sp>
          <p:nvSpPr>
            <p:cNvPr id="20" name="Rectangle 19">
              <a:extLst>
                <a:ext uri="{FF2B5EF4-FFF2-40B4-BE49-F238E27FC236}">
                  <a16:creationId xmlns:a16="http://schemas.microsoft.com/office/drawing/2014/main" xmlns="" id="{83F728FC-FEC9-55DD-9D17-ACC4D3F89C0C}"/>
                </a:ext>
              </a:extLst>
            </p:cNvPr>
            <p:cNvSpPr/>
            <p:nvPr/>
          </p:nvSpPr>
          <p:spPr>
            <a:xfrm>
              <a:off x="4681045" y="2119402"/>
              <a:ext cx="624840" cy="198120"/>
            </a:xfrm>
            <a:prstGeom prst="rect">
              <a:avLst/>
            </a:prstGeom>
            <a:solidFill>
              <a:srgbClr val="F3F5F9"/>
            </a:soli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sp>
          <p:nvSpPr>
            <p:cNvPr id="23" name="TextBox 22">
              <a:extLst>
                <a:ext uri="{FF2B5EF4-FFF2-40B4-BE49-F238E27FC236}">
                  <a16:creationId xmlns:a16="http://schemas.microsoft.com/office/drawing/2014/main" xmlns="" id="{834055E5-2E02-A59F-38CE-0F30F124E3D5}"/>
                </a:ext>
              </a:extLst>
            </p:cNvPr>
            <p:cNvSpPr txBox="1"/>
            <p:nvPr/>
          </p:nvSpPr>
          <p:spPr>
            <a:xfrm>
              <a:off x="3893821" y="1922318"/>
              <a:ext cx="712470" cy="107722"/>
            </a:xfrm>
            <a:prstGeom prst="rect">
              <a:avLst/>
            </a:prstGeom>
            <a:solidFill>
              <a:srgbClr val="0070C0"/>
            </a:solidFill>
          </p:spPr>
          <p:txBody>
            <a:bodyPr wrap="square" lIns="0" tIns="0" rIns="0" bIns="0" rtlCol="0">
              <a:spAutoFit/>
            </a:bodyPr>
            <a:lstStyle/>
            <a:p>
              <a:r>
                <a:rPr lang="en-US" sz="700" dirty="0">
                  <a:solidFill>
                    <a:schemeClr val="bg1"/>
                  </a:solidFill>
                </a:rPr>
                <a:t>Q-Gate</a:t>
              </a:r>
            </a:p>
          </p:txBody>
        </p:sp>
      </p:grpSp>
      <p:grpSp>
        <p:nvGrpSpPr>
          <p:cNvPr id="35" name="Group 34">
            <a:extLst>
              <a:ext uri="{FF2B5EF4-FFF2-40B4-BE49-F238E27FC236}">
                <a16:creationId xmlns:a16="http://schemas.microsoft.com/office/drawing/2014/main" xmlns="" id="{F0C98F3F-E79D-32D2-945D-5EC3F0488605}"/>
              </a:ext>
            </a:extLst>
          </p:cNvPr>
          <p:cNvGrpSpPr/>
          <p:nvPr/>
        </p:nvGrpSpPr>
        <p:grpSpPr>
          <a:xfrm>
            <a:off x="523590" y="6137221"/>
            <a:ext cx="5928009" cy="2873430"/>
            <a:chOff x="523591" y="1892881"/>
            <a:chExt cx="5928009" cy="2873430"/>
          </a:xfrm>
        </p:grpSpPr>
        <p:pic>
          <p:nvPicPr>
            <p:cNvPr id="43" name="Picture 42">
              <a:extLst>
                <a:ext uri="{FF2B5EF4-FFF2-40B4-BE49-F238E27FC236}">
                  <a16:creationId xmlns:a16="http://schemas.microsoft.com/office/drawing/2014/main" xmlns="" id="{308E2F1B-56E9-743E-D810-B886A73FC825}"/>
                </a:ext>
              </a:extLst>
            </p:cNvPr>
            <p:cNvPicPr>
              <a:picLocks noChangeAspect="1"/>
            </p:cNvPicPr>
            <p:nvPr/>
          </p:nvPicPr>
          <p:blipFill>
            <a:blip r:embed="rId2" cstate="print"/>
            <a:srcRect b="26223"/>
            <a:stretch/>
          </p:blipFill>
          <p:spPr>
            <a:xfrm>
              <a:off x="523591" y="1892881"/>
              <a:ext cx="5928009" cy="2873430"/>
            </a:xfrm>
            <a:prstGeom prst="rect">
              <a:avLst/>
            </a:prstGeom>
          </p:spPr>
        </p:pic>
        <p:sp>
          <p:nvSpPr>
            <p:cNvPr id="44" name="Rectangle 43">
              <a:extLst>
                <a:ext uri="{FF2B5EF4-FFF2-40B4-BE49-F238E27FC236}">
                  <a16:creationId xmlns:a16="http://schemas.microsoft.com/office/drawing/2014/main" xmlns="" id="{03E63D6A-249C-47D6-4A5E-69F7147B7E48}"/>
                </a:ext>
              </a:extLst>
            </p:cNvPr>
            <p:cNvSpPr/>
            <p:nvPr/>
          </p:nvSpPr>
          <p:spPr>
            <a:xfrm>
              <a:off x="4681045" y="2119402"/>
              <a:ext cx="624840" cy="198120"/>
            </a:xfrm>
            <a:prstGeom prst="rect">
              <a:avLst/>
            </a:prstGeom>
            <a:solidFill>
              <a:srgbClr val="F3F5F9"/>
            </a:soli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sp>
          <p:nvSpPr>
            <p:cNvPr id="45" name="TextBox 44">
              <a:extLst>
                <a:ext uri="{FF2B5EF4-FFF2-40B4-BE49-F238E27FC236}">
                  <a16:creationId xmlns:a16="http://schemas.microsoft.com/office/drawing/2014/main" xmlns="" id="{6347B4BF-B5AD-2716-8977-051484EDAFBA}"/>
                </a:ext>
              </a:extLst>
            </p:cNvPr>
            <p:cNvSpPr txBox="1"/>
            <p:nvPr/>
          </p:nvSpPr>
          <p:spPr>
            <a:xfrm>
              <a:off x="3893821" y="1922318"/>
              <a:ext cx="712470" cy="107722"/>
            </a:xfrm>
            <a:prstGeom prst="rect">
              <a:avLst/>
            </a:prstGeom>
            <a:solidFill>
              <a:srgbClr val="0070C0"/>
            </a:solidFill>
          </p:spPr>
          <p:txBody>
            <a:bodyPr wrap="square" lIns="0" tIns="0" rIns="0" bIns="0" rtlCol="0">
              <a:spAutoFit/>
            </a:bodyPr>
            <a:lstStyle/>
            <a:p>
              <a:r>
                <a:rPr lang="en-US" sz="700" dirty="0">
                  <a:solidFill>
                    <a:schemeClr val="bg1"/>
                  </a:solidFill>
                </a:rPr>
                <a:t>Q-Gate</a:t>
              </a:r>
            </a:p>
          </p:txBody>
        </p:sp>
      </p:grpSp>
      <p:sp>
        <p:nvSpPr>
          <p:cNvPr id="46" name="Rectangle 45">
            <a:extLst>
              <a:ext uri="{FF2B5EF4-FFF2-40B4-BE49-F238E27FC236}">
                <a16:creationId xmlns:a16="http://schemas.microsoft.com/office/drawing/2014/main" xmlns="" id="{004FD84E-8D03-AAF9-F8A3-93074112CC2E}"/>
              </a:ext>
            </a:extLst>
          </p:cNvPr>
          <p:cNvSpPr/>
          <p:nvPr/>
        </p:nvSpPr>
        <p:spPr>
          <a:xfrm>
            <a:off x="777875" y="6369974"/>
            <a:ext cx="5646420" cy="2547848"/>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pic>
        <p:nvPicPr>
          <p:cNvPr id="47" name="Picture 46">
            <a:extLst>
              <a:ext uri="{FF2B5EF4-FFF2-40B4-BE49-F238E27FC236}">
                <a16:creationId xmlns:a16="http://schemas.microsoft.com/office/drawing/2014/main" xmlns="" id="{C63458AD-0ABB-EA57-166B-51850D252D92}"/>
              </a:ext>
            </a:extLst>
          </p:cNvPr>
          <p:cNvPicPr>
            <a:picLocks noChangeAspect="1"/>
          </p:cNvPicPr>
          <p:nvPr/>
        </p:nvPicPr>
        <p:blipFill>
          <a:blip r:embed="rId3" cstate="print"/>
          <a:srcRect b="46984"/>
          <a:stretch/>
        </p:blipFill>
        <p:spPr>
          <a:xfrm>
            <a:off x="815975" y="6418593"/>
            <a:ext cx="5557225" cy="2162648"/>
          </a:xfrm>
          <a:prstGeom prst="rect">
            <a:avLst/>
          </a:prstGeom>
        </p:spPr>
      </p:pic>
      <p:pic>
        <p:nvPicPr>
          <p:cNvPr id="51" name="Picture 50">
            <a:extLst>
              <a:ext uri="{FF2B5EF4-FFF2-40B4-BE49-F238E27FC236}">
                <a16:creationId xmlns:a16="http://schemas.microsoft.com/office/drawing/2014/main" xmlns="" id="{B045DCED-8DFB-2F46-21A7-0FA001E08BB7}"/>
              </a:ext>
            </a:extLst>
          </p:cNvPr>
          <p:cNvPicPr>
            <a:picLocks noChangeAspect="1"/>
          </p:cNvPicPr>
          <p:nvPr/>
        </p:nvPicPr>
        <p:blipFill>
          <a:blip r:embed="rId4" cstate="print"/>
          <a:srcRect b="2"/>
          <a:stretch/>
        </p:blipFill>
        <p:spPr>
          <a:xfrm>
            <a:off x="2681050" y="8627572"/>
            <a:ext cx="253971" cy="186422"/>
          </a:xfrm>
          <a:prstGeom prst="rect">
            <a:avLst/>
          </a:prstGeom>
        </p:spPr>
      </p:pic>
      <p:pic>
        <p:nvPicPr>
          <p:cNvPr id="53" name="Picture 52">
            <a:extLst>
              <a:ext uri="{FF2B5EF4-FFF2-40B4-BE49-F238E27FC236}">
                <a16:creationId xmlns:a16="http://schemas.microsoft.com/office/drawing/2014/main" xmlns="" id="{FCFD44F7-155F-65DE-FC83-5606FFF54665}"/>
              </a:ext>
            </a:extLst>
          </p:cNvPr>
          <p:cNvPicPr>
            <a:picLocks noChangeAspect="1"/>
          </p:cNvPicPr>
          <p:nvPr/>
        </p:nvPicPr>
        <p:blipFill>
          <a:blip r:embed="rId4" cstate="print"/>
          <a:srcRect b="2"/>
          <a:stretch/>
        </p:blipFill>
        <p:spPr>
          <a:xfrm>
            <a:off x="2974420" y="8627572"/>
            <a:ext cx="253971" cy="186422"/>
          </a:xfrm>
          <a:prstGeom prst="rect">
            <a:avLst/>
          </a:prstGeom>
        </p:spPr>
      </p:pic>
      <p:pic>
        <p:nvPicPr>
          <p:cNvPr id="54" name="Picture 53">
            <a:extLst>
              <a:ext uri="{FF2B5EF4-FFF2-40B4-BE49-F238E27FC236}">
                <a16:creationId xmlns:a16="http://schemas.microsoft.com/office/drawing/2014/main" xmlns="" id="{53E958D2-D955-0811-C599-A78257ADDDAF}"/>
              </a:ext>
            </a:extLst>
          </p:cNvPr>
          <p:cNvPicPr>
            <a:picLocks noChangeAspect="1"/>
          </p:cNvPicPr>
          <p:nvPr/>
        </p:nvPicPr>
        <p:blipFill>
          <a:blip r:embed="rId4" cstate="print"/>
          <a:srcRect b="2"/>
          <a:stretch/>
        </p:blipFill>
        <p:spPr>
          <a:xfrm>
            <a:off x="3267790" y="8627572"/>
            <a:ext cx="253971" cy="186422"/>
          </a:xfrm>
          <a:prstGeom prst="rect">
            <a:avLst/>
          </a:prstGeom>
        </p:spPr>
      </p:pic>
      <p:pic>
        <p:nvPicPr>
          <p:cNvPr id="55" name="Picture 54">
            <a:extLst>
              <a:ext uri="{FF2B5EF4-FFF2-40B4-BE49-F238E27FC236}">
                <a16:creationId xmlns:a16="http://schemas.microsoft.com/office/drawing/2014/main" xmlns="" id="{CBE84A08-5807-E091-1272-735910E2E25E}"/>
              </a:ext>
            </a:extLst>
          </p:cNvPr>
          <p:cNvPicPr>
            <a:picLocks noChangeAspect="1"/>
          </p:cNvPicPr>
          <p:nvPr/>
        </p:nvPicPr>
        <p:blipFill>
          <a:blip r:embed="rId4" cstate="print"/>
          <a:srcRect b="2"/>
          <a:stretch/>
        </p:blipFill>
        <p:spPr>
          <a:xfrm>
            <a:off x="3565276" y="8627572"/>
            <a:ext cx="253971" cy="186422"/>
          </a:xfrm>
          <a:prstGeom prst="rect">
            <a:avLst/>
          </a:prstGeom>
        </p:spPr>
      </p:pic>
      <p:pic>
        <p:nvPicPr>
          <p:cNvPr id="56" name="Picture 55">
            <a:extLst>
              <a:ext uri="{FF2B5EF4-FFF2-40B4-BE49-F238E27FC236}">
                <a16:creationId xmlns:a16="http://schemas.microsoft.com/office/drawing/2014/main" xmlns="" id="{F37AAC12-9219-36B0-427B-AB86DED4F918}"/>
              </a:ext>
            </a:extLst>
          </p:cNvPr>
          <p:cNvPicPr>
            <a:picLocks noChangeAspect="1"/>
          </p:cNvPicPr>
          <p:nvPr/>
        </p:nvPicPr>
        <p:blipFill>
          <a:blip r:embed="rId4" cstate="print"/>
          <a:srcRect b="2"/>
          <a:stretch/>
        </p:blipFill>
        <p:spPr>
          <a:xfrm>
            <a:off x="3858646" y="8627572"/>
            <a:ext cx="253971" cy="186422"/>
          </a:xfrm>
          <a:prstGeom prst="rect">
            <a:avLst/>
          </a:prstGeom>
        </p:spPr>
      </p:pic>
      <p:sp>
        <p:nvSpPr>
          <p:cNvPr id="59" name="Isosceles Triangle 58">
            <a:extLst>
              <a:ext uri="{FF2B5EF4-FFF2-40B4-BE49-F238E27FC236}">
                <a16:creationId xmlns:a16="http://schemas.microsoft.com/office/drawing/2014/main" xmlns="" id="{B4B9F29C-3D61-223B-2121-7BB388231E43}"/>
              </a:ext>
            </a:extLst>
          </p:cNvPr>
          <p:cNvSpPr/>
          <p:nvPr/>
        </p:nvSpPr>
        <p:spPr>
          <a:xfrm rot="5400000">
            <a:off x="6140373" y="7473173"/>
            <a:ext cx="247650" cy="111388"/>
          </a:xfrm>
          <a:prstGeom prst="triangle">
            <a:avLst/>
          </a:prstGeom>
          <a:solidFill>
            <a:schemeClr val="bg1">
              <a:lumMod val="85000"/>
            </a:schemeClr>
          </a:soli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sp>
        <p:nvSpPr>
          <p:cNvPr id="60" name="Isosceles Triangle 59">
            <a:extLst>
              <a:ext uri="{FF2B5EF4-FFF2-40B4-BE49-F238E27FC236}">
                <a16:creationId xmlns:a16="http://schemas.microsoft.com/office/drawing/2014/main" xmlns="" id="{965D771C-1358-57E9-E253-AB29B383AB51}"/>
              </a:ext>
            </a:extLst>
          </p:cNvPr>
          <p:cNvSpPr/>
          <p:nvPr/>
        </p:nvSpPr>
        <p:spPr>
          <a:xfrm rot="16200000">
            <a:off x="788221" y="7444223"/>
            <a:ext cx="247650" cy="111388"/>
          </a:xfrm>
          <a:prstGeom prst="triangle">
            <a:avLst/>
          </a:prstGeom>
          <a:solidFill>
            <a:schemeClr val="bg1">
              <a:lumMod val="85000"/>
            </a:schemeClr>
          </a:soli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pic>
        <p:nvPicPr>
          <p:cNvPr id="65" name="Picture 64">
            <a:extLst>
              <a:ext uri="{FF2B5EF4-FFF2-40B4-BE49-F238E27FC236}">
                <a16:creationId xmlns:a16="http://schemas.microsoft.com/office/drawing/2014/main" xmlns="" id="{00F4D20C-A728-F8F9-273E-49D410B4F0C7}"/>
              </a:ext>
            </a:extLst>
          </p:cNvPr>
          <p:cNvPicPr>
            <a:picLocks noChangeAspect="1"/>
          </p:cNvPicPr>
          <p:nvPr/>
        </p:nvPicPr>
        <p:blipFill>
          <a:blip r:embed="rId5" cstate="print"/>
          <a:stretch>
            <a:fillRect/>
          </a:stretch>
        </p:blipFill>
        <p:spPr>
          <a:xfrm>
            <a:off x="750570" y="2508724"/>
            <a:ext cx="5698663" cy="3291916"/>
          </a:xfrm>
          <a:prstGeom prst="rect">
            <a:avLst/>
          </a:prstGeom>
        </p:spPr>
      </p:pic>
      <p:sp>
        <p:nvSpPr>
          <p:cNvPr id="66" name="Arrow: Right 65">
            <a:extLst>
              <a:ext uri="{FF2B5EF4-FFF2-40B4-BE49-F238E27FC236}">
                <a16:creationId xmlns:a16="http://schemas.microsoft.com/office/drawing/2014/main" xmlns="" id="{C4114088-69F5-AC53-DE82-00E0BDB9A763}"/>
              </a:ext>
            </a:extLst>
          </p:cNvPr>
          <p:cNvSpPr/>
          <p:nvPr/>
        </p:nvSpPr>
        <p:spPr>
          <a:xfrm rot="4604934">
            <a:off x="4310032" y="4062895"/>
            <a:ext cx="833115" cy="642532"/>
          </a:xfrm>
          <a:prstGeom prst="rightArrow">
            <a:avLst/>
          </a:prstGeom>
          <a:solidFill>
            <a:schemeClr val="accent1">
              <a:lumMod val="40000"/>
              <a:lumOff val="60000"/>
            </a:schemeClr>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pic>
        <p:nvPicPr>
          <p:cNvPr id="67" name="Picture 66">
            <a:extLst>
              <a:ext uri="{FF2B5EF4-FFF2-40B4-BE49-F238E27FC236}">
                <a16:creationId xmlns:a16="http://schemas.microsoft.com/office/drawing/2014/main" xmlns="" id="{2C6829BA-0090-7F11-0344-C5AACC0329F4}"/>
              </a:ext>
            </a:extLst>
          </p:cNvPr>
          <p:cNvPicPr>
            <a:picLocks noChangeAspect="1"/>
          </p:cNvPicPr>
          <p:nvPr/>
        </p:nvPicPr>
        <p:blipFill>
          <a:blip r:embed="rId6" cstate="print"/>
          <a:stretch>
            <a:fillRect/>
          </a:stretch>
        </p:blipFill>
        <p:spPr>
          <a:xfrm>
            <a:off x="4442755" y="3548548"/>
            <a:ext cx="327069" cy="327069"/>
          </a:xfrm>
          <a:prstGeom prst="rect">
            <a:avLst/>
          </a:prstGeom>
          <a:ln>
            <a:noFill/>
          </a:ln>
        </p:spPr>
      </p:pic>
      <p:sp>
        <p:nvSpPr>
          <p:cNvPr id="68" name="スライド番号プレースホルダー 2">
            <a:extLst>
              <a:ext uri="{FF2B5EF4-FFF2-40B4-BE49-F238E27FC236}">
                <a16:creationId xmlns:a16="http://schemas.microsoft.com/office/drawing/2014/main" xmlns="" id="{DCD444FC-0C64-BD9D-2241-9619EE957B7A}"/>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pPr/>
              <a:t>19</a:t>
            </a:fld>
            <a:endParaRPr kumimoji="1" lang="ja-JP" altLang="en-US" dirty="0"/>
          </a:p>
        </p:txBody>
      </p:sp>
    </p:spTree>
    <p:extLst>
      <p:ext uri="{BB962C8B-B14F-4D97-AF65-F5344CB8AC3E}">
        <p14:creationId xmlns:p14="http://schemas.microsoft.com/office/powerpoint/2010/main" xmlns="" val="397739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xmlns="" id="{2A56EBC7-709A-4ED6-A792-7E0F926F3B34}"/>
              </a:ext>
            </a:extLst>
          </p:cNvPr>
          <p:cNvSpPr>
            <a:spLocks noChangeArrowheads="1"/>
          </p:cNvSpPr>
          <p:nvPr/>
        </p:nvSpPr>
        <p:spPr bwMode="auto">
          <a:xfrm>
            <a:off x="111513" y="386288"/>
            <a:ext cx="142735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7150"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00"/>
                </a:solidFill>
                <a:effectLst/>
                <a:latin typeface="+mn-lt"/>
                <a:ea typeface="Arial" panose="020B0604020202020204" pitchFamily="34" charset="0"/>
                <a:cs typeface="Cordia New" panose="020B0304020202020204" pitchFamily="34" charset="-34"/>
              </a:rPr>
              <a:t>Revision History</a:t>
            </a:r>
            <a:endParaRPr kumimoji="0" lang="en-US" altLang="ja-JP" sz="700" b="0" i="0" u="none" strike="noStrike" cap="none" normalizeH="0" baseline="0" dirty="0">
              <a:ln>
                <a:noFill/>
              </a:ln>
              <a:solidFill>
                <a:schemeClr val="tx1"/>
              </a:solidFill>
              <a:effectLst/>
              <a:latin typeface="+mn-lt"/>
            </a:endParaRPr>
          </a:p>
        </p:txBody>
      </p:sp>
      <p:graphicFrame>
        <p:nvGraphicFramePr>
          <p:cNvPr id="10" name="表 10">
            <a:extLst>
              <a:ext uri="{FF2B5EF4-FFF2-40B4-BE49-F238E27FC236}">
                <a16:creationId xmlns:a16="http://schemas.microsoft.com/office/drawing/2014/main" xmlns="" id="{7843B40D-5CED-4F03-8A04-82D93EEB5BFE}"/>
              </a:ext>
            </a:extLst>
          </p:cNvPr>
          <p:cNvGraphicFramePr>
            <a:graphicFrameLocks noGrp="1"/>
          </p:cNvGraphicFramePr>
          <p:nvPr>
            <p:extLst>
              <p:ext uri="{D42A27DB-BD31-4B8C-83A1-F6EECF244321}">
                <p14:modId xmlns:p14="http://schemas.microsoft.com/office/powerpoint/2010/main" xmlns="" val="3078007494"/>
              </p:ext>
            </p:extLst>
          </p:nvPr>
        </p:nvGraphicFramePr>
        <p:xfrm>
          <a:off x="289931" y="657714"/>
          <a:ext cx="6356195" cy="5357574"/>
        </p:xfrm>
        <a:graphic>
          <a:graphicData uri="http://schemas.openxmlformats.org/drawingml/2006/table">
            <a:tbl>
              <a:tblPr firstRow="1" bandRow="1">
                <a:tableStyleId>{5C22544A-7EE6-4342-B048-85BDC9FD1C3A}</a:tableStyleId>
              </a:tblPr>
              <a:tblGrid>
                <a:gridCol w="1589049">
                  <a:extLst>
                    <a:ext uri="{9D8B030D-6E8A-4147-A177-3AD203B41FA5}">
                      <a16:colId xmlns:a16="http://schemas.microsoft.com/office/drawing/2014/main" xmlns="" val="1689797891"/>
                    </a:ext>
                  </a:extLst>
                </a:gridCol>
                <a:gridCol w="731881">
                  <a:extLst>
                    <a:ext uri="{9D8B030D-6E8A-4147-A177-3AD203B41FA5}">
                      <a16:colId xmlns:a16="http://schemas.microsoft.com/office/drawing/2014/main" xmlns="" val="3968192231"/>
                    </a:ext>
                  </a:extLst>
                </a:gridCol>
                <a:gridCol w="2134322">
                  <a:extLst>
                    <a:ext uri="{9D8B030D-6E8A-4147-A177-3AD203B41FA5}">
                      <a16:colId xmlns:a16="http://schemas.microsoft.com/office/drawing/2014/main" xmlns="" val="1804588261"/>
                    </a:ext>
                  </a:extLst>
                </a:gridCol>
                <a:gridCol w="1900943">
                  <a:extLst>
                    <a:ext uri="{9D8B030D-6E8A-4147-A177-3AD203B41FA5}">
                      <a16:colId xmlns:a16="http://schemas.microsoft.com/office/drawing/2014/main" xmlns="" val="1088014115"/>
                    </a:ext>
                  </a:extLst>
                </a:gridCol>
              </a:tblGrid>
              <a:tr h="299724">
                <a:tc>
                  <a:txBody>
                    <a:bodyPr/>
                    <a:lstStyle/>
                    <a:p>
                      <a:r>
                        <a:rPr kumimoji="1" lang="en-US" altLang="ja-JP" sz="1000" b="0" dirty="0">
                          <a:solidFill>
                            <a:schemeClr val="tx1"/>
                          </a:solidFill>
                          <a:latin typeface="+mn-lt"/>
                        </a:rPr>
                        <a:t>Date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Version</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File name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Details</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xmlns="" val="1282119801"/>
                  </a:ext>
                </a:extLst>
              </a:tr>
              <a:tr h="505785">
                <a:tc>
                  <a:txBody>
                    <a:bodyPr/>
                    <a:lstStyle/>
                    <a:p>
                      <a:r>
                        <a:rPr kumimoji="1" lang="en-US" altLang="ja-JP" sz="1000" dirty="0">
                          <a:solidFill>
                            <a:schemeClr val="tx1"/>
                          </a:solidFill>
                          <a:latin typeface="+mn-lt"/>
                        </a:rPr>
                        <a:t>3/Dec/2024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R1</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Q-Gate process system phase1 specifications</a:t>
                      </a:r>
                    </a:p>
                    <a:p>
                      <a:r>
                        <a:rPr kumimoji="1" lang="en-US" altLang="ja-JP" sz="700" dirty="0">
                          <a:solidFill>
                            <a:schemeClr val="tx1"/>
                          </a:solidFill>
                          <a:latin typeface="+mn-lt"/>
                        </a:rPr>
                        <a:t>Documentation </a:t>
                      </a:r>
                      <a:r>
                        <a:rPr kumimoji="1" lang="en-US" altLang="ja-JP" sz="700" dirty="0" err="1">
                          <a:solidFill>
                            <a:schemeClr val="tx1"/>
                          </a:solidFill>
                          <a:latin typeface="+mn-lt"/>
                        </a:rPr>
                        <a:t>EN</a:t>
                      </a:r>
                      <a:r>
                        <a:rPr kumimoji="1" lang="en-US" altLang="ja-JP" sz="700" dirty="0">
                          <a:solidFill>
                            <a:schemeClr val="tx1"/>
                          </a:solidFill>
                          <a:latin typeface="+mn-lt"/>
                        </a:rPr>
                        <a:t> Blueprint for ANI</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First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32148244"/>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63859189"/>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3326445"/>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91249327"/>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34934835"/>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0548535"/>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02242057"/>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50836020"/>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1788791"/>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51719134"/>
                  </a:ext>
                </a:extLst>
              </a:tr>
            </a:tbl>
          </a:graphicData>
        </a:graphic>
      </p:graphicFrame>
      <p:sp>
        <p:nvSpPr>
          <p:cNvPr id="11" name="スライド番号プレースホルダー 10">
            <a:extLst>
              <a:ext uri="{FF2B5EF4-FFF2-40B4-BE49-F238E27FC236}">
                <a16:creationId xmlns:a16="http://schemas.microsoft.com/office/drawing/2014/main" xmlns="" id="{674C7495-59A2-40E2-A622-FD8030C82660}"/>
              </a:ext>
            </a:extLst>
          </p:cNvPr>
          <p:cNvSpPr>
            <a:spLocks noGrp="1"/>
          </p:cNvSpPr>
          <p:nvPr>
            <p:ph type="sldNum" sz="quarter" idx="12"/>
          </p:nvPr>
        </p:nvSpPr>
        <p:spPr/>
        <p:txBody>
          <a:bodyPr/>
          <a:lstStyle/>
          <a:p>
            <a:fld id="{FABEA90D-F275-432F-8053-456A4E092F4A}" type="slidenum">
              <a:rPr kumimoji="1" lang="ja-JP" altLang="en-US" smtClean="0"/>
              <a:pPr/>
              <a:t>2</a:t>
            </a:fld>
            <a:endParaRPr kumimoji="1" lang="ja-JP" altLang="en-US"/>
          </a:p>
        </p:txBody>
      </p:sp>
    </p:spTree>
    <p:extLst>
      <p:ext uri="{BB962C8B-B14F-4D97-AF65-F5344CB8AC3E}">
        <p14:creationId xmlns:p14="http://schemas.microsoft.com/office/powerpoint/2010/main" xmlns="" val="4022434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ABA21DA-F70D-6A5F-EB42-610EA12ADCAE}"/>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xmlns="" id="{4B1C73F9-EC8B-2141-D080-1948DD62A87C}"/>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xmlns="" id="{4530A2A1-4AEC-ACE5-6535-8A6F448FAA7E}"/>
              </a:ext>
            </a:extLst>
          </p:cNvPr>
          <p:cNvSpPr txBox="1"/>
          <p:nvPr/>
        </p:nvSpPr>
        <p:spPr>
          <a:xfrm>
            <a:off x="406400" y="1025912"/>
            <a:ext cx="6117062" cy="430887"/>
          </a:xfrm>
          <a:prstGeom prst="rect">
            <a:avLst/>
          </a:prstGeom>
          <a:noFill/>
        </p:spPr>
        <p:txBody>
          <a:bodyPr wrap="square" rtlCol="0">
            <a:spAutoFit/>
          </a:bodyPr>
          <a:lstStyle/>
          <a:p>
            <a:r>
              <a:rPr kumimoji="1" lang="en-US" altLang="ja-JP" sz="1100" b="1" dirty="0"/>
              <a:t>5-3. Web screen image</a:t>
            </a:r>
          </a:p>
          <a:p>
            <a:r>
              <a:rPr kumimoji="1" lang="en-US" altLang="ja-JP" sz="1100" b="1" dirty="0"/>
              <a:t>5-3-1. Q-Gate Schedule</a:t>
            </a:r>
          </a:p>
        </p:txBody>
      </p:sp>
      <p:sp>
        <p:nvSpPr>
          <p:cNvPr id="40" name="正方形/長方形 39">
            <a:extLst>
              <a:ext uri="{FF2B5EF4-FFF2-40B4-BE49-F238E27FC236}">
                <a16:creationId xmlns:a16="http://schemas.microsoft.com/office/drawing/2014/main" xmlns="" id="{82E4DB89-87C5-BCA2-E0FD-A2679449CCA1}"/>
              </a:ext>
            </a:extLst>
          </p:cNvPr>
          <p:cNvSpPr/>
          <p:nvPr/>
        </p:nvSpPr>
        <p:spPr>
          <a:xfrm>
            <a:off x="406400"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58" name="テキスト ボックス 57">
            <a:extLst>
              <a:ext uri="{FF2B5EF4-FFF2-40B4-BE49-F238E27FC236}">
                <a16:creationId xmlns:a16="http://schemas.microsoft.com/office/drawing/2014/main" xmlns="" id="{EEFAF724-9B45-0D02-B282-F2112E16A34A}"/>
              </a:ext>
            </a:extLst>
          </p:cNvPr>
          <p:cNvSpPr txBox="1"/>
          <p:nvPr/>
        </p:nvSpPr>
        <p:spPr>
          <a:xfrm>
            <a:off x="523591" y="1594533"/>
            <a:ext cx="3149249" cy="261610"/>
          </a:xfrm>
          <a:prstGeom prst="rect">
            <a:avLst/>
          </a:prstGeom>
          <a:noFill/>
        </p:spPr>
        <p:txBody>
          <a:bodyPr wrap="square" rtlCol="0">
            <a:spAutoFit/>
          </a:bodyPr>
          <a:lstStyle/>
          <a:p>
            <a:r>
              <a:rPr kumimoji="1" lang="en-US" altLang="ja-JP" sz="1100" b="1" dirty="0"/>
              <a:t>Q-Gate schedule status</a:t>
            </a:r>
            <a:endParaRPr kumimoji="1" lang="ja-JP" altLang="en-US" sz="1100" b="1" dirty="0"/>
          </a:p>
        </p:txBody>
      </p:sp>
      <p:grpSp>
        <p:nvGrpSpPr>
          <p:cNvPr id="31" name="Group 30">
            <a:extLst>
              <a:ext uri="{FF2B5EF4-FFF2-40B4-BE49-F238E27FC236}">
                <a16:creationId xmlns:a16="http://schemas.microsoft.com/office/drawing/2014/main" xmlns="" id="{57C57D13-695C-048C-F36D-732074BD482C}"/>
              </a:ext>
            </a:extLst>
          </p:cNvPr>
          <p:cNvGrpSpPr/>
          <p:nvPr/>
        </p:nvGrpSpPr>
        <p:grpSpPr>
          <a:xfrm>
            <a:off x="523591" y="1942410"/>
            <a:ext cx="5928009" cy="3894787"/>
            <a:chOff x="523591" y="1892880"/>
            <a:chExt cx="5928009" cy="3894787"/>
          </a:xfrm>
        </p:grpSpPr>
        <p:pic>
          <p:nvPicPr>
            <p:cNvPr id="12" name="Picture 11">
              <a:extLst>
                <a:ext uri="{FF2B5EF4-FFF2-40B4-BE49-F238E27FC236}">
                  <a16:creationId xmlns:a16="http://schemas.microsoft.com/office/drawing/2014/main" xmlns="" id="{4300B17E-0D6A-6DAF-59B3-EC096B8EE8BA}"/>
                </a:ext>
              </a:extLst>
            </p:cNvPr>
            <p:cNvPicPr>
              <a:picLocks noChangeAspect="1"/>
            </p:cNvPicPr>
            <p:nvPr/>
          </p:nvPicPr>
          <p:blipFill>
            <a:blip r:embed="rId2" cstate="print"/>
            <a:stretch>
              <a:fillRect/>
            </a:stretch>
          </p:blipFill>
          <p:spPr>
            <a:xfrm>
              <a:off x="523591" y="1892880"/>
              <a:ext cx="5928009" cy="3894787"/>
            </a:xfrm>
            <a:prstGeom prst="rect">
              <a:avLst/>
            </a:prstGeom>
          </p:spPr>
        </p:pic>
        <p:sp>
          <p:nvSpPr>
            <p:cNvPr id="20" name="Rectangle 19">
              <a:extLst>
                <a:ext uri="{FF2B5EF4-FFF2-40B4-BE49-F238E27FC236}">
                  <a16:creationId xmlns:a16="http://schemas.microsoft.com/office/drawing/2014/main" xmlns="" id="{0AA02C95-FA08-1F03-8103-71F1DD7BF38F}"/>
                </a:ext>
              </a:extLst>
            </p:cNvPr>
            <p:cNvSpPr/>
            <p:nvPr/>
          </p:nvSpPr>
          <p:spPr>
            <a:xfrm>
              <a:off x="4681045" y="2119402"/>
              <a:ext cx="624840" cy="198120"/>
            </a:xfrm>
            <a:prstGeom prst="rect">
              <a:avLst/>
            </a:prstGeom>
            <a:solidFill>
              <a:srgbClr val="F3F5F9"/>
            </a:soli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sp>
          <p:nvSpPr>
            <p:cNvPr id="23" name="TextBox 22">
              <a:extLst>
                <a:ext uri="{FF2B5EF4-FFF2-40B4-BE49-F238E27FC236}">
                  <a16:creationId xmlns:a16="http://schemas.microsoft.com/office/drawing/2014/main" xmlns="" id="{A4D69BFC-9C70-4B48-7027-6FAD9B69D8C0}"/>
                </a:ext>
              </a:extLst>
            </p:cNvPr>
            <p:cNvSpPr txBox="1"/>
            <p:nvPr/>
          </p:nvSpPr>
          <p:spPr>
            <a:xfrm>
              <a:off x="3893821" y="1922318"/>
              <a:ext cx="712470" cy="107722"/>
            </a:xfrm>
            <a:prstGeom prst="rect">
              <a:avLst/>
            </a:prstGeom>
            <a:solidFill>
              <a:srgbClr val="0070C0"/>
            </a:solidFill>
          </p:spPr>
          <p:txBody>
            <a:bodyPr wrap="square" lIns="0" tIns="0" rIns="0" bIns="0" rtlCol="0">
              <a:spAutoFit/>
            </a:bodyPr>
            <a:lstStyle/>
            <a:p>
              <a:r>
                <a:rPr lang="en-US" sz="700" dirty="0">
                  <a:solidFill>
                    <a:schemeClr val="bg1"/>
                  </a:solidFill>
                </a:rPr>
                <a:t>Q-Gate</a:t>
              </a:r>
            </a:p>
          </p:txBody>
        </p:sp>
      </p:grpSp>
      <p:grpSp>
        <p:nvGrpSpPr>
          <p:cNvPr id="35" name="Group 34">
            <a:extLst>
              <a:ext uri="{FF2B5EF4-FFF2-40B4-BE49-F238E27FC236}">
                <a16:creationId xmlns:a16="http://schemas.microsoft.com/office/drawing/2014/main" xmlns="" id="{2C79D192-57C9-D5AD-713D-66FABD1869FB}"/>
              </a:ext>
            </a:extLst>
          </p:cNvPr>
          <p:cNvGrpSpPr/>
          <p:nvPr/>
        </p:nvGrpSpPr>
        <p:grpSpPr>
          <a:xfrm>
            <a:off x="523590" y="6137221"/>
            <a:ext cx="5928009" cy="2873430"/>
            <a:chOff x="523591" y="1892881"/>
            <a:chExt cx="5928009" cy="2873430"/>
          </a:xfrm>
        </p:grpSpPr>
        <p:pic>
          <p:nvPicPr>
            <p:cNvPr id="43" name="Picture 42">
              <a:extLst>
                <a:ext uri="{FF2B5EF4-FFF2-40B4-BE49-F238E27FC236}">
                  <a16:creationId xmlns:a16="http://schemas.microsoft.com/office/drawing/2014/main" xmlns="" id="{187A74C6-DB47-78CE-EFFC-3907B0ED1FFA}"/>
                </a:ext>
              </a:extLst>
            </p:cNvPr>
            <p:cNvPicPr>
              <a:picLocks noChangeAspect="1"/>
            </p:cNvPicPr>
            <p:nvPr/>
          </p:nvPicPr>
          <p:blipFill>
            <a:blip r:embed="rId2" cstate="print"/>
            <a:srcRect b="26223"/>
            <a:stretch/>
          </p:blipFill>
          <p:spPr>
            <a:xfrm>
              <a:off x="523591" y="1892881"/>
              <a:ext cx="5928009" cy="2873430"/>
            </a:xfrm>
            <a:prstGeom prst="rect">
              <a:avLst/>
            </a:prstGeom>
          </p:spPr>
        </p:pic>
        <p:sp>
          <p:nvSpPr>
            <p:cNvPr id="44" name="Rectangle 43">
              <a:extLst>
                <a:ext uri="{FF2B5EF4-FFF2-40B4-BE49-F238E27FC236}">
                  <a16:creationId xmlns:a16="http://schemas.microsoft.com/office/drawing/2014/main" xmlns="" id="{AC4B38F0-3C1C-32FE-643C-672F8E89892F}"/>
                </a:ext>
              </a:extLst>
            </p:cNvPr>
            <p:cNvSpPr/>
            <p:nvPr/>
          </p:nvSpPr>
          <p:spPr>
            <a:xfrm>
              <a:off x="4681045" y="2119402"/>
              <a:ext cx="624840" cy="198120"/>
            </a:xfrm>
            <a:prstGeom prst="rect">
              <a:avLst/>
            </a:prstGeom>
            <a:solidFill>
              <a:srgbClr val="F3F5F9"/>
            </a:soli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sp>
          <p:nvSpPr>
            <p:cNvPr id="45" name="TextBox 44">
              <a:extLst>
                <a:ext uri="{FF2B5EF4-FFF2-40B4-BE49-F238E27FC236}">
                  <a16:creationId xmlns:a16="http://schemas.microsoft.com/office/drawing/2014/main" xmlns="" id="{2B25CC71-D990-6B9C-48B3-01F20E009A55}"/>
                </a:ext>
              </a:extLst>
            </p:cNvPr>
            <p:cNvSpPr txBox="1"/>
            <p:nvPr/>
          </p:nvSpPr>
          <p:spPr>
            <a:xfrm>
              <a:off x="3893821" y="1922318"/>
              <a:ext cx="712470" cy="107722"/>
            </a:xfrm>
            <a:prstGeom prst="rect">
              <a:avLst/>
            </a:prstGeom>
            <a:solidFill>
              <a:srgbClr val="0070C0"/>
            </a:solidFill>
          </p:spPr>
          <p:txBody>
            <a:bodyPr wrap="square" lIns="0" tIns="0" rIns="0" bIns="0" rtlCol="0">
              <a:spAutoFit/>
            </a:bodyPr>
            <a:lstStyle/>
            <a:p>
              <a:r>
                <a:rPr lang="en-US" sz="700" dirty="0">
                  <a:solidFill>
                    <a:schemeClr val="bg1"/>
                  </a:solidFill>
                </a:rPr>
                <a:t>Q-Gate</a:t>
              </a:r>
            </a:p>
          </p:txBody>
        </p:sp>
      </p:grpSp>
      <p:sp>
        <p:nvSpPr>
          <p:cNvPr id="46" name="Rectangle 45">
            <a:extLst>
              <a:ext uri="{FF2B5EF4-FFF2-40B4-BE49-F238E27FC236}">
                <a16:creationId xmlns:a16="http://schemas.microsoft.com/office/drawing/2014/main" xmlns="" id="{417A0B21-0FE9-6C12-46CC-9A67CB3B65CC}"/>
              </a:ext>
            </a:extLst>
          </p:cNvPr>
          <p:cNvSpPr/>
          <p:nvPr/>
        </p:nvSpPr>
        <p:spPr>
          <a:xfrm>
            <a:off x="777875" y="6561862"/>
            <a:ext cx="5646420" cy="2448789"/>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pic>
        <p:nvPicPr>
          <p:cNvPr id="65" name="Picture 64">
            <a:extLst>
              <a:ext uri="{FF2B5EF4-FFF2-40B4-BE49-F238E27FC236}">
                <a16:creationId xmlns:a16="http://schemas.microsoft.com/office/drawing/2014/main" xmlns="" id="{ACD90901-B0ED-B5E5-6F79-15828EDFEE5D}"/>
              </a:ext>
            </a:extLst>
          </p:cNvPr>
          <p:cNvPicPr>
            <a:picLocks noChangeAspect="1"/>
          </p:cNvPicPr>
          <p:nvPr/>
        </p:nvPicPr>
        <p:blipFill>
          <a:blip r:embed="rId3" cstate="print"/>
          <a:stretch>
            <a:fillRect/>
          </a:stretch>
        </p:blipFill>
        <p:spPr>
          <a:xfrm>
            <a:off x="750570" y="2508724"/>
            <a:ext cx="5698663" cy="3291916"/>
          </a:xfrm>
          <a:prstGeom prst="rect">
            <a:avLst/>
          </a:prstGeom>
        </p:spPr>
      </p:pic>
      <p:sp>
        <p:nvSpPr>
          <p:cNvPr id="66" name="Arrow: Right 65">
            <a:extLst>
              <a:ext uri="{FF2B5EF4-FFF2-40B4-BE49-F238E27FC236}">
                <a16:creationId xmlns:a16="http://schemas.microsoft.com/office/drawing/2014/main" xmlns="" id="{8F7B2847-A2D1-35D1-8538-667B91376942}"/>
              </a:ext>
            </a:extLst>
          </p:cNvPr>
          <p:cNvSpPr/>
          <p:nvPr/>
        </p:nvSpPr>
        <p:spPr>
          <a:xfrm rot="6181065">
            <a:off x="5299623" y="4082214"/>
            <a:ext cx="833115" cy="642532"/>
          </a:xfrm>
          <a:prstGeom prst="rightArrow">
            <a:avLst/>
          </a:prstGeom>
          <a:solidFill>
            <a:schemeClr val="accent1">
              <a:lumMod val="40000"/>
              <a:lumOff val="60000"/>
            </a:schemeClr>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sp>
        <p:nvSpPr>
          <p:cNvPr id="2" name="Rectangle 1">
            <a:extLst>
              <a:ext uri="{FF2B5EF4-FFF2-40B4-BE49-F238E27FC236}">
                <a16:creationId xmlns:a16="http://schemas.microsoft.com/office/drawing/2014/main" xmlns="" id="{F52A31A2-7152-CC61-FEB5-A99A1ACA370B}"/>
              </a:ext>
            </a:extLst>
          </p:cNvPr>
          <p:cNvSpPr/>
          <p:nvPr/>
        </p:nvSpPr>
        <p:spPr>
          <a:xfrm>
            <a:off x="5579976" y="3524432"/>
            <a:ext cx="793224" cy="205572"/>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sz="600" b="1" kern="0" dirty="0">
                <a:solidFill>
                  <a:prstClr val="black"/>
                </a:solidFill>
              </a:rPr>
              <a:t>Show details</a:t>
            </a:r>
          </a:p>
        </p:txBody>
      </p:sp>
      <p:pic>
        <p:nvPicPr>
          <p:cNvPr id="3" name="Picture 2">
            <a:extLst>
              <a:ext uri="{FF2B5EF4-FFF2-40B4-BE49-F238E27FC236}">
                <a16:creationId xmlns:a16="http://schemas.microsoft.com/office/drawing/2014/main" xmlns="" id="{321E59FE-4347-BBA0-1FE8-16B3458197DA}"/>
              </a:ext>
            </a:extLst>
          </p:cNvPr>
          <p:cNvPicPr>
            <a:picLocks noChangeAspect="1"/>
          </p:cNvPicPr>
          <p:nvPr/>
        </p:nvPicPr>
        <p:blipFill>
          <a:blip r:embed="rId4" cstate="print"/>
          <a:stretch>
            <a:fillRect/>
          </a:stretch>
        </p:blipFill>
        <p:spPr>
          <a:xfrm>
            <a:off x="5699048" y="3635688"/>
            <a:ext cx="327069" cy="327069"/>
          </a:xfrm>
          <a:prstGeom prst="rect">
            <a:avLst/>
          </a:prstGeom>
          <a:ln>
            <a:noFill/>
          </a:ln>
        </p:spPr>
      </p:pic>
      <p:sp>
        <p:nvSpPr>
          <p:cNvPr id="4" name="スライド番号プレースホルダー 2">
            <a:extLst>
              <a:ext uri="{FF2B5EF4-FFF2-40B4-BE49-F238E27FC236}">
                <a16:creationId xmlns:a16="http://schemas.microsoft.com/office/drawing/2014/main" xmlns="" id="{5CD86F73-381F-29E5-6A30-9AED4F99DE70}"/>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pPr/>
              <a:t>20</a:t>
            </a:fld>
            <a:endParaRPr kumimoji="1" lang="ja-JP" altLang="en-US" dirty="0"/>
          </a:p>
        </p:txBody>
      </p:sp>
      <p:pic>
        <p:nvPicPr>
          <p:cNvPr id="7" name="Picture 6">
            <a:extLst>
              <a:ext uri="{FF2B5EF4-FFF2-40B4-BE49-F238E27FC236}">
                <a16:creationId xmlns:a16="http://schemas.microsoft.com/office/drawing/2014/main" xmlns="" id="{5C9ECE44-6C35-D064-16C6-7E7785675C00}"/>
              </a:ext>
            </a:extLst>
          </p:cNvPr>
          <p:cNvPicPr>
            <a:picLocks noChangeAspect="1"/>
          </p:cNvPicPr>
          <p:nvPr/>
        </p:nvPicPr>
        <p:blipFill>
          <a:blip r:embed="rId5" cstate="print"/>
          <a:stretch>
            <a:fillRect/>
          </a:stretch>
        </p:blipFill>
        <p:spPr>
          <a:xfrm>
            <a:off x="812045" y="6633421"/>
            <a:ext cx="5574468" cy="1437265"/>
          </a:xfrm>
          <a:prstGeom prst="rect">
            <a:avLst/>
          </a:prstGeom>
        </p:spPr>
      </p:pic>
    </p:spTree>
    <p:extLst>
      <p:ext uri="{BB962C8B-B14F-4D97-AF65-F5344CB8AC3E}">
        <p14:creationId xmlns:p14="http://schemas.microsoft.com/office/powerpoint/2010/main" xmlns="" val="2991862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31E2CFF-2637-5DBA-6CCC-2A61E827E2C6}"/>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xmlns="" id="{D99240E3-77BE-B5F7-6E98-C2EB78672D05}"/>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xmlns="" id="{7ADFD4E8-1153-CB79-A542-82416998FDDE}"/>
              </a:ext>
            </a:extLst>
          </p:cNvPr>
          <p:cNvSpPr txBox="1"/>
          <p:nvPr/>
        </p:nvSpPr>
        <p:spPr>
          <a:xfrm>
            <a:off x="406400" y="1025912"/>
            <a:ext cx="6117062" cy="430887"/>
          </a:xfrm>
          <a:prstGeom prst="rect">
            <a:avLst/>
          </a:prstGeom>
          <a:noFill/>
        </p:spPr>
        <p:txBody>
          <a:bodyPr wrap="square" rtlCol="0">
            <a:spAutoFit/>
          </a:bodyPr>
          <a:lstStyle/>
          <a:p>
            <a:r>
              <a:rPr kumimoji="1" lang="en-US" altLang="ja-JP" sz="1100" b="1" dirty="0"/>
              <a:t>5-3. Web screen image</a:t>
            </a:r>
          </a:p>
          <a:p>
            <a:r>
              <a:rPr kumimoji="1" lang="en-US" altLang="ja-JP" sz="1100" b="1" dirty="0"/>
              <a:t>5-3-1. Q-Gate Schedule</a:t>
            </a:r>
          </a:p>
        </p:txBody>
      </p:sp>
      <p:sp>
        <p:nvSpPr>
          <p:cNvPr id="40" name="正方形/長方形 39">
            <a:extLst>
              <a:ext uri="{FF2B5EF4-FFF2-40B4-BE49-F238E27FC236}">
                <a16:creationId xmlns:a16="http://schemas.microsoft.com/office/drawing/2014/main" xmlns="" id="{FA2E445D-B8BB-73B9-2C6D-65A723584E44}"/>
              </a:ext>
            </a:extLst>
          </p:cNvPr>
          <p:cNvSpPr/>
          <p:nvPr/>
        </p:nvSpPr>
        <p:spPr>
          <a:xfrm>
            <a:off x="406400"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58" name="テキスト ボックス 57">
            <a:extLst>
              <a:ext uri="{FF2B5EF4-FFF2-40B4-BE49-F238E27FC236}">
                <a16:creationId xmlns:a16="http://schemas.microsoft.com/office/drawing/2014/main" xmlns="" id="{CCBD8C86-FC41-C7EC-5782-122D41927AA9}"/>
              </a:ext>
            </a:extLst>
          </p:cNvPr>
          <p:cNvSpPr txBox="1"/>
          <p:nvPr/>
        </p:nvSpPr>
        <p:spPr>
          <a:xfrm>
            <a:off x="523591" y="1594533"/>
            <a:ext cx="3149249" cy="261610"/>
          </a:xfrm>
          <a:prstGeom prst="rect">
            <a:avLst/>
          </a:prstGeom>
          <a:noFill/>
        </p:spPr>
        <p:txBody>
          <a:bodyPr wrap="square" rtlCol="0">
            <a:spAutoFit/>
          </a:bodyPr>
          <a:lstStyle/>
          <a:p>
            <a:r>
              <a:rPr kumimoji="1" lang="en-US" altLang="ja-JP" sz="1100" b="1" dirty="0"/>
              <a:t>CSV Output</a:t>
            </a:r>
            <a:endParaRPr kumimoji="1" lang="ja-JP" altLang="en-US" sz="1100" b="1" dirty="0"/>
          </a:p>
        </p:txBody>
      </p:sp>
      <p:grpSp>
        <p:nvGrpSpPr>
          <p:cNvPr id="35" name="Group 34">
            <a:extLst>
              <a:ext uri="{FF2B5EF4-FFF2-40B4-BE49-F238E27FC236}">
                <a16:creationId xmlns:a16="http://schemas.microsoft.com/office/drawing/2014/main" xmlns="" id="{17094B57-7E9D-B077-C636-0E313A5C0E84}"/>
              </a:ext>
            </a:extLst>
          </p:cNvPr>
          <p:cNvGrpSpPr/>
          <p:nvPr/>
        </p:nvGrpSpPr>
        <p:grpSpPr>
          <a:xfrm>
            <a:off x="523591" y="1961143"/>
            <a:ext cx="5928009" cy="2873430"/>
            <a:chOff x="523591" y="1892881"/>
            <a:chExt cx="5928009" cy="2873430"/>
          </a:xfrm>
        </p:grpSpPr>
        <p:pic>
          <p:nvPicPr>
            <p:cNvPr id="43" name="Picture 42">
              <a:extLst>
                <a:ext uri="{FF2B5EF4-FFF2-40B4-BE49-F238E27FC236}">
                  <a16:creationId xmlns:a16="http://schemas.microsoft.com/office/drawing/2014/main" xmlns="" id="{1FBCEE40-A3E1-52E1-3D13-B795516E223E}"/>
                </a:ext>
              </a:extLst>
            </p:cNvPr>
            <p:cNvPicPr>
              <a:picLocks noChangeAspect="1"/>
            </p:cNvPicPr>
            <p:nvPr/>
          </p:nvPicPr>
          <p:blipFill>
            <a:blip r:embed="rId2" cstate="print"/>
            <a:srcRect b="26223"/>
            <a:stretch/>
          </p:blipFill>
          <p:spPr>
            <a:xfrm>
              <a:off x="523591" y="1892881"/>
              <a:ext cx="5928009" cy="2873430"/>
            </a:xfrm>
            <a:prstGeom prst="rect">
              <a:avLst/>
            </a:prstGeom>
          </p:spPr>
        </p:pic>
        <p:sp>
          <p:nvSpPr>
            <p:cNvPr id="44" name="Rectangle 43">
              <a:extLst>
                <a:ext uri="{FF2B5EF4-FFF2-40B4-BE49-F238E27FC236}">
                  <a16:creationId xmlns:a16="http://schemas.microsoft.com/office/drawing/2014/main" xmlns="" id="{26F9B08A-792E-ADC1-D097-22BB9C466D19}"/>
                </a:ext>
              </a:extLst>
            </p:cNvPr>
            <p:cNvSpPr/>
            <p:nvPr/>
          </p:nvSpPr>
          <p:spPr>
            <a:xfrm>
              <a:off x="4681045" y="2119402"/>
              <a:ext cx="624840" cy="198120"/>
            </a:xfrm>
            <a:prstGeom prst="rect">
              <a:avLst/>
            </a:prstGeom>
            <a:solidFill>
              <a:srgbClr val="F3F5F9"/>
            </a:soli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sp>
          <p:nvSpPr>
            <p:cNvPr id="45" name="TextBox 44">
              <a:extLst>
                <a:ext uri="{FF2B5EF4-FFF2-40B4-BE49-F238E27FC236}">
                  <a16:creationId xmlns:a16="http://schemas.microsoft.com/office/drawing/2014/main" xmlns="" id="{28E0468D-C4F0-653A-E2B6-3DDE2CA3ADFC}"/>
                </a:ext>
              </a:extLst>
            </p:cNvPr>
            <p:cNvSpPr txBox="1"/>
            <p:nvPr/>
          </p:nvSpPr>
          <p:spPr>
            <a:xfrm>
              <a:off x="3893821" y="1922318"/>
              <a:ext cx="712470" cy="107722"/>
            </a:xfrm>
            <a:prstGeom prst="rect">
              <a:avLst/>
            </a:prstGeom>
            <a:solidFill>
              <a:srgbClr val="0070C0"/>
            </a:solidFill>
          </p:spPr>
          <p:txBody>
            <a:bodyPr wrap="square" lIns="0" tIns="0" rIns="0" bIns="0" rtlCol="0">
              <a:spAutoFit/>
            </a:bodyPr>
            <a:lstStyle/>
            <a:p>
              <a:r>
                <a:rPr lang="en-US" sz="700" dirty="0">
                  <a:solidFill>
                    <a:schemeClr val="bg1"/>
                  </a:solidFill>
                </a:rPr>
                <a:t>Q-Gate</a:t>
              </a:r>
            </a:p>
          </p:txBody>
        </p:sp>
      </p:grpSp>
      <p:sp>
        <p:nvSpPr>
          <p:cNvPr id="46" name="Rectangle 45">
            <a:extLst>
              <a:ext uri="{FF2B5EF4-FFF2-40B4-BE49-F238E27FC236}">
                <a16:creationId xmlns:a16="http://schemas.microsoft.com/office/drawing/2014/main" xmlns="" id="{6FA72F28-3CFB-CA32-5F76-C5D2C519FE66}"/>
              </a:ext>
            </a:extLst>
          </p:cNvPr>
          <p:cNvSpPr/>
          <p:nvPr/>
        </p:nvSpPr>
        <p:spPr>
          <a:xfrm>
            <a:off x="777876" y="2385784"/>
            <a:ext cx="5646420" cy="2448789"/>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sp>
        <p:nvSpPr>
          <p:cNvPr id="4" name="スライド番号プレースホルダー 2">
            <a:extLst>
              <a:ext uri="{FF2B5EF4-FFF2-40B4-BE49-F238E27FC236}">
                <a16:creationId xmlns:a16="http://schemas.microsoft.com/office/drawing/2014/main" xmlns="" id="{D2EF57B6-4927-5D0D-B2FA-F9912907A3EF}"/>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pPr/>
              <a:t>21</a:t>
            </a:fld>
            <a:endParaRPr kumimoji="1" lang="ja-JP" altLang="en-US" dirty="0"/>
          </a:p>
        </p:txBody>
      </p:sp>
      <p:pic>
        <p:nvPicPr>
          <p:cNvPr id="7" name="Picture 6">
            <a:extLst>
              <a:ext uri="{FF2B5EF4-FFF2-40B4-BE49-F238E27FC236}">
                <a16:creationId xmlns:a16="http://schemas.microsoft.com/office/drawing/2014/main" xmlns="" id="{44EE343B-1147-3E2D-0419-56FB7352206E}"/>
              </a:ext>
            </a:extLst>
          </p:cNvPr>
          <p:cNvPicPr>
            <a:picLocks noChangeAspect="1"/>
          </p:cNvPicPr>
          <p:nvPr/>
        </p:nvPicPr>
        <p:blipFill>
          <a:blip r:embed="rId3" cstate="print"/>
          <a:stretch>
            <a:fillRect/>
          </a:stretch>
        </p:blipFill>
        <p:spPr>
          <a:xfrm>
            <a:off x="685975" y="5286142"/>
            <a:ext cx="5603240" cy="1208944"/>
          </a:xfrm>
          <a:prstGeom prst="rect">
            <a:avLst/>
          </a:prstGeom>
        </p:spPr>
      </p:pic>
      <p:sp>
        <p:nvSpPr>
          <p:cNvPr id="8" name="Arrow: Right 7">
            <a:extLst>
              <a:ext uri="{FF2B5EF4-FFF2-40B4-BE49-F238E27FC236}">
                <a16:creationId xmlns:a16="http://schemas.microsoft.com/office/drawing/2014/main" xmlns="" id="{4527CE32-86CD-CA7E-4476-42EC229FAF9D}"/>
              </a:ext>
            </a:extLst>
          </p:cNvPr>
          <p:cNvSpPr/>
          <p:nvPr/>
        </p:nvSpPr>
        <p:spPr>
          <a:xfrm rot="6181065">
            <a:off x="2777689" y="4459729"/>
            <a:ext cx="833115" cy="642532"/>
          </a:xfrm>
          <a:prstGeom prst="rightArrow">
            <a:avLst/>
          </a:prstGeom>
          <a:solidFill>
            <a:schemeClr val="accent1">
              <a:lumMod val="40000"/>
              <a:lumOff val="60000"/>
            </a:schemeClr>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sp>
        <p:nvSpPr>
          <p:cNvPr id="11" name="Rectangle 10">
            <a:extLst>
              <a:ext uri="{FF2B5EF4-FFF2-40B4-BE49-F238E27FC236}">
                <a16:creationId xmlns:a16="http://schemas.microsoft.com/office/drawing/2014/main" xmlns="" id="{E23B263F-72EC-5D10-6D35-4A995CC4612A}"/>
              </a:ext>
            </a:extLst>
          </p:cNvPr>
          <p:cNvSpPr/>
          <p:nvPr/>
        </p:nvSpPr>
        <p:spPr>
          <a:xfrm>
            <a:off x="4993465" y="5259214"/>
            <a:ext cx="1041575" cy="1299066"/>
          </a:xfrm>
          <a:prstGeom prst="rect">
            <a:avLst/>
          </a:prstGeom>
          <a:noFill/>
          <a:ln w="12700" cap="flat" cmpd="sng" algn="ctr">
            <a:solidFill>
              <a:srgbClr val="FF0000"/>
            </a:solidFill>
            <a:prstDash val="dash"/>
          </a:ln>
          <a:effectLst/>
        </p:spPr>
        <p:txBody>
          <a:bodyPr rtlCol="0" anchor="ctr"/>
          <a:lstStyle/>
          <a:p>
            <a:pPr algn="ctr" defTabSz="914400"/>
            <a:endParaRPr kumimoji="1" lang="en-US" sz="600" kern="0" dirty="0">
              <a:solidFill>
                <a:prstClr val="black"/>
              </a:solidFill>
            </a:endParaRPr>
          </a:p>
        </p:txBody>
      </p:sp>
      <p:pic>
        <p:nvPicPr>
          <p:cNvPr id="14" name="Picture 13">
            <a:extLst>
              <a:ext uri="{FF2B5EF4-FFF2-40B4-BE49-F238E27FC236}">
                <a16:creationId xmlns:a16="http://schemas.microsoft.com/office/drawing/2014/main" xmlns="" id="{B862D403-A0D8-9041-A1EF-86C239400F5E}"/>
              </a:ext>
            </a:extLst>
          </p:cNvPr>
          <p:cNvPicPr>
            <a:picLocks noChangeAspect="1"/>
          </p:cNvPicPr>
          <p:nvPr/>
        </p:nvPicPr>
        <p:blipFill>
          <a:blip r:embed="rId4" cstate="print"/>
          <a:stretch>
            <a:fillRect/>
          </a:stretch>
        </p:blipFill>
        <p:spPr>
          <a:xfrm>
            <a:off x="821056" y="2412712"/>
            <a:ext cx="5574468" cy="1437265"/>
          </a:xfrm>
          <a:prstGeom prst="rect">
            <a:avLst/>
          </a:prstGeom>
        </p:spPr>
      </p:pic>
      <p:pic>
        <p:nvPicPr>
          <p:cNvPr id="15" name="Picture 14">
            <a:extLst>
              <a:ext uri="{FF2B5EF4-FFF2-40B4-BE49-F238E27FC236}">
                <a16:creationId xmlns:a16="http://schemas.microsoft.com/office/drawing/2014/main" xmlns="" id="{D70320AD-FD10-16AA-5E7C-DD2E752297BB}"/>
              </a:ext>
            </a:extLst>
          </p:cNvPr>
          <p:cNvPicPr>
            <a:picLocks noChangeAspect="1"/>
          </p:cNvPicPr>
          <p:nvPr/>
        </p:nvPicPr>
        <p:blipFill>
          <a:blip r:embed="rId5" cstate="print"/>
          <a:stretch>
            <a:fillRect/>
          </a:stretch>
        </p:blipFill>
        <p:spPr>
          <a:xfrm>
            <a:off x="3153102" y="2159055"/>
            <a:ext cx="327069" cy="327069"/>
          </a:xfrm>
          <a:prstGeom prst="rect">
            <a:avLst/>
          </a:prstGeom>
          <a:ln>
            <a:noFill/>
          </a:ln>
        </p:spPr>
      </p:pic>
    </p:spTree>
    <p:extLst>
      <p:ext uri="{BB962C8B-B14F-4D97-AF65-F5344CB8AC3E}">
        <p14:creationId xmlns:p14="http://schemas.microsoft.com/office/powerpoint/2010/main" xmlns="" val="1189704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xmlns=""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6. Q&amp;A</a:t>
            </a:r>
          </a:p>
        </p:txBody>
      </p:sp>
      <p:sp>
        <p:nvSpPr>
          <p:cNvPr id="3" name="スライド番号プレースホルダー 2">
            <a:extLst>
              <a:ext uri="{FF2B5EF4-FFF2-40B4-BE49-F238E27FC236}">
                <a16:creationId xmlns:a16="http://schemas.microsoft.com/office/drawing/2014/main" xmlns="" id="{A5AD4792-0BE5-482B-8DBB-C95C1477AACD}"/>
              </a:ext>
            </a:extLst>
          </p:cNvPr>
          <p:cNvSpPr>
            <a:spLocks noGrp="1"/>
          </p:cNvSpPr>
          <p:nvPr>
            <p:ph type="sldNum" sz="quarter" idx="12"/>
          </p:nvPr>
        </p:nvSpPr>
        <p:spPr/>
        <p:txBody>
          <a:bodyPr/>
          <a:lstStyle/>
          <a:p>
            <a:fld id="{FABEA90D-F275-432F-8053-456A4E092F4A}" type="slidenum">
              <a:rPr kumimoji="1" lang="ja-JP" altLang="en-US" smtClean="0"/>
              <a:pPr/>
              <a:t>22</a:t>
            </a:fld>
            <a:endParaRPr kumimoji="1" lang="ja-JP" altLang="en-US"/>
          </a:p>
        </p:txBody>
      </p:sp>
    </p:spTree>
    <p:extLst>
      <p:ext uri="{BB962C8B-B14F-4D97-AF65-F5344CB8AC3E}">
        <p14:creationId xmlns:p14="http://schemas.microsoft.com/office/powerpoint/2010/main" xmlns="" val="1355483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xmlns=""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7. Sign off</a:t>
            </a:r>
          </a:p>
        </p:txBody>
      </p:sp>
      <p:sp>
        <p:nvSpPr>
          <p:cNvPr id="2" name="テキスト ボックス 1">
            <a:extLst>
              <a:ext uri="{FF2B5EF4-FFF2-40B4-BE49-F238E27FC236}">
                <a16:creationId xmlns:a16="http://schemas.microsoft.com/office/drawing/2014/main" xmlns="" id="{260BBF93-590E-46B1-959E-D6B1E58C4925}"/>
              </a:ext>
            </a:extLst>
          </p:cNvPr>
          <p:cNvSpPr txBox="1"/>
          <p:nvPr/>
        </p:nvSpPr>
        <p:spPr>
          <a:xfrm>
            <a:off x="406400" y="1025912"/>
            <a:ext cx="6117062" cy="1785104"/>
          </a:xfrm>
          <a:prstGeom prst="rect">
            <a:avLst/>
          </a:prstGeom>
          <a:noFill/>
        </p:spPr>
        <p:txBody>
          <a:bodyPr wrap="square" rtlCol="0">
            <a:spAutoFit/>
          </a:bodyPr>
          <a:lstStyle/>
          <a:p>
            <a:r>
              <a:rPr kumimoji="1" lang="en-US" altLang="ja-JP" sz="1100" dirty="0"/>
              <a:t>We hereby acknowledge and agree the above-mentioned blueprint requirements.</a:t>
            </a:r>
          </a:p>
          <a:p>
            <a:r>
              <a:rPr kumimoji="1" lang="en-US" altLang="ja-JP" sz="1100" dirty="0"/>
              <a:t>Any changes required after the sign off for this blueprint will be addressed through the change request process.</a:t>
            </a:r>
          </a:p>
          <a:p>
            <a:endParaRPr kumimoji="1" lang="en-US" altLang="ja-JP" sz="1100" b="1" dirty="0"/>
          </a:p>
          <a:p>
            <a:endParaRPr kumimoji="1" lang="en-US" altLang="ja-JP" sz="1100" b="1" dirty="0"/>
          </a:p>
          <a:p>
            <a:endParaRPr kumimoji="1" lang="en-US" altLang="ja-JP" sz="1100" b="1" dirty="0"/>
          </a:p>
          <a:p>
            <a:r>
              <a:rPr kumimoji="1" lang="en-US" altLang="ja-JP" sz="1100" b="1" dirty="0" err="1"/>
              <a:t>A.N.I</a:t>
            </a:r>
            <a:r>
              <a:rPr kumimoji="1" lang="en-US" altLang="ja-JP" sz="1100" b="1" dirty="0"/>
              <a:t>. LOGISTICS, LTD.</a:t>
            </a:r>
          </a:p>
          <a:p>
            <a:endParaRPr kumimoji="1" lang="en-US" altLang="ja-JP" sz="1100" b="1" dirty="0"/>
          </a:p>
          <a:p>
            <a:r>
              <a:rPr kumimoji="1" lang="en-US" altLang="ja-JP" sz="1100" b="1" dirty="0"/>
              <a:t>Sign:</a:t>
            </a:r>
            <a:r>
              <a:rPr kumimoji="1" lang="ja-JP" altLang="en-US" sz="1100" b="1" u="sng" dirty="0"/>
              <a:t>　　　　　　　　　　　　　　　　　　　　</a:t>
            </a:r>
            <a:r>
              <a:rPr kumimoji="1" lang="ja-JP" altLang="en-US" sz="1100" b="1" dirty="0"/>
              <a:t>　　　　　　　　　　　　　　　　　　　　　　　　　　　　　　　</a:t>
            </a:r>
            <a:r>
              <a:rPr kumimoji="1" lang="en-US" altLang="ja-JP" sz="1100" b="1" u="sng" dirty="0"/>
              <a:t>                  </a:t>
            </a:r>
            <a:r>
              <a:rPr kumimoji="1" lang="en-US" altLang="ja-JP" sz="1100" b="1" dirty="0"/>
              <a:t>        </a:t>
            </a:r>
          </a:p>
          <a:p>
            <a:endParaRPr kumimoji="1" lang="en-US" altLang="ja-JP" sz="1100" b="1" dirty="0"/>
          </a:p>
        </p:txBody>
      </p:sp>
      <p:sp>
        <p:nvSpPr>
          <p:cNvPr id="3" name="スライド番号プレースホルダー 2">
            <a:extLst>
              <a:ext uri="{FF2B5EF4-FFF2-40B4-BE49-F238E27FC236}">
                <a16:creationId xmlns:a16="http://schemas.microsoft.com/office/drawing/2014/main" xmlns="" id="{A5AD4792-0BE5-482B-8DBB-C95C1477AACD}"/>
              </a:ext>
            </a:extLst>
          </p:cNvPr>
          <p:cNvSpPr>
            <a:spLocks noGrp="1"/>
          </p:cNvSpPr>
          <p:nvPr>
            <p:ph type="sldNum" sz="quarter" idx="12"/>
          </p:nvPr>
        </p:nvSpPr>
        <p:spPr/>
        <p:txBody>
          <a:bodyPr/>
          <a:lstStyle/>
          <a:p>
            <a:fld id="{FABEA90D-F275-432F-8053-456A4E092F4A}" type="slidenum">
              <a:rPr kumimoji="1" lang="ja-JP" altLang="en-US" smtClean="0"/>
              <a:pPr/>
              <a:t>23</a:t>
            </a:fld>
            <a:endParaRPr kumimoji="1" lang="ja-JP" altLang="en-US"/>
          </a:p>
        </p:txBody>
      </p:sp>
      <p:cxnSp>
        <p:nvCxnSpPr>
          <p:cNvPr id="5" name="直線コネクタ 4">
            <a:extLst>
              <a:ext uri="{FF2B5EF4-FFF2-40B4-BE49-F238E27FC236}">
                <a16:creationId xmlns:a16="http://schemas.microsoft.com/office/drawing/2014/main" xmlns="" id="{390420F3-7B7A-4B78-ABC9-A008029EF8A5}"/>
              </a:ext>
            </a:extLst>
          </p:cNvPr>
          <p:cNvCxnSpPr/>
          <p:nvPr/>
        </p:nvCxnSpPr>
        <p:spPr>
          <a:xfrm>
            <a:off x="914400" y="261366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xmlns="" id="{7450AB8E-0EC0-451B-BBC4-0048C23F7D3F}"/>
              </a:ext>
            </a:extLst>
          </p:cNvPr>
          <p:cNvSpPr txBox="1"/>
          <p:nvPr/>
        </p:nvSpPr>
        <p:spPr>
          <a:xfrm>
            <a:off x="471487" y="9050592"/>
            <a:ext cx="6117062" cy="261610"/>
          </a:xfrm>
          <a:prstGeom prst="rect">
            <a:avLst/>
          </a:prstGeom>
          <a:noFill/>
        </p:spPr>
        <p:txBody>
          <a:bodyPr wrap="square" rtlCol="0">
            <a:spAutoFit/>
          </a:bodyPr>
          <a:lstStyle/>
          <a:p>
            <a:r>
              <a:rPr kumimoji="1" lang="en-US" altLang="ja-JP" sz="1100" b="1" dirty="0"/>
              <a:t>## END OF BLUEPRINT##</a:t>
            </a:r>
          </a:p>
        </p:txBody>
      </p:sp>
      <p:sp>
        <p:nvSpPr>
          <p:cNvPr id="14" name="テキスト ボックス 13">
            <a:extLst>
              <a:ext uri="{FF2B5EF4-FFF2-40B4-BE49-F238E27FC236}">
                <a16:creationId xmlns:a16="http://schemas.microsoft.com/office/drawing/2014/main" xmlns="" id="{2A386555-3738-4255-9F84-2F631BE2C7B1}"/>
              </a:ext>
            </a:extLst>
          </p:cNvPr>
          <p:cNvSpPr txBox="1"/>
          <p:nvPr/>
        </p:nvSpPr>
        <p:spPr>
          <a:xfrm>
            <a:off x="406400" y="2803528"/>
            <a:ext cx="3139688" cy="261610"/>
          </a:xfrm>
          <a:prstGeom prst="rect">
            <a:avLst/>
          </a:prstGeom>
          <a:noFill/>
        </p:spPr>
        <p:txBody>
          <a:bodyPr wrap="square" rtlCol="0">
            <a:spAutoFit/>
          </a:bodyPr>
          <a:lstStyle/>
          <a:p>
            <a:r>
              <a:rPr kumimoji="1" lang="en-US" altLang="ja-JP" sz="1100" b="1" dirty="0"/>
              <a:t>Name:</a:t>
            </a:r>
          </a:p>
        </p:txBody>
      </p:sp>
      <p:cxnSp>
        <p:nvCxnSpPr>
          <p:cNvPr id="17" name="直線コネクタ 16">
            <a:extLst>
              <a:ext uri="{FF2B5EF4-FFF2-40B4-BE49-F238E27FC236}">
                <a16:creationId xmlns:a16="http://schemas.microsoft.com/office/drawing/2014/main" xmlns="" id="{15FF5FE5-9456-4C8D-B357-5E4DEF7C44DA}"/>
              </a:ext>
            </a:extLst>
          </p:cNvPr>
          <p:cNvCxnSpPr/>
          <p:nvPr/>
        </p:nvCxnSpPr>
        <p:spPr>
          <a:xfrm>
            <a:off x="914400" y="3167504"/>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xmlns="" id="{FD74A4B8-94E2-44F6-B2F7-812EBA49BC1B}"/>
              </a:ext>
            </a:extLst>
          </p:cNvPr>
          <p:cNvSpPr txBox="1"/>
          <p:nvPr/>
        </p:nvSpPr>
        <p:spPr>
          <a:xfrm>
            <a:off x="406400" y="3372966"/>
            <a:ext cx="3139688" cy="261610"/>
          </a:xfrm>
          <a:prstGeom prst="rect">
            <a:avLst/>
          </a:prstGeom>
          <a:noFill/>
        </p:spPr>
        <p:txBody>
          <a:bodyPr wrap="square" rtlCol="0">
            <a:spAutoFit/>
          </a:bodyPr>
          <a:lstStyle/>
          <a:p>
            <a:r>
              <a:rPr kumimoji="1" lang="en-US" altLang="ja-JP" sz="1100" b="1" dirty="0"/>
              <a:t>Title:</a:t>
            </a:r>
          </a:p>
        </p:txBody>
      </p:sp>
      <p:cxnSp>
        <p:nvCxnSpPr>
          <p:cNvPr id="25" name="直線コネクタ 24">
            <a:extLst>
              <a:ext uri="{FF2B5EF4-FFF2-40B4-BE49-F238E27FC236}">
                <a16:creationId xmlns:a16="http://schemas.microsoft.com/office/drawing/2014/main" xmlns="" id="{90023414-0265-40F1-8819-468BEA9015F7}"/>
              </a:ext>
            </a:extLst>
          </p:cNvPr>
          <p:cNvCxnSpPr/>
          <p:nvPr/>
        </p:nvCxnSpPr>
        <p:spPr>
          <a:xfrm>
            <a:off x="914400" y="3736942"/>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xmlns="" id="{C2737A60-DFC6-4089-8BFA-08E793EDB353}"/>
              </a:ext>
            </a:extLst>
          </p:cNvPr>
          <p:cNvSpPr txBox="1"/>
          <p:nvPr/>
        </p:nvSpPr>
        <p:spPr>
          <a:xfrm>
            <a:off x="406400" y="3948404"/>
            <a:ext cx="3139688" cy="261610"/>
          </a:xfrm>
          <a:prstGeom prst="rect">
            <a:avLst/>
          </a:prstGeom>
          <a:noFill/>
        </p:spPr>
        <p:txBody>
          <a:bodyPr wrap="square" rtlCol="0">
            <a:spAutoFit/>
          </a:bodyPr>
          <a:lstStyle/>
          <a:p>
            <a:r>
              <a:rPr kumimoji="1" lang="en-US" altLang="ja-JP" sz="1100" b="1" dirty="0"/>
              <a:t>Date:</a:t>
            </a:r>
          </a:p>
        </p:txBody>
      </p:sp>
      <p:cxnSp>
        <p:nvCxnSpPr>
          <p:cNvPr id="27" name="直線コネクタ 26">
            <a:extLst>
              <a:ext uri="{FF2B5EF4-FFF2-40B4-BE49-F238E27FC236}">
                <a16:creationId xmlns:a16="http://schemas.microsoft.com/office/drawing/2014/main" xmlns="" id="{FF4DB5FC-8BCE-4AD0-873B-B6579CBD4EA5}"/>
              </a:ext>
            </a:extLst>
          </p:cNvPr>
          <p:cNvCxnSpPr/>
          <p:nvPr/>
        </p:nvCxnSpPr>
        <p:spPr>
          <a:xfrm>
            <a:off x="914400" y="431238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xmlns="" id="{9CC8B6FE-3581-44FC-9DEC-F1544EF8213E}"/>
              </a:ext>
            </a:extLst>
          </p:cNvPr>
          <p:cNvSpPr txBox="1"/>
          <p:nvPr/>
        </p:nvSpPr>
        <p:spPr>
          <a:xfrm>
            <a:off x="370469" y="4803435"/>
            <a:ext cx="6117062" cy="938719"/>
          </a:xfrm>
          <a:prstGeom prst="rect">
            <a:avLst/>
          </a:prstGeom>
          <a:noFill/>
        </p:spPr>
        <p:txBody>
          <a:bodyPr wrap="square" rtlCol="0">
            <a:spAutoFit/>
          </a:bodyPr>
          <a:lstStyle/>
          <a:p>
            <a:endParaRPr kumimoji="1" lang="en-US" altLang="ja-JP" sz="1100" b="1" dirty="0"/>
          </a:p>
          <a:p>
            <a:r>
              <a:rPr kumimoji="1" lang="en-US" altLang="ja-JP" sz="1100" b="1" dirty="0"/>
              <a:t>TOMAS TECH CO.,LTD.</a:t>
            </a:r>
          </a:p>
          <a:p>
            <a:endParaRPr kumimoji="1" lang="en-US" altLang="ja-JP" sz="1100" b="1" dirty="0"/>
          </a:p>
          <a:p>
            <a:r>
              <a:rPr kumimoji="1" lang="en-US" altLang="ja-JP" sz="1100" b="1" dirty="0"/>
              <a:t>Sign:</a:t>
            </a:r>
            <a:r>
              <a:rPr kumimoji="1" lang="ja-JP" altLang="en-US" sz="1100" b="1" u="sng" dirty="0"/>
              <a:t>　　　　　　　　　　　　　　　　　　　　</a:t>
            </a:r>
            <a:r>
              <a:rPr kumimoji="1" lang="ja-JP" altLang="en-US" sz="1100" b="1" dirty="0"/>
              <a:t>　　　　　　　　　　　　　　　　　　　　　　　　　　　　　　　</a:t>
            </a:r>
            <a:r>
              <a:rPr kumimoji="1" lang="en-US" altLang="ja-JP" sz="1100" b="1" u="sng" dirty="0"/>
              <a:t>                  </a:t>
            </a:r>
            <a:r>
              <a:rPr kumimoji="1" lang="en-US" altLang="ja-JP" sz="1100" b="1" dirty="0"/>
              <a:t>        </a:t>
            </a:r>
          </a:p>
          <a:p>
            <a:endParaRPr kumimoji="1" lang="en-US" altLang="ja-JP" sz="1100" b="1" dirty="0"/>
          </a:p>
        </p:txBody>
      </p:sp>
      <p:cxnSp>
        <p:nvCxnSpPr>
          <p:cNvPr id="29" name="直線コネクタ 28">
            <a:extLst>
              <a:ext uri="{FF2B5EF4-FFF2-40B4-BE49-F238E27FC236}">
                <a16:creationId xmlns:a16="http://schemas.microsoft.com/office/drawing/2014/main" xmlns="" id="{F707B7E2-24C5-412A-9BC8-0D9042932055}"/>
              </a:ext>
            </a:extLst>
          </p:cNvPr>
          <p:cNvCxnSpPr/>
          <p:nvPr/>
        </p:nvCxnSpPr>
        <p:spPr>
          <a:xfrm>
            <a:off x="878469" y="559689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xmlns="" id="{8FBA96C3-9C73-4888-897B-5BC28C9248F2}"/>
              </a:ext>
            </a:extLst>
          </p:cNvPr>
          <p:cNvSpPr txBox="1"/>
          <p:nvPr/>
        </p:nvSpPr>
        <p:spPr>
          <a:xfrm>
            <a:off x="370469" y="5786758"/>
            <a:ext cx="3139688" cy="261610"/>
          </a:xfrm>
          <a:prstGeom prst="rect">
            <a:avLst/>
          </a:prstGeom>
          <a:noFill/>
        </p:spPr>
        <p:txBody>
          <a:bodyPr wrap="square" rtlCol="0">
            <a:spAutoFit/>
          </a:bodyPr>
          <a:lstStyle/>
          <a:p>
            <a:r>
              <a:rPr kumimoji="1" lang="en-US" altLang="ja-JP" sz="1100" b="1" dirty="0"/>
              <a:t>Name:</a:t>
            </a:r>
          </a:p>
        </p:txBody>
      </p:sp>
      <p:cxnSp>
        <p:nvCxnSpPr>
          <p:cNvPr id="31" name="直線コネクタ 30">
            <a:extLst>
              <a:ext uri="{FF2B5EF4-FFF2-40B4-BE49-F238E27FC236}">
                <a16:creationId xmlns:a16="http://schemas.microsoft.com/office/drawing/2014/main" xmlns="" id="{0F5E6E3F-76DF-49DB-B1A8-191FD6CD5E3A}"/>
              </a:ext>
            </a:extLst>
          </p:cNvPr>
          <p:cNvCxnSpPr/>
          <p:nvPr/>
        </p:nvCxnSpPr>
        <p:spPr>
          <a:xfrm>
            <a:off x="878469" y="6150734"/>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xmlns="" id="{6CD97158-E796-43D8-9519-A676C5C9D762}"/>
              </a:ext>
            </a:extLst>
          </p:cNvPr>
          <p:cNvSpPr txBox="1"/>
          <p:nvPr/>
        </p:nvSpPr>
        <p:spPr>
          <a:xfrm>
            <a:off x="370469" y="6356196"/>
            <a:ext cx="3139688" cy="261610"/>
          </a:xfrm>
          <a:prstGeom prst="rect">
            <a:avLst/>
          </a:prstGeom>
          <a:noFill/>
        </p:spPr>
        <p:txBody>
          <a:bodyPr wrap="square" rtlCol="0">
            <a:spAutoFit/>
          </a:bodyPr>
          <a:lstStyle/>
          <a:p>
            <a:r>
              <a:rPr kumimoji="1" lang="en-US" altLang="ja-JP" sz="1100" b="1" dirty="0"/>
              <a:t>Title:</a:t>
            </a:r>
          </a:p>
        </p:txBody>
      </p:sp>
      <p:cxnSp>
        <p:nvCxnSpPr>
          <p:cNvPr id="33" name="直線コネクタ 32">
            <a:extLst>
              <a:ext uri="{FF2B5EF4-FFF2-40B4-BE49-F238E27FC236}">
                <a16:creationId xmlns:a16="http://schemas.microsoft.com/office/drawing/2014/main" xmlns="" id="{042595CF-7823-4846-8F78-5C88BB12B09C}"/>
              </a:ext>
            </a:extLst>
          </p:cNvPr>
          <p:cNvCxnSpPr/>
          <p:nvPr/>
        </p:nvCxnSpPr>
        <p:spPr>
          <a:xfrm>
            <a:off x="878469" y="6720172"/>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xmlns="" id="{FEB37B7C-8A64-4ABE-8445-719B07C37BEA}"/>
              </a:ext>
            </a:extLst>
          </p:cNvPr>
          <p:cNvSpPr txBox="1"/>
          <p:nvPr/>
        </p:nvSpPr>
        <p:spPr>
          <a:xfrm>
            <a:off x="370469" y="6931634"/>
            <a:ext cx="3139688" cy="261610"/>
          </a:xfrm>
          <a:prstGeom prst="rect">
            <a:avLst/>
          </a:prstGeom>
          <a:noFill/>
        </p:spPr>
        <p:txBody>
          <a:bodyPr wrap="square" rtlCol="0">
            <a:spAutoFit/>
          </a:bodyPr>
          <a:lstStyle/>
          <a:p>
            <a:r>
              <a:rPr kumimoji="1" lang="en-US" altLang="ja-JP" sz="1100" b="1" dirty="0"/>
              <a:t>Date:</a:t>
            </a:r>
          </a:p>
        </p:txBody>
      </p:sp>
      <p:cxnSp>
        <p:nvCxnSpPr>
          <p:cNvPr id="35" name="直線コネクタ 34">
            <a:extLst>
              <a:ext uri="{FF2B5EF4-FFF2-40B4-BE49-F238E27FC236}">
                <a16:creationId xmlns:a16="http://schemas.microsoft.com/office/drawing/2014/main" xmlns="" id="{0FE87F5B-C513-409D-8C9B-CFE24CDC7CBF}"/>
              </a:ext>
            </a:extLst>
          </p:cNvPr>
          <p:cNvCxnSpPr/>
          <p:nvPr/>
        </p:nvCxnSpPr>
        <p:spPr>
          <a:xfrm>
            <a:off x="878469" y="729561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32435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xmlns=""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a:t>
            </a:r>
            <a:r>
              <a:rPr kumimoji="1" lang="en-US" altLang="ja-JP" sz="1400" b="1" dirty="0">
                <a:solidFill>
                  <a:schemeClr val="tx1"/>
                </a:solidFill>
              </a:rPr>
              <a:t>Contents</a:t>
            </a:r>
          </a:p>
        </p:txBody>
      </p:sp>
      <p:sp>
        <p:nvSpPr>
          <p:cNvPr id="2" name="テキスト ボックス 1">
            <a:extLst>
              <a:ext uri="{FF2B5EF4-FFF2-40B4-BE49-F238E27FC236}">
                <a16:creationId xmlns:a16="http://schemas.microsoft.com/office/drawing/2014/main" xmlns="" id="{260BBF93-590E-46B1-959E-D6B1E58C4925}"/>
              </a:ext>
            </a:extLst>
          </p:cNvPr>
          <p:cNvSpPr txBox="1"/>
          <p:nvPr/>
        </p:nvSpPr>
        <p:spPr>
          <a:xfrm>
            <a:off x="406400" y="1025912"/>
            <a:ext cx="6117062" cy="1277273"/>
          </a:xfrm>
          <a:prstGeom prst="rect">
            <a:avLst/>
          </a:prstGeom>
          <a:noFill/>
        </p:spPr>
        <p:txBody>
          <a:bodyPr wrap="square" rtlCol="0">
            <a:spAutoFit/>
          </a:bodyPr>
          <a:lstStyle/>
          <a:p>
            <a:r>
              <a:rPr kumimoji="1" lang="en-US" altLang="ja-JP" sz="1100" dirty="0"/>
              <a:t>1. Overview</a:t>
            </a:r>
          </a:p>
          <a:p>
            <a:r>
              <a:rPr kumimoji="1" lang="en-US" altLang="ja-JP" sz="1100" dirty="0"/>
              <a:t>2. Overall configuration diagram</a:t>
            </a:r>
          </a:p>
          <a:p>
            <a:r>
              <a:rPr kumimoji="1" lang="en-US" altLang="ja-JP" sz="1100" dirty="0"/>
              <a:t>3. Document information</a:t>
            </a:r>
          </a:p>
          <a:p>
            <a:r>
              <a:rPr kumimoji="1" lang="en-US" altLang="ja-JP" sz="1100" dirty="0"/>
              <a:t>4. Operation flow</a:t>
            </a:r>
          </a:p>
          <a:p>
            <a:r>
              <a:rPr kumimoji="1" lang="en-US" altLang="ja-JP" sz="1100" dirty="0"/>
              <a:t>5. System functional specifications</a:t>
            </a:r>
          </a:p>
          <a:p>
            <a:r>
              <a:rPr kumimoji="1" lang="en-US" altLang="ja-JP" sz="1100" dirty="0"/>
              <a:t>6. Q&amp;A</a:t>
            </a:r>
          </a:p>
          <a:p>
            <a:r>
              <a:rPr kumimoji="1" lang="en-US" altLang="ja-JP" sz="1100" dirty="0"/>
              <a:t>7. Sign off</a:t>
            </a:r>
          </a:p>
        </p:txBody>
      </p:sp>
      <p:sp>
        <p:nvSpPr>
          <p:cNvPr id="3" name="スライド番号プレースホルダー 2">
            <a:extLst>
              <a:ext uri="{FF2B5EF4-FFF2-40B4-BE49-F238E27FC236}">
                <a16:creationId xmlns:a16="http://schemas.microsoft.com/office/drawing/2014/main" xmlns="" id="{67CAA9A5-8087-4AD4-B09F-ABE2347EA125}"/>
              </a:ext>
            </a:extLst>
          </p:cNvPr>
          <p:cNvSpPr>
            <a:spLocks noGrp="1"/>
          </p:cNvSpPr>
          <p:nvPr>
            <p:ph type="sldNum" sz="quarter" idx="12"/>
          </p:nvPr>
        </p:nvSpPr>
        <p:spPr/>
        <p:txBody>
          <a:bodyPr/>
          <a:lstStyle/>
          <a:p>
            <a:fld id="{FABEA90D-F275-432F-8053-456A4E092F4A}" type="slidenum">
              <a:rPr kumimoji="1" lang="ja-JP" altLang="en-US" smtClean="0"/>
              <a:pPr/>
              <a:t>3</a:t>
            </a:fld>
            <a:endParaRPr kumimoji="1" lang="ja-JP" altLang="en-US" dirty="0"/>
          </a:p>
        </p:txBody>
      </p:sp>
    </p:spTree>
    <p:extLst>
      <p:ext uri="{BB962C8B-B14F-4D97-AF65-F5344CB8AC3E}">
        <p14:creationId xmlns:p14="http://schemas.microsoft.com/office/powerpoint/2010/main" xmlns="" val="3508431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xmlns=""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1. Overview</a:t>
            </a:r>
          </a:p>
        </p:txBody>
      </p:sp>
      <p:sp>
        <p:nvSpPr>
          <p:cNvPr id="2" name="テキスト ボックス 1">
            <a:extLst>
              <a:ext uri="{FF2B5EF4-FFF2-40B4-BE49-F238E27FC236}">
                <a16:creationId xmlns:a16="http://schemas.microsoft.com/office/drawing/2014/main" xmlns="" id="{260BBF93-590E-46B1-959E-D6B1E58C4925}"/>
              </a:ext>
            </a:extLst>
          </p:cNvPr>
          <p:cNvSpPr txBox="1"/>
          <p:nvPr/>
        </p:nvSpPr>
        <p:spPr>
          <a:xfrm>
            <a:off x="406400" y="1025912"/>
            <a:ext cx="6117062" cy="4154984"/>
          </a:xfrm>
          <a:prstGeom prst="rect">
            <a:avLst/>
          </a:prstGeom>
          <a:noFill/>
        </p:spPr>
        <p:txBody>
          <a:bodyPr wrap="square" rtlCol="0">
            <a:spAutoFit/>
          </a:bodyPr>
          <a:lstStyle/>
          <a:p>
            <a:r>
              <a:rPr kumimoji="1" lang="en-US" altLang="ja-JP" sz="1100" dirty="0"/>
              <a:t>Proposal of Process Management System to </a:t>
            </a:r>
            <a:r>
              <a:rPr kumimoji="1" lang="en-US" altLang="ja-JP" sz="1100" dirty="0" err="1"/>
              <a:t>A.N.I</a:t>
            </a:r>
            <a:r>
              <a:rPr kumimoji="1" lang="en-US" altLang="ja-JP" sz="1100" dirty="0"/>
              <a:t>.</a:t>
            </a:r>
          </a:p>
          <a:p>
            <a:r>
              <a:rPr lang="en-US" sz="1100" dirty="0"/>
              <a:t>By systematizing the Q-Gate work process, we will achieve an improvement in product quality, ensuring that the entire product is delivered without errors</a:t>
            </a:r>
            <a:r>
              <a:rPr kumimoji="1" lang="en-US" altLang="ja-JP" sz="1100" dirty="0"/>
              <a:t>.</a:t>
            </a:r>
          </a:p>
          <a:p>
            <a:endParaRPr kumimoji="1" lang="en-US" altLang="ja-JP" sz="1100" dirty="0"/>
          </a:p>
          <a:p>
            <a:r>
              <a:rPr lang="en-US" sz="1100" dirty="0"/>
              <a:t>The objectives of the </a:t>
            </a:r>
            <a:r>
              <a:rPr lang="en-US" sz="1100" b="1" dirty="0"/>
              <a:t>Quality Gate process</a:t>
            </a:r>
            <a:r>
              <a:rPr lang="en-US" sz="1100" dirty="0"/>
              <a:t> in a factory are to ensure that products meet predefined quality standards at specific stages of production, preventing defects from progressing further down the manufacturing line. The key objectives of the Quality Gate process include:</a:t>
            </a:r>
          </a:p>
          <a:p>
            <a:pPr>
              <a:buFont typeface="+mj-lt"/>
              <a:buAutoNum type="arabicPeriod"/>
            </a:pPr>
            <a:r>
              <a:rPr lang="en-US" sz="1100" b="1" dirty="0"/>
              <a:t>Early Detection of Issues:</a:t>
            </a:r>
            <a:r>
              <a:rPr lang="en-US" sz="1100" dirty="0"/>
              <a:t> Identify defects or issues in the production process as early as possible to avoid costly rework or defective products reaching customers.</a:t>
            </a:r>
          </a:p>
          <a:p>
            <a:pPr>
              <a:buFont typeface="+mj-lt"/>
              <a:buAutoNum type="arabicPeriod"/>
            </a:pPr>
            <a:r>
              <a:rPr lang="en-US" sz="1100" b="1" dirty="0"/>
              <a:t>Ensuring Consistency:</a:t>
            </a:r>
            <a:r>
              <a:rPr lang="en-US" sz="1100" dirty="0"/>
              <a:t> Maintain consistent product quality across all units produced by verifying that each step in the manufacturing process meets the required quality standards.</a:t>
            </a:r>
          </a:p>
          <a:p>
            <a:pPr>
              <a:buFont typeface="+mj-lt"/>
              <a:buAutoNum type="arabicPeriod"/>
            </a:pPr>
            <a:r>
              <a:rPr lang="en-US" sz="1100" b="1" dirty="0"/>
              <a:t>Preventing Waste:</a:t>
            </a:r>
            <a:r>
              <a:rPr lang="en-US" sz="1100" dirty="0"/>
              <a:t> Reduce waste by stopping defective products before they go further in the production process, saving both time and resources.</a:t>
            </a:r>
          </a:p>
          <a:p>
            <a:pPr>
              <a:buFont typeface="+mj-lt"/>
              <a:buAutoNum type="arabicPeriod"/>
            </a:pPr>
            <a:r>
              <a:rPr lang="en-US" sz="1100" b="1" dirty="0"/>
              <a:t>Improved Customer Satisfaction:</a:t>
            </a:r>
            <a:r>
              <a:rPr lang="en-US" sz="1100" dirty="0"/>
              <a:t> Ensure the final product meets customer expectations, reducing returns, complaints, and dissatisfaction.</a:t>
            </a:r>
          </a:p>
          <a:p>
            <a:pPr>
              <a:buFont typeface="+mj-lt"/>
              <a:buAutoNum type="arabicPeriod"/>
            </a:pPr>
            <a:r>
              <a:rPr lang="en-US" sz="1100" b="1" dirty="0"/>
              <a:t>Compliance with Standards:</a:t>
            </a:r>
            <a:r>
              <a:rPr lang="en-US" sz="1100" dirty="0"/>
              <a:t> Ensure that products comply with regulatory, safety, and industry standards by adhering to quality control measures at each stage.</a:t>
            </a:r>
          </a:p>
          <a:p>
            <a:pPr>
              <a:buFont typeface="+mj-lt"/>
              <a:buAutoNum type="arabicPeriod"/>
            </a:pPr>
            <a:r>
              <a:rPr lang="en-US" sz="1100" b="1" dirty="0"/>
              <a:t>Continuous Improvement:</a:t>
            </a:r>
            <a:r>
              <a:rPr lang="en-US" sz="1100" dirty="0"/>
              <a:t> Identify trends, recurring issues, or bottlenecks in the manufacturing process that need attention for ongoing improvement.</a:t>
            </a:r>
          </a:p>
          <a:p>
            <a:pPr>
              <a:buFont typeface="+mj-lt"/>
              <a:buAutoNum type="arabicPeriod"/>
            </a:pPr>
            <a:r>
              <a:rPr lang="en-US" sz="1100" b="1" dirty="0"/>
              <a:t>Traceability and Accountability:</a:t>
            </a:r>
            <a:r>
              <a:rPr lang="en-US" sz="1100" dirty="0"/>
              <a:t> Provide traceability of quality checks and testing, making it easier to identify where problems arose and assign responsibility for corrective actions.</a:t>
            </a:r>
          </a:p>
          <a:p>
            <a:r>
              <a:rPr lang="en-US" sz="1100" dirty="0"/>
              <a:t>The </a:t>
            </a:r>
            <a:r>
              <a:rPr lang="en-US" sz="1100" b="1" dirty="0"/>
              <a:t>Quality Gate</a:t>
            </a:r>
            <a:r>
              <a:rPr lang="en-US" sz="1100" dirty="0"/>
              <a:t> process acts as a checkpoint, confirming that each production phase or batch meets the required quality criteria before moving on to the next stage.</a:t>
            </a:r>
          </a:p>
        </p:txBody>
      </p:sp>
      <p:sp>
        <p:nvSpPr>
          <p:cNvPr id="3" name="スライド番号プレースホルダー 2">
            <a:extLst>
              <a:ext uri="{FF2B5EF4-FFF2-40B4-BE49-F238E27FC236}">
                <a16:creationId xmlns:a16="http://schemas.microsoft.com/office/drawing/2014/main" xmlns="" id="{A5AD4792-0BE5-482B-8DBB-C95C1477AACD}"/>
              </a:ext>
            </a:extLst>
          </p:cNvPr>
          <p:cNvSpPr>
            <a:spLocks noGrp="1"/>
          </p:cNvSpPr>
          <p:nvPr>
            <p:ph type="sldNum" sz="quarter" idx="12"/>
          </p:nvPr>
        </p:nvSpPr>
        <p:spPr/>
        <p:txBody>
          <a:bodyPr/>
          <a:lstStyle/>
          <a:p>
            <a:fld id="{FABEA90D-F275-432F-8053-456A4E092F4A}" type="slidenum">
              <a:rPr kumimoji="1" lang="ja-JP" altLang="en-US" smtClean="0"/>
              <a:pPr/>
              <a:t>4</a:t>
            </a:fld>
            <a:endParaRPr kumimoji="1" lang="ja-JP" altLang="en-US"/>
          </a:p>
        </p:txBody>
      </p:sp>
    </p:spTree>
    <p:extLst>
      <p:ext uri="{BB962C8B-B14F-4D97-AF65-F5344CB8AC3E}">
        <p14:creationId xmlns:p14="http://schemas.microsoft.com/office/powerpoint/2010/main" xmlns="" val="3021076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xmlns=""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p>
        </p:txBody>
      </p:sp>
      <p:sp>
        <p:nvSpPr>
          <p:cNvPr id="2" name="テキスト ボックス 1">
            <a:extLst>
              <a:ext uri="{FF2B5EF4-FFF2-40B4-BE49-F238E27FC236}">
                <a16:creationId xmlns:a16="http://schemas.microsoft.com/office/drawing/2014/main" xmlns="" id="{260BBF93-590E-46B1-959E-D6B1E58C4925}"/>
              </a:ext>
            </a:extLst>
          </p:cNvPr>
          <p:cNvSpPr txBox="1"/>
          <p:nvPr/>
        </p:nvSpPr>
        <p:spPr>
          <a:xfrm>
            <a:off x="406400" y="1025912"/>
            <a:ext cx="6117062" cy="261610"/>
          </a:xfrm>
          <a:prstGeom prst="rect">
            <a:avLst/>
          </a:prstGeom>
          <a:noFill/>
        </p:spPr>
        <p:txBody>
          <a:bodyPr wrap="square" rtlCol="0">
            <a:spAutoFit/>
          </a:bodyPr>
          <a:lstStyle/>
          <a:p>
            <a:r>
              <a:rPr kumimoji="1" lang="en-US" altLang="ja-JP" sz="1100" dirty="0"/>
              <a:t>Regarding the CKD process system, consider the following system configuration.</a:t>
            </a:r>
            <a:endParaRPr kumimoji="1" lang="ja-JP" altLang="en-US" sz="1100" dirty="0"/>
          </a:p>
        </p:txBody>
      </p:sp>
      <p:sp>
        <p:nvSpPr>
          <p:cNvPr id="3" name="スライド番号プレースホルダー 2">
            <a:extLst>
              <a:ext uri="{FF2B5EF4-FFF2-40B4-BE49-F238E27FC236}">
                <a16:creationId xmlns:a16="http://schemas.microsoft.com/office/drawing/2014/main" xmlns="" id="{A5AD4792-0BE5-482B-8DBB-C95C1477AACD}"/>
              </a:ext>
            </a:extLst>
          </p:cNvPr>
          <p:cNvSpPr>
            <a:spLocks noGrp="1"/>
          </p:cNvSpPr>
          <p:nvPr>
            <p:ph type="sldNum" sz="quarter" idx="12"/>
          </p:nvPr>
        </p:nvSpPr>
        <p:spPr/>
        <p:txBody>
          <a:bodyPr/>
          <a:lstStyle/>
          <a:p>
            <a:fld id="{FABEA90D-F275-432F-8053-456A4E092F4A}" type="slidenum">
              <a:rPr kumimoji="1" lang="ja-JP" altLang="en-US" smtClean="0"/>
              <a:pPr/>
              <a:t>5</a:t>
            </a:fld>
            <a:endParaRPr kumimoji="1" lang="ja-JP" altLang="en-US"/>
          </a:p>
        </p:txBody>
      </p:sp>
      <p:sp>
        <p:nvSpPr>
          <p:cNvPr id="10" name="テキスト ボックス 9">
            <a:extLst>
              <a:ext uri="{FF2B5EF4-FFF2-40B4-BE49-F238E27FC236}">
                <a16:creationId xmlns:a16="http://schemas.microsoft.com/office/drawing/2014/main" xmlns="" id="{904546D1-79EE-482E-A6BD-41EFA3E9A176}"/>
              </a:ext>
            </a:extLst>
          </p:cNvPr>
          <p:cNvSpPr txBox="1"/>
          <p:nvPr/>
        </p:nvSpPr>
        <p:spPr>
          <a:xfrm>
            <a:off x="406401" y="1453702"/>
            <a:ext cx="6117061" cy="261610"/>
          </a:xfrm>
          <a:prstGeom prst="rect">
            <a:avLst/>
          </a:prstGeom>
          <a:noFill/>
        </p:spPr>
        <p:txBody>
          <a:bodyPr wrap="square" rtlCol="0">
            <a:spAutoFit/>
          </a:bodyPr>
          <a:lstStyle/>
          <a:p>
            <a:pPr algn="ctr"/>
            <a:r>
              <a:rPr kumimoji="1" lang="en-US" altLang="ja-JP" sz="1100" dirty="0"/>
              <a:t>Overall configuration diagram image</a:t>
            </a:r>
            <a:endParaRPr kumimoji="1" lang="ja-JP" altLang="en-US" sz="1100" dirty="0">
              <a:solidFill>
                <a:srgbClr val="FF0000"/>
              </a:solidFill>
            </a:endParaRPr>
          </a:p>
        </p:txBody>
      </p:sp>
      <p:sp>
        <p:nvSpPr>
          <p:cNvPr id="13" name="正方形/長方形 12">
            <a:extLst>
              <a:ext uri="{FF2B5EF4-FFF2-40B4-BE49-F238E27FC236}">
                <a16:creationId xmlns:a16="http://schemas.microsoft.com/office/drawing/2014/main" xmlns="" id="{7A7E3F70-2A0C-4693-B7A3-2F0C925AAAE7}"/>
              </a:ext>
            </a:extLst>
          </p:cNvPr>
          <p:cNvSpPr/>
          <p:nvPr/>
        </p:nvSpPr>
        <p:spPr>
          <a:xfrm>
            <a:off x="406400" y="1703914"/>
            <a:ext cx="6117062" cy="747059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4" name="フローチャート: 磁気ディスク 3">
            <a:extLst>
              <a:ext uri="{FF2B5EF4-FFF2-40B4-BE49-F238E27FC236}">
                <a16:creationId xmlns:a16="http://schemas.microsoft.com/office/drawing/2014/main" xmlns="" id="{B513C674-2760-4A3F-A0A8-3E4F9C7D53DC}"/>
              </a:ext>
            </a:extLst>
          </p:cNvPr>
          <p:cNvSpPr/>
          <p:nvPr/>
        </p:nvSpPr>
        <p:spPr>
          <a:xfrm>
            <a:off x="1178893" y="2600994"/>
            <a:ext cx="990600" cy="707993"/>
          </a:xfrm>
          <a:prstGeom prst="flowChartMagneticDisk">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err="1">
                <a:solidFill>
                  <a:schemeClr val="tx1"/>
                </a:solidFill>
              </a:rPr>
              <a:t>HATC</a:t>
            </a:r>
            <a:r>
              <a:rPr kumimoji="1" lang="en-US" altLang="ja-JP" sz="800" b="1" dirty="0">
                <a:solidFill>
                  <a:schemeClr val="tx1"/>
                </a:solidFill>
              </a:rPr>
              <a:t> schedule data</a:t>
            </a:r>
            <a:endParaRPr kumimoji="1" lang="ja-JP" altLang="en-US" sz="800" b="1" dirty="0">
              <a:solidFill>
                <a:schemeClr val="tx1"/>
              </a:solidFill>
            </a:endParaRPr>
          </a:p>
        </p:txBody>
      </p:sp>
      <p:sp>
        <p:nvSpPr>
          <p:cNvPr id="35" name="正方形/長方形 34">
            <a:extLst>
              <a:ext uri="{FF2B5EF4-FFF2-40B4-BE49-F238E27FC236}">
                <a16:creationId xmlns:a16="http://schemas.microsoft.com/office/drawing/2014/main" xmlns="" id="{28FFE1E8-4043-4251-A4E4-B7B924D69CFE}"/>
              </a:ext>
            </a:extLst>
          </p:cNvPr>
          <p:cNvSpPr/>
          <p:nvPr/>
        </p:nvSpPr>
        <p:spPr>
          <a:xfrm>
            <a:off x="888318" y="2202629"/>
            <a:ext cx="1633059" cy="116915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21" name="正方形/長方形 20">
            <a:extLst>
              <a:ext uri="{FF2B5EF4-FFF2-40B4-BE49-F238E27FC236}">
                <a16:creationId xmlns:a16="http://schemas.microsoft.com/office/drawing/2014/main" xmlns="" id="{C3F5F92E-9757-4231-A2FE-BB93FDA01A0D}"/>
              </a:ext>
            </a:extLst>
          </p:cNvPr>
          <p:cNvSpPr/>
          <p:nvPr/>
        </p:nvSpPr>
        <p:spPr>
          <a:xfrm>
            <a:off x="971965" y="2254718"/>
            <a:ext cx="1382616"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ANI CKD process server BK</a:t>
            </a:r>
            <a:endParaRPr kumimoji="1" lang="ja-JP" altLang="en-US" sz="800" b="1" dirty="0">
              <a:solidFill>
                <a:schemeClr val="tx1"/>
              </a:solidFill>
            </a:endParaRPr>
          </a:p>
        </p:txBody>
      </p:sp>
      <p:sp>
        <p:nvSpPr>
          <p:cNvPr id="22" name="正方形/長方形 21">
            <a:extLst>
              <a:ext uri="{FF2B5EF4-FFF2-40B4-BE49-F238E27FC236}">
                <a16:creationId xmlns:a16="http://schemas.microsoft.com/office/drawing/2014/main" xmlns="" id="{AFE6C1E6-CBCB-48D7-98BF-585E085DABBA}"/>
              </a:ext>
            </a:extLst>
          </p:cNvPr>
          <p:cNvSpPr/>
          <p:nvPr/>
        </p:nvSpPr>
        <p:spPr>
          <a:xfrm>
            <a:off x="770332" y="1815261"/>
            <a:ext cx="3565448" cy="186847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25" name="正方形/長方形 24">
            <a:extLst>
              <a:ext uri="{FF2B5EF4-FFF2-40B4-BE49-F238E27FC236}">
                <a16:creationId xmlns:a16="http://schemas.microsoft.com/office/drawing/2014/main" xmlns="" id="{89198DE1-1D93-4DFD-AF05-9708AC3C2656}"/>
              </a:ext>
            </a:extLst>
          </p:cNvPr>
          <p:cNvSpPr/>
          <p:nvPr/>
        </p:nvSpPr>
        <p:spPr>
          <a:xfrm>
            <a:off x="1694073" y="1868672"/>
            <a:ext cx="1633059"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Server Room</a:t>
            </a:r>
            <a:endParaRPr kumimoji="1" lang="ja-JP" altLang="en-US" sz="800" b="1" dirty="0">
              <a:solidFill>
                <a:schemeClr val="tx1"/>
              </a:solidFill>
            </a:endParaRPr>
          </a:p>
        </p:txBody>
      </p:sp>
      <p:cxnSp>
        <p:nvCxnSpPr>
          <p:cNvPr id="9" name="コネクタ: カギ線 8">
            <a:extLst>
              <a:ext uri="{FF2B5EF4-FFF2-40B4-BE49-F238E27FC236}">
                <a16:creationId xmlns:a16="http://schemas.microsoft.com/office/drawing/2014/main" xmlns="" id="{FFD513C7-44D0-4FBA-8DD0-EE8F44976791}"/>
              </a:ext>
            </a:extLst>
          </p:cNvPr>
          <p:cNvCxnSpPr>
            <a:cxnSpLocks/>
            <a:stCxn id="4" idx="4"/>
            <a:endCxn id="14" idx="2"/>
          </p:cNvCxnSpPr>
          <p:nvPr/>
        </p:nvCxnSpPr>
        <p:spPr>
          <a:xfrm flipV="1">
            <a:off x="2169493" y="2953063"/>
            <a:ext cx="689196" cy="1928"/>
          </a:xfrm>
          <a:prstGeom prst="bentConnector3">
            <a:avLst>
              <a:gd name="adj1" fmla="val 50000"/>
            </a:avLst>
          </a:prstGeom>
          <a:ln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xmlns="" id="{E55AB969-85CA-476D-B0C2-315CDD91357D}"/>
              </a:ext>
            </a:extLst>
          </p:cNvPr>
          <p:cNvCxnSpPr>
            <a:cxnSpLocks/>
            <a:stCxn id="14" idx="2"/>
            <a:endCxn id="6" idx="0"/>
          </p:cNvCxnSpPr>
          <p:nvPr/>
        </p:nvCxnSpPr>
        <p:spPr>
          <a:xfrm rot="10800000" flipH="1" flipV="1">
            <a:off x="2858689" y="2953062"/>
            <a:ext cx="515990" cy="949979"/>
          </a:xfrm>
          <a:prstGeom prst="bentConnector4">
            <a:avLst>
              <a:gd name="adj1" fmla="val -44303"/>
              <a:gd name="adj2" fmla="val 85316"/>
            </a:avLst>
          </a:prstGeom>
          <a:ln w="25400" cmpd="dbl">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1" name="コネクタ: カギ線 30">
            <a:extLst>
              <a:ext uri="{FF2B5EF4-FFF2-40B4-BE49-F238E27FC236}">
                <a16:creationId xmlns:a16="http://schemas.microsoft.com/office/drawing/2014/main" xmlns="" id="{A075FB90-865F-413C-A481-74D84D698C6C}"/>
              </a:ext>
            </a:extLst>
          </p:cNvPr>
          <p:cNvCxnSpPr>
            <a:cxnSpLocks/>
            <a:stCxn id="39" idx="0"/>
            <a:endCxn id="46" idx="2"/>
          </p:cNvCxnSpPr>
          <p:nvPr/>
        </p:nvCxnSpPr>
        <p:spPr>
          <a:xfrm rot="5400000" flipH="1" flipV="1">
            <a:off x="2912180" y="2222036"/>
            <a:ext cx="354705" cy="4230680"/>
          </a:xfrm>
          <a:prstGeom prst="bentConnector3">
            <a:avLst>
              <a:gd name="adj1" fmla="val 50000"/>
            </a:avLst>
          </a:prstGeom>
          <a:ln>
            <a:solidFill>
              <a:schemeClr val="tx1"/>
            </a:solidFill>
            <a:prstDash val="dash"/>
            <a:headEnd w="sm" len="lg"/>
            <a:tailEnd type="none"/>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xmlns="" id="{C7433826-5D10-9416-CE66-F30C78DEE099}"/>
              </a:ext>
            </a:extLst>
          </p:cNvPr>
          <p:cNvSpPr/>
          <p:nvPr/>
        </p:nvSpPr>
        <p:spPr>
          <a:xfrm>
            <a:off x="2558149" y="3903042"/>
            <a:ext cx="1633059"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S/W Hub</a:t>
            </a:r>
            <a:endParaRPr kumimoji="1" lang="ja-JP" altLang="en-US" sz="800" b="1" dirty="0">
              <a:solidFill>
                <a:schemeClr val="tx1"/>
              </a:solidFill>
            </a:endParaRPr>
          </a:p>
        </p:txBody>
      </p:sp>
      <p:sp>
        <p:nvSpPr>
          <p:cNvPr id="12" name="正方形/長方形 11">
            <a:extLst>
              <a:ext uri="{FF2B5EF4-FFF2-40B4-BE49-F238E27FC236}">
                <a16:creationId xmlns:a16="http://schemas.microsoft.com/office/drawing/2014/main" xmlns="" id="{55E76E7F-95D7-BA7A-A48C-E5C0E99A9931}"/>
              </a:ext>
            </a:extLst>
          </p:cNvPr>
          <p:cNvSpPr/>
          <p:nvPr/>
        </p:nvSpPr>
        <p:spPr>
          <a:xfrm>
            <a:off x="888317" y="3401993"/>
            <a:ext cx="1633059"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UPS</a:t>
            </a:r>
            <a:endParaRPr kumimoji="1" lang="ja-JP" altLang="en-US" sz="800" b="1" dirty="0">
              <a:solidFill>
                <a:schemeClr val="tx1"/>
              </a:solidFill>
            </a:endParaRPr>
          </a:p>
        </p:txBody>
      </p:sp>
      <p:sp>
        <p:nvSpPr>
          <p:cNvPr id="14" name="フローチャート: 磁気ディスク 13">
            <a:extLst>
              <a:ext uri="{FF2B5EF4-FFF2-40B4-BE49-F238E27FC236}">
                <a16:creationId xmlns:a16="http://schemas.microsoft.com/office/drawing/2014/main" xmlns="" id="{823E7338-F353-7858-50AE-06191E62F406}"/>
              </a:ext>
            </a:extLst>
          </p:cNvPr>
          <p:cNvSpPr/>
          <p:nvPr/>
        </p:nvSpPr>
        <p:spPr>
          <a:xfrm>
            <a:off x="2858689" y="2599066"/>
            <a:ext cx="990600" cy="707993"/>
          </a:xfrm>
          <a:prstGeom prst="flowChartMagneticDisk">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err="1">
                <a:solidFill>
                  <a:schemeClr val="tx1"/>
                </a:solidFill>
              </a:rPr>
              <a:t>HATC</a:t>
            </a:r>
            <a:r>
              <a:rPr kumimoji="1" lang="en-US" altLang="ja-JP" sz="800" b="1" dirty="0">
                <a:solidFill>
                  <a:schemeClr val="tx1"/>
                </a:solidFill>
              </a:rPr>
              <a:t> schedule data</a:t>
            </a:r>
            <a:endParaRPr kumimoji="1" lang="ja-JP" altLang="en-US" sz="800" b="1" dirty="0">
              <a:solidFill>
                <a:schemeClr val="tx1"/>
              </a:solidFill>
            </a:endParaRPr>
          </a:p>
        </p:txBody>
      </p:sp>
      <p:sp>
        <p:nvSpPr>
          <p:cNvPr id="15" name="正方形/長方形 14">
            <a:extLst>
              <a:ext uri="{FF2B5EF4-FFF2-40B4-BE49-F238E27FC236}">
                <a16:creationId xmlns:a16="http://schemas.microsoft.com/office/drawing/2014/main" xmlns="" id="{47D3E8B0-150D-7475-721B-42AC81C52689}"/>
              </a:ext>
            </a:extLst>
          </p:cNvPr>
          <p:cNvSpPr/>
          <p:nvPr/>
        </p:nvSpPr>
        <p:spPr>
          <a:xfrm>
            <a:off x="2568114" y="2200701"/>
            <a:ext cx="1633059" cy="116915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16" name="正方形/長方形 15">
            <a:extLst>
              <a:ext uri="{FF2B5EF4-FFF2-40B4-BE49-F238E27FC236}">
                <a16:creationId xmlns:a16="http://schemas.microsoft.com/office/drawing/2014/main" xmlns="" id="{FDC1775D-106A-4D07-F281-598E34BF71E5}"/>
              </a:ext>
            </a:extLst>
          </p:cNvPr>
          <p:cNvSpPr/>
          <p:nvPr/>
        </p:nvSpPr>
        <p:spPr>
          <a:xfrm>
            <a:off x="2651761" y="2252790"/>
            <a:ext cx="1382616"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ANI CKD process server</a:t>
            </a:r>
            <a:endParaRPr kumimoji="1" lang="ja-JP" altLang="en-US" sz="800" b="1" dirty="0">
              <a:solidFill>
                <a:schemeClr val="tx1"/>
              </a:solidFill>
            </a:endParaRPr>
          </a:p>
        </p:txBody>
      </p:sp>
      <p:sp>
        <p:nvSpPr>
          <p:cNvPr id="32" name="正方形/長方形 31">
            <a:extLst>
              <a:ext uri="{FF2B5EF4-FFF2-40B4-BE49-F238E27FC236}">
                <a16:creationId xmlns:a16="http://schemas.microsoft.com/office/drawing/2014/main" xmlns="" id="{06C2FC49-1689-3085-7FCD-520772B23ABA}"/>
              </a:ext>
            </a:extLst>
          </p:cNvPr>
          <p:cNvSpPr/>
          <p:nvPr/>
        </p:nvSpPr>
        <p:spPr>
          <a:xfrm>
            <a:off x="2568113" y="3401028"/>
            <a:ext cx="1633059"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UPS</a:t>
            </a:r>
            <a:endParaRPr kumimoji="1" lang="ja-JP" altLang="en-US" sz="800" b="1" dirty="0">
              <a:solidFill>
                <a:schemeClr val="tx1"/>
              </a:solidFill>
            </a:endParaRPr>
          </a:p>
        </p:txBody>
      </p:sp>
      <p:sp>
        <p:nvSpPr>
          <p:cNvPr id="36" name="正方形/長方形 35">
            <a:extLst>
              <a:ext uri="{FF2B5EF4-FFF2-40B4-BE49-F238E27FC236}">
                <a16:creationId xmlns:a16="http://schemas.microsoft.com/office/drawing/2014/main" xmlns="" id="{D245BB6D-81C4-6136-4096-5E4676131264}"/>
              </a:ext>
            </a:extLst>
          </p:cNvPr>
          <p:cNvSpPr/>
          <p:nvPr/>
        </p:nvSpPr>
        <p:spPr>
          <a:xfrm>
            <a:off x="4382517" y="1815261"/>
            <a:ext cx="1993982" cy="186847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grpSp>
        <p:nvGrpSpPr>
          <p:cNvPr id="49" name="Group 48">
            <a:extLst>
              <a:ext uri="{FF2B5EF4-FFF2-40B4-BE49-F238E27FC236}">
                <a16:creationId xmlns:a16="http://schemas.microsoft.com/office/drawing/2014/main" xmlns="" id="{63E34CF3-30FC-4B41-9ADB-A36A7D03EE95}"/>
              </a:ext>
            </a:extLst>
          </p:cNvPr>
          <p:cNvGrpSpPr/>
          <p:nvPr/>
        </p:nvGrpSpPr>
        <p:grpSpPr>
          <a:xfrm>
            <a:off x="769490" y="4514728"/>
            <a:ext cx="409403" cy="1452520"/>
            <a:chOff x="769490" y="4514728"/>
            <a:chExt cx="409403" cy="1452520"/>
          </a:xfrm>
        </p:grpSpPr>
        <p:sp>
          <p:nvSpPr>
            <p:cNvPr id="38" name="正方形/長方形 37">
              <a:extLst>
                <a:ext uri="{FF2B5EF4-FFF2-40B4-BE49-F238E27FC236}">
                  <a16:creationId xmlns:a16="http://schemas.microsoft.com/office/drawing/2014/main" xmlns="" id="{0ACE5DD3-C5DF-F102-40E6-861C020D1F24}"/>
                </a:ext>
              </a:extLst>
            </p:cNvPr>
            <p:cNvSpPr/>
            <p:nvPr/>
          </p:nvSpPr>
          <p:spPr>
            <a:xfrm rot="5400000">
              <a:off x="325600" y="5108037"/>
              <a:ext cx="1277969" cy="23936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Receiving area</a:t>
              </a:r>
              <a:endParaRPr kumimoji="1" lang="ja-JP" altLang="en-US" sz="800" b="1" dirty="0">
                <a:solidFill>
                  <a:schemeClr val="tx1"/>
                </a:solidFill>
              </a:endParaRPr>
            </a:p>
          </p:txBody>
        </p:sp>
        <p:sp>
          <p:nvSpPr>
            <p:cNvPr id="39" name="正方形/長方形 38">
              <a:extLst>
                <a:ext uri="{FF2B5EF4-FFF2-40B4-BE49-F238E27FC236}">
                  <a16:creationId xmlns:a16="http://schemas.microsoft.com/office/drawing/2014/main" xmlns="" id="{8071578E-9247-9FCB-C277-F85AD231E0A3}"/>
                </a:ext>
              </a:extLst>
            </p:cNvPr>
            <p:cNvSpPr/>
            <p:nvPr/>
          </p:nvSpPr>
          <p:spPr>
            <a:xfrm>
              <a:off x="769490" y="4514728"/>
              <a:ext cx="409403" cy="145252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grpSp>
      <p:grpSp>
        <p:nvGrpSpPr>
          <p:cNvPr id="52" name="Group 51">
            <a:extLst>
              <a:ext uri="{FF2B5EF4-FFF2-40B4-BE49-F238E27FC236}">
                <a16:creationId xmlns:a16="http://schemas.microsoft.com/office/drawing/2014/main" xmlns="" id="{36C78EE5-012E-22D9-017A-0612A1BA0DDE}"/>
              </a:ext>
            </a:extLst>
          </p:cNvPr>
          <p:cNvGrpSpPr/>
          <p:nvPr/>
        </p:nvGrpSpPr>
        <p:grpSpPr>
          <a:xfrm>
            <a:off x="1417284" y="4514728"/>
            <a:ext cx="352512" cy="1452520"/>
            <a:chOff x="2168865" y="4514728"/>
            <a:chExt cx="352512" cy="1452520"/>
          </a:xfrm>
        </p:grpSpPr>
        <p:sp>
          <p:nvSpPr>
            <p:cNvPr id="40" name="正方形/長方形 39">
              <a:extLst>
                <a:ext uri="{FF2B5EF4-FFF2-40B4-BE49-F238E27FC236}">
                  <a16:creationId xmlns:a16="http://schemas.microsoft.com/office/drawing/2014/main" xmlns="" id="{DBEB6AFD-5F39-4763-5FA3-5C2C4D5055E9}"/>
                </a:ext>
              </a:extLst>
            </p:cNvPr>
            <p:cNvSpPr/>
            <p:nvPr/>
          </p:nvSpPr>
          <p:spPr>
            <a:xfrm rot="5400000">
              <a:off x="1709636" y="5095872"/>
              <a:ext cx="1277969" cy="23936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Stock &amp; Staging area </a:t>
              </a:r>
              <a:endParaRPr kumimoji="1" lang="ja-JP" altLang="en-US" sz="800" b="1" dirty="0">
                <a:solidFill>
                  <a:schemeClr val="tx1"/>
                </a:solidFill>
              </a:endParaRPr>
            </a:p>
          </p:txBody>
        </p:sp>
        <p:sp>
          <p:nvSpPr>
            <p:cNvPr id="41" name="正方形/長方形 40">
              <a:extLst>
                <a:ext uri="{FF2B5EF4-FFF2-40B4-BE49-F238E27FC236}">
                  <a16:creationId xmlns:a16="http://schemas.microsoft.com/office/drawing/2014/main" xmlns="" id="{B2846F92-D703-07BD-0C39-D488CBDA9046}"/>
                </a:ext>
              </a:extLst>
            </p:cNvPr>
            <p:cNvSpPr/>
            <p:nvPr/>
          </p:nvSpPr>
          <p:spPr>
            <a:xfrm>
              <a:off x="2168865" y="4514728"/>
              <a:ext cx="352512" cy="145252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grpSp>
      <p:sp>
        <p:nvSpPr>
          <p:cNvPr id="42" name="正方形/長方形 41">
            <a:extLst>
              <a:ext uri="{FF2B5EF4-FFF2-40B4-BE49-F238E27FC236}">
                <a16:creationId xmlns:a16="http://schemas.microsoft.com/office/drawing/2014/main" xmlns="" id="{40C82779-3522-7677-0DA6-2A5FDEFA3C3C}"/>
              </a:ext>
            </a:extLst>
          </p:cNvPr>
          <p:cNvSpPr/>
          <p:nvPr/>
        </p:nvSpPr>
        <p:spPr>
          <a:xfrm rot="5400000">
            <a:off x="4948199" y="5108038"/>
            <a:ext cx="1277969" cy="23936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Inner packing area</a:t>
            </a:r>
            <a:endParaRPr kumimoji="1" lang="ja-JP" altLang="en-US" sz="800" b="1" dirty="0">
              <a:solidFill>
                <a:schemeClr val="tx1"/>
              </a:solidFill>
            </a:endParaRPr>
          </a:p>
        </p:txBody>
      </p:sp>
      <p:sp>
        <p:nvSpPr>
          <p:cNvPr id="43" name="正方形/長方形 42">
            <a:extLst>
              <a:ext uri="{FF2B5EF4-FFF2-40B4-BE49-F238E27FC236}">
                <a16:creationId xmlns:a16="http://schemas.microsoft.com/office/drawing/2014/main" xmlns="" id="{3CC56CFD-33D2-6D1B-6A7A-AAD957AF19D2}"/>
              </a:ext>
            </a:extLst>
          </p:cNvPr>
          <p:cNvSpPr/>
          <p:nvPr/>
        </p:nvSpPr>
        <p:spPr>
          <a:xfrm>
            <a:off x="5379779" y="4514726"/>
            <a:ext cx="409403" cy="145251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44" name="正方形/長方形 43">
            <a:extLst>
              <a:ext uri="{FF2B5EF4-FFF2-40B4-BE49-F238E27FC236}">
                <a16:creationId xmlns:a16="http://schemas.microsoft.com/office/drawing/2014/main" xmlns="" id="{1633A3C1-4E47-5562-9A70-410CFD6A2EA4}"/>
              </a:ext>
            </a:extLst>
          </p:cNvPr>
          <p:cNvSpPr/>
          <p:nvPr/>
        </p:nvSpPr>
        <p:spPr>
          <a:xfrm rot="5400000">
            <a:off x="5444380" y="5106270"/>
            <a:ext cx="1277969" cy="23936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Outer Packing area</a:t>
            </a:r>
            <a:endParaRPr kumimoji="1" lang="ja-JP" altLang="en-US" sz="800" b="1" dirty="0">
              <a:solidFill>
                <a:schemeClr val="tx1"/>
              </a:solidFill>
            </a:endParaRPr>
          </a:p>
        </p:txBody>
      </p:sp>
      <p:sp>
        <p:nvSpPr>
          <p:cNvPr id="45" name="正方形/長方形 44">
            <a:extLst>
              <a:ext uri="{FF2B5EF4-FFF2-40B4-BE49-F238E27FC236}">
                <a16:creationId xmlns:a16="http://schemas.microsoft.com/office/drawing/2014/main" xmlns="" id="{3AAB85F5-CD5A-3C14-E9CE-09C6838CF269}"/>
              </a:ext>
            </a:extLst>
          </p:cNvPr>
          <p:cNvSpPr/>
          <p:nvPr/>
        </p:nvSpPr>
        <p:spPr>
          <a:xfrm>
            <a:off x="5883808" y="4514726"/>
            <a:ext cx="399115" cy="145252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46" name="正方形/長方形 45">
            <a:extLst>
              <a:ext uri="{FF2B5EF4-FFF2-40B4-BE49-F238E27FC236}">
                <a16:creationId xmlns:a16="http://schemas.microsoft.com/office/drawing/2014/main" xmlns="" id="{5C001E66-F6D2-6C9A-AC6D-C5188264EDFC}"/>
              </a:ext>
            </a:extLst>
          </p:cNvPr>
          <p:cNvSpPr/>
          <p:nvPr/>
        </p:nvSpPr>
        <p:spPr>
          <a:xfrm>
            <a:off x="4388342" y="3900960"/>
            <a:ext cx="1633059"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A/P *9</a:t>
            </a:r>
            <a:endParaRPr kumimoji="1" lang="ja-JP" altLang="en-US" sz="800" b="1" dirty="0">
              <a:solidFill>
                <a:schemeClr val="tx1"/>
              </a:solidFill>
            </a:endParaRPr>
          </a:p>
        </p:txBody>
      </p:sp>
      <p:cxnSp>
        <p:nvCxnSpPr>
          <p:cNvPr id="54" name="コネクタ: カギ線 53">
            <a:extLst>
              <a:ext uri="{FF2B5EF4-FFF2-40B4-BE49-F238E27FC236}">
                <a16:creationId xmlns:a16="http://schemas.microsoft.com/office/drawing/2014/main" xmlns="" id="{AA332D31-EA1A-8B88-0019-114516EAB956}"/>
              </a:ext>
            </a:extLst>
          </p:cNvPr>
          <p:cNvCxnSpPr>
            <a:cxnSpLocks/>
            <a:stCxn id="41" idx="0"/>
            <a:endCxn id="46" idx="2"/>
          </p:cNvCxnSpPr>
          <p:nvPr/>
        </p:nvCxnSpPr>
        <p:spPr>
          <a:xfrm rot="5400000" flipH="1" flipV="1">
            <a:off x="3221854" y="2531710"/>
            <a:ext cx="354705" cy="3611332"/>
          </a:xfrm>
          <a:prstGeom prst="bentConnector3">
            <a:avLst>
              <a:gd name="adj1" fmla="val 50000"/>
            </a:avLst>
          </a:prstGeom>
          <a:ln>
            <a:solidFill>
              <a:schemeClr val="tx1"/>
            </a:solidFill>
            <a:prstDash val="dash"/>
            <a:headEnd w="sm" len="lg"/>
            <a:tailEnd type="none"/>
          </a:ln>
        </p:spPr>
        <p:style>
          <a:lnRef idx="1">
            <a:schemeClr val="accent1"/>
          </a:lnRef>
          <a:fillRef idx="0">
            <a:schemeClr val="accent1"/>
          </a:fillRef>
          <a:effectRef idx="0">
            <a:schemeClr val="accent1"/>
          </a:effectRef>
          <a:fontRef idx="minor">
            <a:schemeClr val="tx1"/>
          </a:fontRef>
        </p:style>
      </p:cxnSp>
      <p:cxnSp>
        <p:nvCxnSpPr>
          <p:cNvPr id="57" name="コネクタ: カギ線 56">
            <a:extLst>
              <a:ext uri="{FF2B5EF4-FFF2-40B4-BE49-F238E27FC236}">
                <a16:creationId xmlns:a16="http://schemas.microsoft.com/office/drawing/2014/main" xmlns="" id="{3005C37E-3C10-B64A-5BC4-7EF808736606}"/>
              </a:ext>
            </a:extLst>
          </p:cNvPr>
          <p:cNvCxnSpPr>
            <a:cxnSpLocks/>
            <a:stCxn id="45" idx="0"/>
            <a:endCxn id="46" idx="2"/>
          </p:cNvCxnSpPr>
          <p:nvPr/>
        </p:nvCxnSpPr>
        <p:spPr>
          <a:xfrm rot="16200000" flipV="1">
            <a:off x="5466768" y="3898128"/>
            <a:ext cx="354703" cy="878494"/>
          </a:xfrm>
          <a:prstGeom prst="bentConnector3">
            <a:avLst>
              <a:gd name="adj1" fmla="val 50000"/>
            </a:avLst>
          </a:prstGeom>
          <a:ln>
            <a:solidFill>
              <a:schemeClr val="tx1"/>
            </a:solidFill>
            <a:prstDash val="dash"/>
            <a:headEnd w="sm" len="lg"/>
            <a:tailEnd type="none"/>
          </a:ln>
        </p:spPr>
        <p:style>
          <a:lnRef idx="1">
            <a:schemeClr val="accent1"/>
          </a:lnRef>
          <a:fillRef idx="0">
            <a:schemeClr val="accent1"/>
          </a:fillRef>
          <a:effectRef idx="0">
            <a:schemeClr val="accent1"/>
          </a:effectRef>
          <a:fontRef idx="minor">
            <a:schemeClr val="tx1"/>
          </a:fontRef>
        </p:style>
      </p:cxnSp>
      <p:cxnSp>
        <p:nvCxnSpPr>
          <p:cNvPr id="61" name="コネクタ: カギ線 60">
            <a:extLst>
              <a:ext uri="{FF2B5EF4-FFF2-40B4-BE49-F238E27FC236}">
                <a16:creationId xmlns:a16="http://schemas.microsoft.com/office/drawing/2014/main" xmlns="" id="{4A95436C-F863-1F67-F120-FF92194AD86C}"/>
              </a:ext>
            </a:extLst>
          </p:cNvPr>
          <p:cNvCxnSpPr>
            <a:cxnSpLocks/>
            <a:stCxn id="43" idx="0"/>
            <a:endCxn id="6" idx="2"/>
          </p:cNvCxnSpPr>
          <p:nvPr/>
        </p:nvCxnSpPr>
        <p:spPr>
          <a:xfrm rot="16200000" flipV="1">
            <a:off x="4303270" y="3233515"/>
            <a:ext cx="352621" cy="2209802"/>
          </a:xfrm>
          <a:prstGeom prst="bentConnector3">
            <a:avLst>
              <a:gd name="adj1" fmla="val 50000"/>
            </a:avLst>
          </a:prstGeom>
          <a:ln>
            <a:solidFill>
              <a:schemeClr val="tx1"/>
            </a:solidFill>
            <a:prstDash val="solid"/>
            <a:headEnd w="sm" len="lg"/>
            <a:tailEnd type="none"/>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xmlns="" id="{870043D1-6E3C-D679-45AA-D0556CDEDE93}"/>
              </a:ext>
            </a:extLst>
          </p:cNvPr>
          <p:cNvCxnSpPr>
            <a:cxnSpLocks/>
          </p:cNvCxnSpPr>
          <p:nvPr/>
        </p:nvCxnSpPr>
        <p:spPr>
          <a:xfrm>
            <a:off x="4558206" y="2209533"/>
            <a:ext cx="479074" cy="0"/>
          </a:xfrm>
          <a:prstGeom prst="line">
            <a:avLst/>
          </a:prstGeom>
          <a:ln>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xmlns="" id="{0EAB77C6-0465-EE21-496E-196E4C3F59F9}"/>
              </a:ext>
            </a:extLst>
          </p:cNvPr>
          <p:cNvCxnSpPr>
            <a:cxnSpLocks/>
          </p:cNvCxnSpPr>
          <p:nvPr/>
        </p:nvCxnSpPr>
        <p:spPr>
          <a:xfrm>
            <a:off x="4558206" y="1957883"/>
            <a:ext cx="479074" cy="0"/>
          </a:xfrm>
          <a:prstGeom prst="line">
            <a:avLst/>
          </a:prstGeom>
          <a:ln w="28575" cmpd="dbl">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xmlns="" id="{A61B49F6-C9BB-FE2E-0AFC-FFB864B202B1}"/>
              </a:ext>
            </a:extLst>
          </p:cNvPr>
          <p:cNvCxnSpPr>
            <a:cxnSpLocks/>
          </p:cNvCxnSpPr>
          <p:nvPr/>
        </p:nvCxnSpPr>
        <p:spPr>
          <a:xfrm>
            <a:off x="4558206" y="2433632"/>
            <a:ext cx="479074" cy="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0" name="正方形/長方形 79">
            <a:extLst>
              <a:ext uri="{FF2B5EF4-FFF2-40B4-BE49-F238E27FC236}">
                <a16:creationId xmlns:a16="http://schemas.microsoft.com/office/drawing/2014/main" xmlns="" id="{C9533D9A-3BD7-1322-0316-21A8E5413CAF}"/>
              </a:ext>
            </a:extLst>
          </p:cNvPr>
          <p:cNvSpPr/>
          <p:nvPr/>
        </p:nvSpPr>
        <p:spPr>
          <a:xfrm>
            <a:off x="5127911" y="2348240"/>
            <a:ext cx="1181449" cy="23936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b="1" dirty="0">
                <a:solidFill>
                  <a:schemeClr val="tx1"/>
                </a:solidFill>
              </a:rPr>
              <a:t>WIFI communication</a:t>
            </a:r>
            <a:endParaRPr kumimoji="1" lang="ja-JP" altLang="en-US" sz="800" b="1" dirty="0">
              <a:solidFill>
                <a:schemeClr val="tx1"/>
              </a:solidFill>
            </a:endParaRPr>
          </a:p>
        </p:txBody>
      </p:sp>
      <p:sp>
        <p:nvSpPr>
          <p:cNvPr id="81" name="正方形/長方形 80">
            <a:extLst>
              <a:ext uri="{FF2B5EF4-FFF2-40B4-BE49-F238E27FC236}">
                <a16:creationId xmlns:a16="http://schemas.microsoft.com/office/drawing/2014/main" xmlns="" id="{4D443ACC-0602-F380-9A20-50CEAFD74498}"/>
              </a:ext>
            </a:extLst>
          </p:cNvPr>
          <p:cNvSpPr/>
          <p:nvPr/>
        </p:nvSpPr>
        <p:spPr>
          <a:xfrm>
            <a:off x="5127910" y="2088378"/>
            <a:ext cx="1181449" cy="23936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b="1" dirty="0">
                <a:solidFill>
                  <a:schemeClr val="tx1"/>
                </a:solidFill>
              </a:rPr>
              <a:t>LAN communication</a:t>
            </a:r>
            <a:endParaRPr kumimoji="1" lang="ja-JP" altLang="en-US" sz="800" b="1" dirty="0">
              <a:solidFill>
                <a:schemeClr val="tx1"/>
              </a:solidFill>
            </a:endParaRPr>
          </a:p>
        </p:txBody>
      </p:sp>
      <p:sp>
        <p:nvSpPr>
          <p:cNvPr id="82" name="正方形/長方形 81">
            <a:extLst>
              <a:ext uri="{FF2B5EF4-FFF2-40B4-BE49-F238E27FC236}">
                <a16:creationId xmlns:a16="http://schemas.microsoft.com/office/drawing/2014/main" xmlns="" id="{9F7CB6C9-5A94-AF07-5AF8-798F29049B81}"/>
              </a:ext>
            </a:extLst>
          </p:cNvPr>
          <p:cNvSpPr/>
          <p:nvPr/>
        </p:nvSpPr>
        <p:spPr>
          <a:xfrm>
            <a:off x="5127909" y="1843415"/>
            <a:ext cx="1181449" cy="23936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b="1" dirty="0">
                <a:solidFill>
                  <a:schemeClr val="tx1"/>
                </a:solidFill>
              </a:rPr>
              <a:t>Fiber optic communication</a:t>
            </a:r>
            <a:endParaRPr kumimoji="1" lang="ja-JP" altLang="en-US" sz="800" b="1" dirty="0">
              <a:solidFill>
                <a:schemeClr val="tx1"/>
              </a:solidFill>
            </a:endParaRPr>
          </a:p>
        </p:txBody>
      </p:sp>
      <p:sp>
        <p:nvSpPr>
          <p:cNvPr id="83" name="フローチャート: 書類 82">
            <a:extLst>
              <a:ext uri="{FF2B5EF4-FFF2-40B4-BE49-F238E27FC236}">
                <a16:creationId xmlns:a16="http://schemas.microsoft.com/office/drawing/2014/main" xmlns="" id="{25B5B980-DE0F-FB61-BD55-4258DEBC2CB7}"/>
              </a:ext>
            </a:extLst>
          </p:cNvPr>
          <p:cNvSpPr/>
          <p:nvPr/>
        </p:nvSpPr>
        <p:spPr>
          <a:xfrm flipH="1">
            <a:off x="4665641" y="3142794"/>
            <a:ext cx="266404" cy="202024"/>
          </a:xfrm>
          <a:prstGeom prst="flowChart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85" name="正方形/長方形 84">
            <a:extLst>
              <a:ext uri="{FF2B5EF4-FFF2-40B4-BE49-F238E27FC236}">
                <a16:creationId xmlns:a16="http://schemas.microsoft.com/office/drawing/2014/main" xmlns="" id="{E9BD3DAB-5650-9C6F-23D2-E28B4A0D4460}"/>
              </a:ext>
            </a:extLst>
          </p:cNvPr>
          <p:cNvSpPr/>
          <p:nvPr/>
        </p:nvSpPr>
        <p:spPr>
          <a:xfrm>
            <a:off x="4563189" y="2618475"/>
            <a:ext cx="474091" cy="18121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86" name="正方形/長方形 85">
            <a:extLst>
              <a:ext uri="{FF2B5EF4-FFF2-40B4-BE49-F238E27FC236}">
                <a16:creationId xmlns:a16="http://schemas.microsoft.com/office/drawing/2014/main" xmlns="" id="{18247B04-ACDE-6472-69AC-ACA6A6F49F60}"/>
              </a:ext>
            </a:extLst>
          </p:cNvPr>
          <p:cNvSpPr/>
          <p:nvPr/>
        </p:nvSpPr>
        <p:spPr>
          <a:xfrm>
            <a:off x="5127909" y="2589398"/>
            <a:ext cx="1181449" cy="23936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b="1" dirty="0">
                <a:solidFill>
                  <a:schemeClr val="tx1"/>
                </a:solidFill>
              </a:rPr>
              <a:t>System unit</a:t>
            </a:r>
            <a:endParaRPr kumimoji="1" lang="ja-JP" altLang="en-US" sz="800" b="1" dirty="0">
              <a:solidFill>
                <a:schemeClr val="tx1"/>
              </a:solidFill>
            </a:endParaRPr>
          </a:p>
        </p:txBody>
      </p:sp>
      <p:sp>
        <p:nvSpPr>
          <p:cNvPr id="87" name="正方形/長方形 86">
            <a:extLst>
              <a:ext uri="{FF2B5EF4-FFF2-40B4-BE49-F238E27FC236}">
                <a16:creationId xmlns:a16="http://schemas.microsoft.com/office/drawing/2014/main" xmlns="" id="{028E5952-B029-ED9D-B3F1-E7DF3E6CF10A}"/>
              </a:ext>
            </a:extLst>
          </p:cNvPr>
          <p:cNvSpPr/>
          <p:nvPr/>
        </p:nvSpPr>
        <p:spPr>
          <a:xfrm>
            <a:off x="5127909" y="3120481"/>
            <a:ext cx="1181449" cy="23936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b="1" dirty="0">
                <a:solidFill>
                  <a:schemeClr val="tx1"/>
                </a:solidFill>
              </a:rPr>
              <a:t>Using label (Old)</a:t>
            </a:r>
            <a:endParaRPr kumimoji="1" lang="ja-JP" altLang="en-US" sz="800" b="1" dirty="0">
              <a:solidFill>
                <a:schemeClr val="tx1"/>
              </a:solidFill>
            </a:endParaRPr>
          </a:p>
        </p:txBody>
      </p:sp>
      <p:cxnSp>
        <p:nvCxnSpPr>
          <p:cNvPr id="92" name="直線コネクタ 91">
            <a:extLst>
              <a:ext uri="{FF2B5EF4-FFF2-40B4-BE49-F238E27FC236}">
                <a16:creationId xmlns:a16="http://schemas.microsoft.com/office/drawing/2014/main" xmlns="" id="{AED609E7-7D49-5F38-D6C0-6AEF1D616FE4}"/>
              </a:ext>
            </a:extLst>
          </p:cNvPr>
          <p:cNvCxnSpPr>
            <a:stCxn id="46" idx="1"/>
            <a:endCxn id="6" idx="3"/>
          </p:cNvCxnSpPr>
          <p:nvPr/>
        </p:nvCxnSpPr>
        <p:spPr>
          <a:xfrm flipH="1">
            <a:off x="4191208" y="4030492"/>
            <a:ext cx="197134" cy="2082"/>
          </a:xfrm>
          <a:prstGeom prst="line">
            <a:avLst/>
          </a:prstGeom>
          <a:ln>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04" name="フローチャート: 書類 103">
            <a:extLst>
              <a:ext uri="{FF2B5EF4-FFF2-40B4-BE49-F238E27FC236}">
                <a16:creationId xmlns:a16="http://schemas.microsoft.com/office/drawing/2014/main" xmlns="" id="{872D0244-D20E-6993-5305-858AD043FB65}"/>
              </a:ext>
            </a:extLst>
          </p:cNvPr>
          <p:cNvSpPr/>
          <p:nvPr/>
        </p:nvSpPr>
        <p:spPr>
          <a:xfrm>
            <a:off x="4659395" y="2875264"/>
            <a:ext cx="276695" cy="202024"/>
          </a:xfrm>
          <a:prstGeom prst="flowChart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105" name="正方形/長方形 104">
            <a:extLst>
              <a:ext uri="{FF2B5EF4-FFF2-40B4-BE49-F238E27FC236}">
                <a16:creationId xmlns:a16="http://schemas.microsoft.com/office/drawing/2014/main" xmlns="" id="{682D7120-C964-8F3B-D556-B452006469E1}"/>
              </a:ext>
            </a:extLst>
          </p:cNvPr>
          <p:cNvSpPr/>
          <p:nvPr/>
        </p:nvSpPr>
        <p:spPr>
          <a:xfrm>
            <a:off x="5127909" y="2822150"/>
            <a:ext cx="1181449" cy="23936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b="1" dirty="0">
                <a:solidFill>
                  <a:schemeClr val="tx1"/>
                </a:solidFill>
              </a:rPr>
              <a:t>Printing label (New)</a:t>
            </a:r>
            <a:endParaRPr kumimoji="1" lang="ja-JP" altLang="en-US" sz="800" b="1" dirty="0">
              <a:solidFill>
                <a:schemeClr val="tx1"/>
              </a:solidFill>
            </a:endParaRPr>
          </a:p>
        </p:txBody>
      </p:sp>
      <p:sp>
        <p:nvSpPr>
          <p:cNvPr id="120" name="正方形/長方形 119">
            <a:extLst>
              <a:ext uri="{FF2B5EF4-FFF2-40B4-BE49-F238E27FC236}">
                <a16:creationId xmlns:a16="http://schemas.microsoft.com/office/drawing/2014/main" xmlns="" id="{F0252E17-8929-8E9A-C40C-411EF45E0E61}"/>
              </a:ext>
            </a:extLst>
          </p:cNvPr>
          <p:cNvSpPr/>
          <p:nvPr/>
        </p:nvSpPr>
        <p:spPr>
          <a:xfrm>
            <a:off x="5127909" y="3416217"/>
            <a:ext cx="1181449" cy="23936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b="1" dirty="0">
                <a:solidFill>
                  <a:schemeClr val="tx1"/>
                </a:solidFill>
              </a:rPr>
              <a:t>Show document</a:t>
            </a:r>
            <a:endParaRPr kumimoji="1" lang="ja-JP" altLang="en-US" sz="800" b="1" dirty="0">
              <a:solidFill>
                <a:schemeClr val="tx1"/>
              </a:solidFill>
            </a:endParaRPr>
          </a:p>
        </p:txBody>
      </p:sp>
      <p:sp>
        <p:nvSpPr>
          <p:cNvPr id="121" name="平行四辺形 120">
            <a:extLst>
              <a:ext uri="{FF2B5EF4-FFF2-40B4-BE49-F238E27FC236}">
                <a16:creationId xmlns:a16="http://schemas.microsoft.com/office/drawing/2014/main" xmlns="" id="{3CA197E5-2A8D-EC60-7E41-0C659D7C1260}"/>
              </a:ext>
            </a:extLst>
          </p:cNvPr>
          <p:cNvSpPr/>
          <p:nvPr/>
        </p:nvSpPr>
        <p:spPr>
          <a:xfrm>
            <a:off x="4626073" y="3438059"/>
            <a:ext cx="311550" cy="202024"/>
          </a:xfrm>
          <a:prstGeom prst="parallelogram">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95" name="正方形/長方形 38">
            <a:extLst>
              <a:ext uri="{FF2B5EF4-FFF2-40B4-BE49-F238E27FC236}">
                <a16:creationId xmlns:a16="http://schemas.microsoft.com/office/drawing/2014/main" xmlns="" id="{B58FEA9B-BBC7-F188-A5ED-845572815D55}"/>
              </a:ext>
            </a:extLst>
          </p:cNvPr>
          <p:cNvSpPr/>
          <p:nvPr/>
        </p:nvSpPr>
        <p:spPr>
          <a:xfrm>
            <a:off x="2614272" y="4536183"/>
            <a:ext cx="1632608" cy="428269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96" name="正方形/長方形 38">
            <a:extLst>
              <a:ext uri="{FF2B5EF4-FFF2-40B4-BE49-F238E27FC236}">
                <a16:creationId xmlns:a16="http://schemas.microsoft.com/office/drawing/2014/main" xmlns="" id="{6FC15BF5-D0F2-719C-4D02-17036467EE9E}"/>
              </a:ext>
            </a:extLst>
          </p:cNvPr>
          <p:cNvSpPr/>
          <p:nvPr/>
        </p:nvSpPr>
        <p:spPr>
          <a:xfrm>
            <a:off x="2771025" y="4728370"/>
            <a:ext cx="1342453" cy="184523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97" name="正方形/長方形 37">
            <a:extLst>
              <a:ext uri="{FF2B5EF4-FFF2-40B4-BE49-F238E27FC236}">
                <a16:creationId xmlns:a16="http://schemas.microsoft.com/office/drawing/2014/main" xmlns="" id="{9DBB343A-0CB8-76A8-B177-76F39B5352A2}"/>
              </a:ext>
            </a:extLst>
          </p:cNvPr>
          <p:cNvSpPr/>
          <p:nvPr/>
        </p:nvSpPr>
        <p:spPr>
          <a:xfrm>
            <a:off x="2809908" y="4790844"/>
            <a:ext cx="1277969" cy="23936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Q-Gate area</a:t>
            </a:r>
            <a:endParaRPr kumimoji="1" lang="ja-JP" altLang="en-US" sz="800" b="1" dirty="0">
              <a:solidFill>
                <a:schemeClr val="tx1"/>
              </a:solidFill>
            </a:endParaRPr>
          </a:p>
        </p:txBody>
      </p:sp>
      <p:sp>
        <p:nvSpPr>
          <p:cNvPr id="98" name="正方形/長方形 46">
            <a:extLst>
              <a:ext uri="{FF2B5EF4-FFF2-40B4-BE49-F238E27FC236}">
                <a16:creationId xmlns:a16="http://schemas.microsoft.com/office/drawing/2014/main" xmlns="" id="{301A1F2F-FF38-B8F3-A2FE-CA502D2B4F0F}"/>
              </a:ext>
            </a:extLst>
          </p:cNvPr>
          <p:cNvSpPr/>
          <p:nvPr/>
        </p:nvSpPr>
        <p:spPr>
          <a:xfrm>
            <a:off x="2809907" y="5080992"/>
            <a:ext cx="1277969" cy="59026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Handy terminal *3</a:t>
            </a:r>
          </a:p>
        </p:txBody>
      </p:sp>
      <p:sp>
        <p:nvSpPr>
          <p:cNvPr id="99" name="フローチャート: 書類 4">
            <a:extLst>
              <a:ext uri="{FF2B5EF4-FFF2-40B4-BE49-F238E27FC236}">
                <a16:creationId xmlns:a16="http://schemas.microsoft.com/office/drawing/2014/main" xmlns="" id="{B36CFBE3-369F-3849-49F7-6212C19E12A8}"/>
              </a:ext>
            </a:extLst>
          </p:cNvPr>
          <p:cNvSpPr/>
          <p:nvPr/>
        </p:nvSpPr>
        <p:spPr>
          <a:xfrm>
            <a:off x="3138365" y="5974288"/>
            <a:ext cx="621053" cy="453451"/>
          </a:xfrm>
          <a:prstGeom prst="flowChartDocumen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a:solidFill>
                  <a:schemeClr val="tx1"/>
                </a:solidFill>
              </a:rPr>
              <a:t>Supplier Part Tag</a:t>
            </a:r>
            <a:endParaRPr kumimoji="1" lang="ja-JP" altLang="en-US" sz="700" dirty="0">
              <a:solidFill>
                <a:schemeClr val="tx1"/>
              </a:solidFill>
            </a:endParaRPr>
          </a:p>
        </p:txBody>
      </p:sp>
      <p:sp>
        <p:nvSpPr>
          <p:cNvPr id="100" name="正方形/長方形 38">
            <a:extLst>
              <a:ext uri="{FF2B5EF4-FFF2-40B4-BE49-F238E27FC236}">
                <a16:creationId xmlns:a16="http://schemas.microsoft.com/office/drawing/2014/main" xmlns="" id="{C3743191-B658-C1C5-F08F-A29E9D9B040F}"/>
              </a:ext>
            </a:extLst>
          </p:cNvPr>
          <p:cNvSpPr/>
          <p:nvPr/>
        </p:nvSpPr>
        <p:spPr>
          <a:xfrm>
            <a:off x="2771025" y="6869719"/>
            <a:ext cx="1342453" cy="184523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101" name="正方形/長方形 37">
            <a:extLst>
              <a:ext uri="{FF2B5EF4-FFF2-40B4-BE49-F238E27FC236}">
                <a16:creationId xmlns:a16="http://schemas.microsoft.com/office/drawing/2014/main" xmlns="" id="{4F0D55AB-B022-5FD7-F2C9-D663BBBA56EC}"/>
              </a:ext>
            </a:extLst>
          </p:cNvPr>
          <p:cNvSpPr/>
          <p:nvPr/>
        </p:nvSpPr>
        <p:spPr>
          <a:xfrm>
            <a:off x="2809908" y="6932193"/>
            <a:ext cx="1277969" cy="23936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Q-Gate area</a:t>
            </a:r>
            <a:endParaRPr kumimoji="1" lang="ja-JP" altLang="en-US" sz="800" b="1" dirty="0">
              <a:solidFill>
                <a:schemeClr val="tx1"/>
              </a:solidFill>
            </a:endParaRPr>
          </a:p>
        </p:txBody>
      </p:sp>
      <p:sp>
        <p:nvSpPr>
          <p:cNvPr id="102" name="正方形/長方形 46">
            <a:extLst>
              <a:ext uri="{FF2B5EF4-FFF2-40B4-BE49-F238E27FC236}">
                <a16:creationId xmlns:a16="http://schemas.microsoft.com/office/drawing/2014/main" xmlns="" id="{CDCCED70-725B-46FB-78A7-30761790A065}"/>
              </a:ext>
            </a:extLst>
          </p:cNvPr>
          <p:cNvSpPr/>
          <p:nvPr/>
        </p:nvSpPr>
        <p:spPr>
          <a:xfrm>
            <a:off x="2809907" y="7222341"/>
            <a:ext cx="1277969" cy="59026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Handy terminal *3</a:t>
            </a:r>
          </a:p>
        </p:txBody>
      </p:sp>
      <p:sp>
        <p:nvSpPr>
          <p:cNvPr id="103" name="フローチャート: 書類 4">
            <a:extLst>
              <a:ext uri="{FF2B5EF4-FFF2-40B4-BE49-F238E27FC236}">
                <a16:creationId xmlns:a16="http://schemas.microsoft.com/office/drawing/2014/main" xmlns="" id="{7E29EE69-344E-FF5C-3113-B0777521B094}"/>
              </a:ext>
            </a:extLst>
          </p:cNvPr>
          <p:cNvSpPr/>
          <p:nvPr/>
        </p:nvSpPr>
        <p:spPr>
          <a:xfrm>
            <a:off x="3138365" y="8115637"/>
            <a:ext cx="621053" cy="453451"/>
          </a:xfrm>
          <a:prstGeom prst="flowChartDocumen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a:solidFill>
                  <a:schemeClr val="tx1"/>
                </a:solidFill>
              </a:rPr>
              <a:t>Supplier Part Tag</a:t>
            </a:r>
            <a:endParaRPr kumimoji="1" lang="ja-JP" altLang="en-US" sz="700" dirty="0">
              <a:solidFill>
                <a:schemeClr val="tx1"/>
              </a:solidFill>
            </a:endParaRPr>
          </a:p>
        </p:txBody>
      </p:sp>
      <p:cxnSp>
        <p:nvCxnSpPr>
          <p:cNvPr id="107" name="Straight Connector 106">
            <a:extLst>
              <a:ext uri="{FF2B5EF4-FFF2-40B4-BE49-F238E27FC236}">
                <a16:creationId xmlns:a16="http://schemas.microsoft.com/office/drawing/2014/main" xmlns="" id="{C5BD8019-5912-78B6-2082-004A1D568065}"/>
              </a:ext>
            </a:extLst>
          </p:cNvPr>
          <p:cNvCxnSpPr>
            <a:cxnSpLocks/>
            <a:stCxn id="95" idx="1"/>
            <a:endCxn id="95" idx="3"/>
          </p:cNvCxnSpPr>
          <p:nvPr/>
        </p:nvCxnSpPr>
        <p:spPr>
          <a:xfrm>
            <a:off x="2614272" y="6677532"/>
            <a:ext cx="1632608"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9" name="TextBox 108">
            <a:extLst>
              <a:ext uri="{FF2B5EF4-FFF2-40B4-BE49-F238E27FC236}">
                <a16:creationId xmlns:a16="http://schemas.microsoft.com/office/drawing/2014/main" xmlns="" id="{72A20191-00B9-89C9-AD4E-9D3032E8F0C8}"/>
              </a:ext>
            </a:extLst>
          </p:cNvPr>
          <p:cNvSpPr txBox="1"/>
          <p:nvPr/>
        </p:nvSpPr>
        <p:spPr>
          <a:xfrm>
            <a:off x="3176056" y="4522691"/>
            <a:ext cx="498855" cy="246221"/>
          </a:xfrm>
          <a:prstGeom prst="rect">
            <a:avLst/>
          </a:prstGeom>
          <a:noFill/>
        </p:spPr>
        <p:txBody>
          <a:bodyPr wrap="none" rtlCol="0">
            <a:spAutoFit/>
          </a:bodyPr>
          <a:lstStyle/>
          <a:p>
            <a:r>
              <a:rPr lang="en-US" sz="1000" dirty="0"/>
              <a:t>TRIM</a:t>
            </a:r>
          </a:p>
        </p:txBody>
      </p:sp>
      <p:sp>
        <p:nvSpPr>
          <p:cNvPr id="110" name="TextBox 109">
            <a:extLst>
              <a:ext uri="{FF2B5EF4-FFF2-40B4-BE49-F238E27FC236}">
                <a16:creationId xmlns:a16="http://schemas.microsoft.com/office/drawing/2014/main" xmlns="" id="{5137A78D-609A-0347-88B2-F699DC161C44}"/>
              </a:ext>
            </a:extLst>
          </p:cNvPr>
          <p:cNvSpPr txBox="1"/>
          <p:nvPr/>
        </p:nvSpPr>
        <p:spPr>
          <a:xfrm>
            <a:off x="3140319" y="6655455"/>
            <a:ext cx="603050" cy="246221"/>
          </a:xfrm>
          <a:prstGeom prst="rect">
            <a:avLst/>
          </a:prstGeom>
          <a:noFill/>
        </p:spPr>
        <p:txBody>
          <a:bodyPr wrap="none" rtlCol="0">
            <a:spAutoFit/>
          </a:bodyPr>
          <a:lstStyle/>
          <a:p>
            <a:r>
              <a:rPr lang="en-US" sz="1000" dirty="0"/>
              <a:t>PANEL</a:t>
            </a:r>
          </a:p>
        </p:txBody>
      </p:sp>
      <p:cxnSp>
        <p:nvCxnSpPr>
          <p:cNvPr id="111" name="コネクタ: カギ線 53">
            <a:extLst>
              <a:ext uri="{FF2B5EF4-FFF2-40B4-BE49-F238E27FC236}">
                <a16:creationId xmlns:a16="http://schemas.microsoft.com/office/drawing/2014/main" xmlns="" id="{3E4B7A25-F275-784B-18F4-FC171EE0937C}"/>
              </a:ext>
            </a:extLst>
          </p:cNvPr>
          <p:cNvCxnSpPr>
            <a:cxnSpLocks/>
            <a:stCxn id="109" idx="0"/>
            <a:endCxn id="6" idx="2"/>
          </p:cNvCxnSpPr>
          <p:nvPr/>
        </p:nvCxnSpPr>
        <p:spPr>
          <a:xfrm rot="16200000" flipV="1">
            <a:off x="3219789" y="4316995"/>
            <a:ext cx="360586" cy="50805"/>
          </a:xfrm>
          <a:prstGeom prst="bentConnector3">
            <a:avLst>
              <a:gd name="adj1" fmla="val 50000"/>
            </a:avLst>
          </a:prstGeom>
          <a:ln>
            <a:solidFill>
              <a:schemeClr val="tx1"/>
            </a:solidFill>
            <a:prstDash val="dash"/>
            <a:headEnd w="sm"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49073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A5AD4792-0BE5-482B-8DBB-C95C1477AACD}"/>
              </a:ext>
            </a:extLst>
          </p:cNvPr>
          <p:cNvSpPr>
            <a:spLocks noGrp="1"/>
          </p:cNvSpPr>
          <p:nvPr>
            <p:ph type="sldNum" sz="quarter" idx="12"/>
          </p:nvPr>
        </p:nvSpPr>
        <p:spPr/>
        <p:txBody>
          <a:bodyPr/>
          <a:lstStyle/>
          <a:p>
            <a:fld id="{FABEA90D-F275-432F-8053-456A4E092F4A}" type="slidenum">
              <a:rPr kumimoji="1" lang="ja-JP" altLang="en-US" smtClean="0"/>
              <a:pPr/>
              <a:t>6</a:t>
            </a:fld>
            <a:endParaRPr kumimoji="1" lang="ja-JP" altLang="en-US"/>
          </a:p>
        </p:txBody>
      </p:sp>
      <p:sp>
        <p:nvSpPr>
          <p:cNvPr id="17" name="正方形/長方形 16">
            <a:extLst>
              <a:ext uri="{FF2B5EF4-FFF2-40B4-BE49-F238E27FC236}">
                <a16:creationId xmlns:a16="http://schemas.microsoft.com/office/drawing/2014/main" xmlns=""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information</a:t>
            </a:r>
          </a:p>
        </p:txBody>
      </p:sp>
      <p:sp>
        <p:nvSpPr>
          <p:cNvPr id="29" name="テキスト ボックス 28">
            <a:extLst>
              <a:ext uri="{FF2B5EF4-FFF2-40B4-BE49-F238E27FC236}">
                <a16:creationId xmlns:a16="http://schemas.microsoft.com/office/drawing/2014/main" xmlns="" id="{67CC20DF-9AB7-4DA3-BDFC-90CE3856E41C}"/>
              </a:ext>
            </a:extLst>
          </p:cNvPr>
          <p:cNvSpPr txBox="1"/>
          <p:nvPr/>
        </p:nvSpPr>
        <p:spPr>
          <a:xfrm>
            <a:off x="328341" y="982952"/>
            <a:ext cx="5058472" cy="261610"/>
          </a:xfrm>
          <a:prstGeom prst="rect">
            <a:avLst/>
          </a:prstGeom>
          <a:noFill/>
        </p:spPr>
        <p:txBody>
          <a:bodyPr wrap="square" rtlCol="0">
            <a:spAutoFit/>
          </a:bodyPr>
          <a:lstStyle/>
          <a:p>
            <a:r>
              <a:rPr kumimoji="1" lang="en-US" altLang="ja-JP" sz="1100" b="1" dirty="0"/>
              <a:t>1. ???</a:t>
            </a:r>
          </a:p>
        </p:txBody>
      </p:sp>
    </p:spTree>
    <p:extLst>
      <p:ext uri="{BB962C8B-B14F-4D97-AF65-F5344CB8AC3E}">
        <p14:creationId xmlns:p14="http://schemas.microsoft.com/office/powerpoint/2010/main" xmlns="" val="2181847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A5AD4792-0BE5-482B-8DBB-C95C1477AACD}"/>
              </a:ext>
            </a:extLst>
          </p:cNvPr>
          <p:cNvSpPr>
            <a:spLocks noGrp="1"/>
          </p:cNvSpPr>
          <p:nvPr>
            <p:ph type="sldNum" sz="quarter" idx="12"/>
          </p:nvPr>
        </p:nvSpPr>
        <p:spPr/>
        <p:txBody>
          <a:bodyPr/>
          <a:lstStyle/>
          <a:p>
            <a:fld id="{FABEA90D-F275-432F-8053-456A4E092F4A}" type="slidenum">
              <a:rPr kumimoji="1" lang="ja-JP" altLang="en-US" smtClean="0"/>
              <a:pPr/>
              <a:t>7</a:t>
            </a:fld>
            <a:endParaRPr kumimoji="1" lang="ja-JP" altLang="en-US"/>
          </a:p>
        </p:txBody>
      </p:sp>
      <p:sp>
        <p:nvSpPr>
          <p:cNvPr id="17" name="正方形/長方形 16">
            <a:extLst>
              <a:ext uri="{FF2B5EF4-FFF2-40B4-BE49-F238E27FC236}">
                <a16:creationId xmlns:a16="http://schemas.microsoft.com/office/drawing/2014/main" xmlns=""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xmlns=""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99" name="テキスト ボックス 98">
            <a:extLst>
              <a:ext uri="{FF2B5EF4-FFF2-40B4-BE49-F238E27FC236}">
                <a16:creationId xmlns:a16="http://schemas.microsoft.com/office/drawing/2014/main" xmlns="" id="{43852B3C-9CE9-47D4-960A-4D513B83E01F}"/>
              </a:ext>
            </a:extLst>
          </p:cNvPr>
          <p:cNvSpPr txBox="1"/>
          <p:nvPr/>
        </p:nvSpPr>
        <p:spPr>
          <a:xfrm>
            <a:off x="406400" y="913777"/>
            <a:ext cx="6117062" cy="430887"/>
          </a:xfrm>
          <a:prstGeom prst="rect">
            <a:avLst/>
          </a:prstGeom>
          <a:noFill/>
        </p:spPr>
        <p:txBody>
          <a:bodyPr wrap="square" rtlCol="0">
            <a:spAutoFit/>
          </a:bodyPr>
          <a:lstStyle/>
          <a:p>
            <a:r>
              <a:rPr kumimoji="1" lang="en-US" altLang="ja-JP" sz="1100" b="1" dirty="0"/>
              <a:t>4. Operation flow</a:t>
            </a:r>
          </a:p>
          <a:p>
            <a:r>
              <a:rPr kumimoji="1" lang="en-US" altLang="ja-JP" sz="1100" b="1" dirty="0"/>
              <a:t>4-1. Q-Gate process overview</a:t>
            </a:r>
          </a:p>
        </p:txBody>
      </p:sp>
      <p:sp>
        <p:nvSpPr>
          <p:cNvPr id="19" name="テキスト ボックス 28">
            <a:extLst>
              <a:ext uri="{FF2B5EF4-FFF2-40B4-BE49-F238E27FC236}">
                <a16:creationId xmlns:a16="http://schemas.microsoft.com/office/drawing/2014/main" xmlns="" id="{4B2E9D4C-F434-5C00-A4CD-AE52050DA204}"/>
              </a:ext>
            </a:extLst>
          </p:cNvPr>
          <p:cNvSpPr txBox="1"/>
          <p:nvPr/>
        </p:nvSpPr>
        <p:spPr>
          <a:xfrm>
            <a:off x="631128" y="3979358"/>
            <a:ext cx="5058472" cy="261610"/>
          </a:xfrm>
          <a:prstGeom prst="rect">
            <a:avLst/>
          </a:prstGeom>
          <a:noFill/>
        </p:spPr>
        <p:txBody>
          <a:bodyPr wrap="square" rtlCol="0">
            <a:spAutoFit/>
          </a:bodyPr>
          <a:lstStyle/>
          <a:p>
            <a:r>
              <a:rPr kumimoji="1" lang="en-US" altLang="ja-JP" sz="1100" b="1" dirty="0"/>
              <a:t>Q-Gate process</a:t>
            </a:r>
          </a:p>
        </p:txBody>
      </p:sp>
      <p:sp>
        <p:nvSpPr>
          <p:cNvPr id="54" name="TextBox 53">
            <a:extLst>
              <a:ext uri="{FF2B5EF4-FFF2-40B4-BE49-F238E27FC236}">
                <a16:creationId xmlns:a16="http://schemas.microsoft.com/office/drawing/2014/main" xmlns="" id="{D5A4D34E-594B-6960-4C48-7B961AABD215}"/>
              </a:ext>
            </a:extLst>
          </p:cNvPr>
          <p:cNvSpPr txBox="1"/>
          <p:nvPr/>
        </p:nvSpPr>
        <p:spPr>
          <a:xfrm>
            <a:off x="631128" y="4632978"/>
            <a:ext cx="2016863" cy="1938992"/>
          </a:xfrm>
          <a:prstGeom prst="rect">
            <a:avLst/>
          </a:prstGeom>
          <a:noFill/>
        </p:spPr>
        <p:txBody>
          <a:bodyPr wrap="square" rtlCol="0">
            <a:spAutoFit/>
          </a:bodyPr>
          <a:lstStyle/>
          <a:p>
            <a:pPr marL="0" indent="0" algn="l" defTabSz="914400" rtl="0" eaLnBrk="1" latinLnBrk="0" hangingPunct="1">
              <a:buNone/>
            </a:pPr>
            <a:r>
              <a:rPr kumimoji="1" lang="en-US" sz="800" b="1" kern="1200" dirty="0">
                <a:solidFill>
                  <a:schemeClr val="dk1"/>
                </a:solidFill>
                <a:latin typeface="+mn-lt"/>
                <a:ea typeface="+mn-ea"/>
                <a:cs typeface="+mn-cs"/>
              </a:rPr>
              <a:t>Instructions</a:t>
            </a:r>
          </a:p>
          <a:p>
            <a:pPr marL="0" indent="0" algn="l" defTabSz="914400" rtl="0" eaLnBrk="1" latinLnBrk="0" hangingPunct="1">
              <a:buNone/>
            </a:pPr>
            <a:r>
              <a:rPr kumimoji="1" lang="en-US" sz="800" kern="1200" dirty="0">
                <a:solidFill>
                  <a:schemeClr val="dk1"/>
                </a:solidFill>
                <a:latin typeface="+mn-lt"/>
                <a:ea typeface="+mn-ea"/>
                <a:cs typeface="+mn-cs"/>
              </a:rPr>
              <a:t>-Scan 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0000FF"/>
                </a:solidFill>
              </a:rPr>
              <a:t>-Auto user login of handy</a:t>
            </a:r>
          </a:p>
          <a:p>
            <a:pPr marL="0" indent="0" algn="l" defTabSz="914400" rtl="0" eaLnBrk="1" latinLnBrk="0" hangingPunct="1">
              <a:buNone/>
            </a:pPr>
            <a:r>
              <a:rPr kumimoji="1" lang="en-US" sz="800" kern="1200" dirty="0">
                <a:solidFill>
                  <a:schemeClr val="dk1"/>
                </a:solidFill>
                <a:latin typeface="+mn-lt"/>
                <a:ea typeface="+mn-ea"/>
                <a:cs typeface="+mn-cs"/>
              </a:rPr>
              <a:t>-User login Tablet</a:t>
            </a:r>
          </a:p>
          <a:p>
            <a:pPr marL="0" indent="0" algn="l" defTabSz="914400" rtl="0" eaLnBrk="1" latinLnBrk="0" hangingPunct="1">
              <a:buNone/>
            </a:pPr>
            <a:r>
              <a:rPr kumimoji="1" lang="en-US" sz="800" kern="1200" dirty="0">
                <a:solidFill>
                  <a:schemeClr val="dk1"/>
                </a:solidFill>
                <a:latin typeface="+mn-lt"/>
                <a:ea typeface="+mn-ea"/>
                <a:cs typeface="+mn-cs"/>
              </a:rPr>
              <a:t>-Scan tag receive</a:t>
            </a:r>
          </a:p>
          <a:p>
            <a:pPr marL="0" indent="0" algn="l" defTabSz="914400" rtl="0" eaLnBrk="1" latinLnBrk="0" hangingPunct="1">
              <a:buNone/>
            </a:pPr>
            <a:r>
              <a:rPr kumimoji="1" lang="en-US" sz="800" kern="1200" dirty="0">
                <a:solidFill>
                  <a:schemeClr val="dk1"/>
                </a:solidFill>
                <a:latin typeface="+mn-lt"/>
                <a:ea typeface="+mn-ea"/>
                <a:cs typeface="+mn-cs"/>
              </a:rPr>
              <a:t>-Tablet screen display Meiji card</a:t>
            </a:r>
          </a:p>
          <a:p>
            <a:pPr marL="0" indent="0" algn="l" defTabSz="914400" rtl="0" eaLnBrk="1" latinLnBrk="0" hangingPunct="1">
              <a:buNone/>
            </a:pPr>
            <a:r>
              <a:rPr kumimoji="1" lang="en-US" sz="800" kern="1200" dirty="0">
                <a:solidFill>
                  <a:schemeClr val="dk1"/>
                </a:solidFill>
                <a:latin typeface="+mn-lt"/>
                <a:ea typeface="+mn-ea"/>
                <a:cs typeface="+mn-cs"/>
              </a:rPr>
              <a:t>-Handy displays an item detail</a:t>
            </a:r>
          </a:p>
          <a:p>
            <a:pPr marL="0" indent="0" algn="l" defTabSz="914400" rtl="0" eaLnBrk="1" latinLnBrk="0" hangingPunct="1">
              <a:buNone/>
            </a:pPr>
            <a:r>
              <a:rPr kumimoji="1" lang="en-US" sz="800" dirty="0">
                <a:solidFill>
                  <a:schemeClr val="dk1"/>
                </a:solidFill>
              </a:rPr>
              <a:t>-C</a:t>
            </a:r>
            <a:r>
              <a:rPr kumimoji="1" lang="en-US" sz="800" kern="1200" dirty="0">
                <a:solidFill>
                  <a:schemeClr val="dk1"/>
                </a:solidFill>
                <a:latin typeface="+mn-lt"/>
                <a:ea typeface="+mn-ea"/>
                <a:cs typeface="+mn-cs"/>
              </a:rPr>
              <a:t>heck the Meiji </a:t>
            </a:r>
            <a:r>
              <a:rPr kumimoji="1" lang="en-US" sz="800" dirty="0">
                <a:solidFill>
                  <a:schemeClr val="dk1"/>
                </a:solidFill>
              </a:rPr>
              <a:t>card</a:t>
            </a:r>
          </a:p>
          <a:p>
            <a:pPr marL="0" indent="0" algn="l" defTabSz="914400" rtl="0" eaLnBrk="1" latinLnBrk="0" hangingPunct="1">
              <a:buNone/>
            </a:pPr>
            <a:r>
              <a:rPr kumimoji="1" lang="en-US" sz="800" kern="1200" dirty="0">
                <a:solidFill>
                  <a:schemeClr val="dk1"/>
                </a:solidFill>
                <a:latin typeface="+mn-lt"/>
                <a:ea typeface="+mn-ea"/>
                <a:cs typeface="+mn-cs"/>
              </a:rPr>
              <a:t>-Handy scans the tag maker and enter its qty.</a:t>
            </a:r>
          </a:p>
          <a:p>
            <a:pPr marL="0" indent="0" algn="l" defTabSz="914400" rtl="0" eaLnBrk="1" latinLnBrk="0" hangingPunct="1">
              <a:buNone/>
            </a:pPr>
            <a:r>
              <a:rPr kumimoji="1" lang="en-US" sz="800" dirty="0">
                <a:solidFill>
                  <a:schemeClr val="dk1"/>
                </a:solidFill>
              </a:rPr>
              <a:t>-Take picture of tag and box.</a:t>
            </a:r>
            <a:endParaRPr kumimoji="1" lang="en-US" sz="800" kern="1200" dirty="0">
              <a:solidFill>
                <a:schemeClr val="dk1"/>
              </a:solidFill>
              <a:latin typeface="+mn-lt"/>
              <a:ea typeface="+mn-ea"/>
              <a:cs typeface="+mn-cs"/>
            </a:endParaRPr>
          </a:p>
          <a:p>
            <a:pPr marL="0" indent="0" algn="l" defTabSz="914400" rtl="0" eaLnBrk="1" latinLnBrk="0" hangingPunct="1">
              <a:buNone/>
            </a:pPr>
            <a:r>
              <a:rPr kumimoji="1" lang="en-US" sz="800" kern="1200" dirty="0">
                <a:solidFill>
                  <a:schemeClr val="dk1"/>
                </a:solidFill>
                <a:latin typeface="+mn-lt"/>
                <a:ea typeface="+mn-ea"/>
                <a:cs typeface="+mn-cs"/>
              </a:rPr>
              <a:t>-Confirm </a:t>
            </a:r>
            <a:r>
              <a:rPr kumimoji="1" lang="en-US" sz="800" dirty="0">
                <a:solidFill>
                  <a:schemeClr val="dk1"/>
                </a:solidFill>
              </a:rPr>
              <a:t>Q-Gate</a:t>
            </a:r>
            <a:r>
              <a:rPr kumimoji="1" lang="en-US" sz="800" kern="1200" dirty="0">
                <a:solidFill>
                  <a:schemeClr val="dk1"/>
                </a:solidFill>
                <a:latin typeface="+mn-lt"/>
                <a:ea typeface="+mn-ea"/>
                <a:cs typeface="+mn-cs"/>
              </a:rPr>
              <a:t> “OK”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800" kern="1200" dirty="0">
                <a:solidFill>
                  <a:srgbClr val="0000FF"/>
                </a:solidFill>
                <a:latin typeface="+mn-lt"/>
                <a:ea typeface="+mn-ea"/>
                <a:cs typeface="+mn-cs"/>
              </a:rPr>
              <a:t>-Tablet auto screen display back to the page </a:t>
            </a:r>
            <a:r>
              <a:rPr kumimoji="1" lang="en-US" sz="800" dirty="0">
                <a:solidFill>
                  <a:srgbClr val="0000FF"/>
                </a:solidFill>
              </a:rPr>
              <a:t>Q-Gate</a:t>
            </a:r>
            <a:r>
              <a:rPr kumimoji="1" lang="en-US" sz="800" kern="1200" dirty="0">
                <a:solidFill>
                  <a:srgbClr val="0000FF"/>
                </a:solidFill>
                <a:latin typeface="+mn-lt"/>
                <a:ea typeface="+mn-ea"/>
                <a:cs typeface="+mn-cs"/>
              </a:rPr>
              <a:t> status according line</a:t>
            </a:r>
            <a:endParaRPr kumimoji="1" lang="en-US" sz="800" kern="1200" dirty="0">
              <a:solidFill>
                <a:schemeClr val="dk1"/>
              </a:solidFill>
              <a:latin typeface="+mn-lt"/>
              <a:ea typeface="+mn-ea"/>
              <a:cs typeface="+mn-cs"/>
            </a:endParaRPr>
          </a:p>
          <a:p>
            <a:endParaRPr lang="en-US" sz="800" dirty="0"/>
          </a:p>
        </p:txBody>
      </p:sp>
      <p:sp>
        <p:nvSpPr>
          <p:cNvPr id="59" name="テキスト ボックス 28">
            <a:extLst>
              <a:ext uri="{FF2B5EF4-FFF2-40B4-BE49-F238E27FC236}">
                <a16:creationId xmlns:a16="http://schemas.microsoft.com/office/drawing/2014/main" xmlns="" id="{0E721705-3F60-1F73-A351-5FB5840069B2}"/>
              </a:ext>
            </a:extLst>
          </p:cNvPr>
          <p:cNvSpPr txBox="1"/>
          <p:nvPr/>
        </p:nvSpPr>
        <p:spPr>
          <a:xfrm>
            <a:off x="631128" y="1474474"/>
            <a:ext cx="5058472" cy="261610"/>
          </a:xfrm>
          <a:prstGeom prst="rect">
            <a:avLst/>
          </a:prstGeom>
          <a:noFill/>
        </p:spPr>
        <p:txBody>
          <a:bodyPr wrap="square" rtlCol="0">
            <a:spAutoFit/>
          </a:bodyPr>
          <a:lstStyle/>
          <a:p>
            <a:r>
              <a:rPr kumimoji="1" lang="en-US" altLang="ja-JP" sz="1100" b="1" dirty="0"/>
              <a:t>Panel/Trim overall process</a:t>
            </a:r>
          </a:p>
        </p:txBody>
      </p:sp>
      <p:pic>
        <p:nvPicPr>
          <p:cNvPr id="4" name="Picture 3">
            <a:extLst>
              <a:ext uri="{FF2B5EF4-FFF2-40B4-BE49-F238E27FC236}">
                <a16:creationId xmlns:a16="http://schemas.microsoft.com/office/drawing/2014/main" xmlns="" id="{AC06C3F7-65AA-DD65-B357-D716B4E46019}"/>
              </a:ext>
            </a:extLst>
          </p:cNvPr>
          <p:cNvPicPr>
            <a:picLocks noChangeAspect="1"/>
          </p:cNvPicPr>
          <p:nvPr/>
        </p:nvPicPr>
        <p:blipFill>
          <a:blip r:embed="rId2" cstate="print"/>
          <a:stretch>
            <a:fillRect/>
          </a:stretch>
        </p:blipFill>
        <p:spPr>
          <a:xfrm>
            <a:off x="584200" y="1871531"/>
            <a:ext cx="5686647" cy="1580426"/>
          </a:xfrm>
          <a:prstGeom prst="rect">
            <a:avLst/>
          </a:prstGeom>
        </p:spPr>
      </p:pic>
      <p:sp>
        <p:nvSpPr>
          <p:cNvPr id="61" name="Rectangle 60">
            <a:extLst>
              <a:ext uri="{FF2B5EF4-FFF2-40B4-BE49-F238E27FC236}">
                <a16:creationId xmlns:a16="http://schemas.microsoft.com/office/drawing/2014/main" xmlns="" id="{3B0694A3-728E-5AEA-0795-8B6A395A65BF}"/>
              </a:ext>
            </a:extLst>
          </p:cNvPr>
          <p:cNvSpPr/>
          <p:nvPr/>
        </p:nvSpPr>
        <p:spPr>
          <a:xfrm>
            <a:off x="2288596" y="1759646"/>
            <a:ext cx="1089603" cy="1848753"/>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2" name="Rectangle 61">
            <a:extLst>
              <a:ext uri="{FF2B5EF4-FFF2-40B4-BE49-F238E27FC236}">
                <a16:creationId xmlns:a16="http://schemas.microsoft.com/office/drawing/2014/main" xmlns="" id="{ED367118-BCD6-DFCA-E4E6-30FE19E7F111}"/>
              </a:ext>
            </a:extLst>
          </p:cNvPr>
          <p:cNvSpPr/>
          <p:nvPr/>
        </p:nvSpPr>
        <p:spPr>
          <a:xfrm>
            <a:off x="456529" y="7418778"/>
            <a:ext cx="5902643" cy="1664003"/>
          </a:xfrm>
          <a:prstGeom prst="rect">
            <a:avLst/>
          </a:prstGeom>
          <a:noFill/>
          <a:ln w="22225" cap="flat" cmpd="sng" algn="ctr">
            <a:solidFill>
              <a:srgbClr val="FF0000"/>
            </a:solidFill>
            <a:prstDash val="dash"/>
          </a:ln>
          <a:effectLst/>
        </p:spPr>
        <p:txBody>
          <a:bodyPr rtlCol="0" anchor="ctr"/>
          <a:lstStyle/>
          <a:p>
            <a:pPr algn="ctr" defTabSz="914400"/>
            <a:endParaRPr kumimoji="1" lang="en-US" sz="600" kern="0" dirty="0">
              <a:solidFill>
                <a:prstClr val="black"/>
              </a:solidFill>
            </a:endParaRPr>
          </a:p>
        </p:txBody>
      </p:sp>
      <p:sp>
        <p:nvSpPr>
          <p:cNvPr id="63" name="TextBox 62">
            <a:extLst>
              <a:ext uri="{FF2B5EF4-FFF2-40B4-BE49-F238E27FC236}">
                <a16:creationId xmlns:a16="http://schemas.microsoft.com/office/drawing/2014/main" xmlns="" id="{51C80528-CE8C-7B8A-3667-FAAAAEB9F15E}"/>
              </a:ext>
            </a:extLst>
          </p:cNvPr>
          <p:cNvSpPr txBox="1"/>
          <p:nvPr/>
        </p:nvSpPr>
        <p:spPr>
          <a:xfrm>
            <a:off x="563269" y="7508763"/>
            <a:ext cx="1523988" cy="307777"/>
          </a:xfrm>
          <a:prstGeom prst="rect">
            <a:avLst/>
          </a:prstGeom>
          <a:solidFill>
            <a:srgbClr val="FF0000"/>
          </a:solidFill>
        </p:spPr>
        <p:txBody>
          <a:bodyPr wrap="square" rtlCol="0">
            <a:spAutoFit/>
          </a:bodyPr>
          <a:lstStyle/>
          <a:p>
            <a:r>
              <a:rPr lang="en-US" sz="1400" dirty="0">
                <a:solidFill>
                  <a:srgbClr val="FFFFFF"/>
                </a:solidFill>
              </a:rPr>
              <a:t>Process Locked</a:t>
            </a:r>
          </a:p>
        </p:txBody>
      </p:sp>
      <p:pic>
        <p:nvPicPr>
          <p:cNvPr id="64" name="Picture 63">
            <a:extLst>
              <a:ext uri="{FF2B5EF4-FFF2-40B4-BE49-F238E27FC236}">
                <a16:creationId xmlns:a16="http://schemas.microsoft.com/office/drawing/2014/main" xmlns="" id="{763E825E-0750-2427-66EC-968BA14B2FDC}"/>
              </a:ext>
            </a:extLst>
          </p:cNvPr>
          <p:cNvPicPr>
            <a:picLocks noChangeAspect="1"/>
          </p:cNvPicPr>
          <p:nvPr/>
        </p:nvPicPr>
        <p:blipFill>
          <a:blip r:embed="rId3" cstate="print"/>
          <a:stretch>
            <a:fillRect/>
          </a:stretch>
        </p:blipFill>
        <p:spPr>
          <a:xfrm>
            <a:off x="2688307" y="3730225"/>
            <a:ext cx="491736" cy="645404"/>
          </a:xfrm>
          <a:prstGeom prst="rect">
            <a:avLst/>
          </a:prstGeom>
        </p:spPr>
      </p:pic>
      <p:pic>
        <p:nvPicPr>
          <p:cNvPr id="66" name="Picture 65">
            <a:extLst>
              <a:ext uri="{FF2B5EF4-FFF2-40B4-BE49-F238E27FC236}">
                <a16:creationId xmlns:a16="http://schemas.microsoft.com/office/drawing/2014/main" xmlns="" id="{649E8BB2-B721-2721-6B17-B0B2CC148438}"/>
              </a:ext>
            </a:extLst>
          </p:cNvPr>
          <p:cNvPicPr>
            <a:picLocks noChangeAspect="1"/>
          </p:cNvPicPr>
          <p:nvPr/>
        </p:nvPicPr>
        <p:blipFill>
          <a:blip r:embed="rId4" cstate="print"/>
          <a:stretch>
            <a:fillRect/>
          </a:stretch>
        </p:blipFill>
        <p:spPr>
          <a:xfrm>
            <a:off x="3323392" y="3730225"/>
            <a:ext cx="486233" cy="645404"/>
          </a:xfrm>
          <a:prstGeom prst="rect">
            <a:avLst/>
          </a:prstGeom>
        </p:spPr>
      </p:pic>
      <p:pic>
        <p:nvPicPr>
          <p:cNvPr id="68" name="Picture 67">
            <a:extLst>
              <a:ext uri="{FF2B5EF4-FFF2-40B4-BE49-F238E27FC236}">
                <a16:creationId xmlns:a16="http://schemas.microsoft.com/office/drawing/2014/main" xmlns="" id="{83EF4312-BE1B-0B5F-C67B-5789F42E639D}"/>
              </a:ext>
            </a:extLst>
          </p:cNvPr>
          <p:cNvPicPr>
            <a:picLocks noChangeAspect="1"/>
          </p:cNvPicPr>
          <p:nvPr/>
        </p:nvPicPr>
        <p:blipFill>
          <a:blip r:embed="rId5" cstate="print"/>
          <a:stretch>
            <a:fillRect/>
          </a:stretch>
        </p:blipFill>
        <p:spPr>
          <a:xfrm>
            <a:off x="3979327" y="3705275"/>
            <a:ext cx="1104401" cy="695304"/>
          </a:xfrm>
          <a:prstGeom prst="rect">
            <a:avLst/>
          </a:prstGeom>
        </p:spPr>
      </p:pic>
      <p:pic>
        <p:nvPicPr>
          <p:cNvPr id="70" name="Picture 69">
            <a:extLst>
              <a:ext uri="{FF2B5EF4-FFF2-40B4-BE49-F238E27FC236}">
                <a16:creationId xmlns:a16="http://schemas.microsoft.com/office/drawing/2014/main" xmlns="" id="{BB9C004B-FB7F-E1FA-26C0-F558EE1C02D0}"/>
              </a:ext>
            </a:extLst>
          </p:cNvPr>
          <p:cNvPicPr>
            <a:picLocks noChangeAspect="1"/>
          </p:cNvPicPr>
          <p:nvPr/>
        </p:nvPicPr>
        <p:blipFill>
          <a:blip r:embed="rId6" cstate="print"/>
          <a:stretch>
            <a:fillRect/>
          </a:stretch>
        </p:blipFill>
        <p:spPr>
          <a:xfrm>
            <a:off x="5245295" y="3691411"/>
            <a:ext cx="1155835" cy="723033"/>
          </a:xfrm>
          <a:prstGeom prst="rect">
            <a:avLst/>
          </a:prstGeom>
        </p:spPr>
      </p:pic>
      <p:grpSp>
        <p:nvGrpSpPr>
          <p:cNvPr id="90" name="Group 89">
            <a:extLst>
              <a:ext uri="{FF2B5EF4-FFF2-40B4-BE49-F238E27FC236}">
                <a16:creationId xmlns:a16="http://schemas.microsoft.com/office/drawing/2014/main" xmlns="" id="{589936A0-9630-4BE5-675D-59CFAAC0793A}"/>
              </a:ext>
            </a:extLst>
          </p:cNvPr>
          <p:cNvGrpSpPr/>
          <p:nvPr/>
        </p:nvGrpSpPr>
        <p:grpSpPr>
          <a:xfrm>
            <a:off x="5915153" y="4584960"/>
            <a:ext cx="404868" cy="888632"/>
            <a:chOff x="5733907" y="4560782"/>
            <a:chExt cx="604257" cy="1326264"/>
          </a:xfrm>
        </p:grpSpPr>
        <p:pic>
          <p:nvPicPr>
            <p:cNvPr id="71" name="Picture 70">
              <a:extLst>
                <a:ext uri="{FF2B5EF4-FFF2-40B4-BE49-F238E27FC236}">
                  <a16:creationId xmlns:a16="http://schemas.microsoft.com/office/drawing/2014/main" xmlns="" id="{B295F1F9-53C3-57C3-6255-CF31F98D8353}"/>
                </a:ext>
              </a:extLst>
            </p:cNvPr>
            <p:cNvPicPr>
              <a:picLocks noChangeAspect="1"/>
            </p:cNvPicPr>
            <p:nvPr/>
          </p:nvPicPr>
          <p:blipFill>
            <a:blip r:embed="rId7" cstate="print"/>
            <a:stretch>
              <a:fillRect/>
            </a:stretch>
          </p:blipFill>
          <p:spPr>
            <a:xfrm>
              <a:off x="5768265" y="4560782"/>
              <a:ext cx="569899" cy="580775"/>
            </a:xfrm>
            <a:prstGeom prst="rect">
              <a:avLst/>
            </a:prstGeom>
          </p:spPr>
        </p:pic>
        <p:grpSp>
          <p:nvGrpSpPr>
            <p:cNvPr id="72" name="Group 71">
              <a:extLst>
                <a:ext uri="{FF2B5EF4-FFF2-40B4-BE49-F238E27FC236}">
                  <a16:creationId xmlns:a16="http://schemas.microsoft.com/office/drawing/2014/main" xmlns="" id="{DD5EBFCC-576B-EDB0-A00B-4FF01FCF7C11}"/>
                </a:ext>
              </a:extLst>
            </p:cNvPr>
            <p:cNvGrpSpPr/>
            <p:nvPr/>
          </p:nvGrpSpPr>
          <p:grpSpPr>
            <a:xfrm>
              <a:off x="5733907" y="4923471"/>
              <a:ext cx="531986" cy="963575"/>
              <a:chOff x="1553598" y="3816149"/>
              <a:chExt cx="964004" cy="1529482"/>
            </a:xfrm>
          </p:grpSpPr>
          <p:sp>
            <p:nvSpPr>
              <p:cNvPr id="73" name="Isosceles Triangle 72">
                <a:extLst>
                  <a:ext uri="{FF2B5EF4-FFF2-40B4-BE49-F238E27FC236}">
                    <a16:creationId xmlns:a16="http://schemas.microsoft.com/office/drawing/2014/main" xmlns="" id="{9D18066A-2060-4CE6-59DA-E0170961E3AC}"/>
                  </a:ext>
                </a:extLst>
              </p:cNvPr>
              <p:cNvSpPr/>
              <p:nvPr/>
            </p:nvSpPr>
            <p:spPr>
              <a:xfrm rot="13094208">
                <a:off x="1949809" y="3816149"/>
                <a:ext cx="567793" cy="706238"/>
              </a:xfrm>
              <a:prstGeom prst="triangle">
                <a:avLst/>
              </a:prstGeom>
              <a:gradFill flip="none" rotWithShape="1">
                <a:gsLst>
                  <a:gs pos="0">
                    <a:srgbClr val="FF0000"/>
                  </a:gs>
                  <a:gs pos="42000">
                    <a:srgbClr val="FF0000"/>
                  </a:gs>
                  <a:gs pos="100000">
                    <a:srgbClr val="FF0000">
                      <a:alpha val="2000"/>
                    </a:srgbClr>
                  </a:gs>
                </a:gsLst>
                <a:lin ang="5400000" scaled="0"/>
                <a:tileRect/>
              </a:gra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pic>
            <p:nvPicPr>
              <p:cNvPr id="74" name="図 56">
                <a:extLst>
                  <a:ext uri="{FF2B5EF4-FFF2-40B4-BE49-F238E27FC236}">
                    <a16:creationId xmlns:a16="http://schemas.microsoft.com/office/drawing/2014/main" xmlns="" id="{11C0A908-34EC-979B-C9CA-ACA05A0FD43D}"/>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rot="2177764">
                <a:off x="1553598" y="4058051"/>
                <a:ext cx="591284" cy="1287580"/>
              </a:xfrm>
              <a:prstGeom prst="rect">
                <a:avLst/>
              </a:prstGeom>
            </p:spPr>
          </p:pic>
        </p:grpSp>
      </p:grpSp>
      <p:pic>
        <p:nvPicPr>
          <p:cNvPr id="76" name="Picture 75">
            <a:extLst>
              <a:ext uri="{FF2B5EF4-FFF2-40B4-BE49-F238E27FC236}">
                <a16:creationId xmlns:a16="http://schemas.microsoft.com/office/drawing/2014/main" xmlns="" id="{9D40B896-EF28-D622-40D4-E773EED8CF30}"/>
              </a:ext>
            </a:extLst>
          </p:cNvPr>
          <p:cNvPicPr>
            <a:picLocks noChangeAspect="1"/>
          </p:cNvPicPr>
          <p:nvPr/>
        </p:nvPicPr>
        <p:blipFill>
          <a:blip r:embed="rId9" cstate="print"/>
          <a:stretch>
            <a:fillRect/>
          </a:stretch>
        </p:blipFill>
        <p:spPr>
          <a:xfrm>
            <a:off x="5127486" y="4588376"/>
            <a:ext cx="486233" cy="620217"/>
          </a:xfrm>
          <a:prstGeom prst="rect">
            <a:avLst/>
          </a:prstGeom>
        </p:spPr>
      </p:pic>
      <p:pic>
        <p:nvPicPr>
          <p:cNvPr id="78" name="Picture 77">
            <a:extLst>
              <a:ext uri="{FF2B5EF4-FFF2-40B4-BE49-F238E27FC236}">
                <a16:creationId xmlns:a16="http://schemas.microsoft.com/office/drawing/2014/main" xmlns="" id="{7098973D-2553-B6AE-91FE-01FFCE2B8F53}"/>
              </a:ext>
            </a:extLst>
          </p:cNvPr>
          <p:cNvPicPr>
            <a:picLocks noChangeAspect="1"/>
          </p:cNvPicPr>
          <p:nvPr/>
        </p:nvPicPr>
        <p:blipFill>
          <a:blip r:embed="rId10" cstate="print"/>
          <a:stretch>
            <a:fillRect/>
          </a:stretch>
        </p:blipFill>
        <p:spPr>
          <a:xfrm>
            <a:off x="3624361" y="4538503"/>
            <a:ext cx="1155833" cy="723032"/>
          </a:xfrm>
          <a:prstGeom prst="rect">
            <a:avLst/>
          </a:prstGeom>
        </p:spPr>
      </p:pic>
      <p:grpSp>
        <p:nvGrpSpPr>
          <p:cNvPr id="89" name="Group 88">
            <a:extLst>
              <a:ext uri="{FF2B5EF4-FFF2-40B4-BE49-F238E27FC236}">
                <a16:creationId xmlns:a16="http://schemas.microsoft.com/office/drawing/2014/main" xmlns="" id="{27FB294E-C995-2D32-1A77-FD2141BB1912}"/>
              </a:ext>
            </a:extLst>
          </p:cNvPr>
          <p:cNvGrpSpPr/>
          <p:nvPr/>
        </p:nvGrpSpPr>
        <p:grpSpPr>
          <a:xfrm>
            <a:off x="5002237" y="5571461"/>
            <a:ext cx="521003" cy="884830"/>
            <a:chOff x="2678767" y="4585119"/>
            <a:chExt cx="723781" cy="1229213"/>
          </a:xfrm>
        </p:grpSpPr>
        <p:pic>
          <p:nvPicPr>
            <p:cNvPr id="79" name="Picture 78">
              <a:extLst>
                <a:ext uri="{FF2B5EF4-FFF2-40B4-BE49-F238E27FC236}">
                  <a16:creationId xmlns:a16="http://schemas.microsoft.com/office/drawing/2014/main" xmlns="" id="{1F3EF0C9-C4AC-ED23-9466-DFE5F0F9C779}"/>
                </a:ext>
              </a:extLst>
            </p:cNvPr>
            <p:cNvPicPr>
              <a:picLocks noChangeAspect="1"/>
            </p:cNvPicPr>
            <p:nvPr/>
          </p:nvPicPr>
          <p:blipFill>
            <a:blip r:embed="rId11" cstate="print"/>
            <a:srcRect b="2"/>
            <a:stretch/>
          </p:blipFill>
          <p:spPr>
            <a:xfrm>
              <a:off x="2678767" y="4585119"/>
              <a:ext cx="723781" cy="531275"/>
            </a:xfrm>
            <a:prstGeom prst="rect">
              <a:avLst/>
            </a:prstGeom>
          </p:spPr>
        </p:pic>
        <p:grpSp>
          <p:nvGrpSpPr>
            <p:cNvPr id="80" name="Group 79">
              <a:extLst>
                <a:ext uri="{FF2B5EF4-FFF2-40B4-BE49-F238E27FC236}">
                  <a16:creationId xmlns:a16="http://schemas.microsoft.com/office/drawing/2014/main" xmlns="" id="{4A978C8E-5C62-0889-70AA-5BBFD60CB769}"/>
                </a:ext>
              </a:extLst>
            </p:cNvPr>
            <p:cNvGrpSpPr/>
            <p:nvPr/>
          </p:nvGrpSpPr>
          <p:grpSpPr>
            <a:xfrm>
              <a:off x="2733784" y="4850757"/>
              <a:ext cx="531986" cy="963575"/>
              <a:chOff x="1553598" y="3816149"/>
              <a:chExt cx="964004" cy="1529482"/>
            </a:xfrm>
          </p:grpSpPr>
          <p:sp>
            <p:nvSpPr>
              <p:cNvPr id="81" name="Isosceles Triangle 80">
                <a:extLst>
                  <a:ext uri="{FF2B5EF4-FFF2-40B4-BE49-F238E27FC236}">
                    <a16:creationId xmlns:a16="http://schemas.microsoft.com/office/drawing/2014/main" xmlns="" id="{3A362FA0-5DA3-CDA9-72CC-3FCFB9B5F8DE}"/>
                  </a:ext>
                </a:extLst>
              </p:cNvPr>
              <p:cNvSpPr/>
              <p:nvPr/>
            </p:nvSpPr>
            <p:spPr>
              <a:xfrm rot="13094208">
                <a:off x="1949809" y="3816149"/>
                <a:ext cx="567793" cy="706238"/>
              </a:xfrm>
              <a:prstGeom prst="triangle">
                <a:avLst/>
              </a:prstGeom>
              <a:gradFill flip="none" rotWithShape="1">
                <a:gsLst>
                  <a:gs pos="0">
                    <a:srgbClr val="FF0000"/>
                  </a:gs>
                  <a:gs pos="42000">
                    <a:srgbClr val="FF0000"/>
                  </a:gs>
                  <a:gs pos="100000">
                    <a:srgbClr val="FF0000">
                      <a:alpha val="2000"/>
                    </a:srgbClr>
                  </a:gs>
                </a:gsLst>
                <a:lin ang="5400000" scaled="0"/>
                <a:tileRect/>
              </a:gra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pic>
            <p:nvPicPr>
              <p:cNvPr id="82" name="図 56">
                <a:extLst>
                  <a:ext uri="{FF2B5EF4-FFF2-40B4-BE49-F238E27FC236}">
                    <a16:creationId xmlns:a16="http://schemas.microsoft.com/office/drawing/2014/main" xmlns="" id="{91F21127-F5DE-C94E-CD34-FC1EDB67C7C6}"/>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rot="2177764">
                <a:off x="1553598" y="4058051"/>
                <a:ext cx="591284" cy="1287580"/>
              </a:xfrm>
              <a:prstGeom prst="rect">
                <a:avLst/>
              </a:prstGeom>
            </p:spPr>
          </p:pic>
        </p:grpSp>
      </p:grpSp>
      <p:pic>
        <p:nvPicPr>
          <p:cNvPr id="84" name="Picture 83">
            <a:extLst>
              <a:ext uri="{FF2B5EF4-FFF2-40B4-BE49-F238E27FC236}">
                <a16:creationId xmlns:a16="http://schemas.microsoft.com/office/drawing/2014/main" xmlns="" id="{10812088-460D-13AE-E153-0679C8AAAAD7}"/>
              </a:ext>
            </a:extLst>
          </p:cNvPr>
          <p:cNvPicPr>
            <a:picLocks noChangeAspect="1"/>
          </p:cNvPicPr>
          <p:nvPr/>
        </p:nvPicPr>
        <p:blipFill>
          <a:blip r:embed="rId12" cstate="print"/>
          <a:stretch>
            <a:fillRect/>
          </a:stretch>
        </p:blipFill>
        <p:spPr>
          <a:xfrm>
            <a:off x="5800723" y="5575195"/>
            <a:ext cx="486233" cy="636010"/>
          </a:xfrm>
          <a:prstGeom prst="rect">
            <a:avLst/>
          </a:prstGeom>
        </p:spPr>
      </p:pic>
      <p:pic>
        <p:nvPicPr>
          <p:cNvPr id="86" name="Picture 85">
            <a:extLst>
              <a:ext uri="{FF2B5EF4-FFF2-40B4-BE49-F238E27FC236}">
                <a16:creationId xmlns:a16="http://schemas.microsoft.com/office/drawing/2014/main" xmlns="" id="{4368FA04-3E8C-046E-3018-9C4FA10E57E9}"/>
              </a:ext>
            </a:extLst>
          </p:cNvPr>
          <p:cNvPicPr>
            <a:picLocks noChangeAspect="1"/>
          </p:cNvPicPr>
          <p:nvPr/>
        </p:nvPicPr>
        <p:blipFill>
          <a:blip r:embed="rId13" cstate="print"/>
          <a:stretch>
            <a:fillRect/>
          </a:stretch>
        </p:blipFill>
        <p:spPr>
          <a:xfrm>
            <a:off x="5800723" y="6678519"/>
            <a:ext cx="486233" cy="622986"/>
          </a:xfrm>
          <a:prstGeom prst="rect">
            <a:avLst/>
          </a:prstGeom>
        </p:spPr>
      </p:pic>
      <p:pic>
        <p:nvPicPr>
          <p:cNvPr id="88" name="Picture 87">
            <a:extLst>
              <a:ext uri="{FF2B5EF4-FFF2-40B4-BE49-F238E27FC236}">
                <a16:creationId xmlns:a16="http://schemas.microsoft.com/office/drawing/2014/main" xmlns="" id="{5E05B56C-E501-B645-50B7-4BF085F25199}"/>
              </a:ext>
            </a:extLst>
          </p:cNvPr>
          <p:cNvPicPr>
            <a:picLocks noChangeAspect="1"/>
          </p:cNvPicPr>
          <p:nvPr/>
        </p:nvPicPr>
        <p:blipFill>
          <a:blip r:embed="rId14" cstate="print"/>
          <a:stretch>
            <a:fillRect/>
          </a:stretch>
        </p:blipFill>
        <p:spPr>
          <a:xfrm>
            <a:off x="4986282" y="6688471"/>
            <a:ext cx="466496" cy="603083"/>
          </a:xfrm>
          <a:prstGeom prst="rect">
            <a:avLst/>
          </a:prstGeom>
        </p:spPr>
      </p:pic>
      <p:pic>
        <p:nvPicPr>
          <p:cNvPr id="92" name="Picture 91">
            <a:extLst>
              <a:ext uri="{FF2B5EF4-FFF2-40B4-BE49-F238E27FC236}">
                <a16:creationId xmlns:a16="http://schemas.microsoft.com/office/drawing/2014/main" xmlns="" id="{3910ECEC-39B3-3768-EC39-DD11B4098E56}"/>
              </a:ext>
            </a:extLst>
          </p:cNvPr>
          <p:cNvPicPr>
            <a:picLocks noChangeAspect="1"/>
          </p:cNvPicPr>
          <p:nvPr/>
        </p:nvPicPr>
        <p:blipFill>
          <a:blip r:embed="rId15" cstate="print"/>
          <a:stretch>
            <a:fillRect/>
          </a:stretch>
        </p:blipFill>
        <p:spPr>
          <a:xfrm>
            <a:off x="2552697" y="6024880"/>
            <a:ext cx="2027622" cy="1273993"/>
          </a:xfrm>
          <a:prstGeom prst="rect">
            <a:avLst/>
          </a:prstGeom>
        </p:spPr>
      </p:pic>
      <p:cxnSp>
        <p:nvCxnSpPr>
          <p:cNvPr id="94" name="Straight Arrow Connector 93">
            <a:extLst>
              <a:ext uri="{FF2B5EF4-FFF2-40B4-BE49-F238E27FC236}">
                <a16:creationId xmlns:a16="http://schemas.microsoft.com/office/drawing/2014/main" xmlns="" id="{D26307B1-9E91-21C1-48EF-0B62415EDB36}"/>
              </a:ext>
            </a:extLst>
          </p:cNvPr>
          <p:cNvCxnSpPr>
            <a:stCxn id="64" idx="3"/>
            <a:endCxn id="66" idx="1"/>
          </p:cNvCxnSpPr>
          <p:nvPr/>
        </p:nvCxnSpPr>
        <p:spPr>
          <a:xfrm>
            <a:off x="3180043" y="4052927"/>
            <a:ext cx="143349" cy="0"/>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xmlns="" id="{019929C4-FB18-F765-C093-00A30A792C31}"/>
              </a:ext>
            </a:extLst>
          </p:cNvPr>
          <p:cNvCxnSpPr>
            <a:cxnSpLocks/>
            <a:stCxn id="66" idx="3"/>
            <a:endCxn id="68" idx="1"/>
          </p:cNvCxnSpPr>
          <p:nvPr/>
        </p:nvCxnSpPr>
        <p:spPr>
          <a:xfrm>
            <a:off x="3809625" y="4052927"/>
            <a:ext cx="169702" cy="0"/>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xmlns="" id="{F7B23A1F-3D36-3573-0D46-2FA694584261}"/>
              </a:ext>
            </a:extLst>
          </p:cNvPr>
          <p:cNvCxnSpPr>
            <a:cxnSpLocks/>
            <a:stCxn id="68" idx="3"/>
            <a:endCxn id="70" idx="1"/>
          </p:cNvCxnSpPr>
          <p:nvPr/>
        </p:nvCxnSpPr>
        <p:spPr>
          <a:xfrm>
            <a:off x="5083728" y="4052927"/>
            <a:ext cx="161567" cy="1"/>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xmlns="" id="{9EA59CE8-13CC-B415-1A58-B7B35A929F25}"/>
              </a:ext>
            </a:extLst>
          </p:cNvPr>
          <p:cNvCxnSpPr>
            <a:cxnSpLocks/>
            <a:endCxn id="71" idx="0"/>
          </p:cNvCxnSpPr>
          <p:nvPr/>
        </p:nvCxnSpPr>
        <p:spPr>
          <a:xfrm>
            <a:off x="6129098" y="4409640"/>
            <a:ext cx="0" cy="175320"/>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xmlns="" id="{85181AEF-E2E8-FB9A-819D-ACA8053F1625}"/>
              </a:ext>
            </a:extLst>
          </p:cNvPr>
          <p:cNvCxnSpPr>
            <a:cxnSpLocks/>
            <a:endCxn id="76" idx="3"/>
          </p:cNvCxnSpPr>
          <p:nvPr/>
        </p:nvCxnSpPr>
        <p:spPr>
          <a:xfrm flipH="1">
            <a:off x="5613719" y="4898485"/>
            <a:ext cx="231542" cy="0"/>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xmlns="" id="{4C678FAE-BD28-9A8D-D67B-2C3559CA2147}"/>
              </a:ext>
            </a:extLst>
          </p:cNvPr>
          <p:cNvCxnSpPr>
            <a:cxnSpLocks/>
            <a:stCxn id="76" idx="1"/>
            <a:endCxn id="78" idx="3"/>
          </p:cNvCxnSpPr>
          <p:nvPr/>
        </p:nvCxnSpPr>
        <p:spPr>
          <a:xfrm flipH="1">
            <a:off x="4780194" y="4898485"/>
            <a:ext cx="347292" cy="1534"/>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xmlns="" id="{D663A5B0-EB44-308B-D474-8022191049A6}"/>
              </a:ext>
            </a:extLst>
          </p:cNvPr>
          <p:cNvCxnSpPr>
            <a:cxnSpLocks/>
            <a:stCxn id="78" idx="2"/>
            <a:endCxn id="79" idx="1"/>
          </p:cNvCxnSpPr>
          <p:nvPr/>
        </p:nvCxnSpPr>
        <p:spPr>
          <a:xfrm>
            <a:off x="4202278" y="5261535"/>
            <a:ext cx="799959" cy="501141"/>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xmlns="" id="{D8CA24F6-357A-49EF-361B-4638C4CB5F38}"/>
              </a:ext>
            </a:extLst>
          </p:cNvPr>
          <p:cNvCxnSpPr>
            <a:cxnSpLocks/>
            <a:endCxn id="84" idx="1"/>
          </p:cNvCxnSpPr>
          <p:nvPr/>
        </p:nvCxnSpPr>
        <p:spPr>
          <a:xfrm>
            <a:off x="5464196" y="5893200"/>
            <a:ext cx="336527" cy="0"/>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xmlns="" id="{9884E3EB-C7BB-5579-7CA2-C968B7FD5695}"/>
              </a:ext>
            </a:extLst>
          </p:cNvPr>
          <p:cNvCxnSpPr>
            <a:cxnSpLocks/>
            <a:stCxn id="84" idx="2"/>
            <a:endCxn id="86" idx="0"/>
          </p:cNvCxnSpPr>
          <p:nvPr/>
        </p:nvCxnSpPr>
        <p:spPr>
          <a:xfrm>
            <a:off x="6043840" y="6211205"/>
            <a:ext cx="0" cy="467314"/>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xmlns="" id="{CA4375BB-7429-A8A1-66C9-F64244E9AFA6}"/>
              </a:ext>
            </a:extLst>
          </p:cNvPr>
          <p:cNvCxnSpPr>
            <a:cxnSpLocks/>
            <a:stCxn id="86" idx="1"/>
            <a:endCxn id="88" idx="3"/>
          </p:cNvCxnSpPr>
          <p:nvPr/>
        </p:nvCxnSpPr>
        <p:spPr>
          <a:xfrm flipH="1">
            <a:off x="5452778" y="6990012"/>
            <a:ext cx="347945" cy="1"/>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xmlns="" id="{90F5D224-A52E-2382-0CC4-5DE639BAD531}"/>
              </a:ext>
            </a:extLst>
          </p:cNvPr>
          <p:cNvCxnSpPr>
            <a:cxnSpLocks/>
            <a:stCxn id="88" idx="1"/>
          </p:cNvCxnSpPr>
          <p:nvPr/>
        </p:nvCxnSpPr>
        <p:spPr>
          <a:xfrm flipH="1">
            <a:off x="4622229" y="6990013"/>
            <a:ext cx="364053" cy="0"/>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xmlns="" id="{66E50567-8CA2-10BD-CE2A-2113C9961056}"/>
              </a:ext>
            </a:extLst>
          </p:cNvPr>
          <p:cNvCxnSpPr>
            <a:cxnSpLocks/>
            <a:stCxn id="92" idx="0"/>
            <a:endCxn id="66" idx="2"/>
          </p:cNvCxnSpPr>
          <p:nvPr/>
        </p:nvCxnSpPr>
        <p:spPr>
          <a:xfrm flipV="1">
            <a:off x="3566508" y="4375629"/>
            <a:ext cx="1" cy="1649251"/>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xmlns="" id="{7DC41EFE-D28E-B337-4AEE-ECF4F606DDFF}"/>
              </a:ext>
            </a:extLst>
          </p:cNvPr>
          <p:cNvSpPr/>
          <p:nvPr/>
        </p:nvSpPr>
        <p:spPr>
          <a:xfrm>
            <a:off x="576520" y="8012952"/>
            <a:ext cx="1492764" cy="94051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sz="2400" kern="0" dirty="0">
                <a:solidFill>
                  <a:prstClr val="black"/>
                </a:solidFill>
              </a:rPr>
              <a:t>Staging</a:t>
            </a:r>
          </a:p>
        </p:txBody>
      </p:sp>
      <p:sp>
        <p:nvSpPr>
          <p:cNvPr id="137" name="Rectangle 136">
            <a:extLst>
              <a:ext uri="{FF2B5EF4-FFF2-40B4-BE49-F238E27FC236}">
                <a16:creationId xmlns:a16="http://schemas.microsoft.com/office/drawing/2014/main" xmlns="" id="{10DE8BE4-1BF8-D5A2-ADA2-AB45899A6AF7}"/>
              </a:ext>
            </a:extLst>
          </p:cNvPr>
          <p:cNvSpPr/>
          <p:nvPr/>
        </p:nvSpPr>
        <p:spPr>
          <a:xfrm>
            <a:off x="2671251" y="8015943"/>
            <a:ext cx="1492764" cy="940518"/>
          </a:xfrm>
          <a:prstGeom prst="rect">
            <a:avLst/>
          </a:prstGeom>
          <a:solidFill>
            <a:schemeClr val="accent6">
              <a:lumMod val="40000"/>
              <a:lumOff val="60000"/>
            </a:schemeClr>
          </a:solidFill>
          <a:ln w="3175" cap="flat" cmpd="sng" algn="ctr">
            <a:solidFill>
              <a:sysClr val="windowText" lastClr="000000"/>
            </a:solidFill>
            <a:prstDash val="solid"/>
          </a:ln>
          <a:effectLst/>
        </p:spPr>
        <p:txBody>
          <a:bodyPr rtlCol="0" anchor="ctr"/>
          <a:lstStyle/>
          <a:p>
            <a:pPr algn="ctr" defTabSz="914400"/>
            <a:r>
              <a:rPr kumimoji="1" lang="en-US" sz="2400" kern="0" dirty="0">
                <a:solidFill>
                  <a:prstClr val="black"/>
                </a:solidFill>
              </a:rPr>
              <a:t>Q-Gate</a:t>
            </a:r>
          </a:p>
        </p:txBody>
      </p:sp>
      <p:sp>
        <p:nvSpPr>
          <p:cNvPr id="138" name="Rectangle 137">
            <a:extLst>
              <a:ext uri="{FF2B5EF4-FFF2-40B4-BE49-F238E27FC236}">
                <a16:creationId xmlns:a16="http://schemas.microsoft.com/office/drawing/2014/main" xmlns="" id="{D0BD5E12-F932-F31B-88A6-2528346F0735}"/>
              </a:ext>
            </a:extLst>
          </p:cNvPr>
          <p:cNvSpPr/>
          <p:nvPr/>
        </p:nvSpPr>
        <p:spPr>
          <a:xfrm>
            <a:off x="4784849" y="8019749"/>
            <a:ext cx="1492764" cy="94051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sz="2400" kern="0" dirty="0">
                <a:solidFill>
                  <a:prstClr val="black"/>
                </a:solidFill>
              </a:rPr>
              <a:t>Inner Packing</a:t>
            </a:r>
          </a:p>
        </p:txBody>
      </p:sp>
      <p:sp>
        <p:nvSpPr>
          <p:cNvPr id="139" name="Arrow: Right 138">
            <a:extLst>
              <a:ext uri="{FF2B5EF4-FFF2-40B4-BE49-F238E27FC236}">
                <a16:creationId xmlns:a16="http://schemas.microsoft.com/office/drawing/2014/main" xmlns="" id="{BC295784-817F-FAA7-A634-B5D61218E4EB}"/>
              </a:ext>
            </a:extLst>
          </p:cNvPr>
          <p:cNvSpPr/>
          <p:nvPr/>
        </p:nvSpPr>
        <p:spPr>
          <a:xfrm>
            <a:off x="2123795" y="8228072"/>
            <a:ext cx="522391" cy="493584"/>
          </a:xfrm>
          <a:prstGeom prst="rightArrow">
            <a:avLst/>
          </a:prstGeom>
          <a:solidFill>
            <a:srgbClr val="FFFF00"/>
          </a:solidFill>
          <a:ln w="3175" cap="flat" cmpd="sng" algn="ctr">
            <a:solidFill>
              <a:sysClr val="windowText" lastClr="000000"/>
            </a:solidFill>
            <a:prstDash val="solid"/>
          </a:ln>
          <a:effectLst/>
        </p:spPr>
        <p:txBody>
          <a:bodyPr lIns="0" rIns="0" rtlCol="0" anchor="ctr"/>
          <a:lstStyle/>
          <a:p>
            <a:pPr algn="ctr" defTabSz="914400"/>
            <a:r>
              <a:rPr kumimoji="1" lang="en-US" sz="700" b="1" kern="0" dirty="0">
                <a:solidFill>
                  <a:prstClr val="black"/>
                </a:solidFill>
              </a:rPr>
              <a:t>STAGED</a:t>
            </a:r>
          </a:p>
          <a:p>
            <a:pPr algn="ctr" defTabSz="914400"/>
            <a:r>
              <a:rPr kumimoji="1" lang="en-US" sz="700" b="1" kern="0" dirty="0">
                <a:solidFill>
                  <a:prstClr val="black"/>
                </a:solidFill>
              </a:rPr>
              <a:t>100%</a:t>
            </a:r>
          </a:p>
        </p:txBody>
      </p:sp>
      <p:sp>
        <p:nvSpPr>
          <p:cNvPr id="140" name="Arrow: Right 139">
            <a:extLst>
              <a:ext uri="{FF2B5EF4-FFF2-40B4-BE49-F238E27FC236}">
                <a16:creationId xmlns:a16="http://schemas.microsoft.com/office/drawing/2014/main" xmlns="" id="{F121D595-C620-43C5-221F-628D7EDA8634}"/>
              </a:ext>
            </a:extLst>
          </p:cNvPr>
          <p:cNvSpPr/>
          <p:nvPr/>
        </p:nvSpPr>
        <p:spPr>
          <a:xfrm>
            <a:off x="4214307" y="8243216"/>
            <a:ext cx="522391" cy="493584"/>
          </a:xfrm>
          <a:prstGeom prst="rightArrow">
            <a:avLst/>
          </a:prstGeom>
          <a:solidFill>
            <a:srgbClr val="FFFF00"/>
          </a:solidFill>
          <a:ln w="3175" cap="flat" cmpd="sng" algn="ctr">
            <a:solidFill>
              <a:sysClr val="windowText" lastClr="000000"/>
            </a:solidFill>
            <a:prstDash val="solid"/>
          </a:ln>
          <a:effectLst/>
        </p:spPr>
        <p:txBody>
          <a:bodyPr lIns="0" rIns="0" rtlCol="0" anchor="ctr"/>
          <a:lstStyle/>
          <a:p>
            <a:pPr algn="ctr" defTabSz="914400"/>
            <a:r>
              <a:rPr kumimoji="1" lang="en-US" sz="700" b="1" kern="0" dirty="0">
                <a:solidFill>
                  <a:prstClr val="black"/>
                </a:solidFill>
              </a:rPr>
              <a:t>PASS</a:t>
            </a:r>
          </a:p>
          <a:p>
            <a:pPr algn="ctr" defTabSz="914400"/>
            <a:r>
              <a:rPr kumimoji="1" lang="en-US" sz="700" b="1" kern="0" dirty="0">
                <a:solidFill>
                  <a:prstClr val="black"/>
                </a:solidFill>
              </a:rPr>
              <a:t>100%</a:t>
            </a:r>
          </a:p>
        </p:txBody>
      </p:sp>
      <p:sp>
        <p:nvSpPr>
          <p:cNvPr id="141" name="テキスト ボックス 300">
            <a:extLst>
              <a:ext uri="{FF2B5EF4-FFF2-40B4-BE49-F238E27FC236}">
                <a16:creationId xmlns:a16="http://schemas.microsoft.com/office/drawing/2014/main" xmlns="" id="{8C50A809-A971-D093-9110-FE9654C26BCA}"/>
              </a:ext>
            </a:extLst>
          </p:cNvPr>
          <p:cNvSpPr txBox="1"/>
          <p:nvPr/>
        </p:nvSpPr>
        <p:spPr>
          <a:xfrm>
            <a:off x="2759640" y="7455661"/>
            <a:ext cx="2602111" cy="461665"/>
          </a:xfrm>
          <a:prstGeom prst="rect">
            <a:avLst/>
          </a:prstGeom>
          <a:solidFill>
            <a:srgbClr val="FFFF00"/>
          </a:solidFill>
        </p:spPr>
        <p:txBody>
          <a:bodyPr wrap="square" rtlCol="0">
            <a:spAutoFit/>
          </a:bodyPr>
          <a:lstStyle/>
          <a:p>
            <a:r>
              <a:rPr lang="en-US" sz="800" dirty="0"/>
              <a:t>Only STAGED status can be entered into the Quality Gate, and the Quality Gate must pass 100% before inner packing.</a:t>
            </a:r>
            <a:endParaRPr kumimoji="1" lang="ja-JP" altLang="en-US" sz="600" dirty="0"/>
          </a:p>
        </p:txBody>
      </p:sp>
      <p:cxnSp>
        <p:nvCxnSpPr>
          <p:cNvPr id="142" name="Straight Arrow Connector 141">
            <a:extLst>
              <a:ext uri="{FF2B5EF4-FFF2-40B4-BE49-F238E27FC236}">
                <a16:creationId xmlns:a16="http://schemas.microsoft.com/office/drawing/2014/main" xmlns="" id="{B1B37969-D82C-9DD6-41E2-C5D6A56329B2}"/>
              </a:ext>
            </a:extLst>
          </p:cNvPr>
          <p:cNvCxnSpPr>
            <a:cxnSpLocks/>
            <a:stCxn id="88" idx="0"/>
          </p:cNvCxnSpPr>
          <p:nvPr/>
        </p:nvCxnSpPr>
        <p:spPr>
          <a:xfrm flipV="1">
            <a:off x="5219530" y="6382655"/>
            <a:ext cx="0" cy="305816"/>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15028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A5AD4792-0BE5-482B-8DBB-C95C1477AACD}"/>
              </a:ext>
            </a:extLst>
          </p:cNvPr>
          <p:cNvSpPr>
            <a:spLocks noGrp="1"/>
          </p:cNvSpPr>
          <p:nvPr>
            <p:ph type="sldNum" sz="quarter" idx="12"/>
          </p:nvPr>
        </p:nvSpPr>
        <p:spPr/>
        <p:txBody>
          <a:bodyPr/>
          <a:lstStyle/>
          <a:p>
            <a:fld id="{FABEA90D-F275-432F-8053-456A4E092F4A}" type="slidenum">
              <a:rPr kumimoji="1" lang="ja-JP" altLang="en-US" smtClean="0"/>
              <a:pPr/>
              <a:t>8</a:t>
            </a:fld>
            <a:endParaRPr kumimoji="1" lang="ja-JP" altLang="en-US"/>
          </a:p>
        </p:txBody>
      </p:sp>
      <p:sp>
        <p:nvSpPr>
          <p:cNvPr id="17" name="正方形/長方形 16">
            <a:extLst>
              <a:ext uri="{FF2B5EF4-FFF2-40B4-BE49-F238E27FC236}">
                <a16:creationId xmlns:a16="http://schemas.microsoft.com/office/drawing/2014/main" xmlns=""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xmlns=""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99" name="テキスト ボックス 98">
            <a:extLst>
              <a:ext uri="{FF2B5EF4-FFF2-40B4-BE49-F238E27FC236}">
                <a16:creationId xmlns:a16="http://schemas.microsoft.com/office/drawing/2014/main" xmlns="" id="{43852B3C-9CE9-47D4-960A-4D513B83E01F}"/>
              </a:ext>
            </a:extLst>
          </p:cNvPr>
          <p:cNvSpPr txBox="1"/>
          <p:nvPr/>
        </p:nvSpPr>
        <p:spPr>
          <a:xfrm>
            <a:off x="406400" y="913777"/>
            <a:ext cx="6117062" cy="430887"/>
          </a:xfrm>
          <a:prstGeom prst="rect">
            <a:avLst/>
          </a:prstGeom>
          <a:noFill/>
        </p:spPr>
        <p:txBody>
          <a:bodyPr wrap="square" rtlCol="0">
            <a:spAutoFit/>
          </a:bodyPr>
          <a:lstStyle/>
          <a:p>
            <a:r>
              <a:rPr kumimoji="1" lang="en-US" altLang="ja-JP" sz="1100" b="1" dirty="0"/>
              <a:t>4. Operation flow</a:t>
            </a:r>
          </a:p>
          <a:p>
            <a:r>
              <a:rPr kumimoji="1" lang="en-US" altLang="ja-JP" sz="1100" b="1" dirty="0"/>
              <a:t>4-2. Q-Gate process – Tablet status screen</a:t>
            </a:r>
          </a:p>
        </p:txBody>
      </p:sp>
      <p:sp>
        <p:nvSpPr>
          <p:cNvPr id="19" name="テキスト ボックス 28">
            <a:extLst>
              <a:ext uri="{FF2B5EF4-FFF2-40B4-BE49-F238E27FC236}">
                <a16:creationId xmlns:a16="http://schemas.microsoft.com/office/drawing/2014/main" xmlns="" id="{4B2E9D4C-F434-5C00-A4CD-AE52050DA204}"/>
              </a:ext>
            </a:extLst>
          </p:cNvPr>
          <p:cNvSpPr txBox="1"/>
          <p:nvPr/>
        </p:nvSpPr>
        <p:spPr>
          <a:xfrm>
            <a:off x="556516" y="1502783"/>
            <a:ext cx="5058472" cy="569387"/>
          </a:xfrm>
          <a:prstGeom prst="rect">
            <a:avLst/>
          </a:prstGeom>
          <a:noFill/>
        </p:spPr>
        <p:txBody>
          <a:bodyPr wrap="square" rtlCol="0">
            <a:spAutoFit/>
          </a:bodyPr>
          <a:lstStyle/>
          <a:p>
            <a:r>
              <a:rPr kumimoji="1" lang="en-US" altLang="ja-JP" sz="1100" b="1" dirty="0"/>
              <a:t>Q-Gate process</a:t>
            </a:r>
          </a:p>
          <a:p>
            <a:endParaRPr kumimoji="1" lang="en-US" altLang="ja-JP" sz="1100" b="1" dirty="0"/>
          </a:p>
          <a:p>
            <a:r>
              <a:rPr kumimoji="1" lang="en-US" altLang="ja-JP" sz="900" dirty="0"/>
              <a:t>Able to display the Q-Gate process status</a:t>
            </a:r>
          </a:p>
        </p:txBody>
      </p:sp>
      <p:pic>
        <p:nvPicPr>
          <p:cNvPr id="9" name="Picture 8">
            <a:extLst>
              <a:ext uri="{FF2B5EF4-FFF2-40B4-BE49-F238E27FC236}">
                <a16:creationId xmlns:a16="http://schemas.microsoft.com/office/drawing/2014/main" xmlns="" id="{C69E6A57-D386-AE07-CF0C-84E6AE806C65}"/>
              </a:ext>
            </a:extLst>
          </p:cNvPr>
          <p:cNvPicPr>
            <a:picLocks noChangeAspect="1"/>
          </p:cNvPicPr>
          <p:nvPr/>
        </p:nvPicPr>
        <p:blipFill>
          <a:blip r:embed="rId2" cstate="print"/>
          <a:srcRect b="16230"/>
          <a:stretch/>
        </p:blipFill>
        <p:spPr>
          <a:xfrm>
            <a:off x="508001" y="2357121"/>
            <a:ext cx="5806211" cy="2378821"/>
          </a:xfrm>
          <a:prstGeom prst="rect">
            <a:avLst/>
          </a:prstGeom>
        </p:spPr>
      </p:pic>
      <p:pic>
        <p:nvPicPr>
          <p:cNvPr id="6" name="Picture 5">
            <a:extLst>
              <a:ext uri="{FF2B5EF4-FFF2-40B4-BE49-F238E27FC236}">
                <a16:creationId xmlns:a16="http://schemas.microsoft.com/office/drawing/2014/main" xmlns="" id="{C8FDC0E7-1A98-E811-91FA-3E1C57FD0F7A}"/>
              </a:ext>
            </a:extLst>
          </p:cNvPr>
          <p:cNvPicPr>
            <a:picLocks noChangeAspect="1"/>
          </p:cNvPicPr>
          <p:nvPr/>
        </p:nvPicPr>
        <p:blipFill>
          <a:blip r:embed="rId2" cstate="print"/>
          <a:stretch>
            <a:fillRect/>
          </a:stretch>
        </p:blipFill>
        <p:spPr>
          <a:xfrm>
            <a:off x="525894" y="6152504"/>
            <a:ext cx="5806211" cy="2839719"/>
          </a:xfrm>
          <a:prstGeom prst="rect">
            <a:avLst/>
          </a:prstGeom>
        </p:spPr>
      </p:pic>
      <p:sp>
        <p:nvSpPr>
          <p:cNvPr id="8" name="Rectangle 7">
            <a:extLst>
              <a:ext uri="{FF2B5EF4-FFF2-40B4-BE49-F238E27FC236}">
                <a16:creationId xmlns:a16="http://schemas.microsoft.com/office/drawing/2014/main" xmlns="" id="{7BF64F99-C164-AD06-A032-908E776111D9}"/>
              </a:ext>
            </a:extLst>
          </p:cNvPr>
          <p:cNvSpPr/>
          <p:nvPr/>
        </p:nvSpPr>
        <p:spPr>
          <a:xfrm>
            <a:off x="525894" y="6842760"/>
            <a:ext cx="5788318" cy="2113280"/>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pic>
        <p:nvPicPr>
          <p:cNvPr id="10" name="Picture 9">
            <a:extLst>
              <a:ext uri="{FF2B5EF4-FFF2-40B4-BE49-F238E27FC236}">
                <a16:creationId xmlns:a16="http://schemas.microsoft.com/office/drawing/2014/main" xmlns="" id="{9ABB4EF9-407D-4A3D-9A71-4D0E51727C58}"/>
              </a:ext>
            </a:extLst>
          </p:cNvPr>
          <p:cNvPicPr>
            <a:picLocks noChangeAspect="1"/>
          </p:cNvPicPr>
          <p:nvPr/>
        </p:nvPicPr>
        <p:blipFill>
          <a:blip r:embed="rId3" cstate="print"/>
          <a:srcRect b="2"/>
          <a:stretch/>
        </p:blipFill>
        <p:spPr>
          <a:xfrm>
            <a:off x="2908918" y="6936325"/>
            <a:ext cx="723781" cy="531275"/>
          </a:xfrm>
          <a:prstGeom prst="rect">
            <a:avLst/>
          </a:prstGeom>
        </p:spPr>
      </p:pic>
      <p:pic>
        <p:nvPicPr>
          <p:cNvPr id="22" name="Picture 21">
            <a:extLst>
              <a:ext uri="{FF2B5EF4-FFF2-40B4-BE49-F238E27FC236}">
                <a16:creationId xmlns:a16="http://schemas.microsoft.com/office/drawing/2014/main" xmlns="" id="{2610C13D-05E6-04DE-3C27-2FCD56F94327}"/>
              </a:ext>
            </a:extLst>
          </p:cNvPr>
          <p:cNvPicPr>
            <a:picLocks noChangeAspect="1"/>
          </p:cNvPicPr>
          <p:nvPr/>
        </p:nvPicPr>
        <p:blipFill>
          <a:blip r:embed="rId4" cstate="print"/>
          <a:stretch>
            <a:fillRect/>
          </a:stretch>
        </p:blipFill>
        <p:spPr>
          <a:xfrm>
            <a:off x="508001" y="3059009"/>
            <a:ext cx="5806211" cy="1676933"/>
          </a:xfrm>
          <a:prstGeom prst="rect">
            <a:avLst/>
          </a:prstGeom>
        </p:spPr>
      </p:pic>
      <p:sp>
        <p:nvSpPr>
          <p:cNvPr id="23" name="Rectangle 22">
            <a:extLst>
              <a:ext uri="{FF2B5EF4-FFF2-40B4-BE49-F238E27FC236}">
                <a16:creationId xmlns:a16="http://schemas.microsoft.com/office/drawing/2014/main" xmlns="" id="{52F3B983-BE53-5EBE-EB4E-07F863460839}"/>
              </a:ext>
            </a:extLst>
          </p:cNvPr>
          <p:cNvSpPr/>
          <p:nvPr/>
        </p:nvSpPr>
        <p:spPr>
          <a:xfrm>
            <a:off x="4651995" y="3034247"/>
            <a:ext cx="426735" cy="1848753"/>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graphicFrame>
        <p:nvGraphicFramePr>
          <p:cNvPr id="26" name="Table 25">
            <a:extLst>
              <a:ext uri="{FF2B5EF4-FFF2-40B4-BE49-F238E27FC236}">
                <a16:creationId xmlns:a16="http://schemas.microsoft.com/office/drawing/2014/main" xmlns="" id="{81504975-8309-B11F-3A7A-D7A8C16BA047}"/>
              </a:ext>
            </a:extLst>
          </p:cNvPr>
          <p:cNvGraphicFramePr>
            <a:graphicFrameLocks noGrp="1"/>
          </p:cNvGraphicFramePr>
          <p:nvPr>
            <p:extLst>
              <p:ext uri="{D42A27DB-BD31-4B8C-83A1-F6EECF244321}">
                <p14:modId xmlns:p14="http://schemas.microsoft.com/office/powerpoint/2010/main" xmlns="" val="2131278156"/>
              </p:ext>
            </p:extLst>
          </p:nvPr>
        </p:nvGraphicFramePr>
        <p:xfrm>
          <a:off x="566306" y="6932283"/>
          <a:ext cx="2279765" cy="1828800"/>
        </p:xfrm>
        <a:graphic>
          <a:graphicData uri="http://schemas.openxmlformats.org/drawingml/2006/table">
            <a:tbl>
              <a:tblPr firstRow="1" bandRow="1">
                <a:tableStyleId>{5C22544A-7EE6-4342-B048-85BDC9FD1C3A}</a:tableStyleId>
              </a:tblPr>
              <a:tblGrid>
                <a:gridCol w="192378">
                  <a:extLst>
                    <a:ext uri="{9D8B030D-6E8A-4147-A177-3AD203B41FA5}">
                      <a16:colId xmlns:a16="http://schemas.microsoft.com/office/drawing/2014/main" xmlns="" val="2420136084"/>
                    </a:ext>
                  </a:extLst>
                </a:gridCol>
                <a:gridCol w="601486">
                  <a:extLst>
                    <a:ext uri="{9D8B030D-6E8A-4147-A177-3AD203B41FA5}">
                      <a16:colId xmlns:a16="http://schemas.microsoft.com/office/drawing/2014/main" xmlns="" val="1165146249"/>
                    </a:ext>
                  </a:extLst>
                </a:gridCol>
                <a:gridCol w="392430">
                  <a:extLst>
                    <a:ext uri="{9D8B030D-6E8A-4147-A177-3AD203B41FA5}">
                      <a16:colId xmlns:a16="http://schemas.microsoft.com/office/drawing/2014/main" xmlns="" val="2730292618"/>
                    </a:ext>
                  </a:extLst>
                </a:gridCol>
                <a:gridCol w="677652">
                  <a:extLst>
                    <a:ext uri="{9D8B030D-6E8A-4147-A177-3AD203B41FA5}">
                      <a16:colId xmlns:a16="http://schemas.microsoft.com/office/drawing/2014/main" xmlns="" val="705216253"/>
                    </a:ext>
                  </a:extLst>
                </a:gridCol>
                <a:gridCol w="415819">
                  <a:extLst>
                    <a:ext uri="{9D8B030D-6E8A-4147-A177-3AD203B41FA5}">
                      <a16:colId xmlns:a16="http://schemas.microsoft.com/office/drawing/2014/main" xmlns="" val="3275637375"/>
                    </a:ext>
                  </a:extLst>
                </a:gridCol>
              </a:tblGrid>
              <a:tr h="180825">
                <a:tc>
                  <a:txBody>
                    <a:bodyPr/>
                    <a:lstStyle/>
                    <a:p>
                      <a:pPr algn="ctr"/>
                      <a:r>
                        <a:rPr lang="en-US" sz="600" dirty="0"/>
                        <a:t>No</a:t>
                      </a:r>
                    </a:p>
                  </a:txBody>
                  <a:tcPr marL="0" marR="0"/>
                </a:tc>
                <a:tc>
                  <a:txBody>
                    <a:bodyPr/>
                    <a:lstStyle/>
                    <a:p>
                      <a:pPr algn="ctr"/>
                      <a:r>
                        <a:rPr lang="en-US" sz="600" dirty="0"/>
                        <a:t>Parts</a:t>
                      </a:r>
                    </a:p>
                  </a:txBody>
                  <a:tcPr marL="0" marR="0"/>
                </a:tc>
                <a:tc>
                  <a:txBody>
                    <a:bodyPr/>
                    <a:lstStyle/>
                    <a:p>
                      <a:pPr algn="ctr"/>
                      <a:r>
                        <a:rPr lang="en-US" sz="600" dirty="0"/>
                        <a:t>Color</a:t>
                      </a:r>
                    </a:p>
                  </a:txBody>
                  <a:tcPr marL="0" marR="0"/>
                </a:tc>
                <a:tc>
                  <a:txBody>
                    <a:bodyPr/>
                    <a:lstStyle/>
                    <a:p>
                      <a:pPr algn="ctr"/>
                      <a:r>
                        <a:rPr lang="en-US" sz="600" dirty="0"/>
                        <a:t>Date</a:t>
                      </a:r>
                    </a:p>
                  </a:txBody>
                  <a:tcPr marL="0" marR="0"/>
                </a:tc>
                <a:tc>
                  <a:txBody>
                    <a:bodyPr/>
                    <a:lstStyle/>
                    <a:p>
                      <a:pPr algn="ctr"/>
                      <a:r>
                        <a:rPr lang="en-US" sz="600" dirty="0"/>
                        <a:t>Checker</a:t>
                      </a:r>
                    </a:p>
                  </a:txBody>
                  <a:tcPr marL="0" marR="0"/>
                </a:tc>
                <a:extLst>
                  <a:ext uri="{0D108BD9-81ED-4DB2-BD59-A6C34878D82A}">
                    <a16:rowId xmlns:a16="http://schemas.microsoft.com/office/drawing/2014/main" xmlns="" val="432414776"/>
                  </a:ext>
                </a:extLst>
              </a:tr>
              <a:tr h="180825">
                <a:tc>
                  <a:txBody>
                    <a:bodyPr/>
                    <a:lstStyle/>
                    <a:p>
                      <a:pPr algn="ctr"/>
                      <a:r>
                        <a:rPr lang="en-US" sz="600" dirty="0"/>
                        <a:t>1</a:t>
                      </a:r>
                    </a:p>
                  </a:txBody>
                  <a:tcPr marL="0" marR="0"/>
                </a:tc>
                <a:tc>
                  <a:txBody>
                    <a:bodyPr/>
                    <a:lstStyle/>
                    <a:p>
                      <a:pPr algn="ctr"/>
                      <a:r>
                        <a:rPr lang="en-US" sz="600" dirty="0"/>
                        <a:t>1100A59B Z101</a:t>
                      </a:r>
                    </a:p>
                  </a:txBody>
                  <a:tcPr marL="0" marR="0"/>
                </a:tc>
                <a:tc>
                  <a:txBody>
                    <a:bodyPr/>
                    <a:lstStyle/>
                    <a:p>
                      <a:pPr algn="ctr"/>
                      <a:r>
                        <a:rPr lang="en-US" sz="600" dirty="0"/>
                        <a:t>-</a:t>
                      </a:r>
                    </a:p>
                  </a:txBody>
                  <a:tcPr marL="0" marR="0"/>
                </a:tc>
                <a:tc>
                  <a:txBody>
                    <a:bodyPr/>
                    <a:lstStyle/>
                    <a:p>
                      <a:pPr algn="ctr"/>
                      <a:r>
                        <a:rPr lang="en-US" sz="600" dirty="0"/>
                        <a:t>2024-11-20 20:10 </a:t>
                      </a:r>
                    </a:p>
                  </a:txBody>
                  <a:tcPr marL="0" marR="0"/>
                </a:tc>
                <a:tc>
                  <a:txBody>
                    <a:bodyPr/>
                    <a:lstStyle/>
                    <a:p>
                      <a:pPr algn="ctr"/>
                      <a:r>
                        <a:rPr lang="en-US" sz="600" dirty="0" err="1"/>
                        <a:t>Winai</a:t>
                      </a:r>
                      <a:endParaRPr lang="en-US" sz="600" dirty="0"/>
                    </a:p>
                  </a:txBody>
                  <a:tcPr marL="0" marR="0"/>
                </a:tc>
                <a:extLst>
                  <a:ext uri="{0D108BD9-81ED-4DB2-BD59-A6C34878D82A}">
                    <a16:rowId xmlns:a16="http://schemas.microsoft.com/office/drawing/2014/main" xmlns="" val="781874512"/>
                  </a:ext>
                </a:extLst>
              </a:tr>
              <a:tr h="180825">
                <a:tc>
                  <a:txBody>
                    <a:bodyPr/>
                    <a:lstStyle/>
                    <a:p>
                      <a:pPr algn="ctr"/>
                      <a:r>
                        <a:rPr lang="en-US" sz="600" dirty="0"/>
                        <a:t>2</a:t>
                      </a:r>
                    </a:p>
                  </a:txBody>
                  <a:tcPr marL="0" marR="0"/>
                </a:tc>
                <a:tc>
                  <a:txBody>
                    <a:bodyPr/>
                    <a:lstStyle/>
                    <a:p>
                      <a:pPr algn="ctr"/>
                      <a:r>
                        <a:rPr lang="en-US" sz="600" dirty="0"/>
                        <a:t>1100A59B Z101</a:t>
                      </a:r>
                    </a:p>
                  </a:txBody>
                  <a:tcPr marL="0" marR="0"/>
                </a:tc>
                <a:tc>
                  <a:txBody>
                    <a:bodyPr/>
                    <a:lstStyle/>
                    <a:p>
                      <a:pPr algn="ctr"/>
                      <a:r>
                        <a:rPr lang="en-US" sz="600" dirty="0"/>
                        <a:t>-</a:t>
                      </a:r>
                    </a:p>
                  </a:txBody>
                  <a:tcPr marL="0" marR="0"/>
                </a:tc>
                <a:tc>
                  <a:txBody>
                    <a:bodyPr/>
                    <a:lstStyle/>
                    <a:p>
                      <a:pPr algn="ctr"/>
                      <a:r>
                        <a:rPr lang="en-US" sz="600" dirty="0"/>
                        <a:t>2024-11-20 20:16 </a:t>
                      </a:r>
                    </a:p>
                  </a:txBody>
                  <a:tcPr marL="0" marR="0"/>
                </a:tc>
                <a:tc>
                  <a:txBody>
                    <a:bodyPr/>
                    <a:lstStyle/>
                    <a:p>
                      <a:pPr algn="ctr"/>
                      <a:r>
                        <a:rPr lang="en-US" sz="600" dirty="0" err="1"/>
                        <a:t>Winai</a:t>
                      </a:r>
                      <a:endParaRPr lang="en-US" sz="600" dirty="0"/>
                    </a:p>
                  </a:txBody>
                  <a:tcPr marL="0" marR="0"/>
                </a:tc>
                <a:extLst>
                  <a:ext uri="{0D108BD9-81ED-4DB2-BD59-A6C34878D82A}">
                    <a16:rowId xmlns:a16="http://schemas.microsoft.com/office/drawing/2014/main" xmlns="" val="3684794908"/>
                  </a:ext>
                </a:extLst>
              </a:tr>
              <a:tr h="180825">
                <a:tc>
                  <a:txBody>
                    <a:bodyPr/>
                    <a:lstStyle/>
                    <a:p>
                      <a:pPr algn="ctr"/>
                      <a:r>
                        <a:rPr lang="en-US" sz="600" dirty="0"/>
                        <a:t>3</a:t>
                      </a:r>
                    </a:p>
                  </a:txBody>
                  <a:tcPr marL="0" marR="0"/>
                </a:tc>
                <a:tc>
                  <a:txBody>
                    <a:bodyPr/>
                    <a:lstStyle/>
                    <a:p>
                      <a:pPr algn="ctr"/>
                      <a:r>
                        <a:rPr lang="en-US" sz="600" dirty="0"/>
                        <a:t>1100A59B Z101</a:t>
                      </a:r>
                    </a:p>
                  </a:txBody>
                  <a:tcPr marL="0" marR="0"/>
                </a:tc>
                <a:tc>
                  <a:txBody>
                    <a:bodyPr/>
                    <a:lstStyle/>
                    <a:p>
                      <a:pPr algn="ctr"/>
                      <a:r>
                        <a:rPr lang="en-US" sz="600" dirty="0"/>
                        <a:t>-</a:t>
                      </a:r>
                    </a:p>
                  </a:txBody>
                  <a:tcPr marL="0" marR="0"/>
                </a:tc>
                <a:tc>
                  <a:txBody>
                    <a:bodyPr/>
                    <a:lstStyle/>
                    <a:p>
                      <a:pPr algn="ctr"/>
                      <a:r>
                        <a:rPr lang="en-US" sz="600" dirty="0"/>
                        <a:t>2024-11-20 20:17 </a:t>
                      </a:r>
                    </a:p>
                  </a:txBody>
                  <a:tcPr marL="0" marR="0"/>
                </a:tc>
                <a:tc>
                  <a:txBody>
                    <a:bodyPr/>
                    <a:lstStyle/>
                    <a:p>
                      <a:pPr algn="ctr"/>
                      <a:r>
                        <a:rPr lang="en-US" sz="600" dirty="0" err="1"/>
                        <a:t>Winai</a:t>
                      </a:r>
                      <a:endParaRPr lang="en-US" sz="600" dirty="0"/>
                    </a:p>
                  </a:txBody>
                  <a:tcPr marL="0" marR="0"/>
                </a:tc>
                <a:extLst>
                  <a:ext uri="{0D108BD9-81ED-4DB2-BD59-A6C34878D82A}">
                    <a16:rowId xmlns:a16="http://schemas.microsoft.com/office/drawing/2014/main" xmlns="" val="1108683961"/>
                  </a:ext>
                </a:extLst>
              </a:tr>
              <a:tr h="180825">
                <a:tc>
                  <a:txBody>
                    <a:bodyPr/>
                    <a:lstStyle/>
                    <a:p>
                      <a:pPr algn="ctr"/>
                      <a:r>
                        <a:rPr lang="en-US" sz="600" dirty="0"/>
                        <a:t>4</a:t>
                      </a:r>
                    </a:p>
                  </a:txBody>
                  <a:tcPr marL="0" marR="0"/>
                </a:tc>
                <a:tc>
                  <a:txBody>
                    <a:bodyPr/>
                    <a:lstStyle/>
                    <a:p>
                      <a:pPr algn="ctr"/>
                      <a:r>
                        <a:rPr lang="en-US" sz="600" dirty="0"/>
                        <a:t>1100A59B Z101</a:t>
                      </a:r>
                    </a:p>
                  </a:txBody>
                  <a:tcPr marL="0" marR="0"/>
                </a:tc>
                <a:tc>
                  <a:txBody>
                    <a:bodyPr/>
                    <a:lstStyle/>
                    <a:p>
                      <a:pPr algn="ctr"/>
                      <a:r>
                        <a:rPr lang="en-US" sz="600" dirty="0"/>
                        <a:t>-</a:t>
                      </a:r>
                    </a:p>
                  </a:txBody>
                  <a:tcPr marL="0" marR="0"/>
                </a:tc>
                <a:tc>
                  <a:txBody>
                    <a:bodyPr/>
                    <a:lstStyle/>
                    <a:p>
                      <a:pPr algn="ctr"/>
                      <a:r>
                        <a:rPr lang="en-US" sz="600" dirty="0"/>
                        <a:t>2024-11-20 20:23 </a:t>
                      </a:r>
                    </a:p>
                  </a:txBody>
                  <a:tcPr marL="0" marR="0"/>
                </a:tc>
                <a:tc>
                  <a:txBody>
                    <a:bodyPr/>
                    <a:lstStyle/>
                    <a:p>
                      <a:pPr algn="ctr"/>
                      <a:r>
                        <a:rPr lang="en-US" sz="600" dirty="0" err="1"/>
                        <a:t>Winai</a:t>
                      </a:r>
                      <a:endParaRPr lang="en-US" sz="600" dirty="0"/>
                    </a:p>
                  </a:txBody>
                  <a:tcPr marL="0" marR="0"/>
                </a:tc>
                <a:extLst>
                  <a:ext uri="{0D108BD9-81ED-4DB2-BD59-A6C34878D82A}">
                    <a16:rowId xmlns:a16="http://schemas.microsoft.com/office/drawing/2014/main" xmlns="" val="192698120"/>
                  </a:ext>
                </a:extLst>
              </a:tr>
              <a:tr h="180825">
                <a:tc>
                  <a:txBody>
                    <a:bodyPr/>
                    <a:lstStyle/>
                    <a:p>
                      <a:pPr algn="ctr"/>
                      <a:r>
                        <a:rPr lang="en-US" sz="600" dirty="0"/>
                        <a:t>5</a:t>
                      </a:r>
                    </a:p>
                  </a:txBody>
                  <a:tcPr marL="0" marR="0"/>
                </a:tc>
                <a:tc>
                  <a:txBody>
                    <a:bodyPr/>
                    <a:lstStyle/>
                    <a:p>
                      <a:pPr algn="ctr"/>
                      <a:r>
                        <a:rPr lang="en-US" sz="600" dirty="0"/>
                        <a:t>1100A59B Z101</a:t>
                      </a:r>
                    </a:p>
                  </a:txBody>
                  <a:tcPr marL="0" marR="0"/>
                </a:tc>
                <a:tc>
                  <a:txBody>
                    <a:bodyPr/>
                    <a:lstStyle/>
                    <a:p>
                      <a:pPr algn="ctr"/>
                      <a:r>
                        <a:rPr lang="en-US" sz="600" dirty="0"/>
                        <a:t>-</a:t>
                      </a:r>
                    </a:p>
                  </a:txBody>
                  <a:tcPr marL="0" marR="0"/>
                </a:tc>
                <a:tc>
                  <a:txBody>
                    <a:bodyPr/>
                    <a:lstStyle/>
                    <a:p>
                      <a:pPr algn="ctr"/>
                      <a:r>
                        <a:rPr lang="en-US" sz="600" dirty="0"/>
                        <a:t>2024-11-20 21:05 </a:t>
                      </a:r>
                    </a:p>
                  </a:txBody>
                  <a:tcPr marL="0" marR="0"/>
                </a:tc>
                <a:tc>
                  <a:txBody>
                    <a:bodyPr/>
                    <a:lstStyle/>
                    <a:p>
                      <a:pPr algn="ctr"/>
                      <a:r>
                        <a:rPr lang="en-US" sz="600" dirty="0" err="1"/>
                        <a:t>Chatree</a:t>
                      </a:r>
                      <a:endParaRPr lang="en-US" sz="600" dirty="0"/>
                    </a:p>
                  </a:txBody>
                  <a:tcPr marL="0" marR="0"/>
                </a:tc>
                <a:extLst>
                  <a:ext uri="{0D108BD9-81ED-4DB2-BD59-A6C34878D82A}">
                    <a16:rowId xmlns:a16="http://schemas.microsoft.com/office/drawing/2014/main" xmlns="" val="2473763347"/>
                  </a:ext>
                </a:extLst>
              </a:tr>
              <a:tr h="180825">
                <a:tc>
                  <a:txBody>
                    <a:bodyPr/>
                    <a:lstStyle/>
                    <a:p>
                      <a:pPr algn="ctr"/>
                      <a:endParaRPr lang="en-US" sz="600"/>
                    </a:p>
                  </a:txBody>
                  <a:tcPr marL="0" marR="0"/>
                </a:tc>
                <a:tc>
                  <a:txBody>
                    <a:bodyPr/>
                    <a:lstStyle/>
                    <a:p>
                      <a:pPr algn="ctr"/>
                      <a:endParaRPr lang="en-US" sz="600"/>
                    </a:p>
                  </a:txBody>
                  <a:tcPr marL="0" marR="0"/>
                </a:tc>
                <a:tc>
                  <a:txBody>
                    <a:bodyPr/>
                    <a:lstStyle/>
                    <a:p>
                      <a:pPr algn="ctr"/>
                      <a:endParaRPr lang="en-US" sz="600" dirty="0"/>
                    </a:p>
                  </a:txBody>
                  <a:tcPr marL="0" marR="0"/>
                </a:tc>
                <a:tc>
                  <a:txBody>
                    <a:bodyPr/>
                    <a:lstStyle/>
                    <a:p>
                      <a:pPr algn="ctr"/>
                      <a:endParaRPr lang="en-US" sz="600" dirty="0"/>
                    </a:p>
                  </a:txBody>
                  <a:tcPr marL="0" marR="0"/>
                </a:tc>
                <a:tc>
                  <a:txBody>
                    <a:bodyPr/>
                    <a:lstStyle/>
                    <a:p>
                      <a:pPr algn="ctr"/>
                      <a:endParaRPr lang="en-US" sz="600" dirty="0"/>
                    </a:p>
                  </a:txBody>
                  <a:tcPr marL="0" marR="0"/>
                </a:tc>
                <a:extLst>
                  <a:ext uri="{0D108BD9-81ED-4DB2-BD59-A6C34878D82A}">
                    <a16:rowId xmlns:a16="http://schemas.microsoft.com/office/drawing/2014/main" xmlns="" val="2812160993"/>
                  </a:ext>
                </a:extLst>
              </a:tr>
              <a:tr h="180825">
                <a:tc>
                  <a:txBody>
                    <a:bodyPr/>
                    <a:lstStyle/>
                    <a:p>
                      <a:pPr algn="ctr"/>
                      <a:endParaRPr lang="en-US" sz="600"/>
                    </a:p>
                  </a:txBody>
                  <a:tcPr marL="0" marR="0"/>
                </a:tc>
                <a:tc>
                  <a:txBody>
                    <a:bodyPr/>
                    <a:lstStyle/>
                    <a:p>
                      <a:pPr algn="ctr"/>
                      <a:endParaRPr lang="en-US" sz="600"/>
                    </a:p>
                  </a:txBody>
                  <a:tcPr marL="0" marR="0"/>
                </a:tc>
                <a:tc>
                  <a:txBody>
                    <a:bodyPr/>
                    <a:lstStyle/>
                    <a:p>
                      <a:pPr algn="ctr"/>
                      <a:endParaRPr lang="en-US" sz="600"/>
                    </a:p>
                  </a:txBody>
                  <a:tcPr marL="0" marR="0"/>
                </a:tc>
                <a:tc>
                  <a:txBody>
                    <a:bodyPr/>
                    <a:lstStyle/>
                    <a:p>
                      <a:pPr algn="ctr"/>
                      <a:endParaRPr lang="en-US" sz="600" dirty="0"/>
                    </a:p>
                  </a:txBody>
                  <a:tcPr marL="0" marR="0"/>
                </a:tc>
                <a:tc>
                  <a:txBody>
                    <a:bodyPr/>
                    <a:lstStyle/>
                    <a:p>
                      <a:pPr algn="ctr"/>
                      <a:endParaRPr lang="en-US" sz="600" dirty="0"/>
                    </a:p>
                  </a:txBody>
                  <a:tcPr marL="0" marR="0"/>
                </a:tc>
                <a:extLst>
                  <a:ext uri="{0D108BD9-81ED-4DB2-BD59-A6C34878D82A}">
                    <a16:rowId xmlns:a16="http://schemas.microsoft.com/office/drawing/2014/main" xmlns="" val="3146006262"/>
                  </a:ext>
                </a:extLst>
              </a:tr>
              <a:tr h="180825">
                <a:tc>
                  <a:txBody>
                    <a:bodyPr/>
                    <a:lstStyle/>
                    <a:p>
                      <a:pPr algn="ctr"/>
                      <a:endParaRPr lang="en-US" sz="600"/>
                    </a:p>
                  </a:txBody>
                  <a:tcPr marL="0" marR="0"/>
                </a:tc>
                <a:tc>
                  <a:txBody>
                    <a:bodyPr/>
                    <a:lstStyle/>
                    <a:p>
                      <a:pPr algn="ctr"/>
                      <a:endParaRPr lang="en-US" sz="600"/>
                    </a:p>
                  </a:txBody>
                  <a:tcPr marL="0" marR="0"/>
                </a:tc>
                <a:tc>
                  <a:txBody>
                    <a:bodyPr/>
                    <a:lstStyle/>
                    <a:p>
                      <a:pPr algn="ctr"/>
                      <a:endParaRPr lang="en-US" sz="600"/>
                    </a:p>
                  </a:txBody>
                  <a:tcPr marL="0" marR="0"/>
                </a:tc>
                <a:tc>
                  <a:txBody>
                    <a:bodyPr/>
                    <a:lstStyle/>
                    <a:p>
                      <a:pPr algn="ctr"/>
                      <a:endParaRPr lang="en-US" sz="600" dirty="0"/>
                    </a:p>
                  </a:txBody>
                  <a:tcPr marL="0" marR="0"/>
                </a:tc>
                <a:tc>
                  <a:txBody>
                    <a:bodyPr/>
                    <a:lstStyle/>
                    <a:p>
                      <a:pPr algn="ctr"/>
                      <a:endParaRPr lang="en-US" sz="600" dirty="0"/>
                    </a:p>
                  </a:txBody>
                  <a:tcPr marL="0" marR="0"/>
                </a:tc>
                <a:extLst>
                  <a:ext uri="{0D108BD9-81ED-4DB2-BD59-A6C34878D82A}">
                    <a16:rowId xmlns:a16="http://schemas.microsoft.com/office/drawing/2014/main" xmlns="" val="3520609482"/>
                  </a:ext>
                </a:extLst>
              </a:tr>
              <a:tr h="180825">
                <a:tc>
                  <a:txBody>
                    <a:bodyPr/>
                    <a:lstStyle/>
                    <a:p>
                      <a:pPr algn="ctr"/>
                      <a:endParaRPr lang="en-US" sz="600"/>
                    </a:p>
                  </a:txBody>
                  <a:tcPr marL="0" marR="0"/>
                </a:tc>
                <a:tc>
                  <a:txBody>
                    <a:bodyPr/>
                    <a:lstStyle/>
                    <a:p>
                      <a:pPr algn="ctr"/>
                      <a:endParaRPr lang="en-US" sz="600"/>
                    </a:p>
                  </a:txBody>
                  <a:tcPr marL="0" marR="0"/>
                </a:tc>
                <a:tc>
                  <a:txBody>
                    <a:bodyPr/>
                    <a:lstStyle/>
                    <a:p>
                      <a:pPr algn="ctr"/>
                      <a:endParaRPr lang="en-US" sz="600" dirty="0"/>
                    </a:p>
                  </a:txBody>
                  <a:tcPr marL="0" marR="0"/>
                </a:tc>
                <a:tc>
                  <a:txBody>
                    <a:bodyPr/>
                    <a:lstStyle/>
                    <a:p>
                      <a:pPr algn="ctr"/>
                      <a:endParaRPr lang="en-US" sz="600" dirty="0"/>
                    </a:p>
                  </a:txBody>
                  <a:tcPr marL="0" marR="0"/>
                </a:tc>
                <a:tc>
                  <a:txBody>
                    <a:bodyPr/>
                    <a:lstStyle/>
                    <a:p>
                      <a:pPr algn="ctr"/>
                      <a:endParaRPr lang="en-US" sz="600" dirty="0"/>
                    </a:p>
                  </a:txBody>
                  <a:tcPr marL="0" marR="0"/>
                </a:tc>
                <a:extLst>
                  <a:ext uri="{0D108BD9-81ED-4DB2-BD59-A6C34878D82A}">
                    <a16:rowId xmlns:a16="http://schemas.microsoft.com/office/drawing/2014/main" xmlns="" val="1022501479"/>
                  </a:ext>
                </a:extLst>
              </a:tr>
            </a:tbl>
          </a:graphicData>
        </a:graphic>
      </p:graphicFrame>
      <p:pic>
        <p:nvPicPr>
          <p:cNvPr id="32" name="Picture 31">
            <a:extLst>
              <a:ext uri="{FF2B5EF4-FFF2-40B4-BE49-F238E27FC236}">
                <a16:creationId xmlns:a16="http://schemas.microsoft.com/office/drawing/2014/main" xmlns="" id="{BEC029C9-BB72-5125-B1E4-61D8E4CE4237}"/>
              </a:ext>
            </a:extLst>
          </p:cNvPr>
          <p:cNvPicPr>
            <a:picLocks noChangeAspect="1"/>
          </p:cNvPicPr>
          <p:nvPr/>
        </p:nvPicPr>
        <p:blipFill>
          <a:blip r:embed="rId3" cstate="print"/>
          <a:srcRect b="2"/>
          <a:stretch/>
        </p:blipFill>
        <p:spPr>
          <a:xfrm>
            <a:off x="3695546" y="6936325"/>
            <a:ext cx="723781" cy="531275"/>
          </a:xfrm>
          <a:prstGeom prst="rect">
            <a:avLst/>
          </a:prstGeom>
        </p:spPr>
      </p:pic>
      <p:pic>
        <p:nvPicPr>
          <p:cNvPr id="33" name="Picture 32">
            <a:extLst>
              <a:ext uri="{FF2B5EF4-FFF2-40B4-BE49-F238E27FC236}">
                <a16:creationId xmlns:a16="http://schemas.microsoft.com/office/drawing/2014/main" xmlns="" id="{DA6BF8EE-5966-6910-CA1C-D896C22EDE19}"/>
              </a:ext>
            </a:extLst>
          </p:cNvPr>
          <p:cNvPicPr>
            <a:picLocks noChangeAspect="1"/>
          </p:cNvPicPr>
          <p:nvPr/>
        </p:nvPicPr>
        <p:blipFill>
          <a:blip r:embed="rId3" cstate="print"/>
          <a:srcRect b="2"/>
          <a:stretch/>
        </p:blipFill>
        <p:spPr>
          <a:xfrm>
            <a:off x="4482174" y="6936325"/>
            <a:ext cx="723781" cy="531275"/>
          </a:xfrm>
          <a:prstGeom prst="rect">
            <a:avLst/>
          </a:prstGeom>
        </p:spPr>
      </p:pic>
      <p:pic>
        <p:nvPicPr>
          <p:cNvPr id="34" name="Picture 33">
            <a:extLst>
              <a:ext uri="{FF2B5EF4-FFF2-40B4-BE49-F238E27FC236}">
                <a16:creationId xmlns:a16="http://schemas.microsoft.com/office/drawing/2014/main" xmlns="" id="{4D239880-2187-74F2-CD72-EE555491C5AD}"/>
              </a:ext>
            </a:extLst>
          </p:cNvPr>
          <p:cNvPicPr>
            <a:picLocks noChangeAspect="1"/>
          </p:cNvPicPr>
          <p:nvPr/>
        </p:nvPicPr>
        <p:blipFill>
          <a:blip r:embed="rId3" cstate="print"/>
          <a:srcRect b="2"/>
          <a:stretch/>
        </p:blipFill>
        <p:spPr>
          <a:xfrm>
            <a:off x="5268802" y="6936325"/>
            <a:ext cx="723781" cy="531275"/>
          </a:xfrm>
          <a:prstGeom prst="rect">
            <a:avLst/>
          </a:prstGeom>
        </p:spPr>
      </p:pic>
      <p:pic>
        <p:nvPicPr>
          <p:cNvPr id="35" name="Picture 34">
            <a:extLst>
              <a:ext uri="{FF2B5EF4-FFF2-40B4-BE49-F238E27FC236}">
                <a16:creationId xmlns:a16="http://schemas.microsoft.com/office/drawing/2014/main" xmlns="" id="{F60C9269-CF11-B18F-0704-3223C02A29D5}"/>
              </a:ext>
            </a:extLst>
          </p:cNvPr>
          <p:cNvPicPr>
            <a:picLocks noChangeAspect="1"/>
          </p:cNvPicPr>
          <p:nvPr/>
        </p:nvPicPr>
        <p:blipFill>
          <a:blip r:embed="rId3" cstate="print"/>
          <a:srcRect b="2"/>
          <a:stretch/>
        </p:blipFill>
        <p:spPr>
          <a:xfrm>
            <a:off x="2905840" y="7511635"/>
            <a:ext cx="723781" cy="531275"/>
          </a:xfrm>
          <a:prstGeom prst="rect">
            <a:avLst/>
          </a:prstGeom>
        </p:spPr>
      </p:pic>
    </p:spTree>
    <p:extLst>
      <p:ext uri="{BB962C8B-B14F-4D97-AF65-F5344CB8AC3E}">
        <p14:creationId xmlns:p14="http://schemas.microsoft.com/office/powerpoint/2010/main" xmlns="" val="205360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A5AD4792-0BE5-482B-8DBB-C95C1477AACD}"/>
              </a:ext>
            </a:extLst>
          </p:cNvPr>
          <p:cNvSpPr>
            <a:spLocks noGrp="1"/>
          </p:cNvSpPr>
          <p:nvPr>
            <p:ph type="sldNum" sz="quarter" idx="12"/>
          </p:nvPr>
        </p:nvSpPr>
        <p:spPr/>
        <p:txBody>
          <a:bodyPr/>
          <a:lstStyle/>
          <a:p>
            <a:fld id="{FABEA90D-F275-432F-8053-456A4E092F4A}" type="slidenum">
              <a:rPr kumimoji="1" lang="ja-JP" altLang="en-US" smtClean="0"/>
              <a:pPr/>
              <a:t>9</a:t>
            </a:fld>
            <a:endParaRPr kumimoji="1" lang="ja-JP" altLang="en-US" dirty="0"/>
          </a:p>
        </p:txBody>
      </p:sp>
      <p:sp>
        <p:nvSpPr>
          <p:cNvPr id="17" name="正方形/長方形 16">
            <a:extLst>
              <a:ext uri="{FF2B5EF4-FFF2-40B4-BE49-F238E27FC236}">
                <a16:creationId xmlns:a16="http://schemas.microsoft.com/office/drawing/2014/main" xmlns=""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xmlns="" id="{955B3EEA-D4AA-44A8-9AE7-AEB795E8A820}"/>
              </a:ext>
            </a:extLst>
          </p:cNvPr>
          <p:cNvSpPr txBox="1"/>
          <p:nvPr/>
        </p:nvSpPr>
        <p:spPr>
          <a:xfrm>
            <a:off x="406400" y="1025912"/>
            <a:ext cx="6117062" cy="261610"/>
          </a:xfrm>
          <a:prstGeom prst="rect">
            <a:avLst/>
          </a:prstGeom>
          <a:noFill/>
        </p:spPr>
        <p:txBody>
          <a:bodyPr wrap="square" rtlCol="0">
            <a:spAutoFit/>
          </a:bodyPr>
          <a:lstStyle/>
          <a:p>
            <a:r>
              <a:rPr kumimoji="1" lang="en-US" altLang="ja-JP" sz="1100" b="1" dirty="0"/>
              <a:t>5-1. Handy terminal screen image</a:t>
            </a:r>
          </a:p>
        </p:txBody>
      </p:sp>
      <p:sp>
        <p:nvSpPr>
          <p:cNvPr id="38" name="テキスト ボックス 37">
            <a:extLst>
              <a:ext uri="{FF2B5EF4-FFF2-40B4-BE49-F238E27FC236}">
                <a16:creationId xmlns:a16="http://schemas.microsoft.com/office/drawing/2014/main" xmlns="" id="{B4689520-7B62-46A7-AC05-C91832D1A65D}"/>
              </a:ext>
            </a:extLst>
          </p:cNvPr>
          <p:cNvSpPr txBox="1"/>
          <p:nvPr/>
        </p:nvSpPr>
        <p:spPr>
          <a:xfrm>
            <a:off x="334539" y="1266748"/>
            <a:ext cx="6117061" cy="261610"/>
          </a:xfrm>
          <a:prstGeom prst="rect">
            <a:avLst/>
          </a:prstGeom>
          <a:noFill/>
        </p:spPr>
        <p:txBody>
          <a:bodyPr wrap="square" rtlCol="0">
            <a:spAutoFit/>
          </a:bodyPr>
          <a:lstStyle/>
          <a:p>
            <a:pPr algn="ctr"/>
            <a:r>
              <a:rPr kumimoji="1" lang="en-US" altLang="ja-JP" sz="1100" dirty="0"/>
              <a:t>Handy terminal function / screen image</a:t>
            </a:r>
            <a:endParaRPr kumimoji="1" lang="ja-JP" altLang="en-US" sz="1100" dirty="0">
              <a:solidFill>
                <a:srgbClr val="FF0000"/>
              </a:solidFill>
            </a:endParaRPr>
          </a:p>
        </p:txBody>
      </p:sp>
      <p:sp>
        <p:nvSpPr>
          <p:cNvPr id="40" name="正方形/長方形 39">
            <a:extLst>
              <a:ext uri="{FF2B5EF4-FFF2-40B4-BE49-F238E27FC236}">
                <a16:creationId xmlns:a16="http://schemas.microsoft.com/office/drawing/2014/main" xmlns="" id="{4D3446FF-91A2-4882-ADFB-35C92745D8C9}"/>
              </a:ext>
            </a:extLst>
          </p:cNvPr>
          <p:cNvSpPr/>
          <p:nvPr/>
        </p:nvSpPr>
        <p:spPr>
          <a:xfrm>
            <a:off x="406400"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pic>
        <p:nvPicPr>
          <p:cNvPr id="25" name="図 1">
            <a:extLst>
              <a:ext uri="{FF2B5EF4-FFF2-40B4-BE49-F238E27FC236}">
                <a16:creationId xmlns:a16="http://schemas.microsoft.com/office/drawing/2014/main" xmlns="" id="{CA242E63-C24F-40BB-B203-1893923FB9E5}"/>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551018" y="1821753"/>
            <a:ext cx="1743306" cy="2217798"/>
          </a:xfrm>
          <a:prstGeom prst="rect">
            <a:avLst/>
          </a:prstGeom>
        </p:spPr>
      </p:pic>
      <p:pic>
        <p:nvPicPr>
          <p:cNvPr id="26" name="รูปภาพ 3">
            <a:extLst>
              <a:ext uri="{FF2B5EF4-FFF2-40B4-BE49-F238E27FC236}">
                <a16:creationId xmlns:a16="http://schemas.microsoft.com/office/drawing/2014/main" xmlns="" id="{98988BDE-EB55-4467-8109-7814981983D4}"/>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2590284" y="1820770"/>
            <a:ext cx="1716979" cy="2217799"/>
          </a:xfrm>
          <a:prstGeom prst="rect">
            <a:avLst/>
          </a:prstGeom>
        </p:spPr>
      </p:pic>
      <p:pic>
        <p:nvPicPr>
          <p:cNvPr id="27" name="図 8">
            <a:extLst>
              <a:ext uri="{FF2B5EF4-FFF2-40B4-BE49-F238E27FC236}">
                <a16:creationId xmlns:a16="http://schemas.microsoft.com/office/drawing/2014/main" xmlns="" id="{B3442E2E-768D-4FE5-9D5B-D102BFE136CA}"/>
              </a:ext>
            </a:extLst>
          </p:cNvPr>
          <p:cNvPicPr>
            <a:picLocks noChangeAspect="1"/>
          </p:cNvPicPr>
          <p:nvPr/>
        </p:nvPicPr>
        <p:blipFill>
          <a:blip r:embed="rId4" cstate="print"/>
          <a:stretch>
            <a:fillRect/>
          </a:stretch>
        </p:blipFill>
        <p:spPr>
          <a:xfrm>
            <a:off x="2792758" y="2286123"/>
            <a:ext cx="1303133" cy="1746518"/>
          </a:xfrm>
          <a:prstGeom prst="rect">
            <a:avLst/>
          </a:prstGeom>
        </p:spPr>
      </p:pic>
      <p:pic>
        <p:nvPicPr>
          <p:cNvPr id="36" name="図 72">
            <a:extLst>
              <a:ext uri="{FF2B5EF4-FFF2-40B4-BE49-F238E27FC236}">
                <a16:creationId xmlns:a16="http://schemas.microsoft.com/office/drawing/2014/main" xmlns="" id="{6F0C99A5-9509-4BE2-B3B5-A3F978DFEBBB}"/>
              </a:ext>
            </a:extLst>
          </p:cNvPr>
          <p:cNvPicPr>
            <a:picLocks noChangeAspect="1"/>
          </p:cNvPicPr>
          <p:nvPr/>
        </p:nvPicPr>
        <p:blipFill>
          <a:blip r:embed="rId5" cstate="print"/>
          <a:stretch>
            <a:fillRect/>
          </a:stretch>
        </p:blipFill>
        <p:spPr>
          <a:xfrm>
            <a:off x="2838032" y="1941847"/>
            <a:ext cx="1182132" cy="177846"/>
          </a:xfrm>
          <a:prstGeom prst="rect">
            <a:avLst/>
          </a:prstGeom>
        </p:spPr>
      </p:pic>
      <p:sp>
        <p:nvSpPr>
          <p:cNvPr id="37" name="テキスト ボックス 73">
            <a:extLst>
              <a:ext uri="{FF2B5EF4-FFF2-40B4-BE49-F238E27FC236}">
                <a16:creationId xmlns:a16="http://schemas.microsoft.com/office/drawing/2014/main" xmlns="" id="{FF9BBC47-8317-4E2E-944D-772FF43E7E8F}"/>
              </a:ext>
            </a:extLst>
          </p:cNvPr>
          <p:cNvSpPr txBox="1"/>
          <p:nvPr/>
        </p:nvSpPr>
        <p:spPr>
          <a:xfrm>
            <a:off x="2590284" y="1909984"/>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Main Menu</a:t>
            </a:r>
            <a:endParaRPr kumimoji="1" lang="ja-JP" altLang="en-US" sz="800" b="1" dirty="0">
              <a:solidFill>
                <a:schemeClr val="bg1"/>
              </a:solidFill>
              <a:latin typeface="Meiryo UI" panose="020B0604030504040204" pitchFamily="50" charset="-128"/>
              <a:ea typeface="Meiryo UI" panose="020B0604030504040204" pitchFamily="50" charset="-128"/>
            </a:endParaRPr>
          </a:p>
        </p:txBody>
      </p:sp>
      <p:pic>
        <p:nvPicPr>
          <p:cNvPr id="39" name="図 87">
            <a:extLst>
              <a:ext uri="{FF2B5EF4-FFF2-40B4-BE49-F238E27FC236}">
                <a16:creationId xmlns:a16="http://schemas.microsoft.com/office/drawing/2014/main" xmlns="" id="{78FADA72-524C-4A99-AE93-9FF8C1B22BA0}"/>
              </a:ext>
            </a:extLst>
          </p:cNvPr>
          <p:cNvPicPr>
            <a:picLocks noChangeAspect="1"/>
          </p:cNvPicPr>
          <p:nvPr/>
        </p:nvPicPr>
        <p:blipFill>
          <a:blip r:embed="rId4" cstate="print"/>
          <a:stretch>
            <a:fillRect/>
          </a:stretch>
        </p:blipFill>
        <p:spPr>
          <a:xfrm>
            <a:off x="3563910" y="2141814"/>
            <a:ext cx="642805" cy="158497"/>
          </a:xfrm>
          <a:prstGeom prst="rect">
            <a:avLst/>
          </a:prstGeom>
        </p:spPr>
      </p:pic>
      <p:pic>
        <p:nvPicPr>
          <p:cNvPr id="41" name="図 47">
            <a:extLst>
              <a:ext uri="{FF2B5EF4-FFF2-40B4-BE49-F238E27FC236}">
                <a16:creationId xmlns:a16="http://schemas.microsoft.com/office/drawing/2014/main" xmlns="" id="{B086F18D-583E-4D11-83AD-C9D8A8C49290}"/>
              </a:ext>
            </a:extLst>
          </p:cNvPr>
          <p:cNvPicPr>
            <a:picLocks noChangeAspect="1"/>
          </p:cNvPicPr>
          <p:nvPr/>
        </p:nvPicPr>
        <p:blipFill>
          <a:blip r:embed="rId4" cstate="print"/>
          <a:stretch>
            <a:fillRect/>
          </a:stretch>
        </p:blipFill>
        <p:spPr>
          <a:xfrm>
            <a:off x="2732369" y="2141814"/>
            <a:ext cx="558985" cy="152060"/>
          </a:xfrm>
          <a:prstGeom prst="rect">
            <a:avLst/>
          </a:prstGeom>
        </p:spPr>
      </p:pic>
      <p:sp>
        <p:nvSpPr>
          <p:cNvPr id="114" name="テキスト ボックス 113">
            <a:extLst>
              <a:ext uri="{FF2B5EF4-FFF2-40B4-BE49-F238E27FC236}">
                <a16:creationId xmlns:a16="http://schemas.microsoft.com/office/drawing/2014/main" xmlns="" id="{00471CC7-B0BC-4548-98D0-B0DDB8A7B154}"/>
              </a:ext>
            </a:extLst>
          </p:cNvPr>
          <p:cNvSpPr txBox="1"/>
          <p:nvPr/>
        </p:nvSpPr>
        <p:spPr>
          <a:xfrm>
            <a:off x="575754" y="1553672"/>
            <a:ext cx="1706442" cy="261610"/>
          </a:xfrm>
          <a:prstGeom prst="rect">
            <a:avLst/>
          </a:prstGeom>
          <a:noFill/>
        </p:spPr>
        <p:txBody>
          <a:bodyPr wrap="square" rtlCol="0">
            <a:spAutoFit/>
          </a:bodyPr>
          <a:lstStyle/>
          <a:p>
            <a:pPr algn="ctr"/>
            <a:r>
              <a:rPr kumimoji="1" lang="en-US" altLang="ja-JP" sz="1100" dirty="0"/>
              <a:t>1.User Login</a:t>
            </a:r>
            <a:endParaRPr kumimoji="1" lang="ja-JP" altLang="en-US" sz="1100" dirty="0"/>
          </a:p>
        </p:txBody>
      </p:sp>
      <p:sp>
        <p:nvSpPr>
          <p:cNvPr id="115" name="テキスト ボックス 114">
            <a:extLst>
              <a:ext uri="{FF2B5EF4-FFF2-40B4-BE49-F238E27FC236}">
                <a16:creationId xmlns:a16="http://schemas.microsoft.com/office/drawing/2014/main" xmlns="" id="{940705FD-7D5E-4497-8380-E4789CAFFE61}"/>
              </a:ext>
            </a:extLst>
          </p:cNvPr>
          <p:cNvSpPr txBox="1"/>
          <p:nvPr/>
        </p:nvSpPr>
        <p:spPr>
          <a:xfrm>
            <a:off x="2592643" y="1554021"/>
            <a:ext cx="1706442" cy="261610"/>
          </a:xfrm>
          <a:prstGeom prst="rect">
            <a:avLst/>
          </a:prstGeom>
          <a:noFill/>
        </p:spPr>
        <p:txBody>
          <a:bodyPr wrap="square" rtlCol="0">
            <a:spAutoFit/>
          </a:bodyPr>
          <a:lstStyle/>
          <a:p>
            <a:pPr algn="ctr"/>
            <a:r>
              <a:rPr kumimoji="1" lang="en-US" altLang="ja-JP" sz="1100" dirty="0"/>
              <a:t>2.1.Main Menu</a:t>
            </a:r>
            <a:endParaRPr kumimoji="1" lang="ja-JP" altLang="en-US" sz="1100" dirty="0"/>
          </a:p>
        </p:txBody>
      </p:sp>
      <p:pic>
        <p:nvPicPr>
          <p:cNvPr id="5" name="図 4">
            <a:extLst>
              <a:ext uri="{FF2B5EF4-FFF2-40B4-BE49-F238E27FC236}">
                <a16:creationId xmlns:a16="http://schemas.microsoft.com/office/drawing/2014/main" xmlns="" id="{8507BB7E-64DD-4F9C-9D4D-C5B586B2954D}"/>
              </a:ext>
            </a:extLst>
          </p:cNvPr>
          <p:cNvPicPr>
            <a:picLocks noChangeAspect="1"/>
          </p:cNvPicPr>
          <p:nvPr/>
        </p:nvPicPr>
        <p:blipFill>
          <a:blip r:embed="rId6" cstate="print"/>
          <a:stretch>
            <a:fillRect/>
          </a:stretch>
        </p:blipFill>
        <p:spPr>
          <a:xfrm>
            <a:off x="719795" y="2812880"/>
            <a:ext cx="1375241" cy="979017"/>
          </a:xfrm>
          <a:prstGeom prst="rect">
            <a:avLst/>
          </a:prstGeom>
        </p:spPr>
      </p:pic>
      <p:pic>
        <p:nvPicPr>
          <p:cNvPr id="7" name="図 6">
            <a:extLst>
              <a:ext uri="{FF2B5EF4-FFF2-40B4-BE49-F238E27FC236}">
                <a16:creationId xmlns:a16="http://schemas.microsoft.com/office/drawing/2014/main" xmlns="" id="{1E4B7D1A-9A36-4A25-91DA-0325C2903D6A}"/>
              </a:ext>
            </a:extLst>
          </p:cNvPr>
          <p:cNvPicPr>
            <a:picLocks noChangeAspect="1"/>
          </p:cNvPicPr>
          <p:nvPr/>
        </p:nvPicPr>
        <p:blipFill>
          <a:blip r:embed="rId7" cstate="print"/>
          <a:stretch>
            <a:fillRect/>
          </a:stretch>
        </p:blipFill>
        <p:spPr>
          <a:xfrm>
            <a:off x="617410" y="2194590"/>
            <a:ext cx="1531558" cy="1174260"/>
          </a:xfrm>
          <a:prstGeom prst="rect">
            <a:avLst/>
          </a:prstGeom>
        </p:spPr>
      </p:pic>
      <p:pic>
        <p:nvPicPr>
          <p:cNvPr id="122" name="図 121">
            <a:extLst>
              <a:ext uri="{FF2B5EF4-FFF2-40B4-BE49-F238E27FC236}">
                <a16:creationId xmlns:a16="http://schemas.microsoft.com/office/drawing/2014/main" xmlns="" id="{1801E62D-231D-4030-9B6B-E3EBEF4E29A7}"/>
              </a:ext>
            </a:extLst>
          </p:cNvPr>
          <p:cNvPicPr>
            <a:picLocks noChangeAspect="1"/>
          </p:cNvPicPr>
          <p:nvPr/>
        </p:nvPicPr>
        <p:blipFill>
          <a:blip r:embed="rId7" cstate="print"/>
          <a:stretch>
            <a:fillRect/>
          </a:stretch>
        </p:blipFill>
        <p:spPr>
          <a:xfrm>
            <a:off x="845605" y="2858127"/>
            <a:ext cx="943834" cy="213264"/>
          </a:xfrm>
          <a:prstGeom prst="rect">
            <a:avLst/>
          </a:prstGeom>
        </p:spPr>
      </p:pic>
      <p:sp>
        <p:nvSpPr>
          <p:cNvPr id="121" name="テキスト ボックス 14">
            <a:extLst>
              <a:ext uri="{FF2B5EF4-FFF2-40B4-BE49-F238E27FC236}">
                <a16:creationId xmlns:a16="http://schemas.microsoft.com/office/drawing/2014/main" xmlns="" id="{B118ED7C-6F99-4088-AD4D-9121AB072C5A}"/>
              </a:ext>
            </a:extLst>
          </p:cNvPr>
          <p:cNvSpPr txBox="1"/>
          <p:nvPr/>
        </p:nvSpPr>
        <p:spPr>
          <a:xfrm>
            <a:off x="588889" y="2726131"/>
            <a:ext cx="143310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Table ID</a:t>
            </a:r>
            <a:endParaRPr kumimoji="1" lang="ja-JP" altLang="en-US" sz="900" dirty="0">
              <a:latin typeface="Meiryo UI" panose="020B0604030504040204" pitchFamily="50" charset="-128"/>
              <a:ea typeface="Meiryo UI" panose="020B0604030504040204" pitchFamily="50" charset="-128"/>
            </a:endParaRPr>
          </a:p>
        </p:txBody>
      </p:sp>
      <p:sp>
        <p:nvSpPr>
          <p:cNvPr id="256" name="テキスト ボックス 255">
            <a:extLst>
              <a:ext uri="{FF2B5EF4-FFF2-40B4-BE49-F238E27FC236}">
                <a16:creationId xmlns:a16="http://schemas.microsoft.com/office/drawing/2014/main" xmlns="" id="{B3A6DF0F-52AA-4BAD-8A74-7A25F7A0AD80}"/>
              </a:ext>
            </a:extLst>
          </p:cNvPr>
          <p:cNvSpPr txBox="1"/>
          <p:nvPr/>
        </p:nvSpPr>
        <p:spPr>
          <a:xfrm>
            <a:off x="491948" y="4102653"/>
            <a:ext cx="1706442" cy="261610"/>
          </a:xfrm>
          <a:prstGeom prst="rect">
            <a:avLst/>
          </a:prstGeom>
          <a:noFill/>
        </p:spPr>
        <p:txBody>
          <a:bodyPr wrap="square" rtlCol="0">
            <a:spAutoFit/>
          </a:bodyPr>
          <a:lstStyle/>
          <a:p>
            <a:pPr algn="ctr"/>
            <a:r>
              <a:rPr kumimoji="1" lang="en-US" altLang="ja-JP" sz="1100" dirty="0"/>
              <a:t>4. Q-Gate Check</a:t>
            </a:r>
            <a:endParaRPr kumimoji="1" lang="ja-JP" altLang="en-US" sz="1100" dirty="0"/>
          </a:p>
        </p:txBody>
      </p:sp>
      <p:sp>
        <p:nvSpPr>
          <p:cNvPr id="257" name="テキスト ボックス 256">
            <a:extLst>
              <a:ext uri="{FF2B5EF4-FFF2-40B4-BE49-F238E27FC236}">
                <a16:creationId xmlns:a16="http://schemas.microsoft.com/office/drawing/2014/main" xmlns="" id="{06572F01-4F62-4081-99A4-0BA38CCC9D43}"/>
              </a:ext>
            </a:extLst>
          </p:cNvPr>
          <p:cNvSpPr txBox="1"/>
          <p:nvPr/>
        </p:nvSpPr>
        <p:spPr>
          <a:xfrm>
            <a:off x="2547306" y="4124181"/>
            <a:ext cx="1706442" cy="261610"/>
          </a:xfrm>
          <a:prstGeom prst="rect">
            <a:avLst/>
          </a:prstGeom>
          <a:noFill/>
        </p:spPr>
        <p:txBody>
          <a:bodyPr wrap="square" lIns="0" rIns="0" rtlCol="0">
            <a:spAutoFit/>
          </a:bodyPr>
          <a:lstStyle/>
          <a:p>
            <a:pPr algn="ctr"/>
            <a:r>
              <a:rPr kumimoji="1" lang="en-US" altLang="ja-JP" sz="1100" dirty="0"/>
              <a:t>5. Q-Gate Check Finished</a:t>
            </a:r>
            <a:endParaRPr kumimoji="1" lang="ja-JP" altLang="en-US" sz="1100" dirty="0"/>
          </a:p>
        </p:txBody>
      </p:sp>
      <p:pic>
        <p:nvPicPr>
          <p:cNvPr id="4" name="図 3">
            <a:extLst>
              <a:ext uri="{FF2B5EF4-FFF2-40B4-BE49-F238E27FC236}">
                <a16:creationId xmlns:a16="http://schemas.microsoft.com/office/drawing/2014/main" xmlns="" id="{24339F28-1A55-4B1A-8095-9890B1904523}"/>
              </a:ext>
            </a:extLst>
          </p:cNvPr>
          <p:cNvPicPr>
            <a:picLocks noChangeAspect="1"/>
          </p:cNvPicPr>
          <p:nvPr/>
        </p:nvPicPr>
        <p:blipFill>
          <a:blip r:embed="rId8" cstate="print"/>
          <a:stretch>
            <a:fillRect/>
          </a:stretch>
        </p:blipFill>
        <p:spPr>
          <a:xfrm>
            <a:off x="749921" y="2912769"/>
            <a:ext cx="1317401" cy="264528"/>
          </a:xfrm>
          <a:prstGeom prst="rect">
            <a:avLst/>
          </a:prstGeom>
        </p:spPr>
      </p:pic>
      <p:pic>
        <p:nvPicPr>
          <p:cNvPr id="130" name="図 129">
            <a:extLst>
              <a:ext uri="{FF2B5EF4-FFF2-40B4-BE49-F238E27FC236}">
                <a16:creationId xmlns:a16="http://schemas.microsoft.com/office/drawing/2014/main" xmlns="" id="{A1B28E9B-6871-4831-9DB3-A23AD6C10B4B}"/>
              </a:ext>
            </a:extLst>
          </p:cNvPr>
          <p:cNvPicPr>
            <a:picLocks noChangeAspect="1"/>
          </p:cNvPicPr>
          <p:nvPr/>
        </p:nvPicPr>
        <p:blipFill>
          <a:blip r:embed="rId7" cstate="print"/>
          <a:stretch>
            <a:fillRect/>
          </a:stretch>
        </p:blipFill>
        <p:spPr>
          <a:xfrm>
            <a:off x="2060192" y="2865121"/>
            <a:ext cx="177505" cy="257033"/>
          </a:xfrm>
          <a:prstGeom prst="rect">
            <a:avLst/>
          </a:prstGeom>
        </p:spPr>
      </p:pic>
      <p:sp>
        <p:nvSpPr>
          <p:cNvPr id="132" name="テキスト ボックス 14">
            <a:extLst>
              <a:ext uri="{FF2B5EF4-FFF2-40B4-BE49-F238E27FC236}">
                <a16:creationId xmlns:a16="http://schemas.microsoft.com/office/drawing/2014/main" xmlns="" id="{4315BBD7-D7AE-44E8-A282-633DCE86C8EB}"/>
              </a:ext>
            </a:extLst>
          </p:cNvPr>
          <p:cNvSpPr txBox="1"/>
          <p:nvPr/>
        </p:nvSpPr>
        <p:spPr>
          <a:xfrm>
            <a:off x="575296" y="2224172"/>
            <a:ext cx="143310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User code</a:t>
            </a:r>
            <a:endParaRPr kumimoji="1" lang="ja-JP" altLang="en-US" sz="900" dirty="0">
              <a:latin typeface="Meiryo UI" panose="020B0604030504040204" pitchFamily="50" charset="-128"/>
              <a:ea typeface="Meiryo UI" panose="020B0604030504040204" pitchFamily="50" charset="-128"/>
            </a:endParaRPr>
          </a:p>
        </p:txBody>
      </p:sp>
      <p:pic>
        <p:nvPicPr>
          <p:cNvPr id="195" name="図 194">
            <a:extLst>
              <a:ext uri="{FF2B5EF4-FFF2-40B4-BE49-F238E27FC236}">
                <a16:creationId xmlns:a16="http://schemas.microsoft.com/office/drawing/2014/main" xmlns="" id="{A21A59E6-F2D0-431A-88C3-48B0F2A8A63F}"/>
              </a:ext>
            </a:extLst>
          </p:cNvPr>
          <p:cNvPicPr>
            <a:picLocks noChangeAspect="1"/>
          </p:cNvPicPr>
          <p:nvPr/>
        </p:nvPicPr>
        <p:blipFill rotWithShape="1">
          <a:blip r:embed="rId9" cstate="print"/>
          <a:srcRect r="7596" b="3166"/>
          <a:stretch/>
        </p:blipFill>
        <p:spPr>
          <a:xfrm>
            <a:off x="872183" y="3697452"/>
            <a:ext cx="1107340" cy="236804"/>
          </a:xfrm>
          <a:prstGeom prst="rect">
            <a:avLst/>
          </a:prstGeom>
        </p:spPr>
      </p:pic>
      <p:pic>
        <p:nvPicPr>
          <p:cNvPr id="196" name="図 45">
            <a:extLst>
              <a:ext uri="{FF2B5EF4-FFF2-40B4-BE49-F238E27FC236}">
                <a16:creationId xmlns:a16="http://schemas.microsoft.com/office/drawing/2014/main" xmlns="" id="{11F6B71F-4FA8-4B53-9712-4BE5E2C2F61A}"/>
              </a:ext>
            </a:extLst>
          </p:cNvPr>
          <p:cNvPicPr>
            <a:picLocks noChangeAspect="1"/>
          </p:cNvPicPr>
          <p:nvPr/>
        </p:nvPicPr>
        <p:blipFill>
          <a:blip r:embed="rId10" cstate="print"/>
          <a:stretch>
            <a:fillRect/>
          </a:stretch>
        </p:blipFill>
        <p:spPr>
          <a:xfrm>
            <a:off x="1055966" y="3756665"/>
            <a:ext cx="782660" cy="112788"/>
          </a:xfrm>
          <a:prstGeom prst="rect">
            <a:avLst/>
          </a:prstGeom>
        </p:spPr>
      </p:pic>
      <p:sp>
        <p:nvSpPr>
          <p:cNvPr id="197" name="テキスト ボックス 51">
            <a:extLst>
              <a:ext uri="{FF2B5EF4-FFF2-40B4-BE49-F238E27FC236}">
                <a16:creationId xmlns:a16="http://schemas.microsoft.com/office/drawing/2014/main" xmlns="" id="{763AB3E0-DF11-49C9-B05B-7DEBF2CA63DA}"/>
              </a:ext>
            </a:extLst>
          </p:cNvPr>
          <p:cNvSpPr txBox="1"/>
          <p:nvPr/>
        </p:nvSpPr>
        <p:spPr>
          <a:xfrm>
            <a:off x="845350" y="3698174"/>
            <a:ext cx="1182132" cy="215444"/>
          </a:xfrm>
          <a:prstGeom prst="rect">
            <a:avLst/>
          </a:prstGeom>
          <a:noFill/>
        </p:spPr>
        <p:txBody>
          <a:bodyPr wrap="square" rtlCol="0">
            <a:spAutoFit/>
          </a:bodyPr>
          <a:lstStyle/>
          <a:p>
            <a:pPr algn="ctr"/>
            <a:r>
              <a:rPr kumimoji="1" lang="en-US" altLang="ja-JP" sz="800" dirty="0">
                <a:latin typeface="Meiryo UI" panose="020B0604030504040204" pitchFamily="50" charset="-128"/>
                <a:ea typeface="Meiryo UI" panose="020B0604030504040204" pitchFamily="50" charset="-128"/>
              </a:rPr>
              <a:t>Login</a:t>
            </a:r>
            <a:endParaRPr kumimoji="1" lang="ja-JP" altLang="en-US" sz="800" dirty="0">
              <a:latin typeface="Meiryo UI" panose="020B0604030504040204" pitchFamily="50" charset="-128"/>
              <a:ea typeface="Meiryo UI" panose="020B0604030504040204" pitchFamily="50" charset="-128"/>
            </a:endParaRPr>
          </a:p>
        </p:txBody>
      </p:sp>
      <p:pic>
        <p:nvPicPr>
          <p:cNvPr id="251" name="Picture 250"/>
          <p:cNvPicPr>
            <a:picLocks noChangeAspect="1"/>
          </p:cNvPicPr>
          <p:nvPr/>
        </p:nvPicPr>
        <p:blipFill>
          <a:blip r:embed="rId11" cstate="print"/>
          <a:stretch>
            <a:fillRect/>
          </a:stretch>
        </p:blipFill>
        <p:spPr>
          <a:xfrm>
            <a:off x="4614711" y="4385791"/>
            <a:ext cx="1666322" cy="2232309"/>
          </a:xfrm>
          <a:prstGeom prst="rect">
            <a:avLst/>
          </a:prstGeom>
        </p:spPr>
      </p:pic>
      <p:pic>
        <p:nvPicPr>
          <p:cNvPr id="55" name="図 3">
            <a:extLst>
              <a:ext uri="{FF2B5EF4-FFF2-40B4-BE49-F238E27FC236}">
                <a16:creationId xmlns:a16="http://schemas.microsoft.com/office/drawing/2014/main" xmlns="" id="{CB70F047-5E0F-E2FC-DADC-E6FDE2E71075}"/>
              </a:ext>
            </a:extLst>
          </p:cNvPr>
          <p:cNvPicPr>
            <a:picLocks noChangeAspect="1"/>
          </p:cNvPicPr>
          <p:nvPr/>
        </p:nvPicPr>
        <p:blipFill>
          <a:blip r:embed="rId8" cstate="print"/>
          <a:stretch>
            <a:fillRect/>
          </a:stretch>
        </p:blipFill>
        <p:spPr>
          <a:xfrm>
            <a:off x="768115" y="2396254"/>
            <a:ext cx="1317401" cy="264528"/>
          </a:xfrm>
          <a:prstGeom prst="rect">
            <a:avLst/>
          </a:prstGeom>
        </p:spPr>
      </p:pic>
      <p:pic>
        <p:nvPicPr>
          <p:cNvPr id="56" name="図 129">
            <a:extLst>
              <a:ext uri="{FF2B5EF4-FFF2-40B4-BE49-F238E27FC236}">
                <a16:creationId xmlns:a16="http://schemas.microsoft.com/office/drawing/2014/main" xmlns="" id="{98AD1D06-3828-4576-893B-F92EF0D820FE}"/>
              </a:ext>
            </a:extLst>
          </p:cNvPr>
          <p:cNvPicPr>
            <a:picLocks noChangeAspect="1"/>
          </p:cNvPicPr>
          <p:nvPr/>
        </p:nvPicPr>
        <p:blipFill>
          <a:blip r:embed="rId7" cstate="print"/>
          <a:stretch>
            <a:fillRect/>
          </a:stretch>
        </p:blipFill>
        <p:spPr>
          <a:xfrm>
            <a:off x="1995965" y="2370053"/>
            <a:ext cx="177505" cy="257033"/>
          </a:xfrm>
          <a:prstGeom prst="rect">
            <a:avLst/>
          </a:prstGeom>
        </p:spPr>
      </p:pic>
      <p:pic>
        <p:nvPicPr>
          <p:cNvPr id="2" name="รูปภาพ 3">
            <a:extLst>
              <a:ext uri="{FF2B5EF4-FFF2-40B4-BE49-F238E27FC236}">
                <a16:creationId xmlns:a16="http://schemas.microsoft.com/office/drawing/2014/main" xmlns="" id="{862C0E07-DB8F-4A0F-5FE5-547B5DFD77BF}"/>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579037" y="4370208"/>
            <a:ext cx="1716979" cy="2217799"/>
          </a:xfrm>
          <a:prstGeom prst="rect">
            <a:avLst/>
          </a:prstGeom>
        </p:spPr>
      </p:pic>
      <p:pic>
        <p:nvPicPr>
          <p:cNvPr id="6" name="図 119">
            <a:extLst>
              <a:ext uri="{FF2B5EF4-FFF2-40B4-BE49-F238E27FC236}">
                <a16:creationId xmlns:a16="http://schemas.microsoft.com/office/drawing/2014/main" xmlns="" id="{0B8807BD-9918-192D-5104-0C064B97B3BF}"/>
              </a:ext>
            </a:extLst>
          </p:cNvPr>
          <p:cNvPicPr>
            <a:picLocks noChangeAspect="1"/>
          </p:cNvPicPr>
          <p:nvPr/>
        </p:nvPicPr>
        <p:blipFill>
          <a:blip r:embed="rId5" cstate="print"/>
          <a:stretch>
            <a:fillRect/>
          </a:stretch>
        </p:blipFill>
        <p:spPr>
          <a:xfrm>
            <a:off x="826784" y="4490312"/>
            <a:ext cx="1182132" cy="177846"/>
          </a:xfrm>
          <a:prstGeom prst="rect">
            <a:avLst/>
          </a:prstGeom>
        </p:spPr>
      </p:pic>
      <p:sp>
        <p:nvSpPr>
          <p:cNvPr id="8" name="テキスト ボックス 120">
            <a:extLst>
              <a:ext uri="{FF2B5EF4-FFF2-40B4-BE49-F238E27FC236}">
                <a16:creationId xmlns:a16="http://schemas.microsoft.com/office/drawing/2014/main" xmlns="" id="{A5C688AC-CA7A-64C8-5CA6-4C2FAD26725D}"/>
              </a:ext>
            </a:extLst>
          </p:cNvPr>
          <p:cNvSpPr txBox="1"/>
          <p:nvPr/>
        </p:nvSpPr>
        <p:spPr>
          <a:xfrm>
            <a:off x="579036" y="4458449"/>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9" name="図 124">
            <a:extLst>
              <a:ext uri="{FF2B5EF4-FFF2-40B4-BE49-F238E27FC236}">
                <a16:creationId xmlns:a16="http://schemas.microsoft.com/office/drawing/2014/main" xmlns="" id="{84F442C3-B26A-CEC2-0562-A30153E934B4}"/>
              </a:ext>
            </a:extLst>
          </p:cNvPr>
          <p:cNvPicPr>
            <a:picLocks noChangeAspect="1"/>
          </p:cNvPicPr>
          <p:nvPr/>
        </p:nvPicPr>
        <p:blipFill>
          <a:blip r:embed="rId4" cstate="print"/>
          <a:stretch>
            <a:fillRect/>
          </a:stretch>
        </p:blipFill>
        <p:spPr>
          <a:xfrm>
            <a:off x="784640" y="4705756"/>
            <a:ext cx="1492073" cy="1579717"/>
          </a:xfrm>
          <a:prstGeom prst="rect">
            <a:avLst/>
          </a:prstGeom>
        </p:spPr>
      </p:pic>
      <p:sp>
        <p:nvSpPr>
          <p:cNvPr id="12" name="テキスト ボックス 127">
            <a:extLst>
              <a:ext uri="{FF2B5EF4-FFF2-40B4-BE49-F238E27FC236}">
                <a16:creationId xmlns:a16="http://schemas.microsoft.com/office/drawing/2014/main" xmlns="" id="{21B24E21-9831-D4C9-0F71-EF1F53E414BB}"/>
              </a:ext>
            </a:extLst>
          </p:cNvPr>
          <p:cNvSpPr txBox="1"/>
          <p:nvPr/>
        </p:nvSpPr>
        <p:spPr>
          <a:xfrm>
            <a:off x="644426" y="6313886"/>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3" name="図 44">
            <a:extLst>
              <a:ext uri="{FF2B5EF4-FFF2-40B4-BE49-F238E27FC236}">
                <a16:creationId xmlns:a16="http://schemas.microsoft.com/office/drawing/2014/main" xmlns="" id="{8CEF4FE5-2DFE-6CF0-F043-18D415C2A39E}"/>
              </a:ext>
            </a:extLst>
          </p:cNvPr>
          <p:cNvPicPr>
            <a:picLocks noChangeAspect="1"/>
          </p:cNvPicPr>
          <p:nvPr/>
        </p:nvPicPr>
        <p:blipFill rotWithShape="1">
          <a:blip r:embed="rId12" cstate="print"/>
          <a:srcRect r="7596" b="3166"/>
          <a:stretch/>
        </p:blipFill>
        <p:spPr>
          <a:xfrm>
            <a:off x="633371" y="6326763"/>
            <a:ext cx="369329" cy="250725"/>
          </a:xfrm>
          <a:prstGeom prst="rect">
            <a:avLst/>
          </a:prstGeom>
        </p:spPr>
      </p:pic>
      <p:sp>
        <p:nvSpPr>
          <p:cNvPr id="14" name="テキスト ボックス 135">
            <a:extLst>
              <a:ext uri="{FF2B5EF4-FFF2-40B4-BE49-F238E27FC236}">
                <a16:creationId xmlns:a16="http://schemas.microsoft.com/office/drawing/2014/main" xmlns="" id="{B41798DD-1DB1-3466-460C-05A8CFE2F510}"/>
              </a:ext>
            </a:extLst>
          </p:cNvPr>
          <p:cNvSpPr txBox="1"/>
          <p:nvPr/>
        </p:nvSpPr>
        <p:spPr>
          <a:xfrm>
            <a:off x="536904" y="4671110"/>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pic>
        <p:nvPicPr>
          <p:cNvPr id="15" name="図 49">
            <a:extLst>
              <a:ext uri="{FF2B5EF4-FFF2-40B4-BE49-F238E27FC236}">
                <a16:creationId xmlns:a16="http://schemas.microsoft.com/office/drawing/2014/main" xmlns="" id="{42798058-3B1A-7A5E-928E-582732824B54}"/>
              </a:ext>
            </a:extLst>
          </p:cNvPr>
          <p:cNvPicPr>
            <a:picLocks noChangeAspect="1"/>
          </p:cNvPicPr>
          <p:nvPr/>
        </p:nvPicPr>
        <p:blipFill>
          <a:blip r:embed="rId13" cstate="print"/>
          <a:stretch>
            <a:fillRect/>
          </a:stretch>
        </p:blipFill>
        <p:spPr>
          <a:xfrm>
            <a:off x="677860" y="6364903"/>
            <a:ext cx="266258" cy="135957"/>
          </a:xfrm>
          <a:prstGeom prst="rect">
            <a:avLst/>
          </a:prstGeom>
        </p:spPr>
      </p:pic>
      <p:sp>
        <p:nvSpPr>
          <p:cNvPr id="22" name="テキスト ボックス 285">
            <a:extLst>
              <a:ext uri="{FF2B5EF4-FFF2-40B4-BE49-F238E27FC236}">
                <a16:creationId xmlns:a16="http://schemas.microsoft.com/office/drawing/2014/main" xmlns="" id="{388F4628-AB26-1C8D-79D7-DD4F5DAF2717}"/>
              </a:ext>
            </a:extLst>
          </p:cNvPr>
          <p:cNvSpPr txBox="1"/>
          <p:nvPr/>
        </p:nvSpPr>
        <p:spPr>
          <a:xfrm>
            <a:off x="567033" y="6321114"/>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24" name="テキスト ボックス 127">
            <a:extLst>
              <a:ext uri="{FF2B5EF4-FFF2-40B4-BE49-F238E27FC236}">
                <a16:creationId xmlns:a16="http://schemas.microsoft.com/office/drawing/2014/main" xmlns="" id="{683E7771-55D7-05C7-2244-9C74EA32EB92}"/>
              </a:ext>
            </a:extLst>
          </p:cNvPr>
          <p:cNvSpPr txBox="1"/>
          <p:nvPr/>
        </p:nvSpPr>
        <p:spPr>
          <a:xfrm>
            <a:off x="1835995" y="6314572"/>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8" name="図 340">
            <a:extLst>
              <a:ext uri="{FF2B5EF4-FFF2-40B4-BE49-F238E27FC236}">
                <a16:creationId xmlns:a16="http://schemas.microsoft.com/office/drawing/2014/main" xmlns="" id="{4D197B61-AC3D-B834-F584-3B1AA1340532}"/>
              </a:ext>
            </a:extLst>
          </p:cNvPr>
          <p:cNvPicPr>
            <a:picLocks noChangeAspect="1"/>
          </p:cNvPicPr>
          <p:nvPr/>
        </p:nvPicPr>
        <p:blipFill rotWithShape="1">
          <a:blip r:embed="rId12" cstate="print"/>
          <a:srcRect r="7596" b="3166"/>
          <a:stretch/>
        </p:blipFill>
        <p:spPr>
          <a:xfrm>
            <a:off x="1824940" y="6327449"/>
            <a:ext cx="369329" cy="250725"/>
          </a:xfrm>
          <a:prstGeom prst="rect">
            <a:avLst/>
          </a:prstGeom>
        </p:spPr>
      </p:pic>
      <p:pic>
        <p:nvPicPr>
          <p:cNvPr id="32" name="図 341">
            <a:extLst>
              <a:ext uri="{FF2B5EF4-FFF2-40B4-BE49-F238E27FC236}">
                <a16:creationId xmlns:a16="http://schemas.microsoft.com/office/drawing/2014/main" xmlns="" id="{41E43977-8B48-CB04-7DB0-D0F99A427B49}"/>
              </a:ext>
            </a:extLst>
          </p:cNvPr>
          <p:cNvPicPr>
            <a:picLocks noChangeAspect="1"/>
          </p:cNvPicPr>
          <p:nvPr/>
        </p:nvPicPr>
        <p:blipFill>
          <a:blip r:embed="rId13" cstate="print"/>
          <a:stretch>
            <a:fillRect/>
          </a:stretch>
        </p:blipFill>
        <p:spPr>
          <a:xfrm>
            <a:off x="1869429" y="6365589"/>
            <a:ext cx="266258" cy="135957"/>
          </a:xfrm>
          <a:prstGeom prst="rect">
            <a:avLst/>
          </a:prstGeom>
        </p:spPr>
      </p:pic>
      <p:sp>
        <p:nvSpPr>
          <p:cNvPr id="35" name="テキスト ボックス 285">
            <a:extLst>
              <a:ext uri="{FF2B5EF4-FFF2-40B4-BE49-F238E27FC236}">
                <a16:creationId xmlns:a16="http://schemas.microsoft.com/office/drawing/2014/main" xmlns="" id="{2A19C438-8225-4133-A254-2F28C3F8A436}"/>
              </a:ext>
            </a:extLst>
          </p:cNvPr>
          <p:cNvSpPr txBox="1"/>
          <p:nvPr/>
        </p:nvSpPr>
        <p:spPr>
          <a:xfrm>
            <a:off x="1758602" y="6321800"/>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44" name="テキスト ボックス 127">
            <a:extLst>
              <a:ext uri="{FF2B5EF4-FFF2-40B4-BE49-F238E27FC236}">
                <a16:creationId xmlns:a16="http://schemas.microsoft.com/office/drawing/2014/main" xmlns="" id="{D74739AC-BC7B-5BE7-A2F4-FD79383CC14B}"/>
              </a:ext>
            </a:extLst>
          </p:cNvPr>
          <p:cNvSpPr txBox="1"/>
          <p:nvPr/>
        </p:nvSpPr>
        <p:spPr>
          <a:xfrm>
            <a:off x="1443491" y="6315096"/>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53" name="図 46">
            <a:extLst>
              <a:ext uri="{FF2B5EF4-FFF2-40B4-BE49-F238E27FC236}">
                <a16:creationId xmlns:a16="http://schemas.microsoft.com/office/drawing/2014/main" xmlns="" id="{579B7D1A-0A49-0387-365C-8580FF2F69F4}"/>
              </a:ext>
            </a:extLst>
          </p:cNvPr>
          <p:cNvPicPr>
            <a:picLocks noChangeAspect="1"/>
          </p:cNvPicPr>
          <p:nvPr/>
        </p:nvPicPr>
        <p:blipFill rotWithShape="1">
          <a:blip r:embed="rId12" cstate="print"/>
          <a:srcRect r="7596" b="3166"/>
          <a:stretch/>
        </p:blipFill>
        <p:spPr>
          <a:xfrm>
            <a:off x="1432436" y="6327973"/>
            <a:ext cx="369329" cy="250725"/>
          </a:xfrm>
          <a:prstGeom prst="rect">
            <a:avLst/>
          </a:prstGeom>
        </p:spPr>
      </p:pic>
      <p:pic>
        <p:nvPicPr>
          <p:cNvPr id="54" name="図 47">
            <a:extLst>
              <a:ext uri="{FF2B5EF4-FFF2-40B4-BE49-F238E27FC236}">
                <a16:creationId xmlns:a16="http://schemas.microsoft.com/office/drawing/2014/main" xmlns="" id="{79DFD720-13A0-1B83-053A-6C0E56AAAF30}"/>
              </a:ext>
            </a:extLst>
          </p:cNvPr>
          <p:cNvPicPr>
            <a:picLocks noChangeAspect="1"/>
          </p:cNvPicPr>
          <p:nvPr/>
        </p:nvPicPr>
        <p:blipFill>
          <a:blip r:embed="rId13" cstate="print"/>
          <a:stretch>
            <a:fillRect/>
          </a:stretch>
        </p:blipFill>
        <p:spPr>
          <a:xfrm>
            <a:off x="1476925" y="6366113"/>
            <a:ext cx="266258" cy="135957"/>
          </a:xfrm>
          <a:prstGeom prst="rect">
            <a:avLst/>
          </a:prstGeom>
        </p:spPr>
      </p:pic>
      <p:sp>
        <p:nvSpPr>
          <p:cNvPr id="57" name="テキスト ボックス 285">
            <a:extLst>
              <a:ext uri="{FF2B5EF4-FFF2-40B4-BE49-F238E27FC236}">
                <a16:creationId xmlns:a16="http://schemas.microsoft.com/office/drawing/2014/main" xmlns="" id="{6C5E4CDE-52B6-6C47-44FC-629970A063FD}"/>
              </a:ext>
            </a:extLst>
          </p:cNvPr>
          <p:cNvSpPr txBox="1"/>
          <p:nvPr/>
        </p:nvSpPr>
        <p:spPr>
          <a:xfrm>
            <a:off x="1366098" y="6322324"/>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58" name="テキスト ボックス 127">
            <a:extLst>
              <a:ext uri="{FF2B5EF4-FFF2-40B4-BE49-F238E27FC236}">
                <a16:creationId xmlns:a16="http://schemas.microsoft.com/office/drawing/2014/main" xmlns="" id="{1E77FFCB-E8D3-F6DE-34CA-EB54F52D4D58}"/>
              </a:ext>
            </a:extLst>
          </p:cNvPr>
          <p:cNvSpPr txBox="1"/>
          <p:nvPr/>
        </p:nvSpPr>
        <p:spPr>
          <a:xfrm>
            <a:off x="1050602" y="6311839"/>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59" name="図 64">
            <a:extLst>
              <a:ext uri="{FF2B5EF4-FFF2-40B4-BE49-F238E27FC236}">
                <a16:creationId xmlns:a16="http://schemas.microsoft.com/office/drawing/2014/main" xmlns="" id="{C7DE32FF-7FBB-5C5A-1E9B-21130337F0F0}"/>
              </a:ext>
            </a:extLst>
          </p:cNvPr>
          <p:cNvPicPr>
            <a:picLocks noChangeAspect="1"/>
          </p:cNvPicPr>
          <p:nvPr/>
        </p:nvPicPr>
        <p:blipFill rotWithShape="1">
          <a:blip r:embed="rId12" cstate="print"/>
          <a:srcRect r="7596" b="3166"/>
          <a:stretch/>
        </p:blipFill>
        <p:spPr>
          <a:xfrm>
            <a:off x="1039547" y="6324716"/>
            <a:ext cx="369329" cy="250725"/>
          </a:xfrm>
          <a:prstGeom prst="rect">
            <a:avLst/>
          </a:prstGeom>
        </p:spPr>
      </p:pic>
      <p:pic>
        <p:nvPicPr>
          <p:cNvPr id="60" name="図 65">
            <a:extLst>
              <a:ext uri="{FF2B5EF4-FFF2-40B4-BE49-F238E27FC236}">
                <a16:creationId xmlns:a16="http://schemas.microsoft.com/office/drawing/2014/main" xmlns="" id="{75E8591E-2077-CAD2-A642-46BFFFC1147C}"/>
              </a:ext>
            </a:extLst>
          </p:cNvPr>
          <p:cNvPicPr>
            <a:picLocks noChangeAspect="1"/>
          </p:cNvPicPr>
          <p:nvPr/>
        </p:nvPicPr>
        <p:blipFill>
          <a:blip r:embed="rId13" cstate="print"/>
          <a:stretch>
            <a:fillRect/>
          </a:stretch>
        </p:blipFill>
        <p:spPr>
          <a:xfrm>
            <a:off x="1084036" y="6362856"/>
            <a:ext cx="266258" cy="135957"/>
          </a:xfrm>
          <a:prstGeom prst="rect">
            <a:avLst/>
          </a:prstGeom>
        </p:spPr>
      </p:pic>
      <p:sp>
        <p:nvSpPr>
          <p:cNvPr id="61" name="テキスト ボックス 285">
            <a:extLst>
              <a:ext uri="{FF2B5EF4-FFF2-40B4-BE49-F238E27FC236}">
                <a16:creationId xmlns:a16="http://schemas.microsoft.com/office/drawing/2014/main" xmlns="" id="{1E7919A8-8F0E-7A53-0E6B-A00A6503F7C6}"/>
              </a:ext>
            </a:extLst>
          </p:cNvPr>
          <p:cNvSpPr txBox="1"/>
          <p:nvPr/>
        </p:nvSpPr>
        <p:spPr>
          <a:xfrm>
            <a:off x="973209" y="6319067"/>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62" name="テキスト ボックス 135">
            <a:extLst>
              <a:ext uri="{FF2B5EF4-FFF2-40B4-BE49-F238E27FC236}">
                <a16:creationId xmlns:a16="http://schemas.microsoft.com/office/drawing/2014/main" xmlns="" id="{C3038CF4-08E4-6EA0-E29F-4B30C03AC5C3}"/>
              </a:ext>
            </a:extLst>
          </p:cNvPr>
          <p:cNvSpPr txBox="1"/>
          <p:nvPr/>
        </p:nvSpPr>
        <p:spPr>
          <a:xfrm>
            <a:off x="534546" y="4834755"/>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63" name="テキスト ボックス 285">
            <a:extLst>
              <a:ext uri="{FF2B5EF4-FFF2-40B4-BE49-F238E27FC236}">
                <a16:creationId xmlns:a16="http://schemas.microsoft.com/office/drawing/2014/main" xmlns="" id="{4EAB8568-619B-91AD-8D2F-C1AF8DADBF63}"/>
              </a:ext>
            </a:extLst>
          </p:cNvPr>
          <p:cNvSpPr txBox="1"/>
          <p:nvPr/>
        </p:nvSpPr>
        <p:spPr>
          <a:xfrm>
            <a:off x="908679" y="4844732"/>
            <a:ext cx="747137" cy="144305"/>
          </a:xfrm>
          <a:prstGeom prst="rect">
            <a:avLst/>
          </a:prstGeom>
          <a:solidFill>
            <a:srgbClr val="D6DCE5"/>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450" name="テキスト ボックス 135">
            <a:extLst>
              <a:ext uri="{FF2B5EF4-FFF2-40B4-BE49-F238E27FC236}">
                <a16:creationId xmlns:a16="http://schemas.microsoft.com/office/drawing/2014/main" xmlns="" id="{606D80AB-7711-F7D7-5173-68CD4E79D7F9}"/>
              </a:ext>
            </a:extLst>
          </p:cNvPr>
          <p:cNvSpPr txBox="1"/>
          <p:nvPr/>
        </p:nvSpPr>
        <p:spPr>
          <a:xfrm>
            <a:off x="1580480" y="4810718"/>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452" name="テキスト ボックス 285">
            <a:extLst>
              <a:ext uri="{FF2B5EF4-FFF2-40B4-BE49-F238E27FC236}">
                <a16:creationId xmlns:a16="http://schemas.microsoft.com/office/drawing/2014/main" xmlns="" id="{205461C8-3431-C030-C2D7-87998D61ABAB}"/>
              </a:ext>
            </a:extLst>
          </p:cNvPr>
          <p:cNvSpPr txBox="1"/>
          <p:nvPr/>
        </p:nvSpPr>
        <p:spPr>
          <a:xfrm>
            <a:off x="2001910" y="4848093"/>
            <a:ext cx="253003" cy="144305"/>
          </a:xfrm>
          <a:prstGeom prst="rect">
            <a:avLst/>
          </a:prstGeom>
          <a:solidFill>
            <a:srgbClr val="3BED5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311F</a:t>
            </a:r>
            <a:endParaRPr kumimoji="1" lang="ja-JP" altLang="en-US" sz="600" dirty="0">
              <a:latin typeface="Meiryo UI" panose="020B0604030504040204" pitchFamily="50" charset="-128"/>
              <a:ea typeface="Meiryo UI" panose="020B0604030504040204" pitchFamily="50" charset="-128"/>
            </a:endParaRPr>
          </a:p>
        </p:txBody>
      </p:sp>
      <p:sp>
        <p:nvSpPr>
          <p:cNvPr id="459" name="テキスト ボックス 135">
            <a:extLst>
              <a:ext uri="{FF2B5EF4-FFF2-40B4-BE49-F238E27FC236}">
                <a16:creationId xmlns:a16="http://schemas.microsoft.com/office/drawing/2014/main" xmlns="" id="{D067D481-EEC3-404D-FD59-6129F7676DDC}"/>
              </a:ext>
            </a:extLst>
          </p:cNvPr>
          <p:cNvSpPr txBox="1"/>
          <p:nvPr/>
        </p:nvSpPr>
        <p:spPr>
          <a:xfrm>
            <a:off x="1425296" y="5165767"/>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460" name="テキスト ボックス 285">
            <a:extLst>
              <a:ext uri="{FF2B5EF4-FFF2-40B4-BE49-F238E27FC236}">
                <a16:creationId xmlns:a16="http://schemas.microsoft.com/office/drawing/2014/main" xmlns="" id="{CC9537C4-B321-CB4E-2B73-526C52E402BC}"/>
              </a:ext>
            </a:extLst>
          </p:cNvPr>
          <p:cNvSpPr txBox="1"/>
          <p:nvPr/>
        </p:nvSpPr>
        <p:spPr>
          <a:xfrm>
            <a:off x="1819620" y="5216997"/>
            <a:ext cx="232179" cy="144305"/>
          </a:xfrm>
          <a:prstGeom prst="rect">
            <a:avLst/>
          </a:prstGeom>
          <a:solidFill>
            <a:srgbClr val="FFFF0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180</a:t>
            </a:r>
            <a:endParaRPr kumimoji="1" lang="ja-JP" altLang="en-US" sz="600" dirty="0">
              <a:latin typeface="Meiryo UI" panose="020B0604030504040204" pitchFamily="50" charset="-128"/>
              <a:ea typeface="Meiryo UI" panose="020B0604030504040204" pitchFamily="50" charset="-128"/>
            </a:endParaRPr>
          </a:p>
        </p:txBody>
      </p:sp>
      <p:graphicFrame>
        <p:nvGraphicFramePr>
          <p:cNvPr id="461" name="Table 460">
            <a:extLst>
              <a:ext uri="{FF2B5EF4-FFF2-40B4-BE49-F238E27FC236}">
                <a16:creationId xmlns:a16="http://schemas.microsoft.com/office/drawing/2014/main" xmlns="" id="{6DC0CEBF-B661-0C05-8564-6FCCBC7D0AF1}"/>
              </a:ext>
            </a:extLst>
          </p:cNvPr>
          <p:cNvGraphicFramePr>
            <a:graphicFrameLocks noGrp="1"/>
          </p:cNvGraphicFramePr>
          <p:nvPr>
            <p:extLst>
              <p:ext uri="{D42A27DB-BD31-4B8C-83A1-F6EECF244321}">
                <p14:modId xmlns:p14="http://schemas.microsoft.com/office/powerpoint/2010/main" xmlns="" val="2775565335"/>
              </p:ext>
            </p:extLst>
          </p:nvPr>
        </p:nvGraphicFramePr>
        <p:xfrm>
          <a:off x="617974" y="5397178"/>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xmlns="" val="2640134635"/>
                    </a:ext>
                  </a:extLst>
                </a:gridCol>
                <a:gridCol w="1104900">
                  <a:extLst>
                    <a:ext uri="{9D8B030D-6E8A-4147-A177-3AD203B41FA5}">
                      <a16:colId xmlns:a16="http://schemas.microsoft.com/office/drawing/2014/main" xmlns="" val="4269249277"/>
                    </a:ext>
                  </a:extLst>
                </a:gridCol>
                <a:gridCol w="313783">
                  <a:extLst>
                    <a:ext uri="{9D8B030D-6E8A-4147-A177-3AD203B41FA5}">
                      <a16:colId xmlns:a16="http://schemas.microsoft.com/office/drawing/2014/main" xmlns=""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xmlns="" val="2866975144"/>
                  </a:ext>
                </a:extLst>
              </a:tr>
              <a:tr h="172271">
                <a:tc>
                  <a:txBody>
                    <a:bodyPr/>
                    <a:lstStyle/>
                    <a:p>
                      <a:pPr algn="ctr"/>
                      <a:r>
                        <a:rPr lang="en-US" sz="600" b="0" dirty="0"/>
                        <a:t>1</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xmlns="" val="1955233755"/>
                  </a:ext>
                </a:extLst>
              </a:tr>
              <a:tr h="152400">
                <a:tc>
                  <a:txBody>
                    <a:bodyPr/>
                    <a:lstStyle/>
                    <a:p>
                      <a:pPr algn="ctr"/>
                      <a:r>
                        <a:rPr lang="en-US" sz="600" dirty="0"/>
                        <a:t>2</a:t>
                      </a: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endParaRPr lang="en-US" sz="600" dirty="0"/>
                    </a:p>
                  </a:txBody>
                  <a:tcPr marL="0" marR="0" marT="0" marB="0" anchor="ctr"/>
                </a:tc>
                <a:extLst>
                  <a:ext uri="{0D108BD9-81ED-4DB2-BD59-A6C34878D82A}">
                    <a16:rowId xmlns:a16="http://schemas.microsoft.com/office/drawing/2014/main" xmlns="" val="512161375"/>
                  </a:ext>
                </a:extLst>
              </a:tr>
              <a:tr h="182880">
                <a:tc>
                  <a:txBody>
                    <a:bodyPr/>
                    <a:lstStyle/>
                    <a:p>
                      <a:pPr algn="ctr"/>
                      <a:r>
                        <a:rPr lang="en-US" sz="600" dirty="0"/>
                        <a:t>3</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dirty="0">
                          <a:highlight>
                            <a:srgbClr val="3BED50"/>
                          </a:highlight>
                        </a:rPr>
                        <a:t>60</a:t>
                      </a:r>
                    </a:p>
                  </a:txBody>
                  <a:tcPr marL="0" marR="0" marT="0" marB="0" anchor="ctr"/>
                </a:tc>
                <a:extLst>
                  <a:ext uri="{0D108BD9-81ED-4DB2-BD59-A6C34878D82A}">
                    <a16:rowId xmlns:a16="http://schemas.microsoft.com/office/drawing/2014/main" xmlns="" val="3993001625"/>
                  </a:ext>
                </a:extLst>
              </a:tr>
              <a:tr h="14859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xmlns="" val="203154230"/>
                  </a:ext>
                </a:extLst>
              </a:tr>
            </a:tbl>
          </a:graphicData>
        </a:graphic>
      </p:graphicFrame>
      <p:sp>
        <p:nvSpPr>
          <p:cNvPr id="463" name="テキスト ボックス 285">
            <a:extLst>
              <a:ext uri="{FF2B5EF4-FFF2-40B4-BE49-F238E27FC236}">
                <a16:creationId xmlns:a16="http://schemas.microsoft.com/office/drawing/2014/main" xmlns="" id="{CC1A43F7-0048-C780-894B-9CD95B39BA8F}"/>
              </a:ext>
            </a:extLst>
          </p:cNvPr>
          <p:cNvSpPr txBox="1"/>
          <p:nvPr/>
        </p:nvSpPr>
        <p:spPr>
          <a:xfrm>
            <a:off x="2080442" y="5215328"/>
            <a:ext cx="184851" cy="144305"/>
          </a:xfrm>
          <a:prstGeom prst="rect">
            <a:avLst/>
          </a:prstGeom>
          <a:solidFill>
            <a:schemeClr val="bg1">
              <a:lumMod val="85000"/>
            </a:schemeClr>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sp>
        <p:nvSpPr>
          <p:cNvPr id="75" name="Cross 74">
            <a:extLst>
              <a:ext uri="{FF2B5EF4-FFF2-40B4-BE49-F238E27FC236}">
                <a16:creationId xmlns:a16="http://schemas.microsoft.com/office/drawing/2014/main" xmlns="" id="{384B479F-D423-4DC7-4BC3-BBF3FA340BC0}"/>
              </a:ext>
            </a:extLst>
          </p:cNvPr>
          <p:cNvSpPr/>
          <p:nvPr/>
        </p:nvSpPr>
        <p:spPr>
          <a:xfrm>
            <a:off x="2032814" y="2452544"/>
            <a:ext cx="145556" cy="140960"/>
          </a:xfrm>
          <a:prstGeom prst="plus">
            <a:avLst>
              <a:gd name="adj" fmla="val 32805"/>
            </a:avLst>
          </a:prstGeom>
          <a:solidFill>
            <a:srgbClr val="3BED50"/>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pic>
        <p:nvPicPr>
          <p:cNvPr id="82" name="Picture 81">
            <a:extLst>
              <a:ext uri="{FF2B5EF4-FFF2-40B4-BE49-F238E27FC236}">
                <a16:creationId xmlns:a16="http://schemas.microsoft.com/office/drawing/2014/main" xmlns="" id="{A63B4B12-8589-0E5E-0C30-50E3E78F2F6D}"/>
              </a:ext>
            </a:extLst>
          </p:cNvPr>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2709644" y="2851805"/>
            <a:ext cx="444693" cy="444693"/>
          </a:xfrm>
          <a:prstGeom prst="rect">
            <a:avLst/>
          </a:prstGeom>
        </p:spPr>
      </p:pic>
      <p:pic>
        <p:nvPicPr>
          <p:cNvPr id="131" name="Picture 130">
            <a:extLst>
              <a:ext uri="{FF2B5EF4-FFF2-40B4-BE49-F238E27FC236}">
                <a16:creationId xmlns:a16="http://schemas.microsoft.com/office/drawing/2014/main" xmlns="" id="{4FE1C8B8-621E-64ED-369B-95F6B60B0CDD}"/>
              </a:ext>
            </a:extLst>
          </p:cNvPr>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3236892" y="2859748"/>
            <a:ext cx="444693" cy="444693"/>
          </a:xfrm>
          <a:prstGeom prst="rect">
            <a:avLst/>
          </a:prstGeom>
        </p:spPr>
      </p:pic>
      <p:pic>
        <p:nvPicPr>
          <p:cNvPr id="134" name="Picture 133">
            <a:extLst>
              <a:ext uri="{FF2B5EF4-FFF2-40B4-BE49-F238E27FC236}">
                <a16:creationId xmlns:a16="http://schemas.microsoft.com/office/drawing/2014/main" xmlns="" id="{7B2D178D-8094-964D-9ADB-82844FAC98EB}"/>
              </a:ext>
            </a:extLst>
          </p:cNvPr>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2713344" y="3420577"/>
            <a:ext cx="445045" cy="444693"/>
          </a:xfrm>
          <a:prstGeom prst="rect">
            <a:avLst/>
          </a:prstGeom>
        </p:spPr>
      </p:pic>
      <p:pic>
        <p:nvPicPr>
          <p:cNvPr id="136" name="Picture 135">
            <a:extLst>
              <a:ext uri="{FF2B5EF4-FFF2-40B4-BE49-F238E27FC236}">
                <a16:creationId xmlns:a16="http://schemas.microsoft.com/office/drawing/2014/main" xmlns="" id="{9A09D370-F00B-C538-85B7-7BAE79EAAB2D}"/>
              </a:ext>
            </a:extLst>
          </p:cNvPr>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3773445" y="2859906"/>
            <a:ext cx="444693" cy="444693"/>
          </a:xfrm>
          <a:prstGeom prst="rect">
            <a:avLst/>
          </a:prstGeom>
        </p:spPr>
      </p:pic>
      <p:pic>
        <p:nvPicPr>
          <p:cNvPr id="138" name="Picture 137">
            <a:extLst>
              <a:ext uri="{FF2B5EF4-FFF2-40B4-BE49-F238E27FC236}">
                <a16:creationId xmlns:a16="http://schemas.microsoft.com/office/drawing/2014/main" xmlns="" id="{00EAC398-45FA-120E-2C6A-05566FFF39D0}"/>
              </a:ext>
            </a:extLst>
          </p:cNvPr>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2698860" y="2281041"/>
            <a:ext cx="444693" cy="444693"/>
          </a:xfrm>
          <a:prstGeom prst="rect">
            <a:avLst/>
          </a:prstGeom>
        </p:spPr>
      </p:pic>
      <p:pic>
        <p:nvPicPr>
          <p:cNvPr id="147" name="Picture 146">
            <a:extLst>
              <a:ext uri="{FF2B5EF4-FFF2-40B4-BE49-F238E27FC236}">
                <a16:creationId xmlns:a16="http://schemas.microsoft.com/office/drawing/2014/main" xmlns="" id="{C4A66F9E-4557-92C9-9989-A927C974D216}"/>
              </a:ext>
            </a:extLst>
          </p:cNvPr>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3234160" y="2281041"/>
            <a:ext cx="444693" cy="444693"/>
          </a:xfrm>
          <a:prstGeom prst="rect">
            <a:avLst/>
          </a:prstGeom>
        </p:spPr>
      </p:pic>
      <p:sp>
        <p:nvSpPr>
          <p:cNvPr id="153" name="テキスト ボックス 135">
            <a:extLst>
              <a:ext uri="{FF2B5EF4-FFF2-40B4-BE49-F238E27FC236}">
                <a16:creationId xmlns:a16="http://schemas.microsoft.com/office/drawing/2014/main" xmlns="" id="{85F1CC32-23AC-29CE-4610-21D58407B3E8}"/>
              </a:ext>
            </a:extLst>
          </p:cNvPr>
          <p:cNvSpPr txBox="1"/>
          <p:nvPr/>
        </p:nvSpPr>
        <p:spPr>
          <a:xfrm>
            <a:off x="2765843" y="2734386"/>
            <a:ext cx="1541420" cy="76944"/>
          </a:xfrm>
          <a:prstGeom prst="rect">
            <a:avLst/>
          </a:prstGeom>
          <a:noFill/>
        </p:spPr>
        <p:txBody>
          <a:bodyPr wrap="square" lIns="0" tIns="0" rIns="0" bIns="0" rtlCol="0">
            <a:spAutoFit/>
          </a:bodyPr>
          <a:lstStyle/>
          <a:p>
            <a:r>
              <a:rPr kumimoji="1" lang="en-US" altLang="ja-JP" sz="500" b="1" dirty="0">
                <a:latin typeface="Meiryo UI" panose="020B0604030504040204" pitchFamily="50" charset="-128"/>
                <a:ea typeface="Meiryo UI" panose="020B0604030504040204" pitchFamily="50" charset="-128"/>
              </a:rPr>
              <a:t>Receiving            Staging              Q-Gate</a:t>
            </a:r>
            <a:endParaRPr kumimoji="1" lang="ja-JP" altLang="en-US" sz="500" b="1" dirty="0">
              <a:latin typeface="Meiryo UI" panose="020B0604030504040204" pitchFamily="50" charset="-128"/>
              <a:ea typeface="Meiryo UI" panose="020B0604030504040204" pitchFamily="50" charset="-128"/>
            </a:endParaRPr>
          </a:p>
        </p:txBody>
      </p:sp>
      <p:sp>
        <p:nvSpPr>
          <p:cNvPr id="154" name="テキスト ボックス 135">
            <a:extLst>
              <a:ext uri="{FF2B5EF4-FFF2-40B4-BE49-F238E27FC236}">
                <a16:creationId xmlns:a16="http://schemas.microsoft.com/office/drawing/2014/main" xmlns="" id="{8B0B221D-AAD1-F5B8-8C84-25E7749AA41F}"/>
              </a:ext>
            </a:extLst>
          </p:cNvPr>
          <p:cNvSpPr txBox="1"/>
          <p:nvPr/>
        </p:nvSpPr>
        <p:spPr>
          <a:xfrm>
            <a:off x="2686743" y="3303836"/>
            <a:ext cx="1699476" cy="76944"/>
          </a:xfrm>
          <a:prstGeom prst="rect">
            <a:avLst/>
          </a:prstGeom>
          <a:noFill/>
        </p:spPr>
        <p:txBody>
          <a:bodyPr wrap="square" lIns="0" tIns="0" rIns="0" bIns="0" rtlCol="0">
            <a:spAutoFit/>
          </a:bodyPr>
          <a:lstStyle/>
          <a:p>
            <a:r>
              <a:rPr kumimoji="1" lang="en-US" altLang="ja-JP" sz="500" b="1" dirty="0">
                <a:latin typeface="Meiryo UI" panose="020B0604030504040204" pitchFamily="50" charset="-128"/>
                <a:ea typeface="Meiryo UI" panose="020B0604030504040204" pitchFamily="50" charset="-128"/>
              </a:rPr>
              <a:t>Inner Packing    Outer Packing       Print Tag</a:t>
            </a:r>
            <a:endParaRPr kumimoji="1" lang="ja-JP" altLang="en-US" sz="500" b="1" dirty="0">
              <a:latin typeface="Meiryo UI" panose="020B0604030504040204" pitchFamily="50" charset="-128"/>
              <a:ea typeface="Meiryo UI" panose="020B0604030504040204" pitchFamily="50" charset="-128"/>
            </a:endParaRPr>
          </a:p>
        </p:txBody>
      </p:sp>
      <p:sp>
        <p:nvSpPr>
          <p:cNvPr id="156" name="テキスト ボックス 135">
            <a:extLst>
              <a:ext uri="{FF2B5EF4-FFF2-40B4-BE49-F238E27FC236}">
                <a16:creationId xmlns:a16="http://schemas.microsoft.com/office/drawing/2014/main" xmlns="" id="{31F2A272-F395-43BC-08F9-2F4ED3219A4D}"/>
              </a:ext>
            </a:extLst>
          </p:cNvPr>
          <p:cNvSpPr txBox="1"/>
          <p:nvPr/>
        </p:nvSpPr>
        <p:spPr>
          <a:xfrm>
            <a:off x="2619058" y="1969789"/>
            <a:ext cx="400512" cy="107722"/>
          </a:xfrm>
          <a:prstGeom prst="rect">
            <a:avLst/>
          </a:prstGeom>
          <a:noFill/>
        </p:spPr>
        <p:txBody>
          <a:bodyPr wrap="square" lIns="0" tIns="0" rIns="0" bIns="0" rtlCol="0">
            <a:spAutoFit/>
          </a:bodyPr>
          <a:lstStyle/>
          <a:p>
            <a:r>
              <a:rPr kumimoji="1" lang="en-US" altLang="ja-JP" sz="700" b="1" dirty="0">
                <a:solidFill>
                  <a:schemeClr val="bg1"/>
                </a:solidFill>
                <a:latin typeface="Meiryo UI" panose="020B0604030504040204" pitchFamily="50" charset="-128"/>
                <a:ea typeface="Meiryo UI" panose="020B0604030504040204" pitchFamily="50" charset="-128"/>
              </a:rPr>
              <a:t>&lt;P1</a:t>
            </a:r>
            <a:endParaRPr kumimoji="1" lang="ja-JP" altLang="en-US" sz="700" b="1" dirty="0">
              <a:solidFill>
                <a:schemeClr val="bg1"/>
              </a:solidFill>
              <a:latin typeface="Meiryo UI" panose="020B0604030504040204" pitchFamily="50" charset="-128"/>
              <a:ea typeface="Meiryo UI" panose="020B0604030504040204" pitchFamily="50" charset="-128"/>
            </a:endParaRPr>
          </a:p>
        </p:txBody>
      </p:sp>
      <p:sp>
        <p:nvSpPr>
          <p:cNvPr id="157" name="テキスト ボックス 256">
            <a:extLst>
              <a:ext uri="{FF2B5EF4-FFF2-40B4-BE49-F238E27FC236}">
                <a16:creationId xmlns:a16="http://schemas.microsoft.com/office/drawing/2014/main" xmlns="" id="{7A335F06-DB57-E8F2-9EFE-8A6D432435FE}"/>
              </a:ext>
            </a:extLst>
          </p:cNvPr>
          <p:cNvSpPr txBox="1"/>
          <p:nvPr/>
        </p:nvSpPr>
        <p:spPr>
          <a:xfrm>
            <a:off x="4558410" y="4139253"/>
            <a:ext cx="1706442" cy="261610"/>
          </a:xfrm>
          <a:prstGeom prst="rect">
            <a:avLst/>
          </a:prstGeom>
          <a:noFill/>
        </p:spPr>
        <p:txBody>
          <a:bodyPr wrap="square" rtlCol="0">
            <a:spAutoFit/>
          </a:bodyPr>
          <a:lstStyle/>
          <a:p>
            <a:pPr algn="ctr"/>
            <a:r>
              <a:rPr kumimoji="1" lang="en-US" altLang="ja-JP" sz="1100" dirty="0"/>
              <a:t>6. Lock screen</a:t>
            </a:r>
            <a:endParaRPr kumimoji="1" lang="ja-JP" altLang="en-US" sz="1100" dirty="0"/>
          </a:p>
        </p:txBody>
      </p:sp>
      <p:pic>
        <p:nvPicPr>
          <p:cNvPr id="158" name="รูปภาพ 3">
            <a:extLst>
              <a:ext uri="{FF2B5EF4-FFF2-40B4-BE49-F238E27FC236}">
                <a16:creationId xmlns:a16="http://schemas.microsoft.com/office/drawing/2014/main" xmlns="" id="{7121D1F4-C412-ACCD-1525-8029CCAA7EBC}"/>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4629487" y="1820421"/>
            <a:ext cx="1716979" cy="2217799"/>
          </a:xfrm>
          <a:prstGeom prst="rect">
            <a:avLst/>
          </a:prstGeom>
        </p:spPr>
      </p:pic>
      <p:pic>
        <p:nvPicPr>
          <p:cNvPr id="159" name="図 8">
            <a:extLst>
              <a:ext uri="{FF2B5EF4-FFF2-40B4-BE49-F238E27FC236}">
                <a16:creationId xmlns:a16="http://schemas.microsoft.com/office/drawing/2014/main" xmlns="" id="{1123D7AB-2818-520C-6B7A-8A283F848A05}"/>
              </a:ext>
            </a:extLst>
          </p:cNvPr>
          <p:cNvPicPr>
            <a:picLocks noChangeAspect="1"/>
          </p:cNvPicPr>
          <p:nvPr/>
        </p:nvPicPr>
        <p:blipFill>
          <a:blip r:embed="rId4" cstate="print"/>
          <a:stretch>
            <a:fillRect/>
          </a:stretch>
        </p:blipFill>
        <p:spPr>
          <a:xfrm>
            <a:off x="4831961" y="2285774"/>
            <a:ext cx="1303133" cy="1746518"/>
          </a:xfrm>
          <a:prstGeom prst="rect">
            <a:avLst/>
          </a:prstGeom>
        </p:spPr>
      </p:pic>
      <p:pic>
        <p:nvPicPr>
          <p:cNvPr id="160" name="図 72">
            <a:extLst>
              <a:ext uri="{FF2B5EF4-FFF2-40B4-BE49-F238E27FC236}">
                <a16:creationId xmlns:a16="http://schemas.microsoft.com/office/drawing/2014/main" xmlns="" id="{D89ABA9E-2C6D-030F-4F5D-B0F0838CCC77}"/>
              </a:ext>
            </a:extLst>
          </p:cNvPr>
          <p:cNvPicPr>
            <a:picLocks noChangeAspect="1"/>
          </p:cNvPicPr>
          <p:nvPr/>
        </p:nvPicPr>
        <p:blipFill>
          <a:blip r:embed="rId5" cstate="print"/>
          <a:stretch>
            <a:fillRect/>
          </a:stretch>
        </p:blipFill>
        <p:spPr>
          <a:xfrm>
            <a:off x="4877235" y="1941498"/>
            <a:ext cx="1182132" cy="177846"/>
          </a:xfrm>
          <a:prstGeom prst="rect">
            <a:avLst/>
          </a:prstGeom>
        </p:spPr>
      </p:pic>
      <p:sp>
        <p:nvSpPr>
          <p:cNvPr id="161" name="テキスト ボックス 73">
            <a:extLst>
              <a:ext uri="{FF2B5EF4-FFF2-40B4-BE49-F238E27FC236}">
                <a16:creationId xmlns:a16="http://schemas.microsoft.com/office/drawing/2014/main" xmlns="" id="{DE86F972-F9D2-A8B2-A6CB-3A2D2EEC8800}"/>
              </a:ext>
            </a:extLst>
          </p:cNvPr>
          <p:cNvSpPr txBox="1"/>
          <p:nvPr/>
        </p:nvSpPr>
        <p:spPr>
          <a:xfrm>
            <a:off x="4629487" y="1909635"/>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Main Menu</a:t>
            </a:r>
            <a:endParaRPr kumimoji="1" lang="ja-JP" altLang="en-US" sz="800" b="1" dirty="0">
              <a:solidFill>
                <a:schemeClr val="bg1"/>
              </a:solidFill>
              <a:latin typeface="Meiryo UI" panose="020B0604030504040204" pitchFamily="50" charset="-128"/>
              <a:ea typeface="Meiryo UI" panose="020B0604030504040204" pitchFamily="50" charset="-128"/>
            </a:endParaRPr>
          </a:p>
        </p:txBody>
      </p:sp>
      <p:pic>
        <p:nvPicPr>
          <p:cNvPr id="162" name="図 87">
            <a:extLst>
              <a:ext uri="{FF2B5EF4-FFF2-40B4-BE49-F238E27FC236}">
                <a16:creationId xmlns:a16="http://schemas.microsoft.com/office/drawing/2014/main" xmlns="" id="{6822F6C2-B340-FDBC-A453-AD7ED42423B7}"/>
              </a:ext>
            </a:extLst>
          </p:cNvPr>
          <p:cNvPicPr>
            <a:picLocks noChangeAspect="1"/>
          </p:cNvPicPr>
          <p:nvPr/>
        </p:nvPicPr>
        <p:blipFill>
          <a:blip r:embed="rId4" cstate="print"/>
          <a:stretch>
            <a:fillRect/>
          </a:stretch>
        </p:blipFill>
        <p:spPr>
          <a:xfrm>
            <a:off x="5603113" y="2141465"/>
            <a:ext cx="642805" cy="158497"/>
          </a:xfrm>
          <a:prstGeom prst="rect">
            <a:avLst/>
          </a:prstGeom>
        </p:spPr>
      </p:pic>
      <p:pic>
        <p:nvPicPr>
          <p:cNvPr id="163" name="図 47">
            <a:extLst>
              <a:ext uri="{FF2B5EF4-FFF2-40B4-BE49-F238E27FC236}">
                <a16:creationId xmlns:a16="http://schemas.microsoft.com/office/drawing/2014/main" xmlns="" id="{A8667E8D-09A6-8C87-A815-2A8A42723B04}"/>
              </a:ext>
            </a:extLst>
          </p:cNvPr>
          <p:cNvPicPr>
            <a:picLocks noChangeAspect="1"/>
          </p:cNvPicPr>
          <p:nvPr/>
        </p:nvPicPr>
        <p:blipFill>
          <a:blip r:embed="rId4" cstate="print"/>
          <a:stretch>
            <a:fillRect/>
          </a:stretch>
        </p:blipFill>
        <p:spPr>
          <a:xfrm>
            <a:off x="4771572" y="2141465"/>
            <a:ext cx="558985" cy="152060"/>
          </a:xfrm>
          <a:prstGeom prst="rect">
            <a:avLst/>
          </a:prstGeom>
        </p:spPr>
      </p:pic>
      <p:sp>
        <p:nvSpPr>
          <p:cNvPr id="166" name="テキスト ボックス 114">
            <a:extLst>
              <a:ext uri="{FF2B5EF4-FFF2-40B4-BE49-F238E27FC236}">
                <a16:creationId xmlns:a16="http://schemas.microsoft.com/office/drawing/2014/main" xmlns="" id="{99987206-F2C8-C16C-CB2F-8C34AF1CDC2B}"/>
              </a:ext>
            </a:extLst>
          </p:cNvPr>
          <p:cNvSpPr txBox="1"/>
          <p:nvPr/>
        </p:nvSpPr>
        <p:spPr>
          <a:xfrm>
            <a:off x="4631846" y="1553672"/>
            <a:ext cx="1706442" cy="261610"/>
          </a:xfrm>
          <a:prstGeom prst="rect">
            <a:avLst/>
          </a:prstGeom>
          <a:noFill/>
        </p:spPr>
        <p:txBody>
          <a:bodyPr wrap="square" rtlCol="0">
            <a:spAutoFit/>
          </a:bodyPr>
          <a:lstStyle/>
          <a:p>
            <a:pPr algn="ctr"/>
            <a:r>
              <a:rPr kumimoji="1" lang="en-US" altLang="ja-JP" sz="1100" dirty="0"/>
              <a:t>2.2.Main Menu</a:t>
            </a:r>
            <a:endParaRPr kumimoji="1" lang="ja-JP" altLang="en-US" sz="1100" dirty="0"/>
          </a:p>
        </p:txBody>
      </p:sp>
      <p:sp>
        <p:nvSpPr>
          <p:cNvPr id="183" name="テキスト ボックス 135">
            <a:extLst>
              <a:ext uri="{FF2B5EF4-FFF2-40B4-BE49-F238E27FC236}">
                <a16:creationId xmlns:a16="http://schemas.microsoft.com/office/drawing/2014/main" xmlns="" id="{CFBCBCA9-D439-D967-7F8E-AE240BEA80A1}"/>
              </a:ext>
            </a:extLst>
          </p:cNvPr>
          <p:cNvSpPr txBox="1"/>
          <p:nvPr/>
        </p:nvSpPr>
        <p:spPr>
          <a:xfrm>
            <a:off x="4658261" y="1969440"/>
            <a:ext cx="400512" cy="107722"/>
          </a:xfrm>
          <a:prstGeom prst="rect">
            <a:avLst/>
          </a:prstGeom>
          <a:noFill/>
        </p:spPr>
        <p:txBody>
          <a:bodyPr wrap="square" lIns="0" tIns="0" rIns="0" bIns="0" rtlCol="0">
            <a:spAutoFit/>
          </a:bodyPr>
          <a:lstStyle/>
          <a:p>
            <a:r>
              <a:rPr kumimoji="1" lang="en-US" altLang="ja-JP" sz="700" b="1" dirty="0">
                <a:solidFill>
                  <a:schemeClr val="bg1"/>
                </a:solidFill>
                <a:latin typeface="Meiryo UI" panose="020B0604030504040204" pitchFamily="50" charset="-128"/>
                <a:ea typeface="Meiryo UI" panose="020B0604030504040204" pitchFamily="50" charset="-128"/>
              </a:rPr>
              <a:t>&lt;P1</a:t>
            </a:r>
            <a:endParaRPr kumimoji="1" lang="ja-JP" altLang="en-US" sz="700" b="1" dirty="0">
              <a:solidFill>
                <a:schemeClr val="bg1"/>
              </a:solidFill>
              <a:latin typeface="Meiryo UI" panose="020B0604030504040204" pitchFamily="50" charset="-128"/>
              <a:ea typeface="Meiryo UI" panose="020B0604030504040204" pitchFamily="50" charset="-128"/>
            </a:endParaRPr>
          </a:p>
        </p:txBody>
      </p:sp>
      <p:grpSp>
        <p:nvGrpSpPr>
          <p:cNvPr id="481" name="Group 480">
            <a:extLst>
              <a:ext uri="{FF2B5EF4-FFF2-40B4-BE49-F238E27FC236}">
                <a16:creationId xmlns:a16="http://schemas.microsoft.com/office/drawing/2014/main" xmlns="" id="{89FB67B6-5178-3B4C-ECC3-C57AC4CD6FC0}"/>
              </a:ext>
            </a:extLst>
          </p:cNvPr>
          <p:cNvGrpSpPr/>
          <p:nvPr/>
        </p:nvGrpSpPr>
        <p:grpSpPr>
          <a:xfrm>
            <a:off x="4725353" y="2922401"/>
            <a:ext cx="661816" cy="569922"/>
            <a:chOff x="4740632" y="2256793"/>
            <a:chExt cx="661816" cy="569922"/>
          </a:xfrm>
        </p:grpSpPr>
        <p:sp>
          <p:nvSpPr>
            <p:cNvPr id="180" name="テキスト ボックス 135">
              <a:extLst>
                <a:ext uri="{FF2B5EF4-FFF2-40B4-BE49-F238E27FC236}">
                  <a16:creationId xmlns:a16="http://schemas.microsoft.com/office/drawing/2014/main" xmlns="" id="{891742CE-9794-8E61-4C49-9EB46B4001C4}"/>
                </a:ext>
              </a:extLst>
            </p:cNvPr>
            <p:cNvSpPr txBox="1"/>
            <p:nvPr/>
          </p:nvSpPr>
          <p:spPr>
            <a:xfrm>
              <a:off x="4843463" y="2749771"/>
              <a:ext cx="558985" cy="76944"/>
            </a:xfrm>
            <a:prstGeom prst="rect">
              <a:avLst/>
            </a:prstGeom>
            <a:noFill/>
          </p:spPr>
          <p:txBody>
            <a:bodyPr wrap="square" lIns="0" tIns="0" rIns="0" bIns="0" rtlCol="0">
              <a:spAutoFit/>
            </a:bodyPr>
            <a:lstStyle/>
            <a:p>
              <a:r>
                <a:rPr kumimoji="1" lang="en-US" altLang="ja-JP" sz="500" b="1" dirty="0">
                  <a:latin typeface="Meiryo UI" panose="020B0604030504040204" pitchFamily="50" charset="-128"/>
                  <a:ea typeface="Meiryo UI" panose="020B0604030504040204" pitchFamily="50" charset="-128"/>
                </a:rPr>
                <a:t>Vanning</a:t>
              </a:r>
              <a:endParaRPr kumimoji="1" lang="ja-JP" altLang="en-US" sz="500" b="1" dirty="0">
                <a:latin typeface="Meiryo UI" panose="020B0604030504040204" pitchFamily="50" charset="-128"/>
                <a:ea typeface="Meiryo UI" panose="020B0604030504040204" pitchFamily="50" charset="-128"/>
              </a:endParaRPr>
            </a:p>
          </p:txBody>
        </p:sp>
        <p:pic>
          <p:nvPicPr>
            <p:cNvPr id="11" name="Picture 10">
              <a:extLst>
                <a:ext uri="{FF2B5EF4-FFF2-40B4-BE49-F238E27FC236}">
                  <a16:creationId xmlns:a16="http://schemas.microsoft.com/office/drawing/2014/main" xmlns="" id="{71CD4C09-F722-614B-461C-5ACF4268CEB1}"/>
                </a:ext>
              </a:extLst>
            </p:cNvPr>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4740632" y="2256793"/>
              <a:ext cx="472514" cy="472514"/>
            </a:xfrm>
            <a:prstGeom prst="rect">
              <a:avLst/>
            </a:prstGeom>
          </p:spPr>
        </p:pic>
      </p:grpSp>
      <p:grpSp>
        <p:nvGrpSpPr>
          <p:cNvPr id="480" name="Group 479">
            <a:extLst>
              <a:ext uri="{FF2B5EF4-FFF2-40B4-BE49-F238E27FC236}">
                <a16:creationId xmlns:a16="http://schemas.microsoft.com/office/drawing/2014/main" xmlns="" id="{216FA423-BE58-3B18-0B4E-20F59368C995}"/>
              </a:ext>
            </a:extLst>
          </p:cNvPr>
          <p:cNvGrpSpPr/>
          <p:nvPr/>
        </p:nvGrpSpPr>
        <p:grpSpPr>
          <a:xfrm>
            <a:off x="4746255" y="2286123"/>
            <a:ext cx="1516035" cy="609767"/>
            <a:chOff x="2697606" y="3411336"/>
            <a:chExt cx="1516035" cy="609767"/>
          </a:xfrm>
        </p:grpSpPr>
        <p:pic>
          <p:nvPicPr>
            <p:cNvPr id="150" name="Picture 149">
              <a:extLst>
                <a:ext uri="{FF2B5EF4-FFF2-40B4-BE49-F238E27FC236}">
                  <a16:creationId xmlns:a16="http://schemas.microsoft.com/office/drawing/2014/main" xmlns="" id="{54CFC275-4F80-D58F-9A91-D9A792F3A875}"/>
                </a:ext>
              </a:extLst>
            </p:cNvPr>
            <p:cNvPicPr>
              <a:picLocks noChangeAspect="1"/>
            </p:cNvPicPr>
            <p:nvPr/>
          </p:nvPicPr>
          <p:blipFill>
            <a:blip r:embed="rId21" cstate="print">
              <a:extLst>
                <a:ext uri="{28A0092B-C50C-407E-A947-70E740481C1C}">
                  <a14:useLocalDpi xmlns:a14="http://schemas.microsoft.com/office/drawing/2010/main" xmlns="" val="0"/>
                </a:ext>
              </a:extLst>
            </a:blip>
            <a:stretch>
              <a:fillRect/>
            </a:stretch>
          </p:blipFill>
          <p:spPr>
            <a:xfrm>
              <a:off x="2697606" y="3411336"/>
              <a:ext cx="444693" cy="444693"/>
            </a:xfrm>
            <a:prstGeom prst="rect">
              <a:avLst/>
            </a:prstGeom>
          </p:spPr>
        </p:pic>
        <p:sp>
          <p:nvSpPr>
            <p:cNvPr id="155" name="テキスト ボックス 135">
              <a:extLst>
                <a:ext uri="{FF2B5EF4-FFF2-40B4-BE49-F238E27FC236}">
                  <a16:creationId xmlns:a16="http://schemas.microsoft.com/office/drawing/2014/main" xmlns="" id="{0FCDD24B-06DE-12D2-D105-99D767C15510}"/>
                </a:ext>
              </a:extLst>
            </p:cNvPr>
            <p:cNvSpPr txBox="1"/>
            <p:nvPr/>
          </p:nvSpPr>
          <p:spPr>
            <a:xfrm>
              <a:off x="2710997" y="3856335"/>
              <a:ext cx="426354" cy="153888"/>
            </a:xfrm>
            <a:prstGeom prst="rect">
              <a:avLst/>
            </a:prstGeom>
            <a:noFill/>
          </p:spPr>
          <p:txBody>
            <a:bodyPr wrap="square" lIns="0" tIns="0" rIns="0" bIns="0" rtlCol="0">
              <a:spAutoFit/>
            </a:bodyPr>
            <a:lstStyle/>
            <a:p>
              <a:pPr algn="ctr"/>
              <a:r>
                <a:rPr kumimoji="1" lang="en-US" altLang="ja-JP" sz="500" b="1" dirty="0">
                  <a:latin typeface="Meiryo UI" panose="020B0604030504040204" pitchFamily="50" charset="-128"/>
                  <a:ea typeface="Meiryo UI" panose="020B0604030504040204" pitchFamily="50" charset="-128"/>
                </a:rPr>
                <a:t>Receive </a:t>
              </a:r>
            </a:p>
            <a:p>
              <a:pPr algn="ctr"/>
              <a:r>
                <a:rPr kumimoji="1" lang="en-US" altLang="ja-JP" sz="500" b="1" dirty="0">
                  <a:latin typeface="Meiryo UI" panose="020B0604030504040204" pitchFamily="50" charset="-128"/>
                  <a:ea typeface="Meiryo UI" panose="020B0604030504040204" pitchFamily="50" charset="-128"/>
                </a:rPr>
                <a:t>Finish Case</a:t>
              </a:r>
              <a:endParaRPr kumimoji="1" lang="ja-JP" altLang="en-US" sz="500" b="1" dirty="0">
                <a:latin typeface="Meiryo UI" panose="020B0604030504040204" pitchFamily="50" charset="-128"/>
                <a:ea typeface="Meiryo UI" panose="020B0604030504040204" pitchFamily="50" charset="-128"/>
              </a:endParaRPr>
            </a:p>
          </p:txBody>
        </p:sp>
        <p:pic>
          <p:nvPicPr>
            <p:cNvPr id="184" name="Picture 183">
              <a:extLst>
                <a:ext uri="{FF2B5EF4-FFF2-40B4-BE49-F238E27FC236}">
                  <a16:creationId xmlns:a16="http://schemas.microsoft.com/office/drawing/2014/main" xmlns="" id="{5A7A25FB-28BC-B72B-D9E8-BB459373D32F}"/>
                </a:ext>
              </a:extLst>
            </p:cNvPr>
            <p:cNvPicPr>
              <a:picLocks noChangeAspect="1"/>
            </p:cNvPicPr>
            <p:nvPr/>
          </p:nvPicPr>
          <p:blipFill>
            <a:blip r:embed="rId22" cstate="print">
              <a:extLst>
                <a:ext uri="{28A0092B-C50C-407E-A947-70E740481C1C}">
                  <a14:useLocalDpi xmlns:a14="http://schemas.microsoft.com/office/drawing/2010/main" xmlns="" val="0"/>
                </a:ext>
              </a:extLst>
            </a:blip>
            <a:stretch>
              <a:fillRect/>
            </a:stretch>
          </p:blipFill>
          <p:spPr>
            <a:xfrm>
              <a:off x="3768948" y="3423724"/>
              <a:ext cx="444693" cy="444693"/>
            </a:xfrm>
            <a:prstGeom prst="rect">
              <a:avLst/>
            </a:prstGeom>
          </p:spPr>
        </p:pic>
        <p:pic>
          <p:nvPicPr>
            <p:cNvPr id="10" name="Picture 9">
              <a:extLst>
                <a:ext uri="{FF2B5EF4-FFF2-40B4-BE49-F238E27FC236}">
                  <a16:creationId xmlns:a16="http://schemas.microsoft.com/office/drawing/2014/main" xmlns="" id="{3E63BB3B-2C28-AC32-1ABC-E6BC8CB80112}"/>
                </a:ext>
              </a:extLst>
            </p:cNvPr>
            <p:cNvPicPr>
              <a:picLocks noChangeAspect="1"/>
            </p:cNvPicPr>
            <p:nvPr/>
          </p:nvPicPr>
          <p:blipFill>
            <a:blip r:embed="rId23" cstate="print">
              <a:extLst>
                <a:ext uri="{28A0092B-C50C-407E-A947-70E740481C1C}">
                  <a14:useLocalDpi xmlns:a14="http://schemas.microsoft.com/office/drawing/2010/main" xmlns="" val="0"/>
                </a:ext>
              </a:extLst>
            </a:blip>
            <a:stretch>
              <a:fillRect/>
            </a:stretch>
          </p:blipFill>
          <p:spPr>
            <a:xfrm>
              <a:off x="3238588" y="3421142"/>
              <a:ext cx="444693" cy="446100"/>
            </a:xfrm>
            <a:prstGeom prst="rect">
              <a:avLst/>
            </a:prstGeom>
          </p:spPr>
        </p:pic>
        <p:sp>
          <p:nvSpPr>
            <p:cNvPr id="31" name="テキスト ボックス 135">
              <a:extLst>
                <a:ext uri="{FF2B5EF4-FFF2-40B4-BE49-F238E27FC236}">
                  <a16:creationId xmlns:a16="http://schemas.microsoft.com/office/drawing/2014/main" xmlns="" id="{0264EFC6-40E0-C841-9C38-9744C0766D7D}"/>
                </a:ext>
              </a:extLst>
            </p:cNvPr>
            <p:cNvSpPr txBox="1"/>
            <p:nvPr/>
          </p:nvSpPr>
          <p:spPr>
            <a:xfrm>
              <a:off x="3240285" y="3867215"/>
              <a:ext cx="426354" cy="153888"/>
            </a:xfrm>
            <a:prstGeom prst="rect">
              <a:avLst/>
            </a:prstGeom>
            <a:noFill/>
          </p:spPr>
          <p:txBody>
            <a:bodyPr wrap="square" lIns="0" tIns="0" rIns="0" bIns="0" rtlCol="0">
              <a:spAutoFit/>
            </a:bodyPr>
            <a:lstStyle/>
            <a:p>
              <a:pPr algn="ctr"/>
              <a:r>
                <a:rPr kumimoji="1" lang="en-US" altLang="ja-JP" sz="500" b="1" dirty="0">
                  <a:latin typeface="Meiryo UI" panose="020B0604030504040204" pitchFamily="50" charset="-128"/>
                  <a:ea typeface="Meiryo UI" panose="020B0604030504040204" pitchFamily="50" charset="-128"/>
                </a:rPr>
                <a:t>Move Location</a:t>
              </a:r>
              <a:endParaRPr kumimoji="1" lang="ja-JP" altLang="en-US" sz="500" b="1" dirty="0">
                <a:latin typeface="Meiryo UI" panose="020B0604030504040204" pitchFamily="50" charset="-128"/>
                <a:ea typeface="Meiryo UI" panose="020B0604030504040204" pitchFamily="50" charset="-128"/>
              </a:endParaRPr>
            </a:p>
          </p:txBody>
        </p:sp>
        <p:sp>
          <p:nvSpPr>
            <p:cNvPr id="455" name="テキスト ボックス 135">
              <a:extLst>
                <a:ext uri="{FF2B5EF4-FFF2-40B4-BE49-F238E27FC236}">
                  <a16:creationId xmlns:a16="http://schemas.microsoft.com/office/drawing/2014/main" xmlns="" id="{019617A5-3BE0-6613-20C2-6960F2037910}"/>
                </a:ext>
              </a:extLst>
            </p:cNvPr>
            <p:cNvSpPr txBox="1"/>
            <p:nvPr/>
          </p:nvSpPr>
          <p:spPr>
            <a:xfrm>
              <a:off x="3771795" y="3867215"/>
              <a:ext cx="426354" cy="153888"/>
            </a:xfrm>
            <a:prstGeom prst="rect">
              <a:avLst/>
            </a:prstGeom>
            <a:noFill/>
          </p:spPr>
          <p:txBody>
            <a:bodyPr wrap="square" lIns="0" tIns="0" rIns="0" bIns="0" rtlCol="0">
              <a:spAutoFit/>
            </a:bodyPr>
            <a:lstStyle/>
            <a:p>
              <a:pPr algn="ctr"/>
              <a:r>
                <a:rPr kumimoji="1" lang="en-US" altLang="ja-JP" sz="500" b="1" dirty="0">
                  <a:latin typeface="Meiryo UI" panose="020B0604030504040204" pitchFamily="50" charset="-128"/>
                  <a:ea typeface="Meiryo UI" panose="020B0604030504040204" pitchFamily="50" charset="-128"/>
                </a:rPr>
                <a:t>Setup</a:t>
              </a:r>
            </a:p>
            <a:p>
              <a:pPr algn="ctr"/>
              <a:r>
                <a:rPr kumimoji="1" lang="en-US" altLang="ja-JP" sz="500" b="1" dirty="0">
                  <a:latin typeface="Meiryo UI" panose="020B0604030504040204" pitchFamily="50" charset="-128"/>
                  <a:ea typeface="Meiryo UI" panose="020B0604030504040204" pitchFamily="50" charset="-128"/>
                </a:rPr>
                <a:t>Finish Case</a:t>
              </a:r>
              <a:endParaRPr kumimoji="1" lang="ja-JP" altLang="en-US" sz="500" b="1" dirty="0">
                <a:latin typeface="Meiryo UI" panose="020B0604030504040204" pitchFamily="50" charset="-128"/>
                <a:ea typeface="Meiryo UI" panose="020B0604030504040204" pitchFamily="50" charset="-128"/>
              </a:endParaRPr>
            </a:p>
          </p:txBody>
        </p:sp>
      </p:grpSp>
      <p:sp>
        <p:nvSpPr>
          <p:cNvPr id="457" name="テキスト ボックス 135">
            <a:extLst>
              <a:ext uri="{FF2B5EF4-FFF2-40B4-BE49-F238E27FC236}">
                <a16:creationId xmlns:a16="http://schemas.microsoft.com/office/drawing/2014/main" xmlns="" id="{7F1BE0CF-987E-04EF-7FF9-7922E32E9BA0}"/>
              </a:ext>
            </a:extLst>
          </p:cNvPr>
          <p:cNvSpPr txBox="1"/>
          <p:nvPr/>
        </p:nvSpPr>
        <p:spPr>
          <a:xfrm>
            <a:off x="2640919" y="2109433"/>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sp>
        <p:nvSpPr>
          <p:cNvPr id="458" name="テキスト ボックス 135">
            <a:extLst>
              <a:ext uri="{FF2B5EF4-FFF2-40B4-BE49-F238E27FC236}">
                <a16:creationId xmlns:a16="http://schemas.microsoft.com/office/drawing/2014/main" xmlns="" id="{9A62D120-AADF-B320-D5FA-6F5E6CE944EF}"/>
              </a:ext>
            </a:extLst>
          </p:cNvPr>
          <p:cNvSpPr txBox="1"/>
          <p:nvPr/>
        </p:nvSpPr>
        <p:spPr>
          <a:xfrm>
            <a:off x="4662926" y="2104672"/>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sp>
        <p:nvSpPr>
          <p:cNvPr id="482" name="テキスト ボックス 135">
            <a:extLst>
              <a:ext uri="{FF2B5EF4-FFF2-40B4-BE49-F238E27FC236}">
                <a16:creationId xmlns:a16="http://schemas.microsoft.com/office/drawing/2014/main" xmlns="" id="{D45C8DB9-98C6-7943-C573-B79B55662B4C}"/>
              </a:ext>
            </a:extLst>
          </p:cNvPr>
          <p:cNvSpPr txBox="1"/>
          <p:nvPr/>
        </p:nvSpPr>
        <p:spPr>
          <a:xfrm>
            <a:off x="2708572" y="3887911"/>
            <a:ext cx="498646" cy="76944"/>
          </a:xfrm>
          <a:prstGeom prst="rect">
            <a:avLst/>
          </a:prstGeom>
          <a:noFill/>
        </p:spPr>
        <p:txBody>
          <a:bodyPr wrap="square" lIns="0" tIns="0" rIns="0" bIns="0" rtlCol="0">
            <a:spAutoFit/>
          </a:bodyPr>
          <a:lstStyle/>
          <a:p>
            <a:r>
              <a:rPr kumimoji="1" lang="en-US" altLang="ja-JP" sz="500" b="1" dirty="0">
                <a:latin typeface="Meiryo UI" panose="020B0604030504040204" pitchFamily="50" charset="-128"/>
                <a:ea typeface="Meiryo UI" panose="020B0604030504040204" pitchFamily="50" charset="-128"/>
              </a:rPr>
              <a:t>Print Settings</a:t>
            </a:r>
            <a:endParaRPr kumimoji="1" lang="ja-JP" altLang="en-US" sz="500" b="1" dirty="0">
              <a:latin typeface="Meiryo UI" panose="020B0604030504040204" pitchFamily="50" charset="-128"/>
              <a:ea typeface="Meiryo UI" panose="020B0604030504040204" pitchFamily="50" charset="-128"/>
            </a:endParaRPr>
          </a:p>
        </p:txBody>
      </p:sp>
      <p:sp>
        <p:nvSpPr>
          <p:cNvPr id="483" name="テキスト ボックス 135">
            <a:extLst>
              <a:ext uri="{FF2B5EF4-FFF2-40B4-BE49-F238E27FC236}">
                <a16:creationId xmlns:a16="http://schemas.microsoft.com/office/drawing/2014/main" xmlns="" id="{4CA17849-8641-88E8-152A-64A43FFB7595}"/>
              </a:ext>
            </a:extLst>
          </p:cNvPr>
          <p:cNvSpPr txBox="1"/>
          <p:nvPr/>
        </p:nvSpPr>
        <p:spPr>
          <a:xfrm>
            <a:off x="539483" y="4974683"/>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506" name="テキスト ボックス 135">
            <a:extLst>
              <a:ext uri="{FF2B5EF4-FFF2-40B4-BE49-F238E27FC236}">
                <a16:creationId xmlns:a16="http://schemas.microsoft.com/office/drawing/2014/main" xmlns="" id="{E9214C48-CD5B-4ED3-0175-DD378F3929D4}"/>
              </a:ext>
            </a:extLst>
          </p:cNvPr>
          <p:cNvSpPr txBox="1"/>
          <p:nvPr/>
        </p:nvSpPr>
        <p:spPr>
          <a:xfrm>
            <a:off x="547104" y="5137761"/>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76" name="正方形/長方形 15">
            <a:extLst>
              <a:ext uri="{FF2B5EF4-FFF2-40B4-BE49-F238E27FC236}">
                <a16:creationId xmlns:a16="http://schemas.microsoft.com/office/drawing/2014/main" xmlns="" id="{A6A9EB18-00EB-71BA-B9EC-90A5F7375418}"/>
              </a:ext>
            </a:extLst>
          </p:cNvPr>
          <p:cNvSpPr/>
          <p:nvPr/>
        </p:nvSpPr>
        <p:spPr>
          <a:xfrm>
            <a:off x="938799" y="5181618"/>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79" name="テキスト ボックス 285">
            <a:extLst>
              <a:ext uri="{FF2B5EF4-FFF2-40B4-BE49-F238E27FC236}">
                <a16:creationId xmlns:a16="http://schemas.microsoft.com/office/drawing/2014/main" xmlns="" id="{76559034-B358-7031-D338-5E3EA69DE529}"/>
              </a:ext>
            </a:extLst>
          </p:cNvPr>
          <p:cNvSpPr txBox="1"/>
          <p:nvPr/>
        </p:nvSpPr>
        <p:spPr>
          <a:xfrm>
            <a:off x="983151" y="5155682"/>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119" name="正方形/長方形 143">
            <a:extLst>
              <a:ext uri="{FF2B5EF4-FFF2-40B4-BE49-F238E27FC236}">
                <a16:creationId xmlns:a16="http://schemas.microsoft.com/office/drawing/2014/main" xmlns="" id="{6E6F9C90-C10E-8A69-8C12-60FF22B62C30}"/>
              </a:ext>
            </a:extLst>
          </p:cNvPr>
          <p:cNvSpPr/>
          <p:nvPr/>
        </p:nvSpPr>
        <p:spPr>
          <a:xfrm>
            <a:off x="1078819" y="4991911"/>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26" name="テキスト ボックス 285">
            <a:extLst>
              <a:ext uri="{FF2B5EF4-FFF2-40B4-BE49-F238E27FC236}">
                <a16:creationId xmlns:a16="http://schemas.microsoft.com/office/drawing/2014/main" xmlns="" id="{1B924167-69A0-9216-4960-D8D03D32F0F5}"/>
              </a:ext>
            </a:extLst>
          </p:cNvPr>
          <p:cNvSpPr txBox="1"/>
          <p:nvPr/>
        </p:nvSpPr>
        <p:spPr>
          <a:xfrm>
            <a:off x="1082102" y="5000879"/>
            <a:ext cx="103141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63240-T00-T000-H01</a:t>
            </a:r>
            <a:endParaRPr kumimoji="1" lang="ja-JP" altLang="en-US" sz="600" dirty="0">
              <a:latin typeface="Meiryo UI" panose="020B0604030504040204" pitchFamily="50" charset="-128"/>
              <a:ea typeface="Meiryo UI" panose="020B0604030504040204" pitchFamily="50" charset="-128"/>
            </a:endParaRPr>
          </a:p>
        </p:txBody>
      </p:sp>
      <p:pic>
        <p:nvPicPr>
          <p:cNvPr id="127" name="รูปภาพ 3">
            <a:extLst>
              <a:ext uri="{FF2B5EF4-FFF2-40B4-BE49-F238E27FC236}">
                <a16:creationId xmlns:a16="http://schemas.microsoft.com/office/drawing/2014/main" xmlns="" id="{547D95EF-A02C-99A3-3731-4CA9EA226935}"/>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2598889" y="4391645"/>
            <a:ext cx="1716979" cy="2217799"/>
          </a:xfrm>
          <a:prstGeom prst="rect">
            <a:avLst/>
          </a:prstGeom>
        </p:spPr>
      </p:pic>
      <p:pic>
        <p:nvPicPr>
          <p:cNvPr id="129" name="図 119">
            <a:extLst>
              <a:ext uri="{FF2B5EF4-FFF2-40B4-BE49-F238E27FC236}">
                <a16:creationId xmlns:a16="http://schemas.microsoft.com/office/drawing/2014/main" xmlns="" id="{008B785E-1537-80E6-FFFF-8CE4D0F21E65}"/>
              </a:ext>
            </a:extLst>
          </p:cNvPr>
          <p:cNvPicPr>
            <a:picLocks noChangeAspect="1"/>
          </p:cNvPicPr>
          <p:nvPr/>
        </p:nvPicPr>
        <p:blipFill>
          <a:blip r:embed="rId5" cstate="print"/>
          <a:stretch>
            <a:fillRect/>
          </a:stretch>
        </p:blipFill>
        <p:spPr>
          <a:xfrm>
            <a:off x="2846636" y="4511749"/>
            <a:ext cx="1182132" cy="177846"/>
          </a:xfrm>
          <a:prstGeom prst="rect">
            <a:avLst/>
          </a:prstGeom>
        </p:spPr>
      </p:pic>
      <p:sp>
        <p:nvSpPr>
          <p:cNvPr id="133" name="テキスト ボックス 120">
            <a:extLst>
              <a:ext uri="{FF2B5EF4-FFF2-40B4-BE49-F238E27FC236}">
                <a16:creationId xmlns:a16="http://schemas.microsoft.com/office/drawing/2014/main" xmlns="" id="{C90BB959-5DA2-3018-F941-6148BF3239D3}"/>
              </a:ext>
            </a:extLst>
          </p:cNvPr>
          <p:cNvSpPr txBox="1"/>
          <p:nvPr/>
        </p:nvSpPr>
        <p:spPr>
          <a:xfrm>
            <a:off x="2598888" y="4479886"/>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135" name="図 124">
            <a:extLst>
              <a:ext uri="{FF2B5EF4-FFF2-40B4-BE49-F238E27FC236}">
                <a16:creationId xmlns:a16="http://schemas.microsoft.com/office/drawing/2014/main" xmlns="" id="{D76514BA-8EB8-A4EA-D1F0-7B3FE9F872CF}"/>
              </a:ext>
            </a:extLst>
          </p:cNvPr>
          <p:cNvPicPr>
            <a:picLocks noChangeAspect="1"/>
          </p:cNvPicPr>
          <p:nvPr/>
        </p:nvPicPr>
        <p:blipFill>
          <a:blip r:embed="rId4" cstate="print"/>
          <a:stretch>
            <a:fillRect/>
          </a:stretch>
        </p:blipFill>
        <p:spPr>
          <a:xfrm>
            <a:off x="2804492" y="4727193"/>
            <a:ext cx="1492073" cy="1579717"/>
          </a:xfrm>
          <a:prstGeom prst="rect">
            <a:avLst/>
          </a:prstGeom>
        </p:spPr>
      </p:pic>
      <p:sp>
        <p:nvSpPr>
          <p:cNvPr id="141" name="テキスト ボックス 135">
            <a:extLst>
              <a:ext uri="{FF2B5EF4-FFF2-40B4-BE49-F238E27FC236}">
                <a16:creationId xmlns:a16="http://schemas.microsoft.com/office/drawing/2014/main" xmlns="" id="{0EB3D25A-4B0C-E73E-3CE0-ED0A1EE0CB1D}"/>
              </a:ext>
            </a:extLst>
          </p:cNvPr>
          <p:cNvSpPr txBox="1"/>
          <p:nvPr/>
        </p:nvSpPr>
        <p:spPr>
          <a:xfrm>
            <a:off x="2556756" y="4692547"/>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sp>
        <p:nvSpPr>
          <p:cNvPr id="181" name="テキスト ボックス 135">
            <a:extLst>
              <a:ext uri="{FF2B5EF4-FFF2-40B4-BE49-F238E27FC236}">
                <a16:creationId xmlns:a16="http://schemas.microsoft.com/office/drawing/2014/main" xmlns="" id="{9181CA95-6CC6-0B85-FAFE-8001571499F6}"/>
              </a:ext>
            </a:extLst>
          </p:cNvPr>
          <p:cNvSpPr txBox="1"/>
          <p:nvPr/>
        </p:nvSpPr>
        <p:spPr>
          <a:xfrm>
            <a:off x="2554398" y="4856192"/>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182" name="テキスト ボックス 285">
            <a:extLst>
              <a:ext uri="{FF2B5EF4-FFF2-40B4-BE49-F238E27FC236}">
                <a16:creationId xmlns:a16="http://schemas.microsoft.com/office/drawing/2014/main" xmlns="" id="{1A7F384E-C622-A599-36FB-B064615C650C}"/>
              </a:ext>
            </a:extLst>
          </p:cNvPr>
          <p:cNvSpPr txBox="1"/>
          <p:nvPr/>
        </p:nvSpPr>
        <p:spPr>
          <a:xfrm>
            <a:off x="2928531" y="4866169"/>
            <a:ext cx="747137" cy="144305"/>
          </a:xfrm>
          <a:prstGeom prst="rect">
            <a:avLst/>
          </a:prstGeom>
          <a:solidFill>
            <a:srgbClr val="D6DCE5"/>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186" name="テキスト ボックス 135">
            <a:extLst>
              <a:ext uri="{FF2B5EF4-FFF2-40B4-BE49-F238E27FC236}">
                <a16:creationId xmlns:a16="http://schemas.microsoft.com/office/drawing/2014/main" xmlns="" id="{75E30712-12E7-6546-A9B3-B2E7E9F65310}"/>
              </a:ext>
            </a:extLst>
          </p:cNvPr>
          <p:cNvSpPr txBox="1"/>
          <p:nvPr/>
        </p:nvSpPr>
        <p:spPr>
          <a:xfrm>
            <a:off x="3600332" y="4832155"/>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187" name="テキスト ボックス 285">
            <a:extLst>
              <a:ext uri="{FF2B5EF4-FFF2-40B4-BE49-F238E27FC236}">
                <a16:creationId xmlns:a16="http://schemas.microsoft.com/office/drawing/2014/main" xmlns="" id="{220C0F4C-2C05-B163-DCE3-4B23EFD560E9}"/>
              </a:ext>
            </a:extLst>
          </p:cNvPr>
          <p:cNvSpPr txBox="1"/>
          <p:nvPr/>
        </p:nvSpPr>
        <p:spPr>
          <a:xfrm>
            <a:off x="4021762" y="4869530"/>
            <a:ext cx="253003" cy="144305"/>
          </a:xfrm>
          <a:prstGeom prst="rect">
            <a:avLst/>
          </a:prstGeom>
          <a:solidFill>
            <a:srgbClr val="3BED5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311F</a:t>
            </a:r>
            <a:endParaRPr kumimoji="1" lang="ja-JP" altLang="en-US" sz="600" dirty="0">
              <a:latin typeface="Meiryo UI" panose="020B0604030504040204" pitchFamily="50" charset="-128"/>
              <a:ea typeface="Meiryo UI" panose="020B0604030504040204" pitchFamily="50" charset="-128"/>
            </a:endParaRPr>
          </a:p>
        </p:txBody>
      </p:sp>
      <p:sp>
        <p:nvSpPr>
          <p:cNvPr id="188" name="テキスト ボックス 135">
            <a:extLst>
              <a:ext uri="{FF2B5EF4-FFF2-40B4-BE49-F238E27FC236}">
                <a16:creationId xmlns:a16="http://schemas.microsoft.com/office/drawing/2014/main" xmlns="" id="{F44A267E-C97E-0C5B-D7E0-90C7AB77F889}"/>
              </a:ext>
            </a:extLst>
          </p:cNvPr>
          <p:cNvSpPr txBox="1"/>
          <p:nvPr/>
        </p:nvSpPr>
        <p:spPr>
          <a:xfrm>
            <a:off x="3445148" y="5187204"/>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189" name="テキスト ボックス 285">
            <a:extLst>
              <a:ext uri="{FF2B5EF4-FFF2-40B4-BE49-F238E27FC236}">
                <a16:creationId xmlns:a16="http://schemas.microsoft.com/office/drawing/2014/main" xmlns="" id="{2935DD66-AA9C-8E48-7902-7DFF8F9C9E6E}"/>
              </a:ext>
            </a:extLst>
          </p:cNvPr>
          <p:cNvSpPr txBox="1"/>
          <p:nvPr/>
        </p:nvSpPr>
        <p:spPr>
          <a:xfrm>
            <a:off x="3839472" y="5238434"/>
            <a:ext cx="232179" cy="144305"/>
          </a:xfrm>
          <a:prstGeom prst="rect">
            <a:avLst/>
          </a:prstGeom>
          <a:solidFill>
            <a:srgbClr val="FFFF0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graphicFrame>
        <p:nvGraphicFramePr>
          <p:cNvPr id="190" name="Table 189">
            <a:extLst>
              <a:ext uri="{FF2B5EF4-FFF2-40B4-BE49-F238E27FC236}">
                <a16:creationId xmlns:a16="http://schemas.microsoft.com/office/drawing/2014/main" xmlns="" id="{70AEDB84-A85C-C63E-EF00-26EA7AA7CDD4}"/>
              </a:ext>
            </a:extLst>
          </p:cNvPr>
          <p:cNvGraphicFramePr>
            <a:graphicFrameLocks noGrp="1"/>
          </p:cNvGraphicFramePr>
          <p:nvPr>
            <p:extLst>
              <p:ext uri="{D42A27DB-BD31-4B8C-83A1-F6EECF244321}">
                <p14:modId xmlns:p14="http://schemas.microsoft.com/office/powerpoint/2010/main" xmlns="" val="4128638823"/>
              </p:ext>
            </p:extLst>
          </p:nvPr>
        </p:nvGraphicFramePr>
        <p:xfrm>
          <a:off x="2637826" y="5418615"/>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xmlns="" val="2640134635"/>
                    </a:ext>
                  </a:extLst>
                </a:gridCol>
                <a:gridCol w="1104900">
                  <a:extLst>
                    <a:ext uri="{9D8B030D-6E8A-4147-A177-3AD203B41FA5}">
                      <a16:colId xmlns:a16="http://schemas.microsoft.com/office/drawing/2014/main" xmlns="" val="4269249277"/>
                    </a:ext>
                  </a:extLst>
                </a:gridCol>
                <a:gridCol w="313783">
                  <a:extLst>
                    <a:ext uri="{9D8B030D-6E8A-4147-A177-3AD203B41FA5}">
                      <a16:colId xmlns:a16="http://schemas.microsoft.com/office/drawing/2014/main" xmlns=""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xmlns="" val="2866975144"/>
                  </a:ext>
                </a:extLst>
              </a:tr>
              <a:tr h="172271">
                <a:tc>
                  <a:txBody>
                    <a:bodyPr/>
                    <a:lstStyle/>
                    <a:p>
                      <a:pPr algn="ctr"/>
                      <a:r>
                        <a:rPr lang="en-US" sz="600" b="0" dirty="0"/>
                        <a:t>1</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xmlns="" val="1955233755"/>
                  </a:ext>
                </a:extLst>
              </a:tr>
              <a:tr h="152400">
                <a:tc>
                  <a:txBody>
                    <a:bodyPr/>
                    <a:lstStyle/>
                    <a:p>
                      <a:pPr algn="ctr"/>
                      <a:r>
                        <a:rPr lang="en-US" sz="600" dirty="0"/>
                        <a:t>2</a:t>
                      </a: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endParaRPr lang="en-US" sz="600" dirty="0"/>
                    </a:p>
                  </a:txBody>
                  <a:tcPr marL="0" marR="0" marT="0" marB="0" anchor="ctr"/>
                </a:tc>
                <a:extLst>
                  <a:ext uri="{0D108BD9-81ED-4DB2-BD59-A6C34878D82A}">
                    <a16:rowId xmlns:a16="http://schemas.microsoft.com/office/drawing/2014/main" xmlns="" val="512161375"/>
                  </a:ext>
                </a:extLst>
              </a:tr>
              <a:tr h="182880">
                <a:tc>
                  <a:txBody>
                    <a:bodyPr/>
                    <a:lstStyle/>
                    <a:p>
                      <a:pPr algn="ctr"/>
                      <a:r>
                        <a:rPr lang="en-US" sz="600" dirty="0"/>
                        <a:t>3</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dirty="0">
                          <a:highlight>
                            <a:srgbClr val="3BED50"/>
                          </a:highlight>
                        </a:rPr>
                        <a:t>60</a:t>
                      </a:r>
                    </a:p>
                  </a:txBody>
                  <a:tcPr marL="0" marR="0" marT="0" marB="0" anchor="ctr"/>
                </a:tc>
                <a:extLst>
                  <a:ext uri="{0D108BD9-81ED-4DB2-BD59-A6C34878D82A}">
                    <a16:rowId xmlns:a16="http://schemas.microsoft.com/office/drawing/2014/main" xmlns="" val="3993001625"/>
                  </a:ext>
                </a:extLst>
              </a:tr>
              <a:tr h="148590">
                <a:tc>
                  <a:txBody>
                    <a:bodyPr/>
                    <a:lstStyle/>
                    <a:p>
                      <a:pPr algn="ctr"/>
                      <a:r>
                        <a:rPr lang="en-US" sz="600" dirty="0"/>
                        <a:t>4</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b="0" dirty="0">
                          <a:highlight>
                            <a:srgbClr val="3BED50"/>
                          </a:highlight>
                        </a:rPr>
                        <a:t>60</a:t>
                      </a:r>
                      <a:endParaRPr lang="en-US" sz="600" dirty="0">
                        <a:highlight>
                          <a:srgbClr val="3BED50"/>
                        </a:highlight>
                      </a:endParaRPr>
                    </a:p>
                  </a:txBody>
                  <a:tcPr marL="0" marR="0" marT="0" marB="0" anchor="ctr"/>
                </a:tc>
                <a:extLst>
                  <a:ext uri="{0D108BD9-81ED-4DB2-BD59-A6C34878D82A}">
                    <a16:rowId xmlns:a16="http://schemas.microsoft.com/office/drawing/2014/main" xmlns="" val="203154230"/>
                  </a:ext>
                </a:extLst>
              </a:tr>
            </a:tbl>
          </a:graphicData>
        </a:graphic>
      </p:graphicFrame>
      <p:sp>
        <p:nvSpPr>
          <p:cNvPr id="191" name="テキスト ボックス 285">
            <a:extLst>
              <a:ext uri="{FF2B5EF4-FFF2-40B4-BE49-F238E27FC236}">
                <a16:creationId xmlns:a16="http://schemas.microsoft.com/office/drawing/2014/main" xmlns="" id="{1649212C-D205-B7E4-444B-7B185CEFC325}"/>
              </a:ext>
            </a:extLst>
          </p:cNvPr>
          <p:cNvSpPr txBox="1"/>
          <p:nvPr/>
        </p:nvSpPr>
        <p:spPr>
          <a:xfrm>
            <a:off x="4100294" y="5236765"/>
            <a:ext cx="184851" cy="144305"/>
          </a:xfrm>
          <a:prstGeom prst="rect">
            <a:avLst/>
          </a:prstGeom>
          <a:solidFill>
            <a:schemeClr val="bg1">
              <a:lumMod val="85000"/>
            </a:schemeClr>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sp>
        <p:nvSpPr>
          <p:cNvPr id="192" name="テキスト ボックス 135">
            <a:extLst>
              <a:ext uri="{FF2B5EF4-FFF2-40B4-BE49-F238E27FC236}">
                <a16:creationId xmlns:a16="http://schemas.microsoft.com/office/drawing/2014/main" xmlns="" id="{F583C8D3-4764-4EAC-11A2-C2C99D6850AB}"/>
              </a:ext>
            </a:extLst>
          </p:cNvPr>
          <p:cNvSpPr txBox="1"/>
          <p:nvPr/>
        </p:nvSpPr>
        <p:spPr>
          <a:xfrm>
            <a:off x="2559335" y="4996120"/>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193" name="テキスト ボックス 135">
            <a:extLst>
              <a:ext uri="{FF2B5EF4-FFF2-40B4-BE49-F238E27FC236}">
                <a16:creationId xmlns:a16="http://schemas.microsoft.com/office/drawing/2014/main" xmlns="" id="{15B16F4A-F09E-C79D-915D-17F626A0AC7F}"/>
              </a:ext>
            </a:extLst>
          </p:cNvPr>
          <p:cNvSpPr txBox="1"/>
          <p:nvPr/>
        </p:nvSpPr>
        <p:spPr>
          <a:xfrm>
            <a:off x="2566956" y="5159198"/>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194" name="正方形/長方形 15">
            <a:extLst>
              <a:ext uri="{FF2B5EF4-FFF2-40B4-BE49-F238E27FC236}">
                <a16:creationId xmlns:a16="http://schemas.microsoft.com/office/drawing/2014/main" xmlns="" id="{20AFB022-E3EC-FF3B-0C11-129BCE7C6E5F}"/>
              </a:ext>
            </a:extLst>
          </p:cNvPr>
          <p:cNvSpPr/>
          <p:nvPr/>
        </p:nvSpPr>
        <p:spPr>
          <a:xfrm>
            <a:off x="2958651" y="5203055"/>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99" name="テキスト ボックス 285">
            <a:extLst>
              <a:ext uri="{FF2B5EF4-FFF2-40B4-BE49-F238E27FC236}">
                <a16:creationId xmlns:a16="http://schemas.microsoft.com/office/drawing/2014/main" xmlns="" id="{7A32DAFA-E377-AB40-66E4-7B211FBE53BF}"/>
              </a:ext>
            </a:extLst>
          </p:cNvPr>
          <p:cNvSpPr txBox="1"/>
          <p:nvPr/>
        </p:nvSpPr>
        <p:spPr>
          <a:xfrm>
            <a:off x="3003003" y="5177119"/>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200" name="正方形/長方形 143">
            <a:extLst>
              <a:ext uri="{FF2B5EF4-FFF2-40B4-BE49-F238E27FC236}">
                <a16:creationId xmlns:a16="http://schemas.microsoft.com/office/drawing/2014/main" xmlns="" id="{C2835B94-3257-FD54-A8A9-8A1D2F794CB1}"/>
              </a:ext>
            </a:extLst>
          </p:cNvPr>
          <p:cNvSpPr/>
          <p:nvPr/>
        </p:nvSpPr>
        <p:spPr>
          <a:xfrm>
            <a:off x="3098671" y="5013348"/>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201" name="テキスト ボックス 285">
            <a:extLst>
              <a:ext uri="{FF2B5EF4-FFF2-40B4-BE49-F238E27FC236}">
                <a16:creationId xmlns:a16="http://schemas.microsoft.com/office/drawing/2014/main" xmlns="" id="{BED06DBD-BE8D-4A16-1DFD-4C3430F5BABB}"/>
              </a:ext>
            </a:extLst>
          </p:cNvPr>
          <p:cNvSpPr txBox="1"/>
          <p:nvPr/>
        </p:nvSpPr>
        <p:spPr>
          <a:xfrm>
            <a:off x="3101954" y="5022316"/>
            <a:ext cx="103141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63240-T00-T000-H01</a:t>
            </a:r>
            <a:endParaRPr kumimoji="1" lang="ja-JP" altLang="en-US" sz="600" dirty="0">
              <a:latin typeface="Meiryo UI" panose="020B0604030504040204" pitchFamily="50" charset="-128"/>
              <a:ea typeface="Meiryo UI" panose="020B0604030504040204" pitchFamily="50" charset="-128"/>
            </a:endParaRPr>
          </a:p>
        </p:txBody>
      </p:sp>
      <p:pic>
        <p:nvPicPr>
          <p:cNvPr id="205" name="รูปภาพ 3">
            <a:extLst>
              <a:ext uri="{FF2B5EF4-FFF2-40B4-BE49-F238E27FC236}">
                <a16:creationId xmlns:a16="http://schemas.microsoft.com/office/drawing/2014/main" xmlns="" id="{B35D0945-A9C5-FCF4-4B6F-0ED2E43E51ED}"/>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554655" y="6906881"/>
            <a:ext cx="1716979" cy="2217799"/>
          </a:xfrm>
          <a:prstGeom prst="rect">
            <a:avLst/>
          </a:prstGeom>
        </p:spPr>
      </p:pic>
      <p:pic>
        <p:nvPicPr>
          <p:cNvPr id="206" name="図 119">
            <a:extLst>
              <a:ext uri="{FF2B5EF4-FFF2-40B4-BE49-F238E27FC236}">
                <a16:creationId xmlns:a16="http://schemas.microsoft.com/office/drawing/2014/main" xmlns="" id="{1A364E14-37A1-A250-21BE-4A15F93D6E38}"/>
              </a:ext>
            </a:extLst>
          </p:cNvPr>
          <p:cNvPicPr>
            <a:picLocks noChangeAspect="1"/>
          </p:cNvPicPr>
          <p:nvPr/>
        </p:nvPicPr>
        <p:blipFill>
          <a:blip r:embed="rId5" cstate="print"/>
          <a:stretch>
            <a:fillRect/>
          </a:stretch>
        </p:blipFill>
        <p:spPr>
          <a:xfrm>
            <a:off x="802402" y="7026985"/>
            <a:ext cx="1182132" cy="177846"/>
          </a:xfrm>
          <a:prstGeom prst="rect">
            <a:avLst/>
          </a:prstGeom>
        </p:spPr>
      </p:pic>
      <p:sp>
        <p:nvSpPr>
          <p:cNvPr id="207" name="テキスト ボックス 120">
            <a:extLst>
              <a:ext uri="{FF2B5EF4-FFF2-40B4-BE49-F238E27FC236}">
                <a16:creationId xmlns:a16="http://schemas.microsoft.com/office/drawing/2014/main" xmlns="" id="{F5D21A39-4165-7F33-2658-632DE148B5DF}"/>
              </a:ext>
            </a:extLst>
          </p:cNvPr>
          <p:cNvSpPr txBox="1"/>
          <p:nvPr/>
        </p:nvSpPr>
        <p:spPr>
          <a:xfrm>
            <a:off x="554654" y="6995122"/>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Camera</a:t>
            </a:r>
          </a:p>
        </p:txBody>
      </p:sp>
      <p:sp>
        <p:nvSpPr>
          <p:cNvPr id="209" name="テキスト ボックス 127">
            <a:extLst>
              <a:ext uri="{FF2B5EF4-FFF2-40B4-BE49-F238E27FC236}">
                <a16:creationId xmlns:a16="http://schemas.microsoft.com/office/drawing/2014/main" xmlns="" id="{3320B609-44D6-C04C-8E97-A1C0CFD14E5C}"/>
              </a:ext>
            </a:extLst>
          </p:cNvPr>
          <p:cNvSpPr txBox="1"/>
          <p:nvPr/>
        </p:nvSpPr>
        <p:spPr>
          <a:xfrm>
            <a:off x="620044" y="8850559"/>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10" name="図 44">
            <a:extLst>
              <a:ext uri="{FF2B5EF4-FFF2-40B4-BE49-F238E27FC236}">
                <a16:creationId xmlns:a16="http://schemas.microsoft.com/office/drawing/2014/main" xmlns="" id="{FB80CE76-EC91-F2C3-9299-9F38768F9636}"/>
              </a:ext>
            </a:extLst>
          </p:cNvPr>
          <p:cNvPicPr>
            <a:picLocks noChangeAspect="1"/>
          </p:cNvPicPr>
          <p:nvPr/>
        </p:nvPicPr>
        <p:blipFill rotWithShape="1">
          <a:blip r:embed="rId12" cstate="print"/>
          <a:srcRect r="7596" b="3166"/>
          <a:stretch/>
        </p:blipFill>
        <p:spPr>
          <a:xfrm>
            <a:off x="608989" y="8863436"/>
            <a:ext cx="369329" cy="250725"/>
          </a:xfrm>
          <a:prstGeom prst="rect">
            <a:avLst/>
          </a:prstGeom>
        </p:spPr>
      </p:pic>
      <p:pic>
        <p:nvPicPr>
          <p:cNvPr id="212" name="図 49">
            <a:extLst>
              <a:ext uri="{FF2B5EF4-FFF2-40B4-BE49-F238E27FC236}">
                <a16:creationId xmlns:a16="http://schemas.microsoft.com/office/drawing/2014/main" xmlns="" id="{03F79E5B-03CE-BE3C-D3CD-69177FDF77B3}"/>
              </a:ext>
            </a:extLst>
          </p:cNvPr>
          <p:cNvPicPr>
            <a:picLocks noChangeAspect="1"/>
          </p:cNvPicPr>
          <p:nvPr/>
        </p:nvPicPr>
        <p:blipFill>
          <a:blip r:embed="rId13" cstate="print"/>
          <a:stretch>
            <a:fillRect/>
          </a:stretch>
        </p:blipFill>
        <p:spPr>
          <a:xfrm>
            <a:off x="653478" y="8901576"/>
            <a:ext cx="266258" cy="135957"/>
          </a:xfrm>
          <a:prstGeom prst="rect">
            <a:avLst/>
          </a:prstGeom>
        </p:spPr>
      </p:pic>
      <p:sp>
        <p:nvSpPr>
          <p:cNvPr id="213" name="テキスト ボックス 285">
            <a:extLst>
              <a:ext uri="{FF2B5EF4-FFF2-40B4-BE49-F238E27FC236}">
                <a16:creationId xmlns:a16="http://schemas.microsoft.com/office/drawing/2014/main" xmlns="" id="{3BA629D0-5187-A5CA-6635-F87214449A1F}"/>
              </a:ext>
            </a:extLst>
          </p:cNvPr>
          <p:cNvSpPr txBox="1"/>
          <p:nvPr/>
        </p:nvSpPr>
        <p:spPr>
          <a:xfrm>
            <a:off x="542651" y="8857787"/>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Back</a:t>
            </a:r>
          </a:p>
          <a:p>
            <a:pPr algn="ct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214" name="テキスト ボックス 127">
            <a:extLst>
              <a:ext uri="{FF2B5EF4-FFF2-40B4-BE49-F238E27FC236}">
                <a16:creationId xmlns:a16="http://schemas.microsoft.com/office/drawing/2014/main" xmlns="" id="{AC4BEEC6-E58D-10B9-2964-1C41BD23AB93}"/>
              </a:ext>
            </a:extLst>
          </p:cNvPr>
          <p:cNvSpPr txBox="1"/>
          <p:nvPr/>
        </p:nvSpPr>
        <p:spPr>
          <a:xfrm>
            <a:off x="1811613" y="885124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15" name="図 340">
            <a:extLst>
              <a:ext uri="{FF2B5EF4-FFF2-40B4-BE49-F238E27FC236}">
                <a16:creationId xmlns:a16="http://schemas.microsoft.com/office/drawing/2014/main" xmlns="" id="{7A900E0C-5427-3823-A2E4-0DB5B8022050}"/>
              </a:ext>
            </a:extLst>
          </p:cNvPr>
          <p:cNvPicPr>
            <a:picLocks noChangeAspect="1"/>
          </p:cNvPicPr>
          <p:nvPr/>
        </p:nvPicPr>
        <p:blipFill rotWithShape="1">
          <a:blip r:embed="rId12" cstate="print"/>
          <a:srcRect r="7596" b="3166"/>
          <a:stretch/>
        </p:blipFill>
        <p:spPr>
          <a:xfrm>
            <a:off x="1800558" y="8864122"/>
            <a:ext cx="369329" cy="250725"/>
          </a:xfrm>
          <a:prstGeom prst="rect">
            <a:avLst/>
          </a:prstGeom>
        </p:spPr>
      </p:pic>
      <p:pic>
        <p:nvPicPr>
          <p:cNvPr id="216" name="図 341">
            <a:extLst>
              <a:ext uri="{FF2B5EF4-FFF2-40B4-BE49-F238E27FC236}">
                <a16:creationId xmlns:a16="http://schemas.microsoft.com/office/drawing/2014/main" xmlns="" id="{BAAA3F27-8FD5-5867-370C-AC1CF2B4C72E}"/>
              </a:ext>
            </a:extLst>
          </p:cNvPr>
          <p:cNvPicPr>
            <a:picLocks noChangeAspect="1"/>
          </p:cNvPicPr>
          <p:nvPr/>
        </p:nvPicPr>
        <p:blipFill>
          <a:blip r:embed="rId13" cstate="print"/>
          <a:stretch>
            <a:fillRect/>
          </a:stretch>
        </p:blipFill>
        <p:spPr>
          <a:xfrm>
            <a:off x="1845047" y="8902262"/>
            <a:ext cx="266258" cy="135957"/>
          </a:xfrm>
          <a:prstGeom prst="rect">
            <a:avLst/>
          </a:prstGeom>
        </p:spPr>
      </p:pic>
      <p:sp>
        <p:nvSpPr>
          <p:cNvPr id="217" name="テキスト ボックス 285">
            <a:extLst>
              <a:ext uri="{FF2B5EF4-FFF2-40B4-BE49-F238E27FC236}">
                <a16:creationId xmlns:a16="http://schemas.microsoft.com/office/drawing/2014/main" xmlns="" id="{D823E2A1-3152-DF3A-F270-C7FB0B980036}"/>
              </a:ext>
            </a:extLst>
          </p:cNvPr>
          <p:cNvSpPr txBox="1"/>
          <p:nvPr/>
        </p:nvSpPr>
        <p:spPr>
          <a:xfrm>
            <a:off x="1734220" y="8858473"/>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Capture</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222" name="テキスト ボックス 127">
            <a:extLst>
              <a:ext uri="{FF2B5EF4-FFF2-40B4-BE49-F238E27FC236}">
                <a16:creationId xmlns:a16="http://schemas.microsoft.com/office/drawing/2014/main" xmlns="" id="{86E32712-E1AF-5D77-CE7D-2AB076955A87}"/>
              </a:ext>
            </a:extLst>
          </p:cNvPr>
          <p:cNvSpPr txBox="1"/>
          <p:nvPr/>
        </p:nvSpPr>
        <p:spPr>
          <a:xfrm>
            <a:off x="1026220" y="8848512"/>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23" name="図 64">
            <a:extLst>
              <a:ext uri="{FF2B5EF4-FFF2-40B4-BE49-F238E27FC236}">
                <a16:creationId xmlns:a16="http://schemas.microsoft.com/office/drawing/2014/main" xmlns="" id="{2AE5A806-5348-4B2B-4ABA-0947F03E9DEA}"/>
              </a:ext>
            </a:extLst>
          </p:cNvPr>
          <p:cNvPicPr>
            <a:picLocks noChangeAspect="1"/>
          </p:cNvPicPr>
          <p:nvPr/>
        </p:nvPicPr>
        <p:blipFill rotWithShape="1">
          <a:blip r:embed="rId12" cstate="print"/>
          <a:srcRect r="7596" b="3166"/>
          <a:stretch/>
        </p:blipFill>
        <p:spPr>
          <a:xfrm>
            <a:off x="1015165" y="8861389"/>
            <a:ext cx="369329" cy="250725"/>
          </a:xfrm>
          <a:prstGeom prst="rect">
            <a:avLst/>
          </a:prstGeom>
        </p:spPr>
      </p:pic>
      <p:pic>
        <p:nvPicPr>
          <p:cNvPr id="224" name="図 65">
            <a:extLst>
              <a:ext uri="{FF2B5EF4-FFF2-40B4-BE49-F238E27FC236}">
                <a16:creationId xmlns:a16="http://schemas.microsoft.com/office/drawing/2014/main" xmlns="" id="{5FA84807-0A6B-2419-4AEE-F73EB1574971}"/>
              </a:ext>
            </a:extLst>
          </p:cNvPr>
          <p:cNvPicPr>
            <a:picLocks noChangeAspect="1"/>
          </p:cNvPicPr>
          <p:nvPr/>
        </p:nvPicPr>
        <p:blipFill>
          <a:blip r:embed="rId13" cstate="print"/>
          <a:stretch>
            <a:fillRect/>
          </a:stretch>
        </p:blipFill>
        <p:spPr>
          <a:xfrm>
            <a:off x="1059654" y="8899529"/>
            <a:ext cx="266258" cy="135957"/>
          </a:xfrm>
          <a:prstGeom prst="rect">
            <a:avLst/>
          </a:prstGeom>
        </p:spPr>
      </p:pic>
      <p:sp>
        <p:nvSpPr>
          <p:cNvPr id="225" name="テキスト ボックス 285">
            <a:extLst>
              <a:ext uri="{FF2B5EF4-FFF2-40B4-BE49-F238E27FC236}">
                <a16:creationId xmlns:a16="http://schemas.microsoft.com/office/drawing/2014/main" xmlns="" id="{D41926FD-7A43-48A2-0EF3-44B28FD16EBD}"/>
              </a:ext>
            </a:extLst>
          </p:cNvPr>
          <p:cNvSpPr txBox="1"/>
          <p:nvPr/>
        </p:nvSpPr>
        <p:spPr>
          <a:xfrm>
            <a:off x="948827" y="8855740"/>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pic>
        <p:nvPicPr>
          <p:cNvPr id="240" name="グラフィックス 4" descr="カメラ 単色塗りつぶし">
            <a:extLst>
              <a:ext uri="{FF2B5EF4-FFF2-40B4-BE49-F238E27FC236}">
                <a16:creationId xmlns:a16="http://schemas.microsoft.com/office/drawing/2014/main" xmlns="" id="{1D929D9E-9822-A523-2263-3685BB6EFA48}"/>
              </a:ext>
            </a:extLst>
          </p:cNvPr>
          <p:cNvPicPr>
            <a:picLocks noChangeAspect="1"/>
          </p:cNvPicPr>
          <p:nvPr/>
        </p:nvPicPr>
        <p:blipFill>
          <a:blip r:embed="rId24" cstate="print">
            <a:extLst>
              <a:ext uri="{96DAC541-7B7A-43D3-8B79-37D633B846F1}">
                <asvg:svgBlip xmlns:asvg="http://schemas.microsoft.com/office/drawing/2016/SVG/main" xmlns="" r:embed="rId25"/>
              </a:ext>
            </a:extLst>
          </a:blip>
          <a:stretch>
            <a:fillRect/>
          </a:stretch>
        </p:blipFill>
        <p:spPr>
          <a:xfrm>
            <a:off x="1805210" y="5607047"/>
            <a:ext cx="137037" cy="137037"/>
          </a:xfrm>
          <a:prstGeom prst="rect">
            <a:avLst/>
          </a:prstGeom>
        </p:spPr>
      </p:pic>
      <p:pic>
        <p:nvPicPr>
          <p:cNvPr id="243" name="グラフィックス 4" descr="カメラ 単色塗りつぶし">
            <a:extLst>
              <a:ext uri="{FF2B5EF4-FFF2-40B4-BE49-F238E27FC236}">
                <a16:creationId xmlns:a16="http://schemas.microsoft.com/office/drawing/2014/main" xmlns="" id="{DDCC5CE7-F177-D63E-D939-886CCE130EF1}"/>
              </a:ext>
            </a:extLst>
          </p:cNvPr>
          <p:cNvPicPr>
            <a:picLocks noChangeAspect="1"/>
          </p:cNvPicPr>
          <p:nvPr/>
        </p:nvPicPr>
        <p:blipFill>
          <a:blip r:embed="rId24" cstate="print">
            <a:extLst>
              <a:ext uri="{96DAC541-7B7A-43D3-8B79-37D633B846F1}">
                <asvg:svgBlip xmlns:asvg="http://schemas.microsoft.com/office/drawing/2016/SVG/main" xmlns="" r:embed="rId25"/>
              </a:ext>
            </a:extLst>
          </a:blip>
          <a:stretch>
            <a:fillRect/>
          </a:stretch>
        </p:blipFill>
        <p:spPr>
          <a:xfrm>
            <a:off x="1809020" y="5759447"/>
            <a:ext cx="137037" cy="137037"/>
          </a:xfrm>
          <a:prstGeom prst="rect">
            <a:avLst/>
          </a:prstGeom>
        </p:spPr>
      </p:pic>
      <p:pic>
        <p:nvPicPr>
          <p:cNvPr id="244" name="グラフィックス 4" descr="カメラ 単色塗りつぶし">
            <a:extLst>
              <a:ext uri="{FF2B5EF4-FFF2-40B4-BE49-F238E27FC236}">
                <a16:creationId xmlns:a16="http://schemas.microsoft.com/office/drawing/2014/main" xmlns="" id="{DCF57591-82B9-8CE6-F94C-8EB0BD14CA41}"/>
              </a:ext>
            </a:extLst>
          </p:cNvPr>
          <p:cNvPicPr>
            <a:picLocks noChangeAspect="1"/>
          </p:cNvPicPr>
          <p:nvPr/>
        </p:nvPicPr>
        <p:blipFill>
          <a:blip r:embed="rId24" cstate="print">
            <a:extLst>
              <a:ext uri="{96DAC541-7B7A-43D3-8B79-37D633B846F1}">
                <asvg:svgBlip xmlns:asvg="http://schemas.microsoft.com/office/drawing/2016/SVG/main" xmlns="" r:embed="rId25"/>
              </a:ext>
            </a:extLst>
          </a:blip>
          <a:stretch>
            <a:fillRect/>
          </a:stretch>
        </p:blipFill>
        <p:spPr>
          <a:xfrm>
            <a:off x="1805210" y="5912466"/>
            <a:ext cx="137037" cy="137037"/>
          </a:xfrm>
          <a:prstGeom prst="rect">
            <a:avLst/>
          </a:prstGeom>
        </p:spPr>
      </p:pic>
      <p:pic>
        <p:nvPicPr>
          <p:cNvPr id="246" name="グラフィックス 4" descr="カメラ 単色塗りつぶし">
            <a:extLst>
              <a:ext uri="{FF2B5EF4-FFF2-40B4-BE49-F238E27FC236}">
                <a16:creationId xmlns:a16="http://schemas.microsoft.com/office/drawing/2014/main" xmlns="" id="{7E0ABB74-A30A-6741-D5A1-EF729D7E3C65}"/>
              </a:ext>
            </a:extLst>
          </p:cNvPr>
          <p:cNvPicPr>
            <a:picLocks noChangeAspect="1"/>
          </p:cNvPicPr>
          <p:nvPr/>
        </p:nvPicPr>
        <p:blipFill>
          <a:blip r:embed="rId24" cstate="print">
            <a:extLst>
              <a:ext uri="{96DAC541-7B7A-43D3-8B79-37D633B846F1}">
                <asvg:svgBlip xmlns:asvg="http://schemas.microsoft.com/office/drawing/2016/SVG/main" xmlns="" r:embed="rId25"/>
              </a:ext>
            </a:extLst>
          </a:blip>
          <a:stretch>
            <a:fillRect/>
          </a:stretch>
        </p:blipFill>
        <p:spPr>
          <a:xfrm>
            <a:off x="3824510" y="5796374"/>
            <a:ext cx="137037" cy="137037"/>
          </a:xfrm>
          <a:prstGeom prst="rect">
            <a:avLst/>
          </a:prstGeom>
        </p:spPr>
      </p:pic>
      <p:pic>
        <p:nvPicPr>
          <p:cNvPr id="247" name="グラフィックス 4" descr="カメラ 単色塗りつぶし">
            <a:extLst>
              <a:ext uri="{FF2B5EF4-FFF2-40B4-BE49-F238E27FC236}">
                <a16:creationId xmlns:a16="http://schemas.microsoft.com/office/drawing/2014/main" xmlns="" id="{90F98CA0-B1C4-511F-29C9-97E6E428EF9B}"/>
              </a:ext>
            </a:extLst>
          </p:cNvPr>
          <p:cNvPicPr>
            <a:picLocks noChangeAspect="1"/>
          </p:cNvPicPr>
          <p:nvPr/>
        </p:nvPicPr>
        <p:blipFill>
          <a:blip r:embed="rId24" cstate="print">
            <a:extLst>
              <a:ext uri="{96DAC541-7B7A-43D3-8B79-37D633B846F1}">
                <asvg:svgBlip xmlns:asvg="http://schemas.microsoft.com/office/drawing/2016/SVG/main" xmlns="" r:embed="rId25"/>
              </a:ext>
            </a:extLst>
          </a:blip>
          <a:stretch>
            <a:fillRect/>
          </a:stretch>
        </p:blipFill>
        <p:spPr>
          <a:xfrm>
            <a:off x="3828320" y="5948774"/>
            <a:ext cx="137037" cy="137037"/>
          </a:xfrm>
          <a:prstGeom prst="rect">
            <a:avLst/>
          </a:prstGeom>
        </p:spPr>
      </p:pic>
      <p:pic>
        <p:nvPicPr>
          <p:cNvPr id="248" name="グラフィックス 4" descr="カメラ 単色塗りつぶし">
            <a:extLst>
              <a:ext uri="{FF2B5EF4-FFF2-40B4-BE49-F238E27FC236}">
                <a16:creationId xmlns:a16="http://schemas.microsoft.com/office/drawing/2014/main" xmlns="" id="{9ADC170D-73E5-E746-1965-18A333454E45}"/>
              </a:ext>
            </a:extLst>
          </p:cNvPr>
          <p:cNvPicPr>
            <a:picLocks noChangeAspect="1"/>
          </p:cNvPicPr>
          <p:nvPr/>
        </p:nvPicPr>
        <p:blipFill>
          <a:blip r:embed="rId24" cstate="print">
            <a:extLst>
              <a:ext uri="{96DAC541-7B7A-43D3-8B79-37D633B846F1}">
                <asvg:svgBlip xmlns:asvg="http://schemas.microsoft.com/office/drawing/2016/SVG/main" xmlns="" r:embed="rId25"/>
              </a:ext>
            </a:extLst>
          </a:blip>
          <a:stretch>
            <a:fillRect/>
          </a:stretch>
        </p:blipFill>
        <p:spPr>
          <a:xfrm>
            <a:off x="3824510" y="6101793"/>
            <a:ext cx="137037" cy="137037"/>
          </a:xfrm>
          <a:prstGeom prst="rect">
            <a:avLst/>
          </a:prstGeom>
        </p:spPr>
      </p:pic>
      <p:grpSp>
        <p:nvGrpSpPr>
          <p:cNvPr id="249" name="Group 248">
            <a:extLst>
              <a:ext uri="{FF2B5EF4-FFF2-40B4-BE49-F238E27FC236}">
                <a16:creationId xmlns:a16="http://schemas.microsoft.com/office/drawing/2014/main" xmlns="" id="{ECE06D5F-C0D7-962D-C4AA-9F50FC62A990}"/>
              </a:ext>
            </a:extLst>
          </p:cNvPr>
          <p:cNvGrpSpPr/>
          <p:nvPr/>
        </p:nvGrpSpPr>
        <p:grpSpPr>
          <a:xfrm>
            <a:off x="2633487" y="5311415"/>
            <a:ext cx="1662887" cy="862405"/>
            <a:chOff x="7407893" y="2071792"/>
            <a:chExt cx="1662887" cy="862405"/>
          </a:xfrm>
        </p:grpSpPr>
        <p:sp>
          <p:nvSpPr>
            <p:cNvPr id="250" name="TextBox 249">
              <a:extLst>
                <a:ext uri="{FF2B5EF4-FFF2-40B4-BE49-F238E27FC236}">
                  <a16:creationId xmlns:a16="http://schemas.microsoft.com/office/drawing/2014/main" xmlns="" id="{3B801CBA-2B3E-FEED-CA53-80878B139703}"/>
                </a:ext>
              </a:extLst>
            </p:cNvPr>
            <p:cNvSpPr txBox="1"/>
            <p:nvPr/>
          </p:nvSpPr>
          <p:spPr>
            <a:xfrm>
              <a:off x="7407893" y="2071792"/>
              <a:ext cx="1662887" cy="862405"/>
            </a:xfrm>
            <a:prstGeom prst="rect">
              <a:avLst/>
            </a:prstGeom>
            <a:solidFill>
              <a:srgbClr val="E5E6FA"/>
            </a:solidFill>
            <a:ln>
              <a:solidFill>
                <a:schemeClr val="tx1">
                  <a:lumMod val="50000"/>
                  <a:lumOff val="50000"/>
                </a:schemeClr>
              </a:solidFill>
            </a:ln>
          </p:spPr>
          <p:txBody>
            <a:bodyPr wrap="none" rtlCol="0">
              <a:noAutofit/>
            </a:bodyPr>
            <a:lstStyle/>
            <a:p>
              <a:pPr algn="ctr"/>
              <a:endParaRPr lang="en-US" sz="1000" dirty="0"/>
            </a:p>
            <a:p>
              <a:pPr algn="ctr"/>
              <a:r>
                <a:rPr lang="en-US" sz="1000" dirty="0"/>
                <a:t>All items Q-Gate check</a:t>
              </a:r>
            </a:p>
            <a:p>
              <a:pPr algn="ctr"/>
              <a:r>
                <a:rPr lang="en-US" sz="1000" dirty="0"/>
                <a:t>passed</a:t>
              </a:r>
            </a:p>
          </p:txBody>
        </p:sp>
        <p:sp>
          <p:nvSpPr>
            <p:cNvPr id="252" name="TextBox 251">
              <a:extLst>
                <a:ext uri="{FF2B5EF4-FFF2-40B4-BE49-F238E27FC236}">
                  <a16:creationId xmlns:a16="http://schemas.microsoft.com/office/drawing/2014/main" xmlns="" id="{E80A2E97-6C20-C244-3408-DF465D387A4C}"/>
                </a:ext>
              </a:extLst>
            </p:cNvPr>
            <p:cNvSpPr txBox="1"/>
            <p:nvPr/>
          </p:nvSpPr>
          <p:spPr>
            <a:xfrm>
              <a:off x="7806739" y="2581840"/>
              <a:ext cx="903306" cy="246221"/>
            </a:xfrm>
            <a:prstGeom prst="rect">
              <a:avLst/>
            </a:prstGeom>
            <a:solidFill>
              <a:srgbClr val="3BED50"/>
            </a:solidFill>
            <a:ln>
              <a:solidFill>
                <a:schemeClr val="tx1">
                  <a:lumMod val="50000"/>
                  <a:lumOff val="50000"/>
                </a:schemeClr>
              </a:solidFill>
            </a:ln>
          </p:spPr>
          <p:txBody>
            <a:bodyPr wrap="none" rtlCol="0">
              <a:noAutofit/>
            </a:bodyPr>
            <a:lstStyle/>
            <a:p>
              <a:pPr algn="ctr"/>
              <a:r>
                <a:rPr lang="en-US" sz="1000" b="1" dirty="0">
                  <a:solidFill>
                    <a:schemeClr val="bg1"/>
                  </a:solidFill>
                </a:rPr>
                <a:t>OK [Ent]</a:t>
              </a:r>
            </a:p>
          </p:txBody>
        </p:sp>
      </p:grpSp>
      <p:sp>
        <p:nvSpPr>
          <p:cNvPr id="253" name="TextBox 252">
            <a:extLst>
              <a:ext uri="{FF2B5EF4-FFF2-40B4-BE49-F238E27FC236}">
                <a16:creationId xmlns:a16="http://schemas.microsoft.com/office/drawing/2014/main" xmlns="" id="{78CFA7F0-0630-3D46-FFD0-84CEDBAA28C0}"/>
              </a:ext>
            </a:extLst>
          </p:cNvPr>
          <p:cNvSpPr txBox="1"/>
          <p:nvPr/>
        </p:nvSpPr>
        <p:spPr>
          <a:xfrm>
            <a:off x="582273" y="7241744"/>
            <a:ext cx="1662887" cy="1563166"/>
          </a:xfrm>
          <a:prstGeom prst="rect">
            <a:avLst/>
          </a:prstGeom>
          <a:solidFill>
            <a:srgbClr val="E5E6FA"/>
          </a:solidFill>
          <a:ln>
            <a:solidFill>
              <a:schemeClr val="tx1">
                <a:lumMod val="50000"/>
                <a:lumOff val="50000"/>
              </a:schemeClr>
            </a:solidFill>
          </a:ln>
        </p:spPr>
        <p:txBody>
          <a:bodyPr wrap="none" rtlCol="0">
            <a:noAutofit/>
          </a:bodyPr>
          <a:lstStyle/>
          <a:p>
            <a:pPr algn="ctr"/>
            <a:endParaRPr lang="en-US" sz="1000" dirty="0"/>
          </a:p>
          <a:p>
            <a:pPr algn="ctr"/>
            <a:r>
              <a:rPr lang="en-US" sz="1000" dirty="0"/>
              <a:t>All items packing</a:t>
            </a:r>
          </a:p>
          <a:p>
            <a:pPr algn="ctr"/>
            <a:r>
              <a:rPr lang="en-US" sz="1000" dirty="0"/>
              <a:t>finished</a:t>
            </a:r>
          </a:p>
        </p:txBody>
      </p:sp>
      <p:pic>
        <p:nvPicPr>
          <p:cNvPr id="255" name="Picture 254">
            <a:extLst>
              <a:ext uri="{FF2B5EF4-FFF2-40B4-BE49-F238E27FC236}">
                <a16:creationId xmlns:a16="http://schemas.microsoft.com/office/drawing/2014/main" xmlns="" id="{CA0E5D5B-2C7C-3671-51C9-F45DC67AFB11}"/>
              </a:ext>
            </a:extLst>
          </p:cNvPr>
          <p:cNvPicPr>
            <a:picLocks noChangeAspect="1"/>
          </p:cNvPicPr>
          <p:nvPr/>
        </p:nvPicPr>
        <p:blipFill>
          <a:blip r:embed="rId26" cstate="print"/>
          <a:stretch>
            <a:fillRect/>
          </a:stretch>
        </p:blipFill>
        <p:spPr>
          <a:xfrm>
            <a:off x="672432" y="7254505"/>
            <a:ext cx="1410885" cy="1554713"/>
          </a:xfrm>
          <a:prstGeom prst="rect">
            <a:avLst/>
          </a:prstGeom>
        </p:spPr>
      </p:pic>
      <p:pic>
        <p:nvPicPr>
          <p:cNvPr id="258" name="รูปภาพ 3">
            <a:extLst>
              <a:ext uri="{FF2B5EF4-FFF2-40B4-BE49-F238E27FC236}">
                <a16:creationId xmlns:a16="http://schemas.microsoft.com/office/drawing/2014/main" xmlns="" id="{7B5609F4-8452-45D0-2431-B6CB70CFBF8E}"/>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2603841" y="6903511"/>
            <a:ext cx="1716979" cy="2217799"/>
          </a:xfrm>
          <a:prstGeom prst="rect">
            <a:avLst/>
          </a:prstGeom>
        </p:spPr>
      </p:pic>
      <p:pic>
        <p:nvPicPr>
          <p:cNvPr id="259" name="図 119">
            <a:extLst>
              <a:ext uri="{FF2B5EF4-FFF2-40B4-BE49-F238E27FC236}">
                <a16:creationId xmlns:a16="http://schemas.microsoft.com/office/drawing/2014/main" xmlns="" id="{FE008EF2-5B05-B7E5-CA79-4FC8747FE8FB}"/>
              </a:ext>
            </a:extLst>
          </p:cNvPr>
          <p:cNvPicPr>
            <a:picLocks noChangeAspect="1"/>
          </p:cNvPicPr>
          <p:nvPr/>
        </p:nvPicPr>
        <p:blipFill>
          <a:blip r:embed="rId5" cstate="print"/>
          <a:stretch>
            <a:fillRect/>
          </a:stretch>
        </p:blipFill>
        <p:spPr>
          <a:xfrm>
            <a:off x="2851588" y="7023615"/>
            <a:ext cx="1182132" cy="177846"/>
          </a:xfrm>
          <a:prstGeom prst="rect">
            <a:avLst/>
          </a:prstGeom>
        </p:spPr>
      </p:pic>
      <p:sp>
        <p:nvSpPr>
          <p:cNvPr id="260" name="テキスト ボックス 120">
            <a:extLst>
              <a:ext uri="{FF2B5EF4-FFF2-40B4-BE49-F238E27FC236}">
                <a16:creationId xmlns:a16="http://schemas.microsoft.com/office/drawing/2014/main" xmlns="" id="{F47D4260-A7B2-AF69-5D32-3EA5B4D71517}"/>
              </a:ext>
            </a:extLst>
          </p:cNvPr>
          <p:cNvSpPr txBox="1"/>
          <p:nvPr/>
        </p:nvSpPr>
        <p:spPr>
          <a:xfrm>
            <a:off x="2603840" y="6991752"/>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261" name="図 124">
            <a:extLst>
              <a:ext uri="{FF2B5EF4-FFF2-40B4-BE49-F238E27FC236}">
                <a16:creationId xmlns:a16="http://schemas.microsoft.com/office/drawing/2014/main" xmlns="" id="{64F99F1F-375C-0F0C-8763-737F05E24A7B}"/>
              </a:ext>
            </a:extLst>
          </p:cNvPr>
          <p:cNvPicPr>
            <a:picLocks noChangeAspect="1"/>
          </p:cNvPicPr>
          <p:nvPr/>
        </p:nvPicPr>
        <p:blipFill>
          <a:blip r:embed="rId4" cstate="print"/>
          <a:stretch>
            <a:fillRect/>
          </a:stretch>
        </p:blipFill>
        <p:spPr>
          <a:xfrm>
            <a:off x="2809444" y="7239059"/>
            <a:ext cx="1492073" cy="1579717"/>
          </a:xfrm>
          <a:prstGeom prst="rect">
            <a:avLst/>
          </a:prstGeom>
        </p:spPr>
      </p:pic>
      <p:sp>
        <p:nvSpPr>
          <p:cNvPr id="264" name="テキスト ボックス 135">
            <a:extLst>
              <a:ext uri="{FF2B5EF4-FFF2-40B4-BE49-F238E27FC236}">
                <a16:creationId xmlns:a16="http://schemas.microsoft.com/office/drawing/2014/main" xmlns="" id="{5BB582FD-FCCC-6F3D-48CB-004624F0F4B2}"/>
              </a:ext>
            </a:extLst>
          </p:cNvPr>
          <p:cNvSpPr txBox="1"/>
          <p:nvPr/>
        </p:nvSpPr>
        <p:spPr>
          <a:xfrm>
            <a:off x="2561708" y="7204413"/>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sp>
        <p:nvSpPr>
          <p:cNvPr id="280" name="テキスト ボックス 135">
            <a:extLst>
              <a:ext uri="{FF2B5EF4-FFF2-40B4-BE49-F238E27FC236}">
                <a16:creationId xmlns:a16="http://schemas.microsoft.com/office/drawing/2014/main" xmlns="" id="{F846B84F-3158-D1A2-15FB-538A4D9825C9}"/>
              </a:ext>
            </a:extLst>
          </p:cNvPr>
          <p:cNvSpPr txBox="1"/>
          <p:nvPr/>
        </p:nvSpPr>
        <p:spPr>
          <a:xfrm>
            <a:off x="2559350" y="7368058"/>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281" name="テキスト ボックス 285">
            <a:extLst>
              <a:ext uri="{FF2B5EF4-FFF2-40B4-BE49-F238E27FC236}">
                <a16:creationId xmlns:a16="http://schemas.microsoft.com/office/drawing/2014/main" xmlns="" id="{2707469E-8A0C-A796-E15C-F68FDA3E6697}"/>
              </a:ext>
            </a:extLst>
          </p:cNvPr>
          <p:cNvSpPr txBox="1"/>
          <p:nvPr/>
        </p:nvSpPr>
        <p:spPr>
          <a:xfrm>
            <a:off x="2933483" y="7378035"/>
            <a:ext cx="747137" cy="144305"/>
          </a:xfrm>
          <a:prstGeom prst="rect">
            <a:avLst/>
          </a:prstGeom>
          <a:solidFill>
            <a:srgbClr val="D6DCE5"/>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282" name="テキスト ボックス 135">
            <a:extLst>
              <a:ext uri="{FF2B5EF4-FFF2-40B4-BE49-F238E27FC236}">
                <a16:creationId xmlns:a16="http://schemas.microsoft.com/office/drawing/2014/main" xmlns="" id="{8F6226A7-554A-9A9A-9736-41C672DBA36C}"/>
              </a:ext>
            </a:extLst>
          </p:cNvPr>
          <p:cNvSpPr txBox="1"/>
          <p:nvPr/>
        </p:nvSpPr>
        <p:spPr>
          <a:xfrm>
            <a:off x="3605284" y="7344021"/>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283" name="テキスト ボックス 285">
            <a:extLst>
              <a:ext uri="{FF2B5EF4-FFF2-40B4-BE49-F238E27FC236}">
                <a16:creationId xmlns:a16="http://schemas.microsoft.com/office/drawing/2014/main" xmlns="" id="{0F0DB0D6-A0D7-58A3-EC56-63A6D7070584}"/>
              </a:ext>
            </a:extLst>
          </p:cNvPr>
          <p:cNvSpPr txBox="1"/>
          <p:nvPr/>
        </p:nvSpPr>
        <p:spPr>
          <a:xfrm>
            <a:off x="4026714" y="7381396"/>
            <a:ext cx="253003" cy="144305"/>
          </a:xfrm>
          <a:prstGeom prst="rect">
            <a:avLst/>
          </a:prstGeom>
          <a:solidFill>
            <a:srgbClr val="3BED5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311F</a:t>
            </a:r>
            <a:endParaRPr kumimoji="1" lang="ja-JP" altLang="en-US" sz="600" dirty="0">
              <a:latin typeface="Meiryo UI" panose="020B0604030504040204" pitchFamily="50" charset="-128"/>
              <a:ea typeface="Meiryo UI" panose="020B0604030504040204" pitchFamily="50" charset="-128"/>
            </a:endParaRPr>
          </a:p>
        </p:txBody>
      </p:sp>
      <p:sp>
        <p:nvSpPr>
          <p:cNvPr id="284" name="テキスト ボックス 135">
            <a:extLst>
              <a:ext uri="{FF2B5EF4-FFF2-40B4-BE49-F238E27FC236}">
                <a16:creationId xmlns:a16="http://schemas.microsoft.com/office/drawing/2014/main" xmlns="" id="{5C479F96-955B-FEDD-EB76-63B7B48D8607}"/>
              </a:ext>
            </a:extLst>
          </p:cNvPr>
          <p:cNvSpPr txBox="1"/>
          <p:nvPr/>
        </p:nvSpPr>
        <p:spPr>
          <a:xfrm>
            <a:off x="3450100" y="7699070"/>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285" name="テキスト ボックス 285">
            <a:extLst>
              <a:ext uri="{FF2B5EF4-FFF2-40B4-BE49-F238E27FC236}">
                <a16:creationId xmlns:a16="http://schemas.microsoft.com/office/drawing/2014/main" xmlns="" id="{0903D2DB-2D07-0DAD-8AAA-5A60811A9253}"/>
              </a:ext>
            </a:extLst>
          </p:cNvPr>
          <p:cNvSpPr txBox="1"/>
          <p:nvPr/>
        </p:nvSpPr>
        <p:spPr>
          <a:xfrm>
            <a:off x="3844424" y="7750300"/>
            <a:ext cx="232179" cy="144305"/>
          </a:xfrm>
          <a:prstGeom prst="rect">
            <a:avLst/>
          </a:prstGeom>
          <a:solidFill>
            <a:srgbClr val="FFFF0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180</a:t>
            </a:r>
            <a:endParaRPr kumimoji="1" lang="ja-JP" altLang="en-US" sz="600" dirty="0">
              <a:latin typeface="Meiryo UI" panose="020B0604030504040204" pitchFamily="50" charset="-128"/>
              <a:ea typeface="Meiryo UI" panose="020B0604030504040204" pitchFamily="50" charset="-128"/>
            </a:endParaRPr>
          </a:p>
        </p:txBody>
      </p:sp>
      <p:graphicFrame>
        <p:nvGraphicFramePr>
          <p:cNvPr id="286" name="Table 285">
            <a:extLst>
              <a:ext uri="{FF2B5EF4-FFF2-40B4-BE49-F238E27FC236}">
                <a16:creationId xmlns:a16="http://schemas.microsoft.com/office/drawing/2014/main" xmlns="" id="{9AE06A62-1805-24C6-810E-EF16BB2C5B33}"/>
              </a:ext>
            </a:extLst>
          </p:cNvPr>
          <p:cNvGraphicFramePr>
            <a:graphicFrameLocks noGrp="1"/>
          </p:cNvGraphicFramePr>
          <p:nvPr>
            <p:extLst>
              <p:ext uri="{D42A27DB-BD31-4B8C-83A1-F6EECF244321}">
                <p14:modId xmlns:p14="http://schemas.microsoft.com/office/powerpoint/2010/main" xmlns="" val="1534312665"/>
              </p:ext>
            </p:extLst>
          </p:nvPr>
        </p:nvGraphicFramePr>
        <p:xfrm>
          <a:off x="2642778" y="7930481"/>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xmlns="" val="2640134635"/>
                    </a:ext>
                  </a:extLst>
                </a:gridCol>
                <a:gridCol w="1104900">
                  <a:extLst>
                    <a:ext uri="{9D8B030D-6E8A-4147-A177-3AD203B41FA5}">
                      <a16:colId xmlns:a16="http://schemas.microsoft.com/office/drawing/2014/main" xmlns="" val="4269249277"/>
                    </a:ext>
                  </a:extLst>
                </a:gridCol>
                <a:gridCol w="313783">
                  <a:extLst>
                    <a:ext uri="{9D8B030D-6E8A-4147-A177-3AD203B41FA5}">
                      <a16:colId xmlns:a16="http://schemas.microsoft.com/office/drawing/2014/main" xmlns=""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xmlns="" val="2866975144"/>
                  </a:ext>
                </a:extLst>
              </a:tr>
              <a:tr h="172271">
                <a:tc>
                  <a:txBody>
                    <a:bodyPr/>
                    <a:lstStyle/>
                    <a:p>
                      <a:pPr algn="ctr"/>
                      <a:r>
                        <a:rPr lang="en-US" sz="600" b="0" dirty="0"/>
                        <a:t>1</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xmlns="" val="1955233755"/>
                  </a:ext>
                </a:extLst>
              </a:tr>
              <a:tr h="152400">
                <a:tc>
                  <a:txBody>
                    <a:bodyPr/>
                    <a:lstStyle/>
                    <a:p>
                      <a:pPr algn="ctr"/>
                      <a:r>
                        <a:rPr lang="en-US" sz="600" dirty="0"/>
                        <a:t>2</a:t>
                      </a: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endParaRPr lang="en-US" sz="600" dirty="0"/>
                    </a:p>
                  </a:txBody>
                  <a:tcPr marL="0" marR="0" marT="0" marB="0" anchor="ctr"/>
                </a:tc>
                <a:extLst>
                  <a:ext uri="{0D108BD9-81ED-4DB2-BD59-A6C34878D82A}">
                    <a16:rowId xmlns:a16="http://schemas.microsoft.com/office/drawing/2014/main" xmlns="" val="512161375"/>
                  </a:ext>
                </a:extLst>
              </a:tr>
              <a:tr h="182880">
                <a:tc>
                  <a:txBody>
                    <a:bodyPr/>
                    <a:lstStyle/>
                    <a:p>
                      <a:pPr algn="ctr"/>
                      <a:r>
                        <a:rPr lang="en-US" sz="600" dirty="0"/>
                        <a:t>3</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dirty="0">
                          <a:highlight>
                            <a:srgbClr val="3BED50"/>
                          </a:highlight>
                        </a:rPr>
                        <a:t>60</a:t>
                      </a:r>
                    </a:p>
                  </a:txBody>
                  <a:tcPr marL="0" marR="0" marT="0" marB="0" anchor="ctr"/>
                </a:tc>
                <a:extLst>
                  <a:ext uri="{0D108BD9-81ED-4DB2-BD59-A6C34878D82A}">
                    <a16:rowId xmlns:a16="http://schemas.microsoft.com/office/drawing/2014/main" xmlns="" val="3993001625"/>
                  </a:ext>
                </a:extLst>
              </a:tr>
              <a:tr h="148590">
                <a:tc>
                  <a:txBody>
                    <a:bodyPr/>
                    <a:lstStyle/>
                    <a:p>
                      <a:pPr algn="ctr"/>
                      <a:r>
                        <a:rPr lang="en-US" sz="600" dirty="0"/>
                        <a:t>4</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b="0" dirty="0">
                          <a:highlight>
                            <a:srgbClr val="3BED50"/>
                          </a:highlight>
                        </a:rPr>
                        <a:t>60</a:t>
                      </a:r>
                      <a:endParaRPr lang="en-US" sz="600" dirty="0">
                        <a:highlight>
                          <a:srgbClr val="3BED50"/>
                        </a:highlight>
                      </a:endParaRPr>
                    </a:p>
                  </a:txBody>
                  <a:tcPr marL="0" marR="0" marT="0" marB="0" anchor="ctr"/>
                </a:tc>
                <a:extLst>
                  <a:ext uri="{0D108BD9-81ED-4DB2-BD59-A6C34878D82A}">
                    <a16:rowId xmlns:a16="http://schemas.microsoft.com/office/drawing/2014/main" xmlns="" val="203154230"/>
                  </a:ext>
                </a:extLst>
              </a:tr>
            </a:tbl>
          </a:graphicData>
        </a:graphic>
      </p:graphicFrame>
      <p:sp>
        <p:nvSpPr>
          <p:cNvPr id="287" name="テキスト ボックス 285">
            <a:extLst>
              <a:ext uri="{FF2B5EF4-FFF2-40B4-BE49-F238E27FC236}">
                <a16:creationId xmlns:a16="http://schemas.microsoft.com/office/drawing/2014/main" xmlns="" id="{0E906FDF-943B-A67F-E24F-4E13A3E1E410}"/>
              </a:ext>
            </a:extLst>
          </p:cNvPr>
          <p:cNvSpPr txBox="1"/>
          <p:nvPr/>
        </p:nvSpPr>
        <p:spPr>
          <a:xfrm>
            <a:off x="4105246" y="7748631"/>
            <a:ext cx="184851" cy="144305"/>
          </a:xfrm>
          <a:prstGeom prst="rect">
            <a:avLst/>
          </a:prstGeom>
          <a:solidFill>
            <a:schemeClr val="bg1">
              <a:lumMod val="85000"/>
            </a:schemeClr>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sp>
        <p:nvSpPr>
          <p:cNvPr id="288" name="テキスト ボックス 135">
            <a:extLst>
              <a:ext uri="{FF2B5EF4-FFF2-40B4-BE49-F238E27FC236}">
                <a16:creationId xmlns:a16="http://schemas.microsoft.com/office/drawing/2014/main" xmlns="" id="{6A5C01EF-8CE0-1ACB-2705-640E88E33AFE}"/>
              </a:ext>
            </a:extLst>
          </p:cNvPr>
          <p:cNvSpPr txBox="1"/>
          <p:nvPr/>
        </p:nvSpPr>
        <p:spPr>
          <a:xfrm>
            <a:off x="2564287" y="7507986"/>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289" name="テキスト ボックス 135">
            <a:extLst>
              <a:ext uri="{FF2B5EF4-FFF2-40B4-BE49-F238E27FC236}">
                <a16:creationId xmlns:a16="http://schemas.microsoft.com/office/drawing/2014/main" xmlns="" id="{408690DA-02F4-AB5B-AAB4-B86FC62E280D}"/>
              </a:ext>
            </a:extLst>
          </p:cNvPr>
          <p:cNvSpPr txBox="1"/>
          <p:nvPr/>
        </p:nvSpPr>
        <p:spPr>
          <a:xfrm>
            <a:off x="2571908" y="7671064"/>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290" name="正方形/長方形 15">
            <a:extLst>
              <a:ext uri="{FF2B5EF4-FFF2-40B4-BE49-F238E27FC236}">
                <a16:creationId xmlns:a16="http://schemas.microsoft.com/office/drawing/2014/main" xmlns="" id="{9FCCDFEE-6578-B2EA-1760-BE58E92AD66C}"/>
              </a:ext>
            </a:extLst>
          </p:cNvPr>
          <p:cNvSpPr/>
          <p:nvPr/>
        </p:nvSpPr>
        <p:spPr>
          <a:xfrm>
            <a:off x="2963603" y="7714921"/>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291" name="テキスト ボックス 285">
            <a:extLst>
              <a:ext uri="{FF2B5EF4-FFF2-40B4-BE49-F238E27FC236}">
                <a16:creationId xmlns:a16="http://schemas.microsoft.com/office/drawing/2014/main" xmlns="" id="{D129D1ED-CD3D-F97C-143E-07C12FBA4DD3}"/>
              </a:ext>
            </a:extLst>
          </p:cNvPr>
          <p:cNvSpPr txBox="1"/>
          <p:nvPr/>
        </p:nvSpPr>
        <p:spPr>
          <a:xfrm>
            <a:off x="3007955" y="7688985"/>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292" name="正方形/長方形 143">
            <a:extLst>
              <a:ext uri="{FF2B5EF4-FFF2-40B4-BE49-F238E27FC236}">
                <a16:creationId xmlns:a16="http://schemas.microsoft.com/office/drawing/2014/main" xmlns="" id="{7F52EF96-FD77-4999-E1D7-6DF262726121}"/>
              </a:ext>
            </a:extLst>
          </p:cNvPr>
          <p:cNvSpPr/>
          <p:nvPr/>
        </p:nvSpPr>
        <p:spPr>
          <a:xfrm>
            <a:off x="3103623" y="7525214"/>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293" name="テキスト ボックス 285">
            <a:extLst>
              <a:ext uri="{FF2B5EF4-FFF2-40B4-BE49-F238E27FC236}">
                <a16:creationId xmlns:a16="http://schemas.microsoft.com/office/drawing/2014/main" xmlns="" id="{D0029825-B924-3429-505D-DAD8B4D8871F}"/>
              </a:ext>
            </a:extLst>
          </p:cNvPr>
          <p:cNvSpPr txBox="1"/>
          <p:nvPr/>
        </p:nvSpPr>
        <p:spPr>
          <a:xfrm>
            <a:off x="3106906" y="7534182"/>
            <a:ext cx="103141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63240-T00-T000-H01</a:t>
            </a:r>
            <a:endParaRPr kumimoji="1" lang="ja-JP" altLang="en-US" sz="600" dirty="0">
              <a:latin typeface="Meiryo UI" panose="020B0604030504040204" pitchFamily="50" charset="-128"/>
              <a:ea typeface="Meiryo UI" panose="020B0604030504040204" pitchFamily="50" charset="-128"/>
            </a:endParaRPr>
          </a:p>
        </p:txBody>
      </p:sp>
      <p:pic>
        <p:nvPicPr>
          <p:cNvPr id="294" name="グラフィックス 4" descr="カメラ 単色塗りつぶし">
            <a:extLst>
              <a:ext uri="{FF2B5EF4-FFF2-40B4-BE49-F238E27FC236}">
                <a16:creationId xmlns:a16="http://schemas.microsoft.com/office/drawing/2014/main" xmlns="" id="{C70F8279-A9C7-4146-5BE3-B4ACA728B1CE}"/>
              </a:ext>
            </a:extLst>
          </p:cNvPr>
          <p:cNvPicPr>
            <a:picLocks noChangeAspect="1"/>
          </p:cNvPicPr>
          <p:nvPr/>
        </p:nvPicPr>
        <p:blipFill>
          <a:blip r:embed="rId24" cstate="print">
            <a:extLst>
              <a:ext uri="{96DAC541-7B7A-43D3-8B79-37D633B846F1}">
                <asvg:svgBlip xmlns:asvg="http://schemas.microsoft.com/office/drawing/2016/SVG/main" xmlns="" r:embed="rId25"/>
              </a:ext>
            </a:extLst>
          </a:blip>
          <a:stretch>
            <a:fillRect/>
          </a:stretch>
        </p:blipFill>
        <p:spPr>
          <a:xfrm>
            <a:off x="3829462" y="8308240"/>
            <a:ext cx="137037" cy="137037"/>
          </a:xfrm>
          <a:prstGeom prst="rect">
            <a:avLst/>
          </a:prstGeom>
        </p:spPr>
      </p:pic>
      <p:pic>
        <p:nvPicPr>
          <p:cNvPr id="295" name="グラフィックス 4" descr="カメラ 単色塗りつぶし">
            <a:extLst>
              <a:ext uri="{FF2B5EF4-FFF2-40B4-BE49-F238E27FC236}">
                <a16:creationId xmlns:a16="http://schemas.microsoft.com/office/drawing/2014/main" xmlns="" id="{C0A7C1BA-4AA2-F913-DD3B-A3FB1424D63B}"/>
              </a:ext>
            </a:extLst>
          </p:cNvPr>
          <p:cNvPicPr>
            <a:picLocks noChangeAspect="1"/>
          </p:cNvPicPr>
          <p:nvPr/>
        </p:nvPicPr>
        <p:blipFill>
          <a:blip r:embed="rId24" cstate="print">
            <a:extLst>
              <a:ext uri="{96DAC541-7B7A-43D3-8B79-37D633B846F1}">
                <asvg:svgBlip xmlns:asvg="http://schemas.microsoft.com/office/drawing/2016/SVG/main" xmlns="" r:embed="rId25"/>
              </a:ext>
            </a:extLst>
          </a:blip>
          <a:stretch>
            <a:fillRect/>
          </a:stretch>
        </p:blipFill>
        <p:spPr>
          <a:xfrm>
            <a:off x="3833272" y="8460640"/>
            <a:ext cx="137037" cy="137037"/>
          </a:xfrm>
          <a:prstGeom prst="rect">
            <a:avLst/>
          </a:prstGeom>
        </p:spPr>
      </p:pic>
      <p:pic>
        <p:nvPicPr>
          <p:cNvPr id="296" name="グラフィックス 4" descr="カメラ 単色塗りつぶし">
            <a:extLst>
              <a:ext uri="{FF2B5EF4-FFF2-40B4-BE49-F238E27FC236}">
                <a16:creationId xmlns:a16="http://schemas.microsoft.com/office/drawing/2014/main" xmlns="" id="{9DA8A3EE-1228-481A-C8EC-6BCD281D41DE}"/>
              </a:ext>
            </a:extLst>
          </p:cNvPr>
          <p:cNvPicPr>
            <a:picLocks noChangeAspect="1"/>
          </p:cNvPicPr>
          <p:nvPr/>
        </p:nvPicPr>
        <p:blipFill>
          <a:blip r:embed="rId24" cstate="print">
            <a:extLst>
              <a:ext uri="{96DAC541-7B7A-43D3-8B79-37D633B846F1}">
                <asvg:svgBlip xmlns:asvg="http://schemas.microsoft.com/office/drawing/2016/SVG/main" xmlns="" r:embed="rId25"/>
              </a:ext>
            </a:extLst>
          </a:blip>
          <a:stretch>
            <a:fillRect/>
          </a:stretch>
        </p:blipFill>
        <p:spPr>
          <a:xfrm>
            <a:off x="3829462" y="8613659"/>
            <a:ext cx="137037" cy="137037"/>
          </a:xfrm>
          <a:prstGeom prst="rect">
            <a:avLst/>
          </a:prstGeom>
        </p:spPr>
      </p:pic>
      <p:sp>
        <p:nvSpPr>
          <p:cNvPr id="298" name="TextBox 297">
            <a:extLst>
              <a:ext uri="{FF2B5EF4-FFF2-40B4-BE49-F238E27FC236}">
                <a16:creationId xmlns:a16="http://schemas.microsoft.com/office/drawing/2014/main" xmlns="" id="{1D1CE7BC-D6A0-438D-1DD7-A83841E65A1C}"/>
              </a:ext>
            </a:extLst>
          </p:cNvPr>
          <p:cNvSpPr txBox="1"/>
          <p:nvPr/>
        </p:nvSpPr>
        <p:spPr>
          <a:xfrm>
            <a:off x="2641150" y="7909044"/>
            <a:ext cx="1662887" cy="862405"/>
          </a:xfrm>
          <a:prstGeom prst="rect">
            <a:avLst/>
          </a:prstGeom>
          <a:solidFill>
            <a:srgbClr val="E5E6FA"/>
          </a:solidFill>
          <a:ln>
            <a:solidFill>
              <a:schemeClr val="tx1">
                <a:lumMod val="50000"/>
                <a:lumOff val="50000"/>
              </a:schemeClr>
            </a:solidFill>
          </a:ln>
        </p:spPr>
        <p:txBody>
          <a:bodyPr wrap="none" rtlCol="0">
            <a:noAutofit/>
          </a:bodyPr>
          <a:lstStyle/>
          <a:p>
            <a:pPr algn="ctr"/>
            <a:r>
              <a:rPr lang="en-US" sz="1000" dirty="0"/>
              <a:t>OCR passed</a:t>
            </a:r>
          </a:p>
          <a:p>
            <a:pPr algn="ctr"/>
            <a:endParaRPr lang="en-US" sz="1000" dirty="0"/>
          </a:p>
        </p:txBody>
      </p:sp>
      <p:sp>
        <p:nvSpPr>
          <p:cNvPr id="299" name="TextBox 298">
            <a:extLst>
              <a:ext uri="{FF2B5EF4-FFF2-40B4-BE49-F238E27FC236}">
                <a16:creationId xmlns:a16="http://schemas.microsoft.com/office/drawing/2014/main" xmlns="" id="{F04131B3-462D-D468-304B-5B7C20D40D32}"/>
              </a:ext>
            </a:extLst>
          </p:cNvPr>
          <p:cNvSpPr txBox="1"/>
          <p:nvPr/>
        </p:nvSpPr>
        <p:spPr>
          <a:xfrm>
            <a:off x="2765843" y="8453842"/>
            <a:ext cx="632677" cy="246221"/>
          </a:xfrm>
          <a:prstGeom prst="rect">
            <a:avLst/>
          </a:prstGeom>
          <a:solidFill>
            <a:srgbClr val="3BED50"/>
          </a:solidFill>
          <a:ln>
            <a:solidFill>
              <a:schemeClr val="tx1">
                <a:lumMod val="50000"/>
                <a:lumOff val="50000"/>
              </a:schemeClr>
            </a:solidFill>
          </a:ln>
        </p:spPr>
        <p:txBody>
          <a:bodyPr wrap="none" rtlCol="0">
            <a:noAutofit/>
          </a:bodyPr>
          <a:lstStyle/>
          <a:p>
            <a:pPr algn="ctr"/>
            <a:r>
              <a:rPr lang="en-US" sz="900" b="1" dirty="0">
                <a:solidFill>
                  <a:schemeClr val="bg1"/>
                </a:solidFill>
              </a:rPr>
              <a:t>OK [Ent]</a:t>
            </a:r>
          </a:p>
        </p:txBody>
      </p:sp>
      <p:sp>
        <p:nvSpPr>
          <p:cNvPr id="300" name="テキスト ボックス 135">
            <a:extLst>
              <a:ext uri="{FF2B5EF4-FFF2-40B4-BE49-F238E27FC236}">
                <a16:creationId xmlns:a16="http://schemas.microsoft.com/office/drawing/2014/main" xmlns="" id="{97CA48CB-1E3D-470D-7355-331C47F80F95}"/>
              </a:ext>
            </a:extLst>
          </p:cNvPr>
          <p:cNvSpPr txBox="1"/>
          <p:nvPr/>
        </p:nvSpPr>
        <p:spPr>
          <a:xfrm>
            <a:off x="2735189" y="8143509"/>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Qty</a:t>
            </a:r>
            <a:endParaRPr kumimoji="1" lang="ja-JP" altLang="en-US" sz="800" dirty="0">
              <a:latin typeface="Meiryo UI" panose="020B0604030504040204" pitchFamily="50" charset="-128"/>
              <a:ea typeface="Meiryo UI" panose="020B0604030504040204" pitchFamily="50" charset="-128"/>
            </a:endParaRPr>
          </a:p>
        </p:txBody>
      </p:sp>
      <p:sp>
        <p:nvSpPr>
          <p:cNvPr id="301" name="正方形/長方形 15">
            <a:extLst>
              <a:ext uri="{FF2B5EF4-FFF2-40B4-BE49-F238E27FC236}">
                <a16:creationId xmlns:a16="http://schemas.microsoft.com/office/drawing/2014/main" xmlns="" id="{09B1F634-E931-D6B1-9BE6-E4DEACF8397B}"/>
              </a:ext>
            </a:extLst>
          </p:cNvPr>
          <p:cNvSpPr/>
          <p:nvPr/>
        </p:nvSpPr>
        <p:spPr>
          <a:xfrm>
            <a:off x="3129227" y="8161430"/>
            <a:ext cx="774556" cy="18271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60</a:t>
            </a:r>
            <a:endParaRPr kumimoji="1" lang="ja-JP" altLang="en-US" sz="800" dirty="0">
              <a:solidFill>
                <a:schemeClr val="tx1"/>
              </a:solidFill>
            </a:endParaRPr>
          </a:p>
        </p:txBody>
      </p:sp>
      <p:sp>
        <p:nvSpPr>
          <p:cNvPr id="303" name="TextBox 302">
            <a:extLst>
              <a:ext uri="{FF2B5EF4-FFF2-40B4-BE49-F238E27FC236}">
                <a16:creationId xmlns:a16="http://schemas.microsoft.com/office/drawing/2014/main" xmlns="" id="{6FEB5F00-7C44-D5A0-9F58-6FF87A2490E6}"/>
              </a:ext>
            </a:extLst>
          </p:cNvPr>
          <p:cNvSpPr txBox="1"/>
          <p:nvPr/>
        </p:nvSpPr>
        <p:spPr>
          <a:xfrm>
            <a:off x="3429000" y="8453842"/>
            <a:ext cx="789137" cy="246221"/>
          </a:xfrm>
          <a:prstGeom prst="rect">
            <a:avLst/>
          </a:prstGeom>
          <a:solidFill>
            <a:srgbClr val="FFFF00"/>
          </a:solidFill>
          <a:ln>
            <a:solidFill>
              <a:schemeClr val="tx1">
                <a:lumMod val="50000"/>
                <a:lumOff val="50000"/>
              </a:schemeClr>
            </a:solidFill>
          </a:ln>
        </p:spPr>
        <p:txBody>
          <a:bodyPr wrap="none" rtlCol="0">
            <a:noAutofit/>
          </a:bodyPr>
          <a:lstStyle/>
          <a:p>
            <a:pPr algn="ctr"/>
            <a:r>
              <a:rPr lang="en-US" sz="900" b="1" dirty="0">
                <a:solidFill>
                  <a:schemeClr val="tx1">
                    <a:lumMod val="50000"/>
                    <a:lumOff val="50000"/>
                  </a:schemeClr>
                </a:solidFill>
              </a:rPr>
              <a:t>Cancel [P1]</a:t>
            </a:r>
          </a:p>
        </p:txBody>
      </p:sp>
      <p:sp>
        <p:nvSpPr>
          <p:cNvPr id="304" name="テキスト ボックス 255">
            <a:extLst>
              <a:ext uri="{FF2B5EF4-FFF2-40B4-BE49-F238E27FC236}">
                <a16:creationId xmlns:a16="http://schemas.microsoft.com/office/drawing/2014/main" xmlns="" id="{B4E27380-8C1A-F574-D47B-B404528B843B}"/>
              </a:ext>
            </a:extLst>
          </p:cNvPr>
          <p:cNvSpPr txBox="1"/>
          <p:nvPr/>
        </p:nvSpPr>
        <p:spPr>
          <a:xfrm>
            <a:off x="491948" y="6619355"/>
            <a:ext cx="1706442" cy="261610"/>
          </a:xfrm>
          <a:prstGeom prst="rect">
            <a:avLst/>
          </a:prstGeom>
          <a:noFill/>
        </p:spPr>
        <p:txBody>
          <a:bodyPr wrap="square" rtlCol="0">
            <a:spAutoFit/>
          </a:bodyPr>
          <a:lstStyle/>
          <a:p>
            <a:pPr algn="ctr"/>
            <a:r>
              <a:rPr kumimoji="1" lang="en-US" altLang="ja-JP" sz="1100" dirty="0"/>
              <a:t>7. Q-Gate Take Picture</a:t>
            </a:r>
            <a:endParaRPr kumimoji="1" lang="ja-JP" altLang="en-US" sz="1100" dirty="0"/>
          </a:p>
        </p:txBody>
      </p:sp>
      <p:sp>
        <p:nvSpPr>
          <p:cNvPr id="305" name="テキスト ボックス 256">
            <a:extLst>
              <a:ext uri="{FF2B5EF4-FFF2-40B4-BE49-F238E27FC236}">
                <a16:creationId xmlns:a16="http://schemas.microsoft.com/office/drawing/2014/main" xmlns="" id="{ECAC28A7-78F7-901D-B740-12E14C2BEAC5}"/>
              </a:ext>
            </a:extLst>
          </p:cNvPr>
          <p:cNvSpPr txBox="1"/>
          <p:nvPr/>
        </p:nvSpPr>
        <p:spPr>
          <a:xfrm>
            <a:off x="2547306" y="6640883"/>
            <a:ext cx="1706442" cy="261610"/>
          </a:xfrm>
          <a:prstGeom prst="rect">
            <a:avLst/>
          </a:prstGeom>
          <a:noFill/>
        </p:spPr>
        <p:txBody>
          <a:bodyPr wrap="square" lIns="0" rIns="0" rtlCol="0">
            <a:spAutoFit/>
          </a:bodyPr>
          <a:lstStyle/>
          <a:p>
            <a:pPr algn="ctr"/>
            <a:r>
              <a:rPr kumimoji="1" lang="en-US" altLang="ja-JP" sz="1100" dirty="0"/>
              <a:t>8. Q-Gate Part verify</a:t>
            </a:r>
            <a:endParaRPr kumimoji="1" lang="ja-JP" altLang="en-US" sz="1100" dirty="0"/>
          </a:p>
        </p:txBody>
      </p:sp>
      <p:sp>
        <p:nvSpPr>
          <p:cNvPr id="306" name="テキスト ボックス 127">
            <a:extLst>
              <a:ext uri="{FF2B5EF4-FFF2-40B4-BE49-F238E27FC236}">
                <a16:creationId xmlns:a16="http://schemas.microsoft.com/office/drawing/2014/main" xmlns="" id="{4CF0FCEC-E64F-09A9-31CF-3D86045D5EA3}"/>
              </a:ext>
            </a:extLst>
          </p:cNvPr>
          <p:cNvSpPr txBox="1"/>
          <p:nvPr/>
        </p:nvSpPr>
        <p:spPr>
          <a:xfrm>
            <a:off x="2668759" y="6332841"/>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07" name="図 44">
            <a:extLst>
              <a:ext uri="{FF2B5EF4-FFF2-40B4-BE49-F238E27FC236}">
                <a16:creationId xmlns:a16="http://schemas.microsoft.com/office/drawing/2014/main" xmlns="" id="{82E003C9-D99A-2964-22DC-F027E89D81BB}"/>
              </a:ext>
            </a:extLst>
          </p:cNvPr>
          <p:cNvPicPr>
            <a:picLocks noChangeAspect="1"/>
          </p:cNvPicPr>
          <p:nvPr/>
        </p:nvPicPr>
        <p:blipFill rotWithShape="1">
          <a:blip r:embed="rId12" cstate="print"/>
          <a:srcRect r="7596" b="3166"/>
          <a:stretch/>
        </p:blipFill>
        <p:spPr>
          <a:xfrm>
            <a:off x="2657704" y="6345718"/>
            <a:ext cx="369329" cy="250725"/>
          </a:xfrm>
          <a:prstGeom prst="rect">
            <a:avLst/>
          </a:prstGeom>
        </p:spPr>
      </p:pic>
      <p:pic>
        <p:nvPicPr>
          <p:cNvPr id="308" name="図 49">
            <a:extLst>
              <a:ext uri="{FF2B5EF4-FFF2-40B4-BE49-F238E27FC236}">
                <a16:creationId xmlns:a16="http://schemas.microsoft.com/office/drawing/2014/main" xmlns="" id="{947A1A3E-897A-8246-FA1A-8CE701263FF4}"/>
              </a:ext>
            </a:extLst>
          </p:cNvPr>
          <p:cNvPicPr>
            <a:picLocks noChangeAspect="1"/>
          </p:cNvPicPr>
          <p:nvPr/>
        </p:nvPicPr>
        <p:blipFill>
          <a:blip r:embed="rId13" cstate="print"/>
          <a:stretch>
            <a:fillRect/>
          </a:stretch>
        </p:blipFill>
        <p:spPr>
          <a:xfrm>
            <a:off x="2702193" y="6383858"/>
            <a:ext cx="266258" cy="135957"/>
          </a:xfrm>
          <a:prstGeom prst="rect">
            <a:avLst/>
          </a:prstGeom>
        </p:spPr>
      </p:pic>
      <p:sp>
        <p:nvSpPr>
          <p:cNvPr id="309" name="テキスト ボックス 285">
            <a:extLst>
              <a:ext uri="{FF2B5EF4-FFF2-40B4-BE49-F238E27FC236}">
                <a16:creationId xmlns:a16="http://schemas.microsoft.com/office/drawing/2014/main" xmlns="" id="{1EC2B0B9-40C8-AEA3-A6C8-F1FEB3A75363}"/>
              </a:ext>
            </a:extLst>
          </p:cNvPr>
          <p:cNvSpPr txBox="1"/>
          <p:nvPr/>
        </p:nvSpPr>
        <p:spPr>
          <a:xfrm>
            <a:off x="2591366" y="6340069"/>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310" name="テキスト ボックス 127">
            <a:extLst>
              <a:ext uri="{FF2B5EF4-FFF2-40B4-BE49-F238E27FC236}">
                <a16:creationId xmlns:a16="http://schemas.microsoft.com/office/drawing/2014/main" xmlns="" id="{63183EB7-F383-30C9-E5CC-333AA414ECA2}"/>
              </a:ext>
            </a:extLst>
          </p:cNvPr>
          <p:cNvSpPr txBox="1"/>
          <p:nvPr/>
        </p:nvSpPr>
        <p:spPr>
          <a:xfrm>
            <a:off x="3860328" y="6333527"/>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11" name="図 340">
            <a:extLst>
              <a:ext uri="{FF2B5EF4-FFF2-40B4-BE49-F238E27FC236}">
                <a16:creationId xmlns:a16="http://schemas.microsoft.com/office/drawing/2014/main" xmlns="" id="{A59C189D-5DC8-B780-FBF1-76F2BB49C66A}"/>
              </a:ext>
            </a:extLst>
          </p:cNvPr>
          <p:cNvPicPr>
            <a:picLocks noChangeAspect="1"/>
          </p:cNvPicPr>
          <p:nvPr/>
        </p:nvPicPr>
        <p:blipFill rotWithShape="1">
          <a:blip r:embed="rId12" cstate="print"/>
          <a:srcRect r="7596" b="3166"/>
          <a:stretch/>
        </p:blipFill>
        <p:spPr>
          <a:xfrm>
            <a:off x="3849273" y="6346404"/>
            <a:ext cx="369329" cy="250725"/>
          </a:xfrm>
          <a:prstGeom prst="rect">
            <a:avLst/>
          </a:prstGeom>
        </p:spPr>
      </p:pic>
      <p:pic>
        <p:nvPicPr>
          <p:cNvPr id="312" name="図 341">
            <a:extLst>
              <a:ext uri="{FF2B5EF4-FFF2-40B4-BE49-F238E27FC236}">
                <a16:creationId xmlns:a16="http://schemas.microsoft.com/office/drawing/2014/main" xmlns="" id="{F9CBE3B2-6D6B-58F4-9E6F-BC86DAAEA2DA}"/>
              </a:ext>
            </a:extLst>
          </p:cNvPr>
          <p:cNvPicPr>
            <a:picLocks noChangeAspect="1"/>
          </p:cNvPicPr>
          <p:nvPr/>
        </p:nvPicPr>
        <p:blipFill>
          <a:blip r:embed="rId13" cstate="print"/>
          <a:stretch>
            <a:fillRect/>
          </a:stretch>
        </p:blipFill>
        <p:spPr>
          <a:xfrm>
            <a:off x="3893762" y="6384544"/>
            <a:ext cx="266258" cy="135957"/>
          </a:xfrm>
          <a:prstGeom prst="rect">
            <a:avLst/>
          </a:prstGeom>
        </p:spPr>
      </p:pic>
      <p:sp>
        <p:nvSpPr>
          <p:cNvPr id="313" name="テキスト ボックス 285">
            <a:extLst>
              <a:ext uri="{FF2B5EF4-FFF2-40B4-BE49-F238E27FC236}">
                <a16:creationId xmlns:a16="http://schemas.microsoft.com/office/drawing/2014/main" xmlns="" id="{60F625A4-214E-55B6-E0BC-832E0AF4EE08}"/>
              </a:ext>
            </a:extLst>
          </p:cNvPr>
          <p:cNvSpPr txBox="1"/>
          <p:nvPr/>
        </p:nvSpPr>
        <p:spPr>
          <a:xfrm>
            <a:off x="3782935" y="6340755"/>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314" name="テキスト ボックス 127">
            <a:extLst>
              <a:ext uri="{FF2B5EF4-FFF2-40B4-BE49-F238E27FC236}">
                <a16:creationId xmlns:a16="http://schemas.microsoft.com/office/drawing/2014/main" xmlns="" id="{BD2D7394-ED39-E5F8-2CD8-BCB70F970F5F}"/>
              </a:ext>
            </a:extLst>
          </p:cNvPr>
          <p:cNvSpPr txBox="1"/>
          <p:nvPr/>
        </p:nvSpPr>
        <p:spPr>
          <a:xfrm>
            <a:off x="3467824" y="6334051"/>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15" name="図 46">
            <a:extLst>
              <a:ext uri="{FF2B5EF4-FFF2-40B4-BE49-F238E27FC236}">
                <a16:creationId xmlns:a16="http://schemas.microsoft.com/office/drawing/2014/main" xmlns="" id="{BC0D19A2-3F67-2F89-1ADE-6F476542E7FB}"/>
              </a:ext>
            </a:extLst>
          </p:cNvPr>
          <p:cNvPicPr>
            <a:picLocks noChangeAspect="1"/>
          </p:cNvPicPr>
          <p:nvPr/>
        </p:nvPicPr>
        <p:blipFill rotWithShape="1">
          <a:blip r:embed="rId12" cstate="print"/>
          <a:srcRect r="7596" b="3166"/>
          <a:stretch/>
        </p:blipFill>
        <p:spPr>
          <a:xfrm>
            <a:off x="3456769" y="6346928"/>
            <a:ext cx="369329" cy="250725"/>
          </a:xfrm>
          <a:prstGeom prst="rect">
            <a:avLst/>
          </a:prstGeom>
        </p:spPr>
      </p:pic>
      <p:pic>
        <p:nvPicPr>
          <p:cNvPr id="316" name="図 47">
            <a:extLst>
              <a:ext uri="{FF2B5EF4-FFF2-40B4-BE49-F238E27FC236}">
                <a16:creationId xmlns:a16="http://schemas.microsoft.com/office/drawing/2014/main" xmlns="" id="{E82F2D0F-CD27-CC03-8B6C-AB839BB0825A}"/>
              </a:ext>
            </a:extLst>
          </p:cNvPr>
          <p:cNvPicPr>
            <a:picLocks noChangeAspect="1"/>
          </p:cNvPicPr>
          <p:nvPr/>
        </p:nvPicPr>
        <p:blipFill>
          <a:blip r:embed="rId13" cstate="print"/>
          <a:stretch>
            <a:fillRect/>
          </a:stretch>
        </p:blipFill>
        <p:spPr>
          <a:xfrm>
            <a:off x="3501258" y="6385068"/>
            <a:ext cx="266258" cy="135957"/>
          </a:xfrm>
          <a:prstGeom prst="rect">
            <a:avLst/>
          </a:prstGeom>
        </p:spPr>
      </p:pic>
      <p:sp>
        <p:nvSpPr>
          <p:cNvPr id="317" name="テキスト ボックス 285">
            <a:extLst>
              <a:ext uri="{FF2B5EF4-FFF2-40B4-BE49-F238E27FC236}">
                <a16:creationId xmlns:a16="http://schemas.microsoft.com/office/drawing/2014/main" xmlns="" id="{7397DAF4-D575-AA33-C320-E6367084A16B}"/>
              </a:ext>
            </a:extLst>
          </p:cNvPr>
          <p:cNvSpPr txBox="1"/>
          <p:nvPr/>
        </p:nvSpPr>
        <p:spPr>
          <a:xfrm>
            <a:off x="3390431" y="6341279"/>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318" name="テキスト ボックス 127">
            <a:extLst>
              <a:ext uri="{FF2B5EF4-FFF2-40B4-BE49-F238E27FC236}">
                <a16:creationId xmlns:a16="http://schemas.microsoft.com/office/drawing/2014/main" xmlns="" id="{7041817B-3696-AE3D-F74B-B68525E27E97}"/>
              </a:ext>
            </a:extLst>
          </p:cNvPr>
          <p:cNvSpPr txBox="1"/>
          <p:nvPr/>
        </p:nvSpPr>
        <p:spPr>
          <a:xfrm>
            <a:off x="3074935" y="6330794"/>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19" name="図 64">
            <a:extLst>
              <a:ext uri="{FF2B5EF4-FFF2-40B4-BE49-F238E27FC236}">
                <a16:creationId xmlns:a16="http://schemas.microsoft.com/office/drawing/2014/main" xmlns="" id="{01359492-359E-52D5-5D77-454EA1158B97}"/>
              </a:ext>
            </a:extLst>
          </p:cNvPr>
          <p:cNvPicPr>
            <a:picLocks noChangeAspect="1"/>
          </p:cNvPicPr>
          <p:nvPr/>
        </p:nvPicPr>
        <p:blipFill rotWithShape="1">
          <a:blip r:embed="rId12" cstate="print"/>
          <a:srcRect r="7596" b="3166"/>
          <a:stretch/>
        </p:blipFill>
        <p:spPr>
          <a:xfrm>
            <a:off x="3063880" y="6343671"/>
            <a:ext cx="369329" cy="250725"/>
          </a:xfrm>
          <a:prstGeom prst="rect">
            <a:avLst/>
          </a:prstGeom>
        </p:spPr>
      </p:pic>
      <p:pic>
        <p:nvPicPr>
          <p:cNvPr id="320" name="図 65">
            <a:extLst>
              <a:ext uri="{FF2B5EF4-FFF2-40B4-BE49-F238E27FC236}">
                <a16:creationId xmlns:a16="http://schemas.microsoft.com/office/drawing/2014/main" xmlns="" id="{C2D0ED0C-41A0-333A-E240-82D09689AC2E}"/>
              </a:ext>
            </a:extLst>
          </p:cNvPr>
          <p:cNvPicPr>
            <a:picLocks noChangeAspect="1"/>
          </p:cNvPicPr>
          <p:nvPr/>
        </p:nvPicPr>
        <p:blipFill>
          <a:blip r:embed="rId13" cstate="print"/>
          <a:stretch>
            <a:fillRect/>
          </a:stretch>
        </p:blipFill>
        <p:spPr>
          <a:xfrm>
            <a:off x="3108369" y="6381811"/>
            <a:ext cx="266258" cy="135957"/>
          </a:xfrm>
          <a:prstGeom prst="rect">
            <a:avLst/>
          </a:prstGeom>
        </p:spPr>
      </p:pic>
      <p:sp>
        <p:nvSpPr>
          <p:cNvPr id="321" name="テキスト ボックス 285">
            <a:extLst>
              <a:ext uri="{FF2B5EF4-FFF2-40B4-BE49-F238E27FC236}">
                <a16:creationId xmlns:a16="http://schemas.microsoft.com/office/drawing/2014/main" xmlns="" id="{150F9926-2D41-4108-963F-6CE3D7FBEDD5}"/>
              </a:ext>
            </a:extLst>
          </p:cNvPr>
          <p:cNvSpPr txBox="1"/>
          <p:nvPr/>
        </p:nvSpPr>
        <p:spPr>
          <a:xfrm>
            <a:off x="2997542" y="6338022"/>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322" name="テキスト ボックス 127">
            <a:extLst>
              <a:ext uri="{FF2B5EF4-FFF2-40B4-BE49-F238E27FC236}">
                <a16:creationId xmlns:a16="http://schemas.microsoft.com/office/drawing/2014/main" xmlns="" id="{ECAAD209-2F5D-6A8D-CE4E-C6AD1BBB88B0}"/>
              </a:ext>
            </a:extLst>
          </p:cNvPr>
          <p:cNvSpPr txBox="1"/>
          <p:nvPr/>
        </p:nvSpPr>
        <p:spPr>
          <a:xfrm>
            <a:off x="2662032" y="882838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23" name="図 44">
            <a:extLst>
              <a:ext uri="{FF2B5EF4-FFF2-40B4-BE49-F238E27FC236}">
                <a16:creationId xmlns:a16="http://schemas.microsoft.com/office/drawing/2014/main" xmlns="" id="{4F8821BB-FD9F-618D-792F-E5AF12B9ACD2}"/>
              </a:ext>
            </a:extLst>
          </p:cNvPr>
          <p:cNvPicPr>
            <a:picLocks noChangeAspect="1"/>
          </p:cNvPicPr>
          <p:nvPr/>
        </p:nvPicPr>
        <p:blipFill rotWithShape="1">
          <a:blip r:embed="rId12" cstate="print"/>
          <a:srcRect r="7596" b="3166"/>
          <a:stretch/>
        </p:blipFill>
        <p:spPr>
          <a:xfrm>
            <a:off x="2650977" y="8841262"/>
            <a:ext cx="369329" cy="250725"/>
          </a:xfrm>
          <a:prstGeom prst="rect">
            <a:avLst/>
          </a:prstGeom>
        </p:spPr>
      </p:pic>
      <p:pic>
        <p:nvPicPr>
          <p:cNvPr id="324" name="図 49">
            <a:extLst>
              <a:ext uri="{FF2B5EF4-FFF2-40B4-BE49-F238E27FC236}">
                <a16:creationId xmlns:a16="http://schemas.microsoft.com/office/drawing/2014/main" xmlns="" id="{2B38E985-7D2B-AF59-0173-06DFEACA1FF9}"/>
              </a:ext>
            </a:extLst>
          </p:cNvPr>
          <p:cNvPicPr>
            <a:picLocks noChangeAspect="1"/>
          </p:cNvPicPr>
          <p:nvPr/>
        </p:nvPicPr>
        <p:blipFill>
          <a:blip r:embed="rId13" cstate="print"/>
          <a:stretch>
            <a:fillRect/>
          </a:stretch>
        </p:blipFill>
        <p:spPr>
          <a:xfrm>
            <a:off x="2695466" y="8879402"/>
            <a:ext cx="266258" cy="135957"/>
          </a:xfrm>
          <a:prstGeom prst="rect">
            <a:avLst/>
          </a:prstGeom>
        </p:spPr>
      </p:pic>
      <p:sp>
        <p:nvSpPr>
          <p:cNvPr id="325" name="テキスト ボックス 285">
            <a:extLst>
              <a:ext uri="{FF2B5EF4-FFF2-40B4-BE49-F238E27FC236}">
                <a16:creationId xmlns:a16="http://schemas.microsoft.com/office/drawing/2014/main" xmlns="" id="{568534E8-2666-E9B3-1272-D5240621E4FD}"/>
              </a:ext>
            </a:extLst>
          </p:cNvPr>
          <p:cNvSpPr txBox="1"/>
          <p:nvPr/>
        </p:nvSpPr>
        <p:spPr>
          <a:xfrm>
            <a:off x="2584639" y="8835613"/>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326" name="テキスト ボックス 127">
            <a:extLst>
              <a:ext uri="{FF2B5EF4-FFF2-40B4-BE49-F238E27FC236}">
                <a16:creationId xmlns:a16="http://schemas.microsoft.com/office/drawing/2014/main" xmlns="" id="{9264781D-50CE-0DBA-C054-0310333A6D1D}"/>
              </a:ext>
            </a:extLst>
          </p:cNvPr>
          <p:cNvSpPr txBox="1"/>
          <p:nvPr/>
        </p:nvSpPr>
        <p:spPr>
          <a:xfrm>
            <a:off x="3853601" y="8829071"/>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27" name="図 340">
            <a:extLst>
              <a:ext uri="{FF2B5EF4-FFF2-40B4-BE49-F238E27FC236}">
                <a16:creationId xmlns:a16="http://schemas.microsoft.com/office/drawing/2014/main" xmlns="" id="{7D157974-8BF3-B04D-3A68-294A7DEDD7FB}"/>
              </a:ext>
            </a:extLst>
          </p:cNvPr>
          <p:cNvPicPr>
            <a:picLocks noChangeAspect="1"/>
          </p:cNvPicPr>
          <p:nvPr/>
        </p:nvPicPr>
        <p:blipFill rotWithShape="1">
          <a:blip r:embed="rId12" cstate="print"/>
          <a:srcRect r="7596" b="3166"/>
          <a:stretch/>
        </p:blipFill>
        <p:spPr>
          <a:xfrm>
            <a:off x="3842546" y="8841948"/>
            <a:ext cx="369329" cy="250725"/>
          </a:xfrm>
          <a:prstGeom prst="rect">
            <a:avLst/>
          </a:prstGeom>
        </p:spPr>
      </p:pic>
      <p:pic>
        <p:nvPicPr>
          <p:cNvPr id="328" name="図 341">
            <a:extLst>
              <a:ext uri="{FF2B5EF4-FFF2-40B4-BE49-F238E27FC236}">
                <a16:creationId xmlns:a16="http://schemas.microsoft.com/office/drawing/2014/main" xmlns="" id="{899C0343-17F4-056A-413E-5B539029E065}"/>
              </a:ext>
            </a:extLst>
          </p:cNvPr>
          <p:cNvPicPr>
            <a:picLocks noChangeAspect="1"/>
          </p:cNvPicPr>
          <p:nvPr/>
        </p:nvPicPr>
        <p:blipFill>
          <a:blip r:embed="rId13" cstate="print"/>
          <a:stretch>
            <a:fillRect/>
          </a:stretch>
        </p:blipFill>
        <p:spPr>
          <a:xfrm>
            <a:off x="3887035" y="8880088"/>
            <a:ext cx="266258" cy="135957"/>
          </a:xfrm>
          <a:prstGeom prst="rect">
            <a:avLst/>
          </a:prstGeom>
        </p:spPr>
      </p:pic>
      <p:sp>
        <p:nvSpPr>
          <p:cNvPr id="329" name="テキスト ボックス 285">
            <a:extLst>
              <a:ext uri="{FF2B5EF4-FFF2-40B4-BE49-F238E27FC236}">
                <a16:creationId xmlns:a16="http://schemas.microsoft.com/office/drawing/2014/main" xmlns="" id="{73960862-7917-B413-E4E7-1CF01245960E}"/>
              </a:ext>
            </a:extLst>
          </p:cNvPr>
          <p:cNvSpPr txBox="1"/>
          <p:nvPr/>
        </p:nvSpPr>
        <p:spPr>
          <a:xfrm>
            <a:off x="3776208" y="8836299"/>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330" name="テキスト ボックス 127">
            <a:extLst>
              <a:ext uri="{FF2B5EF4-FFF2-40B4-BE49-F238E27FC236}">
                <a16:creationId xmlns:a16="http://schemas.microsoft.com/office/drawing/2014/main" xmlns="" id="{B700F68A-553E-BB90-4E3C-BCC8F84769C2}"/>
              </a:ext>
            </a:extLst>
          </p:cNvPr>
          <p:cNvSpPr txBox="1"/>
          <p:nvPr/>
        </p:nvSpPr>
        <p:spPr>
          <a:xfrm>
            <a:off x="3461097" y="882959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31" name="図 46">
            <a:extLst>
              <a:ext uri="{FF2B5EF4-FFF2-40B4-BE49-F238E27FC236}">
                <a16:creationId xmlns:a16="http://schemas.microsoft.com/office/drawing/2014/main" xmlns="" id="{6E9CAD5D-73C7-CE1F-37F4-5400AE218510}"/>
              </a:ext>
            </a:extLst>
          </p:cNvPr>
          <p:cNvPicPr>
            <a:picLocks noChangeAspect="1"/>
          </p:cNvPicPr>
          <p:nvPr/>
        </p:nvPicPr>
        <p:blipFill rotWithShape="1">
          <a:blip r:embed="rId12" cstate="print"/>
          <a:srcRect r="7596" b="3166"/>
          <a:stretch/>
        </p:blipFill>
        <p:spPr>
          <a:xfrm>
            <a:off x="3450042" y="8842472"/>
            <a:ext cx="369329" cy="250725"/>
          </a:xfrm>
          <a:prstGeom prst="rect">
            <a:avLst/>
          </a:prstGeom>
        </p:spPr>
      </p:pic>
      <p:pic>
        <p:nvPicPr>
          <p:cNvPr id="332" name="図 47">
            <a:extLst>
              <a:ext uri="{FF2B5EF4-FFF2-40B4-BE49-F238E27FC236}">
                <a16:creationId xmlns:a16="http://schemas.microsoft.com/office/drawing/2014/main" xmlns="" id="{2CBC2ED4-7D9B-EE88-4C0D-D3E0C0CDA85A}"/>
              </a:ext>
            </a:extLst>
          </p:cNvPr>
          <p:cNvPicPr>
            <a:picLocks noChangeAspect="1"/>
          </p:cNvPicPr>
          <p:nvPr/>
        </p:nvPicPr>
        <p:blipFill>
          <a:blip r:embed="rId13" cstate="print"/>
          <a:stretch>
            <a:fillRect/>
          </a:stretch>
        </p:blipFill>
        <p:spPr>
          <a:xfrm>
            <a:off x="3494531" y="8880612"/>
            <a:ext cx="266258" cy="135957"/>
          </a:xfrm>
          <a:prstGeom prst="rect">
            <a:avLst/>
          </a:prstGeom>
        </p:spPr>
      </p:pic>
      <p:sp>
        <p:nvSpPr>
          <p:cNvPr id="333" name="テキスト ボックス 285">
            <a:extLst>
              <a:ext uri="{FF2B5EF4-FFF2-40B4-BE49-F238E27FC236}">
                <a16:creationId xmlns:a16="http://schemas.microsoft.com/office/drawing/2014/main" xmlns="" id="{4CCC700A-8756-64D1-B930-81BE88372F24}"/>
              </a:ext>
            </a:extLst>
          </p:cNvPr>
          <p:cNvSpPr txBox="1"/>
          <p:nvPr/>
        </p:nvSpPr>
        <p:spPr>
          <a:xfrm>
            <a:off x="3383704" y="8836823"/>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334" name="テキスト ボックス 127">
            <a:extLst>
              <a:ext uri="{FF2B5EF4-FFF2-40B4-BE49-F238E27FC236}">
                <a16:creationId xmlns:a16="http://schemas.microsoft.com/office/drawing/2014/main" xmlns="" id="{3F9FDEAA-CABA-581B-8EEB-E45DF8BE71D1}"/>
              </a:ext>
            </a:extLst>
          </p:cNvPr>
          <p:cNvSpPr txBox="1"/>
          <p:nvPr/>
        </p:nvSpPr>
        <p:spPr>
          <a:xfrm>
            <a:off x="3068208" y="8826338"/>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35" name="図 64">
            <a:extLst>
              <a:ext uri="{FF2B5EF4-FFF2-40B4-BE49-F238E27FC236}">
                <a16:creationId xmlns:a16="http://schemas.microsoft.com/office/drawing/2014/main" xmlns="" id="{E0A57D1A-2311-8595-EB71-CB8FA348CA58}"/>
              </a:ext>
            </a:extLst>
          </p:cNvPr>
          <p:cNvPicPr>
            <a:picLocks noChangeAspect="1"/>
          </p:cNvPicPr>
          <p:nvPr/>
        </p:nvPicPr>
        <p:blipFill rotWithShape="1">
          <a:blip r:embed="rId12" cstate="print"/>
          <a:srcRect r="7596" b="3166"/>
          <a:stretch/>
        </p:blipFill>
        <p:spPr>
          <a:xfrm>
            <a:off x="3057153" y="8839215"/>
            <a:ext cx="369329" cy="250725"/>
          </a:xfrm>
          <a:prstGeom prst="rect">
            <a:avLst/>
          </a:prstGeom>
        </p:spPr>
      </p:pic>
      <p:pic>
        <p:nvPicPr>
          <p:cNvPr id="336" name="図 65">
            <a:extLst>
              <a:ext uri="{FF2B5EF4-FFF2-40B4-BE49-F238E27FC236}">
                <a16:creationId xmlns:a16="http://schemas.microsoft.com/office/drawing/2014/main" xmlns="" id="{D3074C67-A4DA-8C6F-F00F-43AF619B0AA9}"/>
              </a:ext>
            </a:extLst>
          </p:cNvPr>
          <p:cNvPicPr>
            <a:picLocks noChangeAspect="1"/>
          </p:cNvPicPr>
          <p:nvPr/>
        </p:nvPicPr>
        <p:blipFill>
          <a:blip r:embed="rId13" cstate="print"/>
          <a:stretch>
            <a:fillRect/>
          </a:stretch>
        </p:blipFill>
        <p:spPr>
          <a:xfrm>
            <a:off x="3101642" y="8877355"/>
            <a:ext cx="266258" cy="135957"/>
          </a:xfrm>
          <a:prstGeom prst="rect">
            <a:avLst/>
          </a:prstGeom>
        </p:spPr>
      </p:pic>
      <p:sp>
        <p:nvSpPr>
          <p:cNvPr id="337" name="テキスト ボックス 285">
            <a:extLst>
              <a:ext uri="{FF2B5EF4-FFF2-40B4-BE49-F238E27FC236}">
                <a16:creationId xmlns:a16="http://schemas.microsoft.com/office/drawing/2014/main" xmlns="" id="{E46D3B0B-D380-1025-A3A0-BA922A7240C5}"/>
              </a:ext>
            </a:extLst>
          </p:cNvPr>
          <p:cNvSpPr txBox="1"/>
          <p:nvPr/>
        </p:nvSpPr>
        <p:spPr>
          <a:xfrm>
            <a:off x="2990815" y="8833566"/>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pic>
        <p:nvPicPr>
          <p:cNvPr id="348" name="Picture 347">
            <a:extLst>
              <a:ext uri="{FF2B5EF4-FFF2-40B4-BE49-F238E27FC236}">
                <a16:creationId xmlns:a16="http://schemas.microsoft.com/office/drawing/2014/main" xmlns="" id="{C4A123C3-EA8C-CD7B-488D-23BBA8709294}"/>
              </a:ext>
            </a:extLst>
          </p:cNvPr>
          <p:cNvPicPr>
            <a:picLocks noChangeAspect="1"/>
          </p:cNvPicPr>
          <p:nvPr/>
        </p:nvPicPr>
        <p:blipFill>
          <a:blip r:embed="rId27" cstate="print">
            <a:extLst>
              <a:ext uri="{28A0092B-C50C-407E-A947-70E740481C1C}">
                <a14:useLocalDpi xmlns:a14="http://schemas.microsoft.com/office/drawing/2010/main" xmlns="" val="0"/>
              </a:ext>
            </a:extLst>
          </a:blip>
          <a:stretch>
            <a:fillRect/>
          </a:stretch>
        </p:blipFill>
        <p:spPr>
          <a:xfrm>
            <a:off x="3773445" y="2279522"/>
            <a:ext cx="444693" cy="444693"/>
          </a:xfrm>
          <a:prstGeom prst="rect">
            <a:avLst/>
          </a:prstGeom>
        </p:spPr>
      </p:pic>
    </p:spTree>
    <p:extLst>
      <p:ext uri="{BB962C8B-B14F-4D97-AF65-F5344CB8AC3E}">
        <p14:creationId xmlns:p14="http://schemas.microsoft.com/office/powerpoint/2010/main" xmlns="" val="176806225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マニュアル用">
      <a:majorFont>
        <a:latin typeface="Arial"/>
        <a:ea typeface="メイリオ"/>
        <a:cs typeface=""/>
      </a:majorFont>
      <a:minorFont>
        <a:latin typeface="Arial"/>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cap="flat" cmpd="sng" algn="ctr">
          <a:solidFill>
            <a:sysClr val="windowText" lastClr="000000"/>
          </a:solidFill>
          <a:prstDash val="solid"/>
        </a:ln>
        <a:effectLst/>
      </a:spPr>
      <a:bodyPr rtlCol="0" anchor="ctr"/>
      <a:lstStyle>
        <a:defPPr algn="ctr" defTabSz="914400">
          <a:defRPr kumimoji="1" sz="600" kern="0" dirty="0">
            <a:solidFill>
              <a:prstClr val="black"/>
            </a:solidFill>
          </a:defRPr>
        </a:defPPr>
      </a:lstStyle>
    </a:spDef>
    <a:lnDef>
      <a:spPr>
        <a:ln>
          <a:solidFill>
            <a:schemeClr val="tx1"/>
          </a:solidFill>
          <a:prstDash val="solid"/>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66480</TotalTime>
  <Words>2427</Words>
  <Application>Microsoft Office PowerPoint</Application>
  <PresentationFormat>A4 Paper (210x297 mm)</PresentationFormat>
  <Paragraphs>957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テーマ</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Nozaki Ryo</dc:creator>
  <cp:lastModifiedBy>ไพโรจน์ เนียมจันทร์</cp:lastModifiedBy>
  <cp:revision>338</cp:revision>
  <cp:lastPrinted>2023-11-22T03:23:43Z</cp:lastPrinted>
  <dcterms:created xsi:type="dcterms:W3CDTF">2021-03-06T04:05:57Z</dcterms:created>
  <dcterms:modified xsi:type="dcterms:W3CDTF">2024-12-12T04:51:12Z</dcterms:modified>
</cp:coreProperties>
</file>