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257" r:id="rId3"/>
    <p:sldId id="555" r:id="rId4"/>
    <p:sldId id="259" r:id="rId5"/>
    <p:sldId id="260" r:id="rId6"/>
    <p:sldId id="279" r:id="rId7"/>
    <p:sldId id="338" r:id="rId8"/>
    <p:sldId id="280" r:id="rId9"/>
    <p:sldId id="420" r:id="rId10"/>
    <p:sldId id="526" r:id="rId11"/>
    <p:sldId id="532" r:id="rId12"/>
    <p:sldId id="537" r:id="rId13"/>
    <p:sldId id="548" r:id="rId14"/>
    <p:sldId id="427" r:id="rId15"/>
    <p:sldId id="557" r:id="rId16"/>
    <p:sldId id="549" r:id="rId17"/>
    <p:sldId id="538" r:id="rId18"/>
    <p:sldId id="344" r:id="rId19"/>
    <p:sldId id="481" r:id="rId20"/>
    <p:sldId id="542" r:id="rId21"/>
    <p:sldId id="541" r:id="rId22"/>
    <p:sldId id="543" r:id="rId23"/>
    <p:sldId id="345" r:id="rId24"/>
    <p:sldId id="508" r:id="rId25"/>
    <p:sldId id="432" r:id="rId26"/>
    <p:sldId id="386" r:id="rId27"/>
    <p:sldId id="454" r:id="rId28"/>
    <p:sldId id="455" r:id="rId29"/>
    <p:sldId id="456" r:id="rId30"/>
    <p:sldId id="465" r:id="rId31"/>
    <p:sldId id="466" r:id="rId32"/>
    <p:sldId id="546" r:id="rId33"/>
    <p:sldId id="552" r:id="rId34"/>
    <p:sldId id="473" r:id="rId35"/>
    <p:sldId id="474" r:id="rId36"/>
    <p:sldId id="514" r:id="rId37"/>
    <p:sldId id="475" r:id="rId38"/>
    <p:sldId id="544" r:id="rId39"/>
    <p:sldId id="545" r:id="rId40"/>
    <p:sldId id="551" r:id="rId41"/>
    <p:sldId id="489" r:id="rId42"/>
    <p:sldId id="497" r:id="rId43"/>
    <p:sldId id="498" r:id="rId44"/>
    <p:sldId id="500" r:id="rId45"/>
    <p:sldId id="397" r:id="rId46"/>
    <p:sldId id="398" r:id="rId47"/>
    <p:sldId id="504" r:id="rId48"/>
    <p:sldId id="506" r:id="rId49"/>
    <p:sldId id="436" r:id="rId50"/>
    <p:sldId id="440" r:id="rId51"/>
    <p:sldId id="438" r:id="rId52"/>
    <p:sldId id="439" r:id="rId53"/>
    <p:sldId id="441" r:id="rId54"/>
    <p:sldId id="443" r:id="rId55"/>
    <p:sldId id="547" r:id="rId56"/>
    <p:sldId id="556" r:id="rId57"/>
    <p:sldId id="512" r:id="rId58"/>
    <p:sldId id="513" r:id="rId59"/>
    <p:sldId id="452" r:id="rId60"/>
    <p:sldId id="448" r:id="rId61"/>
    <p:sldId id="449" r:id="rId62"/>
    <p:sldId id="450" r:id="rId63"/>
    <p:sldId id="451" r:id="rId64"/>
    <p:sldId id="550" r:id="rId65"/>
    <p:sldId id="553" r:id="rId66"/>
    <p:sldId id="276" r:id="rId67"/>
    <p:sldId id="275" r:id="rId68"/>
  </p:sldIdLst>
  <p:sldSz cx="6858000" cy="9906000" type="A4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506"/>
    <a:srgbClr val="808080"/>
    <a:srgbClr val="FF7C80"/>
    <a:srgbClr val="0070C0"/>
    <a:srgbClr val="F3F5F9"/>
    <a:srgbClr val="FFFFFF"/>
    <a:srgbClr val="FFFF00"/>
    <a:srgbClr val="02468F"/>
    <a:srgbClr val="FF00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5865" autoAdjust="0"/>
  </p:normalViewPr>
  <p:slideViewPr>
    <p:cSldViewPr snapToGrid="0" showGuides="1">
      <p:cViewPr>
        <p:scale>
          <a:sx n="150" d="100"/>
          <a:sy n="150" d="100"/>
        </p:scale>
        <p:origin x="-1872" y="-3312"/>
      </p:cViewPr>
      <p:guideLst>
        <p:guide orient="horz" pos="312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950D9ED6-7A08-499A-95EC-E1D92DDF1BFF}" type="datetimeFigureOut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EC5CBA6C-5079-4F7D-9C03-A85FF6B43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3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420-B83C-4C58-A0EC-1A3071E587E2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77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39F-5526-4D04-8FD6-260459D8BC5F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5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D84-5621-4CC5-8FC4-57C7F07D8C49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A845-20CD-48D2-A2D5-B5407AFF0FCB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A997-C117-4E07-8358-707BEF18102A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C61-18D9-4AC9-AA51-71DA4C67CC89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93E7-F14A-4576-8224-71FB96D1D432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DF-9BCA-4E06-AD49-34DFDD5BC2B2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020-7334-4238-9110-095FAD913287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9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DA89-3C9A-4A3F-BA1A-AD4015311DE3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B7A1-BAA2-4685-9A13-423FC750900D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4AF4-3935-4223-9569-5734B3B1160A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24.png"/><Relationship Id="rId26" Type="http://schemas.openxmlformats.org/officeDocument/2006/relationships/image" Target="../media/image53.png"/><Relationship Id="rId39" Type="http://schemas.openxmlformats.org/officeDocument/2006/relationships/image" Target="../media/image58.png"/><Relationship Id="rId21" Type="http://schemas.openxmlformats.org/officeDocument/2006/relationships/image" Target="../media/image27.svg"/><Relationship Id="rId34" Type="http://schemas.openxmlformats.org/officeDocument/2006/relationships/image" Target="../media/image32.png"/><Relationship Id="rId42" Type="http://schemas.openxmlformats.org/officeDocument/2006/relationships/image" Target="../media/image61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6" Type="http://schemas.openxmlformats.org/officeDocument/2006/relationships/image" Target="../media/image22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1.png"/><Relationship Id="rId32" Type="http://schemas.openxmlformats.org/officeDocument/2006/relationships/image" Target="../media/image30.png"/><Relationship Id="rId37" Type="http://schemas.openxmlformats.org/officeDocument/2006/relationships/image" Target="../media/image56.jpg"/><Relationship Id="rId40" Type="http://schemas.openxmlformats.org/officeDocument/2006/relationships/image" Target="../media/image59.png"/><Relationship Id="rId45" Type="http://schemas.openxmlformats.org/officeDocument/2006/relationships/image" Target="../media/image35.png"/><Relationship Id="rId5" Type="http://schemas.openxmlformats.org/officeDocument/2006/relationships/image" Target="../media/image40.png"/><Relationship Id="rId15" Type="http://schemas.openxmlformats.org/officeDocument/2006/relationships/image" Target="../media/image21.png"/><Relationship Id="rId23" Type="http://schemas.openxmlformats.org/officeDocument/2006/relationships/image" Target="../media/image50.png"/><Relationship Id="rId28" Type="http://schemas.openxmlformats.org/officeDocument/2006/relationships/image" Target="../media/image36.png"/><Relationship Id="rId36" Type="http://schemas.openxmlformats.org/officeDocument/2006/relationships/image" Target="../media/image34.png"/><Relationship Id="rId10" Type="http://schemas.openxmlformats.org/officeDocument/2006/relationships/image" Target="../media/image45.png"/><Relationship Id="rId19" Type="http://schemas.openxmlformats.org/officeDocument/2006/relationships/image" Target="../media/image25.png"/><Relationship Id="rId31" Type="http://schemas.openxmlformats.org/officeDocument/2006/relationships/image" Target="../media/image29.png"/><Relationship Id="rId44" Type="http://schemas.openxmlformats.org/officeDocument/2006/relationships/image" Target="../media/image63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20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62.png"/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23.png"/><Relationship Id="rId25" Type="http://schemas.openxmlformats.org/officeDocument/2006/relationships/image" Target="../media/image52.png"/><Relationship Id="rId33" Type="http://schemas.openxmlformats.org/officeDocument/2006/relationships/image" Target="../media/image31.png"/><Relationship Id="rId38" Type="http://schemas.openxmlformats.org/officeDocument/2006/relationships/image" Target="../media/image57.png"/><Relationship Id="rId20" Type="http://schemas.openxmlformats.org/officeDocument/2006/relationships/image" Target="../media/image26.png"/><Relationship Id="rId41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5.png"/><Relationship Id="rId7" Type="http://schemas.openxmlformats.org/officeDocument/2006/relationships/image" Target="../media/image6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70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8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69.sv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48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72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69.svg"/><Relationship Id="rId24" Type="http://schemas.openxmlformats.org/officeDocument/2006/relationships/image" Target="../media/image71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23" Type="http://schemas.openxmlformats.org/officeDocument/2006/relationships/image" Target="../media/image66.png"/><Relationship Id="rId10" Type="http://schemas.openxmlformats.org/officeDocument/2006/relationships/image" Target="../media/image68.png"/><Relationship Id="rId19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0.png"/><Relationship Id="rId2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.jpeg"/><Relationship Id="rId18" Type="http://schemas.openxmlformats.org/officeDocument/2006/relationships/image" Target="../media/image76.pn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12" Type="http://schemas.openxmlformats.org/officeDocument/2006/relationships/image" Target="../media/image19.png"/><Relationship Id="rId17" Type="http://schemas.openxmlformats.org/officeDocument/2006/relationships/image" Target="../media/image27.svg"/><Relationship Id="rId2" Type="http://schemas.openxmlformats.org/officeDocument/2006/relationships/image" Target="../media/image2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5.png"/><Relationship Id="rId5" Type="http://schemas.openxmlformats.org/officeDocument/2006/relationships/image" Target="../media/image34.png"/><Relationship Id="rId15" Type="http://schemas.openxmlformats.org/officeDocument/2006/relationships/image" Target="../media/image69.svg"/><Relationship Id="rId10" Type="http://schemas.openxmlformats.org/officeDocument/2006/relationships/image" Target="../media/image74.png"/><Relationship Id="rId19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73.png"/><Relationship Id="rId1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.jpeg"/><Relationship Id="rId18" Type="http://schemas.openxmlformats.org/officeDocument/2006/relationships/image" Target="../media/image76.pn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12" Type="http://schemas.openxmlformats.org/officeDocument/2006/relationships/image" Target="../media/image19.png"/><Relationship Id="rId17" Type="http://schemas.openxmlformats.org/officeDocument/2006/relationships/image" Target="../media/image27.svg"/><Relationship Id="rId2" Type="http://schemas.openxmlformats.org/officeDocument/2006/relationships/image" Target="../media/image2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5.png"/><Relationship Id="rId5" Type="http://schemas.openxmlformats.org/officeDocument/2006/relationships/image" Target="../media/image34.png"/><Relationship Id="rId15" Type="http://schemas.openxmlformats.org/officeDocument/2006/relationships/image" Target="../media/image69.svg"/><Relationship Id="rId10" Type="http://schemas.openxmlformats.org/officeDocument/2006/relationships/image" Target="../media/image74.png"/><Relationship Id="rId19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73.png"/><Relationship Id="rId1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6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1.png"/><Relationship Id="rId2" Type="http://schemas.openxmlformats.org/officeDocument/2006/relationships/image" Target="../media/image20.pn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5" Type="http://schemas.openxmlformats.org/officeDocument/2006/relationships/image" Target="../media/image68.pn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68.png"/><Relationship Id="rId12" Type="http://schemas.openxmlformats.org/officeDocument/2006/relationships/image" Target="../media/image23.png"/><Relationship Id="rId2" Type="http://schemas.openxmlformats.org/officeDocument/2006/relationships/image" Target="../media/image39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22.png"/><Relationship Id="rId5" Type="http://schemas.openxmlformats.org/officeDocument/2006/relationships/image" Target="../media/image4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0.png"/><Relationship Id="rId18" Type="http://schemas.openxmlformats.org/officeDocument/2006/relationships/image" Target="../media/image71.png"/><Relationship Id="rId3" Type="http://schemas.openxmlformats.org/officeDocument/2006/relationships/image" Target="../media/image21.png"/><Relationship Id="rId21" Type="http://schemas.openxmlformats.org/officeDocument/2006/relationships/image" Target="../media/image84.png"/><Relationship Id="rId7" Type="http://schemas.openxmlformats.org/officeDocument/2006/relationships/image" Target="../media/image25.png"/><Relationship Id="rId12" Type="http://schemas.openxmlformats.org/officeDocument/2006/relationships/image" Target="../media/image79.png"/><Relationship Id="rId17" Type="http://schemas.openxmlformats.org/officeDocument/2006/relationships/image" Target="../media/image66.png"/><Relationship Id="rId2" Type="http://schemas.openxmlformats.org/officeDocument/2006/relationships/image" Target="../media/image20.png"/><Relationship Id="rId16" Type="http://schemas.openxmlformats.org/officeDocument/2006/relationships/image" Target="../media/image69.sv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8.png"/><Relationship Id="rId24" Type="http://schemas.openxmlformats.org/officeDocument/2006/relationships/image" Target="../media/image72.png"/><Relationship Id="rId5" Type="http://schemas.openxmlformats.org/officeDocument/2006/relationships/image" Target="../media/image23.png"/><Relationship Id="rId15" Type="http://schemas.openxmlformats.org/officeDocument/2006/relationships/image" Target="../media/image68.png"/><Relationship Id="rId23" Type="http://schemas.openxmlformats.org/officeDocument/2006/relationships/image" Target="../media/image3.jpeg"/><Relationship Id="rId10" Type="http://schemas.openxmlformats.org/officeDocument/2006/relationships/image" Target="../media/image77.png"/><Relationship Id="rId19" Type="http://schemas.openxmlformats.org/officeDocument/2006/relationships/image" Target="../media/image82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81.png"/><Relationship Id="rId2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3.jpeg"/><Relationship Id="rId18" Type="http://schemas.openxmlformats.org/officeDocument/2006/relationships/image" Target="../media/image69.svg"/><Relationship Id="rId3" Type="http://schemas.openxmlformats.org/officeDocument/2006/relationships/image" Target="../media/image71.png"/><Relationship Id="rId21" Type="http://schemas.openxmlformats.org/officeDocument/2006/relationships/image" Target="../media/image88.png"/><Relationship Id="rId7" Type="http://schemas.openxmlformats.org/officeDocument/2006/relationships/image" Target="../media/image79.png"/><Relationship Id="rId12" Type="http://schemas.openxmlformats.org/officeDocument/2006/relationships/image" Target="../media/image19.png"/><Relationship Id="rId17" Type="http://schemas.openxmlformats.org/officeDocument/2006/relationships/image" Target="../media/image68.png"/><Relationship Id="rId2" Type="http://schemas.openxmlformats.org/officeDocument/2006/relationships/image" Target="../media/image66.png"/><Relationship Id="rId16" Type="http://schemas.openxmlformats.org/officeDocument/2006/relationships/image" Target="../media/image8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3.jpeg"/><Relationship Id="rId18" Type="http://schemas.openxmlformats.org/officeDocument/2006/relationships/image" Target="../media/image68.png"/><Relationship Id="rId3" Type="http://schemas.openxmlformats.org/officeDocument/2006/relationships/image" Target="../media/image71.png"/><Relationship Id="rId7" Type="http://schemas.openxmlformats.org/officeDocument/2006/relationships/image" Target="../media/image79.png"/><Relationship Id="rId12" Type="http://schemas.openxmlformats.org/officeDocument/2006/relationships/image" Target="../media/image19.png"/><Relationship Id="rId17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69.sv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1.png"/><Relationship Id="rId18" Type="http://schemas.openxmlformats.org/officeDocument/2006/relationships/image" Target="../media/image81.png"/><Relationship Id="rId26" Type="http://schemas.openxmlformats.org/officeDocument/2006/relationships/image" Target="../media/image92.png"/><Relationship Id="rId3" Type="http://schemas.openxmlformats.org/officeDocument/2006/relationships/image" Target="../media/image21.png"/><Relationship Id="rId21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66.png"/><Relationship Id="rId17" Type="http://schemas.openxmlformats.org/officeDocument/2006/relationships/image" Target="../media/image80.png"/><Relationship Id="rId25" Type="http://schemas.openxmlformats.org/officeDocument/2006/relationships/image" Target="../media/image91.png"/><Relationship Id="rId2" Type="http://schemas.openxmlformats.org/officeDocument/2006/relationships/image" Target="../media/image20.png"/><Relationship Id="rId16" Type="http://schemas.openxmlformats.org/officeDocument/2006/relationships/image" Target="../media/image79.png"/><Relationship Id="rId20" Type="http://schemas.openxmlformats.org/officeDocument/2006/relationships/image" Target="../media/image84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69.svg"/><Relationship Id="rId24" Type="http://schemas.openxmlformats.org/officeDocument/2006/relationships/image" Target="../media/image90.png"/><Relationship Id="rId32" Type="http://schemas.openxmlformats.org/officeDocument/2006/relationships/image" Target="../media/image97.png"/><Relationship Id="rId5" Type="http://schemas.openxmlformats.org/officeDocument/2006/relationships/image" Target="../media/image23.png"/><Relationship Id="rId15" Type="http://schemas.openxmlformats.org/officeDocument/2006/relationships/image" Target="../media/image78.png"/><Relationship Id="rId23" Type="http://schemas.openxmlformats.org/officeDocument/2006/relationships/image" Target="../media/image72.png"/><Relationship Id="rId28" Type="http://schemas.openxmlformats.org/officeDocument/2006/relationships/image" Target="../media/image93.png"/><Relationship Id="rId10" Type="http://schemas.openxmlformats.org/officeDocument/2006/relationships/image" Target="../media/image68.png"/><Relationship Id="rId19" Type="http://schemas.openxmlformats.org/officeDocument/2006/relationships/image" Target="../media/image83.png"/><Relationship Id="rId31" Type="http://schemas.openxmlformats.org/officeDocument/2006/relationships/image" Target="../media/image96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77.png"/><Relationship Id="rId22" Type="http://schemas.openxmlformats.org/officeDocument/2006/relationships/image" Target="../media/image3.jpeg"/><Relationship Id="rId27" Type="http://schemas.microsoft.com/office/2007/relationships/hdphoto" Target="../media/hdphoto1.wdp"/><Relationship Id="rId30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69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9.svg"/><Relationship Id="rId12" Type="http://schemas.openxmlformats.org/officeDocument/2006/relationships/image" Target="../media/image62.png"/><Relationship Id="rId17" Type="http://schemas.openxmlformats.org/officeDocument/2006/relationships/image" Target="../media/image100.png"/><Relationship Id="rId2" Type="http://schemas.openxmlformats.org/officeDocument/2006/relationships/image" Target="../media/image4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5" Type="http://schemas.openxmlformats.org/officeDocument/2006/relationships/image" Target="../media/image3.jpeg"/><Relationship Id="rId10" Type="http://schemas.openxmlformats.org/officeDocument/2006/relationships/image" Target="../media/image99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Relationship Id="rId1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8.png"/><Relationship Id="rId7" Type="http://schemas.openxmlformats.org/officeDocument/2006/relationships/image" Target="../media/image3.jpeg"/><Relationship Id="rId12" Type="http://schemas.openxmlformats.org/officeDocument/2006/relationships/image" Target="../media/image10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04.png"/><Relationship Id="rId5" Type="http://schemas.openxmlformats.org/officeDocument/2006/relationships/image" Target="../media/image32.png"/><Relationship Id="rId10" Type="http://schemas.openxmlformats.org/officeDocument/2006/relationships/image" Target="../media/image103.png"/><Relationship Id="rId4" Type="http://schemas.openxmlformats.org/officeDocument/2006/relationships/image" Target="../media/image69.svg"/><Relationship Id="rId9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8.png"/><Relationship Id="rId7" Type="http://schemas.openxmlformats.org/officeDocument/2006/relationships/image" Target="../media/image10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31.png"/><Relationship Id="rId4" Type="http://schemas.openxmlformats.org/officeDocument/2006/relationships/image" Target="../media/image69.svg"/><Relationship Id="rId9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ECEFA4-271F-4CD8-A6FE-097AC17AA450}"/>
              </a:ext>
            </a:extLst>
          </p:cNvPr>
          <p:cNvSpPr txBox="1"/>
          <p:nvPr/>
        </p:nvSpPr>
        <p:spPr>
          <a:xfrm>
            <a:off x="609168" y="4086615"/>
            <a:ext cx="541693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/>
              <a:t>Production management system specifications </a:t>
            </a:r>
          </a:p>
          <a:p>
            <a:pPr algn="r"/>
            <a:r>
              <a:rPr kumimoji="1" lang="en-US" altLang="ja-JP" b="1" dirty="0"/>
              <a:t>Documentation EN Blueprint for YAMATO</a:t>
            </a:r>
          </a:p>
          <a:p>
            <a:pPr algn="r"/>
            <a:r>
              <a:rPr kumimoji="1" lang="en-US" altLang="ja-JP" sz="1400" b="1" dirty="0"/>
              <a:t>Blueprint</a:t>
            </a:r>
          </a:p>
          <a:p>
            <a:pPr algn="r"/>
            <a:endParaRPr kumimoji="1" lang="en-US" altLang="ja-JP" sz="1400" dirty="0"/>
          </a:p>
          <a:p>
            <a:pPr algn="r"/>
            <a:r>
              <a:rPr kumimoji="1" lang="en-US" altLang="ja-JP" sz="1200" dirty="0"/>
              <a:t>R6</a:t>
            </a:r>
          </a:p>
          <a:p>
            <a:pPr algn="r"/>
            <a:r>
              <a:rPr kumimoji="1" lang="en-US" altLang="ja-JP" sz="1200" dirty="0"/>
              <a:t>Made for: Yamato Electric (Thailand) Co., Ltd. </a:t>
            </a:r>
          </a:p>
          <a:p>
            <a:pPr algn="r"/>
            <a:r>
              <a:rPr kumimoji="1" lang="en-US" altLang="ja-JP" sz="1200" dirty="0"/>
              <a:t>By: TOMAS TECH CO.,LTD.</a:t>
            </a:r>
          </a:p>
          <a:p>
            <a:pPr algn="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00D60E-DEF8-4FC2-9AF6-F632CD65EC1B}"/>
              </a:ext>
            </a:extLst>
          </p:cNvPr>
          <p:cNvSpPr/>
          <p:nvPr/>
        </p:nvSpPr>
        <p:spPr>
          <a:xfrm>
            <a:off x="40640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Version 7/Sep/2024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5B4DA840-04A4-4B68-85C0-2E5D055F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010B2CE-2E6A-4AD5-BE49-4FB62FDB8834}"/>
              </a:ext>
            </a:extLst>
          </p:cNvPr>
          <p:cNvSpPr/>
          <p:nvPr/>
        </p:nvSpPr>
        <p:spPr>
          <a:xfrm>
            <a:off x="490728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9FD61F-85BD-CEE8-58AE-0313D3A5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4" y="7759839"/>
            <a:ext cx="5955176" cy="1421558"/>
          </a:xfrm>
          <a:prstGeom prst="rect">
            <a:avLst/>
          </a:prstGeom>
        </p:spPr>
      </p:pic>
      <p:grpSp>
        <p:nvGrpSpPr>
          <p:cNvPr id="2" name="drawingObject2">
            <a:extLst>
              <a:ext uri="{FF2B5EF4-FFF2-40B4-BE49-F238E27FC236}">
                <a16:creationId xmlns:a16="http://schemas.microsoft.com/office/drawing/2014/main" id="{0F2C7799-69F1-F6E4-3861-9A42BC9443E4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687445"/>
            <a:ext cx="6045200" cy="2531668"/>
            <a:chOff x="0" y="0"/>
            <a:chExt cx="60452" cy="14719"/>
          </a:xfrm>
        </p:grpSpPr>
        <p:sp>
          <p:nvSpPr>
            <p:cNvPr id="4" name="Shape 3">
              <a:extLst>
                <a:ext uri="{FF2B5EF4-FFF2-40B4-BE49-F238E27FC236}">
                  <a16:creationId xmlns:a16="http://schemas.microsoft.com/office/drawing/2014/main" id="{00656BF4-CEC1-A42C-2537-43207BEED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395"/>
              <a:ext cx="57092" cy="6"/>
            </a:xfrm>
            <a:custGeom>
              <a:avLst/>
              <a:gdLst>
                <a:gd name="T0" fmla="*/ 0 w 5709284"/>
                <a:gd name="T1" fmla="*/ 0 h 635"/>
                <a:gd name="T2" fmla="*/ 5709284 w 5709284"/>
                <a:gd name="T3" fmla="*/ 635 h 635"/>
                <a:gd name="T4" fmla="*/ 0 w 5709284"/>
                <a:gd name="T5" fmla="*/ 0 h 635"/>
                <a:gd name="T6" fmla="*/ 5709284 w 5709284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709284" h="635">
                  <a:moveTo>
                    <a:pt x="0" y="0"/>
                  </a:moveTo>
                  <a:lnTo>
                    <a:pt x="5709284" y="63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A24429CC-8DC3-12AF-062A-041C5365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" y="0"/>
              <a:ext cx="4255" cy="14719"/>
            </a:xfrm>
            <a:custGeom>
              <a:avLst/>
              <a:gdLst>
                <a:gd name="T0" fmla="*/ 0 w 425451"/>
                <a:gd name="T1" fmla="*/ 0 h 1471930"/>
                <a:gd name="T2" fmla="*/ 0 w 425451"/>
                <a:gd name="T3" fmla="*/ 1471930 h 1471930"/>
                <a:gd name="T4" fmla="*/ 425451 w 425451"/>
                <a:gd name="T5" fmla="*/ 1471930 h 1471930"/>
                <a:gd name="T6" fmla="*/ 425451 w 425451"/>
                <a:gd name="T7" fmla="*/ 0 h 1471930"/>
                <a:gd name="T8" fmla="*/ 0 w 425451"/>
                <a:gd name="T9" fmla="*/ 0 h 1471930"/>
                <a:gd name="T10" fmla="*/ 0 w 425451"/>
                <a:gd name="T11" fmla="*/ 0 h 1471930"/>
                <a:gd name="T12" fmla="*/ 425451 w 425451"/>
                <a:gd name="T13" fmla="*/ 1471930 h 147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5451" h="1471930">
                  <a:moveTo>
                    <a:pt x="0" y="0"/>
                  </a:moveTo>
                  <a:lnTo>
                    <a:pt x="0" y="1471930"/>
                  </a:lnTo>
                  <a:lnTo>
                    <a:pt x="425451" y="1471930"/>
                  </a:lnTo>
                  <a:lnTo>
                    <a:pt x="4254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5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3-1-2. Delivery Schedule (Shipment plan)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YAMATO ⇒Pegasus</a:t>
            </a:r>
            <a:endParaRPr lang="ja-JP" alt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57B49-35B4-E9CC-2B6D-9918516DA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26494"/>
              </p:ext>
            </p:extLst>
          </p:nvPr>
        </p:nvGraphicFramePr>
        <p:xfrm>
          <a:off x="467730" y="1511300"/>
          <a:ext cx="5918783" cy="3863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452">
                  <a:extLst>
                    <a:ext uri="{9D8B030D-6E8A-4147-A177-3AD203B41FA5}">
                      <a16:colId xmlns:a16="http://schemas.microsoft.com/office/drawing/2014/main" val="2377383318"/>
                    </a:ext>
                  </a:extLst>
                </a:gridCol>
                <a:gridCol w="912057">
                  <a:extLst>
                    <a:ext uri="{9D8B030D-6E8A-4147-A177-3AD203B41FA5}">
                      <a16:colId xmlns:a16="http://schemas.microsoft.com/office/drawing/2014/main" val="1642208428"/>
                    </a:ext>
                  </a:extLst>
                </a:gridCol>
                <a:gridCol w="464246">
                  <a:extLst>
                    <a:ext uri="{9D8B030D-6E8A-4147-A177-3AD203B41FA5}">
                      <a16:colId xmlns:a16="http://schemas.microsoft.com/office/drawing/2014/main" val="2107339908"/>
                    </a:ext>
                  </a:extLst>
                </a:gridCol>
                <a:gridCol w="1014766">
                  <a:extLst>
                    <a:ext uri="{9D8B030D-6E8A-4147-A177-3AD203B41FA5}">
                      <a16:colId xmlns:a16="http://schemas.microsoft.com/office/drawing/2014/main" val="3021822878"/>
                    </a:ext>
                  </a:extLst>
                </a:gridCol>
                <a:gridCol w="484787">
                  <a:extLst>
                    <a:ext uri="{9D8B030D-6E8A-4147-A177-3AD203B41FA5}">
                      <a16:colId xmlns:a16="http://schemas.microsoft.com/office/drawing/2014/main" val="2343896154"/>
                    </a:ext>
                  </a:extLst>
                </a:gridCol>
                <a:gridCol w="575171">
                  <a:extLst>
                    <a:ext uri="{9D8B030D-6E8A-4147-A177-3AD203B41FA5}">
                      <a16:colId xmlns:a16="http://schemas.microsoft.com/office/drawing/2014/main" val="3471576221"/>
                    </a:ext>
                  </a:extLst>
                </a:gridCol>
                <a:gridCol w="406728">
                  <a:extLst>
                    <a:ext uri="{9D8B030D-6E8A-4147-A177-3AD203B41FA5}">
                      <a16:colId xmlns:a16="http://schemas.microsoft.com/office/drawing/2014/main" val="2615567710"/>
                    </a:ext>
                  </a:extLst>
                </a:gridCol>
                <a:gridCol w="406728">
                  <a:extLst>
                    <a:ext uri="{9D8B030D-6E8A-4147-A177-3AD203B41FA5}">
                      <a16:colId xmlns:a16="http://schemas.microsoft.com/office/drawing/2014/main" val="1688155610"/>
                    </a:ext>
                  </a:extLst>
                </a:gridCol>
                <a:gridCol w="406728">
                  <a:extLst>
                    <a:ext uri="{9D8B030D-6E8A-4147-A177-3AD203B41FA5}">
                      <a16:colId xmlns:a16="http://schemas.microsoft.com/office/drawing/2014/main" val="1885815923"/>
                    </a:ext>
                  </a:extLst>
                </a:gridCol>
                <a:gridCol w="447811">
                  <a:extLst>
                    <a:ext uri="{9D8B030D-6E8A-4147-A177-3AD203B41FA5}">
                      <a16:colId xmlns:a16="http://schemas.microsoft.com/office/drawing/2014/main" val="1068889375"/>
                    </a:ext>
                  </a:extLst>
                </a:gridCol>
                <a:gridCol w="479309">
                  <a:extLst>
                    <a:ext uri="{9D8B030D-6E8A-4147-A177-3AD203B41FA5}">
                      <a16:colId xmlns:a16="http://schemas.microsoft.com/office/drawing/2014/main" val="2509195020"/>
                    </a:ext>
                  </a:extLst>
                </a:gridCol>
              </a:tblGrid>
              <a:tr h="17778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YAMATO ELECTRIC (THAILAND) CO., LTD.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88045"/>
                  </a:ext>
                </a:extLst>
              </a:tr>
              <a:tr h="17778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HOSODA &amp; LOCAL DELIVERY SCHEDULE OF JUNE'2024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330369"/>
                  </a:ext>
                </a:extLst>
              </a:tr>
              <a:tr h="116580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extLst>
                  <a:ext uri="{0D108BD9-81ED-4DB2-BD59-A6C34878D82A}">
                    <a16:rowId xmlns:a16="http://schemas.microsoft.com/office/drawing/2014/main" val="661884663"/>
                  </a:ext>
                </a:extLst>
              </a:tr>
              <a:tr h="1608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RV_00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UPDATE: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13-May-24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extLst>
                  <a:ext uri="{0D108BD9-81ED-4DB2-BD59-A6C34878D82A}">
                    <a16:rowId xmlns:a16="http://schemas.microsoft.com/office/drawing/2014/main" val="5886906"/>
                  </a:ext>
                </a:extLst>
              </a:tr>
              <a:tr h="1650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  <a:highlight>
                            <a:srgbClr val="66FFCC"/>
                          </a:highlight>
                        </a:rPr>
                        <a:t>Sum of PO Q'TY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66FF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  <a:highlight>
                            <a:srgbClr val="FFCCFF"/>
                          </a:highlight>
                        </a:rPr>
                        <a:t>YDT REPLY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CCFF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50561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  <a:highlight>
                            <a:srgbClr val="99FF99"/>
                          </a:highlight>
                        </a:rPr>
                        <a:t>CUS'T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99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ighlight>
                            <a:srgbClr val="99FF99"/>
                          </a:highlight>
                        </a:rPr>
                        <a:t>Material No.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99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ighlight>
                            <a:srgbClr val="99FF99"/>
                          </a:highlight>
                        </a:rPr>
                        <a:t>FG Code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99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ighlight>
                            <a:srgbClr val="99FF99"/>
                          </a:highlight>
                        </a:rPr>
                        <a:t>Product Name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99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  <a:highlight>
                            <a:srgbClr val="99FF99"/>
                          </a:highlight>
                        </a:rPr>
                        <a:t>Inv. No.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99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  <a:highlight>
                            <a:srgbClr val="99FF99"/>
                          </a:highlight>
                        </a:rPr>
                        <a:t>PO. NO. #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99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99FF"/>
                          </a:highlight>
                        </a:rPr>
                        <a:t>5-Jun-24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99FF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99FF"/>
                          </a:highlight>
                        </a:rPr>
                        <a:t>6-Jun-24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99FF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99FF"/>
                          </a:highlight>
                        </a:rPr>
                        <a:t>7-Jun-24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99FF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99FF"/>
                          </a:highlight>
                        </a:rPr>
                        <a:t>17-Jun-24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99FF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66FFFF"/>
                          </a:highlight>
                        </a:rPr>
                        <a:t>TTL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66FFFF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extLst>
                  <a:ext uri="{0D108BD9-81ED-4DB2-BD59-A6C34878D82A}">
                    <a16:rowId xmlns:a16="http://schemas.microsoft.com/office/drawing/2014/main" val="3930663300"/>
                  </a:ext>
                </a:extLst>
              </a:tr>
              <a:tr h="229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TPT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6233002003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FG-8275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MS-27ET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10000583658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20000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ctr"/>
                </a:tc>
                <a:extLst>
                  <a:ext uri="{0D108BD9-81ED-4DB2-BD59-A6C34878D82A}">
                    <a16:rowId xmlns:a16="http://schemas.microsoft.com/office/drawing/2014/main" val="1288601990"/>
                  </a:ext>
                </a:extLst>
              </a:tr>
              <a:tr h="229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17438000014366@MD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10000586969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471897"/>
                  </a:ext>
                </a:extLst>
              </a:tr>
              <a:tr h="229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TTEI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NEBI10830000000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FG-2932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 PUMP PLK-BA,10V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2202402174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ctr"/>
                </a:tc>
                <a:extLst>
                  <a:ext uri="{0D108BD9-81ED-4DB2-BD59-A6C34878D82A}">
                    <a16:rowId xmlns:a16="http://schemas.microsoft.com/office/drawing/2014/main" val="1702161899"/>
                  </a:ext>
                </a:extLst>
              </a:tr>
              <a:tr h="229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NEMI10000000001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FG-2932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 PUMP PLK-BA,10V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2202402174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1000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39226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PCBI6236019401T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FG-8172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SDD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2202406926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extLst>
                  <a:ext uri="{0D108BD9-81ED-4DB2-BD59-A6C34878D82A}">
                    <a16:rowId xmlns:a16="http://schemas.microsoft.com/office/drawing/2014/main" val="1538270640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PCBI6236033501T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FG-8102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GDD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2202403916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3900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21000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ctr"/>
                </a:tc>
                <a:extLst>
                  <a:ext uri="{0D108BD9-81ED-4DB2-BD59-A6C34878D82A}">
                    <a16:rowId xmlns:a16="http://schemas.microsoft.com/office/drawing/2014/main" val="1811888401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2202405785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6600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53176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2202405785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8400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85260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2202407555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43709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PCBI6343177901T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FG-8103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SENSOR CASE GDD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2202403916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14000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ctr"/>
                </a:tc>
                <a:extLst>
                  <a:ext uri="{0D108BD9-81ED-4DB2-BD59-A6C34878D82A}">
                    <a16:rowId xmlns:a16="http://schemas.microsoft.com/office/drawing/2014/main" val="2511448873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2202405785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82076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2202407555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08757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2202407555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21660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PCBI6343198201T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FG-8104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 SENSOR CASE GDD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2400064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2202405785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14000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ctr"/>
                </a:tc>
                <a:extLst>
                  <a:ext uri="{0D108BD9-81ED-4DB2-BD59-A6C34878D82A}">
                    <a16:rowId xmlns:a16="http://schemas.microsoft.com/office/drawing/2014/main" val="3825541622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2202405785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96622"/>
                  </a:ext>
                </a:extLst>
              </a:tr>
              <a:tr h="165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2202407555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92" marR="3192" marT="319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25193"/>
                  </a:ext>
                </a:extLst>
              </a:tr>
            </a:tbl>
          </a:graphicData>
        </a:graphic>
      </p:graphicFrame>
      <p:sp>
        <p:nvSpPr>
          <p:cNvPr id="4" name="テキスト ボックス 29">
            <a:extLst>
              <a:ext uri="{FF2B5EF4-FFF2-40B4-BE49-F238E27FC236}">
                <a16:creationId xmlns:a16="http://schemas.microsoft.com/office/drawing/2014/main" id="{081B939D-256B-BBF0-F276-5DF62EA53B2A}"/>
              </a:ext>
            </a:extLst>
          </p:cNvPr>
          <p:cNvSpPr txBox="1"/>
          <p:nvPr/>
        </p:nvSpPr>
        <p:spPr>
          <a:xfrm>
            <a:off x="792802" y="1128868"/>
            <a:ext cx="4200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*Create the delivery outbound schedule only. It can be outbound the items from any store location.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2C30859-787F-AC6F-542E-7B4828549CAB}"/>
              </a:ext>
            </a:extLst>
          </p:cNvPr>
          <p:cNvSpPr/>
          <p:nvPr/>
        </p:nvSpPr>
        <p:spPr>
          <a:xfrm>
            <a:off x="4823999" y="105312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テキスト ボックス 29">
            <a:extLst>
              <a:ext uri="{FF2B5EF4-FFF2-40B4-BE49-F238E27FC236}">
                <a16:creationId xmlns:a16="http://schemas.microsoft.com/office/drawing/2014/main" id="{ED7E0E51-5C9D-FC76-9F6D-DBBA34C86D27}"/>
              </a:ext>
            </a:extLst>
          </p:cNvPr>
          <p:cNvSpPr txBox="1"/>
          <p:nvPr/>
        </p:nvSpPr>
        <p:spPr>
          <a:xfrm>
            <a:off x="406400" y="5465156"/>
            <a:ext cx="4200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*User will add the Japanese customer to this file.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FCDE8-4972-C9EA-6927-61D694F735D5}"/>
              </a:ext>
            </a:extLst>
          </p:cNvPr>
          <p:cNvSpPr/>
          <p:nvPr/>
        </p:nvSpPr>
        <p:spPr>
          <a:xfrm>
            <a:off x="588168" y="5824505"/>
            <a:ext cx="5681663" cy="10058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Noted on 23May2024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1. User can search the items by Inv no/Po no.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2. Update invoice no instructions (might not included when import)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2.1 Manual edit or enter the invoice no on Pegasus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2.2 Import the invoice no map with po no and material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3. It can’t be delivery outbound if there has no invoice number.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4. There are multiple invoice numbers with the same PO no.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175270F-A0FB-16F2-4288-64F3A61A2052}"/>
              </a:ext>
            </a:extLst>
          </p:cNvPr>
          <p:cNvSpPr/>
          <p:nvPr/>
        </p:nvSpPr>
        <p:spPr>
          <a:xfrm>
            <a:off x="3086639" y="5800943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5E13DF-9DDF-CC6A-A372-AC6B271B2BB3}"/>
              </a:ext>
            </a:extLst>
          </p:cNvPr>
          <p:cNvSpPr/>
          <p:nvPr/>
        </p:nvSpPr>
        <p:spPr>
          <a:xfrm>
            <a:off x="586289" y="7008712"/>
            <a:ext cx="922471" cy="66081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Customer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TPT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TTEI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HOSODA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EC7EE3-9732-097B-4EB8-1DCE2730A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75136"/>
              </p:ext>
            </p:extLst>
          </p:nvPr>
        </p:nvGraphicFramePr>
        <p:xfrm>
          <a:off x="2216468" y="7280217"/>
          <a:ext cx="3398520" cy="78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70">
                  <a:extLst>
                    <a:ext uri="{9D8B030D-6E8A-4147-A177-3AD203B41FA5}">
                      <a16:colId xmlns:a16="http://schemas.microsoft.com/office/drawing/2014/main" val="1625229261"/>
                    </a:ext>
                  </a:extLst>
                </a:gridCol>
                <a:gridCol w="1274625">
                  <a:extLst>
                    <a:ext uri="{9D8B030D-6E8A-4147-A177-3AD203B41FA5}">
                      <a16:colId xmlns:a16="http://schemas.microsoft.com/office/drawing/2014/main" val="3890487241"/>
                    </a:ext>
                  </a:extLst>
                </a:gridCol>
                <a:gridCol w="1274625">
                  <a:extLst>
                    <a:ext uri="{9D8B030D-6E8A-4147-A177-3AD203B41FA5}">
                      <a16:colId xmlns:a16="http://schemas.microsoft.com/office/drawing/2014/main" val="1435829022"/>
                    </a:ext>
                  </a:extLst>
                </a:gridCol>
              </a:tblGrid>
              <a:tr h="261851">
                <a:tc>
                  <a:txBody>
                    <a:bodyPr/>
                    <a:lstStyle/>
                    <a:p>
                      <a:r>
                        <a:rPr lang="en-US" sz="800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48974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r>
                        <a:rPr lang="en-US" sz="8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06031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r>
                        <a:rPr lang="en-US" sz="800" dirty="0"/>
                        <a:t>Thai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 weeks – 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 weeks – 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1989"/>
                  </a:ext>
                </a:extLst>
              </a:tr>
            </a:tbl>
          </a:graphicData>
        </a:graphic>
      </p:graphicFrame>
      <p:sp>
        <p:nvSpPr>
          <p:cNvPr id="13" name="テキスト ボックス 29">
            <a:extLst>
              <a:ext uri="{FF2B5EF4-FFF2-40B4-BE49-F238E27FC236}">
                <a16:creationId xmlns:a16="http://schemas.microsoft.com/office/drawing/2014/main" id="{655B0573-EC64-C0B6-92BF-1A53B31EFB9F}"/>
              </a:ext>
            </a:extLst>
          </p:cNvPr>
          <p:cNvSpPr txBox="1"/>
          <p:nvPr/>
        </p:nvSpPr>
        <p:spPr>
          <a:xfrm>
            <a:off x="2216468" y="7067118"/>
            <a:ext cx="336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u="sng" dirty="0"/>
              <a:t>Forecast / PO plan</a:t>
            </a:r>
          </a:p>
        </p:txBody>
      </p:sp>
    </p:spTree>
    <p:extLst>
      <p:ext uri="{BB962C8B-B14F-4D97-AF65-F5344CB8AC3E}">
        <p14:creationId xmlns:p14="http://schemas.microsoft.com/office/powerpoint/2010/main" val="33858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3-1-3. Forecast Monthly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YAMATO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3F6B7-41A9-A382-1BD1-ABD2D9B3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1687855"/>
            <a:ext cx="5608320" cy="2415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95F2C-5CB9-01F8-851E-3D2FB78E070D}"/>
              </a:ext>
            </a:extLst>
          </p:cNvPr>
          <p:cNvSpPr txBox="1"/>
          <p:nvPr/>
        </p:nvSpPr>
        <p:spPr>
          <a:xfrm>
            <a:off x="2606040" y="1180206"/>
            <a:ext cx="276860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*May including all shipment requests with this format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38A1915-B2D2-81E2-D1D6-FED521CE8BAF}"/>
              </a:ext>
            </a:extLst>
          </p:cNvPr>
          <p:cNvSpPr/>
          <p:nvPr/>
        </p:nvSpPr>
        <p:spPr>
          <a:xfrm>
            <a:off x="2057939" y="869546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128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3-1-4. Remain PO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YAMATO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8284D-3850-5EBF-8418-9EB4D2F9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1" y="1404310"/>
            <a:ext cx="6299200" cy="4601846"/>
          </a:xfrm>
          <a:prstGeom prst="rect">
            <a:avLst/>
          </a:prstGeom>
        </p:spPr>
      </p:pic>
      <p:sp>
        <p:nvSpPr>
          <p:cNvPr id="2" name="テキスト ボックス 29">
            <a:extLst>
              <a:ext uri="{FF2B5EF4-FFF2-40B4-BE49-F238E27FC236}">
                <a16:creationId xmlns:a16="http://schemas.microsoft.com/office/drawing/2014/main" id="{90223F76-0126-67FC-210F-AD0EED142D80}"/>
              </a:ext>
            </a:extLst>
          </p:cNvPr>
          <p:cNvSpPr txBox="1"/>
          <p:nvPr/>
        </p:nvSpPr>
        <p:spPr>
          <a:xfrm>
            <a:off x="792802" y="1128868"/>
            <a:ext cx="4200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*Used to create Material Inbound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98575A2-894B-919C-1ABF-DB198DA3E9EF}"/>
              </a:ext>
            </a:extLst>
          </p:cNvPr>
          <p:cNvSpPr/>
          <p:nvPr/>
        </p:nvSpPr>
        <p:spPr>
          <a:xfrm>
            <a:off x="4823999" y="105312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テキスト ボックス 29">
            <a:extLst>
              <a:ext uri="{FF2B5EF4-FFF2-40B4-BE49-F238E27FC236}">
                <a16:creationId xmlns:a16="http://schemas.microsoft.com/office/drawing/2014/main" id="{D6DB8A95-A8F0-62E7-8AFE-FA67AB471B61}"/>
              </a:ext>
            </a:extLst>
          </p:cNvPr>
          <p:cNvSpPr txBox="1"/>
          <p:nvPr/>
        </p:nvSpPr>
        <p:spPr>
          <a:xfrm>
            <a:off x="263212" y="6340948"/>
            <a:ext cx="4200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*An item can be received from vary suppliers.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A62C723-6AE2-4600-FCA6-E010EE72FA8D}"/>
              </a:ext>
            </a:extLst>
          </p:cNvPr>
          <p:cNvSpPr/>
          <p:nvPr/>
        </p:nvSpPr>
        <p:spPr>
          <a:xfrm>
            <a:off x="4294409" y="626520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283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40309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3-1-5. Master plan (Production plan)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YAMATO ⇒Pegasus</a:t>
            </a:r>
            <a:endParaRPr lang="ja-JP" alt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E6E5A-3F10-5A70-5DDD-D239FB29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888181"/>
            <a:ext cx="6296660" cy="3528898"/>
          </a:xfrm>
          <a:prstGeom prst="rect">
            <a:avLst/>
          </a:prstGeom>
        </p:spPr>
      </p:pic>
      <p:sp>
        <p:nvSpPr>
          <p:cNvPr id="9" name="テキスト ボックス 29">
            <a:extLst>
              <a:ext uri="{FF2B5EF4-FFF2-40B4-BE49-F238E27FC236}">
                <a16:creationId xmlns:a16="http://schemas.microsoft.com/office/drawing/2014/main" id="{EEDF4F15-1F96-159D-D30D-7A82ABEAEE9B}"/>
              </a:ext>
            </a:extLst>
          </p:cNvPr>
          <p:cNvSpPr txBox="1"/>
          <p:nvPr/>
        </p:nvSpPr>
        <p:spPr>
          <a:xfrm>
            <a:off x="623113" y="1248606"/>
            <a:ext cx="420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*Import this file to generate the material outbound and inbound work job for production.</a:t>
            </a:r>
          </a:p>
          <a:p>
            <a:r>
              <a:rPr kumimoji="1" lang="en-US" altLang="ja-JP" sz="800" dirty="0"/>
              <a:t>** The jobs will be created before one shift time or one day earlier than the actual production time.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F1F0491-BF37-9531-AEA5-D691F8E999B2}"/>
              </a:ext>
            </a:extLst>
          </p:cNvPr>
          <p:cNvSpPr/>
          <p:nvPr/>
        </p:nvSpPr>
        <p:spPr>
          <a:xfrm>
            <a:off x="4823999" y="105312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E9A31-4A39-3AC4-8429-1D326E03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5508743"/>
            <a:ext cx="6296660" cy="190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47B271-31A4-B02B-04C2-7829987E7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" y="7587570"/>
            <a:ext cx="6296660" cy="1437820"/>
          </a:xfrm>
          <a:prstGeom prst="rect">
            <a:avLst/>
          </a:prstGeom>
        </p:spPr>
      </p:pic>
      <p:sp>
        <p:nvSpPr>
          <p:cNvPr id="2" name="テキスト ボックス 29">
            <a:extLst>
              <a:ext uri="{FF2B5EF4-FFF2-40B4-BE49-F238E27FC236}">
                <a16:creationId xmlns:a16="http://schemas.microsoft.com/office/drawing/2014/main" id="{BF33F742-2675-6C0B-2416-A76D7E46B031}"/>
              </a:ext>
            </a:extLst>
          </p:cNvPr>
          <p:cNvSpPr txBox="1"/>
          <p:nvPr/>
        </p:nvSpPr>
        <p:spPr>
          <a:xfrm>
            <a:off x="5237359" y="1457963"/>
            <a:ext cx="140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Process time generate</a:t>
            </a:r>
          </a:p>
          <a:p>
            <a:r>
              <a:rPr kumimoji="1" lang="en-US" altLang="ja-JP" sz="800" dirty="0"/>
              <a:t> - Day shift (-1 day)</a:t>
            </a:r>
          </a:p>
          <a:p>
            <a:r>
              <a:rPr kumimoji="1" lang="en-US" altLang="ja-JP" sz="800" dirty="0"/>
              <a:t> - Night shift (same day)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CF6F15-9492-CE01-CD1A-FC5846F0CF98}"/>
              </a:ext>
            </a:extLst>
          </p:cNvPr>
          <p:cNvSpPr/>
          <p:nvPr/>
        </p:nvSpPr>
        <p:spPr>
          <a:xfrm>
            <a:off x="3581400" y="2140489"/>
            <a:ext cx="1408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Assy plan should be separate the Qty column to DAY and NIGHT shift.</a:t>
            </a:r>
          </a:p>
        </p:txBody>
      </p:sp>
    </p:spTree>
    <p:extLst>
      <p:ext uri="{BB962C8B-B14F-4D97-AF65-F5344CB8AC3E}">
        <p14:creationId xmlns:p14="http://schemas.microsoft.com/office/powerpoint/2010/main" val="84989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3-2. Print label information (Warehouse)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EBFBCB-2994-2771-FF7C-F14AFBD53967}"/>
              </a:ext>
            </a:extLst>
          </p:cNvPr>
          <p:cNvSpPr/>
          <p:nvPr/>
        </p:nvSpPr>
        <p:spPr>
          <a:xfrm>
            <a:off x="420262" y="1475231"/>
            <a:ext cx="3687273" cy="238504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676B3CC4-B72C-19A7-34F8-14E5B6D13DAB}"/>
              </a:ext>
            </a:extLst>
          </p:cNvPr>
          <p:cNvSpPr/>
          <p:nvPr/>
        </p:nvSpPr>
        <p:spPr>
          <a:xfrm>
            <a:off x="4241267" y="1475232"/>
            <a:ext cx="292608" cy="2385040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11DDD3-E7B7-64FF-2863-FEF163EE3082}"/>
              </a:ext>
            </a:extLst>
          </p:cNvPr>
          <p:cNvSpPr txBox="1"/>
          <p:nvPr/>
        </p:nvSpPr>
        <p:spPr>
          <a:xfrm>
            <a:off x="4621149" y="2244427"/>
            <a:ext cx="57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55mm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FE8861-0549-FD84-0C64-BA4CBE59D373}"/>
              </a:ext>
            </a:extLst>
          </p:cNvPr>
          <p:cNvSpPr/>
          <p:nvPr/>
        </p:nvSpPr>
        <p:spPr>
          <a:xfrm rot="5400000">
            <a:off x="2120769" y="2197654"/>
            <a:ext cx="292608" cy="3680923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A95552-E97E-29C3-CF3D-313D4C9013B3}"/>
              </a:ext>
            </a:extLst>
          </p:cNvPr>
          <p:cNvSpPr txBox="1"/>
          <p:nvPr/>
        </p:nvSpPr>
        <p:spPr>
          <a:xfrm>
            <a:off x="1975554" y="4193682"/>
            <a:ext cx="57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85mm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1FC078-0A2E-C860-69EB-8484B8091F39}"/>
              </a:ext>
            </a:extLst>
          </p:cNvPr>
          <p:cNvSpPr txBox="1"/>
          <p:nvPr/>
        </p:nvSpPr>
        <p:spPr>
          <a:xfrm>
            <a:off x="426611" y="1485656"/>
            <a:ext cx="35999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Consolas" panose="020B0609020204030204" pitchFamily="49" charset="0"/>
              </a:rPr>
              <a:t>DATE : 6-Jun-23			</a:t>
            </a:r>
          </a:p>
          <a:p>
            <a:r>
              <a:rPr kumimoji="1" lang="en-US" altLang="ja-JP" sz="1000" dirty="0">
                <a:latin typeface="Consolas" panose="020B0609020204030204" pitchFamily="49" charset="0"/>
              </a:rPr>
              <a:t>TIME: 08:30			SEC: PC	</a:t>
            </a:r>
          </a:p>
          <a:p>
            <a:r>
              <a:rPr kumimoji="1" lang="en-US" altLang="ja-JP" sz="1000" dirty="0">
                <a:latin typeface="Consolas" panose="020B0609020204030204" pitchFamily="49" charset="0"/>
              </a:rPr>
              <a:t>SUPPLIER : AMP		USER ID : EX1234</a:t>
            </a:r>
          </a:p>
          <a:p>
            <a:endParaRPr kumimoji="1" lang="en-US" altLang="ja-JP" sz="1000" dirty="0">
              <a:latin typeface="Consolas" panose="020B0609020204030204" pitchFamily="49" charset="0"/>
            </a:endParaRPr>
          </a:p>
          <a:p>
            <a:r>
              <a:rPr kumimoji="1" lang="en-US" altLang="ja-JP" sz="1000" dirty="0">
                <a:latin typeface="Consolas" panose="020B0609020204030204" pitchFamily="49" charset="0"/>
              </a:rPr>
              <a:t>PART CODE : </a:t>
            </a:r>
            <a:r>
              <a:rPr kumimoji="1" lang="en-US" altLang="ja-JP" sz="2000" b="1" dirty="0">
                <a:latin typeface="Consolas" panose="020B0609020204030204" pitchFamily="49" charset="0"/>
              </a:rPr>
              <a:t>FPT20530101</a:t>
            </a:r>
          </a:p>
          <a:p>
            <a:r>
              <a:rPr kumimoji="1" lang="en-US" altLang="ja-JP" sz="1000" dirty="0">
                <a:latin typeface="Consolas" panose="020B0609020204030204" pitchFamily="49" charset="0"/>
              </a:rPr>
              <a:t>PART NAME : BODY 3P (WH) Injection</a:t>
            </a:r>
          </a:p>
          <a:p>
            <a:endParaRPr kumimoji="1" lang="en-US" altLang="ja-JP" sz="200" dirty="0">
              <a:latin typeface="Consolas" panose="020B0609020204030204" pitchFamily="49" charset="0"/>
            </a:endParaRPr>
          </a:p>
          <a:p>
            <a:endParaRPr kumimoji="1" lang="en-US" altLang="ja-JP" sz="1100" dirty="0">
              <a:latin typeface="Consolas" panose="020B0609020204030204" pitchFamily="49" charset="0"/>
            </a:endParaRPr>
          </a:p>
          <a:p>
            <a:r>
              <a:rPr kumimoji="1" lang="en-US" altLang="ja-JP" sz="1100" dirty="0">
                <a:latin typeface="Consolas" panose="020B0609020204030204" pitchFamily="49" charset="0"/>
              </a:rPr>
              <a:t>QUANTITY : </a:t>
            </a:r>
            <a:r>
              <a:rPr kumimoji="1" lang="en-US" altLang="ja-JP" sz="1100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kumimoji="1" lang="en-US" altLang="ja-JP" sz="1400" b="1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1,500</a:t>
            </a:r>
            <a:r>
              <a:rPr kumimoji="1" lang="en-US" altLang="ja-JP" sz="1200" b="1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kumimoji="1" lang="en-US" altLang="ja-JP" sz="1100" dirty="0">
                <a:latin typeface="Consolas" panose="020B0609020204030204" pitchFamily="49" charset="0"/>
              </a:rPr>
              <a:t>PCS.  	LOT: </a:t>
            </a:r>
            <a:r>
              <a:rPr kumimoji="1" lang="en-US" altLang="ja-JP" sz="1100" b="1" dirty="0">
                <a:latin typeface="Consolas" panose="020B0609020204030204" pitchFamily="49" charset="0"/>
              </a:rPr>
              <a:t>20231231</a:t>
            </a:r>
          </a:p>
          <a:p>
            <a:pPr algn="r"/>
            <a:endParaRPr kumimoji="1" lang="en-US" altLang="ja-JP" sz="300" dirty="0">
              <a:latin typeface="Consolas" panose="020B0609020204030204" pitchFamily="49" charset="0"/>
            </a:endParaRPr>
          </a:p>
          <a:p>
            <a:pPr algn="r"/>
            <a:r>
              <a:rPr kumimoji="1" lang="en-US" altLang="ja-JP" sz="700" dirty="0">
                <a:latin typeface="Consolas" panose="020B0609020204030204" pitchFamily="49" charset="0"/>
              </a:rPr>
              <a:t>123456789001</a:t>
            </a:r>
          </a:p>
          <a:p>
            <a:r>
              <a:rPr kumimoji="1" lang="en-US" altLang="ja-JP" sz="1400" b="1" dirty="0">
                <a:latin typeface="Consolas" panose="020B0609020204030204" pitchFamily="49" charset="0"/>
              </a:rPr>
              <a:t>QC/QA : CHECK</a:t>
            </a:r>
          </a:p>
          <a:p>
            <a:r>
              <a:rPr kumimoji="1" lang="en-US" altLang="ja-JP" sz="1100" dirty="0">
                <a:latin typeface="Consolas" panose="020B0609020204030204" pitchFamily="49" charset="0"/>
              </a:rPr>
              <a:t>INSPEC ID: QC0001		PASS</a:t>
            </a:r>
          </a:p>
          <a:p>
            <a:r>
              <a:rPr kumimoji="1" lang="en-US" altLang="ja-JP" sz="1100" dirty="0">
                <a:latin typeface="Consolas" panose="020B0609020204030204" pitchFamily="49" charset="0"/>
              </a:rPr>
              <a:t>REMARK : 			REJECT</a:t>
            </a:r>
          </a:p>
          <a:p>
            <a:r>
              <a:rPr kumimoji="1" lang="en-US" altLang="ja-JP" sz="1100" dirty="0">
                <a:latin typeface="Consolas" panose="020B0609020204030204" pitchFamily="49" charset="0"/>
              </a:rPr>
              <a:t>				SPECIAL USE</a:t>
            </a:r>
          </a:p>
          <a:p>
            <a:endParaRPr kumimoji="1" lang="en-US" altLang="ja-JP" sz="1100" dirty="0">
              <a:latin typeface="Consolas" panose="020B0609020204030204" pitchFamily="49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444ACD-6E7A-7436-5F5B-09AB6E52FD6F}"/>
              </a:ext>
            </a:extLst>
          </p:cNvPr>
          <p:cNvSpPr txBox="1"/>
          <p:nvPr/>
        </p:nvSpPr>
        <p:spPr>
          <a:xfrm>
            <a:off x="406400" y="1170687"/>
            <a:ext cx="3555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Font : Consolas 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835CD9E-2DAA-31CB-4C52-BFE0936D6F81}"/>
              </a:ext>
            </a:extLst>
          </p:cNvPr>
          <p:cNvCxnSpPr>
            <a:cxnSpLocks/>
          </p:cNvCxnSpPr>
          <p:nvPr/>
        </p:nvCxnSpPr>
        <p:spPr>
          <a:xfrm>
            <a:off x="420263" y="3131820"/>
            <a:ext cx="3687272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95E703-5E5C-5723-2876-F3AB2CE4AACB}"/>
              </a:ext>
            </a:extLst>
          </p:cNvPr>
          <p:cNvSpPr txBox="1"/>
          <p:nvPr/>
        </p:nvSpPr>
        <p:spPr>
          <a:xfrm>
            <a:off x="406400" y="4558059"/>
            <a:ext cx="643138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Arial 本文"/>
              </a:rPr>
              <a:t>Item definition</a:t>
            </a:r>
          </a:p>
          <a:p>
            <a:r>
              <a:rPr kumimoji="1" lang="en-US" altLang="ja-JP" sz="1100" dirty="0">
                <a:latin typeface="Arial 本文"/>
              </a:rPr>
              <a:t>DATE		:	Date of print label</a:t>
            </a:r>
          </a:p>
          <a:p>
            <a:r>
              <a:rPr kumimoji="1" lang="en-US" altLang="ja-JP" sz="1100" dirty="0">
                <a:latin typeface="Arial 本文"/>
              </a:rPr>
              <a:t>TIME		:	Time of print label</a:t>
            </a:r>
          </a:p>
          <a:p>
            <a:r>
              <a:rPr kumimoji="1" lang="en-US" altLang="ja-JP" sz="1100" dirty="0">
                <a:latin typeface="Arial 本文"/>
              </a:rPr>
              <a:t>USER ID	:	Printing user</a:t>
            </a:r>
          </a:p>
          <a:p>
            <a:r>
              <a:rPr kumimoji="1" lang="en-US" altLang="ja-JP" sz="1100" dirty="0">
                <a:latin typeface="Arial 本文"/>
              </a:rPr>
              <a:t>SEC		:	Department user</a:t>
            </a:r>
          </a:p>
          <a:p>
            <a:r>
              <a:rPr kumimoji="1" lang="en-US" altLang="ja-JP" sz="1100" dirty="0">
                <a:latin typeface="Arial 本文"/>
              </a:rPr>
              <a:t>SUPPLIER 	:	Supplier No</a:t>
            </a:r>
          </a:p>
          <a:p>
            <a:r>
              <a:rPr kumimoji="1" lang="en-US" altLang="ja-JP" sz="1100" dirty="0">
                <a:latin typeface="Arial 本文"/>
              </a:rPr>
              <a:t>PART CODE 	:	Part No </a:t>
            </a:r>
          </a:p>
          <a:p>
            <a:r>
              <a:rPr kumimoji="1" lang="en-US" altLang="ja-JP" sz="1100" dirty="0">
                <a:latin typeface="Arial 本文"/>
              </a:rPr>
              <a:t>PART NAME 	:	Part Name</a:t>
            </a:r>
          </a:p>
          <a:p>
            <a:r>
              <a:rPr kumimoji="1" lang="en-US" altLang="ja-JP" sz="1100" dirty="0">
                <a:latin typeface="Arial 本文"/>
              </a:rPr>
              <a:t>QUANTITY	:	Current part stock number</a:t>
            </a:r>
            <a:endParaRPr kumimoji="1" lang="en-US" altLang="ja-JP" sz="11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1100" dirty="0">
                <a:latin typeface="Arial 本文"/>
              </a:rPr>
              <a:t>Unit 		:	Unit of label quantity e.g. PCS</a:t>
            </a:r>
          </a:p>
          <a:p>
            <a:r>
              <a:rPr kumimoji="1" lang="en-US" altLang="ja-JP" sz="1100" dirty="0">
                <a:latin typeface="Arial 本文"/>
              </a:rPr>
              <a:t>LOT	 	:	Lot number</a:t>
            </a:r>
          </a:p>
          <a:p>
            <a:r>
              <a:rPr kumimoji="1" lang="en-US" altLang="ja-JP" sz="1100" dirty="0">
                <a:latin typeface="Arial 本文"/>
              </a:rPr>
              <a:t>LABEL ID	:	Label ID number</a:t>
            </a:r>
          </a:p>
          <a:p>
            <a:endParaRPr kumimoji="1" lang="en-US" altLang="ja-JP" sz="1100" dirty="0">
              <a:latin typeface="Arial 本文"/>
            </a:endParaRPr>
          </a:p>
          <a:p>
            <a:endParaRPr kumimoji="1" lang="en-US" altLang="ja-JP" sz="1100" b="1" dirty="0">
              <a:latin typeface="Arial 本文"/>
            </a:endParaRPr>
          </a:p>
          <a:p>
            <a:r>
              <a:rPr kumimoji="1" lang="en-US" altLang="ja-JP" sz="1200" b="1" dirty="0">
                <a:latin typeface="Arial 本文"/>
              </a:rPr>
              <a:t>QR information</a:t>
            </a:r>
          </a:p>
          <a:p>
            <a:r>
              <a:rPr kumimoji="1" lang="en-US" altLang="ja-JP" sz="1100" dirty="0">
                <a:latin typeface="Arial 本文"/>
              </a:rPr>
              <a:t>[PART CODE]</a:t>
            </a:r>
            <a:r>
              <a:rPr kumimoji="1" lang="ja-JP" altLang="en-US" sz="1100" dirty="0">
                <a:latin typeface="Arial 本文"/>
              </a:rPr>
              <a:t> │</a:t>
            </a:r>
            <a:r>
              <a:rPr kumimoji="1" lang="en-US" altLang="ja-JP" sz="1100" dirty="0">
                <a:latin typeface="Arial 本文"/>
              </a:rPr>
              <a:t>[LOT] | [SERIAL NO] | [LABEL ID]</a:t>
            </a:r>
          </a:p>
          <a:p>
            <a:endParaRPr kumimoji="1" lang="en-US" altLang="ja-JP" sz="1100" dirty="0">
              <a:latin typeface="Arial 本文"/>
            </a:endParaRPr>
          </a:p>
          <a:p>
            <a:r>
              <a:rPr kumimoji="1" lang="en-US" altLang="ja-JP" sz="1100" dirty="0">
                <a:latin typeface="Arial 本文"/>
              </a:rPr>
              <a:t>PART CODE 	:	Part No</a:t>
            </a:r>
            <a:endParaRPr kumimoji="1" lang="en-US" altLang="ja-JP" sz="9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1100" dirty="0">
                <a:latin typeface="Arial 本文"/>
              </a:rPr>
              <a:t>LOT		:	Lot number</a:t>
            </a:r>
          </a:p>
          <a:p>
            <a:r>
              <a:rPr kumimoji="1" lang="en-US" altLang="ja-JP" sz="1100" dirty="0">
                <a:latin typeface="Arial 本文"/>
              </a:rPr>
              <a:t>SERIAL NO	:	Serial no (box no)</a:t>
            </a:r>
          </a:p>
          <a:p>
            <a:r>
              <a:rPr kumimoji="1" lang="en-US" altLang="ja-JP" sz="1100" dirty="0">
                <a:latin typeface="Arial 本文"/>
              </a:rPr>
              <a:t>LABEL ID	:	Label ID number</a:t>
            </a:r>
            <a:endParaRPr kumimoji="1" lang="en-US" altLang="ja-JP" sz="1100" dirty="0">
              <a:solidFill>
                <a:srgbClr val="FF0000"/>
              </a:solidFill>
              <a:latin typeface="Arial 本文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E9A7F4F-D91F-48F0-76D1-9129D8BA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43" y="3183645"/>
            <a:ext cx="659367" cy="6329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E2077E-6C01-A00E-8697-BD14643EB234}"/>
              </a:ext>
            </a:extLst>
          </p:cNvPr>
          <p:cNvSpPr txBox="1"/>
          <p:nvPr/>
        </p:nvSpPr>
        <p:spPr>
          <a:xfrm>
            <a:off x="2267073" y="1450250"/>
            <a:ext cx="130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YDT</a:t>
            </a:r>
            <a:endParaRPr kumimoji="1" lang="en-US" altLang="ja-JP" sz="1400" b="1" dirty="0"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C9110-1B8D-F8BA-9DE8-C4352D171288}"/>
              </a:ext>
            </a:extLst>
          </p:cNvPr>
          <p:cNvSpPr/>
          <p:nvPr/>
        </p:nvSpPr>
        <p:spPr>
          <a:xfrm>
            <a:off x="2198234" y="3299123"/>
            <a:ext cx="123787" cy="12378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83F287-4626-34AA-BB82-9219BB26D70F}"/>
              </a:ext>
            </a:extLst>
          </p:cNvPr>
          <p:cNvSpPr/>
          <p:nvPr/>
        </p:nvSpPr>
        <p:spPr>
          <a:xfrm>
            <a:off x="2198234" y="3470573"/>
            <a:ext cx="123787" cy="12378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C8C66-3129-57A7-1703-D794C686F40E}"/>
              </a:ext>
            </a:extLst>
          </p:cNvPr>
          <p:cNvSpPr/>
          <p:nvPr/>
        </p:nvSpPr>
        <p:spPr>
          <a:xfrm>
            <a:off x="2198233" y="3646092"/>
            <a:ext cx="123787" cy="12378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2CCA3E0-2FDB-6E38-C8F1-86AC969AC3E8}"/>
              </a:ext>
            </a:extLst>
          </p:cNvPr>
          <p:cNvSpPr/>
          <p:nvPr/>
        </p:nvSpPr>
        <p:spPr>
          <a:xfrm>
            <a:off x="2115869" y="6872896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FA92E3B-A082-0273-45D1-7277EBCEEB9C}"/>
              </a:ext>
            </a:extLst>
          </p:cNvPr>
          <p:cNvSpPr/>
          <p:nvPr/>
        </p:nvSpPr>
        <p:spPr>
          <a:xfrm>
            <a:off x="1254809" y="350961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BCC1E3E9-05E3-4B63-1AB2-7FEE8CCCAE58}"/>
              </a:ext>
            </a:extLst>
          </p:cNvPr>
          <p:cNvSpPr/>
          <p:nvPr/>
        </p:nvSpPr>
        <p:spPr>
          <a:xfrm>
            <a:off x="3961950" y="4573458"/>
            <a:ext cx="1326330" cy="669417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240847"/>
              <a:gd name="adj6" fmla="val -17409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* There are 2 types background color Black/White. For solving the swap problem while repack the package</a:t>
            </a:r>
            <a:endParaRPr kumimoji="1" lang="ja-JP" altLang="en-US" sz="7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2501216-D239-A1AF-F7B6-EFF33394C2B9}"/>
              </a:ext>
            </a:extLst>
          </p:cNvPr>
          <p:cNvSpPr/>
          <p:nvPr/>
        </p:nvSpPr>
        <p:spPr>
          <a:xfrm>
            <a:off x="2260126" y="2898563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FF59AFF-498D-01D0-1815-2487743CD825}"/>
              </a:ext>
            </a:extLst>
          </p:cNvPr>
          <p:cNvSpPr/>
          <p:nvPr/>
        </p:nvSpPr>
        <p:spPr>
          <a:xfrm>
            <a:off x="2901156" y="1242617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4552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3-3. Location Tag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444ACD-6E7A-7436-5F5B-09AB6E52FD6F}"/>
              </a:ext>
            </a:extLst>
          </p:cNvPr>
          <p:cNvSpPr txBox="1"/>
          <p:nvPr/>
        </p:nvSpPr>
        <p:spPr>
          <a:xfrm>
            <a:off x="406400" y="1170687"/>
            <a:ext cx="3555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Font : Consolas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95E703-5E5C-5723-2876-F3AB2CE4AACB}"/>
              </a:ext>
            </a:extLst>
          </p:cNvPr>
          <p:cNvSpPr txBox="1"/>
          <p:nvPr/>
        </p:nvSpPr>
        <p:spPr>
          <a:xfrm>
            <a:off x="420263" y="5171821"/>
            <a:ext cx="5501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Arial 本文"/>
              </a:rPr>
              <a:t>Item definition</a:t>
            </a:r>
          </a:p>
          <a:p>
            <a:r>
              <a:rPr kumimoji="1" lang="en-US" altLang="ja-JP" sz="1100" dirty="0">
                <a:latin typeface="Arial 本文"/>
              </a:rPr>
              <a:t>LOCATION CODE 	:	Location ID</a:t>
            </a:r>
            <a:endParaRPr kumimoji="1" lang="en-US" altLang="ja-JP" sz="900" dirty="0">
              <a:solidFill>
                <a:srgbClr val="FF0000"/>
              </a:solidFill>
              <a:latin typeface="Arial 本文"/>
            </a:endParaRPr>
          </a:p>
          <a:p>
            <a:endParaRPr kumimoji="1" lang="en-US" altLang="ja-JP" sz="1100" dirty="0">
              <a:latin typeface="Arial 本文"/>
            </a:endParaRPr>
          </a:p>
          <a:p>
            <a:endParaRPr kumimoji="1" lang="en-US" altLang="ja-JP" sz="1100" b="1" dirty="0">
              <a:latin typeface="Arial 本文"/>
            </a:endParaRPr>
          </a:p>
          <a:p>
            <a:r>
              <a:rPr kumimoji="1" lang="en-US" altLang="ja-JP" sz="1200" b="1" dirty="0">
                <a:latin typeface="Arial 本文"/>
              </a:rPr>
              <a:t>QR information</a:t>
            </a:r>
          </a:p>
          <a:p>
            <a:r>
              <a:rPr kumimoji="1" lang="en-US" altLang="ja-JP" sz="1100" dirty="0">
                <a:latin typeface="Arial 本文"/>
              </a:rPr>
              <a:t>[LOCATION CODE]</a:t>
            </a:r>
            <a:r>
              <a:rPr kumimoji="1" lang="ja-JP" altLang="en-US" sz="1100" dirty="0">
                <a:latin typeface="Arial 本文"/>
              </a:rPr>
              <a:t> │</a:t>
            </a:r>
            <a:r>
              <a:rPr kumimoji="1" lang="en-US" altLang="ja-JP" sz="1100" dirty="0">
                <a:latin typeface="Arial 本文"/>
              </a:rPr>
              <a:t>[ITEM CODE1],[ITEM CODE2],…</a:t>
            </a:r>
          </a:p>
          <a:p>
            <a:endParaRPr kumimoji="1" lang="en-US" altLang="ja-JP" sz="1100" dirty="0">
              <a:latin typeface="Arial 本文"/>
            </a:endParaRPr>
          </a:p>
          <a:p>
            <a:r>
              <a:rPr kumimoji="1" lang="en-US" altLang="ja-JP" sz="1100" dirty="0">
                <a:latin typeface="Arial 本文"/>
              </a:rPr>
              <a:t>LOCATION CODE 	:	Location ID</a:t>
            </a:r>
            <a:endParaRPr kumimoji="1" lang="en-US" altLang="ja-JP" sz="9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1100" dirty="0">
                <a:latin typeface="Arial 本文"/>
              </a:rPr>
              <a:t>ITEM CODE 1…n	:	</a:t>
            </a:r>
            <a:r>
              <a:rPr lang="en-US" sz="1100" dirty="0"/>
              <a:t>Item code that allows placement of items (leave blank </a:t>
            </a:r>
          </a:p>
          <a:p>
            <a:r>
              <a:rPr lang="en-US" sz="1100" dirty="0"/>
              <a:t>				for a free location).</a:t>
            </a:r>
            <a:endParaRPr kumimoji="1" lang="en-US" altLang="ja-JP" sz="1100" dirty="0">
              <a:latin typeface="Arial 本文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2CCA3E0-2FDB-6E38-C8F1-86AC969AC3E8}"/>
              </a:ext>
            </a:extLst>
          </p:cNvPr>
          <p:cNvSpPr/>
          <p:nvPr/>
        </p:nvSpPr>
        <p:spPr>
          <a:xfrm>
            <a:off x="1924489" y="96030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7D627A-6B5B-038C-1312-2F5F2E486719}"/>
              </a:ext>
            </a:extLst>
          </p:cNvPr>
          <p:cNvGrpSpPr/>
          <p:nvPr/>
        </p:nvGrpSpPr>
        <p:grpSpPr>
          <a:xfrm>
            <a:off x="476694" y="1504170"/>
            <a:ext cx="3485256" cy="3193792"/>
            <a:chOff x="1025334" y="1498829"/>
            <a:chExt cx="3485256" cy="319379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EFF741-FC32-ABCE-1A1F-ACA78AF6E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5334" y="1498829"/>
              <a:ext cx="2450103" cy="2609892"/>
            </a:xfrm>
            <a:prstGeom prst="rect">
              <a:avLst/>
            </a:prstGeom>
          </p:spPr>
        </p:pic>
        <p:sp>
          <p:nvSpPr>
            <p:cNvPr id="22" name="右中かっこ 3">
              <a:extLst>
                <a:ext uri="{FF2B5EF4-FFF2-40B4-BE49-F238E27FC236}">
                  <a16:creationId xmlns:a16="http://schemas.microsoft.com/office/drawing/2014/main" id="{676B3CC4-B72C-19A7-34F8-14E5B6D13DAB}"/>
                </a:ext>
              </a:extLst>
            </p:cNvPr>
            <p:cNvSpPr/>
            <p:nvPr/>
          </p:nvSpPr>
          <p:spPr>
            <a:xfrm>
              <a:off x="3631667" y="1589632"/>
              <a:ext cx="302236" cy="2301648"/>
            </a:xfrm>
            <a:prstGeom prst="rightBrac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7">
              <a:extLst>
                <a:ext uri="{FF2B5EF4-FFF2-40B4-BE49-F238E27FC236}">
                  <a16:creationId xmlns:a16="http://schemas.microsoft.com/office/drawing/2014/main" id="{8711DDD3-E7B7-64FF-2863-FEF163EE3082}"/>
                </a:ext>
              </a:extLst>
            </p:cNvPr>
            <p:cNvSpPr txBox="1"/>
            <p:nvPr/>
          </p:nvSpPr>
          <p:spPr>
            <a:xfrm>
              <a:off x="3933903" y="2651347"/>
              <a:ext cx="57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60mm</a:t>
              </a:r>
            </a:p>
          </p:txBody>
        </p:sp>
        <p:sp>
          <p:nvSpPr>
            <p:cNvPr id="27" name="右中かっこ 8">
              <a:extLst>
                <a:ext uri="{FF2B5EF4-FFF2-40B4-BE49-F238E27FC236}">
                  <a16:creationId xmlns:a16="http://schemas.microsoft.com/office/drawing/2014/main" id="{1FFE8861-0549-FD84-0C64-BA4CBE59D373}"/>
                </a:ext>
              </a:extLst>
            </p:cNvPr>
            <p:cNvSpPr/>
            <p:nvPr/>
          </p:nvSpPr>
          <p:spPr>
            <a:xfrm rot="5400000">
              <a:off x="2080205" y="2958330"/>
              <a:ext cx="340362" cy="2450103"/>
            </a:xfrm>
            <a:prstGeom prst="rightBrac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9">
              <a:extLst>
                <a:ext uri="{FF2B5EF4-FFF2-40B4-BE49-F238E27FC236}">
                  <a16:creationId xmlns:a16="http://schemas.microsoft.com/office/drawing/2014/main" id="{48A95552-E97E-29C3-CF3D-313D4C9013B3}"/>
                </a:ext>
              </a:extLst>
            </p:cNvPr>
            <p:cNvSpPr txBox="1"/>
            <p:nvPr/>
          </p:nvSpPr>
          <p:spPr>
            <a:xfrm>
              <a:off x="2007183" y="4431011"/>
              <a:ext cx="57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55mm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44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3-4. Labeling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2CCA3E0-2FDB-6E38-C8F1-86AC969AC3E8}"/>
              </a:ext>
            </a:extLst>
          </p:cNvPr>
          <p:cNvSpPr/>
          <p:nvPr/>
        </p:nvSpPr>
        <p:spPr>
          <a:xfrm>
            <a:off x="1523497" y="90970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5A13AF9-FD22-EC90-CE5E-A96D23AD1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41394"/>
              </p:ext>
            </p:extLst>
          </p:nvPr>
        </p:nvGraphicFramePr>
        <p:xfrm>
          <a:off x="420263" y="1264920"/>
          <a:ext cx="61032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00">
                  <a:extLst>
                    <a:ext uri="{9D8B030D-6E8A-4147-A177-3AD203B41FA5}">
                      <a16:colId xmlns:a16="http://schemas.microsoft.com/office/drawing/2014/main" val="196109354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30075774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642338372"/>
                    </a:ext>
                  </a:extLst>
                </a:gridCol>
                <a:gridCol w="1745723">
                  <a:extLst>
                    <a:ext uri="{9D8B030D-6E8A-4147-A177-3AD203B41FA5}">
                      <a16:colId xmlns:a16="http://schemas.microsoft.com/office/drawing/2014/main" val="3493074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Remaining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New 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Repack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04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76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Inbound Material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2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Inbound FG/NG 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98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Schedule Picking Warehouse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31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Schedule Picking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0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Crusher 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304895"/>
                  </a:ext>
                </a:extLst>
              </a:tr>
            </a:tbl>
          </a:graphicData>
        </a:graphic>
      </p:graphicFrame>
      <p:sp>
        <p:nvSpPr>
          <p:cNvPr id="19" name="テキスト ボックス 29">
            <a:extLst>
              <a:ext uri="{FF2B5EF4-FFF2-40B4-BE49-F238E27FC236}">
                <a16:creationId xmlns:a16="http://schemas.microsoft.com/office/drawing/2014/main" id="{EFB033D6-C1B1-C395-E49F-7F895F43112F}"/>
              </a:ext>
            </a:extLst>
          </p:cNvPr>
          <p:cNvSpPr txBox="1"/>
          <p:nvPr/>
        </p:nvSpPr>
        <p:spPr>
          <a:xfrm>
            <a:off x="406400" y="4663976"/>
            <a:ext cx="420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* Use the receive item qty from plan and should be adjustable</a:t>
            </a:r>
          </a:p>
          <a:p>
            <a:r>
              <a:rPr kumimoji="1" lang="en-US" altLang="ja-JP" sz="800" dirty="0"/>
              <a:t>** Manual print and enter the qty by lot size(produce QTY plan) and should be adjustable</a:t>
            </a:r>
          </a:p>
          <a:p>
            <a:r>
              <a:rPr kumimoji="1" lang="en-US" altLang="ja-JP" sz="800" dirty="0"/>
              <a:t>*** Create crusher label regarding the user can control the crusher stock</a:t>
            </a:r>
          </a:p>
        </p:txBody>
      </p:sp>
      <p:sp>
        <p:nvSpPr>
          <p:cNvPr id="24" name="テキスト ボックス 29">
            <a:extLst>
              <a:ext uri="{FF2B5EF4-FFF2-40B4-BE49-F238E27FC236}">
                <a16:creationId xmlns:a16="http://schemas.microsoft.com/office/drawing/2014/main" id="{BDE08C65-02E0-877C-0115-2D68CF0C31D8}"/>
              </a:ext>
            </a:extLst>
          </p:cNvPr>
          <p:cNvSpPr txBox="1"/>
          <p:nvPr/>
        </p:nvSpPr>
        <p:spPr>
          <a:xfrm>
            <a:off x="3954780" y="1007633"/>
            <a:ext cx="3246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 : Automatic print / M : Manual print </a:t>
            </a:r>
          </a:p>
        </p:txBody>
      </p:sp>
    </p:spTree>
    <p:extLst>
      <p:ext uri="{BB962C8B-B14F-4D97-AF65-F5344CB8AC3E}">
        <p14:creationId xmlns:p14="http://schemas.microsoft.com/office/powerpoint/2010/main" val="80076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907577" y="2258911"/>
            <a:ext cx="1691091" cy="834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tx1"/>
                </a:solidFill>
              </a:rPr>
              <a:t>Purchasing Instruction (P.24)</a:t>
            </a:r>
          </a:p>
          <a:p>
            <a:pPr marL="171450" indent="-171450">
              <a:buFontTx/>
              <a:buChar char="-"/>
            </a:pPr>
            <a:r>
              <a:rPr kumimoji="1" lang="en-US" altLang="ja-JP" sz="800" dirty="0">
                <a:solidFill>
                  <a:schemeClr val="tx1"/>
                </a:solidFill>
              </a:rPr>
              <a:t>FG production plan</a:t>
            </a:r>
          </a:p>
          <a:p>
            <a:pPr marL="171450" indent="-171450">
              <a:buFontTx/>
              <a:buChar char="-"/>
            </a:pPr>
            <a:r>
              <a:rPr kumimoji="1" lang="en-US" altLang="ja-JP" sz="800" dirty="0">
                <a:solidFill>
                  <a:schemeClr val="tx1"/>
                </a:solidFill>
              </a:rPr>
              <a:t>Material/WIP qty check</a:t>
            </a:r>
          </a:p>
          <a:p>
            <a:pPr marL="171450" indent="-171450">
              <a:buFontTx/>
              <a:buChar char="-"/>
            </a:pPr>
            <a:r>
              <a:rPr kumimoji="1" lang="en-US" altLang="ja-JP" sz="800" dirty="0">
                <a:solidFill>
                  <a:schemeClr val="tx1"/>
                </a:solidFill>
              </a:rPr>
              <a:t>Notification if not enough</a:t>
            </a:r>
          </a:p>
          <a:p>
            <a:pPr marL="171450" indent="-171450">
              <a:buFontTx/>
              <a:buChar char="-"/>
            </a:pPr>
            <a:r>
              <a:rPr kumimoji="1" lang="en-US" altLang="ja-JP" sz="800" dirty="0">
                <a:solidFill>
                  <a:schemeClr val="tx1"/>
                </a:solidFill>
              </a:rPr>
              <a:t>Check in process PO</a:t>
            </a:r>
          </a:p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A520DFB-68E5-4FB1-AA79-470D551707DF}"/>
              </a:ext>
            </a:extLst>
          </p:cNvPr>
          <p:cNvSpPr/>
          <p:nvPr/>
        </p:nvSpPr>
        <p:spPr>
          <a:xfrm>
            <a:off x="2907576" y="3339823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tx1"/>
                </a:solidFill>
              </a:rPr>
              <a:t>NG Report</a:t>
            </a:r>
          </a:p>
          <a:p>
            <a:pPr marL="171450" indent="-171450">
              <a:buFontTx/>
              <a:buChar char="-"/>
            </a:pPr>
            <a:r>
              <a:rPr kumimoji="1" lang="en-US" altLang="ja-JP" sz="800" dirty="0">
                <a:solidFill>
                  <a:schemeClr val="tx1"/>
                </a:solidFill>
              </a:rPr>
              <a:t>Handy function</a:t>
            </a:r>
          </a:p>
          <a:p>
            <a:pPr marL="171450" indent="-171450">
              <a:buFontTx/>
              <a:buChar char="-"/>
            </a:pPr>
            <a:r>
              <a:rPr kumimoji="1" lang="en-US" altLang="ja-JP" sz="800" dirty="0">
                <a:solidFill>
                  <a:schemeClr val="tx1"/>
                </a:solidFill>
              </a:rPr>
              <a:t>Pegasus report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CE087D-0A86-4271-AABB-CE8827FA94D3}"/>
              </a:ext>
            </a:extLst>
          </p:cNvPr>
          <p:cNvSpPr/>
          <p:nvPr/>
        </p:nvSpPr>
        <p:spPr>
          <a:xfrm>
            <a:off x="2907577" y="445347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Stock check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Schedule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FA6C0F3-E506-E2A3-4DF1-E460ED1999E7}"/>
              </a:ext>
            </a:extLst>
          </p:cNvPr>
          <p:cNvSpPr/>
          <p:nvPr/>
        </p:nvSpPr>
        <p:spPr>
          <a:xfrm>
            <a:off x="3124702" y="4936007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Stock Check</a:t>
            </a:r>
          </a:p>
        </p:txBody>
      </p:sp>
      <p:sp>
        <p:nvSpPr>
          <p:cNvPr id="6" name="正方形/長方形 14">
            <a:extLst>
              <a:ext uri="{FF2B5EF4-FFF2-40B4-BE49-F238E27FC236}">
                <a16:creationId xmlns:a16="http://schemas.microsoft.com/office/drawing/2014/main" id="{7A361EE4-AB19-409C-E7C4-E5EC5333F527}"/>
              </a:ext>
            </a:extLst>
          </p:cNvPr>
          <p:cNvSpPr/>
          <p:nvPr/>
        </p:nvSpPr>
        <p:spPr>
          <a:xfrm>
            <a:off x="3124702" y="3808186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NG Report</a:t>
            </a:r>
          </a:p>
        </p:txBody>
      </p:sp>
    </p:spTree>
    <p:extLst>
      <p:ext uri="{BB962C8B-B14F-4D97-AF65-F5344CB8AC3E}">
        <p14:creationId xmlns:p14="http://schemas.microsoft.com/office/powerpoint/2010/main" val="405653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CFFD1BD-85C4-DD37-4BC1-5E54C7C45810}"/>
              </a:ext>
            </a:extLst>
          </p:cNvPr>
          <p:cNvSpPr/>
          <p:nvPr/>
        </p:nvSpPr>
        <p:spPr>
          <a:xfrm>
            <a:off x="523240" y="1432560"/>
            <a:ext cx="3708400" cy="294132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6641E0B5-F0C3-389B-C242-2F4BD2AE335F}"/>
              </a:ext>
            </a:extLst>
          </p:cNvPr>
          <p:cNvSpPr/>
          <p:nvPr/>
        </p:nvSpPr>
        <p:spPr>
          <a:xfrm rot="5400000">
            <a:off x="1699971" y="2771607"/>
            <a:ext cx="2704623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Inbound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6990F1-234B-2E2E-2345-806AFF8ABC20}"/>
              </a:ext>
            </a:extLst>
          </p:cNvPr>
          <p:cNvSpPr txBox="1"/>
          <p:nvPr/>
        </p:nvSpPr>
        <p:spPr>
          <a:xfrm>
            <a:off x="406400" y="1136509"/>
            <a:ext cx="6117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Manage inbound status using the following 3 steps or 4 steps.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65F1E15-521D-A567-D549-7D405D48A925}"/>
              </a:ext>
            </a:extLst>
          </p:cNvPr>
          <p:cNvSpPr/>
          <p:nvPr/>
        </p:nvSpPr>
        <p:spPr>
          <a:xfrm>
            <a:off x="2526928" y="3791771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D4DBDF1-63DA-7E15-56E0-F01ACBAB91B6}"/>
              </a:ext>
            </a:extLst>
          </p:cNvPr>
          <p:cNvSpPr/>
          <p:nvPr/>
        </p:nvSpPr>
        <p:spPr>
          <a:xfrm>
            <a:off x="2526930" y="1674570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40BB3A8-B154-B56D-E685-08FB29B4B643}"/>
              </a:ext>
            </a:extLst>
          </p:cNvPr>
          <p:cNvSpPr/>
          <p:nvPr/>
        </p:nvSpPr>
        <p:spPr>
          <a:xfrm>
            <a:off x="2526928" y="3449188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2A79AFBA-A967-3CCA-50F2-BB5FD5324681}"/>
              </a:ext>
            </a:extLst>
          </p:cNvPr>
          <p:cNvSpPr/>
          <p:nvPr/>
        </p:nvSpPr>
        <p:spPr>
          <a:xfrm rot="5400000">
            <a:off x="458312" y="2771606"/>
            <a:ext cx="2704623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52B32D8-F261-60F0-3AC3-4F7CECDFEFAF}"/>
              </a:ext>
            </a:extLst>
          </p:cNvPr>
          <p:cNvSpPr/>
          <p:nvPr/>
        </p:nvSpPr>
        <p:spPr>
          <a:xfrm>
            <a:off x="4574441" y="2782338"/>
            <a:ext cx="1099371" cy="241763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65580A8-CF78-29E9-7DBD-3BE2047FE8F2}"/>
              </a:ext>
            </a:extLst>
          </p:cNvPr>
          <p:cNvSpPr/>
          <p:nvPr/>
        </p:nvSpPr>
        <p:spPr>
          <a:xfrm>
            <a:off x="1236608" y="3791771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CE34401-2C8C-4143-E5F6-7249A50B2574}"/>
              </a:ext>
            </a:extLst>
          </p:cNvPr>
          <p:cNvSpPr/>
          <p:nvPr/>
        </p:nvSpPr>
        <p:spPr>
          <a:xfrm>
            <a:off x="1236610" y="1674570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F4A55D3-BF69-09C4-788D-D308628A0D00}"/>
              </a:ext>
            </a:extLst>
          </p:cNvPr>
          <p:cNvSpPr/>
          <p:nvPr/>
        </p:nvSpPr>
        <p:spPr>
          <a:xfrm>
            <a:off x="1236608" y="3449188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53BB3294-6BD2-1280-95F9-36D4F7868D83}"/>
              </a:ext>
            </a:extLst>
          </p:cNvPr>
          <p:cNvCxnSpPr>
            <a:stCxn id="78" idx="3"/>
            <a:endCxn id="26" idx="1"/>
          </p:cNvCxnSpPr>
          <p:nvPr/>
        </p:nvCxnSpPr>
        <p:spPr>
          <a:xfrm>
            <a:off x="4231640" y="2903220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73">
            <a:extLst>
              <a:ext uri="{FF2B5EF4-FFF2-40B4-BE49-F238E27FC236}">
                <a16:creationId xmlns:a16="http://schemas.microsoft.com/office/drawing/2014/main" id="{119FCAEF-0EFD-9812-BDE7-0CD5F5443A59}"/>
              </a:ext>
            </a:extLst>
          </p:cNvPr>
          <p:cNvSpPr/>
          <p:nvPr/>
        </p:nvSpPr>
        <p:spPr>
          <a:xfrm>
            <a:off x="1245947" y="2037461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QC process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6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4-1-1. CSV file import process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20" name="正方形/長方形 4">
            <a:extLst>
              <a:ext uri="{FF2B5EF4-FFF2-40B4-BE49-F238E27FC236}">
                <a16:creationId xmlns:a16="http://schemas.microsoft.com/office/drawing/2014/main" id="{FC2B1FFA-A2FB-0136-3EF0-91EC8EBEEAA3}"/>
              </a:ext>
            </a:extLst>
          </p:cNvPr>
          <p:cNvSpPr/>
          <p:nvPr/>
        </p:nvSpPr>
        <p:spPr>
          <a:xfrm>
            <a:off x="528317" y="190086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Planning the production</a:t>
            </a: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Schedule from Purchase Order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10">
            <a:extLst>
              <a:ext uri="{FF2B5EF4-FFF2-40B4-BE49-F238E27FC236}">
                <a16:creationId xmlns:a16="http://schemas.microsoft.com/office/drawing/2014/main" id="{A1D76D0D-9226-F2F7-EC80-A2339D00B513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1132837" y="2540000"/>
            <a:ext cx="0" cy="29606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カギ線 28">
            <a:extLst>
              <a:ext uri="{FF2B5EF4-FFF2-40B4-BE49-F238E27FC236}">
                <a16:creationId xmlns:a16="http://schemas.microsoft.com/office/drawing/2014/main" id="{BCDE46C5-A392-F862-5BDD-399E8720A7D6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737357" y="3155635"/>
            <a:ext cx="5344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34">
            <a:extLst>
              <a:ext uri="{FF2B5EF4-FFF2-40B4-BE49-F238E27FC236}">
                <a16:creationId xmlns:a16="http://schemas.microsoft.com/office/drawing/2014/main" id="{E472377D-10E6-F15F-13C7-937F0FCCDA16}"/>
              </a:ext>
            </a:extLst>
          </p:cNvPr>
          <p:cNvSpPr/>
          <p:nvPr/>
        </p:nvSpPr>
        <p:spPr>
          <a:xfrm>
            <a:off x="528317" y="2836067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Import the planning on Pegasus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3D606C-83B9-2E38-54D4-C1C3BEAAF54C}"/>
              </a:ext>
            </a:extLst>
          </p:cNvPr>
          <p:cNvGrpSpPr/>
          <p:nvPr/>
        </p:nvGrpSpPr>
        <p:grpSpPr>
          <a:xfrm>
            <a:off x="1225489" y="3391374"/>
            <a:ext cx="704592" cy="612407"/>
            <a:chOff x="1219574" y="3525921"/>
            <a:chExt cx="704592" cy="612407"/>
          </a:xfrm>
        </p:grpSpPr>
        <p:sp>
          <p:nvSpPr>
            <p:cNvPr id="28" name="フローチャート: 書類 74">
              <a:extLst>
                <a:ext uri="{FF2B5EF4-FFF2-40B4-BE49-F238E27FC236}">
                  <a16:creationId xmlns:a16="http://schemas.microsoft.com/office/drawing/2014/main" id="{554D217D-EF90-E667-052B-952037F2FEE2}"/>
                </a:ext>
              </a:extLst>
            </p:cNvPr>
            <p:cNvSpPr/>
            <p:nvPr/>
          </p:nvSpPr>
          <p:spPr>
            <a:xfrm>
              <a:off x="1219574" y="3525921"/>
              <a:ext cx="704592" cy="612407"/>
            </a:xfrm>
            <a:prstGeom prst="flowChartDocument">
              <a:avLst/>
            </a:prstGeom>
            <a:solidFill>
              <a:schemeClr val="bg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CSV</a:t>
              </a:r>
            </a:p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10" descr="CSV vs Excel - What are They? Comparison, Differences, Template">
              <a:extLst>
                <a:ext uri="{FF2B5EF4-FFF2-40B4-BE49-F238E27FC236}">
                  <a16:creationId xmlns:a16="http://schemas.microsoft.com/office/drawing/2014/main" id="{D021D540-432B-CECC-37E1-0C771E554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0" t="18295" r="65097" b="33978"/>
            <a:stretch/>
          </p:blipFill>
          <p:spPr bwMode="auto">
            <a:xfrm>
              <a:off x="1463925" y="3771269"/>
              <a:ext cx="215890" cy="2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D288959-0A51-8CF6-3C28-9BDA6561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7"/>
          <a:stretch/>
        </p:blipFill>
        <p:spPr>
          <a:xfrm>
            <a:off x="2271758" y="2192566"/>
            <a:ext cx="3876996" cy="2973794"/>
          </a:xfrm>
          <a:prstGeom prst="rect">
            <a:avLst/>
          </a:prstGeom>
        </p:spPr>
      </p:pic>
      <p:cxnSp>
        <p:nvCxnSpPr>
          <p:cNvPr id="31" name="直線矢印コネクタ 10">
            <a:extLst>
              <a:ext uri="{FF2B5EF4-FFF2-40B4-BE49-F238E27FC236}">
                <a16:creationId xmlns:a16="http://schemas.microsoft.com/office/drawing/2014/main" id="{57E3769A-2ED1-5DCE-D277-BD635CBE5F26}"/>
              </a:ext>
            </a:extLst>
          </p:cNvPr>
          <p:cNvCxnSpPr>
            <a:cxnSpLocks/>
            <a:stCxn id="26" idx="2"/>
            <a:endCxn id="32" idx="0"/>
          </p:cNvCxnSpPr>
          <p:nvPr/>
        </p:nvCxnSpPr>
        <p:spPr>
          <a:xfrm>
            <a:off x="1132837" y="3475202"/>
            <a:ext cx="0" cy="162920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4">
            <a:extLst>
              <a:ext uri="{FF2B5EF4-FFF2-40B4-BE49-F238E27FC236}">
                <a16:creationId xmlns:a16="http://schemas.microsoft.com/office/drawing/2014/main" id="{E76D65B2-A9FB-5762-E6B3-F63606CFA5BA}"/>
              </a:ext>
            </a:extLst>
          </p:cNvPr>
          <p:cNvSpPr/>
          <p:nvPr/>
        </p:nvSpPr>
        <p:spPr>
          <a:xfrm>
            <a:off x="528317" y="510440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Verify and Confirm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AA9E575-E6A3-0208-462A-2834AA3316DB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1737357" y="3552028"/>
            <a:ext cx="3911237" cy="1871945"/>
          </a:xfrm>
          <a:prstGeom prst="bentConnector3">
            <a:avLst>
              <a:gd name="adj1" fmla="val 100005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0">
            <a:extLst>
              <a:ext uri="{FF2B5EF4-FFF2-40B4-BE49-F238E27FC236}">
                <a16:creationId xmlns:a16="http://schemas.microsoft.com/office/drawing/2014/main" id="{FDAEC835-8A13-78CC-E09F-4F5697438807}"/>
              </a:ext>
            </a:extLst>
          </p:cNvPr>
          <p:cNvCxnSpPr>
            <a:cxnSpLocks/>
            <a:stCxn id="32" idx="2"/>
            <a:endCxn id="36" idx="0"/>
          </p:cNvCxnSpPr>
          <p:nvPr/>
        </p:nvCxnSpPr>
        <p:spPr>
          <a:xfrm>
            <a:off x="1132837" y="5743540"/>
            <a:ext cx="0" cy="84479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7A97135-7DD2-2ED5-E99C-3B842CF2F06C}"/>
              </a:ext>
            </a:extLst>
          </p:cNvPr>
          <p:cNvSpPr/>
          <p:nvPr/>
        </p:nvSpPr>
        <p:spPr>
          <a:xfrm>
            <a:off x="714961" y="6588331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48399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A56EBC7-709A-4ED6-A792-7E0F926F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13" y="386288"/>
            <a:ext cx="1427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ordia New" panose="020B0304020202020204" pitchFamily="34" charset="-34"/>
              </a:rPr>
              <a:t>Revision History</a:t>
            </a:r>
            <a:endParaRPr kumimoji="0" lang="en-US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7843B40D-5CED-4F03-8A04-82D93EEB5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59384"/>
              </p:ext>
            </p:extLst>
          </p:nvPr>
        </p:nvGraphicFramePr>
        <p:xfrm>
          <a:off x="289931" y="657714"/>
          <a:ext cx="6356195" cy="488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49">
                  <a:extLst>
                    <a:ext uri="{9D8B030D-6E8A-4147-A177-3AD203B41FA5}">
                      <a16:colId xmlns:a16="http://schemas.microsoft.com/office/drawing/2014/main" val="1689797891"/>
                    </a:ext>
                  </a:extLst>
                </a:gridCol>
                <a:gridCol w="731881">
                  <a:extLst>
                    <a:ext uri="{9D8B030D-6E8A-4147-A177-3AD203B41FA5}">
                      <a16:colId xmlns:a16="http://schemas.microsoft.com/office/drawing/2014/main" val="3968192231"/>
                    </a:ext>
                  </a:extLst>
                </a:gridCol>
                <a:gridCol w="2134322">
                  <a:extLst>
                    <a:ext uri="{9D8B030D-6E8A-4147-A177-3AD203B41FA5}">
                      <a16:colId xmlns:a16="http://schemas.microsoft.com/office/drawing/2014/main" val="1804588261"/>
                    </a:ext>
                  </a:extLst>
                </a:gridCol>
                <a:gridCol w="1900943">
                  <a:extLst>
                    <a:ext uri="{9D8B030D-6E8A-4147-A177-3AD203B41FA5}">
                      <a16:colId xmlns:a16="http://schemas.microsoft.com/office/drawing/2014/main" val="1088014115"/>
                    </a:ext>
                  </a:extLst>
                </a:gridCol>
              </a:tblGrid>
              <a:tr h="299724"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Version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File name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Details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198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15/Jun/2024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Production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YAMATO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First edition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4824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15/Jul/2024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Production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YAMATO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Second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59189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4/Aug/2024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R3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Production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YAMATO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Third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162785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14/Aug/2024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Production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YAMATO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Fourth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62276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21/Aug/2024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R5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Production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YAMATO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Fifth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4906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7/Sep/2024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R6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Production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YAMATO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Sixth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69587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1311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184828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299333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74C7495-59A2-40E2-A622-FD8030C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1E32A63-9020-0130-E2D6-F3BBC65D3B0B}"/>
              </a:ext>
            </a:extLst>
          </p:cNvPr>
          <p:cNvSpPr/>
          <p:nvPr/>
        </p:nvSpPr>
        <p:spPr>
          <a:xfrm>
            <a:off x="5775718" y="160661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3E5C4AE-D1AE-51BD-A1C4-52CD8C9CE883}"/>
              </a:ext>
            </a:extLst>
          </p:cNvPr>
          <p:cNvSpPr/>
          <p:nvPr/>
        </p:nvSpPr>
        <p:spPr>
          <a:xfrm>
            <a:off x="5775718" y="214526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76616C4-6EEC-36C1-5A71-D97404F04BF5}"/>
              </a:ext>
            </a:extLst>
          </p:cNvPr>
          <p:cNvSpPr/>
          <p:nvPr/>
        </p:nvSpPr>
        <p:spPr>
          <a:xfrm>
            <a:off x="5775718" y="268392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AF1C528-2B8C-B8F3-DA3C-D83E3459CC35}"/>
              </a:ext>
            </a:extLst>
          </p:cNvPr>
          <p:cNvSpPr/>
          <p:nvPr/>
        </p:nvSpPr>
        <p:spPr>
          <a:xfrm>
            <a:off x="5775718" y="315372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7782BC2-9CD0-DCB0-5700-38E2E3A65CF0}"/>
              </a:ext>
            </a:extLst>
          </p:cNvPr>
          <p:cNvSpPr/>
          <p:nvPr/>
        </p:nvSpPr>
        <p:spPr>
          <a:xfrm>
            <a:off x="5775718" y="3682006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243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4-1-2. Warehouse Inbound/Incoming process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4" name="正方形/長方形 48">
            <a:extLst>
              <a:ext uri="{FF2B5EF4-FFF2-40B4-BE49-F238E27FC236}">
                <a16:creationId xmlns:a16="http://schemas.microsoft.com/office/drawing/2014/main" id="{679684DC-3BBA-3C75-CE6D-43E21833B0D1}"/>
              </a:ext>
            </a:extLst>
          </p:cNvPr>
          <p:cNvSpPr/>
          <p:nvPr/>
        </p:nvSpPr>
        <p:spPr>
          <a:xfrm>
            <a:off x="2396926" y="5169988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Return to supplier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95BE2C-AB0A-7898-1294-1D6FC82A81E0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4304076" y="2321042"/>
            <a:ext cx="1593" cy="52265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3">
            <a:extLst>
              <a:ext uri="{FF2B5EF4-FFF2-40B4-BE49-F238E27FC236}">
                <a16:creationId xmlns:a16="http://schemas.microsoft.com/office/drawing/2014/main" id="{A53E59EE-92E3-63B4-941E-3B6042EC2B5D}"/>
              </a:ext>
            </a:extLst>
          </p:cNvPr>
          <p:cNvSpPr/>
          <p:nvPr/>
        </p:nvSpPr>
        <p:spPr>
          <a:xfrm>
            <a:off x="3813789" y="1961778"/>
            <a:ext cx="983759" cy="3592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Start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F1CE8-B12F-DAB9-7611-04E03CC4CD04}"/>
              </a:ext>
            </a:extLst>
          </p:cNvPr>
          <p:cNvSpPr txBox="1"/>
          <p:nvPr/>
        </p:nvSpPr>
        <p:spPr>
          <a:xfrm>
            <a:off x="4303128" y="3499137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69C97843-00D7-AA4E-2690-703ECA6BBC4B}"/>
              </a:ext>
            </a:extLst>
          </p:cNvPr>
          <p:cNvSpPr/>
          <p:nvPr/>
        </p:nvSpPr>
        <p:spPr>
          <a:xfrm>
            <a:off x="3633879" y="2843700"/>
            <a:ext cx="1340393" cy="680383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QC Check? </a:t>
            </a:r>
          </a:p>
        </p:txBody>
      </p:sp>
      <p:cxnSp>
        <p:nvCxnSpPr>
          <p:cNvPr id="15" name="コネクタ: カギ線 220">
            <a:extLst>
              <a:ext uri="{FF2B5EF4-FFF2-40B4-BE49-F238E27FC236}">
                <a16:creationId xmlns:a16="http://schemas.microsoft.com/office/drawing/2014/main" id="{A85B696B-F0E8-CB78-FD65-59F9894FDA83}"/>
              </a:ext>
            </a:extLst>
          </p:cNvPr>
          <p:cNvCxnSpPr>
            <a:cxnSpLocks/>
            <a:stCxn id="12" idx="1"/>
            <a:endCxn id="26" idx="0"/>
          </p:cNvCxnSpPr>
          <p:nvPr/>
        </p:nvCxnSpPr>
        <p:spPr>
          <a:xfrm rot="10800000" flipV="1">
            <a:off x="3005723" y="3183892"/>
            <a:ext cx="628157" cy="81586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CEA635-EE17-725E-F1E7-B558047655BB}"/>
              </a:ext>
            </a:extLst>
          </p:cNvPr>
          <p:cNvCxnSpPr>
            <a:cxnSpLocks/>
            <a:stCxn id="4" idx="2"/>
            <a:endCxn id="107" idx="0"/>
          </p:cNvCxnSpPr>
          <p:nvPr/>
        </p:nvCxnSpPr>
        <p:spPr>
          <a:xfrm flipH="1">
            <a:off x="2996540" y="5627702"/>
            <a:ext cx="4906" cy="46999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F1DAB9B-2F6F-8F82-5A03-D277EEB9CC6A}"/>
              </a:ext>
            </a:extLst>
          </p:cNvPr>
          <p:cNvSpPr txBox="1"/>
          <p:nvPr/>
        </p:nvSpPr>
        <p:spPr>
          <a:xfrm>
            <a:off x="3253646" y="293732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20" name="Flowchart: Predefined Process 19">
            <a:extLst>
              <a:ext uri="{FF2B5EF4-FFF2-40B4-BE49-F238E27FC236}">
                <a16:creationId xmlns:a16="http://schemas.microsoft.com/office/drawing/2014/main" id="{2D090712-73C0-A417-EF99-A3BC258995F0}"/>
              </a:ext>
            </a:extLst>
          </p:cNvPr>
          <p:cNvSpPr/>
          <p:nvPr/>
        </p:nvSpPr>
        <p:spPr>
          <a:xfrm>
            <a:off x="3380846" y="6456956"/>
            <a:ext cx="1844565" cy="670035"/>
          </a:xfrm>
          <a:prstGeom prst="flowChartPredefinedProcess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900" kern="0" dirty="0">
                <a:solidFill>
                  <a:prstClr val="black"/>
                </a:solidFill>
              </a:rPr>
              <a:t>4-1-3.Goods receive </a:t>
            </a:r>
          </a:p>
          <a:p>
            <a:pPr algn="ctr" defTabSz="914400"/>
            <a:r>
              <a:rPr kumimoji="1" lang="en-US" sz="900" kern="0" dirty="0">
                <a:solidFill>
                  <a:prstClr val="black"/>
                </a:solidFill>
              </a:rPr>
              <a:t>process</a:t>
            </a:r>
          </a:p>
        </p:txBody>
      </p:sp>
      <p:sp>
        <p:nvSpPr>
          <p:cNvPr id="26" name="Flowchart: Decision 25">
            <a:extLst>
              <a:ext uri="{FF2B5EF4-FFF2-40B4-BE49-F238E27FC236}">
                <a16:creationId xmlns:a16="http://schemas.microsoft.com/office/drawing/2014/main" id="{BCBF1E5E-6A41-509C-6EC9-19A444CBA51E}"/>
              </a:ext>
            </a:extLst>
          </p:cNvPr>
          <p:cNvSpPr/>
          <p:nvPr/>
        </p:nvSpPr>
        <p:spPr>
          <a:xfrm>
            <a:off x="2335525" y="3999756"/>
            <a:ext cx="1340393" cy="680383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Return?</a:t>
            </a:r>
          </a:p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Yes / No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649EF69-04BD-9F51-96FE-DDACF403E6E7}"/>
              </a:ext>
            </a:extLst>
          </p:cNvPr>
          <p:cNvSpPr/>
          <p:nvPr/>
        </p:nvSpPr>
        <p:spPr>
          <a:xfrm>
            <a:off x="4218106" y="4254827"/>
            <a:ext cx="170047" cy="170047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00" name="直線矢印コネクタ 5">
            <a:extLst>
              <a:ext uri="{FF2B5EF4-FFF2-40B4-BE49-F238E27FC236}">
                <a16:creationId xmlns:a16="http://schemas.microsoft.com/office/drawing/2014/main" id="{3719B881-163C-9E38-2573-AF713E2B66BB}"/>
              </a:ext>
            </a:extLst>
          </p:cNvPr>
          <p:cNvCxnSpPr>
            <a:cxnSpLocks/>
            <a:stCxn id="12" idx="2"/>
            <a:endCxn id="99" idx="0"/>
          </p:cNvCxnSpPr>
          <p:nvPr/>
        </p:nvCxnSpPr>
        <p:spPr>
          <a:xfrm flipH="1">
            <a:off x="4303130" y="3524083"/>
            <a:ext cx="946" cy="73074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ECE9A3F-C575-4D64-F2E9-C851145B03AD}"/>
              </a:ext>
            </a:extLst>
          </p:cNvPr>
          <p:cNvCxnSpPr>
            <a:cxnSpLocks/>
            <a:stCxn id="99" idx="4"/>
            <a:endCxn id="20" idx="0"/>
          </p:cNvCxnSpPr>
          <p:nvPr/>
        </p:nvCxnSpPr>
        <p:spPr>
          <a:xfrm flipH="1">
            <a:off x="4303129" y="4424874"/>
            <a:ext cx="1" cy="203208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楕円 3">
            <a:extLst>
              <a:ext uri="{FF2B5EF4-FFF2-40B4-BE49-F238E27FC236}">
                <a16:creationId xmlns:a16="http://schemas.microsoft.com/office/drawing/2014/main" id="{49CAA33E-8653-E57F-7896-49DCFC923D9A}"/>
              </a:ext>
            </a:extLst>
          </p:cNvPr>
          <p:cNvSpPr/>
          <p:nvPr/>
        </p:nvSpPr>
        <p:spPr>
          <a:xfrm>
            <a:off x="2504660" y="6097692"/>
            <a:ext cx="983759" cy="3592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Finish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4B655C0-A6CA-BF0F-FF8E-3187687671D7}"/>
              </a:ext>
            </a:extLst>
          </p:cNvPr>
          <p:cNvCxnSpPr>
            <a:cxnSpLocks/>
            <a:stCxn id="26" idx="2"/>
            <a:endCxn id="4" idx="0"/>
          </p:cNvCxnSpPr>
          <p:nvPr/>
        </p:nvCxnSpPr>
        <p:spPr>
          <a:xfrm flipH="1">
            <a:off x="3001446" y="4680139"/>
            <a:ext cx="4276" cy="48984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96F0AD8-B192-26B6-0D74-27B7ADCA7D5E}"/>
              </a:ext>
            </a:extLst>
          </p:cNvPr>
          <p:cNvCxnSpPr>
            <a:cxnSpLocks/>
            <a:stCxn id="26" idx="3"/>
            <a:endCxn id="99" idx="2"/>
          </p:cNvCxnSpPr>
          <p:nvPr/>
        </p:nvCxnSpPr>
        <p:spPr>
          <a:xfrm flipV="1">
            <a:off x="3675918" y="4339851"/>
            <a:ext cx="542188" cy="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E3EC1E75-0EC5-BEAE-A43A-D5C162E39535}"/>
              </a:ext>
            </a:extLst>
          </p:cNvPr>
          <p:cNvSpPr txBox="1"/>
          <p:nvPr/>
        </p:nvSpPr>
        <p:spPr>
          <a:xfrm>
            <a:off x="3640138" y="409785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59D867-6FF0-78A9-AEE5-C5DFB66B5B2C}"/>
              </a:ext>
            </a:extLst>
          </p:cNvPr>
          <p:cNvSpPr txBox="1"/>
          <p:nvPr/>
        </p:nvSpPr>
        <p:spPr>
          <a:xfrm>
            <a:off x="2975435" y="4654856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61309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4-1-3. Goods Receive Process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4" name="正方形/長方形 48">
            <a:extLst>
              <a:ext uri="{FF2B5EF4-FFF2-40B4-BE49-F238E27FC236}">
                <a16:creationId xmlns:a16="http://schemas.microsoft.com/office/drawing/2014/main" id="{679684DC-3BBA-3C75-CE6D-43E21833B0D1}"/>
              </a:ext>
            </a:extLst>
          </p:cNvPr>
          <p:cNvSpPr/>
          <p:nvPr/>
        </p:nvSpPr>
        <p:spPr>
          <a:xfrm>
            <a:off x="2553927" y="4769262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Put label to items.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95BE2C-AB0A-7898-1294-1D6FC82A81E0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 flipH="1">
            <a:off x="3158449" y="2330081"/>
            <a:ext cx="4537" cy="19921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3">
            <a:extLst>
              <a:ext uri="{FF2B5EF4-FFF2-40B4-BE49-F238E27FC236}">
                <a16:creationId xmlns:a16="http://schemas.microsoft.com/office/drawing/2014/main" id="{FCF4C684-CD1E-BFF6-1EDC-20AC02F53344}"/>
              </a:ext>
            </a:extLst>
          </p:cNvPr>
          <p:cNvSpPr/>
          <p:nvPr/>
        </p:nvSpPr>
        <p:spPr>
          <a:xfrm>
            <a:off x="2789092" y="8882879"/>
            <a:ext cx="738709" cy="25220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900" dirty="0">
                <a:solidFill>
                  <a:schemeClr val="tx1"/>
                </a:solidFill>
              </a:rPr>
              <a:t>Finish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5">
            <a:extLst>
              <a:ext uri="{FF2B5EF4-FFF2-40B4-BE49-F238E27FC236}">
                <a16:creationId xmlns:a16="http://schemas.microsoft.com/office/drawing/2014/main" id="{1520439D-0553-EFB3-C41E-AEE41A121A44}"/>
              </a:ext>
            </a:extLst>
          </p:cNvPr>
          <p:cNvCxnSpPr>
            <a:cxnSpLocks/>
            <a:stCxn id="50" idx="2"/>
            <a:endCxn id="8" idx="0"/>
          </p:cNvCxnSpPr>
          <p:nvPr/>
        </p:nvCxnSpPr>
        <p:spPr>
          <a:xfrm>
            <a:off x="3158447" y="8308119"/>
            <a:ext cx="0" cy="5747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3">
            <a:extLst>
              <a:ext uri="{FF2B5EF4-FFF2-40B4-BE49-F238E27FC236}">
                <a16:creationId xmlns:a16="http://schemas.microsoft.com/office/drawing/2014/main" id="{A53E59EE-92E3-63B4-941E-3B6042EC2B5D}"/>
              </a:ext>
            </a:extLst>
          </p:cNvPr>
          <p:cNvSpPr/>
          <p:nvPr/>
        </p:nvSpPr>
        <p:spPr>
          <a:xfrm>
            <a:off x="2671106" y="1970817"/>
            <a:ext cx="983759" cy="3592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Start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F1CE8-B12F-DAB9-7611-04E03CC4CD04}"/>
              </a:ext>
            </a:extLst>
          </p:cNvPr>
          <p:cNvSpPr txBox="1"/>
          <p:nvPr/>
        </p:nvSpPr>
        <p:spPr>
          <a:xfrm>
            <a:off x="3158449" y="3361430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69C97843-00D7-AA4E-2690-703ECA6BBC4B}"/>
              </a:ext>
            </a:extLst>
          </p:cNvPr>
          <p:cNvSpPr/>
          <p:nvPr/>
        </p:nvSpPr>
        <p:spPr>
          <a:xfrm>
            <a:off x="2488251" y="2781177"/>
            <a:ext cx="1340393" cy="680383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Check daily job?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57B632-F6FD-C091-91B9-38D6035E1BB5}"/>
              </a:ext>
            </a:extLst>
          </p:cNvPr>
          <p:cNvSpPr/>
          <p:nvPr/>
        </p:nvSpPr>
        <p:spPr>
          <a:xfrm>
            <a:off x="3099007" y="2529293"/>
            <a:ext cx="118883" cy="1188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5">
            <a:extLst>
              <a:ext uri="{FF2B5EF4-FFF2-40B4-BE49-F238E27FC236}">
                <a16:creationId xmlns:a16="http://schemas.microsoft.com/office/drawing/2014/main" id="{9945AF8A-FD59-F0DA-035E-99BFD1859196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 flipH="1">
            <a:off x="3158448" y="2648176"/>
            <a:ext cx="1" cy="13300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220">
            <a:extLst>
              <a:ext uri="{FF2B5EF4-FFF2-40B4-BE49-F238E27FC236}">
                <a16:creationId xmlns:a16="http://schemas.microsoft.com/office/drawing/2014/main" id="{A85B696B-F0E8-CB78-FD65-59F9894FDA83}"/>
              </a:ext>
            </a:extLst>
          </p:cNvPr>
          <p:cNvCxnSpPr>
            <a:cxnSpLocks/>
            <a:stCxn id="12" idx="3"/>
            <a:endCxn id="13" idx="6"/>
          </p:cNvCxnSpPr>
          <p:nvPr/>
        </p:nvCxnSpPr>
        <p:spPr>
          <a:xfrm flipH="1" flipV="1">
            <a:off x="3217890" y="2588735"/>
            <a:ext cx="610754" cy="532634"/>
          </a:xfrm>
          <a:prstGeom prst="bentConnector3">
            <a:avLst>
              <a:gd name="adj1" fmla="val -59886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48">
            <a:extLst>
              <a:ext uri="{FF2B5EF4-FFF2-40B4-BE49-F238E27FC236}">
                <a16:creationId xmlns:a16="http://schemas.microsoft.com/office/drawing/2014/main" id="{D58208C8-9C9A-33DF-1771-42EA25E7C325}"/>
              </a:ext>
            </a:extLst>
          </p:cNvPr>
          <p:cNvSpPr/>
          <p:nvPr/>
        </p:nvSpPr>
        <p:spPr>
          <a:xfrm>
            <a:off x="2550153" y="3919274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Prepare part label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18" name="コネクタ: カギ線 220">
            <a:extLst>
              <a:ext uri="{FF2B5EF4-FFF2-40B4-BE49-F238E27FC236}">
                <a16:creationId xmlns:a16="http://schemas.microsoft.com/office/drawing/2014/main" id="{62F144AE-DBFC-28A3-5B77-126F2380B6CE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flipH="1">
            <a:off x="3154673" y="3461560"/>
            <a:ext cx="3775" cy="45771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カギ線 220">
            <a:extLst>
              <a:ext uri="{FF2B5EF4-FFF2-40B4-BE49-F238E27FC236}">
                <a16:creationId xmlns:a16="http://schemas.microsoft.com/office/drawing/2014/main" id="{E54A465A-8652-3C5A-EEA5-5FC282CE5D00}"/>
              </a:ext>
            </a:extLst>
          </p:cNvPr>
          <p:cNvCxnSpPr>
            <a:cxnSpLocks/>
            <a:stCxn id="16" idx="2"/>
            <a:endCxn id="4" idx="0"/>
          </p:cNvCxnSpPr>
          <p:nvPr/>
        </p:nvCxnSpPr>
        <p:spPr>
          <a:xfrm>
            <a:off x="3154673" y="4376988"/>
            <a:ext cx="3774" cy="39227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0B60D52-F334-6A5B-DD84-0BB245FB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27" y="7660391"/>
            <a:ext cx="1095140" cy="69743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CEA635-EE17-725E-F1E7-B558047655BB}"/>
              </a:ext>
            </a:extLst>
          </p:cNvPr>
          <p:cNvCxnSpPr>
            <a:cxnSpLocks/>
            <a:stCxn id="4" idx="2"/>
            <a:endCxn id="41" idx="0"/>
          </p:cNvCxnSpPr>
          <p:nvPr/>
        </p:nvCxnSpPr>
        <p:spPr>
          <a:xfrm>
            <a:off x="3158447" y="5226976"/>
            <a:ext cx="0" cy="46410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コネクタ: カギ線 220">
            <a:extLst>
              <a:ext uri="{FF2B5EF4-FFF2-40B4-BE49-F238E27FC236}">
                <a16:creationId xmlns:a16="http://schemas.microsoft.com/office/drawing/2014/main" id="{FB23CC35-E36D-6EC2-1947-DC00D8665869}"/>
              </a:ext>
            </a:extLst>
          </p:cNvPr>
          <p:cNvCxnSpPr>
            <a:cxnSpLocks/>
            <a:stCxn id="4" idx="3"/>
            <a:endCxn id="48" idx="0"/>
          </p:cNvCxnSpPr>
          <p:nvPr/>
        </p:nvCxnSpPr>
        <p:spPr>
          <a:xfrm>
            <a:off x="3762967" y="4998119"/>
            <a:ext cx="2040308" cy="828031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8">
            <a:extLst>
              <a:ext uri="{FF2B5EF4-FFF2-40B4-BE49-F238E27FC236}">
                <a16:creationId xmlns:a16="http://schemas.microsoft.com/office/drawing/2014/main" id="{C61482A0-C324-9600-B703-4DBBBEE3FE5E}"/>
              </a:ext>
            </a:extLst>
          </p:cNvPr>
          <p:cNvSpPr/>
          <p:nvPr/>
        </p:nvSpPr>
        <p:spPr>
          <a:xfrm>
            <a:off x="2553927" y="5691078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Inbound process scan by handy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AFDCEAE6-83E3-8F43-629E-E8055C2448DE}"/>
              </a:ext>
            </a:extLst>
          </p:cNvPr>
          <p:cNvSpPr/>
          <p:nvPr/>
        </p:nvSpPr>
        <p:spPr>
          <a:xfrm>
            <a:off x="2642128" y="6773473"/>
            <a:ext cx="1032638" cy="576280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All done?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5CD13B-F68F-8237-81A0-9DC5FA72D551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3158447" y="6148792"/>
            <a:ext cx="0" cy="62468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F1DAB9B-2F6F-8F82-5A03-D277EEB9CC6A}"/>
              </a:ext>
            </a:extLst>
          </p:cNvPr>
          <p:cNvSpPr txBox="1"/>
          <p:nvPr/>
        </p:nvSpPr>
        <p:spPr>
          <a:xfrm>
            <a:off x="3749737" y="286662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A9A360-CA3A-DCD0-93C9-E784BA33DD10}"/>
              </a:ext>
            </a:extLst>
          </p:cNvPr>
          <p:cNvSpPr txBox="1"/>
          <p:nvPr/>
        </p:nvSpPr>
        <p:spPr>
          <a:xfrm>
            <a:off x="3162416" y="7383392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31A5E57-AA0D-21A9-5161-64539903D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154" y="5826150"/>
            <a:ext cx="942242" cy="766417"/>
          </a:xfrm>
          <a:prstGeom prst="rect">
            <a:avLst/>
          </a:prstGeom>
        </p:spPr>
      </p:pic>
      <p:sp>
        <p:nvSpPr>
          <p:cNvPr id="50" name="正方形/長方形 48">
            <a:extLst>
              <a:ext uri="{FF2B5EF4-FFF2-40B4-BE49-F238E27FC236}">
                <a16:creationId xmlns:a16="http://schemas.microsoft.com/office/drawing/2014/main" id="{173F020E-2E6B-1CE8-7405-5C8725FA9F82}"/>
              </a:ext>
            </a:extLst>
          </p:cNvPr>
          <p:cNvSpPr/>
          <p:nvPr/>
        </p:nvSpPr>
        <p:spPr>
          <a:xfrm>
            <a:off x="2553927" y="7850405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Place the items to store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B4A8120-749C-92CB-C2DA-DB58D8984CB2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158447" y="7349753"/>
            <a:ext cx="0" cy="50065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コネクタ: カギ線 220">
            <a:extLst>
              <a:ext uri="{FF2B5EF4-FFF2-40B4-BE49-F238E27FC236}">
                <a16:creationId xmlns:a16="http://schemas.microsoft.com/office/drawing/2014/main" id="{CA797ABF-DDA2-5E34-92A3-4EBB20818DED}"/>
              </a:ext>
            </a:extLst>
          </p:cNvPr>
          <p:cNvCxnSpPr>
            <a:cxnSpLocks/>
            <a:stCxn id="42" idx="1"/>
            <a:endCxn id="12" idx="1"/>
          </p:cNvCxnSpPr>
          <p:nvPr/>
        </p:nvCxnSpPr>
        <p:spPr>
          <a:xfrm rot="10800000">
            <a:off x="2488252" y="3121369"/>
            <a:ext cx="153877" cy="3940244"/>
          </a:xfrm>
          <a:prstGeom prst="bentConnector3">
            <a:avLst>
              <a:gd name="adj1" fmla="val 314587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117FF30-0C0F-38C4-6FC1-8FF755F03D4A}"/>
              </a:ext>
            </a:extLst>
          </p:cNvPr>
          <p:cNvSpPr txBox="1"/>
          <p:nvPr/>
        </p:nvSpPr>
        <p:spPr>
          <a:xfrm>
            <a:off x="2285938" y="678461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8CBCE64D-4B5C-DFA6-AFF7-CAC5E4326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655" y="4169495"/>
            <a:ext cx="701505" cy="634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E2C9D5-8A5D-D88C-6B52-FB7F1DD1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731" y="3916833"/>
            <a:ext cx="666861" cy="4341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3E7095-D7F5-12A5-B449-D2760949B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251" y="5959875"/>
            <a:ext cx="491198" cy="319756"/>
          </a:xfrm>
          <a:prstGeom prst="rect">
            <a:avLst/>
          </a:prstGeom>
        </p:spPr>
      </p:pic>
      <p:pic>
        <p:nvPicPr>
          <p:cNvPr id="24" name="図 290">
            <a:extLst>
              <a:ext uri="{FF2B5EF4-FFF2-40B4-BE49-F238E27FC236}">
                <a16:creationId xmlns:a16="http://schemas.microsoft.com/office/drawing/2014/main" id="{04860E11-7D63-DA7B-1C59-6A55CA700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584" y="1857052"/>
            <a:ext cx="1355770" cy="2019144"/>
          </a:xfrm>
          <a:prstGeom prst="rect">
            <a:avLst/>
          </a:prstGeom>
        </p:spPr>
      </p:pic>
      <p:pic>
        <p:nvPicPr>
          <p:cNvPr id="26" name="図 292">
            <a:extLst>
              <a:ext uri="{FF2B5EF4-FFF2-40B4-BE49-F238E27FC236}">
                <a16:creationId xmlns:a16="http://schemas.microsoft.com/office/drawing/2014/main" id="{FD61C12C-FF4D-B447-786D-0BE5F4046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122" y="1986197"/>
            <a:ext cx="805148" cy="123622"/>
          </a:xfrm>
          <a:prstGeom prst="rect">
            <a:avLst/>
          </a:prstGeom>
        </p:spPr>
      </p:pic>
      <p:sp>
        <p:nvSpPr>
          <p:cNvPr id="27" name="テキスト ボックス 294">
            <a:extLst>
              <a:ext uri="{FF2B5EF4-FFF2-40B4-BE49-F238E27FC236}">
                <a16:creationId xmlns:a16="http://schemas.microsoft.com/office/drawing/2014/main" id="{9B8DAEC1-1DBB-AAB3-148F-DEFB3F9D4CE8}"/>
              </a:ext>
            </a:extLst>
          </p:cNvPr>
          <p:cNvSpPr txBox="1"/>
          <p:nvPr/>
        </p:nvSpPr>
        <p:spPr>
          <a:xfrm>
            <a:off x="4657403" y="197277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8" name="図 302">
            <a:extLst>
              <a:ext uri="{FF2B5EF4-FFF2-40B4-BE49-F238E27FC236}">
                <a16:creationId xmlns:a16="http://schemas.microsoft.com/office/drawing/2014/main" id="{475D6A3A-9C89-B8D3-5135-6ECA2F3C8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559" y="2480815"/>
            <a:ext cx="1289035" cy="212113"/>
          </a:xfrm>
          <a:prstGeom prst="rect">
            <a:avLst/>
          </a:prstGeom>
        </p:spPr>
      </p:pic>
      <p:pic>
        <p:nvPicPr>
          <p:cNvPr id="29" name="図 303">
            <a:extLst>
              <a:ext uri="{FF2B5EF4-FFF2-40B4-BE49-F238E27FC236}">
                <a16:creationId xmlns:a16="http://schemas.microsoft.com/office/drawing/2014/main" id="{6F715D60-885E-90A5-6741-9064FDB96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4789" y="2884195"/>
            <a:ext cx="981060" cy="220999"/>
          </a:xfrm>
          <a:prstGeom prst="rect">
            <a:avLst/>
          </a:prstGeom>
        </p:spPr>
      </p:pic>
      <p:pic>
        <p:nvPicPr>
          <p:cNvPr id="30" name="図 304">
            <a:extLst>
              <a:ext uri="{FF2B5EF4-FFF2-40B4-BE49-F238E27FC236}">
                <a16:creationId xmlns:a16="http://schemas.microsoft.com/office/drawing/2014/main" id="{BBEABE6D-DFF9-82E8-E1C3-F8434D1FC3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7602" y="2575503"/>
            <a:ext cx="1313642" cy="894800"/>
          </a:xfrm>
          <a:prstGeom prst="rect">
            <a:avLst/>
          </a:prstGeom>
        </p:spPr>
      </p:pic>
      <p:pic>
        <p:nvPicPr>
          <p:cNvPr id="31" name="図 305">
            <a:extLst>
              <a:ext uri="{FF2B5EF4-FFF2-40B4-BE49-F238E27FC236}">
                <a16:creationId xmlns:a16="http://schemas.microsoft.com/office/drawing/2014/main" id="{DE75F5C2-2613-2663-0ADE-EB1B43C532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746" y="2156374"/>
            <a:ext cx="1313642" cy="434647"/>
          </a:xfrm>
          <a:prstGeom prst="rect">
            <a:avLst/>
          </a:prstGeom>
        </p:spPr>
      </p:pic>
      <p:sp>
        <p:nvSpPr>
          <p:cNvPr id="32" name="四角形: 角を丸くする 306">
            <a:extLst>
              <a:ext uri="{FF2B5EF4-FFF2-40B4-BE49-F238E27FC236}">
                <a16:creationId xmlns:a16="http://schemas.microsoft.com/office/drawing/2014/main" id="{9D7D657E-926E-4D1F-1886-8F539E76500A}"/>
              </a:ext>
            </a:extLst>
          </p:cNvPr>
          <p:cNvSpPr/>
          <p:nvPr/>
        </p:nvSpPr>
        <p:spPr>
          <a:xfrm>
            <a:off x="4489045" y="218297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四角形: 角を丸くする 307">
            <a:extLst>
              <a:ext uri="{FF2B5EF4-FFF2-40B4-BE49-F238E27FC236}">
                <a16:creationId xmlns:a16="http://schemas.microsoft.com/office/drawing/2014/main" id="{EF1F332C-EF53-B363-78F2-23C61FB64F60}"/>
              </a:ext>
            </a:extLst>
          </p:cNvPr>
          <p:cNvSpPr/>
          <p:nvPr/>
        </p:nvSpPr>
        <p:spPr>
          <a:xfrm>
            <a:off x="5123050" y="217916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" name="テキスト ボックス 316">
            <a:extLst>
              <a:ext uri="{FF2B5EF4-FFF2-40B4-BE49-F238E27FC236}">
                <a16:creationId xmlns:a16="http://schemas.microsoft.com/office/drawing/2014/main" id="{B7642F46-CB88-1AF6-947B-C97BBB55F077}"/>
              </a:ext>
            </a:extLst>
          </p:cNvPr>
          <p:cNvSpPr txBox="1"/>
          <p:nvPr/>
        </p:nvSpPr>
        <p:spPr>
          <a:xfrm>
            <a:off x="4890227" y="215486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6" name="グラフィックス 318" descr="日毎カレンダー">
            <a:extLst>
              <a:ext uri="{FF2B5EF4-FFF2-40B4-BE49-F238E27FC236}">
                <a16:creationId xmlns:a16="http://schemas.microsoft.com/office/drawing/2014/main" id="{195E7848-3150-E287-8E01-6CBC769BC5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1647" y="2192348"/>
            <a:ext cx="137160" cy="137160"/>
          </a:xfrm>
          <a:prstGeom prst="rect">
            <a:avLst/>
          </a:prstGeom>
        </p:spPr>
      </p:pic>
      <p:pic>
        <p:nvPicPr>
          <p:cNvPr id="37" name="グラフィックス 319" descr="日毎カレンダー">
            <a:extLst>
              <a:ext uri="{FF2B5EF4-FFF2-40B4-BE49-F238E27FC236}">
                <a16:creationId xmlns:a16="http://schemas.microsoft.com/office/drawing/2014/main" id="{6B67453C-F0C1-3A25-B4F9-BDCC6974EB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1655" y="2183275"/>
            <a:ext cx="137160" cy="137160"/>
          </a:xfrm>
          <a:prstGeom prst="rect">
            <a:avLst/>
          </a:prstGeom>
        </p:spPr>
      </p:pic>
      <p:sp>
        <p:nvSpPr>
          <p:cNvPr id="38" name="四角形: 角を丸くする 320">
            <a:extLst>
              <a:ext uri="{FF2B5EF4-FFF2-40B4-BE49-F238E27FC236}">
                <a16:creationId xmlns:a16="http://schemas.microsoft.com/office/drawing/2014/main" id="{EF3B7431-84D1-BD1D-4339-0BAE846A27DE}"/>
              </a:ext>
            </a:extLst>
          </p:cNvPr>
          <p:cNvSpPr/>
          <p:nvPr/>
        </p:nvSpPr>
        <p:spPr>
          <a:xfrm>
            <a:off x="4533072" y="2370533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322">
            <a:extLst>
              <a:ext uri="{FF2B5EF4-FFF2-40B4-BE49-F238E27FC236}">
                <a16:creationId xmlns:a16="http://schemas.microsoft.com/office/drawing/2014/main" id="{4B872806-0765-5828-EA8E-C9FEBBA2C17E}"/>
              </a:ext>
            </a:extLst>
          </p:cNvPr>
          <p:cNvSpPr txBox="1"/>
          <p:nvPr/>
        </p:nvSpPr>
        <p:spPr>
          <a:xfrm>
            <a:off x="5073876" y="2333622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55" name="正方形/長方形 323">
            <a:extLst>
              <a:ext uri="{FF2B5EF4-FFF2-40B4-BE49-F238E27FC236}">
                <a16:creationId xmlns:a16="http://schemas.microsoft.com/office/drawing/2014/main" id="{7EA44A88-9FD0-62C3-8918-159E5C55F29F}"/>
              </a:ext>
            </a:extLst>
          </p:cNvPr>
          <p:cNvSpPr/>
          <p:nvPr/>
        </p:nvSpPr>
        <p:spPr>
          <a:xfrm>
            <a:off x="5409736" y="2386986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" name="テキスト ボックス 324">
            <a:extLst>
              <a:ext uri="{FF2B5EF4-FFF2-40B4-BE49-F238E27FC236}">
                <a16:creationId xmlns:a16="http://schemas.microsoft.com/office/drawing/2014/main" id="{DFF4DE39-7EEE-B2A0-16D2-9B93E452A4F4}"/>
              </a:ext>
            </a:extLst>
          </p:cNvPr>
          <p:cNvSpPr txBox="1"/>
          <p:nvPr/>
        </p:nvSpPr>
        <p:spPr>
          <a:xfrm>
            <a:off x="4439845" y="218596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57" name="テキスト ボックス 325">
            <a:extLst>
              <a:ext uri="{FF2B5EF4-FFF2-40B4-BE49-F238E27FC236}">
                <a16:creationId xmlns:a16="http://schemas.microsoft.com/office/drawing/2014/main" id="{865055FB-39E5-4D84-6516-1A75A384C3EA}"/>
              </a:ext>
            </a:extLst>
          </p:cNvPr>
          <p:cNvSpPr txBox="1"/>
          <p:nvPr/>
        </p:nvSpPr>
        <p:spPr>
          <a:xfrm>
            <a:off x="5078640" y="217940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58" name="二等辺三角形 326">
            <a:extLst>
              <a:ext uri="{FF2B5EF4-FFF2-40B4-BE49-F238E27FC236}">
                <a16:creationId xmlns:a16="http://schemas.microsoft.com/office/drawing/2014/main" id="{8CEC2C83-F988-6635-1BE8-952A1F66AFD9}"/>
              </a:ext>
            </a:extLst>
          </p:cNvPr>
          <p:cNvSpPr/>
          <p:nvPr/>
        </p:nvSpPr>
        <p:spPr>
          <a:xfrm rot="10800000">
            <a:off x="5004353" y="2420423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70" name="図 327">
            <a:extLst>
              <a:ext uri="{FF2B5EF4-FFF2-40B4-BE49-F238E27FC236}">
                <a16:creationId xmlns:a16="http://schemas.microsoft.com/office/drawing/2014/main" id="{976D1638-8A53-CA50-4C8D-1E6259D4DA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0409" y="2624060"/>
            <a:ext cx="1289035" cy="275128"/>
          </a:xfrm>
          <a:prstGeom prst="rect">
            <a:avLst/>
          </a:prstGeom>
        </p:spPr>
      </p:pic>
      <p:pic>
        <p:nvPicPr>
          <p:cNvPr id="83" name="図 328">
            <a:extLst>
              <a:ext uri="{FF2B5EF4-FFF2-40B4-BE49-F238E27FC236}">
                <a16:creationId xmlns:a16="http://schemas.microsoft.com/office/drawing/2014/main" id="{FF24854F-82E0-C39F-1625-D477961A6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0825" y="3055178"/>
            <a:ext cx="1279444" cy="267020"/>
          </a:xfrm>
          <a:prstGeom prst="rect">
            <a:avLst/>
          </a:prstGeom>
        </p:spPr>
      </p:pic>
      <p:sp>
        <p:nvSpPr>
          <p:cNvPr id="93" name="テキスト ボックス 329">
            <a:extLst>
              <a:ext uri="{FF2B5EF4-FFF2-40B4-BE49-F238E27FC236}">
                <a16:creationId xmlns:a16="http://schemas.microsoft.com/office/drawing/2014/main" id="{5EA50272-E923-6B64-680E-10D49B42405D}"/>
              </a:ext>
            </a:extLst>
          </p:cNvPr>
          <p:cNvSpPr txBox="1"/>
          <p:nvPr/>
        </p:nvSpPr>
        <p:spPr>
          <a:xfrm>
            <a:off x="4252264" y="2583252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94" name="テキスト ボックス 330">
            <a:extLst>
              <a:ext uri="{FF2B5EF4-FFF2-40B4-BE49-F238E27FC236}">
                <a16:creationId xmlns:a16="http://schemas.microsoft.com/office/drawing/2014/main" id="{E4A05AE3-9FDA-532E-7F64-9E695F0291F1}"/>
              </a:ext>
            </a:extLst>
          </p:cNvPr>
          <p:cNvSpPr txBox="1"/>
          <p:nvPr/>
        </p:nvSpPr>
        <p:spPr>
          <a:xfrm>
            <a:off x="4252264" y="299818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A0349DA-C412-CCFC-B35A-D201E7D1F44B}"/>
              </a:ext>
            </a:extLst>
          </p:cNvPr>
          <p:cNvSpPr/>
          <p:nvPr/>
        </p:nvSpPr>
        <p:spPr>
          <a:xfrm>
            <a:off x="4116870" y="1813767"/>
            <a:ext cx="236164" cy="2361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テキスト ボックス 315">
            <a:extLst>
              <a:ext uri="{FF2B5EF4-FFF2-40B4-BE49-F238E27FC236}">
                <a16:creationId xmlns:a16="http://schemas.microsoft.com/office/drawing/2014/main" id="{90646E5A-A7AD-40CB-72B8-8E33A7A1867F}"/>
              </a:ext>
            </a:extLst>
          </p:cNvPr>
          <p:cNvSpPr txBox="1"/>
          <p:nvPr/>
        </p:nvSpPr>
        <p:spPr>
          <a:xfrm>
            <a:off x="4239903" y="216133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96" name="テキスト ボックス 321">
            <a:extLst>
              <a:ext uri="{FF2B5EF4-FFF2-40B4-BE49-F238E27FC236}">
                <a16:creationId xmlns:a16="http://schemas.microsoft.com/office/drawing/2014/main" id="{C684D389-DB15-CAE7-DFB4-0EBD93D96B71}"/>
              </a:ext>
            </a:extLst>
          </p:cNvPr>
          <p:cNvSpPr txBox="1"/>
          <p:nvPr/>
        </p:nvSpPr>
        <p:spPr>
          <a:xfrm>
            <a:off x="4220191" y="2349654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97ED03-E76F-2050-0558-C515D2C92E9A}"/>
              </a:ext>
            </a:extLst>
          </p:cNvPr>
          <p:cNvGrpSpPr/>
          <p:nvPr/>
        </p:nvGrpSpPr>
        <p:grpSpPr>
          <a:xfrm>
            <a:off x="3978325" y="5189100"/>
            <a:ext cx="1358562" cy="2027476"/>
            <a:chOff x="3978325" y="5189100"/>
            <a:chExt cx="1358562" cy="2027476"/>
          </a:xfrm>
        </p:grpSpPr>
        <p:pic>
          <p:nvPicPr>
            <p:cNvPr id="167" name="図 385">
              <a:extLst>
                <a:ext uri="{FF2B5EF4-FFF2-40B4-BE49-F238E27FC236}">
                  <a16:creationId xmlns:a16="http://schemas.microsoft.com/office/drawing/2014/main" id="{7A895B1B-72C8-3F76-BB12-38297D4D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68" name="図 386">
              <a:extLst>
                <a:ext uri="{FF2B5EF4-FFF2-40B4-BE49-F238E27FC236}">
                  <a16:creationId xmlns:a16="http://schemas.microsoft.com/office/drawing/2014/main" id="{D1188AAF-298F-B9F5-3822-391807758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69" name="図 387">
              <a:extLst>
                <a:ext uri="{FF2B5EF4-FFF2-40B4-BE49-F238E27FC236}">
                  <a16:creationId xmlns:a16="http://schemas.microsoft.com/office/drawing/2014/main" id="{A67B640C-0E05-5A6B-1DA5-2DD7522EA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70" name="テキスト ボックス 388">
              <a:extLst>
                <a:ext uri="{FF2B5EF4-FFF2-40B4-BE49-F238E27FC236}">
                  <a16:creationId xmlns:a16="http://schemas.microsoft.com/office/drawing/2014/main" id="{CE44496E-3D67-CC5B-DEE7-BD354CFB2C0E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71" name="テキスト ボックス 389">
              <a:extLst>
                <a:ext uri="{FF2B5EF4-FFF2-40B4-BE49-F238E27FC236}">
                  <a16:creationId xmlns:a16="http://schemas.microsoft.com/office/drawing/2014/main" id="{B7006838-4723-0245-022B-529C402BD7C5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72" name="図 390">
              <a:extLst>
                <a:ext uri="{FF2B5EF4-FFF2-40B4-BE49-F238E27FC236}">
                  <a16:creationId xmlns:a16="http://schemas.microsoft.com/office/drawing/2014/main" id="{4D0EBE5B-2138-48F2-F459-7FA503A3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73" name="図 391">
              <a:extLst>
                <a:ext uri="{FF2B5EF4-FFF2-40B4-BE49-F238E27FC236}">
                  <a16:creationId xmlns:a16="http://schemas.microsoft.com/office/drawing/2014/main" id="{9F401997-95C1-97E5-B57F-98175F8C7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74" name="テキスト ボックス 392">
              <a:extLst>
                <a:ext uri="{FF2B5EF4-FFF2-40B4-BE49-F238E27FC236}">
                  <a16:creationId xmlns:a16="http://schemas.microsoft.com/office/drawing/2014/main" id="{6EAF9AF2-AD8C-9969-9E83-228D0B6FFD4F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75" name="図 394">
              <a:extLst>
                <a:ext uri="{FF2B5EF4-FFF2-40B4-BE49-F238E27FC236}">
                  <a16:creationId xmlns:a16="http://schemas.microsoft.com/office/drawing/2014/main" id="{58E40267-9B6A-3BDE-91F1-F54F5456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76" name="図 395">
              <a:extLst>
                <a:ext uri="{FF2B5EF4-FFF2-40B4-BE49-F238E27FC236}">
                  <a16:creationId xmlns:a16="http://schemas.microsoft.com/office/drawing/2014/main" id="{61872C0F-7E95-880F-2A06-6121E98C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77" name="図 396">
              <a:extLst>
                <a:ext uri="{FF2B5EF4-FFF2-40B4-BE49-F238E27FC236}">
                  <a16:creationId xmlns:a16="http://schemas.microsoft.com/office/drawing/2014/main" id="{03521A9C-FA2E-78FF-361B-F0222D1C3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78" name="図 397">
              <a:extLst>
                <a:ext uri="{FF2B5EF4-FFF2-40B4-BE49-F238E27FC236}">
                  <a16:creationId xmlns:a16="http://schemas.microsoft.com/office/drawing/2014/main" id="{DA13E1BE-A9F8-F683-5010-2BF37DFDC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79" name="図 398">
              <a:extLst>
                <a:ext uri="{FF2B5EF4-FFF2-40B4-BE49-F238E27FC236}">
                  <a16:creationId xmlns:a16="http://schemas.microsoft.com/office/drawing/2014/main" id="{E858260E-B02B-F156-F5D1-C9788427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180" name="テキスト ボックス 399">
              <a:extLst>
                <a:ext uri="{FF2B5EF4-FFF2-40B4-BE49-F238E27FC236}">
                  <a16:creationId xmlns:a16="http://schemas.microsoft.com/office/drawing/2014/main" id="{84A0F766-54F3-B239-27BD-E242EA1A6DAB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DEMO-PARTS-</a:t>
              </a:r>
              <a:r>
                <a:rPr kumimoji="1" lang="en-US" altLang="ja-JP" sz="500" dirty="0" err="1">
                  <a:latin typeface="+mj-lt"/>
                </a:rPr>
                <a:t>NO_B</a:t>
              </a:r>
              <a:endParaRPr kumimoji="1" lang="en-US" altLang="ja-JP" sz="600" dirty="0">
                <a:latin typeface="+mj-lt"/>
              </a:endParaRPr>
            </a:p>
          </p:txBody>
        </p:sp>
        <p:sp>
          <p:nvSpPr>
            <p:cNvPr id="181" name="テキスト ボックス 400">
              <a:extLst>
                <a:ext uri="{FF2B5EF4-FFF2-40B4-BE49-F238E27FC236}">
                  <a16:creationId xmlns:a16="http://schemas.microsoft.com/office/drawing/2014/main" id="{5DAA1AEB-223A-518A-F70C-9BD7AB19EC02}"/>
                </a:ext>
              </a:extLst>
            </p:cNvPr>
            <p:cNvSpPr txBox="1"/>
            <p:nvPr/>
          </p:nvSpPr>
          <p:spPr>
            <a:xfrm>
              <a:off x="4033675" y="5798907"/>
              <a:ext cx="98641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 err="1">
                  <a:latin typeface="+mj-lt"/>
                </a:rPr>
                <a:t>DEMO_PARTS_NAME_B</a:t>
              </a:r>
              <a:endParaRPr kumimoji="1" lang="en-US" altLang="ja-JP" sz="500" dirty="0">
                <a:latin typeface="+mj-lt"/>
              </a:endParaRPr>
            </a:p>
          </p:txBody>
        </p:sp>
        <p:sp>
          <p:nvSpPr>
            <p:cNvPr id="182" name="テキスト ボックス 402">
              <a:extLst>
                <a:ext uri="{FF2B5EF4-FFF2-40B4-BE49-F238E27FC236}">
                  <a16:creationId xmlns:a16="http://schemas.microsoft.com/office/drawing/2014/main" id="{AA384623-2C3E-30CE-991F-D83C365FAED5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83" name="図 403">
              <a:extLst>
                <a:ext uri="{FF2B5EF4-FFF2-40B4-BE49-F238E27FC236}">
                  <a16:creationId xmlns:a16="http://schemas.microsoft.com/office/drawing/2014/main" id="{0BC59D78-8015-DA85-875D-17A3B5B9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84" name="図 404">
              <a:extLst>
                <a:ext uri="{FF2B5EF4-FFF2-40B4-BE49-F238E27FC236}">
                  <a16:creationId xmlns:a16="http://schemas.microsoft.com/office/drawing/2014/main" id="{D687DD80-6502-A589-5974-33A263B71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85" name="テキスト ボックス 405">
              <a:extLst>
                <a:ext uri="{FF2B5EF4-FFF2-40B4-BE49-F238E27FC236}">
                  <a16:creationId xmlns:a16="http://schemas.microsoft.com/office/drawing/2014/main" id="{52427AAF-C7D3-8445-C491-FF5932BB08A3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86" name="テキスト ボックス 406">
              <a:extLst>
                <a:ext uri="{FF2B5EF4-FFF2-40B4-BE49-F238E27FC236}">
                  <a16:creationId xmlns:a16="http://schemas.microsoft.com/office/drawing/2014/main" id="{BCB8256D-DDEC-F598-C28C-49F3FAF5756F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87" name="図 407">
              <a:extLst>
                <a:ext uri="{FF2B5EF4-FFF2-40B4-BE49-F238E27FC236}">
                  <a16:creationId xmlns:a16="http://schemas.microsoft.com/office/drawing/2014/main" id="{D266CB4F-30FF-695E-C88D-95998813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88" name="図 408">
              <a:extLst>
                <a:ext uri="{FF2B5EF4-FFF2-40B4-BE49-F238E27FC236}">
                  <a16:creationId xmlns:a16="http://schemas.microsoft.com/office/drawing/2014/main" id="{F3F06C0C-03B8-13D5-9109-F1731FA87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89" name="図 409">
              <a:extLst>
                <a:ext uri="{FF2B5EF4-FFF2-40B4-BE49-F238E27FC236}">
                  <a16:creationId xmlns:a16="http://schemas.microsoft.com/office/drawing/2014/main" id="{CB53E034-7B33-971E-2D32-7102A422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90" name="図 410">
              <a:extLst>
                <a:ext uri="{FF2B5EF4-FFF2-40B4-BE49-F238E27FC236}">
                  <a16:creationId xmlns:a16="http://schemas.microsoft.com/office/drawing/2014/main" id="{633FB142-F5A3-BDD2-8F67-A4D8C2141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91" name="図 411">
              <a:extLst>
                <a:ext uri="{FF2B5EF4-FFF2-40B4-BE49-F238E27FC236}">
                  <a16:creationId xmlns:a16="http://schemas.microsoft.com/office/drawing/2014/main" id="{4BB28214-8EB4-13FD-96D8-0B2E61B52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92" name="図 414">
              <a:extLst>
                <a:ext uri="{FF2B5EF4-FFF2-40B4-BE49-F238E27FC236}">
                  <a16:creationId xmlns:a16="http://schemas.microsoft.com/office/drawing/2014/main" id="{38913A91-8C15-B07E-6E4E-E0976A110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93" name="図 415">
              <a:extLst>
                <a:ext uri="{FF2B5EF4-FFF2-40B4-BE49-F238E27FC236}">
                  <a16:creationId xmlns:a16="http://schemas.microsoft.com/office/drawing/2014/main" id="{8433838A-7BBC-2239-82EA-D89C1D51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94" name="図 417">
              <a:extLst>
                <a:ext uri="{FF2B5EF4-FFF2-40B4-BE49-F238E27FC236}">
                  <a16:creationId xmlns:a16="http://schemas.microsoft.com/office/drawing/2014/main" id="{C957595B-76DA-194C-2835-9FEA8F64D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95" name="図 292">
              <a:extLst>
                <a:ext uri="{FF2B5EF4-FFF2-40B4-BE49-F238E27FC236}">
                  <a16:creationId xmlns:a16="http://schemas.microsoft.com/office/drawing/2014/main" id="{5C07FBF5-60DA-9F90-98DE-1798944D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96" name="テキスト ボックス 294">
              <a:extLst>
                <a:ext uri="{FF2B5EF4-FFF2-40B4-BE49-F238E27FC236}">
                  <a16:creationId xmlns:a16="http://schemas.microsoft.com/office/drawing/2014/main" id="{EDF09D34-4256-5D1F-A9EC-A5D0DC1E5427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Detail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576C1998-9E2E-E3DD-F844-9E4C75B92AAA}"/>
                </a:ext>
              </a:extLst>
            </p:cNvPr>
            <p:cNvSpPr/>
            <p:nvPr/>
          </p:nvSpPr>
          <p:spPr>
            <a:xfrm>
              <a:off x="4008865" y="6760316"/>
              <a:ext cx="1300010" cy="134311"/>
            </a:xfrm>
            <a:prstGeom prst="roundRect">
              <a:avLst>
                <a:gd name="adj" fmla="val 3510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sz="600" b="1" kern="0" dirty="0">
                  <a:solidFill>
                    <a:schemeClr val="bg1"/>
                  </a:solidFill>
                </a:rPr>
                <a:t>Print label [P1]</a:t>
              </a:r>
            </a:p>
          </p:txBody>
        </p:sp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2669815D-485E-0EE7-C2D8-59B391F32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59" name="Callout: Line 58">
            <a:extLst>
              <a:ext uri="{FF2B5EF4-FFF2-40B4-BE49-F238E27FC236}">
                <a16:creationId xmlns:a16="http://schemas.microsoft.com/office/drawing/2014/main" id="{68FDF372-290E-4130-AA74-234CB657B172}"/>
              </a:ext>
            </a:extLst>
          </p:cNvPr>
          <p:cNvSpPr/>
          <p:nvPr/>
        </p:nvSpPr>
        <p:spPr>
          <a:xfrm>
            <a:off x="4439845" y="7057274"/>
            <a:ext cx="2053285" cy="681647"/>
          </a:xfrm>
          <a:prstGeom prst="borderCallout1">
            <a:avLst>
              <a:gd name="adj1" fmla="val -7071"/>
              <a:gd name="adj2" fmla="val 57920"/>
              <a:gd name="adj3" fmla="val -51473"/>
              <a:gd name="adj4" fmla="val 34212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sz="900" dirty="0">
                <a:solidFill>
                  <a:schemeClr val="tx1"/>
                </a:solidFill>
              </a:rPr>
              <a:t>- Able to scan on any QRCODE.</a:t>
            </a:r>
          </a:p>
          <a:p>
            <a:r>
              <a:rPr kumimoji="1" lang="en-US" sz="900" dirty="0">
                <a:solidFill>
                  <a:schemeClr val="tx1"/>
                </a:solidFill>
              </a:rPr>
              <a:t>- Confirmation need if scan on different item. </a:t>
            </a:r>
          </a:p>
          <a:p>
            <a:r>
              <a:rPr kumimoji="1" lang="en-US" sz="900" dirty="0">
                <a:solidFill>
                  <a:srgbClr val="FF0000"/>
                </a:solidFill>
              </a:rPr>
              <a:t>- NG alert if invalid data.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AF7015-DA13-C3AB-536E-0C2DC2BB16AD}"/>
              </a:ext>
            </a:extLst>
          </p:cNvPr>
          <p:cNvSpPr/>
          <p:nvPr/>
        </p:nvSpPr>
        <p:spPr>
          <a:xfrm>
            <a:off x="3834498" y="5013399"/>
            <a:ext cx="236164" cy="2361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3E50BD5-B335-0B3A-F174-421BD17994A0}"/>
              </a:ext>
            </a:extLst>
          </p:cNvPr>
          <p:cNvSpPr/>
          <p:nvPr/>
        </p:nvSpPr>
        <p:spPr>
          <a:xfrm>
            <a:off x="3672907" y="632299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E0BCC6-1002-20CC-9E10-B5C30520D02B}"/>
              </a:ext>
            </a:extLst>
          </p:cNvPr>
          <p:cNvGrpSpPr/>
          <p:nvPr/>
        </p:nvGrpSpPr>
        <p:grpSpPr>
          <a:xfrm>
            <a:off x="4034397" y="6003666"/>
            <a:ext cx="1166119" cy="184666"/>
            <a:chOff x="2115872" y="2448942"/>
            <a:chExt cx="1166119" cy="184666"/>
          </a:xfrm>
        </p:grpSpPr>
        <p:sp>
          <p:nvSpPr>
            <p:cNvPr id="49" name="テキスト ボックス 412">
              <a:extLst>
                <a:ext uri="{FF2B5EF4-FFF2-40B4-BE49-F238E27FC236}">
                  <a16:creationId xmlns:a16="http://schemas.microsoft.com/office/drawing/2014/main" id="{158BEB84-DAE0-CCC5-2096-26C00D0710D8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60" name="四角形: 角を丸くする 28">
              <a:extLst>
                <a:ext uri="{FF2B5EF4-FFF2-40B4-BE49-F238E27FC236}">
                  <a16:creationId xmlns:a16="http://schemas.microsoft.com/office/drawing/2014/main" id="{4A990B8E-96B8-70A3-CC51-EC49B213A332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1" name="グラフィックス 27" descr="日毎カレンダー">
              <a:extLst>
                <a:ext uri="{FF2B5EF4-FFF2-40B4-BE49-F238E27FC236}">
                  <a16:creationId xmlns:a16="http://schemas.microsoft.com/office/drawing/2014/main" id="{C44DA5FC-26D4-079C-6C77-8E51072CD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F38A57-3A54-EEEC-FA41-3249EB103CC2}"/>
              </a:ext>
            </a:extLst>
          </p:cNvPr>
          <p:cNvGrpSpPr/>
          <p:nvPr/>
        </p:nvGrpSpPr>
        <p:grpSpPr>
          <a:xfrm>
            <a:off x="3937314" y="6167158"/>
            <a:ext cx="1353612" cy="196685"/>
            <a:chOff x="486802" y="4864205"/>
            <a:chExt cx="1353612" cy="196685"/>
          </a:xfrm>
        </p:grpSpPr>
        <p:sp>
          <p:nvSpPr>
            <p:cNvPr id="63" name="四角形: 角を丸くする 28">
              <a:extLst>
                <a:ext uri="{FF2B5EF4-FFF2-40B4-BE49-F238E27FC236}">
                  <a16:creationId xmlns:a16="http://schemas.microsoft.com/office/drawing/2014/main" id="{9C694C75-ACEE-BC31-B0B7-C25AABD70BCE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600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4" name="テキスト ボックス 412">
              <a:extLst>
                <a:ext uri="{FF2B5EF4-FFF2-40B4-BE49-F238E27FC236}">
                  <a16:creationId xmlns:a16="http://schemas.microsoft.com/office/drawing/2014/main" id="{56C342BA-E7CA-1E5D-89FE-1F5BA8F82159}"/>
                </a:ext>
              </a:extLst>
            </p:cNvPr>
            <p:cNvSpPr txBox="1"/>
            <p:nvPr/>
          </p:nvSpPr>
          <p:spPr>
            <a:xfrm>
              <a:off x="1138232" y="4876224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66" name="テキスト ボックス 412">
              <a:extLst>
                <a:ext uri="{FF2B5EF4-FFF2-40B4-BE49-F238E27FC236}">
                  <a16:creationId xmlns:a16="http://schemas.microsoft.com/office/drawing/2014/main" id="{3FF2067F-7124-C231-7FE5-4E4C59C3E75E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91FA779-737A-E24D-5C67-0B6BD096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0C07B2-A91C-A4F9-902E-33DBDFE600C0}"/>
              </a:ext>
            </a:extLst>
          </p:cNvPr>
          <p:cNvGrpSpPr/>
          <p:nvPr/>
        </p:nvGrpSpPr>
        <p:grpSpPr>
          <a:xfrm>
            <a:off x="3939553" y="6351377"/>
            <a:ext cx="1351072" cy="194614"/>
            <a:chOff x="486802" y="4864205"/>
            <a:chExt cx="1351072" cy="194614"/>
          </a:xfrm>
        </p:grpSpPr>
        <p:sp>
          <p:nvSpPr>
            <p:cNvPr id="69" name="四角形: 角を丸くする 28">
              <a:extLst>
                <a:ext uri="{FF2B5EF4-FFF2-40B4-BE49-F238E27FC236}">
                  <a16:creationId xmlns:a16="http://schemas.microsoft.com/office/drawing/2014/main" id="{29DDC289-ACF1-BC4C-F659-8E8917C8B85F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71" name="テキスト ボックス 412">
              <a:extLst>
                <a:ext uri="{FF2B5EF4-FFF2-40B4-BE49-F238E27FC236}">
                  <a16:creationId xmlns:a16="http://schemas.microsoft.com/office/drawing/2014/main" id="{EC70313B-DCEB-C94A-DF38-543E93954729}"/>
                </a:ext>
              </a:extLst>
            </p:cNvPr>
            <p:cNvSpPr txBox="1"/>
            <p:nvPr/>
          </p:nvSpPr>
          <p:spPr>
            <a:xfrm>
              <a:off x="1135993" y="4868478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72" name="テキスト ボックス 412">
              <a:extLst>
                <a:ext uri="{FF2B5EF4-FFF2-40B4-BE49-F238E27FC236}">
                  <a16:creationId xmlns:a16="http://schemas.microsoft.com/office/drawing/2014/main" id="{D8D087BF-D493-B28B-5037-9A0D44D5802E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DB3F6BB-3EA6-15B6-0CCF-C2CA82B4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74" name="テキスト ボックス 412">
            <a:extLst>
              <a:ext uri="{FF2B5EF4-FFF2-40B4-BE49-F238E27FC236}">
                <a16:creationId xmlns:a16="http://schemas.microsoft.com/office/drawing/2014/main" id="{3C8672E2-59C3-FF37-94A7-99663F4754F0}"/>
              </a:ext>
            </a:extLst>
          </p:cNvPr>
          <p:cNvSpPr txBox="1"/>
          <p:nvPr/>
        </p:nvSpPr>
        <p:spPr>
          <a:xfrm>
            <a:off x="3941995" y="6557840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600/600 KGS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26561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4-1-4. Picking Process (Part Store)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cxnSp>
        <p:nvCxnSpPr>
          <p:cNvPr id="5" name="コネクタ: カギ線 92">
            <a:extLst>
              <a:ext uri="{FF2B5EF4-FFF2-40B4-BE49-F238E27FC236}">
                <a16:creationId xmlns:a16="http://schemas.microsoft.com/office/drawing/2014/main" id="{952D1A79-CE26-BDC7-058C-62E40095175D}"/>
              </a:ext>
            </a:extLst>
          </p:cNvPr>
          <p:cNvCxnSpPr>
            <a:cxnSpLocks/>
            <a:stCxn id="24" idx="2"/>
            <a:endCxn id="31" idx="0"/>
          </p:cNvCxnSpPr>
          <p:nvPr/>
        </p:nvCxnSpPr>
        <p:spPr>
          <a:xfrm rot="5400000">
            <a:off x="2934147" y="3701305"/>
            <a:ext cx="448602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5">
            <a:extLst>
              <a:ext uri="{FF2B5EF4-FFF2-40B4-BE49-F238E27FC236}">
                <a16:creationId xmlns:a16="http://schemas.microsoft.com/office/drawing/2014/main" id="{8B6DCE01-1223-CA1B-4E87-D856D5D00903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 flipH="1">
            <a:off x="3158449" y="2330081"/>
            <a:ext cx="4537" cy="19921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3">
            <a:extLst>
              <a:ext uri="{FF2B5EF4-FFF2-40B4-BE49-F238E27FC236}">
                <a16:creationId xmlns:a16="http://schemas.microsoft.com/office/drawing/2014/main" id="{BF381646-64FD-0741-3D0C-EF7CA4393CE9}"/>
              </a:ext>
            </a:extLst>
          </p:cNvPr>
          <p:cNvSpPr/>
          <p:nvPr/>
        </p:nvSpPr>
        <p:spPr>
          <a:xfrm>
            <a:off x="2671106" y="1970817"/>
            <a:ext cx="983759" cy="3592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Start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92E7F-D478-3A7C-0D2B-95165243B744}"/>
              </a:ext>
            </a:extLst>
          </p:cNvPr>
          <p:cNvSpPr txBox="1"/>
          <p:nvPr/>
        </p:nvSpPr>
        <p:spPr>
          <a:xfrm>
            <a:off x="3158449" y="3361430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id="{95ECD392-4297-0ACE-3F80-E05EE50E32AB}"/>
              </a:ext>
            </a:extLst>
          </p:cNvPr>
          <p:cNvSpPr/>
          <p:nvPr/>
        </p:nvSpPr>
        <p:spPr>
          <a:xfrm>
            <a:off x="2488251" y="2796621"/>
            <a:ext cx="1340393" cy="680383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Check daily job?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9350C5-623F-F85B-C4B9-31D2075329C6}"/>
              </a:ext>
            </a:extLst>
          </p:cNvPr>
          <p:cNvSpPr/>
          <p:nvPr/>
        </p:nvSpPr>
        <p:spPr>
          <a:xfrm>
            <a:off x="3099007" y="2529293"/>
            <a:ext cx="118883" cy="1188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900" dirty="0">
              <a:solidFill>
                <a:schemeClr val="tx1"/>
              </a:solidFill>
            </a:endParaRPr>
          </a:p>
        </p:txBody>
      </p:sp>
      <p:cxnSp>
        <p:nvCxnSpPr>
          <p:cNvPr id="27" name="直線矢印コネクタ 5">
            <a:extLst>
              <a:ext uri="{FF2B5EF4-FFF2-40B4-BE49-F238E27FC236}">
                <a16:creationId xmlns:a16="http://schemas.microsoft.com/office/drawing/2014/main" id="{19B90EBD-6E27-F65A-8BB1-199FCFE9AACA}"/>
              </a:ext>
            </a:extLst>
          </p:cNvPr>
          <p:cNvCxnSpPr>
            <a:cxnSpLocks/>
            <a:stCxn id="26" idx="4"/>
            <a:endCxn id="24" idx="0"/>
          </p:cNvCxnSpPr>
          <p:nvPr/>
        </p:nvCxnSpPr>
        <p:spPr>
          <a:xfrm flipH="1">
            <a:off x="3158448" y="2648176"/>
            <a:ext cx="1" cy="14844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20">
            <a:extLst>
              <a:ext uri="{FF2B5EF4-FFF2-40B4-BE49-F238E27FC236}">
                <a16:creationId xmlns:a16="http://schemas.microsoft.com/office/drawing/2014/main" id="{6A4743B3-582A-4154-267E-341C6E849AE9}"/>
              </a:ext>
            </a:extLst>
          </p:cNvPr>
          <p:cNvCxnSpPr>
            <a:cxnSpLocks/>
            <a:stCxn id="24" idx="3"/>
            <a:endCxn id="26" idx="6"/>
          </p:cNvCxnSpPr>
          <p:nvPr/>
        </p:nvCxnSpPr>
        <p:spPr>
          <a:xfrm flipH="1" flipV="1">
            <a:off x="3217890" y="2588735"/>
            <a:ext cx="610754" cy="548078"/>
          </a:xfrm>
          <a:prstGeom prst="bentConnector3">
            <a:avLst>
              <a:gd name="adj1" fmla="val -64877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D01BDAF-6088-0E66-79AE-48413C7F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27" y="8209031"/>
            <a:ext cx="1095140" cy="697431"/>
          </a:xfrm>
          <a:prstGeom prst="rect">
            <a:avLst/>
          </a:prstGeom>
        </p:spPr>
      </p:pic>
      <p:cxnSp>
        <p:nvCxnSpPr>
          <p:cNvPr id="30" name="コネクタ: カギ線 220">
            <a:extLst>
              <a:ext uri="{FF2B5EF4-FFF2-40B4-BE49-F238E27FC236}">
                <a16:creationId xmlns:a16="http://schemas.microsoft.com/office/drawing/2014/main" id="{3C43DC2D-6137-E547-FB99-DC049D2F3759}"/>
              </a:ext>
            </a:extLst>
          </p:cNvPr>
          <p:cNvCxnSpPr>
            <a:cxnSpLocks/>
            <a:stCxn id="31" idx="3"/>
            <a:endCxn id="38" idx="0"/>
          </p:cNvCxnSpPr>
          <p:nvPr/>
        </p:nvCxnSpPr>
        <p:spPr>
          <a:xfrm>
            <a:off x="3762967" y="4154463"/>
            <a:ext cx="2040308" cy="81824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48">
            <a:extLst>
              <a:ext uri="{FF2B5EF4-FFF2-40B4-BE49-F238E27FC236}">
                <a16:creationId xmlns:a16="http://schemas.microsoft.com/office/drawing/2014/main" id="{1277BFBC-7DD6-8056-FFB1-D1B7147485D2}"/>
              </a:ext>
            </a:extLst>
          </p:cNvPr>
          <p:cNvSpPr/>
          <p:nvPr/>
        </p:nvSpPr>
        <p:spPr>
          <a:xfrm>
            <a:off x="2553927" y="3925606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Outbound process scan by handy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A7C884FA-D839-281A-BE1E-28E829BAF7F3}"/>
              </a:ext>
            </a:extLst>
          </p:cNvPr>
          <p:cNvSpPr/>
          <p:nvPr/>
        </p:nvSpPr>
        <p:spPr>
          <a:xfrm>
            <a:off x="2642128" y="6910633"/>
            <a:ext cx="1032638" cy="576280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All done?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672566-1A9B-DD14-A832-5E2AC02FF9F5}"/>
              </a:ext>
            </a:extLst>
          </p:cNvPr>
          <p:cNvCxnSpPr>
            <a:cxnSpLocks/>
            <a:stCxn id="31" idx="2"/>
            <a:endCxn id="133" idx="0"/>
          </p:cNvCxnSpPr>
          <p:nvPr/>
        </p:nvCxnSpPr>
        <p:spPr>
          <a:xfrm>
            <a:off x="3158447" y="4383320"/>
            <a:ext cx="0" cy="47095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08C7E66-3B28-1328-BDD8-1FF1031AF1C0}"/>
              </a:ext>
            </a:extLst>
          </p:cNvPr>
          <p:cNvSpPr txBox="1"/>
          <p:nvPr/>
        </p:nvSpPr>
        <p:spPr>
          <a:xfrm>
            <a:off x="3740411" y="292265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F6C5CB-D426-BD28-508F-B7D51BFE9106}"/>
              </a:ext>
            </a:extLst>
          </p:cNvPr>
          <p:cNvSpPr txBox="1"/>
          <p:nvPr/>
        </p:nvSpPr>
        <p:spPr>
          <a:xfrm>
            <a:off x="3162416" y="7520552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495C6CE-0271-8517-82EE-4E2FF3EE0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154" y="4972710"/>
            <a:ext cx="942242" cy="766417"/>
          </a:xfrm>
          <a:prstGeom prst="rect">
            <a:avLst/>
          </a:prstGeom>
        </p:spPr>
      </p:pic>
      <p:sp>
        <p:nvSpPr>
          <p:cNvPr id="55" name="正方形/長方形 48">
            <a:extLst>
              <a:ext uri="{FF2B5EF4-FFF2-40B4-BE49-F238E27FC236}">
                <a16:creationId xmlns:a16="http://schemas.microsoft.com/office/drawing/2014/main" id="{F97767A9-647C-FC42-59FD-17A8D08F9D14}"/>
              </a:ext>
            </a:extLst>
          </p:cNvPr>
          <p:cNvSpPr/>
          <p:nvPr/>
        </p:nvSpPr>
        <p:spPr>
          <a:xfrm>
            <a:off x="2553927" y="7987565"/>
            <a:ext cx="1209040" cy="457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Place the items to production order store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6824F9C-72CC-6B04-017C-B2A8CA1CFDF3}"/>
              </a:ext>
            </a:extLst>
          </p:cNvPr>
          <p:cNvCxnSpPr>
            <a:cxnSpLocks/>
            <a:stCxn id="32" idx="2"/>
            <a:endCxn id="55" idx="0"/>
          </p:cNvCxnSpPr>
          <p:nvPr/>
        </p:nvCxnSpPr>
        <p:spPr>
          <a:xfrm>
            <a:off x="3158447" y="7486913"/>
            <a:ext cx="0" cy="50065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コネクタ: カギ線 220">
            <a:extLst>
              <a:ext uri="{FF2B5EF4-FFF2-40B4-BE49-F238E27FC236}">
                <a16:creationId xmlns:a16="http://schemas.microsoft.com/office/drawing/2014/main" id="{FA408280-5E94-B6EE-E200-6907488A6287}"/>
              </a:ext>
            </a:extLst>
          </p:cNvPr>
          <p:cNvCxnSpPr>
            <a:cxnSpLocks/>
            <a:stCxn id="32" idx="1"/>
            <a:endCxn id="26" idx="2"/>
          </p:cNvCxnSpPr>
          <p:nvPr/>
        </p:nvCxnSpPr>
        <p:spPr>
          <a:xfrm rot="10800000" flipH="1">
            <a:off x="2642127" y="2588735"/>
            <a:ext cx="456879" cy="4610038"/>
          </a:xfrm>
          <a:prstGeom prst="bentConnector3">
            <a:avLst>
              <a:gd name="adj1" fmla="val -87839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1468DC3-E22B-A10E-DB5A-0A5E15E9E08D}"/>
              </a:ext>
            </a:extLst>
          </p:cNvPr>
          <p:cNvSpPr txBox="1"/>
          <p:nvPr/>
        </p:nvSpPr>
        <p:spPr>
          <a:xfrm>
            <a:off x="2285938" y="692177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128" name="楕円 3">
            <a:extLst>
              <a:ext uri="{FF2B5EF4-FFF2-40B4-BE49-F238E27FC236}">
                <a16:creationId xmlns:a16="http://schemas.microsoft.com/office/drawing/2014/main" id="{3B50DAE8-56B2-9100-2942-EFDFC357C1EE}"/>
              </a:ext>
            </a:extLst>
          </p:cNvPr>
          <p:cNvSpPr/>
          <p:nvPr/>
        </p:nvSpPr>
        <p:spPr>
          <a:xfrm>
            <a:off x="2789092" y="8882879"/>
            <a:ext cx="738709" cy="25220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900" dirty="0">
                <a:solidFill>
                  <a:schemeClr val="tx1"/>
                </a:solidFill>
              </a:rPr>
              <a:t>Finish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129" name="直線矢印コネクタ 5">
            <a:extLst>
              <a:ext uri="{FF2B5EF4-FFF2-40B4-BE49-F238E27FC236}">
                <a16:creationId xmlns:a16="http://schemas.microsoft.com/office/drawing/2014/main" id="{D7C91AE1-D20D-4FCB-411B-9BE1AE4FB7CA}"/>
              </a:ext>
            </a:extLst>
          </p:cNvPr>
          <p:cNvCxnSpPr>
            <a:cxnSpLocks/>
            <a:stCxn id="55" idx="2"/>
            <a:endCxn id="128" idx="0"/>
          </p:cNvCxnSpPr>
          <p:nvPr/>
        </p:nvCxnSpPr>
        <p:spPr>
          <a:xfrm>
            <a:off x="3158447" y="8445279"/>
            <a:ext cx="0" cy="43760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正方形/長方形 48">
            <a:extLst>
              <a:ext uri="{FF2B5EF4-FFF2-40B4-BE49-F238E27FC236}">
                <a16:creationId xmlns:a16="http://schemas.microsoft.com/office/drawing/2014/main" id="{59D584A9-7970-A2BE-E28C-C71EC9400332}"/>
              </a:ext>
            </a:extLst>
          </p:cNvPr>
          <p:cNvSpPr/>
          <p:nvPr/>
        </p:nvSpPr>
        <p:spPr>
          <a:xfrm>
            <a:off x="2553927" y="4854277"/>
            <a:ext cx="1209040" cy="6114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Print the remaining label and picking label</a:t>
            </a: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Paste the new label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03447F1-6BFC-D25F-7E05-A030937EC164}"/>
              </a:ext>
            </a:extLst>
          </p:cNvPr>
          <p:cNvCxnSpPr>
            <a:cxnSpLocks/>
            <a:stCxn id="133" idx="2"/>
            <a:endCxn id="32" idx="0"/>
          </p:cNvCxnSpPr>
          <p:nvPr/>
        </p:nvCxnSpPr>
        <p:spPr>
          <a:xfrm>
            <a:off x="3158447" y="5465706"/>
            <a:ext cx="0" cy="14449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144">
            <a:extLst>
              <a:ext uri="{FF2B5EF4-FFF2-40B4-BE49-F238E27FC236}">
                <a16:creationId xmlns:a16="http://schemas.microsoft.com/office/drawing/2014/main" id="{857BD7FF-957A-55A1-8DE4-816C066C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908" y="5903537"/>
            <a:ext cx="701505" cy="634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B619C-A8C6-B6EB-146B-4A7D5B4D2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676" y="5092638"/>
            <a:ext cx="491198" cy="319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7D86F-51F5-0B50-3295-B62B3BAF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894" y="5518741"/>
            <a:ext cx="491198" cy="319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64B69-22A4-8015-726C-5AD29FD31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047" y="5597723"/>
            <a:ext cx="491198" cy="319756"/>
          </a:xfrm>
          <a:prstGeom prst="rect">
            <a:avLst/>
          </a:prstGeom>
        </p:spPr>
      </p:pic>
      <p:pic>
        <p:nvPicPr>
          <p:cNvPr id="9" name="図 290">
            <a:extLst>
              <a:ext uri="{FF2B5EF4-FFF2-40B4-BE49-F238E27FC236}">
                <a16:creationId xmlns:a16="http://schemas.microsoft.com/office/drawing/2014/main" id="{92825548-C4B8-5D75-5217-DCD2EBA53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584" y="1857052"/>
            <a:ext cx="1355770" cy="2019144"/>
          </a:xfrm>
          <a:prstGeom prst="rect">
            <a:avLst/>
          </a:prstGeom>
        </p:spPr>
      </p:pic>
      <p:pic>
        <p:nvPicPr>
          <p:cNvPr id="10" name="図 292">
            <a:extLst>
              <a:ext uri="{FF2B5EF4-FFF2-40B4-BE49-F238E27FC236}">
                <a16:creationId xmlns:a16="http://schemas.microsoft.com/office/drawing/2014/main" id="{A37872EE-0E3E-C910-62B2-7B81B3804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122" y="1986197"/>
            <a:ext cx="805148" cy="123622"/>
          </a:xfrm>
          <a:prstGeom prst="rect">
            <a:avLst/>
          </a:prstGeom>
        </p:spPr>
      </p:pic>
      <p:sp>
        <p:nvSpPr>
          <p:cNvPr id="11" name="テキスト ボックス 294">
            <a:extLst>
              <a:ext uri="{FF2B5EF4-FFF2-40B4-BE49-F238E27FC236}">
                <a16:creationId xmlns:a16="http://schemas.microsoft.com/office/drawing/2014/main" id="{69F4BCE9-63C3-67FA-3DEF-9BB910DA7C9A}"/>
              </a:ext>
            </a:extLst>
          </p:cNvPr>
          <p:cNvSpPr txBox="1"/>
          <p:nvPr/>
        </p:nvSpPr>
        <p:spPr>
          <a:xfrm>
            <a:off x="4657403" y="197277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2" name="図 302">
            <a:extLst>
              <a:ext uri="{FF2B5EF4-FFF2-40B4-BE49-F238E27FC236}">
                <a16:creationId xmlns:a16="http://schemas.microsoft.com/office/drawing/2014/main" id="{A064EFC9-066D-1075-DF2F-EA8028876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559" y="2480815"/>
            <a:ext cx="1289035" cy="212113"/>
          </a:xfrm>
          <a:prstGeom prst="rect">
            <a:avLst/>
          </a:prstGeom>
        </p:spPr>
      </p:pic>
      <p:pic>
        <p:nvPicPr>
          <p:cNvPr id="13" name="図 303">
            <a:extLst>
              <a:ext uri="{FF2B5EF4-FFF2-40B4-BE49-F238E27FC236}">
                <a16:creationId xmlns:a16="http://schemas.microsoft.com/office/drawing/2014/main" id="{4BD06883-5DAA-02C6-793D-FCF9284D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4789" y="2884195"/>
            <a:ext cx="981060" cy="220999"/>
          </a:xfrm>
          <a:prstGeom prst="rect">
            <a:avLst/>
          </a:prstGeom>
        </p:spPr>
      </p:pic>
      <p:pic>
        <p:nvPicPr>
          <p:cNvPr id="14" name="図 304">
            <a:extLst>
              <a:ext uri="{FF2B5EF4-FFF2-40B4-BE49-F238E27FC236}">
                <a16:creationId xmlns:a16="http://schemas.microsoft.com/office/drawing/2014/main" id="{4B9F056F-46C8-D649-F9D7-40D93F648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7602" y="2575503"/>
            <a:ext cx="1313642" cy="894800"/>
          </a:xfrm>
          <a:prstGeom prst="rect">
            <a:avLst/>
          </a:prstGeom>
        </p:spPr>
      </p:pic>
      <p:pic>
        <p:nvPicPr>
          <p:cNvPr id="15" name="図 305">
            <a:extLst>
              <a:ext uri="{FF2B5EF4-FFF2-40B4-BE49-F238E27FC236}">
                <a16:creationId xmlns:a16="http://schemas.microsoft.com/office/drawing/2014/main" id="{05F180D2-4E4C-02E6-607D-F40186175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746" y="2156374"/>
            <a:ext cx="1313642" cy="434647"/>
          </a:xfrm>
          <a:prstGeom prst="rect">
            <a:avLst/>
          </a:prstGeom>
        </p:spPr>
      </p:pic>
      <p:sp>
        <p:nvSpPr>
          <p:cNvPr id="16" name="四角形: 角を丸くする 306">
            <a:extLst>
              <a:ext uri="{FF2B5EF4-FFF2-40B4-BE49-F238E27FC236}">
                <a16:creationId xmlns:a16="http://schemas.microsoft.com/office/drawing/2014/main" id="{0644F9D4-D4E2-E2D2-B89F-74AE670273E0}"/>
              </a:ext>
            </a:extLst>
          </p:cNvPr>
          <p:cNvSpPr/>
          <p:nvPr/>
        </p:nvSpPr>
        <p:spPr>
          <a:xfrm>
            <a:off x="4489045" y="218297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" name="四角形: 角を丸くする 307">
            <a:extLst>
              <a:ext uri="{FF2B5EF4-FFF2-40B4-BE49-F238E27FC236}">
                <a16:creationId xmlns:a16="http://schemas.microsoft.com/office/drawing/2014/main" id="{6EB06247-A737-F913-D1DB-F752D9FE30F7}"/>
              </a:ext>
            </a:extLst>
          </p:cNvPr>
          <p:cNvSpPr/>
          <p:nvPr/>
        </p:nvSpPr>
        <p:spPr>
          <a:xfrm>
            <a:off x="5123050" y="217916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316">
            <a:extLst>
              <a:ext uri="{FF2B5EF4-FFF2-40B4-BE49-F238E27FC236}">
                <a16:creationId xmlns:a16="http://schemas.microsoft.com/office/drawing/2014/main" id="{610D1F53-ECEC-230E-5388-E9417FCC3402}"/>
              </a:ext>
            </a:extLst>
          </p:cNvPr>
          <p:cNvSpPr txBox="1"/>
          <p:nvPr/>
        </p:nvSpPr>
        <p:spPr>
          <a:xfrm>
            <a:off x="4890227" y="215486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5" name="グラフィックス 318" descr="日毎カレンダー">
            <a:extLst>
              <a:ext uri="{FF2B5EF4-FFF2-40B4-BE49-F238E27FC236}">
                <a16:creationId xmlns:a16="http://schemas.microsoft.com/office/drawing/2014/main" id="{9DD64F8C-0EFD-86C6-0F5A-6192116022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1647" y="2192348"/>
            <a:ext cx="137160" cy="137160"/>
          </a:xfrm>
          <a:prstGeom prst="rect">
            <a:avLst/>
          </a:prstGeom>
        </p:spPr>
      </p:pic>
      <p:pic>
        <p:nvPicPr>
          <p:cNvPr id="35" name="グラフィックス 319" descr="日毎カレンダー">
            <a:extLst>
              <a:ext uri="{FF2B5EF4-FFF2-40B4-BE49-F238E27FC236}">
                <a16:creationId xmlns:a16="http://schemas.microsoft.com/office/drawing/2014/main" id="{0F5287C7-7FA5-1F50-4984-4E0419912B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1655" y="2183275"/>
            <a:ext cx="137160" cy="137160"/>
          </a:xfrm>
          <a:prstGeom prst="rect">
            <a:avLst/>
          </a:prstGeom>
        </p:spPr>
      </p:pic>
      <p:sp>
        <p:nvSpPr>
          <p:cNvPr id="41" name="テキスト ボックス 322">
            <a:extLst>
              <a:ext uri="{FF2B5EF4-FFF2-40B4-BE49-F238E27FC236}">
                <a16:creationId xmlns:a16="http://schemas.microsoft.com/office/drawing/2014/main" id="{57F434FC-A106-E744-9639-38692B8A5C98}"/>
              </a:ext>
            </a:extLst>
          </p:cNvPr>
          <p:cNvSpPr txBox="1"/>
          <p:nvPr/>
        </p:nvSpPr>
        <p:spPr>
          <a:xfrm>
            <a:off x="4377041" y="2364731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2" name="正方形/長方形 323">
            <a:extLst>
              <a:ext uri="{FF2B5EF4-FFF2-40B4-BE49-F238E27FC236}">
                <a16:creationId xmlns:a16="http://schemas.microsoft.com/office/drawing/2014/main" id="{BE95B49C-F16E-A338-EBC8-376C7658E905}"/>
              </a:ext>
            </a:extLst>
          </p:cNvPr>
          <p:cNvSpPr/>
          <p:nvPr/>
        </p:nvSpPr>
        <p:spPr>
          <a:xfrm>
            <a:off x="4320034" y="237856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324">
            <a:extLst>
              <a:ext uri="{FF2B5EF4-FFF2-40B4-BE49-F238E27FC236}">
                <a16:creationId xmlns:a16="http://schemas.microsoft.com/office/drawing/2014/main" id="{808C711E-C85D-9640-B3CC-6374DC90A496}"/>
              </a:ext>
            </a:extLst>
          </p:cNvPr>
          <p:cNvSpPr txBox="1"/>
          <p:nvPr/>
        </p:nvSpPr>
        <p:spPr>
          <a:xfrm>
            <a:off x="4439845" y="218596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4" name="テキスト ボックス 325">
            <a:extLst>
              <a:ext uri="{FF2B5EF4-FFF2-40B4-BE49-F238E27FC236}">
                <a16:creationId xmlns:a16="http://schemas.microsoft.com/office/drawing/2014/main" id="{F7DDF407-9980-9AA2-FC61-4EF17C088714}"/>
              </a:ext>
            </a:extLst>
          </p:cNvPr>
          <p:cNvSpPr txBox="1"/>
          <p:nvPr/>
        </p:nvSpPr>
        <p:spPr>
          <a:xfrm>
            <a:off x="5078640" y="217940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47" name="図 327">
            <a:extLst>
              <a:ext uri="{FF2B5EF4-FFF2-40B4-BE49-F238E27FC236}">
                <a16:creationId xmlns:a16="http://schemas.microsoft.com/office/drawing/2014/main" id="{264CB692-28E9-5506-A922-CD53313E3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0409" y="2624060"/>
            <a:ext cx="1289035" cy="275128"/>
          </a:xfrm>
          <a:prstGeom prst="rect">
            <a:avLst/>
          </a:prstGeom>
        </p:spPr>
      </p:pic>
      <p:pic>
        <p:nvPicPr>
          <p:cNvPr id="48" name="図 328">
            <a:extLst>
              <a:ext uri="{FF2B5EF4-FFF2-40B4-BE49-F238E27FC236}">
                <a16:creationId xmlns:a16="http://schemas.microsoft.com/office/drawing/2014/main" id="{44A7A298-88FA-94EB-FBF6-7EE4BF7198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0825" y="3055178"/>
            <a:ext cx="1279444" cy="267020"/>
          </a:xfrm>
          <a:prstGeom prst="rect">
            <a:avLst/>
          </a:prstGeom>
        </p:spPr>
      </p:pic>
      <p:sp>
        <p:nvSpPr>
          <p:cNvPr id="49" name="テキスト ボックス 329">
            <a:extLst>
              <a:ext uri="{FF2B5EF4-FFF2-40B4-BE49-F238E27FC236}">
                <a16:creationId xmlns:a16="http://schemas.microsoft.com/office/drawing/2014/main" id="{1D42327C-3F26-8D55-5E7D-88A16DB7768B}"/>
              </a:ext>
            </a:extLst>
          </p:cNvPr>
          <p:cNvSpPr txBox="1"/>
          <p:nvPr/>
        </p:nvSpPr>
        <p:spPr>
          <a:xfrm>
            <a:off x="4252264" y="2583252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50" name="テキスト ボックス 330">
            <a:extLst>
              <a:ext uri="{FF2B5EF4-FFF2-40B4-BE49-F238E27FC236}">
                <a16:creationId xmlns:a16="http://schemas.microsoft.com/office/drawing/2014/main" id="{EEEC1263-775D-4E89-8C05-D6E7ABB6CC1A}"/>
              </a:ext>
            </a:extLst>
          </p:cNvPr>
          <p:cNvSpPr txBox="1"/>
          <p:nvPr/>
        </p:nvSpPr>
        <p:spPr>
          <a:xfrm>
            <a:off x="4252264" y="299818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</a:p>
        </p:txBody>
      </p:sp>
      <p:sp>
        <p:nvSpPr>
          <p:cNvPr id="51" name="テキスト ボックス 315">
            <a:extLst>
              <a:ext uri="{FF2B5EF4-FFF2-40B4-BE49-F238E27FC236}">
                <a16:creationId xmlns:a16="http://schemas.microsoft.com/office/drawing/2014/main" id="{F435624E-DB02-EB38-458D-A0F94CBFA419}"/>
              </a:ext>
            </a:extLst>
          </p:cNvPr>
          <p:cNvSpPr txBox="1"/>
          <p:nvPr/>
        </p:nvSpPr>
        <p:spPr>
          <a:xfrm>
            <a:off x="4239903" y="216133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D51B151-C041-C273-415A-2CDC5B439052}"/>
              </a:ext>
            </a:extLst>
          </p:cNvPr>
          <p:cNvSpPr/>
          <p:nvPr/>
        </p:nvSpPr>
        <p:spPr>
          <a:xfrm>
            <a:off x="4157510" y="1813767"/>
            <a:ext cx="236164" cy="2361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FC14DF5-CAB4-C3F3-84CC-18EA8631EA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7204" y="4376490"/>
            <a:ext cx="1347999" cy="2011825"/>
          </a:xfrm>
          <a:prstGeom prst="rect">
            <a:avLst/>
          </a:prstGeom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1518389B-F61C-3244-45A3-3310C11657A9}"/>
              </a:ext>
            </a:extLst>
          </p:cNvPr>
          <p:cNvSpPr/>
          <p:nvPr/>
        </p:nvSpPr>
        <p:spPr>
          <a:xfrm>
            <a:off x="3839390" y="4202681"/>
            <a:ext cx="236164" cy="2361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6" name="Callout: Line 125">
            <a:extLst>
              <a:ext uri="{FF2B5EF4-FFF2-40B4-BE49-F238E27FC236}">
                <a16:creationId xmlns:a16="http://schemas.microsoft.com/office/drawing/2014/main" id="{13847783-494A-9EB3-C723-762A2C6A162B}"/>
              </a:ext>
            </a:extLst>
          </p:cNvPr>
          <p:cNvSpPr/>
          <p:nvPr/>
        </p:nvSpPr>
        <p:spPr>
          <a:xfrm>
            <a:off x="4230563" y="6537842"/>
            <a:ext cx="2053285" cy="386216"/>
          </a:xfrm>
          <a:prstGeom prst="borderCallout1">
            <a:avLst>
              <a:gd name="adj1" fmla="val -2930"/>
              <a:gd name="adj2" fmla="val 76739"/>
              <a:gd name="adj3" fmla="val -239839"/>
              <a:gd name="adj4" fmla="val 51508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sz="900" dirty="0">
                <a:solidFill>
                  <a:srgbClr val="FF0000"/>
                </a:solidFill>
              </a:rPr>
              <a:t>- Display suggest FIFO</a:t>
            </a:r>
          </a:p>
        </p:txBody>
      </p:sp>
    </p:spTree>
    <p:extLst>
      <p:ext uri="{BB962C8B-B14F-4D97-AF65-F5344CB8AC3E}">
        <p14:creationId xmlns:p14="http://schemas.microsoft.com/office/powerpoint/2010/main" val="406187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907577" y="225891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Change Location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A520DFB-68E5-4FB1-AA79-470D551707DF}"/>
              </a:ext>
            </a:extLst>
          </p:cNvPr>
          <p:cNvSpPr/>
          <p:nvPr/>
        </p:nvSpPr>
        <p:spPr>
          <a:xfrm>
            <a:off x="2907577" y="335619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Stock taking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CE087D-0A86-4271-AABB-CE8827FA94D3}"/>
              </a:ext>
            </a:extLst>
          </p:cNvPr>
          <p:cNvSpPr/>
          <p:nvPr/>
        </p:nvSpPr>
        <p:spPr>
          <a:xfrm>
            <a:off x="2907577" y="445347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Stock check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4-2. Stock management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424C413-FAE7-19BE-057E-88CACFCDC3C4}"/>
              </a:ext>
            </a:extLst>
          </p:cNvPr>
          <p:cNvSpPr/>
          <p:nvPr/>
        </p:nvSpPr>
        <p:spPr>
          <a:xfrm>
            <a:off x="3124702" y="274287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Change Location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FFC4D6-D00B-7021-8D10-4BC00256A8F1}"/>
              </a:ext>
            </a:extLst>
          </p:cNvPr>
          <p:cNvSpPr/>
          <p:nvPr/>
        </p:nvSpPr>
        <p:spPr>
          <a:xfrm>
            <a:off x="3124702" y="3856400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Stock taking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FA6C0F3-E506-E2A3-4DF1-E460ED1999E7}"/>
              </a:ext>
            </a:extLst>
          </p:cNvPr>
          <p:cNvSpPr/>
          <p:nvPr/>
        </p:nvSpPr>
        <p:spPr>
          <a:xfrm>
            <a:off x="3124702" y="4936007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Stock Check</a:t>
            </a:r>
          </a:p>
        </p:txBody>
      </p:sp>
    </p:spTree>
    <p:extLst>
      <p:ext uri="{BB962C8B-B14F-4D97-AF65-F5344CB8AC3E}">
        <p14:creationId xmlns:p14="http://schemas.microsoft.com/office/powerpoint/2010/main" val="232251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CFFD1BD-85C4-DD37-4BC1-5E54C7C45810}"/>
              </a:ext>
            </a:extLst>
          </p:cNvPr>
          <p:cNvSpPr/>
          <p:nvPr/>
        </p:nvSpPr>
        <p:spPr>
          <a:xfrm>
            <a:off x="523240" y="1432560"/>
            <a:ext cx="3708400" cy="294132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Outbound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6990F1-234B-2E2E-2345-806AFF8ABC20}"/>
              </a:ext>
            </a:extLst>
          </p:cNvPr>
          <p:cNvSpPr txBox="1"/>
          <p:nvPr/>
        </p:nvSpPr>
        <p:spPr>
          <a:xfrm>
            <a:off x="406400" y="1136509"/>
            <a:ext cx="6117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Manage inbound status using the following 3 steps.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2A79AFBA-A967-3CCA-50F2-BB5FD5324681}"/>
              </a:ext>
            </a:extLst>
          </p:cNvPr>
          <p:cNvSpPr/>
          <p:nvPr/>
        </p:nvSpPr>
        <p:spPr>
          <a:xfrm rot="5400000">
            <a:off x="458312" y="2771606"/>
            <a:ext cx="2704623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52B32D8-F261-60F0-3AC3-4F7CECDFEFAF}"/>
              </a:ext>
            </a:extLst>
          </p:cNvPr>
          <p:cNvSpPr/>
          <p:nvPr/>
        </p:nvSpPr>
        <p:spPr>
          <a:xfrm>
            <a:off x="4574441" y="2782338"/>
            <a:ext cx="1099371" cy="241763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65580A8-CF78-29E9-7DBD-3BE2047FE8F2}"/>
              </a:ext>
            </a:extLst>
          </p:cNvPr>
          <p:cNvSpPr/>
          <p:nvPr/>
        </p:nvSpPr>
        <p:spPr>
          <a:xfrm>
            <a:off x="1236610" y="2358887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CE34401-2C8C-4143-E5F6-7249A50B2574}"/>
              </a:ext>
            </a:extLst>
          </p:cNvPr>
          <p:cNvSpPr/>
          <p:nvPr/>
        </p:nvSpPr>
        <p:spPr>
          <a:xfrm>
            <a:off x="1236610" y="1674570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F4A55D3-BF69-09C4-788D-D308628A0D00}"/>
              </a:ext>
            </a:extLst>
          </p:cNvPr>
          <p:cNvSpPr/>
          <p:nvPr/>
        </p:nvSpPr>
        <p:spPr>
          <a:xfrm>
            <a:off x="1236610" y="2016304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53BB3294-6BD2-1280-95F9-36D4F7868D83}"/>
              </a:ext>
            </a:extLst>
          </p:cNvPr>
          <p:cNvCxnSpPr>
            <a:stCxn id="78" idx="3"/>
            <a:endCxn id="26" idx="1"/>
          </p:cNvCxnSpPr>
          <p:nvPr/>
        </p:nvCxnSpPr>
        <p:spPr>
          <a:xfrm>
            <a:off x="4231640" y="2903220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9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YAMATO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4-4. Master management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C92BA08-2CDB-F087-BFC8-A9A5E12CAA85}"/>
              </a:ext>
            </a:extLst>
          </p:cNvPr>
          <p:cNvSpPr/>
          <p:nvPr/>
        </p:nvSpPr>
        <p:spPr>
          <a:xfrm>
            <a:off x="2843192" y="3534568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Location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9F9357-F565-3436-D301-80247E8DB4E4}"/>
              </a:ext>
            </a:extLst>
          </p:cNvPr>
          <p:cNvSpPr/>
          <p:nvPr/>
        </p:nvSpPr>
        <p:spPr>
          <a:xfrm>
            <a:off x="2843191" y="4191589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6F9C30-666D-43BA-9610-745F7A2D8EA9}"/>
              </a:ext>
            </a:extLst>
          </p:cNvPr>
          <p:cNvSpPr/>
          <p:nvPr/>
        </p:nvSpPr>
        <p:spPr>
          <a:xfrm>
            <a:off x="2843190" y="4848610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credential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3E4D2F-C795-DF73-D031-1671D9B3FD66}"/>
              </a:ext>
            </a:extLst>
          </p:cNvPr>
          <p:cNvSpPr/>
          <p:nvPr/>
        </p:nvSpPr>
        <p:spPr>
          <a:xfrm>
            <a:off x="2843190" y="550563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Authority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4C0171-7E3A-661D-BEAC-3F95C9AE7E7A}"/>
              </a:ext>
            </a:extLst>
          </p:cNvPr>
          <p:cNvSpPr/>
          <p:nvPr/>
        </p:nvSpPr>
        <p:spPr>
          <a:xfrm>
            <a:off x="2843190" y="6162652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Name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B81AE33-42F7-75F0-6D66-A0166AADB5CD}"/>
              </a:ext>
            </a:extLst>
          </p:cNvPr>
          <p:cNvSpPr/>
          <p:nvPr/>
        </p:nvSpPr>
        <p:spPr>
          <a:xfrm>
            <a:off x="2843190" y="6819673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Packing Standard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178805F-B0BB-9869-E81D-813DF338A62E}"/>
              </a:ext>
            </a:extLst>
          </p:cNvPr>
          <p:cNvSpPr/>
          <p:nvPr/>
        </p:nvSpPr>
        <p:spPr>
          <a:xfrm>
            <a:off x="3444611" y="398038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Location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EFD68B-C7A2-B676-38CB-C0AC2052001C}"/>
              </a:ext>
            </a:extLst>
          </p:cNvPr>
          <p:cNvSpPr/>
          <p:nvPr/>
        </p:nvSpPr>
        <p:spPr>
          <a:xfrm>
            <a:off x="3444611" y="464259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85A2D9-BCE3-3276-9FDE-9776A00F2DFE}"/>
              </a:ext>
            </a:extLst>
          </p:cNvPr>
          <p:cNvSpPr/>
          <p:nvPr/>
        </p:nvSpPr>
        <p:spPr>
          <a:xfrm>
            <a:off x="3444611" y="5351300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Credential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122F90-0FC1-5ABF-5609-58A6BF544AEA}"/>
              </a:ext>
            </a:extLst>
          </p:cNvPr>
          <p:cNvSpPr/>
          <p:nvPr/>
        </p:nvSpPr>
        <p:spPr>
          <a:xfrm>
            <a:off x="3444611" y="5978406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Authority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1EC48A-839F-EA45-3A0E-2D0710394205}"/>
              </a:ext>
            </a:extLst>
          </p:cNvPr>
          <p:cNvSpPr/>
          <p:nvPr/>
        </p:nvSpPr>
        <p:spPr>
          <a:xfrm>
            <a:off x="3444611" y="6626969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Name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C650874-8C9E-F188-6666-C79B84368E58}"/>
              </a:ext>
            </a:extLst>
          </p:cNvPr>
          <p:cNvSpPr/>
          <p:nvPr/>
        </p:nvSpPr>
        <p:spPr>
          <a:xfrm>
            <a:off x="3444611" y="7277423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Packing Standard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0" name="正方形/長方形 11">
            <a:extLst>
              <a:ext uri="{FF2B5EF4-FFF2-40B4-BE49-F238E27FC236}">
                <a16:creationId xmlns:a16="http://schemas.microsoft.com/office/drawing/2014/main" id="{7A311F6F-7AD6-35DC-2856-27DF2C121D56}"/>
              </a:ext>
            </a:extLst>
          </p:cNvPr>
          <p:cNvSpPr/>
          <p:nvPr/>
        </p:nvSpPr>
        <p:spPr>
          <a:xfrm>
            <a:off x="2843190" y="7530859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BOM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正方形/長方形 18">
            <a:extLst>
              <a:ext uri="{FF2B5EF4-FFF2-40B4-BE49-F238E27FC236}">
                <a16:creationId xmlns:a16="http://schemas.microsoft.com/office/drawing/2014/main" id="{CFAE405B-18B7-CCCA-676F-538033233C3C}"/>
              </a:ext>
            </a:extLst>
          </p:cNvPr>
          <p:cNvSpPr/>
          <p:nvPr/>
        </p:nvSpPr>
        <p:spPr>
          <a:xfrm>
            <a:off x="3444611" y="7988609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Package Type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3" name="正方形/長方形 4">
            <a:extLst>
              <a:ext uri="{FF2B5EF4-FFF2-40B4-BE49-F238E27FC236}">
                <a16:creationId xmlns:a16="http://schemas.microsoft.com/office/drawing/2014/main" id="{E5375F3B-F6E9-AC25-51C6-73DC5C1D0CC4}"/>
              </a:ext>
            </a:extLst>
          </p:cNvPr>
          <p:cNvSpPr/>
          <p:nvPr/>
        </p:nvSpPr>
        <p:spPr>
          <a:xfrm>
            <a:off x="2843190" y="2871366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Item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4" name="正方形/長方形 9">
            <a:extLst>
              <a:ext uri="{FF2B5EF4-FFF2-40B4-BE49-F238E27FC236}">
                <a16:creationId xmlns:a16="http://schemas.microsoft.com/office/drawing/2014/main" id="{1B33102B-59D2-E40D-4C3C-C8C81B555D4D}"/>
              </a:ext>
            </a:extLst>
          </p:cNvPr>
          <p:cNvSpPr/>
          <p:nvPr/>
        </p:nvSpPr>
        <p:spPr>
          <a:xfrm>
            <a:off x="3444609" y="3317182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Item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2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F92530-F990-B19B-731E-35351E9AE975}"/>
              </a:ext>
            </a:extLst>
          </p:cNvPr>
          <p:cNvSpPr txBox="1"/>
          <p:nvPr/>
        </p:nvSpPr>
        <p:spPr>
          <a:xfrm>
            <a:off x="499554" y="1430877"/>
            <a:ext cx="13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1. User Login</a:t>
            </a:r>
          </a:p>
          <a:p>
            <a:pPr algn="ctr"/>
            <a:endParaRPr kumimoji="1" lang="ja-JP" altLang="en-US" sz="9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5D7D095-DCCE-F198-C9AC-DD799A4F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43" y="1661992"/>
            <a:ext cx="1378354" cy="20401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604EDF-887D-198E-2FD1-2479BBBC61C1}"/>
              </a:ext>
            </a:extLst>
          </p:cNvPr>
          <p:cNvSpPr txBox="1"/>
          <p:nvPr/>
        </p:nvSpPr>
        <p:spPr>
          <a:xfrm>
            <a:off x="2047651" y="142780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2. Main menu</a:t>
            </a:r>
            <a:endParaRPr kumimoji="1" lang="ja-JP" altLang="en-US" sz="9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90D6304-1996-7C91-C4A2-9E2D1380E8D9}"/>
              </a:ext>
            </a:extLst>
          </p:cNvPr>
          <p:cNvSpPr txBox="1"/>
          <p:nvPr/>
        </p:nvSpPr>
        <p:spPr>
          <a:xfrm>
            <a:off x="3571451" y="1427697"/>
            <a:ext cx="135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3. Inbound menu</a:t>
            </a:r>
            <a:endParaRPr kumimoji="1" lang="ja-JP" altLang="en-US" sz="9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E6DF02D-E453-D8AE-1F97-C3A4A075F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932"/>
          <a:stretch/>
        </p:blipFill>
        <p:spPr>
          <a:xfrm>
            <a:off x="5015207" y="1682981"/>
            <a:ext cx="1360089" cy="405207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04AD497-A69B-EF75-D1AD-11651D0BF3E5}"/>
              </a:ext>
            </a:extLst>
          </p:cNvPr>
          <p:cNvSpPr txBox="1"/>
          <p:nvPr/>
        </p:nvSpPr>
        <p:spPr>
          <a:xfrm>
            <a:off x="5015206" y="143946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4. Outbound menu</a:t>
            </a:r>
            <a:endParaRPr kumimoji="1" lang="ja-JP" altLang="en-US" sz="9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B28C61-BADA-577A-4894-AF39EF3BAFC0}"/>
              </a:ext>
            </a:extLst>
          </p:cNvPr>
          <p:cNvSpPr txBox="1"/>
          <p:nvPr/>
        </p:nvSpPr>
        <p:spPr>
          <a:xfrm>
            <a:off x="520853" y="3855631"/>
            <a:ext cx="13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5. Stock management menu</a:t>
            </a:r>
            <a:endParaRPr kumimoji="1" lang="ja-JP" altLang="en-US" sz="900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235723B-D84E-314D-AEB0-0AB3840E6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6" y="4222240"/>
            <a:ext cx="1349747" cy="2014238"/>
          </a:xfrm>
          <a:prstGeom prst="rect">
            <a:avLst/>
          </a:prstGeom>
        </p:spPr>
      </p:pic>
      <p:pic>
        <p:nvPicPr>
          <p:cNvPr id="231" name="図 230">
            <a:extLst>
              <a:ext uri="{FF2B5EF4-FFF2-40B4-BE49-F238E27FC236}">
                <a16:creationId xmlns:a16="http://schemas.microsoft.com/office/drawing/2014/main" id="{984A1D7A-4F27-ADE7-D69B-E3C9D4FE2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678" y="2249092"/>
            <a:ext cx="546082" cy="198137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2ADFED8F-21C5-E88E-C579-69E243EEE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860" y="2593484"/>
            <a:ext cx="546082" cy="198137"/>
          </a:xfrm>
          <a:prstGeom prst="rect">
            <a:avLst/>
          </a:prstGeom>
        </p:spPr>
      </p:pic>
      <p:pic>
        <p:nvPicPr>
          <p:cNvPr id="241" name="図 240">
            <a:extLst>
              <a:ext uri="{FF2B5EF4-FFF2-40B4-BE49-F238E27FC236}">
                <a16:creationId xmlns:a16="http://schemas.microsoft.com/office/drawing/2014/main" id="{C9873EA0-CCDD-FD67-2525-69990758E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388" y="3271450"/>
            <a:ext cx="510584" cy="178119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69145626-5B60-6B40-8529-F8F9CDAA03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56"/>
          <a:stretch/>
        </p:blipFill>
        <p:spPr>
          <a:xfrm>
            <a:off x="5007974" y="2087492"/>
            <a:ext cx="1364286" cy="1614633"/>
          </a:xfrm>
          <a:prstGeom prst="rect">
            <a:avLst/>
          </a:prstGeom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8C239343-2141-24A8-A928-3FB6BE620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572" y="2252018"/>
            <a:ext cx="546082" cy="198137"/>
          </a:xfrm>
          <a:prstGeom prst="rect">
            <a:avLst/>
          </a:prstGeom>
        </p:spPr>
      </p:pic>
      <p:pic>
        <p:nvPicPr>
          <p:cNvPr id="253" name="図 252">
            <a:extLst>
              <a:ext uri="{FF2B5EF4-FFF2-40B4-BE49-F238E27FC236}">
                <a16:creationId xmlns:a16="http://schemas.microsoft.com/office/drawing/2014/main" id="{8AF30CDE-1089-F163-27CC-14C3AA835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754" y="2596410"/>
            <a:ext cx="546082" cy="198137"/>
          </a:xfrm>
          <a:prstGeom prst="rect">
            <a:avLst/>
          </a:prstGeom>
        </p:spPr>
      </p:pic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C1388282-28CF-1EDB-D316-ED0A5681DA94}"/>
              </a:ext>
            </a:extLst>
          </p:cNvPr>
          <p:cNvSpPr txBox="1"/>
          <p:nvPr/>
        </p:nvSpPr>
        <p:spPr>
          <a:xfrm>
            <a:off x="5281684" y="2258753"/>
            <a:ext cx="72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Work Outbound</a:t>
            </a:r>
            <a:endParaRPr kumimoji="1" lang="ja-JP" altLang="en-US" sz="600" dirty="0"/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7123DAD3-E43D-7205-2669-A278CC72433D}"/>
              </a:ext>
            </a:extLst>
          </p:cNvPr>
          <p:cNvSpPr txBox="1"/>
          <p:nvPr/>
        </p:nvSpPr>
        <p:spPr>
          <a:xfrm>
            <a:off x="5107539" y="2598950"/>
            <a:ext cx="1186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Delivery Outbound</a:t>
            </a:r>
            <a:endParaRPr kumimoji="1" lang="ja-JP" altLang="en-US" sz="600" dirty="0"/>
          </a:p>
        </p:txBody>
      </p:sp>
      <p:pic>
        <p:nvPicPr>
          <p:cNvPr id="256" name="図 255">
            <a:extLst>
              <a:ext uri="{FF2B5EF4-FFF2-40B4-BE49-F238E27FC236}">
                <a16:creationId xmlns:a16="http://schemas.microsoft.com/office/drawing/2014/main" id="{33408A14-7DF6-F757-ED6D-6479C086E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520" y="2939147"/>
            <a:ext cx="510584" cy="178119"/>
          </a:xfrm>
          <a:prstGeom prst="rect">
            <a:avLst/>
          </a:prstGeom>
        </p:spPr>
      </p:pic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E59E4427-2797-C180-2406-5E402293045D}"/>
              </a:ext>
            </a:extLst>
          </p:cNvPr>
          <p:cNvSpPr txBox="1"/>
          <p:nvPr/>
        </p:nvSpPr>
        <p:spPr>
          <a:xfrm>
            <a:off x="5275364" y="2932411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Outbound Manual</a:t>
            </a:r>
            <a:endParaRPr kumimoji="1" lang="ja-JP" altLang="en-US" sz="600" dirty="0"/>
          </a:p>
        </p:txBody>
      </p:sp>
      <p:pic>
        <p:nvPicPr>
          <p:cNvPr id="258" name="図 257">
            <a:extLst>
              <a:ext uri="{FF2B5EF4-FFF2-40B4-BE49-F238E27FC236}">
                <a16:creationId xmlns:a16="http://schemas.microsoft.com/office/drawing/2014/main" id="{87B7292F-8B14-1732-D24B-A6585EC1D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282" y="3274376"/>
            <a:ext cx="510584" cy="178119"/>
          </a:xfrm>
          <a:prstGeom prst="rect">
            <a:avLst/>
          </a:prstGeom>
        </p:spPr>
      </p:pic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CC3874B2-9F5F-351C-31A3-CD34A95838D7}"/>
              </a:ext>
            </a:extLst>
          </p:cNvPr>
          <p:cNvSpPr txBox="1"/>
          <p:nvPr/>
        </p:nvSpPr>
        <p:spPr>
          <a:xfrm>
            <a:off x="5373981" y="3267640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261" name="図 260">
            <a:extLst>
              <a:ext uri="{FF2B5EF4-FFF2-40B4-BE49-F238E27FC236}">
                <a16:creationId xmlns:a16="http://schemas.microsoft.com/office/drawing/2014/main" id="{8B1FCEB1-4022-745A-D9D7-02D795E37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412" y="3199058"/>
            <a:ext cx="1156765" cy="417148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161D18BC-B74D-E840-7130-DCA9E826E5BA}"/>
              </a:ext>
            </a:extLst>
          </p:cNvPr>
          <p:cNvSpPr txBox="1"/>
          <p:nvPr/>
        </p:nvSpPr>
        <p:spPr>
          <a:xfrm>
            <a:off x="2098877" y="3855631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6. Inbound Item</a:t>
            </a:r>
            <a:endParaRPr kumimoji="1" lang="ja-JP" altLang="en-US" sz="9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9D2B04-2FB4-8378-01CF-DD13970C7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968" y="1669533"/>
            <a:ext cx="1364286" cy="20401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36C37-AB90-F84F-9AFF-EDDA4C1B2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050" y="2256632"/>
            <a:ext cx="546082" cy="1981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8B51CB0-F7A5-536F-C4A0-A1510E70C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32" y="2601024"/>
            <a:ext cx="546082" cy="19813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53F87C-081E-5662-EA83-0671CB2849BA}"/>
              </a:ext>
            </a:extLst>
          </p:cNvPr>
          <p:cNvSpPr txBox="1"/>
          <p:nvPr/>
        </p:nvSpPr>
        <p:spPr>
          <a:xfrm>
            <a:off x="3845172" y="2263367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D3004242-1C42-15C1-7FD9-0C34E06D871A}"/>
              </a:ext>
            </a:extLst>
          </p:cNvPr>
          <p:cNvSpPr txBox="1"/>
          <p:nvPr/>
        </p:nvSpPr>
        <p:spPr>
          <a:xfrm>
            <a:off x="3840547" y="2603564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208" name="図 207">
            <a:extLst>
              <a:ext uri="{FF2B5EF4-FFF2-40B4-BE49-F238E27FC236}">
                <a16:creationId xmlns:a16="http://schemas.microsoft.com/office/drawing/2014/main" id="{D0357617-AAE7-84E5-CEB6-5213A3860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760" y="3278990"/>
            <a:ext cx="510584" cy="178119"/>
          </a:xfrm>
          <a:prstGeom prst="rect">
            <a:avLst/>
          </a:prstGeom>
        </p:spPr>
      </p:pic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1E6DB6A1-0870-95CA-3FB1-F81C8FF70A06}"/>
              </a:ext>
            </a:extLst>
          </p:cNvPr>
          <p:cNvSpPr txBox="1"/>
          <p:nvPr/>
        </p:nvSpPr>
        <p:spPr>
          <a:xfrm>
            <a:off x="3809833" y="3272254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210" name="図 209">
            <a:extLst>
              <a:ext uri="{FF2B5EF4-FFF2-40B4-BE49-F238E27FC236}">
                <a16:creationId xmlns:a16="http://schemas.microsoft.com/office/drawing/2014/main" id="{30CEF5CC-AAD8-675E-B0EA-1775A426B3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4764" y="2189185"/>
            <a:ext cx="1294738" cy="1336429"/>
          </a:xfrm>
          <a:prstGeom prst="rect">
            <a:avLst/>
          </a:prstGeom>
        </p:spPr>
      </p:pic>
      <p:pic>
        <p:nvPicPr>
          <p:cNvPr id="211" name="図 210">
            <a:extLst>
              <a:ext uri="{FF2B5EF4-FFF2-40B4-BE49-F238E27FC236}">
                <a16:creationId xmlns:a16="http://schemas.microsoft.com/office/drawing/2014/main" id="{BAD750CC-F832-C8DC-AEF7-CCE92D566A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5611" y="2183139"/>
            <a:ext cx="1114748" cy="348415"/>
          </a:xfrm>
          <a:prstGeom prst="rect">
            <a:avLst/>
          </a:prstGeom>
        </p:spPr>
      </p:pic>
      <p:pic>
        <p:nvPicPr>
          <p:cNvPr id="212" name="図 211">
            <a:extLst>
              <a:ext uri="{FF2B5EF4-FFF2-40B4-BE49-F238E27FC236}">
                <a16:creationId xmlns:a16="http://schemas.microsoft.com/office/drawing/2014/main" id="{64277F60-FF6B-8721-BAAE-54C11DB604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8220" y="2322483"/>
            <a:ext cx="809836" cy="97172"/>
          </a:xfrm>
          <a:prstGeom prst="rect">
            <a:avLst/>
          </a:prstGeom>
        </p:spPr>
      </p:pic>
      <p:pic>
        <p:nvPicPr>
          <p:cNvPr id="214" name="図 213">
            <a:extLst>
              <a:ext uri="{FF2B5EF4-FFF2-40B4-BE49-F238E27FC236}">
                <a16:creationId xmlns:a16="http://schemas.microsoft.com/office/drawing/2014/main" id="{BCC8F64F-81FA-E2A4-AD79-D08F1DF291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932" y="2517869"/>
            <a:ext cx="1114748" cy="367139"/>
          </a:xfrm>
          <a:prstGeom prst="rect">
            <a:avLst/>
          </a:prstGeom>
        </p:spPr>
      </p:pic>
      <p:pic>
        <p:nvPicPr>
          <p:cNvPr id="215" name="図 214">
            <a:extLst>
              <a:ext uri="{FF2B5EF4-FFF2-40B4-BE49-F238E27FC236}">
                <a16:creationId xmlns:a16="http://schemas.microsoft.com/office/drawing/2014/main" id="{21A25442-D087-CACB-CD06-E4A78D9660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3882" y="2380248"/>
            <a:ext cx="809836" cy="97172"/>
          </a:xfrm>
          <a:prstGeom prst="rect">
            <a:avLst/>
          </a:prstGeom>
        </p:spPr>
      </p:pic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D9BD3E5E-38B8-F037-D09F-C79F793DD92D}"/>
              </a:ext>
            </a:extLst>
          </p:cNvPr>
          <p:cNvSpPr txBox="1"/>
          <p:nvPr/>
        </p:nvSpPr>
        <p:spPr>
          <a:xfrm>
            <a:off x="3845173" y="2275656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291" name="図 290">
            <a:extLst>
              <a:ext uri="{FF2B5EF4-FFF2-40B4-BE49-F238E27FC236}">
                <a16:creationId xmlns:a16="http://schemas.microsoft.com/office/drawing/2014/main" id="{6A134B73-650A-40B0-989C-88E3514BB0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1674" y="4204059"/>
            <a:ext cx="1355770" cy="2019144"/>
          </a:xfrm>
          <a:prstGeom prst="rect">
            <a:avLst/>
          </a:prstGeom>
        </p:spPr>
      </p:pic>
      <p:pic>
        <p:nvPicPr>
          <p:cNvPr id="293" name="図 292">
            <a:extLst>
              <a:ext uri="{FF2B5EF4-FFF2-40B4-BE49-F238E27FC236}">
                <a16:creationId xmlns:a16="http://schemas.microsoft.com/office/drawing/2014/main" id="{3816981F-CE19-255D-1C37-3013B70945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7212" y="4333204"/>
            <a:ext cx="805148" cy="123622"/>
          </a:xfrm>
          <a:prstGeom prst="rect">
            <a:avLst/>
          </a:prstGeom>
        </p:spPr>
      </p:pic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530495F3-5754-5208-2662-8CDE1F217ACC}"/>
              </a:ext>
            </a:extLst>
          </p:cNvPr>
          <p:cNvSpPr txBox="1"/>
          <p:nvPr/>
        </p:nvSpPr>
        <p:spPr>
          <a:xfrm>
            <a:off x="2452493" y="4319781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03" name="図 302">
            <a:extLst>
              <a:ext uri="{FF2B5EF4-FFF2-40B4-BE49-F238E27FC236}">
                <a16:creationId xmlns:a16="http://schemas.microsoft.com/office/drawing/2014/main" id="{FB1CBBAB-7E72-48CF-58CD-1CD0F9E6C9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8649" y="4827822"/>
            <a:ext cx="1289035" cy="212113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D01C5072-BA91-51C1-7FD6-1ECC748CB2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9879" y="5231202"/>
            <a:ext cx="981060" cy="220999"/>
          </a:xfrm>
          <a:prstGeom prst="rect">
            <a:avLst/>
          </a:prstGeom>
        </p:spPr>
      </p:pic>
      <p:pic>
        <p:nvPicPr>
          <p:cNvPr id="305" name="図 304">
            <a:extLst>
              <a:ext uri="{FF2B5EF4-FFF2-40B4-BE49-F238E27FC236}">
                <a16:creationId xmlns:a16="http://schemas.microsoft.com/office/drawing/2014/main" id="{E913005A-1AD0-E027-886A-4CD5901CC9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2692" y="4922510"/>
            <a:ext cx="1313642" cy="894800"/>
          </a:xfrm>
          <a:prstGeom prst="rect">
            <a:avLst/>
          </a:prstGeom>
        </p:spPr>
      </p:pic>
      <p:pic>
        <p:nvPicPr>
          <p:cNvPr id="306" name="図 305">
            <a:extLst>
              <a:ext uri="{FF2B5EF4-FFF2-40B4-BE49-F238E27FC236}">
                <a16:creationId xmlns:a16="http://schemas.microsoft.com/office/drawing/2014/main" id="{E7D26F70-AA4B-A94A-0A7C-4A81B6C154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81836" y="4503381"/>
            <a:ext cx="1313642" cy="434647"/>
          </a:xfrm>
          <a:prstGeom prst="rect">
            <a:avLst/>
          </a:prstGeom>
        </p:spPr>
      </p:pic>
      <p:sp>
        <p:nvSpPr>
          <p:cNvPr id="307" name="四角形: 角を丸くする 306">
            <a:extLst>
              <a:ext uri="{FF2B5EF4-FFF2-40B4-BE49-F238E27FC236}">
                <a16:creationId xmlns:a16="http://schemas.microsoft.com/office/drawing/2014/main" id="{9C42994A-0467-A153-1A00-707B26D18D5F}"/>
              </a:ext>
            </a:extLst>
          </p:cNvPr>
          <p:cNvSpPr/>
          <p:nvPr/>
        </p:nvSpPr>
        <p:spPr>
          <a:xfrm>
            <a:off x="2284135" y="452998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8" name="四角形: 角を丸くする 307">
            <a:extLst>
              <a:ext uri="{FF2B5EF4-FFF2-40B4-BE49-F238E27FC236}">
                <a16:creationId xmlns:a16="http://schemas.microsoft.com/office/drawing/2014/main" id="{B75E262C-49F9-27A2-454B-51481AC3A7B6}"/>
              </a:ext>
            </a:extLst>
          </p:cNvPr>
          <p:cNvSpPr/>
          <p:nvPr/>
        </p:nvSpPr>
        <p:spPr>
          <a:xfrm>
            <a:off x="2918140" y="452617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BD868A8A-6072-67DD-03CB-C634E831869D}"/>
              </a:ext>
            </a:extLst>
          </p:cNvPr>
          <p:cNvSpPr txBox="1"/>
          <p:nvPr/>
        </p:nvSpPr>
        <p:spPr>
          <a:xfrm>
            <a:off x="2036525" y="450038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EAD22086-E11C-35C8-EADC-50412D6E88B2}"/>
              </a:ext>
            </a:extLst>
          </p:cNvPr>
          <p:cNvSpPr txBox="1"/>
          <p:nvPr/>
        </p:nvSpPr>
        <p:spPr>
          <a:xfrm>
            <a:off x="2685317" y="4501873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19" name="グラフィックス 318" descr="日毎カレンダー">
            <a:extLst>
              <a:ext uri="{FF2B5EF4-FFF2-40B4-BE49-F238E27FC236}">
                <a16:creationId xmlns:a16="http://schemas.microsoft.com/office/drawing/2014/main" id="{8CBE8793-E454-07BD-F24F-0DF5EF9A3F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16737" y="4539355"/>
            <a:ext cx="137160" cy="137160"/>
          </a:xfrm>
          <a:prstGeom prst="rect">
            <a:avLst/>
          </a:prstGeom>
        </p:spPr>
      </p:pic>
      <p:pic>
        <p:nvPicPr>
          <p:cNvPr id="320" name="グラフィックス 319" descr="日毎カレンダー">
            <a:extLst>
              <a:ext uri="{FF2B5EF4-FFF2-40B4-BE49-F238E27FC236}">
                <a16:creationId xmlns:a16="http://schemas.microsoft.com/office/drawing/2014/main" id="{AD75C078-C749-074A-8EE9-84E8CAFDC8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56745" y="4530282"/>
            <a:ext cx="137160" cy="137160"/>
          </a:xfrm>
          <a:prstGeom prst="rect">
            <a:avLst/>
          </a:prstGeom>
        </p:spPr>
      </p:pic>
      <p:sp>
        <p:nvSpPr>
          <p:cNvPr id="321" name="四角形: 角を丸くする 320">
            <a:extLst>
              <a:ext uri="{FF2B5EF4-FFF2-40B4-BE49-F238E27FC236}">
                <a16:creationId xmlns:a16="http://schemas.microsoft.com/office/drawing/2014/main" id="{25467665-8E70-3447-8F70-A7E3AFDAFF7C}"/>
              </a:ext>
            </a:extLst>
          </p:cNvPr>
          <p:cNvSpPr/>
          <p:nvPr/>
        </p:nvSpPr>
        <p:spPr>
          <a:xfrm>
            <a:off x="2328162" y="4717540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2B14D9AB-52B4-3BBA-7B66-53E49770705D}"/>
              </a:ext>
            </a:extLst>
          </p:cNvPr>
          <p:cNvSpPr txBox="1"/>
          <p:nvPr/>
        </p:nvSpPr>
        <p:spPr>
          <a:xfrm>
            <a:off x="2016813" y="4688708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0E7CED3A-B898-A3F1-2B52-4FFD8DD4CAE9}"/>
              </a:ext>
            </a:extLst>
          </p:cNvPr>
          <p:cNvSpPr txBox="1"/>
          <p:nvPr/>
        </p:nvSpPr>
        <p:spPr>
          <a:xfrm>
            <a:off x="2868966" y="4680629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FDD16E22-56F3-9DA4-3DE5-7719B82D3C1F}"/>
              </a:ext>
            </a:extLst>
          </p:cNvPr>
          <p:cNvSpPr/>
          <p:nvPr/>
        </p:nvSpPr>
        <p:spPr>
          <a:xfrm>
            <a:off x="3204826" y="4733993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5" name="テキスト ボックス 324">
            <a:extLst>
              <a:ext uri="{FF2B5EF4-FFF2-40B4-BE49-F238E27FC236}">
                <a16:creationId xmlns:a16="http://schemas.microsoft.com/office/drawing/2014/main" id="{D04AF0DE-F20C-C5CD-F754-D36B80C9B26B}"/>
              </a:ext>
            </a:extLst>
          </p:cNvPr>
          <p:cNvSpPr txBox="1"/>
          <p:nvPr/>
        </p:nvSpPr>
        <p:spPr>
          <a:xfrm>
            <a:off x="2234935" y="453297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A7B4559B-8C14-D4DF-F99C-2E16EDAA6CE1}"/>
              </a:ext>
            </a:extLst>
          </p:cNvPr>
          <p:cNvSpPr txBox="1"/>
          <p:nvPr/>
        </p:nvSpPr>
        <p:spPr>
          <a:xfrm>
            <a:off x="2873730" y="45264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27" name="二等辺三角形 326">
            <a:extLst>
              <a:ext uri="{FF2B5EF4-FFF2-40B4-BE49-F238E27FC236}">
                <a16:creationId xmlns:a16="http://schemas.microsoft.com/office/drawing/2014/main" id="{1C5BDA04-CEB3-0EA8-92EF-8A46C8B4DE8B}"/>
              </a:ext>
            </a:extLst>
          </p:cNvPr>
          <p:cNvSpPr/>
          <p:nvPr/>
        </p:nvSpPr>
        <p:spPr>
          <a:xfrm rot="10800000">
            <a:off x="2799443" y="4767430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28" name="図 327">
            <a:extLst>
              <a:ext uri="{FF2B5EF4-FFF2-40B4-BE49-F238E27FC236}">
                <a16:creationId xmlns:a16="http://schemas.microsoft.com/office/drawing/2014/main" id="{990C9C24-466A-EF7A-27F7-16E7694CBA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5499" y="4971067"/>
            <a:ext cx="1289035" cy="275128"/>
          </a:xfrm>
          <a:prstGeom prst="rect">
            <a:avLst/>
          </a:prstGeom>
        </p:spPr>
      </p:pic>
      <p:pic>
        <p:nvPicPr>
          <p:cNvPr id="329" name="図 328">
            <a:extLst>
              <a:ext uri="{FF2B5EF4-FFF2-40B4-BE49-F238E27FC236}">
                <a16:creationId xmlns:a16="http://schemas.microsoft.com/office/drawing/2014/main" id="{56EC16F7-B7A9-F076-A514-B62B997688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5915" y="5402185"/>
            <a:ext cx="1279444" cy="267020"/>
          </a:xfrm>
          <a:prstGeom prst="rect">
            <a:avLst/>
          </a:prstGeom>
        </p:spPr>
      </p:pic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5E864872-4F69-3886-B7D9-E38ACD61D223}"/>
              </a:ext>
            </a:extLst>
          </p:cNvPr>
          <p:cNvSpPr txBox="1"/>
          <p:nvPr/>
        </p:nvSpPr>
        <p:spPr>
          <a:xfrm>
            <a:off x="2047354" y="4930259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62807724-FC4F-1DA1-C553-7ED43F7EDA59}"/>
              </a:ext>
            </a:extLst>
          </p:cNvPr>
          <p:cNvSpPr txBox="1"/>
          <p:nvPr/>
        </p:nvSpPr>
        <p:spPr>
          <a:xfrm>
            <a:off x="2047354" y="5345190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B8EAC7D-EF6A-C349-2CF0-4F78B22824F3}"/>
              </a:ext>
            </a:extLst>
          </p:cNvPr>
          <p:cNvGrpSpPr/>
          <p:nvPr/>
        </p:nvGrpSpPr>
        <p:grpSpPr>
          <a:xfrm>
            <a:off x="7149360" y="1465796"/>
            <a:ext cx="1125921" cy="1612808"/>
            <a:chOff x="3594494" y="3457932"/>
            <a:chExt cx="1248969" cy="1857017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BFD06426-749D-7EA2-524B-2A3FE5A36627}"/>
                </a:ext>
              </a:extLst>
            </p:cNvPr>
            <p:cNvSpPr/>
            <p:nvPr/>
          </p:nvSpPr>
          <p:spPr>
            <a:xfrm>
              <a:off x="3596972" y="3457932"/>
              <a:ext cx="1246491" cy="1857017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43105A91-578F-3415-14B2-06E33938236F}"/>
                </a:ext>
              </a:extLst>
            </p:cNvPr>
            <p:cNvSpPr/>
            <p:nvPr/>
          </p:nvSpPr>
          <p:spPr>
            <a:xfrm>
              <a:off x="3632535" y="4103130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284954C4-2F75-C6CB-9FB7-25175E67458D}"/>
                </a:ext>
              </a:extLst>
            </p:cNvPr>
            <p:cNvSpPr txBox="1"/>
            <p:nvPr/>
          </p:nvSpPr>
          <p:spPr>
            <a:xfrm>
              <a:off x="3596972" y="4475301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SCHEDULE</a:t>
              </a:r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A7C2A4BF-E423-BC85-297A-59881C14581A}"/>
                </a:ext>
              </a:extLst>
            </p:cNvPr>
            <p:cNvSpPr/>
            <p:nvPr/>
          </p:nvSpPr>
          <p:spPr>
            <a:xfrm>
              <a:off x="4231289" y="4103130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C7E97F46-0C49-A474-919F-6E51F6C9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334916" y="4179959"/>
              <a:ext cx="361439" cy="335127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8969EF2-96D9-EA9C-09A0-4AE297475107}"/>
                </a:ext>
              </a:extLst>
            </p:cNvPr>
            <p:cNvSpPr txBox="1"/>
            <p:nvPr/>
          </p:nvSpPr>
          <p:spPr>
            <a:xfrm>
              <a:off x="4205386" y="4479062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MANUAL</a:t>
              </a:r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32BA62B3-B788-65FD-427D-089CBBED5983}"/>
                </a:ext>
              </a:extLst>
            </p:cNvPr>
            <p:cNvSpPr/>
            <p:nvPr/>
          </p:nvSpPr>
          <p:spPr>
            <a:xfrm>
              <a:off x="3630057" y="3500841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41687099-7C0B-A9B5-5E8F-71417CC79E2E}"/>
                </a:ext>
              </a:extLst>
            </p:cNvPr>
            <p:cNvSpPr txBox="1"/>
            <p:nvPr/>
          </p:nvSpPr>
          <p:spPr>
            <a:xfrm>
              <a:off x="3594494" y="3873012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SCHEDULE</a:t>
              </a:r>
            </a:p>
          </p:txBody>
        </p:sp>
        <p:sp>
          <p:nvSpPr>
            <p:cNvPr id="299" name="Rectangle: Rounded Corners 298">
              <a:extLst>
                <a:ext uri="{FF2B5EF4-FFF2-40B4-BE49-F238E27FC236}">
                  <a16:creationId xmlns:a16="http://schemas.microsoft.com/office/drawing/2014/main" id="{82A2F5AD-8615-D4DD-1683-E0A639D49AB8}"/>
                </a:ext>
              </a:extLst>
            </p:cNvPr>
            <p:cNvSpPr/>
            <p:nvPr/>
          </p:nvSpPr>
          <p:spPr>
            <a:xfrm>
              <a:off x="4228811" y="3500841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7A678155-4AF0-DBBC-851C-E27BEE9F16AF}"/>
                </a:ext>
              </a:extLst>
            </p:cNvPr>
            <p:cNvSpPr txBox="1"/>
            <p:nvPr/>
          </p:nvSpPr>
          <p:spPr>
            <a:xfrm>
              <a:off x="4202908" y="3876773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MANUAL</a:t>
              </a:r>
            </a:p>
          </p:txBody>
        </p:sp>
        <p:sp>
          <p:nvSpPr>
            <p:cNvPr id="301" name="Rectangle: Rounded Corners 300">
              <a:extLst>
                <a:ext uri="{FF2B5EF4-FFF2-40B4-BE49-F238E27FC236}">
                  <a16:creationId xmlns:a16="http://schemas.microsoft.com/office/drawing/2014/main" id="{B3755FD0-66FE-675E-63C9-29DD117F726A}"/>
                </a:ext>
              </a:extLst>
            </p:cNvPr>
            <p:cNvSpPr/>
            <p:nvPr/>
          </p:nvSpPr>
          <p:spPr>
            <a:xfrm>
              <a:off x="3630057" y="4701658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53DE4DF1-E5EC-5355-F60B-47CF91A77EE5}"/>
                </a:ext>
              </a:extLst>
            </p:cNvPr>
            <p:cNvSpPr txBox="1"/>
            <p:nvPr/>
          </p:nvSpPr>
          <p:spPr>
            <a:xfrm>
              <a:off x="3594494" y="5073829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QC Check</a:t>
              </a:r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E0182C80-F917-0F53-56F6-2038B80C3626}"/>
                </a:ext>
              </a:extLst>
            </p:cNvPr>
            <p:cNvSpPr/>
            <p:nvPr/>
          </p:nvSpPr>
          <p:spPr>
            <a:xfrm>
              <a:off x="4228811" y="4701658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8AB2D97-6C3F-8015-8CE7-4D69100B4504}"/>
                </a:ext>
              </a:extLst>
            </p:cNvPr>
            <p:cNvSpPr txBox="1"/>
            <p:nvPr/>
          </p:nvSpPr>
          <p:spPr>
            <a:xfrm>
              <a:off x="4202908" y="5077590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PHOTO</a:t>
              </a:r>
            </a:p>
          </p:txBody>
        </p:sp>
        <p:pic>
          <p:nvPicPr>
            <p:cNvPr id="311" name="Picture 8" descr="Home delivery - Free shipping and delivery icons">
              <a:extLst>
                <a:ext uri="{FF2B5EF4-FFF2-40B4-BE49-F238E27FC236}">
                  <a16:creationId xmlns:a16="http://schemas.microsoft.com/office/drawing/2014/main" id="{BDDC88B0-446B-C71B-B5DB-E6C88623E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9" b="12606"/>
            <a:stretch/>
          </p:blipFill>
          <p:spPr bwMode="auto">
            <a:xfrm>
              <a:off x="3676107" y="4138001"/>
              <a:ext cx="477465" cy="36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10" descr="Clip Art Freeuse Stock Label Price Sale Png Icon Free - Sale Svg Icon  Transparent Png - Large Size Png Image - PikPng">
              <a:extLst>
                <a:ext uri="{FF2B5EF4-FFF2-40B4-BE49-F238E27FC236}">
                  <a16:creationId xmlns:a16="http://schemas.microsoft.com/office/drawing/2014/main" id="{3A36BA5C-B6CD-411E-C102-9FBDBC309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916" y="3600058"/>
              <a:ext cx="329954" cy="2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11589116-B915-6E8C-7498-06B15CCD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55746" y="3532481"/>
              <a:ext cx="213913" cy="196165"/>
            </a:xfrm>
            <a:prstGeom prst="rect">
              <a:avLst/>
            </a:prstGeom>
          </p:spPr>
        </p:pic>
        <p:pic>
          <p:nvPicPr>
            <p:cNvPr id="314" name="Picture 10" descr="Clip Art Freeuse Stock Label Price Sale Png Icon Free - Sale Svg Icon  Transparent Png - Large Size Png Image - PikPng">
              <a:extLst>
                <a:ext uri="{FF2B5EF4-FFF2-40B4-BE49-F238E27FC236}">
                  <a16:creationId xmlns:a16="http://schemas.microsoft.com/office/drawing/2014/main" id="{48DDBA40-EE70-C72A-FF69-CFF18FF60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954" y="3611147"/>
              <a:ext cx="329954" cy="2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12" descr="inventory Icon - Free PNG &amp; SVG 3233864 - Noun Project">
              <a:extLst>
                <a:ext uri="{FF2B5EF4-FFF2-40B4-BE49-F238E27FC236}">
                  <a16:creationId xmlns:a16="http://schemas.microsoft.com/office/drawing/2014/main" id="{3D8C8057-D65B-4B3A-3BD5-8993B20A6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948" y="4720049"/>
              <a:ext cx="377782" cy="37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14" descr="Image - Free web icons">
              <a:extLst>
                <a:ext uri="{FF2B5EF4-FFF2-40B4-BE49-F238E27FC236}">
                  <a16:creationId xmlns:a16="http://schemas.microsoft.com/office/drawing/2014/main" id="{AFA65A19-6CFE-C01A-C46C-C193A550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863" y="4810896"/>
              <a:ext cx="225543" cy="22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8" name="テキスト ボックス 269">
            <a:extLst>
              <a:ext uri="{FF2B5EF4-FFF2-40B4-BE49-F238E27FC236}">
                <a16:creationId xmlns:a16="http://schemas.microsoft.com/office/drawing/2014/main" id="{9D9FA5BF-4056-5B1F-66A2-54E4B4F07FD2}"/>
              </a:ext>
            </a:extLst>
          </p:cNvPr>
          <p:cNvSpPr txBox="1"/>
          <p:nvPr/>
        </p:nvSpPr>
        <p:spPr>
          <a:xfrm>
            <a:off x="3458030" y="3860938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7. Inbound Detail</a:t>
            </a:r>
            <a:endParaRPr kumimoji="1" lang="ja-JP" altLang="en-US" sz="900" dirty="0"/>
          </a:p>
        </p:txBody>
      </p:sp>
      <p:pic>
        <p:nvPicPr>
          <p:cNvPr id="399" name="図 290">
            <a:extLst>
              <a:ext uri="{FF2B5EF4-FFF2-40B4-BE49-F238E27FC236}">
                <a16:creationId xmlns:a16="http://schemas.microsoft.com/office/drawing/2014/main" id="{22549BDB-E9BF-8CB3-E274-F2E95675BF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1513" y="4190081"/>
            <a:ext cx="1355770" cy="2019144"/>
          </a:xfrm>
          <a:prstGeom prst="rect">
            <a:avLst/>
          </a:prstGeom>
        </p:spPr>
      </p:pic>
      <p:pic>
        <p:nvPicPr>
          <p:cNvPr id="400" name="図 292">
            <a:extLst>
              <a:ext uri="{FF2B5EF4-FFF2-40B4-BE49-F238E27FC236}">
                <a16:creationId xmlns:a16="http://schemas.microsoft.com/office/drawing/2014/main" id="{290B48D8-1975-DE7F-1A52-836BDA31C1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7051" y="4319226"/>
            <a:ext cx="805148" cy="123622"/>
          </a:xfrm>
          <a:prstGeom prst="rect">
            <a:avLst/>
          </a:prstGeom>
        </p:spPr>
      </p:pic>
      <p:sp>
        <p:nvSpPr>
          <p:cNvPr id="401" name="テキスト ボックス 294">
            <a:extLst>
              <a:ext uri="{FF2B5EF4-FFF2-40B4-BE49-F238E27FC236}">
                <a16:creationId xmlns:a16="http://schemas.microsoft.com/office/drawing/2014/main" id="{2CCE8648-F3A0-04B3-2555-018F9DF015AB}"/>
              </a:ext>
            </a:extLst>
          </p:cNvPr>
          <p:cNvSpPr txBox="1"/>
          <p:nvPr/>
        </p:nvSpPr>
        <p:spPr>
          <a:xfrm>
            <a:off x="5412332" y="430580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Work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02" name="図 302">
            <a:extLst>
              <a:ext uri="{FF2B5EF4-FFF2-40B4-BE49-F238E27FC236}">
                <a16:creationId xmlns:a16="http://schemas.microsoft.com/office/drawing/2014/main" id="{A4F17DCD-8FCE-E5F1-A852-FDDAC78E1A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8488" y="4813844"/>
            <a:ext cx="1289035" cy="212113"/>
          </a:xfrm>
          <a:prstGeom prst="rect">
            <a:avLst/>
          </a:prstGeom>
        </p:spPr>
      </p:pic>
      <p:pic>
        <p:nvPicPr>
          <p:cNvPr id="403" name="図 303">
            <a:extLst>
              <a:ext uri="{FF2B5EF4-FFF2-40B4-BE49-F238E27FC236}">
                <a16:creationId xmlns:a16="http://schemas.microsoft.com/office/drawing/2014/main" id="{3094BFEB-D557-98E1-31A8-E7FAC55C81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9718" y="5217224"/>
            <a:ext cx="981060" cy="220999"/>
          </a:xfrm>
          <a:prstGeom prst="rect">
            <a:avLst/>
          </a:prstGeom>
        </p:spPr>
      </p:pic>
      <p:pic>
        <p:nvPicPr>
          <p:cNvPr id="404" name="図 304">
            <a:extLst>
              <a:ext uri="{FF2B5EF4-FFF2-40B4-BE49-F238E27FC236}">
                <a16:creationId xmlns:a16="http://schemas.microsoft.com/office/drawing/2014/main" id="{5BD14173-3415-B054-1F11-937F6222DC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2531" y="4908532"/>
            <a:ext cx="1313642" cy="894800"/>
          </a:xfrm>
          <a:prstGeom prst="rect">
            <a:avLst/>
          </a:prstGeom>
        </p:spPr>
      </p:pic>
      <p:pic>
        <p:nvPicPr>
          <p:cNvPr id="405" name="図 305">
            <a:extLst>
              <a:ext uri="{FF2B5EF4-FFF2-40B4-BE49-F238E27FC236}">
                <a16:creationId xmlns:a16="http://schemas.microsoft.com/office/drawing/2014/main" id="{7D2C6F5C-F12F-BB1E-2F9E-AE2AFC562B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41675" y="4489403"/>
            <a:ext cx="1313642" cy="434647"/>
          </a:xfrm>
          <a:prstGeom prst="rect">
            <a:avLst/>
          </a:prstGeom>
        </p:spPr>
      </p:pic>
      <p:sp>
        <p:nvSpPr>
          <p:cNvPr id="406" name="四角形: 角を丸くする 306">
            <a:extLst>
              <a:ext uri="{FF2B5EF4-FFF2-40B4-BE49-F238E27FC236}">
                <a16:creationId xmlns:a16="http://schemas.microsoft.com/office/drawing/2014/main" id="{C314C64D-A275-1D82-EC33-474A4D8361FD}"/>
              </a:ext>
            </a:extLst>
          </p:cNvPr>
          <p:cNvSpPr/>
          <p:nvPr/>
        </p:nvSpPr>
        <p:spPr>
          <a:xfrm>
            <a:off x="5243974" y="451600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7" name="四角形: 角を丸くする 307">
            <a:extLst>
              <a:ext uri="{FF2B5EF4-FFF2-40B4-BE49-F238E27FC236}">
                <a16:creationId xmlns:a16="http://schemas.microsoft.com/office/drawing/2014/main" id="{E406BC1A-D40B-C302-ADF6-5066B665BB84}"/>
              </a:ext>
            </a:extLst>
          </p:cNvPr>
          <p:cNvSpPr/>
          <p:nvPr/>
        </p:nvSpPr>
        <p:spPr>
          <a:xfrm>
            <a:off x="5877979" y="451219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8" name="テキスト ボックス 316">
            <a:extLst>
              <a:ext uri="{FF2B5EF4-FFF2-40B4-BE49-F238E27FC236}">
                <a16:creationId xmlns:a16="http://schemas.microsoft.com/office/drawing/2014/main" id="{5402BF86-F9F8-FB68-8E69-59D6A85EFE7C}"/>
              </a:ext>
            </a:extLst>
          </p:cNvPr>
          <p:cNvSpPr txBox="1"/>
          <p:nvPr/>
        </p:nvSpPr>
        <p:spPr>
          <a:xfrm>
            <a:off x="5645156" y="448789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409" name="グラフィックス 318" descr="日毎カレンダー">
            <a:extLst>
              <a:ext uri="{FF2B5EF4-FFF2-40B4-BE49-F238E27FC236}">
                <a16:creationId xmlns:a16="http://schemas.microsoft.com/office/drawing/2014/main" id="{4ED1E594-DD5C-5531-2568-E41A352928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76576" y="4525377"/>
            <a:ext cx="137160" cy="137160"/>
          </a:xfrm>
          <a:prstGeom prst="rect">
            <a:avLst/>
          </a:prstGeom>
        </p:spPr>
      </p:pic>
      <p:pic>
        <p:nvPicPr>
          <p:cNvPr id="410" name="グラフィックス 319" descr="日毎カレンダー">
            <a:extLst>
              <a:ext uri="{FF2B5EF4-FFF2-40B4-BE49-F238E27FC236}">
                <a16:creationId xmlns:a16="http://schemas.microsoft.com/office/drawing/2014/main" id="{345A9402-58EF-E49A-E6FE-D370A8754B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16584" y="4516304"/>
            <a:ext cx="137160" cy="137160"/>
          </a:xfrm>
          <a:prstGeom prst="rect">
            <a:avLst/>
          </a:prstGeom>
        </p:spPr>
      </p:pic>
      <p:sp>
        <p:nvSpPr>
          <p:cNvPr id="411" name="テキスト ボックス 322">
            <a:extLst>
              <a:ext uri="{FF2B5EF4-FFF2-40B4-BE49-F238E27FC236}">
                <a16:creationId xmlns:a16="http://schemas.microsoft.com/office/drawing/2014/main" id="{66FC3F2D-4B77-2A20-F38F-8084CD7D8D09}"/>
              </a:ext>
            </a:extLst>
          </p:cNvPr>
          <p:cNvSpPr txBox="1"/>
          <p:nvPr/>
        </p:nvSpPr>
        <p:spPr>
          <a:xfrm>
            <a:off x="5131970" y="4697760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12" name="正方形/長方形 323">
            <a:extLst>
              <a:ext uri="{FF2B5EF4-FFF2-40B4-BE49-F238E27FC236}">
                <a16:creationId xmlns:a16="http://schemas.microsoft.com/office/drawing/2014/main" id="{CFBA3623-A66E-5577-7046-B704E2FB2393}"/>
              </a:ext>
            </a:extLst>
          </p:cNvPr>
          <p:cNvSpPr/>
          <p:nvPr/>
        </p:nvSpPr>
        <p:spPr>
          <a:xfrm>
            <a:off x="5074963" y="4711594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3" name="テキスト ボックス 324">
            <a:extLst>
              <a:ext uri="{FF2B5EF4-FFF2-40B4-BE49-F238E27FC236}">
                <a16:creationId xmlns:a16="http://schemas.microsoft.com/office/drawing/2014/main" id="{64AD8A18-1D3C-1036-B40D-6383B3798A11}"/>
              </a:ext>
            </a:extLst>
          </p:cNvPr>
          <p:cNvSpPr txBox="1"/>
          <p:nvPr/>
        </p:nvSpPr>
        <p:spPr>
          <a:xfrm>
            <a:off x="5194774" y="451899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14" name="テキスト ボックス 325">
            <a:extLst>
              <a:ext uri="{FF2B5EF4-FFF2-40B4-BE49-F238E27FC236}">
                <a16:creationId xmlns:a16="http://schemas.microsoft.com/office/drawing/2014/main" id="{E3EB63EA-67F5-DA5E-2B51-87B2467B7BAE}"/>
              </a:ext>
            </a:extLst>
          </p:cNvPr>
          <p:cNvSpPr txBox="1"/>
          <p:nvPr/>
        </p:nvSpPr>
        <p:spPr>
          <a:xfrm>
            <a:off x="5833569" y="451243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415" name="図 327">
            <a:extLst>
              <a:ext uri="{FF2B5EF4-FFF2-40B4-BE49-F238E27FC236}">
                <a16:creationId xmlns:a16="http://schemas.microsoft.com/office/drawing/2014/main" id="{088FC901-5B80-193A-7AE3-4E065CBC52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5338" y="4957089"/>
            <a:ext cx="1289035" cy="275128"/>
          </a:xfrm>
          <a:prstGeom prst="rect">
            <a:avLst/>
          </a:prstGeom>
        </p:spPr>
      </p:pic>
      <p:pic>
        <p:nvPicPr>
          <p:cNvPr id="416" name="図 328">
            <a:extLst>
              <a:ext uri="{FF2B5EF4-FFF2-40B4-BE49-F238E27FC236}">
                <a16:creationId xmlns:a16="http://schemas.microsoft.com/office/drawing/2014/main" id="{03DB4CE3-97D9-C5C3-F8FB-C77A2F85AC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5754" y="5388207"/>
            <a:ext cx="1279444" cy="267020"/>
          </a:xfrm>
          <a:prstGeom prst="rect">
            <a:avLst/>
          </a:prstGeom>
        </p:spPr>
      </p:pic>
      <p:sp>
        <p:nvSpPr>
          <p:cNvPr id="417" name="テキスト ボックス 329">
            <a:extLst>
              <a:ext uri="{FF2B5EF4-FFF2-40B4-BE49-F238E27FC236}">
                <a16:creationId xmlns:a16="http://schemas.microsoft.com/office/drawing/2014/main" id="{0E0790BB-28EE-DAB8-2996-8F975B4E2FA0}"/>
              </a:ext>
            </a:extLst>
          </p:cNvPr>
          <p:cNvSpPr txBox="1"/>
          <p:nvPr/>
        </p:nvSpPr>
        <p:spPr>
          <a:xfrm>
            <a:off x="5007193" y="4916281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Parts No : DEMO-PARTS-NO_A</a:t>
            </a: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</a:p>
          <a:p>
            <a:r>
              <a:rPr kumimoji="1" lang="en-US" altLang="ja-JP" sz="400" dirty="0">
                <a:latin typeface="+mj-lt"/>
              </a:rPr>
              <a:t>Lot no : 20231225, 20240118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418" name="テキスト ボックス 330">
            <a:extLst>
              <a:ext uri="{FF2B5EF4-FFF2-40B4-BE49-F238E27FC236}">
                <a16:creationId xmlns:a16="http://schemas.microsoft.com/office/drawing/2014/main" id="{E6C602E4-1B75-DAEE-C5D7-826F311ACE1B}"/>
              </a:ext>
            </a:extLst>
          </p:cNvPr>
          <p:cNvSpPr txBox="1"/>
          <p:nvPr/>
        </p:nvSpPr>
        <p:spPr>
          <a:xfrm>
            <a:off x="5007193" y="5331212"/>
            <a:ext cx="118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Parts No : DEMO-PARTS-NO_B</a:t>
            </a: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</a:p>
          <a:p>
            <a:r>
              <a:rPr kumimoji="1" lang="en-US" altLang="ja-JP" sz="400" dirty="0">
                <a:latin typeface="+mj-lt"/>
              </a:rPr>
              <a:t>Lot no : 20231225, 20240118</a:t>
            </a:r>
            <a:endParaRPr kumimoji="1" lang="ja-JP" altLang="en-US" sz="400" dirty="0">
              <a:latin typeface="+mj-lt"/>
            </a:endParaRPr>
          </a:p>
          <a:p>
            <a:endParaRPr kumimoji="1" lang="en-US" altLang="ja-JP" sz="400" dirty="0">
              <a:latin typeface="+mj-lt"/>
            </a:endParaRPr>
          </a:p>
        </p:txBody>
      </p:sp>
      <p:sp>
        <p:nvSpPr>
          <p:cNvPr id="419" name="テキスト ボックス 315">
            <a:extLst>
              <a:ext uri="{FF2B5EF4-FFF2-40B4-BE49-F238E27FC236}">
                <a16:creationId xmlns:a16="http://schemas.microsoft.com/office/drawing/2014/main" id="{2D2AF1BE-2297-58B7-9533-71D7969E5F51}"/>
              </a:ext>
            </a:extLst>
          </p:cNvPr>
          <p:cNvSpPr txBox="1"/>
          <p:nvPr/>
        </p:nvSpPr>
        <p:spPr>
          <a:xfrm>
            <a:off x="4994832" y="4494361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420" name="テキスト ボックス 269">
            <a:extLst>
              <a:ext uri="{FF2B5EF4-FFF2-40B4-BE49-F238E27FC236}">
                <a16:creationId xmlns:a16="http://schemas.microsoft.com/office/drawing/2014/main" id="{2168959B-E09A-AE49-F52B-B8A1FE4DF791}"/>
              </a:ext>
            </a:extLst>
          </p:cNvPr>
          <p:cNvSpPr txBox="1"/>
          <p:nvPr/>
        </p:nvSpPr>
        <p:spPr>
          <a:xfrm>
            <a:off x="4964079" y="3861592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8. Work Outbound</a:t>
            </a:r>
            <a:endParaRPr kumimoji="1" lang="ja-JP" altLang="en-US" sz="900" dirty="0"/>
          </a:p>
        </p:txBody>
      </p:sp>
      <p:sp>
        <p:nvSpPr>
          <p:cNvPr id="421" name="テキスト ボックス 269">
            <a:extLst>
              <a:ext uri="{FF2B5EF4-FFF2-40B4-BE49-F238E27FC236}">
                <a16:creationId xmlns:a16="http://schemas.microsoft.com/office/drawing/2014/main" id="{C8932803-3C6C-38A3-4A79-C59DDA973918}"/>
              </a:ext>
            </a:extLst>
          </p:cNvPr>
          <p:cNvSpPr txBox="1"/>
          <p:nvPr/>
        </p:nvSpPr>
        <p:spPr>
          <a:xfrm>
            <a:off x="489938" y="6385190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9. Outbound Detail</a:t>
            </a:r>
            <a:endParaRPr kumimoji="1" lang="ja-JP" altLang="en-US" sz="900" dirty="0"/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E8BDE26F-DE2C-7A38-4090-C8BB4268A6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3278" y="6703025"/>
            <a:ext cx="1347999" cy="2011825"/>
          </a:xfrm>
          <a:prstGeom prst="rect">
            <a:avLst/>
          </a:prstGeom>
        </p:spPr>
      </p:pic>
      <p:sp>
        <p:nvSpPr>
          <p:cNvPr id="423" name="テキスト ボックス 47">
            <a:extLst>
              <a:ext uri="{FF2B5EF4-FFF2-40B4-BE49-F238E27FC236}">
                <a16:creationId xmlns:a16="http://schemas.microsoft.com/office/drawing/2014/main" id="{D59B3BB5-9CD7-9CA5-23F4-4A9EA4D79F08}"/>
              </a:ext>
            </a:extLst>
          </p:cNvPr>
          <p:cNvSpPr txBox="1"/>
          <p:nvPr/>
        </p:nvSpPr>
        <p:spPr>
          <a:xfrm>
            <a:off x="1938933" y="6378795"/>
            <a:ext cx="146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10. Stock check</a:t>
            </a:r>
            <a:endParaRPr kumimoji="1" lang="ja-JP" altLang="en-US" sz="900" dirty="0"/>
          </a:p>
        </p:txBody>
      </p:sp>
      <p:sp>
        <p:nvSpPr>
          <p:cNvPr id="448" name="テキスト ボックス 48">
            <a:extLst>
              <a:ext uri="{FF2B5EF4-FFF2-40B4-BE49-F238E27FC236}">
                <a16:creationId xmlns:a16="http://schemas.microsoft.com/office/drawing/2014/main" id="{7F6701E5-D1A4-1576-7994-64C2987A38BD}"/>
              </a:ext>
            </a:extLst>
          </p:cNvPr>
          <p:cNvSpPr txBox="1"/>
          <p:nvPr/>
        </p:nvSpPr>
        <p:spPr>
          <a:xfrm>
            <a:off x="3546108" y="63856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11. Stock taking</a:t>
            </a:r>
            <a:endParaRPr kumimoji="1" lang="ja-JP" altLang="en-US" sz="900" dirty="0"/>
          </a:p>
        </p:txBody>
      </p:sp>
      <p:sp>
        <p:nvSpPr>
          <p:cNvPr id="449" name="テキスト ボックス 49">
            <a:extLst>
              <a:ext uri="{FF2B5EF4-FFF2-40B4-BE49-F238E27FC236}">
                <a16:creationId xmlns:a16="http://schemas.microsoft.com/office/drawing/2014/main" id="{2B8A96E5-8780-3CB0-545B-D651CD54F4E6}"/>
              </a:ext>
            </a:extLst>
          </p:cNvPr>
          <p:cNvSpPr txBox="1"/>
          <p:nvPr/>
        </p:nvSpPr>
        <p:spPr>
          <a:xfrm>
            <a:off x="4988085" y="63841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12. Change location</a:t>
            </a:r>
            <a:endParaRPr kumimoji="1" lang="ja-JP" altLang="en-US" sz="900" dirty="0"/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id="{369F387D-8F5E-59C6-5F51-37AE62BA1F7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13023" y="6718378"/>
            <a:ext cx="1344534" cy="16097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62C6E02-5BE7-E2A8-7464-4901E3FDC60D}"/>
              </a:ext>
            </a:extLst>
          </p:cNvPr>
          <p:cNvGrpSpPr/>
          <p:nvPr/>
        </p:nvGrpSpPr>
        <p:grpSpPr>
          <a:xfrm>
            <a:off x="3662932" y="2868005"/>
            <a:ext cx="1114748" cy="348415"/>
            <a:chOff x="3662932" y="2868005"/>
            <a:chExt cx="1114748" cy="348415"/>
          </a:xfrm>
        </p:grpSpPr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4FEDD729-2F3C-7DA4-D8B7-AE765B3C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1626" y="2936221"/>
              <a:ext cx="510584" cy="178119"/>
            </a:xfrm>
            <a:prstGeom prst="rect">
              <a:avLst/>
            </a:prstGeom>
          </p:spPr>
        </p:pic>
        <p:pic>
          <p:nvPicPr>
            <p:cNvPr id="206" name="図 205">
              <a:extLst>
                <a:ext uri="{FF2B5EF4-FFF2-40B4-BE49-F238E27FC236}">
                  <a16:creationId xmlns:a16="http://schemas.microsoft.com/office/drawing/2014/main" id="{6E2C0A9B-DEE5-38E1-21FE-DE82ACD28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7998" y="2943761"/>
              <a:ext cx="510584" cy="178119"/>
            </a:xfrm>
            <a:prstGeom prst="rect">
              <a:avLst/>
            </a:prstGeom>
          </p:spPr>
        </p:pic>
        <p:sp>
          <p:nvSpPr>
            <p:cNvPr id="207" name="テキスト ボックス 206">
              <a:extLst>
                <a:ext uri="{FF2B5EF4-FFF2-40B4-BE49-F238E27FC236}">
                  <a16:creationId xmlns:a16="http://schemas.microsoft.com/office/drawing/2014/main" id="{3B5FEAD0-B9AB-21F1-3EC0-7FB386039F97}"/>
                </a:ext>
              </a:extLst>
            </p:cNvPr>
            <p:cNvSpPr txBox="1"/>
            <p:nvPr/>
          </p:nvSpPr>
          <p:spPr>
            <a:xfrm>
              <a:off x="3808372" y="2937025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5" name="図 210">
              <a:extLst>
                <a:ext uri="{FF2B5EF4-FFF2-40B4-BE49-F238E27FC236}">
                  <a16:creationId xmlns:a16="http://schemas.microsoft.com/office/drawing/2014/main" id="{B921C3B3-C080-EDBC-345B-3F77613E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62932" y="2868005"/>
              <a:ext cx="1114748" cy="348415"/>
            </a:xfrm>
            <a:prstGeom prst="rect">
              <a:avLst/>
            </a:prstGeom>
          </p:spPr>
        </p:pic>
        <p:pic>
          <p:nvPicPr>
            <p:cNvPr id="8" name="図 211">
              <a:extLst>
                <a:ext uri="{FF2B5EF4-FFF2-40B4-BE49-F238E27FC236}">
                  <a16:creationId xmlns:a16="http://schemas.microsoft.com/office/drawing/2014/main" id="{1615EE59-1821-62F9-604C-85C38A02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03158" y="2995019"/>
              <a:ext cx="809836" cy="97172"/>
            </a:xfrm>
            <a:prstGeom prst="rect">
              <a:avLst/>
            </a:prstGeom>
          </p:spPr>
        </p:pic>
        <p:sp>
          <p:nvSpPr>
            <p:cNvPr id="9" name="テキスト ボックス 218">
              <a:extLst>
                <a:ext uri="{FF2B5EF4-FFF2-40B4-BE49-F238E27FC236}">
                  <a16:creationId xmlns:a16="http://schemas.microsoft.com/office/drawing/2014/main" id="{C85B418E-BD35-B727-05FA-3C1DE56A3D72}"/>
                </a:ext>
              </a:extLst>
            </p:cNvPr>
            <p:cNvSpPr txBox="1"/>
            <p:nvPr/>
          </p:nvSpPr>
          <p:spPr>
            <a:xfrm>
              <a:off x="3828519" y="2949606"/>
              <a:ext cx="8098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 Rework</a:t>
              </a:r>
              <a:endParaRPr kumimoji="1" lang="ja-JP" altLang="en-US" sz="600" dirty="0"/>
            </a:p>
          </p:txBody>
        </p:sp>
      </p:grpSp>
      <p:pic>
        <p:nvPicPr>
          <p:cNvPr id="11" name="図 385">
            <a:extLst>
              <a:ext uri="{FF2B5EF4-FFF2-40B4-BE49-F238E27FC236}">
                <a16:creationId xmlns:a16="http://schemas.microsoft.com/office/drawing/2014/main" id="{0588A2D7-9D34-C83C-4593-1C931CEFDF1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45162" y="4203486"/>
            <a:ext cx="1355823" cy="2027476"/>
          </a:xfrm>
          <a:prstGeom prst="rect">
            <a:avLst/>
          </a:prstGeom>
        </p:spPr>
      </p:pic>
      <p:pic>
        <p:nvPicPr>
          <p:cNvPr id="12" name="図 386">
            <a:extLst>
              <a:ext uri="{FF2B5EF4-FFF2-40B4-BE49-F238E27FC236}">
                <a16:creationId xmlns:a16="http://schemas.microsoft.com/office/drawing/2014/main" id="{3A321ADC-8F2A-8CD4-1FE0-E4908133F9F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61816" y="5215844"/>
            <a:ext cx="1323253" cy="276635"/>
          </a:xfrm>
          <a:prstGeom prst="rect">
            <a:avLst/>
          </a:prstGeom>
        </p:spPr>
      </p:pic>
      <p:pic>
        <p:nvPicPr>
          <p:cNvPr id="13" name="図 387">
            <a:extLst>
              <a:ext uri="{FF2B5EF4-FFF2-40B4-BE49-F238E27FC236}">
                <a16:creationId xmlns:a16="http://schemas.microsoft.com/office/drawing/2014/main" id="{CF01CBB2-5397-99C3-799C-4CCD626A84C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61446" y="5557560"/>
            <a:ext cx="421741" cy="138318"/>
          </a:xfrm>
          <a:prstGeom prst="rect">
            <a:avLst/>
          </a:prstGeom>
        </p:spPr>
      </p:pic>
      <p:sp>
        <p:nvSpPr>
          <p:cNvPr id="15" name="テキスト ボックス 388">
            <a:extLst>
              <a:ext uri="{FF2B5EF4-FFF2-40B4-BE49-F238E27FC236}">
                <a16:creationId xmlns:a16="http://schemas.microsoft.com/office/drawing/2014/main" id="{BA69649B-6FE9-44A2-96DB-90FC725DBDCE}"/>
              </a:ext>
            </a:extLst>
          </p:cNvPr>
          <p:cNvSpPr txBox="1"/>
          <p:nvPr/>
        </p:nvSpPr>
        <p:spPr>
          <a:xfrm>
            <a:off x="3545162" y="5509972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18" name="テキスト ボックス 389">
            <a:extLst>
              <a:ext uri="{FF2B5EF4-FFF2-40B4-BE49-F238E27FC236}">
                <a16:creationId xmlns:a16="http://schemas.microsoft.com/office/drawing/2014/main" id="{45B383A3-B5F8-9AA8-9ADB-2F1C6DC5AB9B}"/>
              </a:ext>
            </a:extLst>
          </p:cNvPr>
          <p:cNvSpPr txBox="1"/>
          <p:nvPr/>
        </p:nvSpPr>
        <p:spPr>
          <a:xfrm>
            <a:off x="3545162" y="527119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9" name="図 390">
            <a:extLst>
              <a:ext uri="{FF2B5EF4-FFF2-40B4-BE49-F238E27FC236}">
                <a16:creationId xmlns:a16="http://schemas.microsoft.com/office/drawing/2014/main" id="{3AAEB48E-C6E0-EF05-8959-D9F44FBCEF6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70539" y="5256930"/>
            <a:ext cx="905173" cy="202741"/>
          </a:xfrm>
          <a:prstGeom prst="rect">
            <a:avLst/>
          </a:prstGeom>
        </p:spPr>
      </p:pic>
      <p:pic>
        <p:nvPicPr>
          <p:cNvPr id="20" name="図 391">
            <a:extLst>
              <a:ext uri="{FF2B5EF4-FFF2-40B4-BE49-F238E27FC236}">
                <a16:creationId xmlns:a16="http://schemas.microsoft.com/office/drawing/2014/main" id="{BDEF8435-452B-2247-967C-53D9100F6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79005" y="5038386"/>
            <a:ext cx="381033" cy="112377"/>
          </a:xfrm>
          <a:prstGeom prst="rect">
            <a:avLst/>
          </a:prstGeom>
        </p:spPr>
      </p:pic>
      <p:sp>
        <p:nvSpPr>
          <p:cNvPr id="21" name="テキスト ボックス 392">
            <a:extLst>
              <a:ext uri="{FF2B5EF4-FFF2-40B4-BE49-F238E27FC236}">
                <a16:creationId xmlns:a16="http://schemas.microsoft.com/office/drawing/2014/main" id="{F57C5A67-8402-EC0B-D217-504D0B81A8FC}"/>
              </a:ext>
            </a:extLst>
          </p:cNvPr>
          <p:cNvSpPr txBox="1"/>
          <p:nvPr/>
        </p:nvSpPr>
        <p:spPr>
          <a:xfrm>
            <a:off x="4037664" y="5005555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23" name="図 394">
            <a:extLst>
              <a:ext uri="{FF2B5EF4-FFF2-40B4-BE49-F238E27FC236}">
                <a16:creationId xmlns:a16="http://schemas.microsoft.com/office/drawing/2014/main" id="{5E5BDCD6-DC01-91F0-0CF2-C4C551FD408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86598" y="5312048"/>
            <a:ext cx="293040" cy="79099"/>
          </a:xfrm>
          <a:prstGeom prst="rect">
            <a:avLst/>
          </a:prstGeom>
        </p:spPr>
      </p:pic>
      <p:pic>
        <p:nvPicPr>
          <p:cNvPr id="24" name="図 395">
            <a:extLst>
              <a:ext uri="{FF2B5EF4-FFF2-40B4-BE49-F238E27FC236}">
                <a16:creationId xmlns:a16="http://schemas.microsoft.com/office/drawing/2014/main" id="{FA971D65-09BC-EC06-344D-D297C657C6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49414" y="5043898"/>
            <a:ext cx="436337" cy="79099"/>
          </a:xfrm>
          <a:prstGeom prst="rect">
            <a:avLst/>
          </a:prstGeom>
        </p:spPr>
      </p:pic>
      <p:pic>
        <p:nvPicPr>
          <p:cNvPr id="26" name="図 396">
            <a:extLst>
              <a:ext uri="{FF2B5EF4-FFF2-40B4-BE49-F238E27FC236}">
                <a16:creationId xmlns:a16="http://schemas.microsoft.com/office/drawing/2014/main" id="{8449C95A-955A-321B-FF10-74F12B3AC5B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06907" y="5785316"/>
            <a:ext cx="436337" cy="79099"/>
          </a:xfrm>
          <a:prstGeom prst="rect">
            <a:avLst/>
          </a:prstGeom>
        </p:spPr>
      </p:pic>
      <p:pic>
        <p:nvPicPr>
          <p:cNvPr id="29" name="図 397">
            <a:extLst>
              <a:ext uri="{FF2B5EF4-FFF2-40B4-BE49-F238E27FC236}">
                <a16:creationId xmlns:a16="http://schemas.microsoft.com/office/drawing/2014/main" id="{CC0252A0-6C25-97F0-936C-578CA554B41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49414" y="4663970"/>
            <a:ext cx="436337" cy="106315"/>
          </a:xfrm>
          <a:prstGeom prst="rect">
            <a:avLst/>
          </a:prstGeom>
        </p:spPr>
      </p:pic>
      <p:pic>
        <p:nvPicPr>
          <p:cNvPr id="30" name="図 398">
            <a:extLst>
              <a:ext uri="{FF2B5EF4-FFF2-40B4-BE49-F238E27FC236}">
                <a16:creationId xmlns:a16="http://schemas.microsoft.com/office/drawing/2014/main" id="{F215616D-2F4A-C2E2-6F61-15095BD0EF0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79045" y="4855687"/>
            <a:ext cx="436337" cy="106315"/>
          </a:xfrm>
          <a:prstGeom prst="rect">
            <a:avLst/>
          </a:prstGeom>
        </p:spPr>
      </p:pic>
      <p:sp>
        <p:nvSpPr>
          <p:cNvPr id="32" name="テキスト ボックス 399">
            <a:extLst>
              <a:ext uri="{FF2B5EF4-FFF2-40B4-BE49-F238E27FC236}">
                <a16:creationId xmlns:a16="http://schemas.microsoft.com/office/drawing/2014/main" id="{7CD6BCCC-1EDC-52AF-9E82-FEF4B7CF2BA1}"/>
              </a:ext>
            </a:extLst>
          </p:cNvPr>
          <p:cNvSpPr txBox="1"/>
          <p:nvPr/>
        </p:nvSpPr>
        <p:spPr>
          <a:xfrm>
            <a:off x="4025681" y="4610325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36" name="テキスト ボックス 400">
            <a:extLst>
              <a:ext uri="{FF2B5EF4-FFF2-40B4-BE49-F238E27FC236}">
                <a16:creationId xmlns:a16="http://schemas.microsoft.com/office/drawing/2014/main" id="{999ADD35-BDBD-A828-D15E-FCE20BEDAEF1}"/>
              </a:ext>
            </a:extLst>
          </p:cNvPr>
          <p:cNvSpPr txBox="1"/>
          <p:nvPr/>
        </p:nvSpPr>
        <p:spPr>
          <a:xfrm>
            <a:off x="3597773" y="4813293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37" name="テキスト ボックス 402">
            <a:extLst>
              <a:ext uri="{FF2B5EF4-FFF2-40B4-BE49-F238E27FC236}">
                <a16:creationId xmlns:a16="http://schemas.microsoft.com/office/drawing/2014/main" id="{94716333-E96A-1CE3-C5AB-F92EF2D88E34}"/>
              </a:ext>
            </a:extLst>
          </p:cNvPr>
          <p:cNvSpPr txBox="1"/>
          <p:nvPr/>
        </p:nvSpPr>
        <p:spPr>
          <a:xfrm>
            <a:off x="4114316" y="5268504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39" name="図 403">
            <a:extLst>
              <a:ext uri="{FF2B5EF4-FFF2-40B4-BE49-F238E27FC236}">
                <a16:creationId xmlns:a16="http://schemas.microsoft.com/office/drawing/2014/main" id="{64FC8869-ADFC-ADAD-9B3A-23C97410A3E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59077" y="5205230"/>
            <a:ext cx="1323253" cy="276635"/>
          </a:xfrm>
          <a:prstGeom prst="rect">
            <a:avLst/>
          </a:prstGeom>
        </p:spPr>
      </p:pic>
      <p:pic>
        <p:nvPicPr>
          <p:cNvPr id="41" name="図 404">
            <a:extLst>
              <a:ext uri="{FF2B5EF4-FFF2-40B4-BE49-F238E27FC236}">
                <a16:creationId xmlns:a16="http://schemas.microsoft.com/office/drawing/2014/main" id="{E6D55032-1D79-4B9E-76A1-4601E71F524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58707" y="5546946"/>
            <a:ext cx="421741" cy="138318"/>
          </a:xfrm>
          <a:prstGeom prst="rect">
            <a:avLst/>
          </a:prstGeom>
        </p:spPr>
      </p:pic>
      <p:sp>
        <p:nvSpPr>
          <p:cNvPr id="42" name="テキスト ボックス 405">
            <a:extLst>
              <a:ext uri="{FF2B5EF4-FFF2-40B4-BE49-F238E27FC236}">
                <a16:creationId xmlns:a16="http://schemas.microsoft.com/office/drawing/2014/main" id="{5D45325F-F131-00C9-F6EC-757246B33303}"/>
              </a:ext>
            </a:extLst>
          </p:cNvPr>
          <p:cNvSpPr txBox="1"/>
          <p:nvPr/>
        </p:nvSpPr>
        <p:spPr>
          <a:xfrm>
            <a:off x="3542423" y="5499358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3" name="テキスト ボックス 406">
            <a:extLst>
              <a:ext uri="{FF2B5EF4-FFF2-40B4-BE49-F238E27FC236}">
                <a16:creationId xmlns:a16="http://schemas.microsoft.com/office/drawing/2014/main" id="{E16FDE97-2839-18AC-D8AE-BC6C9BDF45A2}"/>
              </a:ext>
            </a:extLst>
          </p:cNvPr>
          <p:cNvSpPr txBox="1"/>
          <p:nvPr/>
        </p:nvSpPr>
        <p:spPr>
          <a:xfrm>
            <a:off x="3542423" y="526058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4" name="図 407">
            <a:extLst>
              <a:ext uri="{FF2B5EF4-FFF2-40B4-BE49-F238E27FC236}">
                <a16:creationId xmlns:a16="http://schemas.microsoft.com/office/drawing/2014/main" id="{2622CAC4-A289-3043-1EA9-30A0F2D3902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67800" y="5246316"/>
            <a:ext cx="905173" cy="202741"/>
          </a:xfrm>
          <a:prstGeom prst="rect">
            <a:avLst/>
          </a:prstGeom>
        </p:spPr>
      </p:pic>
      <p:pic>
        <p:nvPicPr>
          <p:cNvPr id="45" name="図 408">
            <a:extLst>
              <a:ext uri="{FF2B5EF4-FFF2-40B4-BE49-F238E27FC236}">
                <a16:creationId xmlns:a16="http://schemas.microsoft.com/office/drawing/2014/main" id="{38E3EE16-9EED-8C76-F357-9E31DD9A4E9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83859" y="5301434"/>
            <a:ext cx="293040" cy="79099"/>
          </a:xfrm>
          <a:prstGeom prst="rect">
            <a:avLst/>
          </a:prstGeom>
        </p:spPr>
      </p:pic>
      <p:pic>
        <p:nvPicPr>
          <p:cNvPr id="46" name="図 409">
            <a:extLst>
              <a:ext uri="{FF2B5EF4-FFF2-40B4-BE49-F238E27FC236}">
                <a16:creationId xmlns:a16="http://schemas.microsoft.com/office/drawing/2014/main" id="{856F850C-F435-F0AD-34B9-B1101249971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04168" y="5774702"/>
            <a:ext cx="436337" cy="79099"/>
          </a:xfrm>
          <a:prstGeom prst="rect">
            <a:avLst/>
          </a:prstGeom>
        </p:spPr>
      </p:pic>
      <p:pic>
        <p:nvPicPr>
          <p:cNvPr id="47" name="図 410">
            <a:extLst>
              <a:ext uri="{FF2B5EF4-FFF2-40B4-BE49-F238E27FC236}">
                <a16:creationId xmlns:a16="http://schemas.microsoft.com/office/drawing/2014/main" id="{761EE6DE-947D-A802-B726-6D4E5AE3D9A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59905" y="5196633"/>
            <a:ext cx="1323253" cy="276635"/>
          </a:xfrm>
          <a:prstGeom prst="rect">
            <a:avLst/>
          </a:prstGeom>
        </p:spPr>
      </p:pic>
      <p:pic>
        <p:nvPicPr>
          <p:cNvPr id="48" name="図 411">
            <a:extLst>
              <a:ext uri="{FF2B5EF4-FFF2-40B4-BE49-F238E27FC236}">
                <a16:creationId xmlns:a16="http://schemas.microsoft.com/office/drawing/2014/main" id="{26D3FAE4-05DD-EFA4-670A-6F2D91A2CDA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59535" y="5538349"/>
            <a:ext cx="421741" cy="138318"/>
          </a:xfrm>
          <a:prstGeom prst="rect">
            <a:avLst/>
          </a:prstGeom>
        </p:spPr>
      </p:pic>
      <p:pic>
        <p:nvPicPr>
          <p:cNvPr id="49" name="図 414">
            <a:extLst>
              <a:ext uri="{FF2B5EF4-FFF2-40B4-BE49-F238E27FC236}">
                <a16:creationId xmlns:a16="http://schemas.microsoft.com/office/drawing/2014/main" id="{9EBE2B05-4161-46E0-3D95-910914ED83E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68628" y="5237719"/>
            <a:ext cx="905173" cy="202741"/>
          </a:xfrm>
          <a:prstGeom prst="rect">
            <a:avLst/>
          </a:prstGeom>
        </p:spPr>
      </p:pic>
      <p:pic>
        <p:nvPicPr>
          <p:cNvPr id="50" name="図 415">
            <a:extLst>
              <a:ext uri="{FF2B5EF4-FFF2-40B4-BE49-F238E27FC236}">
                <a16:creationId xmlns:a16="http://schemas.microsoft.com/office/drawing/2014/main" id="{C6E01DB7-FA6D-64B5-AEFC-922D92897A6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84687" y="5292837"/>
            <a:ext cx="293040" cy="79099"/>
          </a:xfrm>
          <a:prstGeom prst="rect">
            <a:avLst/>
          </a:prstGeom>
        </p:spPr>
      </p:pic>
      <p:pic>
        <p:nvPicPr>
          <p:cNvPr id="51" name="図 417">
            <a:extLst>
              <a:ext uri="{FF2B5EF4-FFF2-40B4-BE49-F238E27FC236}">
                <a16:creationId xmlns:a16="http://schemas.microsoft.com/office/drawing/2014/main" id="{11364ABC-D93A-FA18-EFED-0C5E7E8F77E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72963" y="5740508"/>
            <a:ext cx="1316807" cy="184666"/>
          </a:xfrm>
          <a:prstGeom prst="rect">
            <a:avLst/>
          </a:prstGeom>
        </p:spPr>
      </p:pic>
      <p:pic>
        <p:nvPicPr>
          <p:cNvPr id="52" name="図 292">
            <a:extLst>
              <a:ext uri="{FF2B5EF4-FFF2-40B4-BE49-F238E27FC236}">
                <a16:creationId xmlns:a16="http://schemas.microsoft.com/office/drawing/2014/main" id="{686FCE23-DE17-525A-6757-58BC51A3C1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7157" y="4345592"/>
            <a:ext cx="805148" cy="123622"/>
          </a:xfrm>
          <a:prstGeom prst="rect">
            <a:avLst/>
          </a:prstGeom>
        </p:spPr>
      </p:pic>
      <p:sp>
        <p:nvSpPr>
          <p:cNvPr id="53" name="テキスト ボックス 294">
            <a:extLst>
              <a:ext uri="{FF2B5EF4-FFF2-40B4-BE49-F238E27FC236}">
                <a16:creationId xmlns:a16="http://schemas.microsoft.com/office/drawing/2014/main" id="{069A82EF-3454-2C32-74EA-9DA4FFB0295D}"/>
              </a:ext>
            </a:extLst>
          </p:cNvPr>
          <p:cNvSpPr txBox="1"/>
          <p:nvPr/>
        </p:nvSpPr>
        <p:spPr>
          <a:xfrm>
            <a:off x="3890422" y="431408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11F2CA-B0EE-5307-4A6D-C47BA8443A01}"/>
              </a:ext>
            </a:extLst>
          </p:cNvPr>
          <p:cNvSpPr/>
          <p:nvPr/>
        </p:nvSpPr>
        <p:spPr>
          <a:xfrm>
            <a:off x="3572963" y="5774702"/>
            <a:ext cx="1300010" cy="134311"/>
          </a:xfrm>
          <a:prstGeom prst="roundRect">
            <a:avLst>
              <a:gd name="adj" fmla="val 35106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Print label [P1]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8CAEEB1-F078-740E-8775-06412380E07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555139" y="4986376"/>
            <a:ext cx="1331001" cy="774337"/>
          </a:xfrm>
          <a:prstGeom prst="rect">
            <a:avLst/>
          </a:prstGeom>
        </p:spPr>
      </p:pic>
      <p:pic>
        <p:nvPicPr>
          <p:cNvPr id="492" name="Picture 491">
            <a:extLst>
              <a:ext uri="{FF2B5EF4-FFF2-40B4-BE49-F238E27FC236}">
                <a16:creationId xmlns:a16="http://schemas.microsoft.com/office/drawing/2014/main" id="{A6C41586-BAA0-A233-5523-4FD53B0C49A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85" y="6718378"/>
            <a:ext cx="1436936" cy="2029396"/>
          </a:xfrm>
          <a:prstGeom prst="rect">
            <a:avLst/>
          </a:prstGeom>
          <a:ln>
            <a:solidFill>
              <a:srgbClr val="666666"/>
            </a:solidFill>
          </a:ln>
        </p:spPr>
      </p:pic>
      <p:pic>
        <p:nvPicPr>
          <p:cNvPr id="493" name="図 53">
            <a:extLst>
              <a:ext uri="{FF2B5EF4-FFF2-40B4-BE49-F238E27FC236}">
                <a16:creationId xmlns:a16="http://schemas.microsoft.com/office/drawing/2014/main" id="{88BD1838-F441-AE47-5A07-B05212535AF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08155" y="6687157"/>
            <a:ext cx="1358721" cy="2027693"/>
          </a:xfrm>
          <a:prstGeom prst="rect">
            <a:avLst/>
          </a:prstGeom>
        </p:spPr>
      </p:pic>
      <p:pic>
        <p:nvPicPr>
          <p:cNvPr id="494" name="図 54">
            <a:extLst>
              <a:ext uri="{FF2B5EF4-FFF2-40B4-BE49-F238E27FC236}">
                <a16:creationId xmlns:a16="http://schemas.microsoft.com/office/drawing/2014/main" id="{9CC38C3C-FEEA-DE68-5B2C-2549D7C2D8D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866724" y="7591558"/>
            <a:ext cx="225389" cy="70485"/>
          </a:xfrm>
          <a:prstGeom prst="rect">
            <a:avLst/>
          </a:prstGeom>
        </p:spPr>
      </p:pic>
      <p:pic>
        <p:nvPicPr>
          <p:cNvPr id="495" name="図 56">
            <a:extLst>
              <a:ext uri="{FF2B5EF4-FFF2-40B4-BE49-F238E27FC236}">
                <a16:creationId xmlns:a16="http://schemas.microsoft.com/office/drawing/2014/main" id="{DE11E785-AB8B-D542-BB5E-FFD4BD63E57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85537" y="7591558"/>
            <a:ext cx="303288" cy="70485"/>
          </a:xfrm>
          <a:prstGeom prst="rect">
            <a:avLst/>
          </a:prstGeom>
        </p:spPr>
      </p:pic>
      <p:pic>
        <p:nvPicPr>
          <p:cNvPr id="496" name="図 59">
            <a:extLst>
              <a:ext uri="{FF2B5EF4-FFF2-40B4-BE49-F238E27FC236}">
                <a16:creationId xmlns:a16="http://schemas.microsoft.com/office/drawing/2014/main" id="{5B0D4B1E-0BA1-24B4-2412-3D3EE3D5A5C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134872" y="7571557"/>
            <a:ext cx="213781" cy="97543"/>
          </a:xfrm>
          <a:prstGeom prst="rect">
            <a:avLst/>
          </a:prstGeom>
        </p:spPr>
      </p:pic>
      <p:pic>
        <p:nvPicPr>
          <p:cNvPr id="497" name="図 61">
            <a:extLst>
              <a:ext uri="{FF2B5EF4-FFF2-40B4-BE49-F238E27FC236}">
                <a16:creationId xmlns:a16="http://schemas.microsoft.com/office/drawing/2014/main" id="{44D3B721-C9FE-B363-93C9-C368C720751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637181" y="7064153"/>
            <a:ext cx="350550" cy="72867"/>
          </a:xfrm>
          <a:prstGeom prst="rect">
            <a:avLst/>
          </a:prstGeom>
        </p:spPr>
      </p:pic>
      <p:pic>
        <p:nvPicPr>
          <p:cNvPr id="498" name="図 62">
            <a:extLst>
              <a:ext uri="{FF2B5EF4-FFF2-40B4-BE49-F238E27FC236}">
                <a16:creationId xmlns:a16="http://schemas.microsoft.com/office/drawing/2014/main" id="{01543D2C-66CC-C002-8ED0-058EC7AD4F2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022397" y="7189877"/>
            <a:ext cx="692619" cy="194424"/>
          </a:xfrm>
          <a:prstGeom prst="rect">
            <a:avLst/>
          </a:prstGeom>
        </p:spPr>
      </p:pic>
      <p:sp>
        <p:nvSpPr>
          <p:cNvPr id="499" name="四角形: 角を丸くする 63">
            <a:extLst>
              <a:ext uri="{FF2B5EF4-FFF2-40B4-BE49-F238E27FC236}">
                <a16:creationId xmlns:a16="http://schemas.microsoft.com/office/drawing/2014/main" id="{D2E20B56-8DEE-8D22-3848-6FC3E791295D}"/>
              </a:ext>
            </a:extLst>
          </p:cNvPr>
          <p:cNvSpPr/>
          <p:nvPr/>
        </p:nvSpPr>
        <p:spPr>
          <a:xfrm>
            <a:off x="2341637" y="7202938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500" name="テキスト ボックス 85">
            <a:extLst>
              <a:ext uri="{FF2B5EF4-FFF2-40B4-BE49-F238E27FC236}">
                <a16:creationId xmlns:a16="http://schemas.microsoft.com/office/drawing/2014/main" id="{E7ED102E-01EF-910C-433C-99B98B97EFA8}"/>
              </a:ext>
            </a:extLst>
          </p:cNvPr>
          <p:cNvSpPr txBox="1"/>
          <p:nvPr/>
        </p:nvSpPr>
        <p:spPr>
          <a:xfrm>
            <a:off x="1978444" y="7165328"/>
            <a:ext cx="3898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No:</a:t>
            </a:r>
            <a:endParaRPr kumimoji="1" lang="ja-JP" altLang="en-US" sz="500" dirty="0"/>
          </a:p>
        </p:txBody>
      </p:sp>
      <p:pic>
        <p:nvPicPr>
          <p:cNvPr id="501" name="Picture 500">
            <a:extLst>
              <a:ext uri="{FF2B5EF4-FFF2-40B4-BE49-F238E27FC236}">
                <a16:creationId xmlns:a16="http://schemas.microsoft.com/office/drawing/2014/main" id="{06E11709-61E5-6349-F2C8-139226F0D72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27905" y="7550752"/>
            <a:ext cx="1319075" cy="915864"/>
          </a:xfrm>
          <a:prstGeom prst="rect">
            <a:avLst/>
          </a:prstGeom>
        </p:spPr>
      </p:pic>
      <p:sp>
        <p:nvSpPr>
          <p:cNvPr id="502" name="テキスト ボックス 40">
            <a:extLst>
              <a:ext uri="{FF2B5EF4-FFF2-40B4-BE49-F238E27FC236}">
                <a16:creationId xmlns:a16="http://schemas.microsoft.com/office/drawing/2014/main" id="{B88DEEDE-B5AE-72F5-54FD-A8B81726759D}"/>
              </a:ext>
            </a:extLst>
          </p:cNvPr>
          <p:cNvSpPr txBox="1"/>
          <p:nvPr/>
        </p:nvSpPr>
        <p:spPr>
          <a:xfrm>
            <a:off x="2850142" y="8579070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6,860</a:t>
            </a:r>
            <a:endParaRPr kumimoji="1" lang="ja-JP" altLang="en-US" sz="600" dirty="0"/>
          </a:p>
        </p:txBody>
      </p:sp>
      <p:sp>
        <p:nvSpPr>
          <p:cNvPr id="503" name="テキスト ボックス 87">
            <a:extLst>
              <a:ext uri="{FF2B5EF4-FFF2-40B4-BE49-F238E27FC236}">
                <a16:creationId xmlns:a16="http://schemas.microsoft.com/office/drawing/2014/main" id="{B48CBECC-1501-68B3-ABBA-FFAE03FBE34B}"/>
              </a:ext>
            </a:extLst>
          </p:cNvPr>
          <p:cNvSpPr txBox="1"/>
          <p:nvPr/>
        </p:nvSpPr>
        <p:spPr>
          <a:xfrm>
            <a:off x="2309673" y="7015947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31B52DB-F660-9881-B24D-F843DB1C3CAF}"/>
              </a:ext>
            </a:extLst>
          </p:cNvPr>
          <p:cNvSpPr/>
          <p:nvPr/>
        </p:nvSpPr>
        <p:spPr>
          <a:xfrm>
            <a:off x="4783062" y="308947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6CC7EFA6-336B-C112-CC4D-595E00D881D1}"/>
              </a:ext>
            </a:extLst>
          </p:cNvPr>
          <p:cNvGrpSpPr/>
          <p:nvPr/>
        </p:nvGrpSpPr>
        <p:grpSpPr>
          <a:xfrm>
            <a:off x="3658391" y="3182735"/>
            <a:ext cx="1114748" cy="348415"/>
            <a:chOff x="3662932" y="2868005"/>
            <a:chExt cx="1114748" cy="348415"/>
          </a:xfrm>
        </p:grpSpPr>
        <p:pic>
          <p:nvPicPr>
            <p:cNvPr id="451" name="図 236">
              <a:extLst>
                <a:ext uri="{FF2B5EF4-FFF2-40B4-BE49-F238E27FC236}">
                  <a16:creationId xmlns:a16="http://schemas.microsoft.com/office/drawing/2014/main" id="{8A88DE2B-A9BE-C936-CED8-01438A29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1626" y="2936221"/>
              <a:ext cx="510584" cy="178119"/>
            </a:xfrm>
            <a:prstGeom prst="rect">
              <a:avLst/>
            </a:prstGeom>
          </p:spPr>
        </p:pic>
        <p:pic>
          <p:nvPicPr>
            <p:cNvPr id="452" name="図 205">
              <a:extLst>
                <a:ext uri="{FF2B5EF4-FFF2-40B4-BE49-F238E27FC236}">
                  <a16:creationId xmlns:a16="http://schemas.microsoft.com/office/drawing/2014/main" id="{FBA67B94-583D-DFC9-3631-12D5FEEE2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7998" y="2943761"/>
              <a:ext cx="510584" cy="178119"/>
            </a:xfrm>
            <a:prstGeom prst="rect">
              <a:avLst/>
            </a:prstGeom>
          </p:spPr>
        </p:pic>
        <p:sp>
          <p:nvSpPr>
            <p:cNvPr id="453" name="テキスト ボックス 206">
              <a:extLst>
                <a:ext uri="{FF2B5EF4-FFF2-40B4-BE49-F238E27FC236}">
                  <a16:creationId xmlns:a16="http://schemas.microsoft.com/office/drawing/2014/main" id="{1E3F3601-8DEC-E249-C9AA-16FF9D141202}"/>
                </a:ext>
              </a:extLst>
            </p:cNvPr>
            <p:cNvSpPr txBox="1"/>
            <p:nvPr/>
          </p:nvSpPr>
          <p:spPr>
            <a:xfrm>
              <a:off x="3808372" y="2937025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454" name="図 210">
              <a:extLst>
                <a:ext uri="{FF2B5EF4-FFF2-40B4-BE49-F238E27FC236}">
                  <a16:creationId xmlns:a16="http://schemas.microsoft.com/office/drawing/2014/main" id="{337B28AE-84BF-A672-F71F-7D11DC793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62932" y="2868005"/>
              <a:ext cx="1114748" cy="348415"/>
            </a:xfrm>
            <a:prstGeom prst="rect">
              <a:avLst/>
            </a:prstGeom>
          </p:spPr>
        </p:pic>
        <p:pic>
          <p:nvPicPr>
            <p:cNvPr id="455" name="図 211">
              <a:extLst>
                <a:ext uri="{FF2B5EF4-FFF2-40B4-BE49-F238E27FC236}">
                  <a16:creationId xmlns:a16="http://schemas.microsoft.com/office/drawing/2014/main" id="{3017EB6F-78CD-455D-517B-2EB99E793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03158" y="2995019"/>
              <a:ext cx="809836" cy="97172"/>
            </a:xfrm>
            <a:prstGeom prst="rect">
              <a:avLst/>
            </a:prstGeom>
          </p:spPr>
        </p:pic>
        <p:sp>
          <p:nvSpPr>
            <p:cNvPr id="456" name="テキスト ボックス 218">
              <a:extLst>
                <a:ext uri="{FF2B5EF4-FFF2-40B4-BE49-F238E27FC236}">
                  <a16:creationId xmlns:a16="http://schemas.microsoft.com/office/drawing/2014/main" id="{351C068A-6570-4CCE-28AF-47872694652E}"/>
                </a:ext>
              </a:extLst>
            </p:cNvPr>
            <p:cNvSpPr txBox="1"/>
            <p:nvPr/>
          </p:nvSpPr>
          <p:spPr>
            <a:xfrm>
              <a:off x="3790419" y="2949606"/>
              <a:ext cx="87964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 Rework NG</a:t>
              </a:r>
              <a:endParaRPr kumimoji="1" lang="ja-JP" altLang="en-US" sz="600" dirty="0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53F49348-FD9C-A522-A8AC-199BC454DB29}"/>
              </a:ext>
            </a:extLst>
          </p:cNvPr>
          <p:cNvGrpSpPr/>
          <p:nvPr/>
        </p:nvGrpSpPr>
        <p:grpSpPr>
          <a:xfrm>
            <a:off x="3602454" y="5027815"/>
            <a:ext cx="1166119" cy="184666"/>
            <a:chOff x="2115872" y="2448942"/>
            <a:chExt cx="1166119" cy="184666"/>
          </a:xfrm>
        </p:grpSpPr>
        <p:sp>
          <p:nvSpPr>
            <p:cNvPr id="458" name="テキスト ボックス 412">
              <a:extLst>
                <a:ext uri="{FF2B5EF4-FFF2-40B4-BE49-F238E27FC236}">
                  <a16:creationId xmlns:a16="http://schemas.microsoft.com/office/drawing/2014/main" id="{8CADEBA5-DD38-CFD7-C69E-8E77CEC1D0A7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459" name="四角形: 角を丸くする 28">
              <a:extLst>
                <a:ext uri="{FF2B5EF4-FFF2-40B4-BE49-F238E27FC236}">
                  <a16:creationId xmlns:a16="http://schemas.microsoft.com/office/drawing/2014/main" id="{F44EA283-4001-75B0-5A12-179D92877DE7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60" name="グラフィックス 27" descr="日毎カレンダー">
              <a:extLst>
                <a:ext uri="{FF2B5EF4-FFF2-40B4-BE49-F238E27FC236}">
                  <a16:creationId xmlns:a16="http://schemas.microsoft.com/office/drawing/2014/main" id="{43EAFD46-35D9-09A3-0FF8-5F440F43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5DD94508-0A8C-44E6-422B-D21281255FED}"/>
              </a:ext>
            </a:extLst>
          </p:cNvPr>
          <p:cNvGrpSpPr/>
          <p:nvPr/>
        </p:nvGrpSpPr>
        <p:grpSpPr>
          <a:xfrm>
            <a:off x="3505371" y="5191307"/>
            <a:ext cx="1353612" cy="196685"/>
            <a:chOff x="486802" y="4864205"/>
            <a:chExt cx="1353612" cy="196685"/>
          </a:xfrm>
        </p:grpSpPr>
        <p:sp>
          <p:nvSpPr>
            <p:cNvPr id="462" name="四角形: 角を丸くする 28">
              <a:extLst>
                <a:ext uri="{FF2B5EF4-FFF2-40B4-BE49-F238E27FC236}">
                  <a16:creationId xmlns:a16="http://schemas.microsoft.com/office/drawing/2014/main" id="{43D19B2E-4E09-A020-EF2D-0C9483D0D85C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3" name="テキスト ボックス 412">
              <a:extLst>
                <a:ext uri="{FF2B5EF4-FFF2-40B4-BE49-F238E27FC236}">
                  <a16:creationId xmlns:a16="http://schemas.microsoft.com/office/drawing/2014/main" id="{B1F95C57-41E9-2231-E918-069D71081BDC}"/>
                </a:ext>
              </a:extLst>
            </p:cNvPr>
            <p:cNvSpPr txBox="1"/>
            <p:nvPr/>
          </p:nvSpPr>
          <p:spPr>
            <a:xfrm>
              <a:off x="1138232" y="4876224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464" name="テキスト ボックス 412">
              <a:extLst>
                <a:ext uri="{FF2B5EF4-FFF2-40B4-BE49-F238E27FC236}">
                  <a16:creationId xmlns:a16="http://schemas.microsoft.com/office/drawing/2014/main" id="{05EC7C77-260E-8CF5-C599-D100153A2ACD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AA1C4D72-CC28-32BC-9541-5F483218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BE66CB-2B19-6F79-B7A0-A5E3150B12A7}"/>
              </a:ext>
            </a:extLst>
          </p:cNvPr>
          <p:cNvGrpSpPr/>
          <p:nvPr/>
        </p:nvGrpSpPr>
        <p:grpSpPr>
          <a:xfrm>
            <a:off x="3507610" y="5375526"/>
            <a:ext cx="1351072" cy="194614"/>
            <a:chOff x="486802" y="4864205"/>
            <a:chExt cx="1351072" cy="194614"/>
          </a:xfrm>
        </p:grpSpPr>
        <p:sp>
          <p:nvSpPr>
            <p:cNvPr id="467" name="四角形: 角を丸くする 28">
              <a:extLst>
                <a:ext uri="{FF2B5EF4-FFF2-40B4-BE49-F238E27FC236}">
                  <a16:creationId xmlns:a16="http://schemas.microsoft.com/office/drawing/2014/main" id="{BA935A33-7A11-F6EA-E33E-F6E3016E4E28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468" name="テキスト ボックス 412">
              <a:extLst>
                <a:ext uri="{FF2B5EF4-FFF2-40B4-BE49-F238E27FC236}">
                  <a16:creationId xmlns:a16="http://schemas.microsoft.com/office/drawing/2014/main" id="{559C2FD8-71D0-A876-34B9-1CD69B054C89}"/>
                </a:ext>
              </a:extLst>
            </p:cNvPr>
            <p:cNvSpPr txBox="1"/>
            <p:nvPr/>
          </p:nvSpPr>
          <p:spPr>
            <a:xfrm>
              <a:off x="1135993" y="4868478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469" name="テキスト ボックス 412">
              <a:extLst>
                <a:ext uri="{FF2B5EF4-FFF2-40B4-BE49-F238E27FC236}">
                  <a16:creationId xmlns:a16="http://schemas.microsoft.com/office/drawing/2014/main" id="{A3CEAC53-F459-346D-FCBF-20D146EAA95A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470" name="Picture 469">
              <a:extLst>
                <a:ext uri="{FF2B5EF4-FFF2-40B4-BE49-F238E27FC236}">
                  <a16:creationId xmlns:a16="http://schemas.microsoft.com/office/drawing/2014/main" id="{7AD76C56-6DB9-E8B0-4B4C-F36E3C809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471" name="テキスト ボックス 412">
            <a:extLst>
              <a:ext uri="{FF2B5EF4-FFF2-40B4-BE49-F238E27FC236}">
                <a16:creationId xmlns:a16="http://schemas.microsoft.com/office/drawing/2014/main" id="{9D1128C1-397D-8A55-ACE1-E09662A670EC}"/>
              </a:ext>
            </a:extLst>
          </p:cNvPr>
          <p:cNvSpPr txBox="1"/>
          <p:nvPr/>
        </p:nvSpPr>
        <p:spPr>
          <a:xfrm>
            <a:off x="3510052" y="5581989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0/600 KGS</a:t>
            </a:r>
            <a:endParaRPr kumimoji="1" lang="ja-JP" altLang="en-US" sz="600" dirty="0"/>
          </a:p>
        </p:txBody>
      </p:sp>
      <p:sp>
        <p:nvSpPr>
          <p:cNvPr id="472" name="Isosceles Triangle 471">
            <a:extLst>
              <a:ext uri="{FF2B5EF4-FFF2-40B4-BE49-F238E27FC236}">
                <a16:creationId xmlns:a16="http://schemas.microsoft.com/office/drawing/2014/main" id="{B04151A0-A5E2-550F-964B-3216BC5AFF07}"/>
              </a:ext>
            </a:extLst>
          </p:cNvPr>
          <p:cNvSpPr/>
          <p:nvPr/>
        </p:nvSpPr>
        <p:spPr>
          <a:xfrm>
            <a:off x="4791319" y="496486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3337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5-1-1. User Login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63" y="1463022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AF783C-3910-C07A-E55D-F60D8673EBFD}"/>
              </a:ext>
            </a:extLst>
          </p:cNvPr>
          <p:cNvSpPr txBox="1"/>
          <p:nvPr/>
        </p:nvSpPr>
        <p:spPr>
          <a:xfrm>
            <a:off x="3835186" y="1430284"/>
            <a:ext cx="253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icon app click from home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User name:</a:t>
            </a:r>
            <a:r>
              <a:rPr kumimoji="1" lang="en-US" altLang="ja-JP" sz="800" dirty="0">
                <a:latin typeface="+mj-lt"/>
              </a:rPr>
              <a:t> Information is referenced from the User master.</a:t>
            </a:r>
          </a:p>
          <a:p>
            <a:r>
              <a:rPr kumimoji="1" lang="en-US" altLang="ja-JP" sz="800" dirty="0">
                <a:latin typeface="+mj-lt"/>
              </a:rPr>
              <a:t>Enter the User code of User master.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Pass word:</a:t>
            </a:r>
            <a:r>
              <a:rPr kumimoji="1" lang="en-US" altLang="ja-JP" sz="800" dirty="0">
                <a:latin typeface="+mj-lt"/>
              </a:rPr>
              <a:t> Information is referenced from the User credential master.</a:t>
            </a:r>
          </a:p>
          <a:p>
            <a:r>
              <a:rPr kumimoji="1" lang="en-US" altLang="ja-JP" sz="800" dirty="0">
                <a:latin typeface="+mj-lt"/>
              </a:rPr>
              <a:t>The User code of User master is linked to the User code of User credential master. User credential Enter the master password.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Login button: </a:t>
            </a:r>
            <a:r>
              <a:rPr kumimoji="1" lang="en-US" altLang="ja-JP" sz="800" dirty="0">
                <a:latin typeface="+mj-lt"/>
              </a:rPr>
              <a:t>If the information is correct, it will be redirected to the Main menu.</a:t>
            </a:r>
          </a:p>
          <a:p>
            <a:endParaRPr kumimoji="1" lang="en-US" altLang="ja-JP" sz="800" dirty="0">
              <a:latin typeface="+mj-l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2B94DE-80DD-B64C-9887-585DBFA3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00" y="5070081"/>
            <a:ext cx="4150815" cy="12896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B9A1801-CC09-4C37-FABF-61B5161D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0" y="6606605"/>
            <a:ext cx="4169861" cy="196089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FF7B55-EF3F-7B80-EB81-37EC35280BAA}"/>
              </a:ext>
            </a:extLst>
          </p:cNvPr>
          <p:cNvSpPr txBox="1"/>
          <p:nvPr/>
        </p:nvSpPr>
        <p:spPr>
          <a:xfrm>
            <a:off x="499554" y="4848076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master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AF953F1-6B05-AF9C-E0DD-9CCC66E950ED}"/>
              </a:ext>
            </a:extLst>
          </p:cNvPr>
          <p:cNvSpPr txBox="1"/>
          <p:nvPr/>
        </p:nvSpPr>
        <p:spPr>
          <a:xfrm>
            <a:off x="499554" y="6393844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credential master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3861C01D-E95F-55FD-733E-ACB4DD8E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099" y="3828259"/>
            <a:ext cx="1561014" cy="1081931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AD3CC38-8D8B-7FC2-1BCF-0AE39972687F}"/>
              </a:ext>
            </a:extLst>
          </p:cNvPr>
          <p:cNvSpPr txBox="1"/>
          <p:nvPr/>
        </p:nvSpPr>
        <p:spPr>
          <a:xfrm>
            <a:off x="3835186" y="3951345"/>
            <a:ext cx="260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*1: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B8FFAEF5-5B6E-0E1A-4C72-E889E3E1C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00" y="1417636"/>
            <a:ext cx="1386059" cy="206210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646CA1-EEF9-CDB4-C74B-1A629AE42FC3}"/>
              </a:ext>
            </a:extLst>
          </p:cNvPr>
          <p:cNvSpPr/>
          <p:nvPr/>
        </p:nvSpPr>
        <p:spPr>
          <a:xfrm>
            <a:off x="889861" y="1589021"/>
            <a:ext cx="316639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3" name="グラフィックス 62" descr="右向き指示マーク">
            <a:extLst>
              <a:ext uri="{FF2B5EF4-FFF2-40B4-BE49-F238E27FC236}">
                <a16:creationId xmlns:a16="http://schemas.microsoft.com/office/drawing/2014/main" id="{B77ED805-C4A2-0A1D-42B8-3D0A8EEEC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4202">
            <a:off x="1124117" y="1832944"/>
            <a:ext cx="253626" cy="253626"/>
          </a:xfrm>
          <a:prstGeom prst="rect">
            <a:avLst/>
          </a:prstGeom>
        </p:spPr>
      </p:pic>
      <p:sp>
        <p:nvSpPr>
          <p:cNvPr id="192" name="矢印: 右 191">
            <a:extLst>
              <a:ext uri="{FF2B5EF4-FFF2-40B4-BE49-F238E27FC236}">
                <a16:creationId xmlns:a16="http://schemas.microsoft.com/office/drawing/2014/main" id="{DB8C510E-49E2-8555-6279-D356DFF6DE58}"/>
              </a:ext>
            </a:extLst>
          </p:cNvPr>
          <p:cNvSpPr/>
          <p:nvPr/>
        </p:nvSpPr>
        <p:spPr>
          <a:xfrm>
            <a:off x="1861818" y="19008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66EC14-0BF8-9BEB-5AE4-F9C1983A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50" y="3421224"/>
            <a:ext cx="792993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5-1-2. Main menu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37" y="1662007"/>
            <a:ext cx="1378354" cy="20401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590541-0AF3-62B4-9418-2A24BB12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413765"/>
            <a:ext cx="458788" cy="1143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08F80-FDEE-D75E-0BF7-7F1FB151C90D}"/>
              </a:ext>
            </a:extLst>
          </p:cNvPr>
          <p:cNvSpPr txBox="1"/>
          <p:nvPr/>
        </p:nvSpPr>
        <p:spPr>
          <a:xfrm>
            <a:off x="548196" y="2349051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admin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AEC6A30-6C29-9646-7D82-1B948C64C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727617"/>
            <a:ext cx="458788" cy="1143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301FD4-18E4-CAF6-6DDC-8F3F2C1B3B54}"/>
              </a:ext>
            </a:extLst>
          </p:cNvPr>
          <p:cNvSpPr txBox="1"/>
          <p:nvPr/>
        </p:nvSpPr>
        <p:spPr>
          <a:xfrm>
            <a:off x="548196" y="2662903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1234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548196" y="3078480"/>
            <a:ext cx="1301830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658447" y="3272169"/>
            <a:ext cx="253626" cy="253626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50026" y="266290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logging in from User Login.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button: </a:t>
            </a:r>
            <a:r>
              <a:rPr kumimoji="1" lang="en-US" altLang="ja-JP" sz="800" dirty="0">
                <a:latin typeface="+mj-lt"/>
              </a:rPr>
              <a:t>Transitions to the Inbound screen.</a:t>
            </a:r>
          </a:p>
          <a:p>
            <a:r>
              <a:rPr kumimoji="1" lang="en-US" altLang="ja-JP" sz="800" b="1" dirty="0">
                <a:latin typeface="+mj-lt"/>
              </a:rPr>
              <a:t>Outbound button: </a:t>
            </a:r>
            <a:r>
              <a:rPr kumimoji="1" lang="en-US" altLang="ja-JP" sz="800" dirty="0">
                <a:latin typeface="+mj-lt"/>
              </a:rPr>
              <a:t>Transitions to the Outbound screen.</a:t>
            </a:r>
          </a:p>
          <a:p>
            <a:r>
              <a:rPr kumimoji="1" lang="en-US" altLang="ja-JP" sz="800" b="1" dirty="0">
                <a:latin typeface="+mj-lt"/>
              </a:rPr>
              <a:t>Stock Management button: </a:t>
            </a:r>
            <a:r>
              <a:rPr kumimoji="1" lang="en-US" altLang="ja-JP" sz="800" dirty="0">
                <a:latin typeface="+mj-lt"/>
              </a:rPr>
              <a:t>Transitions to the Stock Management screen.</a:t>
            </a:r>
          </a:p>
          <a:p>
            <a:r>
              <a:rPr kumimoji="1" lang="en-US" altLang="ja-JP" sz="800" b="1" dirty="0">
                <a:latin typeface="+mj-lt"/>
              </a:rPr>
              <a:t>Close button: </a:t>
            </a:r>
            <a:r>
              <a:rPr kumimoji="1" lang="en-US" altLang="ja-JP" sz="800" dirty="0">
                <a:latin typeface="+mj-lt"/>
              </a:rPr>
              <a:t>Closes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55440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5-2-1. Inbound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32459" y="219767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8818" y="239135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3024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Schedule button</a:t>
            </a:r>
            <a:r>
              <a:rPr kumimoji="1" lang="en-US" altLang="ja-JP" sz="800" dirty="0">
                <a:latin typeface="+mj-lt"/>
              </a:rPr>
              <a:t>: Transitions to the Inbound Schedule screen.</a:t>
            </a:r>
          </a:p>
          <a:p>
            <a:r>
              <a:rPr kumimoji="1" lang="en-US" altLang="ja-JP" sz="800" b="1" dirty="0">
                <a:latin typeface="+mj-lt"/>
              </a:rPr>
              <a:t>Inbound Manual button</a:t>
            </a:r>
            <a:r>
              <a:rPr kumimoji="1" lang="en-US" altLang="ja-JP" sz="800" dirty="0">
                <a:latin typeface="+mj-lt"/>
              </a:rPr>
              <a:t>: Transitions to the Inbound screen.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Rework button</a:t>
            </a:r>
            <a:r>
              <a:rPr kumimoji="1" lang="en-US" altLang="ja-JP" sz="800" dirty="0">
                <a:latin typeface="+mj-lt"/>
              </a:rPr>
              <a:t>: Transitions to the Inbound Rework screen.</a:t>
            </a: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図 230">
            <a:extLst>
              <a:ext uri="{FF2B5EF4-FFF2-40B4-BE49-F238E27FC236}">
                <a16:creationId xmlns:a16="http://schemas.microsoft.com/office/drawing/2014/main" id="{B0757066-258F-7A6F-A92E-4BC0473D0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969" y="2257577"/>
            <a:ext cx="546082" cy="198137"/>
          </a:xfrm>
          <a:prstGeom prst="rect">
            <a:avLst/>
          </a:prstGeom>
        </p:spPr>
      </p:pic>
      <p:pic>
        <p:nvPicPr>
          <p:cNvPr id="26" name="図 231">
            <a:extLst>
              <a:ext uri="{FF2B5EF4-FFF2-40B4-BE49-F238E27FC236}">
                <a16:creationId xmlns:a16="http://schemas.microsoft.com/office/drawing/2014/main" id="{88E5CF16-17FD-F12A-6C2F-3640F6978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151" y="2601969"/>
            <a:ext cx="546082" cy="198137"/>
          </a:xfrm>
          <a:prstGeom prst="rect">
            <a:avLst/>
          </a:prstGeom>
        </p:spPr>
      </p:pic>
      <p:pic>
        <p:nvPicPr>
          <p:cNvPr id="27" name="図 236">
            <a:extLst>
              <a:ext uri="{FF2B5EF4-FFF2-40B4-BE49-F238E27FC236}">
                <a16:creationId xmlns:a16="http://schemas.microsoft.com/office/drawing/2014/main" id="{A1A103C0-8005-9D8E-7581-9D18D872C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917" y="2944706"/>
            <a:ext cx="510584" cy="178119"/>
          </a:xfrm>
          <a:prstGeom prst="rect">
            <a:avLst/>
          </a:prstGeom>
        </p:spPr>
      </p:pic>
      <p:pic>
        <p:nvPicPr>
          <p:cNvPr id="28" name="図 240">
            <a:extLst>
              <a:ext uri="{FF2B5EF4-FFF2-40B4-BE49-F238E27FC236}">
                <a16:creationId xmlns:a16="http://schemas.microsoft.com/office/drawing/2014/main" id="{3CE86BA1-26E7-6A1E-6419-EE82D37B7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679" y="3279935"/>
            <a:ext cx="510584" cy="178119"/>
          </a:xfrm>
          <a:prstGeom prst="rect">
            <a:avLst/>
          </a:prstGeom>
        </p:spPr>
      </p:pic>
      <p:pic>
        <p:nvPicPr>
          <p:cNvPr id="35" name="図 1">
            <a:extLst>
              <a:ext uri="{FF2B5EF4-FFF2-40B4-BE49-F238E27FC236}">
                <a16:creationId xmlns:a16="http://schemas.microsoft.com/office/drawing/2014/main" id="{199D59D0-3741-C1C4-00C6-86101BE4B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59" y="1678018"/>
            <a:ext cx="1364286" cy="2040133"/>
          </a:xfrm>
          <a:prstGeom prst="rect">
            <a:avLst/>
          </a:prstGeom>
        </p:spPr>
      </p:pic>
      <p:pic>
        <p:nvPicPr>
          <p:cNvPr id="36" name="図 6">
            <a:extLst>
              <a:ext uri="{FF2B5EF4-FFF2-40B4-BE49-F238E27FC236}">
                <a16:creationId xmlns:a16="http://schemas.microsoft.com/office/drawing/2014/main" id="{295BDCE2-00CE-00B6-E72F-B2C06357A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341" y="2265117"/>
            <a:ext cx="546082" cy="198137"/>
          </a:xfrm>
          <a:prstGeom prst="rect">
            <a:avLst/>
          </a:prstGeom>
        </p:spPr>
      </p:pic>
      <p:pic>
        <p:nvPicPr>
          <p:cNvPr id="57" name="図 13">
            <a:extLst>
              <a:ext uri="{FF2B5EF4-FFF2-40B4-BE49-F238E27FC236}">
                <a16:creationId xmlns:a16="http://schemas.microsoft.com/office/drawing/2014/main" id="{12768522-5F40-49E7-F999-52FF1672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23" y="2609509"/>
            <a:ext cx="546082" cy="198137"/>
          </a:xfrm>
          <a:prstGeom prst="rect">
            <a:avLst/>
          </a:prstGeom>
        </p:spPr>
      </p:pic>
      <p:sp>
        <p:nvSpPr>
          <p:cNvPr id="58" name="テキスト ボックス 15">
            <a:extLst>
              <a:ext uri="{FF2B5EF4-FFF2-40B4-BE49-F238E27FC236}">
                <a16:creationId xmlns:a16="http://schemas.microsoft.com/office/drawing/2014/main" id="{F521E923-FEED-306F-18F6-FA7BDC90416F}"/>
              </a:ext>
            </a:extLst>
          </p:cNvPr>
          <p:cNvSpPr txBox="1"/>
          <p:nvPr/>
        </p:nvSpPr>
        <p:spPr>
          <a:xfrm>
            <a:off x="2410463" y="2271852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63" name="テキスト ボックス 204">
            <a:extLst>
              <a:ext uri="{FF2B5EF4-FFF2-40B4-BE49-F238E27FC236}">
                <a16:creationId xmlns:a16="http://schemas.microsoft.com/office/drawing/2014/main" id="{38FF7410-FB97-B45E-D869-8C064C646C2F}"/>
              </a:ext>
            </a:extLst>
          </p:cNvPr>
          <p:cNvSpPr txBox="1"/>
          <p:nvPr/>
        </p:nvSpPr>
        <p:spPr>
          <a:xfrm>
            <a:off x="2405838" y="2612049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1028" name="図 205">
            <a:extLst>
              <a:ext uri="{FF2B5EF4-FFF2-40B4-BE49-F238E27FC236}">
                <a16:creationId xmlns:a16="http://schemas.microsoft.com/office/drawing/2014/main" id="{69BB87A7-D2F2-6E9D-0DDF-8C52683D2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289" y="2952246"/>
            <a:ext cx="510584" cy="178119"/>
          </a:xfrm>
          <a:prstGeom prst="rect">
            <a:avLst/>
          </a:prstGeom>
        </p:spPr>
      </p:pic>
      <p:sp>
        <p:nvSpPr>
          <p:cNvPr id="1031" name="テキスト ボックス 206">
            <a:extLst>
              <a:ext uri="{FF2B5EF4-FFF2-40B4-BE49-F238E27FC236}">
                <a16:creationId xmlns:a16="http://schemas.microsoft.com/office/drawing/2014/main" id="{5276E88F-CE71-2AC0-21FE-0A62D25C2A8F}"/>
              </a:ext>
            </a:extLst>
          </p:cNvPr>
          <p:cNvSpPr txBox="1"/>
          <p:nvPr/>
        </p:nvSpPr>
        <p:spPr>
          <a:xfrm>
            <a:off x="2373663" y="2945510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1033" name="図 207">
            <a:extLst>
              <a:ext uri="{FF2B5EF4-FFF2-40B4-BE49-F238E27FC236}">
                <a16:creationId xmlns:a16="http://schemas.microsoft.com/office/drawing/2014/main" id="{4FFBD7C4-7037-82E4-BF6A-F1988E52D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051" y="3287475"/>
            <a:ext cx="510584" cy="178119"/>
          </a:xfrm>
          <a:prstGeom prst="rect">
            <a:avLst/>
          </a:prstGeom>
        </p:spPr>
      </p:pic>
      <p:sp>
        <p:nvSpPr>
          <p:cNvPr id="1035" name="テキスト ボックス 208">
            <a:extLst>
              <a:ext uri="{FF2B5EF4-FFF2-40B4-BE49-F238E27FC236}">
                <a16:creationId xmlns:a16="http://schemas.microsoft.com/office/drawing/2014/main" id="{2F5212AC-F2C4-301D-C59C-86B9C8F86BB3}"/>
              </a:ext>
            </a:extLst>
          </p:cNvPr>
          <p:cNvSpPr txBox="1"/>
          <p:nvPr/>
        </p:nvSpPr>
        <p:spPr>
          <a:xfrm>
            <a:off x="2375124" y="3280739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1037" name="図 209">
            <a:extLst>
              <a:ext uri="{FF2B5EF4-FFF2-40B4-BE49-F238E27FC236}">
                <a16:creationId xmlns:a16="http://schemas.microsoft.com/office/drawing/2014/main" id="{E157DB4F-9CEB-0F18-2B05-52992615A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0055" y="2197670"/>
            <a:ext cx="1294738" cy="1336429"/>
          </a:xfrm>
          <a:prstGeom prst="rect">
            <a:avLst/>
          </a:prstGeom>
        </p:spPr>
      </p:pic>
      <p:pic>
        <p:nvPicPr>
          <p:cNvPr id="1039" name="図 210">
            <a:extLst>
              <a:ext uri="{FF2B5EF4-FFF2-40B4-BE49-F238E27FC236}">
                <a16:creationId xmlns:a16="http://schemas.microsoft.com/office/drawing/2014/main" id="{EAC4BFDF-2FBA-86D8-A00D-E14AC9CE3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902" y="2191624"/>
            <a:ext cx="1114748" cy="348415"/>
          </a:xfrm>
          <a:prstGeom prst="rect">
            <a:avLst/>
          </a:prstGeom>
        </p:spPr>
      </p:pic>
      <p:pic>
        <p:nvPicPr>
          <p:cNvPr id="1040" name="図 211">
            <a:extLst>
              <a:ext uri="{FF2B5EF4-FFF2-40B4-BE49-F238E27FC236}">
                <a16:creationId xmlns:a16="http://schemas.microsoft.com/office/drawing/2014/main" id="{C64515F6-4B20-76D4-01ED-FCDCA422D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3511" y="2330968"/>
            <a:ext cx="809836" cy="97172"/>
          </a:xfrm>
          <a:prstGeom prst="rect">
            <a:avLst/>
          </a:prstGeom>
        </p:spPr>
      </p:pic>
      <p:pic>
        <p:nvPicPr>
          <p:cNvPr id="1041" name="図 213">
            <a:extLst>
              <a:ext uri="{FF2B5EF4-FFF2-40B4-BE49-F238E27FC236}">
                <a16:creationId xmlns:a16="http://schemas.microsoft.com/office/drawing/2014/main" id="{617C3E18-EF82-DFBC-230E-D25A67C01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4223" y="2501145"/>
            <a:ext cx="1114748" cy="367139"/>
          </a:xfrm>
          <a:prstGeom prst="rect">
            <a:avLst/>
          </a:prstGeom>
        </p:spPr>
      </p:pic>
      <p:pic>
        <p:nvPicPr>
          <p:cNvPr id="1042" name="図 214">
            <a:extLst>
              <a:ext uri="{FF2B5EF4-FFF2-40B4-BE49-F238E27FC236}">
                <a16:creationId xmlns:a16="http://schemas.microsoft.com/office/drawing/2014/main" id="{1DC4F5D6-4A20-B155-9B13-963A7D4FAB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9173" y="2388733"/>
            <a:ext cx="809836" cy="97172"/>
          </a:xfrm>
          <a:prstGeom prst="rect">
            <a:avLst/>
          </a:prstGeom>
        </p:spPr>
      </p:pic>
      <p:sp>
        <p:nvSpPr>
          <p:cNvPr id="1043" name="テキスト ボックス 218">
            <a:extLst>
              <a:ext uri="{FF2B5EF4-FFF2-40B4-BE49-F238E27FC236}">
                <a16:creationId xmlns:a16="http://schemas.microsoft.com/office/drawing/2014/main" id="{7B27F25E-A271-9593-8833-82C55292BCAF}"/>
              </a:ext>
            </a:extLst>
          </p:cNvPr>
          <p:cNvSpPr txBox="1"/>
          <p:nvPr/>
        </p:nvSpPr>
        <p:spPr>
          <a:xfrm>
            <a:off x="2410464" y="2284141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978963-713F-0902-3127-334D46A1C3E2}"/>
              </a:ext>
            </a:extLst>
          </p:cNvPr>
          <p:cNvGrpSpPr/>
          <p:nvPr/>
        </p:nvGrpSpPr>
        <p:grpSpPr>
          <a:xfrm>
            <a:off x="2221477" y="2833504"/>
            <a:ext cx="1114748" cy="348415"/>
            <a:chOff x="3662932" y="2868005"/>
            <a:chExt cx="1114748" cy="348415"/>
          </a:xfrm>
        </p:grpSpPr>
        <p:pic>
          <p:nvPicPr>
            <p:cNvPr id="4" name="図 236">
              <a:extLst>
                <a:ext uri="{FF2B5EF4-FFF2-40B4-BE49-F238E27FC236}">
                  <a16:creationId xmlns:a16="http://schemas.microsoft.com/office/drawing/2014/main" id="{B1245E9F-4983-8CD1-9DCF-AA6810F7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1626" y="2936221"/>
              <a:ext cx="510584" cy="178119"/>
            </a:xfrm>
            <a:prstGeom prst="rect">
              <a:avLst/>
            </a:prstGeom>
          </p:spPr>
        </p:pic>
        <p:pic>
          <p:nvPicPr>
            <p:cNvPr id="6" name="図 205">
              <a:extLst>
                <a:ext uri="{FF2B5EF4-FFF2-40B4-BE49-F238E27FC236}">
                  <a16:creationId xmlns:a16="http://schemas.microsoft.com/office/drawing/2014/main" id="{2E0D788A-D763-C096-9049-E6065A777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998" y="2943761"/>
              <a:ext cx="510584" cy="178119"/>
            </a:xfrm>
            <a:prstGeom prst="rect">
              <a:avLst/>
            </a:prstGeom>
          </p:spPr>
        </p:pic>
        <p:sp>
          <p:nvSpPr>
            <p:cNvPr id="7" name="テキスト ボックス 206">
              <a:extLst>
                <a:ext uri="{FF2B5EF4-FFF2-40B4-BE49-F238E27FC236}">
                  <a16:creationId xmlns:a16="http://schemas.microsoft.com/office/drawing/2014/main" id="{AD484FB1-3DB0-E371-E79E-FA3AC8C7B614}"/>
                </a:ext>
              </a:extLst>
            </p:cNvPr>
            <p:cNvSpPr txBox="1"/>
            <p:nvPr/>
          </p:nvSpPr>
          <p:spPr>
            <a:xfrm>
              <a:off x="3808372" y="2937025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8" name="図 210">
              <a:extLst>
                <a:ext uri="{FF2B5EF4-FFF2-40B4-BE49-F238E27FC236}">
                  <a16:creationId xmlns:a16="http://schemas.microsoft.com/office/drawing/2014/main" id="{6C1E78B5-2668-AAED-4B06-FFC07B10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2932" y="2868005"/>
              <a:ext cx="1114748" cy="348415"/>
            </a:xfrm>
            <a:prstGeom prst="rect">
              <a:avLst/>
            </a:prstGeom>
          </p:spPr>
        </p:pic>
        <p:pic>
          <p:nvPicPr>
            <p:cNvPr id="9" name="図 211">
              <a:extLst>
                <a:ext uri="{FF2B5EF4-FFF2-40B4-BE49-F238E27FC236}">
                  <a16:creationId xmlns:a16="http://schemas.microsoft.com/office/drawing/2014/main" id="{C5A8D720-4919-46A9-B517-64A86E1A2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3158" y="2995019"/>
              <a:ext cx="809836" cy="97172"/>
            </a:xfrm>
            <a:prstGeom prst="rect">
              <a:avLst/>
            </a:prstGeom>
          </p:spPr>
        </p:pic>
        <p:sp>
          <p:nvSpPr>
            <p:cNvPr id="11" name="テキスト ボックス 218">
              <a:extLst>
                <a:ext uri="{FF2B5EF4-FFF2-40B4-BE49-F238E27FC236}">
                  <a16:creationId xmlns:a16="http://schemas.microsoft.com/office/drawing/2014/main" id="{D5FA3E64-6253-7E44-0C5D-CFA97C00F02C}"/>
                </a:ext>
              </a:extLst>
            </p:cNvPr>
            <p:cNvSpPr txBox="1"/>
            <p:nvPr/>
          </p:nvSpPr>
          <p:spPr>
            <a:xfrm>
              <a:off x="3828519" y="2949606"/>
              <a:ext cx="8098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 Rework</a:t>
              </a:r>
              <a:endParaRPr kumimoji="1" lang="ja-JP" altLang="en-US" sz="600" dirty="0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0E02A94-F00F-6D08-0159-D71B942B97FA}"/>
              </a:ext>
            </a:extLst>
          </p:cNvPr>
          <p:cNvSpPr/>
          <p:nvPr/>
        </p:nvSpPr>
        <p:spPr>
          <a:xfrm>
            <a:off x="3340797" y="306013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7FBA18-C41C-8F14-AAB1-58F67900B2F8}"/>
              </a:ext>
            </a:extLst>
          </p:cNvPr>
          <p:cNvGrpSpPr/>
          <p:nvPr/>
        </p:nvGrpSpPr>
        <p:grpSpPr>
          <a:xfrm>
            <a:off x="2216126" y="3153400"/>
            <a:ext cx="1114748" cy="348415"/>
            <a:chOff x="3662932" y="2868005"/>
            <a:chExt cx="1114748" cy="348415"/>
          </a:xfrm>
        </p:grpSpPr>
        <p:pic>
          <p:nvPicPr>
            <p:cNvPr id="15" name="図 236">
              <a:extLst>
                <a:ext uri="{FF2B5EF4-FFF2-40B4-BE49-F238E27FC236}">
                  <a16:creationId xmlns:a16="http://schemas.microsoft.com/office/drawing/2014/main" id="{51D58D33-BD31-F60E-B95A-FCDD75D84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1626" y="2936221"/>
              <a:ext cx="510584" cy="178119"/>
            </a:xfrm>
            <a:prstGeom prst="rect">
              <a:avLst/>
            </a:prstGeom>
          </p:spPr>
        </p:pic>
        <p:pic>
          <p:nvPicPr>
            <p:cNvPr id="16" name="図 205">
              <a:extLst>
                <a:ext uri="{FF2B5EF4-FFF2-40B4-BE49-F238E27FC236}">
                  <a16:creationId xmlns:a16="http://schemas.microsoft.com/office/drawing/2014/main" id="{A584BCD2-6837-7314-364C-5AAF9107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998" y="2943761"/>
              <a:ext cx="510584" cy="178119"/>
            </a:xfrm>
            <a:prstGeom prst="rect">
              <a:avLst/>
            </a:prstGeom>
          </p:spPr>
        </p:pic>
        <p:sp>
          <p:nvSpPr>
            <p:cNvPr id="21" name="テキスト ボックス 206">
              <a:extLst>
                <a:ext uri="{FF2B5EF4-FFF2-40B4-BE49-F238E27FC236}">
                  <a16:creationId xmlns:a16="http://schemas.microsoft.com/office/drawing/2014/main" id="{5E36EB91-CD31-0D57-D6C3-655E83BB07FC}"/>
                </a:ext>
              </a:extLst>
            </p:cNvPr>
            <p:cNvSpPr txBox="1"/>
            <p:nvPr/>
          </p:nvSpPr>
          <p:spPr>
            <a:xfrm>
              <a:off x="3808372" y="2937025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23" name="図 210">
              <a:extLst>
                <a:ext uri="{FF2B5EF4-FFF2-40B4-BE49-F238E27FC236}">
                  <a16:creationId xmlns:a16="http://schemas.microsoft.com/office/drawing/2014/main" id="{50838D32-A3AF-F6FB-DA8C-099873B6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2932" y="2868005"/>
              <a:ext cx="1114748" cy="348415"/>
            </a:xfrm>
            <a:prstGeom prst="rect">
              <a:avLst/>
            </a:prstGeom>
          </p:spPr>
        </p:pic>
        <p:pic>
          <p:nvPicPr>
            <p:cNvPr id="24" name="図 211">
              <a:extLst>
                <a:ext uri="{FF2B5EF4-FFF2-40B4-BE49-F238E27FC236}">
                  <a16:creationId xmlns:a16="http://schemas.microsoft.com/office/drawing/2014/main" id="{5ABC04F9-A9A8-976F-A086-574A5F750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3158" y="2995019"/>
              <a:ext cx="809836" cy="97172"/>
            </a:xfrm>
            <a:prstGeom prst="rect">
              <a:avLst/>
            </a:prstGeom>
          </p:spPr>
        </p:pic>
        <p:sp>
          <p:nvSpPr>
            <p:cNvPr id="25" name="テキスト ボックス 218">
              <a:extLst>
                <a:ext uri="{FF2B5EF4-FFF2-40B4-BE49-F238E27FC236}">
                  <a16:creationId xmlns:a16="http://schemas.microsoft.com/office/drawing/2014/main" id="{6693CD59-CB8F-CBB5-1155-698509A11705}"/>
                </a:ext>
              </a:extLst>
            </p:cNvPr>
            <p:cNvSpPr txBox="1"/>
            <p:nvPr/>
          </p:nvSpPr>
          <p:spPr>
            <a:xfrm>
              <a:off x="3790419" y="2949606"/>
              <a:ext cx="87964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 Rework NG</a:t>
              </a:r>
              <a:endParaRPr kumimoji="1" lang="ja-JP" alt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46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■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CAA9A5-8087-4AD4-B09F-ABE2347E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13A0E5BD-6956-88D3-6489-98D54485F6F8}"/>
              </a:ext>
            </a:extLst>
          </p:cNvPr>
          <p:cNvSpPr txBox="1"/>
          <p:nvPr/>
        </p:nvSpPr>
        <p:spPr>
          <a:xfrm>
            <a:off x="406400" y="1025912"/>
            <a:ext cx="61170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1. Overview</a:t>
            </a:r>
          </a:p>
          <a:p>
            <a:r>
              <a:rPr kumimoji="1" lang="en-US" altLang="ja-JP" sz="1100" dirty="0"/>
              <a:t>2. Overall configuration diagram</a:t>
            </a:r>
          </a:p>
          <a:p>
            <a:r>
              <a:rPr kumimoji="1" lang="en-US" altLang="ja-JP" sz="1100" dirty="0"/>
              <a:t>3. Document image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3-1. Importing Files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3-1-1. BOM (Sample)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3-1-2. Delivery Schedule (Shipment plan)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3-1-3. Forecast Monthly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3-1-4. Remain PO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3-1-5. Master plan (Production plan)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3-2. Print label information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3-3. Location Tag</a:t>
            </a:r>
          </a:p>
          <a:p>
            <a:r>
              <a:rPr kumimoji="1" lang="en-US" altLang="ja-JP" sz="1100" dirty="0"/>
              <a:t>    3-4. Labeling</a:t>
            </a:r>
          </a:p>
          <a:p>
            <a:r>
              <a:rPr kumimoji="1" lang="en-US" altLang="ja-JP" sz="1100" dirty="0"/>
              <a:t>4. Schedule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4-1. Work Flow Chart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4-1-1. CSV file import process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4-1-2. Warehouse Inbound/Incoming process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4-1-3. Goods Receive Process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4-1-4. Picking Process (Part Store)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4-2. Stock management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4-3. Outbound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4-4. Master management</a:t>
            </a:r>
          </a:p>
          <a:p>
            <a:r>
              <a:rPr kumimoji="1" lang="en-US" altLang="ja-JP" sz="1100" dirty="0"/>
              <a:t>5. System functional specifications</a:t>
            </a:r>
          </a:p>
          <a:p>
            <a:r>
              <a:rPr kumimoji="1" lang="en-US" altLang="ja-JP" sz="1100" dirty="0"/>
              <a:t>  5-1. Handy terminal function</a:t>
            </a:r>
          </a:p>
          <a:p>
            <a:r>
              <a:rPr kumimoji="1" lang="en-US" altLang="ja-JP" sz="1100" dirty="0"/>
              <a:t>  5-2. Handy terminal function Inbound</a:t>
            </a:r>
          </a:p>
          <a:p>
            <a:r>
              <a:rPr kumimoji="1" lang="en-US" altLang="ja-JP" sz="1100" dirty="0"/>
              <a:t>  5-3. Handy terminal function Outbound</a:t>
            </a:r>
          </a:p>
          <a:p>
            <a:r>
              <a:rPr kumimoji="1" lang="en-US" altLang="ja-JP" sz="1100" dirty="0"/>
              <a:t>  5-4. Handy terminal function Stock Management</a:t>
            </a:r>
          </a:p>
          <a:p>
            <a:r>
              <a:rPr kumimoji="1" lang="en-US" altLang="ja-JP" sz="1100" dirty="0"/>
              <a:t>  5-5. PC operation flow Basic</a:t>
            </a:r>
          </a:p>
          <a:p>
            <a:r>
              <a:rPr kumimoji="1" lang="en-US" altLang="ja-JP" sz="1100" dirty="0"/>
              <a:t>  5-6. PC operation flow Schedule </a:t>
            </a:r>
          </a:p>
          <a:p>
            <a:r>
              <a:rPr kumimoji="1" lang="en-US" altLang="ja-JP" sz="1100" dirty="0"/>
              <a:t>  5-7. PC operation flow Inbound </a:t>
            </a:r>
          </a:p>
          <a:p>
            <a:r>
              <a:rPr kumimoji="1" lang="en-US" altLang="ja-JP" sz="1100" dirty="0"/>
              <a:t>  5-8. PC operation flow  Outbound</a:t>
            </a:r>
          </a:p>
          <a:p>
            <a:r>
              <a:rPr kumimoji="1" lang="en-US" altLang="ja-JP" sz="1100" dirty="0"/>
              <a:t>  5-9. PC operation flow Stock management </a:t>
            </a:r>
          </a:p>
          <a:p>
            <a:r>
              <a:rPr kumimoji="1" lang="en-US" altLang="ja-JP" sz="1100" dirty="0"/>
              <a:t>  5-10. PC operation flow Master management </a:t>
            </a:r>
          </a:p>
          <a:p>
            <a:r>
              <a:rPr kumimoji="1" lang="en-US" altLang="ja-JP" sz="1100" dirty="0"/>
              <a:t>6. Q&amp;A</a:t>
            </a:r>
          </a:p>
          <a:p>
            <a:r>
              <a:rPr kumimoji="1" lang="en-US" altLang="ja-JP" sz="1100" dirty="0"/>
              <a:t>7. Sign off</a:t>
            </a:r>
          </a:p>
        </p:txBody>
      </p:sp>
    </p:spTree>
    <p:extLst>
      <p:ext uri="{BB962C8B-B14F-4D97-AF65-F5344CB8AC3E}">
        <p14:creationId xmlns:p14="http://schemas.microsoft.com/office/powerpoint/2010/main" val="1120428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5-2-2. Inbound Item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06299551-C692-301D-14E2-5269D419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4" y="1696811"/>
            <a:ext cx="1355770" cy="201914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1BF84F9-0654-7D24-619B-40969C2D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2" y="1825956"/>
            <a:ext cx="805148" cy="1236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BCA85B-56AE-5E64-0903-9B16472989A5}"/>
              </a:ext>
            </a:extLst>
          </p:cNvPr>
          <p:cNvSpPr txBox="1"/>
          <p:nvPr/>
        </p:nvSpPr>
        <p:spPr>
          <a:xfrm>
            <a:off x="2396573" y="181253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3EACBCCD-D1B4-BEA4-4A7C-38BB4803A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29" y="2320574"/>
            <a:ext cx="1289035" cy="21211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DF870E1-5E87-ECE3-7ABC-8AF2DCC15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9" y="2723954"/>
            <a:ext cx="981060" cy="220999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E20D7CB-77F3-66D0-82D3-56DE244FE7B7}"/>
              </a:ext>
            </a:extLst>
          </p:cNvPr>
          <p:cNvSpPr txBox="1"/>
          <p:nvPr/>
        </p:nvSpPr>
        <p:spPr>
          <a:xfrm>
            <a:off x="3530985" y="1678018"/>
            <a:ext cx="2920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Supplier code:</a:t>
            </a:r>
            <a:r>
              <a:rPr kumimoji="1" lang="en-US" altLang="ja-JP" sz="800" dirty="0">
                <a:latin typeface="+mj-lt"/>
              </a:rPr>
              <a:t> Select supplier code. Or do a scan. Default is blank. Search SUPPLIER CODE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Supplier name : SUPPLIER CODE</a:t>
            </a: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Fixed location of each Item linked to Item master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D550362E-89CA-5F39-FDA3-0F0F8E649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72" y="2415262"/>
            <a:ext cx="1313642" cy="8948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72F8A0B9-4EB6-EE36-16C4-4F702361F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916" y="1996133"/>
            <a:ext cx="1313642" cy="434647"/>
          </a:xfrm>
          <a:prstGeom prst="rect">
            <a:avLst/>
          </a:prstGeom>
        </p:spPr>
      </p:pic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E7AD939-BAC8-6C74-CBE0-731989833646}"/>
              </a:ext>
            </a:extLst>
          </p:cNvPr>
          <p:cNvSpPr/>
          <p:nvPr/>
        </p:nvSpPr>
        <p:spPr>
          <a:xfrm>
            <a:off x="2228215" y="20227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E51E67AD-77BF-B4EE-8DDE-3DDA26AC4C73}"/>
              </a:ext>
            </a:extLst>
          </p:cNvPr>
          <p:cNvSpPr/>
          <p:nvPr/>
        </p:nvSpPr>
        <p:spPr>
          <a:xfrm>
            <a:off x="2862220" y="20189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4F1F2A1-488D-4150-9FC4-158176B450CB}"/>
              </a:ext>
            </a:extLst>
          </p:cNvPr>
          <p:cNvSpPr txBox="1"/>
          <p:nvPr/>
        </p:nvSpPr>
        <p:spPr>
          <a:xfrm>
            <a:off x="1980605" y="19931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1E08D38-EA8F-9574-4166-9C00A8CDDE8D}"/>
              </a:ext>
            </a:extLst>
          </p:cNvPr>
          <p:cNvSpPr txBox="1"/>
          <p:nvPr/>
        </p:nvSpPr>
        <p:spPr>
          <a:xfrm>
            <a:off x="2629397" y="19946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8" name="グラフィックス 77" descr="日毎カレンダー">
            <a:extLst>
              <a:ext uri="{FF2B5EF4-FFF2-40B4-BE49-F238E27FC236}">
                <a16:creationId xmlns:a16="http://schemas.microsoft.com/office/drawing/2014/main" id="{2EC77F4A-6070-330B-DFBD-950487751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817" y="2032107"/>
            <a:ext cx="137160" cy="137160"/>
          </a:xfrm>
          <a:prstGeom prst="rect">
            <a:avLst/>
          </a:prstGeom>
        </p:spPr>
      </p:pic>
      <p:pic>
        <p:nvPicPr>
          <p:cNvPr id="79" name="グラフィックス 78" descr="日毎カレンダー">
            <a:extLst>
              <a:ext uri="{FF2B5EF4-FFF2-40B4-BE49-F238E27FC236}">
                <a16:creationId xmlns:a16="http://schemas.microsoft.com/office/drawing/2014/main" id="{383200BB-9E08-AE43-F148-ED51438E8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825" y="2023034"/>
            <a:ext cx="137160" cy="137160"/>
          </a:xfrm>
          <a:prstGeom prst="rect">
            <a:avLst/>
          </a:prstGeom>
        </p:spPr>
      </p:pic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39514979-F690-F0D1-9A39-824D78BB2F9D}"/>
              </a:ext>
            </a:extLst>
          </p:cNvPr>
          <p:cNvSpPr/>
          <p:nvPr/>
        </p:nvSpPr>
        <p:spPr>
          <a:xfrm>
            <a:off x="2272242" y="2210292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EE6E0A8-F99B-8F86-259C-46C779554285}"/>
              </a:ext>
            </a:extLst>
          </p:cNvPr>
          <p:cNvSpPr txBox="1"/>
          <p:nvPr/>
        </p:nvSpPr>
        <p:spPr>
          <a:xfrm>
            <a:off x="1960893" y="2181460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E4E7AA6-601A-193B-38DC-AE0E63B390CE}"/>
              </a:ext>
            </a:extLst>
          </p:cNvPr>
          <p:cNvSpPr txBox="1"/>
          <p:nvPr/>
        </p:nvSpPr>
        <p:spPr>
          <a:xfrm>
            <a:off x="2813046" y="21733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CCBA6D8-7FE3-9145-DC9A-316B6C1CB2BB}"/>
              </a:ext>
            </a:extLst>
          </p:cNvPr>
          <p:cNvSpPr/>
          <p:nvPr/>
        </p:nvSpPr>
        <p:spPr>
          <a:xfrm>
            <a:off x="3148906" y="22267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836B3-5E48-7F40-F112-4D10F6B43496}"/>
              </a:ext>
            </a:extLst>
          </p:cNvPr>
          <p:cNvSpPr txBox="1"/>
          <p:nvPr/>
        </p:nvSpPr>
        <p:spPr>
          <a:xfrm>
            <a:off x="2179015" y="20257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D1916C1-C2E1-AF5A-B18F-12BB8984E091}"/>
              </a:ext>
            </a:extLst>
          </p:cNvPr>
          <p:cNvSpPr txBox="1"/>
          <p:nvPr/>
        </p:nvSpPr>
        <p:spPr>
          <a:xfrm>
            <a:off x="2817810" y="201916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BD44D61D-9AEB-A113-897E-30BA5057EA26}"/>
              </a:ext>
            </a:extLst>
          </p:cNvPr>
          <p:cNvSpPr/>
          <p:nvPr/>
        </p:nvSpPr>
        <p:spPr>
          <a:xfrm rot="10800000">
            <a:off x="2743523" y="2260182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2EAEE71A-3BA0-04E7-A8D0-D2D12380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79" y="2463819"/>
            <a:ext cx="1289035" cy="27512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A3B8A33E-9255-502E-935C-9492F969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95" y="2894937"/>
            <a:ext cx="1279444" cy="267020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417587-800E-7FFC-7386-A86B9BB7961A}"/>
              </a:ext>
            </a:extLst>
          </p:cNvPr>
          <p:cNvSpPr txBox="1"/>
          <p:nvPr/>
        </p:nvSpPr>
        <p:spPr>
          <a:xfrm>
            <a:off x="1991434" y="2423011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D2290BF-79AE-2865-8FCE-F9D4E5F3C971}"/>
              </a:ext>
            </a:extLst>
          </p:cNvPr>
          <p:cNvSpPr txBox="1"/>
          <p:nvPr/>
        </p:nvSpPr>
        <p:spPr>
          <a:xfrm>
            <a:off x="1991434" y="283794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図 230">
            <a:extLst>
              <a:ext uri="{FF2B5EF4-FFF2-40B4-BE49-F238E27FC236}">
                <a16:creationId xmlns:a16="http://schemas.microsoft.com/office/drawing/2014/main" id="{F44EF594-922F-69AB-4766-B82B0A0521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415" y="2276370"/>
            <a:ext cx="546082" cy="198137"/>
          </a:xfrm>
          <a:prstGeom prst="rect">
            <a:avLst/>
          </a:prstGeom>
        </p:spPr>
      </p:pic>
      <p:pic>
        <p:nvPicPr>
          <p:cNvPr id="18" name="図 231">
            <a:extLst>
              <a:ext uri="{FF2B5EF4-FFF2-40B4-BE49-F238E27FC236}">
                <a16:creationId xmlns:a16="http://schemas.microsoft.com/office/drawing/2014/main" id="{7CB18A05-9E61-9F1A-55D0-37DCC1D6F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597" y="2620762"/>
            <a:ext cx="546082" cy="198137"/>
          </a:xfrm>
          <a:prstGeom prst="rect">
            <a:avLst/>
          </a:prstGeom>
        </p:spPr>
      </p:pic>
      <p:pic>
        <p:nvPicPr>
          <p:cNvPr id="20" name="図 236">
            <a:extLst>
              <a:ext uri="{FF2B5EF4-FFF2-40B4-BE49-F238E27FC236}">
                <a16:creationId xmlns:a16="http://schemas.microsoft.com/office/drawing/2014/main" id="{30FA7674-7D43-A9CF-E397-55771DA53F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63" y="2963499"/>
            <a:ext cx="510584" cy="178119"/>
          </a:xfrm>
          <a:prstGeom prst="rect">
            <a:avLst/>
          </a:prstGeom>
        </p:spPr>
      </p:pic>
      <p:pic>
        <p:nvPicPr>
          <p:cNvPr id="28" name="図 240">
            <a:extLst>
              <a:ext uri="{FF2B5EF4-FFF2-40B4-BE49-F238E27FC236}">
                <a16:creationId xmlns:a16="http://schemas.microsoft.com/office/drawing/2014/main" id="{56C49B80-8FC0-921F-55B2-749CF31AB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125" y="3298728"/>
            <a:ext cx="510584" cy="178119"/>
          </a:xfrm>
          <a:prstGeom prst="rect">
            <a:avLst/>
          </a:prstGeom>
        </p:spPr>
      </p:pic>
      <p:pic>
        <p:nvPicPr>
          <p:cNvPr id="29" name="図 1">
            <a:extLst>
              <a:ext uri="{FF2B5EF4-FFF2-40B4-BE49-F238E27FC236}">
                <a16:creationId xmlns:a16="http://schemas.microsoft.com/office/drawing/2014/main" id="{86EBB876-441C-158A-6345-6AEEF0CD31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05" y="1696811"/>
            <a:ext cx="1364286" cy="2040133"/>
          </a:xfrm>
          <a:prstGeom prst="rect">
            <a:avLst/>
          </a:prstGeom>
        </p:spPr>
      </p:pic>
      <p:pic>
        <p:nvPicPr>
          <p:cNvPr id="34" name="図 6">
            <a:extLst>
              <a:ext uri="{FF2B5EF4-FFF2-40B4-BE49-F238E27FC236}">
                <a16:creationId xmlns:a16="http://schemas.microsoft.com/office/drawing/2014/main" id="{60CA1384-F6A1-4C2D-2791-5B0F53891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787" y="2283910"/>
            <a:ext cx="546082" cy="198137"/>
          </a:xfrm>
          <a:prstGeom prst="rect">
            <a:avLst/>
          </a:prstGeom>
        </p:spPr>
      </p:pic>
      <p:pic>
        <p:nvPicPr>
          <p:cNvPr id="35" name="図 13">
            <a:extLst>
              <a:ext uri="{FF2B5EF4-FFF2-40B4-BE49-F238E27FC236}">
                <a16:creationId xmlns:a16="http://schemas.microsoft.com/office/drawing/2014/main" id="{38075EE1-71AB-B687-5BAC-392C83B83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969" y="2628302"/>
            <a:ext cx="546082" cy="198137"/>
          </a:xfrm>
          <a:prstGeom prst="rect">
            <a:avLst/>
          </a:prstGeom>
        </p:spPr>
      </p:pic>
      <p:sp>
        <p:nvSpPr>
          <p:cNvPr id="36" name="テキスト ボックス 15">
            <a:extLst>
              <a:ext uri="{FF2B5EF4-FFF2-40B4-BE49-F238E27FC236}">
                <a16:creationId xmlns:a16="http://schemas.microsoft.com/office/drawing/2014/main" id="{06602B00-A843-AA42-CE93-3445FFF1820C}"/>
              </a:ext>
            </a:extLst>
          </p:cNvPr>
          <p:cNvSpPr txBox="1"/>
          <p:nvPr/>
        </p:nvSpPr>
        <p:spPr>
          <a:xfrm>
            <a:off x="800909" y="2290645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37" name="テキスト ボックス 204">
            <a:extLst>
              <a:ext uri="{FF2B5EF4-FFF2-40B4-BE49-F238E27FC236}">
                <a16:creationId xmlns:a16="http://schemas.microsoft.com/office/drawing/2014/main" id="{C2439583-1881-45F3-B5FB-277B36295C37}"/>
              </a:ext>
            </a:extLst>
          </p:cNvPr>
          <p:cNvSpPr txBox="1"/>
          <p:nvPr/>
        </p:nvSpPr>
        <p:spPr>
          <a:xfrm>
            <a:off x="796284" y="2630842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56" name="図 205">
            <a:extLst>
              <a:ext uri="{FF2B5EF4-FFF2-40B4-BE49-F238E27FC236}">
                <a16:creationId xmlns:a16="http://schemas.microsoft.com/office/drawing/2014/main" id="{7E6357F7-8882-3218-A232-852FBED8B6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735" y="2971039"/>
            <a:ext cx="510584" cy="178119"/>
          </a:xfrm>
          <a:prstGeom prst="rect">
            <a:avLst/>
          </a:prstGeom>
        </p:spPr>
      </p:pic>
      <p:sp>
        <p:nvSpPr>
          <p:cNvPr id="57" name="テキスト ボックス 206">
            <a:extLst>
              <a:ext uri="{FF2B5EF4-FFF2-40B4-BE49-F238E27FC236}">
                <a16:creationId xmlns:a16="http://schemas.microsoft.com/office/drawing/2014/main" id="{50E6A3EA-BC1A-34F1-7244-6752C2BCA5F5}"/>
              </a:ext>
            </a:extLst>
          </p:cNvPr>
          <p:cNvSpPr txBox="1"/>
          <p:nvPr/>
        </p:nvSpPr>
        <p:spPr>
          <a:xfrm>
            <a:off x="764109" y="2964303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pic>
        <p:nvPicPr>
          <p:cNvPr id="58" name="図 207">
            <a:extLst>
              <a:ext uri="{FF2B5EF4-FFF2-40B4-BE49-F238E27FC236}">
                <a16:creationId xmlns:a16="http://schemas.microsoft.com/office/drawing/2014/main" id="{97793392-DE7E-2EBD-F828-FE8800317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97" y="3306268"/>
            <a:ext cx="510584" cy="178119"/>
          </a:xfrm>
          <a:prstGeom prst="rect">
            <a:avLst/>
          </a:prstGeom>
        </p:spPr>
      </p:pic>
      <p:sp>
        <p:nvSpPr>
          <p:cNvPr id="59" name="テキスト ボックス 208">
            <a:extLst>
              <a:ext uri="{FF2B5EF4-FFF2-40B4-BE49-F238E27FC236}">
                <a16:creationId xmlns:a16="http://schemas.microsoft.com/office/drawing/2014/main" id="{FC918355-0CD9-9C2F-F1E5-F86CB9A6FAC5}"/>
              </a:ext>
            </a:extLst>
          </p:cNvPr>
          <p:cNvSpPr txBox="1"/>
          <p:nvPr/>
        </p:nvSpPr>
        <p:spPr>
          <a:xfrm>
            <a:off x="765570" y="3299532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60" name="図 209">
            <a:extLst>
              <a:ext uri="{FF2B5EF4-FFF2-40B4-BE49-F238E27FC236}">
                <a16:creationId xmlns:a16="http://schemas.microsoft.com/office/drawing/2014/main" id="{1753BD4D-1D8B-857A-D789-72C2EC963C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501" y="2216463"/>
            <a:ext cx="1294738" cy="1336429"/>
          </a:xfrm>
          <a:prstGeom prst="rect">
            <a:avLst/>
          </a:prstGeom>
        </p:spPr>
      </p:pic>
      <p:pic>
        <p:nvPicPr>
          <p:cNvPr id="61" name="図 210">
            <a:extLst>
              <a:ext uri="{FF2B5EF4-FFF2-40B4-BE49-F238E27FC236}">
                <a16:creationId xmlns:a16="http://schemas.microsoft.com/office/drawing/2014/main" id="{8D3E3109-E841-352E-64BD-3C64998E9E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348" y="2210417"/>
            <a:ext cx="1114748" cy="348415"/>
          </a:xfrm>
          <a:prstGeom prst="rect">
            <a:avLst/>
          </a:prstGeom>
        </p:spPr>
      </p:pic>
      <p:pic>
        <p:nvPicPr>
          <p:cNvPr id="62" name="図 211">
            <a:extLst>
              <a:ext uri="{FF2B5EF4-FFF2-40B4-BE49-F238E27FC236}">
                <a16:creationId xmlns:a16="http://schemas.microsoft.com/office/drawing/2014/main" id="{BB937D03-8FCE-6662-0403-2EEF47BB09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957" y="2349761"/>
            <a:ext cx="809836" cy="97172"/>
          </a:xfrm>
          <a:prstGeom prst="rect">
            <a:avLst/>
          </a:prstGeom>
        </p:spPr>
      </p:pic>
      <p:pic>
        <p:nvPicPr>
          <p:cNvPr id="63" name="図 213">
            <a:extLst>
              <a:ext uri="{FF2B5EF4-FFF2-40B4-BE49-F238E27FC236}">
                <a16:creationId xmlns:a16="http://schemas.microsoft.com/office/drawing/2014/main" id="{92BC1819-FB6E-A637-B909-42A4227FBE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669" y="2519938"/>
            <a:ext cx="1114748" cy="367139"/>
          </a:xfrm>
          <a:prstGeom prst="rect">
            <a:avLst/>
          </a:prstGeom>
        </p:spPr>
      </p:pic>
      <p:pic>
        <p:nvPicPr>
          <p:cNvPr id="64" name="図 214">
            <a:extLst>
              <a:ext uri="{FF2B5EF4-FFF2-40B4-BE49-F238E27FC236}">
                <a16:creationId xmlns:a16="http://schemas.microsoft.com/office/drawing/2014/main" id="{16B69FDD-BC47-2FB8-CAF9-5EAB47DD7A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619" y="2407526"/>
            <a:ext cx="809836" cy="97172"/>
          </a:xfrm>
          <a:prstGeom prst="rect">
            <a:avLst/>
          </a:prstGeom>
        </p:spPr>
      </p:pic>
      <p:sp>
        <p:nvSpPr>
          <p:cNvPr id="65" name="テキスト ボックス 218">
            <a:extLst>
              <a:ext uri="{FF2B5EF4-FFF2-40B4-BE49-F238E27FC236}">
                <a16:creationId xmlns:a16="http://schemas.microsoft.com/office/drawing/2014/main" id="{7EEE35C2-5CDC-FB19-51C9-986CD7499678}"/>
              </a:ext>
            </a:extLst>
          </p:cNvPr>
          <p:cNvSpPr txBox="1"/>
          <p:nvPr/>
        </p:nvSpPr>
        <p:spPr>
          <a:xfrm>
            <a:off x="800910" y="2302934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Schedule</a:t>
            </a:r>
            <a:endParaRPr kumimoji="1" lang="ja-JP" altLang="en-US" sz="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72AC5D-2068-671F-637A-049B6E576AB5}"/>
              </a:ext>
            </a:extLst>
          </p:cNvPr>
          <p:cNvGrpSpPr/>
          <p:nvPr/>
        </p:nvGrpSpPr>
        <p:grpSpPr>
          <a:xfrm>
            <a:off x="613223" y="2848437"/>
            <a:ext cx="1114748" cy="348415"/>
            <a:chOff x="3662932" y="2868005"/>
            <a:chExt cx="1114748" cy="348415"/>
          </a:xfrm>
        </p:grpSpPr>
        <p:pic>
          <p:nvPicPr>
            <p:cNvPr id="4" name="図 236">
              <a:extLst>
                <a:ext uri="{FF2B5EF4-FFF2-40B4-BE49-F238E27FC236}">
                  <a16:creationId xmlns:a16="http://schemas.microsoft.com/office/drawing/2014/main" id="{77860670-F4BA-B716-2510-FE39033B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1626" y="2936221"/>
              <a:ext cx="510584" cy="178119"/>
            </a:xfrm>
            <a:prstGeom prst="rect">
              <a:avLst/>
            </a:prstGeom>
          </p:spPr>
        </p:pic>
        <p:pic>
          <p:nvPicPr>
            <p:cNvPr id="5" name="図 205">
              <a:extLst>
                <a:ext uri="{FF2B5EF4-FFF2-40B4-BE49-F238E27FC236}">
                  <a16:creationId xmlns:a16="http://schemas.microsoft.com/office/drawing/2014/main" id="{568B1599-AC0F-A461-1BB4-57AA84E12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7998" y="2943761"/>
              <a:ext cx="510584" cy="178119"/>
            </a:xfrm>
            <a:prstGeom prst="rect">
              <a:avLst/>
            </a:prstGeom>
          </p:spPr>
        </p:pic>
        <p:sp>
          <p:nvSpPr>
            <p:cNvPr id="6" name="テキスト ボックス 206">
              <a:extLst>
                <a:ext uri="{FF2B5EF4-FFF2-40B4-BE49-F238E27FC236}">
                  <a16:creationId xmlns:a16="http://schemas.microsoft.com/office/drawing/2014/main" id="{1E4F3E01-7834-121A-42EB-E3D8CEB1D6B3}"/>
                </a:ext>
              </a:extLst>
            </p:cNvPr>
            <p:cNvSpPr txBox="1"/>
            <p:nvPr/>
          </p:nvSpPr>
          <p:spPr>
            <a:xfrm>
              <a:off x="3808372" y="2937025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7" name="図 210">
              <a:extLst>
                <a:ext uri="{FF2B5EF4-FFF2-40B4-BE49-F238E27FC236}">
                  <a16:creationId xmlns:a16="http://schemas.microsoft.com/office/drawing/2014/main" id="{27CC23FA-1BE4-2706-023D-D392F90F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2932" y="2868005"/>
              <a:ext cx="1114748" cy="348415"/>
            </a:xfrm>
            <a:prstGeom prst="rect">
              <a:avLst/>
            </a:prstGeom>
          </p:spPr>
        </p:pic>
        <p:pic>
          <p:nvPicPr>
            <p:cNvPr id="8" name="図 211">
              <a:extLst>
                <a:ext uri="{FF2B5EF4-FFF2-40B4-BE49-F238E27FC236}">
                  <a16:creationId xmlns:a16="http://schemas.microsoft.com/office/drawing/2014/main" id="{300A579E-F5D4-6202-5946-3DBFC8CB4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03158" y="2995019"/>
              <a:ext cx="809836" cy="97172"/>
            </a:xfrm>
            <a:prstGeom prst="rect">
              <a:avLst/>
            </a:prstGeom>
          </p:spPr>
        </p:pic>
        <p:sp>
          <p:nvSpPr>
            <p:cNvPr id="9" name="テキスト ボックス 218">
              <a:extLst>
                <a:ext uri="{FF2B5EF4-FFF2-40B4-BE49-F238E27FC236}">
                  <a16:creationId xmlns:a16="http://schemas.microsoft.com/office/drawing/2014/main" id="{165B7C3B-B717-AE19-5435-0D7D1B0F2B63}"/>
                </a:ext>
              </a:extLst>
            </p:cNvPr>
            <p:cNvSpPr txBox="1"/>
            <p:nvPr/>
          </p:nvSpPr>
          <p:spPr>
            <a:xfrm>
              <a:off x="3828519" y="2949606"/>
              <a:ext cx="8098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 Rework</a:t>
              </a:r>
              <a:endParaRPr kumimoji="1" lang="ja-JP" altLang="en-US" sz="600" dirty="0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C0F7ABD-56CC-D569-6E06-24F57527ECF4}"/>
              </a:ext>
            </a:extLst>
          </p:cNvPr>
          <p:cNvSpPr/>
          <p:nvPr/>
        </p:nvSpPr>
        <p:spPr>
          <a:xfrm>
            <a:off x="1737800" y="307123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DE1075-DCA5-BE98-E894-655E9209B0A7}"/>
              </a:ext>
            </a:extLst>
          </p:cNvPr>
          <p:cNvGrpSpPr/>
          <p:nvPr/>
        </p:nvGrpSpPr>
        <p:grpSpPr>
          <a:xfrm>
            <a:off x="613129" y="3164495"/>
            <a:ext cx="1114748" cy="348415"/>
            <a:chOff x="3662932" y="2868005"/>
            <a:chExt cx="1114748" cy="348415"/>
          </a:xfrm>
        </p:grpSpPr>
        <p:pic>
          <p:nvPicPr>
            <p:cNvPr id="12" name="図 236">
              <a:extLst>
                <a:ext uri="{FF2B5EF4-FFF2-40B4-BE49-F238E27FC236}">
                  <a16:creationId xmlns:a16="http://schemas.microsoft.com/office/drawing/2014/main" id="{1B9E2F11-3DF5-065E-5131-B99432ACD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1626" y="2936221"/>
              <a:ext cx="510584" cy="178119"/>
            </a:xfrm>
            <a:prstGeom prst="rect">
              <a:avLst/>
            </a:prstGeom>
          </p:spPr>
        </p:pic>
        <p:pic>
          <p:nvPicPr>
            <p:cNvPr id="14" name="図 205">
              <a:extLst>
                <a:ext uri="{FF2B5EF4-FFF2-40B4-BE49-F238E27FC236}">
                  <a16:creationId xmlns:a16="http://schemas.microsoft.com/office/drawing/2014/main" id="{82898778-D06D-4BE8-92C1-939D1F221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7998" y="2943761"/>
              <a:ext cx="510584" cy="178119"/>
            </a:xfrm>
            <a:prstGeom prst="rect">
              <a:avLst/>
            </a:prstGeom>
          </p:spPr>
        </p:pic>
        <p:sp>
          <p:nvSpPr>
            <p:cNvPr id="15" name="テキスト ボックス 206">
              <a:extLst>
                <a:ext uri="{FF2B5EF4-FFF2-40B4-BE49-F238E27FC236}">
                  <a16:creationId xmlns:a16="http://schemas.microsoft.com/office/drawing/2014/main" id="{4F6B0257-2C7E-D884-8948-674218974005}"/>
                </a:ext>
              </a:extLst>
            </p:cNvPr>
            <p:cNvSpPr txBox="1"/>
            <p:nvPr/>
          </p:nvSpPr>
          <p:spPr>
            <a:xfrm>
              <a:off x="3808372" y="2937025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16" name="図 210">
              <a:extLst>
                <a:ext uri="{FF2B5EF4-FFF2-40B4-BE49-F238E27FC236}">
                  <a16:creationId xmlns:a16="http://schemas.microsoft.com/office/drawing/2014/main" id="{10007DBC-A397-2B33-6A83-78BFE22CE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2932" y="2868005"/>
              <a:ext cx="1114748" cy="348415"/>
            </a:xfrm>
            <a:prstGeom prst="rect">
              <a:avLst/>
            </a:prstGeom>
          </p:spPr>
        </p:pic>
        <p:pic>
          <p:nvPicPr>
            <p:cNvPr id="21" name="図 211">
              <a:extLst>
                <a:ext uri="{FF2B5EF4-FFF2-40B4-BE49-F238E27FC236}">
                  <a16:creationId xmlns:a16="http://schemas.microsoft.com/office/drawing/2014/main" id="{D1A8B1BA-09F8-8FBF-829C-47F2F960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03158" y="2995019"/>
              <a:ext cx="809836" cy="97172"/>
            </a:xfrm>
            <a:prstGeom prst="rect">
              <a:avLst/>
            </a:prstGeom>
          </p:spPr>
        </p:pic>
        <p:sp>
          <p:nvSpPr>
            <p:cNvPr id="23" name="テキスト ボックス 218">
              <a:extLst>
                <a:ext uri="{FF2B5EF4-FFF2-40B4-BE49-F238E27FC236}">
                  <a16:creationId xmlns:a16="http://schemas.microsoft.com/office/drawing/2014/main" id="{F8F79BC4-075C-6058-41D5-029640292496}"/>
                </a:ext>
              </a:extLst>
            </p:cNvPr>
            <p:cNvSpPr txBox="1"/>
            <p:nvPr/>
          </p:nvSpPr>
          <p:spPr>
            <a:xfrm>
              <a:off x="3790419" y="2949606"/>
              <a:ext cx="87964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 Rework NG</a:t>
              </a:r>
              <a:endParaRPr kumimoji="1" lang="ja-JP" alt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63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allowed location and free location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457B0-2A85-6D21-5BE5-A212E787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1" y="1650953"/>
            <a:ext cx="1355770" cy="20191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740351-3018-F081-9FF6-45762DF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9" y="1780098"/>
            <a:ext cx="805148" cy="123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7BDD65-FC34-06A7-0D62-A6C4D84B378F}"/>
              </a:ext>
            </a:extLst>
          </p:cNvPr>
          <p:cNvSpPr txBox="1"/>
          <p:nvPr/>
        </p:nvSpPr>
        <p:spPr>
          <a:xfrm>
            <a:off x="887950" y="176667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DD15506-B0AF-51EF-67BD-1D9EE15C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6" y="2274716"/>
            <a:ext cx="1289035" cy="2121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2C2366-8A35-4B0D-7308-4227B415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36" y="2678096"/>
            <a:ext cx="981060" cy="2209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E08B0A-91D0-9FD4-D77F-834E8D8A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49" y="2369404"/>
            <a:ext cx="1313642" cy="894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3C5ADD-80F9-B94D-721F-ACE7D6C2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3" y="1950275"/>
            <a:ext cx="1313642" cy="43464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6EB10F6-AEE0-F870-5440-F911CDE86C1E}"/>
              </a:ext>
            </a:extLst>
          </p:cNvPr>
          <p:cNvSpPr/>
          <p:nvPr/>
        </p:nvSpPr>
        <p:spPr>
          <a:xfrm>
            <a:off x="719592" y="197687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262B25E-015C-E89F-0547-9B0234EE0DF1}"/>
              </a:ext>
            </a:extLst>
          </p:cNvPr>
          <p:cNvSpPr/>
          <p:nvPr/>
        </p:nvSpPr>
        <p:spPr>
          <a:xfrm>
            <a:off x="1353597" y="197306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99B58D-19A4-AC43-040B-B3C11B148621}"/>
              </a:ext>
            </a:extLst>
          </p:cNvPr>
          <p:cNvSpPr txBox="1"/>
          <p:nvPr/>
        </p:nvSpPr>
        <p:spPr>
          <a:xfrm>
            <a:off x="471982" y="194728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49FA56-8B74-E092-014B-43BF0F6049D7}"/>
              </a:ext>
            </a:extLst>
          </p:cNvPr>
          <p:cNvSpPr txBox="1"/>
          <p:nvPr/>
        </p:nvSpPr>
        <p:spPr>
          <a:xfrm>
            <a:off x="1120774" y="194876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7" name="グラフィックス 26" descr="日毎カレンダー">
            <a:extLst>
              <a:ext uri="{FF2B5EF4-FFF2-40B4-BE49-F238E27FC236}">
                <a16:creationId xmlns:a16="http://schemas.microsoft.com/office/drawing/2014/main" id="{CEABCCCE-A4D9-6C08-F9BD-D47CBC6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194" y="1986249"/>
            <a:ext cx="137160" cy="137160"/>
          </a:xfrm>
          <a:prstGeom prst="rect">
            <a:avLst/>
          </a:prstGeom>
        </p:spPr>
      </p:pic>
      <p:pic>
        <p:nvPicPr>
          <p:cNvPr id="28" name="グラフィックス 27" descr="日毎カレンダー">
            <a:extLst>
              <a:ext uri="{FF2B5EF4-FFF2-40B4-BE49-F238E27FC236}">
                <a16:creationId xmlns:a16="http://schemas.microsoft.com/office/drawing/2014/main" id="{518A0CA5-EE53-7022-92E1-9972782E1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2202" y="1977176"/>
            <a:ext cx="137160" cy="137160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CB7CA58-F004-8EDF-5768-F0DF572F0071}"/>
              </a:ext>
            </a:extLst>
          </p:cNvPr>
          <p:cNvSpPr/>
          <p:nvPr/>
        </p:nvSpPr>
        <p:spPr>
          <a:xfrm>
            <a:off x="763619" y="216443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9CCCD5-E08F-63BF-0AA0-CCCD792848F9}"/>
              </a:ext>
            </a:extLst>
          </p:cNvPr>
          <p:cNvSpPr txBox="1"/>
          <p:nvPr/>
        </p:nvSpPr>
        <p:spPr>
          <a:xfrm>
            <a:off x="452270" y="2135602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311B4F-A9B1-CFAF-1F19-8BD65F806C96}"/>
              </a:ext>
            </a:extLst>
          </p:cNvPr>
          <p:cNvSpPr txBox="1"/>
          <p:nvPr/>
        </p:nvSpPr>
        <p:spPr>
          <a:xfrm>
            <a:off x="1304423" y="212752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50B269A-DF07-D283-1C0E-C59AD9211747}"/>
              </a:ext>
            </a:extLst>
          </p:cNvPr>
          <p:cNvSpPr/>
          <p:nvPr/>
        </p:nvSpPr>
        <p:spPr>
          <a:xfrm>
            <a:off x="1640283" y="218088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4C053C-C2C1-48AA-908E-1BCCBAB731E3}"/>
              </a:ext>
            </a:extLst>
          </p:cNvPr>
          <p:cNvSpPr txBox="1"/>
          <p:nvPr/>
        </p:nvSpPr>
        <p:spPr>
          <a:xfrm>
            <a:off x="670392" y="197987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DCA31D-80DF-12FA-27C5-9A2F57FFDCD4}"/>
              </a:ext>
            </a:extLst>
          </p:cNvPr>
          <p:cNvSpPr txBox="1"/>
          <p:nvPr/>
        </p:nvSpPr>
        <p:spPr>
          <a:xfrm>
            <a:off x="1308172" y="197765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9E351729-AF4B-C593-5A24-4A3632CAE2C4}"/>
              </a:ext>
            </a:extLst>
          </p:cNvPr>
          <p:cNvSpPr/>
          <p:nvPr/>
        </p:nvSpPr>
        <p:spPr>
          <a:xfrm rot="10800000">
            <a:off x="1234900" y="221432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0B89484-6A6A-171F-48C8-738F7BC3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6" y="2417961"/>
            <a:ext cx="1289035" cy="275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8760A52-AE93-B4F1-30F6-0A0E92433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72" y="2849079"/>
            <a:ext cx="1279444" cy="26702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410951-4688-28CC-1328-9F5B70CDAAFB}"/>
              </a:ext>
            </a:extLst>
          </p:cNvPr>
          <p:cNvSpPr txBox="1"/>
          <p:nvPr/>
        </p:nvSpPr>
        <p:spPr>
          <a:xfrm>
            <a:off x="482811" y="237715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E8FF63-F45F-AA2D-CD46-C20615DC454A}"/>
              </a:ext>
            </a:extLst>
          </p:cNvPr>
          <p:cNvSpPr txBox="1"/>
          <p:nvPr/>
        </p:nvSpPr>
        <p:spPr>
          <a:xfrm>
            <a:off x="482811" y="2792084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234E2E-198D-69A9-8356-6185AFD745C3}"/>
              </a:ext>
            </a:extLst>
          </p:cNvPr>
          <p:cNvSpPr/>
          <p:nvPr/>
        </p:nvSpPr>
        <p:spPr>
          <a:xfrm>
            <a:off x="550182" y="283849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2" name="グラフィックス 41" descr="右向き指示マーク">
            <a:extLst>
              <a:ext uri="{FF2B5EF4-FFF2-40B4-BE49-F238E27FC236}">
                <a16:creationId xmlns:a16="http://schemas.microsoft.com/office/drawing/2014/main" id="{AE099998-18CB-8591-B565-DBD946ABCF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4202">
            <a:off x="1642546" y="3053281"/>
            <a:ext cx="236144" cy="236144"/>
          </a:xfrm>
          <a:prstGeom prst="rect">
            <a:avLst/>
          </a:prstGeom>
        </p:spPr>
      </p:pic>
      <p:pic>
        <p:nvPicPr>
          <p:cNvPr id="43" name="図 385">
            <a:extLst>
              <a:ext uri="{FF2B5EF4-FFF2-40B4-BE49-F238E27FC236}">
                <a16:creationId xmlns:a16="http://schemas.microsoft.com/office/drawing/2014/main" id="{AE81A71F-E49F-25BD-D353-8EE6619E30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5083" y="1658745"/>
            <a:ext cx="1355823" cy="2027476"/>
          </a:xfrm>
          <a:prstGeom prst="rect">
            <a:avLst/>
          </a:prstGeom>
        </p:spPr>
      </p:pic>
      <p:pic>
        <p:nvPicPr>
          <p:cNvPr id="44" name="図 386">
            <a:extLst>
              <a:ext uri="{FF2B5EF4-FFF2-40B4-BE49-F238E27FC236}">
                <a16:creationId xmlns:a16="http://schemas.microsoft.com/office/drawing/2014/main" id="{D2486A19-069A-BF93-4AD2-B4916CCC2C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1737" y="2671103"/>
            <a:ext cx="1323253" cy="276635"/>
          </a:xfrm>
          <a:prstGeom prst="rect">
            <a:avLst/>
          </a:prstGeom>
        </p:spPr>
      </p:pic>
      <p:pic>
        <p:nvPicPr>
          <p:cNvPr id="45" name="図 387">
            <a:extLst>
              <a:ext uri="{FF2B5EF4-FFF2-40B4-BE49-F238E27FC236}">
                <a16:creationId xmlns:a16="http://schemas.microsoft.com/office/drawing/2014/main" id="{5767B0C2-A569-E395-B3F1-145F486213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1367" y="3012819"/>
            <a:ext cx="421741" cy="138318"/>
          </a:xfrm>
          <a:prstGeom prst="rect">
            <a:avLst/>
          </a:prstGeom>
        </p:spPr>
      </p:pic>
      <p:sp>
        <p:nvSpPr>
          <p:cNvPr id="46" name="テキスト ボックス 388">
            <a:extLst>
              <a:ext uri="{FF2B5EF4-FFF2-40B4-BE49-F238E27FC236}">
                <a16:creationId xmlns:a16="http://schemas.microsoft.com/office/drawing/2014/main" id="{DDC1FC64-F3E5-FE96-8F63-5C4981F36925}"/>
              </a:ext>
            </a:extLst>
          </p:cNvPr>
          <p:cNvSpPr txBox="1"/>
          <p:nvPr/>
        </p:nvSpPr>
        <p:spPr>
          <a:xfrm>
            <a:off x="2105083" y="2965231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7" name="テキスト ボックス 389">
            <a:extLst>
              <a:ext uri="{FF2B5EF4-FFF2-40B4-BE49-F238E27FC236}">
                <a16:creationId xmlns:a16="http://schemas.microsoft.com/office/drawing/2014/main" id="{984C04F9-1B9D-B072-05B8-8846FB4FDFE3}"/>
              </a:ext>
            </a:extLst>
          </p:cNvPr>
          <p:cNvSpPr txBox="1"/>
          <p:nvPr/>
        </p:nvSpPr>
        <p:spPr>
          <a:xfrm>
            <a:off x="2105083" y="272645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8" name="図 390">
            <a:extLst>
              <a:ext uri="{FF2B5EF4-FFF2-40B4-BE49-F238E27FC236}">
                <a16:creationId xmlns:a16="http://schemas.microsoft.com/office/drawing/2014/main" id="{02D3847E-727E-02D3-A164-AAA6F3E3A5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0460" y="2712189"/>
            <a:ext cx="905173" cy="202741"/>
          </a:xfrm>
          <a:prstGeom prst="rect">
            <a:avLst/>
          </a:prstGeom>
        </p:spPr>
      </p:pic>
      <p:pic>
        <p:nvPicPr>
          <p:cNvPr id="49" name="図 391">
            <a:extLst>
              <a:ext uri="{FF2B5EF4-FFF2-40B4-BE49-F238E27FC236}">
                <a16:creationId xmlns:a16="http://schemas.microsoft.com/office/drawing/2014/main" id="{0C3F1D72-C683-0087-A801-E8A391E8D3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38926" y="2493645"/>
            <a:ext cx="381033" cy="112377"/>
          </a:xfrm>
          <a:prstGeom prst="rect">
            <a:avLst/>
          </a:prstGeom>
        </p:spPr>
      </p:pic>
      <p:sp>
        <p:nvSpPr>
          <p:cNvPr id="50" name="テキスト ボックス 392">
            <a:extLst>
              <a:ext uri="{FF2B5EF4-FFF2-40B4-BE49-F238E27FC236}">
                <a16:creationId xmlns:a16="http://schemas.microsoft.com/office/drawing/2014/main" id="{A5FEC9D8-64D7-E2AB-DCED-ADB1515810F7}"/>
              </a:ext>
            </a:extLst>
          </p:cNvPr>
          <p:cNvSpPr txBox="1"/>
          <p:nvPr/>
        </p:nvSpPr>
        <p:spPr>
          <a:xfrm>
            <a:off x="2597585" y="2460814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52" name="図 394">
            <a:extLst>
              <a:ext uri="{FF2B5EF4-FFF2-40B4-BE49-F238E27FC236}">
                <a16:creationId xmlns:a16="http://schemas.microsoft.com/office/drawing/2014/main" id="{52F38E1D-6C2C-83B5-5456-05E16941D1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6519" y="2767307"/>
            <a:ext cx="293040" cy="79099"/>
          </a:xfrm>
          <a:prstGeom prst="rect">
            <a:avLst/>
          </a:prstGeom>
        </p:spPr>
      </p:pic>
      <p:pic>
        <p:nvPicPr>
          <p:cNvPr id="53" name="図 395">
            <a:extLst>
              <a:ext uri="{FF2B5EF4-FFF2-40B4-BE49-F238E27FC236}">
                <a16:creationId xmlns:a16="http://schemas.microsoft.com/office/drawing/2014/main" id="{AD20B3E3-BD32-CBD6-C367-893BD3489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9335" y="2499157"/>
            <a:ext cx="436337" cy="79099"/>
          </a:xfrm>
          <a:prstGeom prst="rect">
            <a:avLst/>
          </a:prstGeom>
        </p:spPr>
      </p:pic>
      <p:pic>
        <p:nvPicPr>
          <p:cNvPr id="54" name="図 396">
            <a:extLst>
              <a:ext uri="{FF2B5EF4-FFF2-40B4-BE49-F238E27FC236}">
                <a16:creationId xmlns:a16="http://schemas.microsoft.com/office/drawing/2014/main" id="{3C6A0A4E-EAC9-D088-D04B-92E8F58B55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6828" y="3240575"/>
            <a:ext cx="436337" cy="79099"/>
          </a:xfrm>
          <a:prstGeom prst="rect">
            <a:avLst/>
          </a:prstGeom>
        </p:spPr>
      </p:pic>
      <p:pic>
        <p:nvPicPr>
          <p:cNvPr id="55" name="図 397">
            <a:extLst>
              <a:ext uri="{FF2B5EF4-FFF2-40B4-BE49-F238E27FC236}">
                <a16:creationId xmlns:a16="http://schemas.microsoft.com/office/drawing/2014/main" id="{62E26292-57B6-2F9A-77F5-F95CEEB56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9335" y="2119229"/>
            <a:ext cx="436337" cy="106315"/>
          </a:xfrm>
          <a:prstGeom prst="rect">
            <a:avLst/>
          </a:prstGeom>
        </p:spPr>
      </p:pic>
      <p:pic>
        <p:nvPicPr>
          <p:cNvPr id="56" name="図 398">
            <a:extLst>
              <a:ext uri="{FF2B5EF4-FFF2-40B4-BE49-F238E27FC236}">
                <a16:creationId xmlns:a16="http://schemas.microsoft.com/office/drawing/2014/main" id="{F984C119-45FE-CB04-71FD-EDBCD7FF2D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8966" y="2310946"/>
            <a:ext cx="436337" cy="106315"/>
          </a:xfrm>
          <a:prstGeom prst="rect">
            <a:avLst/>
          </a:prstGeom>
        </p:spPr>
      </p:pic>
      <p:sp>
        <p:nvSpPr>
          <p:cNvPr id="58" name="テキスト ボックス 399">
            <a:extLst>
              <a:ext uri="{FF2B5EF4-FFF2-40B4-BE49-F238E27FC236}">
                <a16:creationId xmlns:a16="http://schemas.microsoft.com/office/drawing/2014/main" id="{08BC3794-01BE-B66A-189A-3C4A296268A2}"/>
              </a:ext>
            </a:extLst>
          </p:cNvPr>
          <p:cNvSpPr txBox="1"/>
          <p:nvPr/>
        </p:nvSpPr>
        <p:spPr>
          <a:xfrm>
            <a:off x="2585602" y="2065584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59" name="テキスト ボックス 400">
            <a:extLst>
              <a:ext uri="{FF2B5EF4-FFF2-40B4-BE49-F238E27FC236}">
                <a16:creationId xmlns:a16="http://schemas.microsoft.com/office/drawing/2014/main" id="{66060164-0D3E-9DE6-3F06-CEE450A6BB30}"/>
              </a:ext>
            </a:extLst>
          </p:cNvPr>
          <p:cNvSpPr txBox="1"/>
          <p:nvPr/>
        </p:nvSpPr>
        <p:spPr>
          <a:xfrm>
            <a:off x="2157694" y="2268552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61" name="テキスト ボックス 402">
            <a:extLst>
              <a:ext uri="{FF2B5EF4-FFF2-40B4-BE49-F238E27FC236}">
                <a16:creationId xmlns:a16="http://schemas.microsoft.com/office/drawing/2014/main" id="{FE95E12D-415A-BE4D-D9F5-F633CE297832}"/>
              </a:ext>
            </a:extLst>
          </p:cNvPr>
          <p:cNvSpPr txBox="1"/>
          <p:nvPr/>
        </p:nvSpPr>
        <p:spPr>
          <a:xfrm>
            <a:off x="2674237" y="2723763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63" name="図 403">
            <a:extLst>
              <a:ext uri="{FF2B5EF4-FFF2-40B4-BE49-F238E27FC236}">
                <a16:creationId xmlns:a16="http://schemas.microsoft.com/office/drawing/2014/main" id="{EDA1A8A6-4DBE-A322-949D-2949B097B1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8998" y="2660489"/>
            <a:ext cx="1323253" cy="276635"/>
          </a:xfrm>
          <a:prstGeom prst="rect">
            <a:avLst/>
          </a:prstGeom>
        </p:spPr>
      </p:pic>
      <p:pic>
        <p:nvPicPr>
          <p:cNvPr id="128" name="図 404">
            <a:extLst>
              <a:ext uri="{FF2B5EF4-FFF2-40B4-BE49-F238E27FC236}">
                <a16:creationId xmlns:a16="http://schemas.microsoft.com/office/drawing/2014/main" id="{32A33F1A-BE0D-E525-8995-3C878D548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8628" y="3002205"/>
            <a:ext cx="421741" cy="138318"/>
          </a:xfrm>
          <a:prstGeom prst="rect">
            <a:avLst/>
          </a:prstGeom>
        </p:spPr>
      </p:pic>
      <p:sp>
        <p:nvSpPr>
          <p:cNvPr id="130" name="テキスト ボックス 405">
            <a:extLst>
              <a:ext uri="{FF2B5EF4-FFF2-40B4-BE49-F238E27FC236}">
                <a16:creationId xmlns:a16="http://schemas.microsoft.com/office/drawing/2014/main" id="{E34D3AAE-D28D-CBF7-E03B-2A495C0A1D14}"/>
              </a:ext>
            </a:extLst>
          </p:cNvPr>
          <p:cNvSpPr txBox="1"/>
          <p:nvPr/>
        </p:nvSpPr>
        <p:spPr>
          <a:xfrm>
            <a:off x="2102344" y="2954617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131" name="テキスト ボックス 406">
            <a:extLst>
              <a:ext uri="{FF2B5EF4-FFF2-40B4-BE49-F238E27FC236}">
                <a16:creationId xmlns:a16="http://schemas.microsoft.com/office/drawing/2014/main" id="{69EB0870-1926-1FFC-AA05-4A4790188256}"/>
              </a:ext>
            </a:extLst>
          </p:cNvPr>
          <p:cNvSpPr txBox="1"/>
          <p:nvPr/>
        </p:nvSpPr>
        <p:spPr>
          <a:xfrm>
            <a:off x="2102344" y="2715840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32" name="図 407">
            <a:extLst>
              <a:ext uri="{FF2B5EF4-FFF2-40B4-BE49-F238E27FC236}">
                <a16:creationId xmlns:a16="http://schemas.microsoft.com/office/drawing/2014/main" id="{6E7798AA-6BE9-6C01-FD44-CB403FB3B7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7721" y="2701575"/>
            <a:ext cx="905173" cy="202741"/>
          </a:xfrm>
          <a:prstGeom prst="rect">
            <a:avLst/>
          </a:prstGeom>
        </p:spPr>
      </p:pic>
      <p:pic>
        <p:nvPicPr>
          <p:cNvPr id="135" name="図 408">
            <a:extLst>
              <a:ext uri="{FF2B5EF4-FFF2-40B4-BE49-F238E27FC236}">
                <a16:creationId xmlns:a16="http://schemas.microsoft.com/office/drawing/2014/main" id="{ED04F374-39E3-ED2D-BCA2-958F3847A8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3780" y="2756693"/>
            <a:ext cx="293040" cy="79099"/>
          </a:xfrm>
          <a:prstGeom prst="rect">
            <a:avLst/>
          </a:prstGeom>
        </p:spPr>
      </p:pic>
      <p:pic>
        <p:nvPicPr>
          <p:cNvPr id="149" name="図 409">
            <a:extLst>
              <a:ext uri="{FF2B5EF4-FFF2-40B4-BE49-F238E27FC236}">
                <a16:creationId xmlns:a16="http://schemas.microsoft.com/office/drawing/2014/main" id="{F996271B-9EE1-6CE3-03CC-08F9A84CF8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4089" y="3229961"/>
            <a:ext cx="436337" cy="79099"/>
          </a:xfrm>
          <a:prstGeom prst="rect">
            <a:avLst/>
          </a:prstGeom>
        </p:spPr>
      </p:pic>
      <p:pic>
        <p:nvPicPr>
          <p:cNvPr id="150" name="図 410">
            <a:extLst>
              <a:ext uri="{FF2B5EF4-FFF2-40B4-BE49-F238E27FC236}">
                <a16:creationId xmlns:a16="http://schemas.microsoft.com/office/drawing/2014/main" id="{75CDE811-1633-A992-6AEF-DFD949FE93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9826" y="2651892"/>
            <a:ext cx="1323253" cy="276635"/>
          </a:xfrm>
          <a:prstGeom prst="rect">
            <a:avLst/>
          </a:prstGeom>
        </p:spPr>
      </p:pic>
      <p:pic>
        <p:nvPicPr>
          <p:cNvPr id="151" name="図 411">
            <a:extLst>
              <a:ext uri="{FF2B5EF4-FFF2-40B4-BE49-F238E27FC236}">
                <a16:creationId xmlns:a16="http://schemas.microsoft.com/office/drawing/2014/main" id="{A57802B8-9970-A8B0-57E1-15EC522629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9456" y="2993608"/>
            <a:ext cx="421741" cy="138318"/>
          </a:xfrm>
          <a:prstGeom prst="rect">
            <a:avLst/>
          </a:prstGeom>
        </p:spPr>
      </p:pic>
      <p:pic>
        <p:nvPicPr>
          <p:cNvPr id="154" name="図 414">
            <a:extLst>
              <a:ext uri="{FF2B5EF4-FFF2-40B4-BE49-F238E27FC236}">
                <a16:creationId xmlns:a16="http://schemas.microsoft.com/office/drawing/2014/main" id="{5549ABC8-7FEE-F79C-13C0-B6DAFE2637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8549" y="2692978"/>
            <a:ext cx="905173" cy="202741"/>
          </a:xfrm>
          <a:prstGeom prst="rect">
            <a:avLst/>
          </a:prstGeom>
        </p:spPr>
      </p:pic>
      <p:pic>
        <p:nvPicPr>
          <p:cNvPr id="155" name="図 415">
            <a:extLst>
              <a:ext uri="{FF2B5EF4-FFF2-40B4-BE49-F238E27FC236}">
                <a16:creationId xmlns:a16="http://schemas.microsoft.com/office/drawing/2014/main" id="{DF6DEDB4-6B4E-9CCE-74D1-5BF0EF979B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4608" y="2748096"/>
            <a:ext cx="293040" cy="79099"/>
          </a:xfrm>
          <a:prstGeom prst="rect">
            <a:avLst/>
          </a:prstGeom>
        </p:spPr>
      </p:pic>
      <p:pic>
        <p:nvPicPr>
          <p:cNvPr id="156" name="図 417">
            <a:extLst>
              <a:ext uri="{FF2B5EF4-FFF2-40B4-BE49-F238E27FC236}">
                <a16:creationId xmlns:a16="http://schemas.microsoft.com/office/drawing/2014/main" id="{8E6C0D9A-5B70-8C30-E9B2-F7E1193EB7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2884" y="3195767"/>
            <a:ext cx="1316807" cy="184666"/>
          </a:xfrm>
          <a:prstGeom prst="rect">
            <a:avLst/>
          </a:prstGeom>
        </p:spPr>
      </p:pic>
      <p:pic>
        <p:nvPicPr>
          <p:cNvPr id="159" name="図 292">
            <a:extLst>
              <a:ext uri="{FF2B5EF4-FFF2-40B4-BE49-F238E27FC236}">
                <a16:creationId xmlns:a16="http://schemas.microsoft.com/office/drawing/2014/main" id="{45A1FA69-9192-9E1D-C6C5-3187E8376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78" y="1800851"/>
            <a:ext cx="805148" cy="123622"/>
          </a:xfrm>
          <a:prstGeom prst="rect">
            <a:avLst/>
          </a:prstGeom>
        </p:spPr>
      </p:pic>
      <p:sp>
        <p:nvSpPr>
          <p:cNvPr id="160" name="テキスト ボックス 294">
            <a:extLst>
              <a:ext uri="{FF2B5EF4-FFF2-40B4-BE49-F238E27FC236}">
                <a16:creationId xmlns:a16="http://schemas.microsoft.com/office/drawing/2014/main" id="{73516711-E746-D4B9-0DF6-22FF1DDA304C}"/>
              </a:ext>
            </a:extLst>
          </p:cNvPr>
          <p:cNvSpPr txBox="1"/>
          <p:nvPr/>
        </p:nvSpPr>
        <p:spPr>
          <a:xfrm>
            <a:off x="2450343" y="1769341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52D25342-8F66-FE75-7985-B9C7D3C145FE}"/>
              </a:ext>
            </a:extLst>
          </p:cNvPr>
          <p:cNvSpPr/>
          <p:nvPr/>
        </p:nvSpPr>
        <p:spPr>
          <a:xfrm>
            <a:off x="2132884" y="3229961"/>
            <a:ext cx="1300010" cy="134311"/>
          </a:xfrm>
          <a:prstGeom prst="roundRect">
            <a:avLst>
              <a:gd name="adj" fmla="val 35106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Print label [P1]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41447" y="543083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09952410-AA81-7B59-BC56-63843317F9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15060" y="2441635"/>
            <a:ext cx="1331001" cy="774337"/>
          </a:xfrm>
          <a:prstGeom prst="rect">
            <a:avLst/>
          </a:prstGeom>
        </p:spPr>
      </p:pic>
      <p:grpSp>
        <p:nvGrpSpPr>
          <p:cNvPr id="378" name="Group 377">
            <a:extLst>
              <a:ext uri="{FF2B5EF4-FFF2-40B4-BE49-F238E27FC236}">
                <a16:creationId xmlns:a16="http://schemas.microsoft.com/office/drawing/2014/main" id="{3EBDCF3D-A7AF-85B4-1D51-960A3D31CECF}"/>
              </a:ext>
            </a:extLst>
          </p:cNvPr>
          <p:cNvGrpSpPr/>
          <p:nvPr/>
        </p:nvGrpSpPr>
        <p:grpSpPr>
          <a:xfrm>
            <a:off x="2274850" y="5264838"/>
            <a:ext cx="701505" cy="794166"/>
            <a:chOff x="1978335" y="4279756"/>
            <a:chExt cx="701505" cy="794166"/>
          </a:xfrm>
        </p:grpSpPr>
        <p:pic>
          <p:nvPicPr>
            <p:cNvPr id="373" name="Picture 372">
              <a:extLst>
                <a:ext uri="{FF2B5EF4-FFF2-40B4-BE49-F238E27FC236}">
                  <a16:creationId xmlns:a16="http://schemas.microsoft.com/office/drawing/2014/main" id="{128F4783-F335-3222-7F5D-D0E7D3917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78335" y="4279756"/>
              <a:ext cx="701505" cy="634305"/>
            </a:xfrm>
            <a:prstGeom prst="rect">
              <a:avLst/>
            </a:prstGeom>
          </p:spPr>
        </p:pic>
        <p:pic>
          <p:nvPicPr>
            <p:cNvPr id="374" name="Picture 373">
              <a:extLst>
                <a:ext uri="{FF2B5EF4-FFF2-40B4-BE49-F238E27FC236}">
                  <a16:creationId xmlns:a16="http://schemas.microsoft.com/office/drawing/2014/main" id="{ED5E9D8B-59E3-F314-DFBC-F8CAD6AD3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16928641">
              <a:off x="1932010" y="4739161"/>
              <a:ext cx="405532" cy="263990"/>
            </a:xfrm>
            <a:prstGeom prst="rect">
              <a:avLst/>
            </a:prstGeom>
          </p:spPr>
        </p:pic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26E5CDAD-DACC-EAE5-511F-83D8CC73BA4F}"/>
              </a:ext>
            </a:extLst>
          </p:cNvPr>
          <p:cNvGrpSpPr/>
          <p:nvPr/>
        </p:nvGrpSpPr>
        <p:grpSpPr>
          <a:xfrm>
            <a:off x="2296786" y="4060073"/>
            <a:ext cx="774295" cy="629809"/>
            <a:chOff x="8458372" y="5009599"/>
            <a:chExt cx="942242" cy="766417"/>
          </a:xfrm>
        </p:grpSpPr>
        <p:pic>
          <p:nvPicPr>
            <p:cNvPr id="372" name="Picture 371">
              <a:extLst>
                <a:ext uri="{FF2B5EF4-FFF2-40B4-BE49-F238E27FC236}">
                  <a16:creationId xmlns:a16="http://schemas.microsoft.com/office/drawing/2014/main" id="{69B08182-B6B5-0700-3E46-A14C57C3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58372" y="5009599"/>
              <a:ext cx="942242" cy="766417"/>
            </a:xfrm>
            <a:prstGeom prst="rect">
              <a:avLst/>
            </a:prstGeom>
          </p:spPr>
        </p:pic>
        <p:pic>
          <p:nvPicPr>
            <p:cNvPr id="375" name="Picture 374">
              <a:extLst>
                <a:ext uri="{FF2B5EF4-FFF2-40B4-BE49-F238E27FC236}">
                  <a16:creationId xmlns:a16="http://schemas.microsoft.com/office/drawing/2014/main" id="{48FBD609-B7FF-BF8F-6068-4C6A43AA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818675" y="5235897"/>
              <a:ext cx="206786" cy="134611"/>
            </a:xfrm>
            <a:prstGeom prst="rect">
              <a:avLst/>
            </a:prstGeom>
          </p:spPr>
        </p:pic>
      </p:grpSp>
      <p:sp>
        <p:nvSpPr>
          <p:cNvPr id="379" name="テキスト ボックス 300">
            <a:extLst>
              <a:ext uri="{FF2B5EF4-FFF2-40B4-BE49-F238E27FC236}">
                <a16:creationId xmlns:a16="http://schemas.microsoft.com/office/drawing/2014/main" id="{CE2A2A88-B2A3-DB55-54CE-64C20035FB56}"/>
              </a:ext>
            </a:extLst>
          </p:cNvPr>
          <p:cNvSpPr txBox="1"/>
          <p:nvPr/>
        </p:nvSpPr>
        <p:spPr>
          <a:xfrm>
            <a:off x="2635440" y="5920845"/>
            <a:ext cx="974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* </a:t>
            </a:r>
            <a:r>
              <a:rPr kumimoji="1" lang="en-US" altLang="ja-JP" sz="600" dirty="0">
                <a:latin typeface="+mj-lt"/>
              </a:rPr>
              <a:t>Print a normal label and NG label on receive material process (optional)</a:t>
            </a:r>
            <a:endParaRPr kumimoji="1" lang="ja-JP" altLang="en-US" sz="600" dirty="0"/>
          </a:p>
        </p:txBody>
      </p:sp>
      <p:sp>
        <p:nvSpPr>
          <p:cNvPr id="381" name="矢印: 右 242">
            <a:extLst>
              <a:ext uri="{FF2B5EF4-FFF2-40B4-BE49-F238E27FC236}">
                <a16:creationId xmlns:a16="http://schemas.microsoft.com/office/drawing/2014/main" id="{054702D6-7FE6-9A6A-6CC8-D668C01CC2F0}"/>
              </a:ext>
            </a:extLst>
          </p:cNvPr>
          <p:cNvSpPr/>
          <p:nvPr/>
        </p:nvSpPr>
        <p:spPr>
          <a:xfrm rot="16200000">
            <a:off x="2507940" y="484260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10721" y="420412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83" name="図 385">
            <a:extLst>
              <a:ext uri="{FF2B5EF4-FFF2-40B4-BE49-F238E27FC236}">
                <a16:creationId xmlns:a16="http://schemas.microsoft.com/office/drawing/2014/main" id="{E8F51C9F-192D-77EC-3173-94A48E8B6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5344" y="3899273"/>
            <a:ext cx="1355823" cy="2027476"/>
          </a:xfrm>
          <a:prstGeom prst="rect">
            <a:avLst/>
          </a:prstGeom>
        </p:spPr>
      </p:pic>
      <p:pic>
        <p:nvPicPr>
          <p:cNvPr id="384" name="図 386">
            <a:extLst>
              <a:ext uri="{FF2B5EF4-FFF2-40B4-BE49-F238E27FC236}">
                <a16:creationId xmlns:a16="http://schemas.microsoft.com/office/drawing/2014/main" id="{D33F8F69-E74E-AC16-5D67-F06123C7CA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1998" y="4911631"/>
            <a:ext cx="1323253" cy="276635"/>
          </a:xfrm>
          <a:prstGeom prst="rect">
            <a:avLst/>
          </a:prstGeom>
        </p:spPr>
      </p:pic>
      <p:pic>
        <p:nvPicPr>
          <p:cNvPr id="385" name="図 387">
            <a:extLst>
              <a:ext uri="{FF2B5EF4-FFF2-40B4-BE49-F238E27FC236}">
                <a16:creationId xmlns:a16="http://schemas.microsoft.com/office/drawing/2014/main" id="{639F8F51-A2F0-0E88-CD9C-2A4FCF29F5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1628" y="5253347"/>
            <a:ext cx="421741" cy="138318"/>
          </a:xfrm>
          <a:prstGeom prst="rect">
            <a:avLst/>
          </a:prstGeom>
        </p:spPr>
      </p:pic>
      <p:sp>
        <p:nvSpPr>
          <p:cNvPr id="386" name="テキスト ボックス 388">
            <a:extLst>
              <a:ext uri="{FF2B5EF4-FFF2-40B4-BE49-F238E27FC236}">
                <a16:creationId xmlns:a16="http://schemas.microsoft.com/office/drawing/2014/main" id="{57139221-27C6-2606-4987-98BC125056D8}"/>
              </a:ext>
            </a:extLst>
          </p:cNvPr>
          <p:cNvSpPr txBox="1"/>
          <p:nvPr/>
        </p:nvSpPr>
        <p:spPr>
          <a:xfrm>
            <a:off x="4035344" y="5205759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387" name="テキスト ボックス 389">
            <a:extLst>
              <a:ext uri="{FF2B5EF4-FFF2-40B4-BE49-F238E27FC236}">
                <a16:creationId xmlns:a16="http://schemas.microsoft.com/office/drawing/2014/main" id="{5BB0B507-6961-5075-91AA-B6E912EAAE9B}"/>
              </a:ext>
            </a:extLst>
          </p:cNvPr>
          <p:cNvSpPr txBox="1"/>
          <p:nvPr/>
        </p:nvSpPr>
        <p:spPr>
          <a:xfrm>
            <a:off x="4035344" y="496698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88" name="図 390">
            <a:extLst>
              <a:ext uri="{FF2B5EF4-FFF2-40B4-BE49-F238E27FC236}">
                <a16:creationId xmlns:a16="http://schemas.microsoft.com/office/drawing/2014/main" id="{A452D8ED-F7B6-68F3-EDDD-E7DE1B3FB7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0721" y="4952717"/>
            <a:ext cx="905173" cy="202741"/>
          </a:xfrm>
          <a:prstGeom prst="rect">
            <a:avLst/>
          </a:prstGeom>
        </p:spPr>
      </p:pic>
      <p:pic>
        <p:nvPicPr>
          <p:cNvPr id="389" name="図 391">
            <a:extLst>
              <a:ext uri="{FF2B5EF4-FFF2-40B4-BE49-F238E27FC236}">
                <a16:creationId xmlns:a16="http://schemas.microsoft.com/office/drawing/2014/main" id="{C64086F7-BADF-A01C-B38A-D8D39C40B4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9187" y="4734173"/>
            <a:ext cx="381033" cy="112377"/>
          </a:xfrm>
          <a:prstGeom prst="rect">
            <a:avLst/>
          </a:prstGeom>
        </p:spPr>
      </p:pic>
      <p:sp>
        <p:nvSpPr>
          <p:cNvPr id="390" name="テキスト ボックス 392">
            <a:extLst>
              <a:ext uri="{FF2B5EF4-FFF2-40B4-BE49-F238E27FC236}">
                <a16:creationId xmlns:a16="http://schemas.microsoft.com/office/drawing/2014/main" id="{BCDD8249-4388-5618-099A-74422D441CAA}"/>
              </a:ext>
            </a:extLst>
          </p:cNvPr>
          <p:cNvSpPr txBox="1"/>
          <p:nvPr/>
        </p:nvSpPr>
        <p:spPr>
          <a:xfrm>
            <a:off x="4527846" y="4701342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391" name="図 394">
            <a:extLst>
              <a:ext uri="{FF2B5EF4-FFF2-40B4-BE49-F238E27FC236}">
                <a16:creationId xmlns:a16="http://schemas.microsoft.com/office/drawing/2014/main" id="{07EFFBEC-F684-724C-DB9C-541FF02F0D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6780" y="5007835"/>
            <a:ext cx="293040" cy="79099"/>
          </a:xfrm>
          <a:prstGeom prst="rect">
            <a:avLst/>
          </a:prstGeom>
        </p:spPr>
      </p:pic>
      <p:pic>
        <p:nvPicPr>
          <p:cNvPr id="392" name="図 395">
            <a:extLst>
              <a:ext uri="{FF2B5EF4-FFF2-40B4-BE49-F238E27FC236}">
                <a16:creationId xmlns:a16="http://schemas.microsoft.com/office/drawing/2014/main" id="{9777AC25-DC80-F079-CC4C-8F2874511D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9596" y="4739685"/>
            <a:ext cx="436337" cy="79099"/>
          </a:xfrm>
          <a:prstGeom prst="rect">
            <a:avLst/>
          </a:prstGeom>
        </p:spPr>
      </p:pic>
      <p:pic>
        <p:nvPicPr>
          <p:cNvPr id="393" name="図 396">
            <a:extLst>
              <a:ext uri="{FF2B5EF4-FFF2-40B4-BE49-F238E27FC236}">
                <a16:creationId xmlns:a16="http://schemas.microsoft.com/office/drawing/2014/main" id="{268B2D2B-74F5-2C48-D565-BF79F46872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7089" y="5481103"/>
            <a:ext cx="436337" cy="79099"/>
          </a:xfrm>
          <a:prstGeom prst="rect">
            <a:avLst/>
          </a:prstGeom>
        </p:spPr>
      </p:pic>
      <p:pic>
        <p:nvPicPr>
          <p:cNvPr id="394" name="図 397">
            <a:extLst>
              <a:ext uri="{FF2B5EF4-FFF2-40B4-BE49-F238E27FC236}">
                <a16:creationId xmlns:a16="http://schemas.microsoft.com/office/drawing/2014/main" id="{2B7E6FDA-8F57-BCB8-A6AD-9DD95B5AEA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9596" y="4359757"/>
            <a:ext cx="436337" cy="106315"/>
          </a:xfrm>
          <a:prstGeom prst="rect">
            <a:avLst/>
          </a:prstGeom>
        </p:spPr>
      </p:pic>
      <p:pic>
        <p:nvPicPr>
          <p:cNvPr id="395" name="図 398">
            <a:extLst>
              <a:ext uri="{FF2B5EF4-FFF2-40B4-BE49-F238E27FC236}">
                <a16:creationId xmlns:a16="http://schemas.microsoft.com/office/drawing/2014/main" id="{2A27941E-6F69-BD7B-C111-82D1030B1C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227" y="4551474"/>
            <a:ext cx="436337" cy="106315"/>
          </a:xfrm>
          <a:prstGeom prst="rect">
            <a:avLst/>
          </a:prstGeom>
        </p:spPr>
      </p:pic>
      <p:sp>
        <p:nvSpPr>
          <p:cNvPr id="396" name="テキスト ボックス 399">
            <a:extLst>
              <a:ext uri="{FF2B5EF4-FFF2-40B4-BE49-F238E27FC236}">
                <a16:creationId xmlns:a16="http://schemas.microsoft.com/office/drawing/2014/main" id="{1F2CA8CA-4C3D-C1DB-1E19-EB23D48EB043}"/>
              </a:ext>
            </a:extLst>
          </p:cNvPr>
          <p:cNvSpPr txBox="1"/>
          <p:nvPr/>
        </p:nvSpPr>
        <p:spPr>
          <a:xfrm>
            <a:off x="4515863" y="4306112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397" name="テキスト ボックス 400">
            <a:extLst>
              <a:ext uri="{FF2B5EF4-FFF2-40B4-BE49-F238E27FC236}">
                <a16:creationId xmlns:a16="http://schemas.microsoft.com/office/drawing/2014/main" id="{BC9A5175-DA84-5BB0-F869-8398672C2873}"/>
              </a:ext>
            </a:extLst>
          </p:cNvPr>
          <p:cNvSpPr txBox="1"/>
          <p:nvPr/>
        </p:nvSpPr>
        <p:spPr>
          <a:xfrm>
            <a:off x="4087955" y="4509080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398" name="テキスト ボックス 402">
            <a:extLst>
              <a:ext uri="{FF2B5EF4-FFF2-40B4-BE49-F238E27FC236}">
                <a16:creationId xmlns:a16="http://schemas.microsoft.com/office/drawing/2014/main" id="{5B03F1DA-BD0A-9A72-A266-747120054503}"/>
              </a:ext>
            </a:extLst>
          </p:cNvPr>
          <p:cNvSpPr txBox="1"/>
          <p:nvPr/>
        </p:nvSpPr>
        <p:spPr>
          <a:xfrm>
            <a:off x="4604498" y="4964291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399" name="図 403">
            <a:extLst>
              <a:ext uri="{FF2B5EF4-FFF2-40B4-BE49-F238E27FC236}">
                <a16:creationId xmlns:a16="http://schemas.microsoft.com/office/drawing/2014/main" id="{0C2B8092-F53C-97AB-D135-3F78221771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259" y="4901017"/>
            <a:ext cx="1323253" cy="276635"/>
          </a:xfrm>
          <a:prstGeom prst="rect">
            <a:avLst/>
          </a:prstGeom>
        </p:spPr>
      </p:pic>
      <p:pic>
        <p:nvPicPr>
          <p:cNvPr id="400" name="図 404">
            <a:extLst>
              <a:ext uri="{FF2B5EF4-FFF2-40B4-BE49-F238E27FC236}">
                <a16:creationId xmlns:a16="http://schemas.microsoft.com/office/drawing/2014/main" id="{6DEEFF0C-6092-6FF3-6565-D5718D8E07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889" y="5242733"/>
            <a:ext cx="421741" cy="138318"/>
          </a:xfrm>
          <a:prstGeom prst="rect">
            <a:avLst/>
          </a:prstGeom>
        </p:spPr>
      </p:pic>
      <p:sp>
        <p:nvSpPr>
          <p:cNvPr id="401" name="テキスト ボックス 405">
            <a:extLst>
              <a:ext uri="{FF2B5EF4-FFF2-40B4-BE49-F238E27FC236}">
                <a16:creationId xmlns:a16="http://schemas.microsoft.com/office/drawing/2014/main" id="{A8F02F56-D713-5B5F-2C03-C996AA4FF9E6}"/>
              </a:ext>
            </a:extLst>
          </p:cNvPr>
          <p:cNvSpPr txBox="1"/>
          <p:nvPr/>
        </p:nvSpPr>
        <p:spPr>
          <a:xfrm>
            <a:off x="4032605" y="5195145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02" name="テキスト ボックス 406">
            <a:extLst>
              <a:ext uri="{FF2B5EF4-FFF2-40B4-BE49-F238E27FC236}">
                <a16:creationId xmlns:a16="http://schemas.microsoft.com/office/drawing/2014/main" id="{66D5046B-9C09-4BAB-3265-5420478EC64A}"/>
              </a:ext>
            </a:extLst>
          </p:cNvPr>
          <p:cNvSpPr txBox="1"/>
          <p:nvPr/>
        </p:nvSpPr>
        <p:spPr>
          <a:xfrm>
            <a:off x="4032605" y="4956368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03" name="図 407">
            <a:extLst>
              <a:ext uri="{FF2B5EF4-FFF2-40B4-BE49-F238E27FC236}">
                <a16:creationId xmlns:a16="http://schemas.microsoft.com/office/drawing/2014/main" id="{FE8BAB7D-A8E9-49F7-63B7-96A9B55285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7982" y="4942103"/>
            <a:ext cx="905173" cy="202741"/>
          </a:xfrm>
          <a:prstGeom prst="rect">
            <a:avLst/>
          </a:prstGeom>
        </p:spPr>
      </p:pic>
      <p:pic>
        <p:nvPicPr>
          <p:cNvPr id="404" name="図 408">
            <a:extLst>
              <a:ext uri="{FF2B5EF4-FFF2-40B4-BE49-F238E27FC236}">
                <a16:creationId xmlns:a16="http://schemas.microsoft.com/office/drawing/2014/main" id="{33E2C292-C0B9-65BF-3839-E8764F2227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4041" y="4997221"/>
            <a:ext cx="293040" cy="79099"/>
          </a:xfrm>
          <a:prstGeom prst="rect">
            <a:avLst/>
          </a:prstGeom>
        </p:spPr>
      </p:pic>
      <p:pic>
        <p:nvPicPr>
          <p:cNvPr id="405" name="図 409">
            <a:extLst>
              <a:ext uri="{FF2B5EF4-FFF2-40B4-BE49-F238E27FC236}">
                <a16:creationId xmlns:a16="http://schemas.microsoft.com/office/drawing/2014/main" id="{788A4241-6137-895D-2C17-A461815485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4350" y="5470489"/>
            <a:ext cx="436337" cy="79099"/>
          </a:xfrm>
          <a:prstGeom prst="rect">
            <a:avLst/>
          </a:prstGeom>
        </p:spPr>
      </p:pic>
      <p:pic>
        <p:nvPicPr>
          <p:cNvPr id="406" name="図 410">
            <a:extLst>
              <a:ext uri="{FF2B5EF4-FFF2-40B4-BE49-F238E27FC236}">
                <a16:creationId xmlns:a16="http://schemas.microsoft.com/office/drawing/2014/main" id="{9EE8EF83-3DF4-B7FA-34BE-8C93A1EE19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0087" y="4892420"/>
            <a:ext cx="1323253" cy="276635"/>
          </a:xfrm>
          <a:prstGeom prst="rect">
            <a:avLst/>
          </a:prstGeom>
        </p:spPr>
      </p:pic>
      <p:pic>
        <p:nvPicPr>
          <p:cNvPr id="407" name="図 411">
            <a:extLst>
              <a:ext uri="{FF2B5EF4-FFF2-40B4-BE49-F238E27FC236}">
                <a16:creationId xmlns:a16="http://schemas.microsoft.com/office/drawing/2014/main" id="{602147F7-BC1B-B05C-39E9-5C6B3F282D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717" y="5234136"/>
            <a:ext cx="421741" cy="138318"/>
          </a:xfrm>
          <a:prstGeom prst="rect">
            <a:avLst/>
          </a:prstGeom>
        </p:spPr>
      </p:pic>
      <p:pic>
        <p:nvPicPr>
          <p:cNvPr id="408" name="図 414">
            <a:extLst>
              <a:ext uri="{FF2B5EF4-FFF2-40B4-BE49-F238E27FC236}">
                <a16:creationId xmlns:a16="http://schemas.microsoft.com/office/drawing/2014/main" id="{ACE978EE-1214-73EC-ED45-93AD59B10E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8810" y="4933506"/>
            <a:ext cx="905173" cy="202741"/>
          </a:xfrm>
          <a:prstGeom prst="rect">
            <a:avLst/>
          </a:prstGeom>
        </p:spPr>
      </p:pic>
      <p:pic>
        <p:nvPicPr>
          <p:cNvPr id="409" name="図 415">
            <a:extLst>
              <a:ext uri="{FF2B5EF4-FFF2-40B4-BE49-F238E27FC236}">
                <a16:creationId xmlns:a16="http://schemas.microsoft.com/office/drawing/2014/main" id="{1FCEEE37-F1D9-3C16-73CB-0FEF4574FD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4869" y="4988624"/>
            <a:ext cx="293040" cy="79099"/>
          </a:xfrm>
          <a:prstGeom prst="rect">
            <a:avLst/>
          </a:prstGeom>
        </p:spPr>
      </p:pic>
      <p:pic>
        <p:nvPicPr>
          <p:cNvPr id="410" name="図 417">
            <a:extLst>
              <a:ext uri="{FF2B5EF4-FFF2-40B4-BE49-F238E27FC236}">
                <a16:creationId xmlns:a16="http://schemas.microsoft.com/office/drawing/2014/main" id="{EA4DF947-A82A-AA28-7E95-6898D0A55C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3145" y="5436295"/>
            <a:ext cx="1316807" cy="184666"/>
          </a:xfrm>
          <a:prstGeom prst="rect">
            <a:avLst/>
          </a:prstGeom>
        </p:spPr>
      </p:pic>
      <p:pic>
        <p:nvPicPr>
          <p:cNvPr id="411" name="図 292">
            <a:extLst>
              <a:ext uri="{FF2B5EF4-FFF2-40B4-BE49-F238E27FC236}">
                <a16:creationId xmlns:a16="http://schemas.microsoft.com/office/drawing/2014/main" id="{AF27DC21-0C0A-1A69-B13B-55C57E88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339" y="4041379"/>
            <a:ext cx="805148" cy="123622"/>
          </a:xfrm>
          <a:prstGeom prst="rect">
            <a:avLst/>
          </a:prstGeom>
        </p:spPr>
      </p:pic>
      <p:sp>
        <p:nvSpPr>
          <p:cNvPr id="412" name="テキスト ボックス 294">
            <a:extLst>
              <a:ext uri="{FF2B5EF4-FFF2-40B4-BE49-F238E27FC236}">
                <a16:creationId xmlns:a16="http://schemas.microsoft.com/office/drawing/2014/main" id="{08B46251-BF86-41B4-29D2-5491FCB79B91}"/>
              </a:ext>
            </a:extLst>
          </p:cNvPr>
          <p:cNvSpPr txBox="1"/>
          <p:nvPr/>
        </p:nvSpPr>
        <p:spPr>
          <a:xfrm>
            <a:off x="4380604" y="4009869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5C7ECE2B-60DB-E00E-4E58-55A229592127}"/>
              </a:ext>
            </a:extLst>
          </p:cNvPr>
          <p:cNvSpPr/>
          <p:nvPr/>
        </p:nvSpPr>
        <p:spPr>
          <a:xfrm>
            <a:off x="4063145" y="5470489"/>
            <a:ext cx="1300010" cy="134311"/>
          </a:xfrm>
          <a:prstGeom prst="roundRect">
            <a:avLst>
              <a:gd name="adj" fmla="val 35106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Print label [P1]</a:t>
            </a: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C2693945-BAD8-70C9-DD38-EA01BF5265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5321" y="4682163"/>
            <a:ext cx="1331001" cy="774337"/>
          </a:xfrm>
          <a:prstGeom prst="rect">
            <a:avLst/>
          </a:prstGeom>
        </p:spPr>
      </p:pic>
      <p:grpSp>
        <p:nvGrpSpPr>
          <p:cNvPr id="429" name="Group 428">
            <a:extLst>
              <a:ext uri="{FF2B5EF4-FFF2-40B4-BE49-F238E27FC236}">
                <a16:creationId xmlns:a16="http://schemas.microsoft.com/office/drawing/2014/main" id="{5BD47C26-8753-37EB-EB70-851CA54B1E1B}"/>
              </a:ext>
            </a:extLst>
          </p:cNvPr>
          <p:cNvGrpSpPr/>
          <p:nvPr/>
        </p:nvGrpSpPr>
        <p:grpSpPr>
          <a:xfrm>
            <a:off x="2670265" y="4320555"/>
            <a:ext cx="291150" cy="524027"/>
            <a:chOff x="4109470" y="5898786"/>
            <a:chExt cx="291150" cy="524027"/>
          </a:xfrm>
        </p:grpSpPr>
        <p:pic>
          <p:nvPicPr>
            <p:cNvPr id="287" name="図 286">
              <a:extLst>
                <a:ext uri="{FF2B5EF4-FFF2-40B4-BE49-F238E27FC236}">
                  <a16:creationId xmlns:a16="http://schemas.microsoft.com/office/drawing/2014/main" id="{03CCB56C-4D75-AF40-5DBA-593EAE1E3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4224991" y="6040329"/>
              <a:ext cx="175629" cy="382484"/>
            </a:xfrm>
            <a:prstGeom prst="rect">
              <a:avLst/>
            </a:prstGeom>
          </p:spPr>
        </p:pic>
        <p:sp>
          <p:nvSpPr>
            <p:cNvPr id="242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4109470" y="589878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33" name="図 385">
            <a:extLst>
              <a:ext uri="{FF2B5EF4-FFF2-40B4-BE49-F238E27FC236}">
                <a16:creationId xmlns:a16="http://schemas.microsoft.com/office/drawing/2014/main" id="{C5054073-F25E-AB2D-6F3B-50518D158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59" y="3900675"/>
            <a:ext cx="1355823" cy="2027476"/>
          </a:xfrm>
          <a:prstGeom prst="rect">
            <a:avLst/>
          </a:prstGeom>
        </p:spPr>
      </p:pic>
      <p:pic>
        <p:nvPicPr>
          <p:cNvPr id="434" name="図 386">
            <a:extLst>
              <a:ext uri="{FF2B5EF4-FFF2-40B4-BE49-F238E27FC236}">
                <a16:creationId xmlns:a16="http://schemas.microsoft.com/office/drawing/2014/main" id="{2D75C38E-040B-C3B9-F473-2B966934F2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313" y="4913033"/>
            <a:ext cx="1323253" cy="276635"/>
          </a:xfrm>
          <a:prstGeom prst="rect">
            <a:avLst/>
          </a:prstGeom>
        </p:spPr>
      </p:pic>
      <p:pic>
        <p:nvPicPr>
          <p:cNvPr id="435" name="図 387">
            <a:extLst>
              <a:ext uri="{FF2B5EF4-FFF2-40B4-BE49-F238E27FC236}">
                <a16:creationId xmlns:a16="http://schemas.microsoft.com/office/drawing/2014/main" id="{93D05C2A-9148-1562-4160-7B060669C4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43" y="5254749"/>
            <a:ext cx="421741" cy="138318"/>
          </a:xfrm>
          <a:prstGeom prst="rect">
            <a:avLst/>
          </a:prstGeom>
        </p:spPr>
      </p:pic>
      <p:sp>
        <p:nvSpPr>
          <p:cNvPr id="436" name="テキスト ボックス 388">
            <a:extLst>
              <a:ext uri="{FF2B5EF4-FFF2-40B4-BE49-F238E27FC236}">
                <a16:creationId xmlns:a16="http://schemas.microsoft.com/office/drawing/2014/main" id="{B6D0BE9C-882D-01A3-686D-899DF1CD0F75}"/>
              </a:ext>
            </a:extLst>
          </p:cNvPr>
          <p:cNvSpPr txBox="1"/>
          <p:nvPr/>
        </p:nvSpPr>
        <p:spPr>
          <a:xfrm>
            <a:off x="499659" y="5207161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37" name="テキスト ボックス 389">
            <a:extLst>
              <a:ext uri="{FF2B5EF4-FFF2-40B4-BE49-F238E27FC236}">
                <a16:creationId xmlns:a16="http://schemas.microsoft.com/office/drawing/2014/main" id="{9D37CC1E-F8D3-925E-8CE0-635A32BF67F3}"/>
              </a:ext>
            </a:extLst>
          </p:cNvPr>
          <p:cNvSpPr txBox="1"/>
          <p:nvPr/>
        </p:nvSpPr>
        <p:spPr>
          <a:xfrm>
            <a:off x="499659" y="496838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38" name="図 390">
            <a:extLst>
              <a:ext uri="{FF2B5EF4-FFF2-40B4-BE49-F238E27FC236}">
                <a16:creationId xmlns:a16="http://schemas.microsoft.com/office/drawing/2014/main" id="{8671C30B-DF30-86A8-A852-D219FD54FE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036" y="4954119"/>
            <a:ext cx="905173" cy="202741"/>
          </a:xfrm>
          <a:prstGeom prst="rect">
            <a:avLst/>
          </a:prstGeom>
        </p:spPr>
      </p:pic>
      <p:pic>
        <p:nvPicPr>
          <p:cNvPr id="439" name="図 391">
            <a:extLst>
              <a:ext uri="{FF2B5EF4-FFF2-40B4-BE49-F238E27FC236}">
                <a16:creationId xmlns:a16="http://schemas.microsoft.com/office/drawing/2014/main" id="{EC6F2608-AE3E-DEDF-0B09-73F88094C7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3502" y="4735575"/>
            <a:ext cx="381033" cy="112377"/>
          </a:xfrm>
          <a:prstGeom prst="rect">
            <a:avLst/>
          </a:prstGeom>
        </p:spPr>
      </p:pic>
      <p:sp>
        <p:nvSpPr>
          <p:cNvPr id="440" name="テキスト ボックス 392">
            <a:extLst>
              <a:ext uri="{FF2B5EF4-FFF2-40B4-BE49-F238E27FC236}">
                <a16:creationId xmlns:a16="http://schemas.microsoft.com/office/drawing/2014/main" id="{794552C4-FFEB-87B9-6DDF-CEFFFC71DFCF}"/>
              </a:ext>
            </a:extLst>
          </p:cNvPr>
          <p:cNvSpPr txBox="1"/>
          <p:nvPr/>
        </p:nvSpPr>
        <p:spPr>
          <a:xfrm>
            <a:off x="992161" y="4702744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441" name="図 394">
            <a:extLst>
              <a:ext uri="{FF2B5EF4-FFF2-40B4-BE49-F238E27FC236}">
                <a16:creationId xmlns:a16="http://schemas.microsoft.com/office/drawing/2014/main" id="{22732A46-1FC1-5593-1FDA-D93B33C7AE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1095" y="5009237"/>
            <a:ext cx="293040" cy="79099"/>
          </a:xfrm>
          <a:prstGeom prst="rect">
            <a:avLst/>
          </a:prstGeom>
        </p:spPr>
      </p:pic>
      <p:pic>
        <p:nvPicPr>
          <p:cNvPr id="442" name="図 395">
            <a:extLst>
              <a:ext uri="{FF2B5EF4-FFF2-40B4-BE49-F238E27FC236}">
                <a16:creationId xmlns:a16="http://schemas.microsoft.com/office/drawing/2014/main" id="{15E8D753-4CEB-7E99-5E14-361B3235CC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3911" y="4741087"/>
            <a:ext cx="436337" cy="79099"/>
          </a:xfrm>
          <a:prstGeom prst="rect">
            <a:avLst/>
          </a:prstGeom>
        </p:spPr>
      </p:pic>
      <p:pic>
        <p:nvPicPr>
          <p:cNvPr id="443" name="図 396">
            <a:extLst>
              <a:ext uri="{FF2B5EF4-FFF2-40B4-BE49-F238E27FC236}">
                <a16:creationId xmlns:a16="http://schemas.microsoft.com/office/drawing/2014/main" id="{F37DB865-E56F-9FB8-46B6-F9277EA7DF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404" y="5482505"/>
            <a:ext cx="436337" cy="79099"/>
          </a:xfrm>
          <a:prstGeom prst="rect">
            <a:avLst/>
          </a:prstGeom>
        </p:spPr>
      </p:pic>
      <p:pic>
        <p:nvPicPr>
          <p:cNvPr id="444" name="図 397">
            <a:extLst>
              <a:ext uri="{FF2B5EF4-FFF2-40B4-BE49-F238E27FC236}">
                <a16:creationId xmlns:a16="http://schemas.microsoft.com/office/drawing/2014/main" id="{CC86E0A3-C652-3CB4-3A0B-F9C37B06D8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3911" y="4361159"/>
            <a:ext cx="436337" cy="106315"/>
          </a:xfrm>
          <a:prstGeom prst="rect">
            <a:avLst/>
          </a:prstGeom>
        </p:spPr>
      </p:pic>
      <p:pic>
        <p:nvPicPr>
          <p:cNvPr id="445" name="図 398">
            <a:extLst>
              <a:ext uri="{FF2B5EF4-FFF2-40B4-BE49-F238E27FC236}">
                <a16:creationId xmlns:a16="http://schemas.microsoft.com/office/drawing/2014/main" id="{742875BC-1E8A-4F84-4D88-9153C790FB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542" y="4552876"/>
            <a:ext cx="436337" cy="106315"/>
          </a:xfrm>
          <a:prstGeom prst="rect">
            <a:avLst/>
          </a:prstGeom>
        </p:spPr>
      </p:pic>
      <p:sp>
        <p:nvSpPr>
          <p:cNvPr id="446" name="テキスト ボックス 399">
            <a:extLst>
              <a:ext uri="{FF2B5EF4-FFF2-40B4-BE49-F238E27FC236}">
                <a16:creationId xmlns:a16="http://schemas.microsoft.com/office/drawing/2014/main" id="{D3F024C7-5CAA-CF90-79ED-D8A7501E63CA}"/>
              </a:ext>
            </a:extLst>
          </p:cNvPr>
          <p:cNvSpPr txBox="1"/>
          <p:nvPr/>
        </p:nvSpPr>
        <p:spPr>
          <a:xfrm>
            <a:off x="980178" y="4307514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47" name="テキスト ボックス 400">
            <a:extLst>
              <a:ext uri="{FF2B5EF4-FFF2-40B4-BE49-F238E27FC236}">
                <a16:creationId xmlns:a16="http://schemas.microsoft.com/office/drawing/2014/main" id="{9FBC896E-27B3-FF35-E2C4-B92A23888227}"/>
              </a:ext>
            </a:extLst>
          </p:cNvPr>
          <p:cNvSpPr txBox="1"/>
          <p:nvPr/>
        </p:nvSpPr>
        <p:spPr>
          <a:xfrm>
            <a:off x="552270" y="4510482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448" name="テキスト ボックス 402">
            <a:extLst>
              <a:ext uri="{FF2B5EF4-FFF2-40B4-BE49-F238E27FC236}">
                <a16:creationId xmlns:a16="http://schemas.microsoft.com/office/drawing/2014/main" id="{308E0D7D-EDB9-4DD3-A456-4172F990C651}"/>
              </a:ext>
            </a:extLst>
          </p:cNvPr>
          <p:cNvSpPr txBox="1"/>
          <p:nvPr/>
        </p:nvSpPr>
        <p:spPr>
          <a:xfrm>
            <a:off x="1068813" y="4965693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449" name="図 403">
            <a:extLst>
              <a:ext uri="{FF2B5EF4-FFF2-40B4-BE49-F238E27FC236}">
                <a16:creationId xmlns:a16="http://schemas.microsoft.com/office/drawing/2014/main" id="{50748555-A7DA-6A70-291B-0E04192F33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574" y="4902419"/>
            <a:ext cx="1323253" cy="276635"/>
          </a:xfrm>
          <a:prstGeom prst="rect">
            <a:avLst/>
          </a:prstGeom>
        </p:spPr>
      </p:pic>
      <p:pic>
        <p:nvPicPr>
          <p:cNvPr id="450" name="図 404">
            <a:extLst>
              <a:ext uri="{FF2B5EF4-FFF2-40B4-BE49-F238E27FC236}">
                <a16:creationId xmlns:a16="http://schemas.microsoft.com/office/drawing/2014/main" id="{E1FE7C4A-1729-D465-CC93-1E0DEAB4D4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204" y="5244135"/>
            <a:ext cx="421741" cy="138318"/>
          </a:xfrm>
          <a:prstGeom prst="rect">
            <a:avLst/>
          </a:prstGeom>
        </p:spPr>
      </p:pic>
      <p:sp>
        <p:nvSpPr>
          <p:cNvPr id="451" name="テキスト ボックス 405">
            <a:extLst>
              <a:ext uri="{FF2B5EF4-FFF2-40B4-BE49-F238E27FC236}">
                <a16:creationId xmlns:a16="http://schemas.microsoft.com/office/drawing/2014/main" id="{F0ADF65B-5F46-4392-27E4-4D75C610E84A}"/>
              </a:ext>
            </a:extLst>
          </p:cNvPr>
          <p:cNvSpPr txBox="1"/>
          <p:nvPr/>
        </p:nvSpPr>
        <p:spPr>
          <a:xfrm>
            <a:off x="496920" y="5196547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52" name="テキスト ボックス 406">
            <a:extLst>
              <a:ext uri="{FF2B5EF4-FFF2-40B4-BE49-F238E27FC236}">
                <a16:creationId xmlns:a16="http://schemas.microsoft.com/office/drawing/2014/main" id="{333789E1-A840-6A55-723D-C9DE353FA7AC}"/>
              </a:ext>
            </a:extLst>
          </p:cNvPr>
          <p:cNvSpPr txBox="1"/>
          <p:nvPr/>
        </p:nvSpPr>
        <p:spPr>
          <a:xfrm>
            <a:off x="496920" y="4957770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53" name="図 407">
            <a:extLst>
              <a:ext uri="{FF2B5EF4-FFF2-40B4-BE49-F238E27FC236}">
                <a16:creationId xmlns:a16="http://schemas.microsoft.com/office/drawing/2014/main" id="{34D58241-3906-DDF2-E098-B60535FC25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297" y="4943505"/>
            <a:ext cx="905173" cy="202741"/>
          </a:xfrm>
          <a:prstGeom prst="rect">
            <a:avLst/>
          </a:prstGeom>
        </p:spPr>
      </p:pic>
      <p:pic>
        <p:nvPicPr>
          <p:cNvPr id="454" name="図 408">
            <a:extLst>
              <a:ext uri="{FF2B5EF4-FFF2-40B4-BE49-F238E27FC236}">
                <a16:creationId xmlns:a16="http://schemas.microsoft.com/office/drawing/2014/main" id="{EC38C32F-76B3-84E2-C794-BC49B379DB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8356" y="4998623"/>
            <a:ext cx="293040" cy="79099"/>
          </a:xfrm>
          <a:prstGeom prst="rect">
            <a:avLst/>
          </a:prstGeom>
        </p:spPr>
      </p:pic>
      <p:pic>
        <p:nvPicPr>
          <p:cNvPr id="455" name="図 409">
            <a:extLst>
              <a:ext uri="{FF2B5EF4-FFF2-40B4-BE49-F238E27FC236}">
                <a16:creationId xmlns:a16="http://schemas.microsoft.com/office/drawing/2014/main" id="{E7D69571-4820-F37F-79FF-0BBB75EC56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8665" y="5471891"/>
            <a:ext cx="436337" cy="79099"/>
          </a:xfrm>
          <a:prstGeom prst="rect">
            <a:avLst/>
          </a:prstGeom>
        </p:spPr>
      </p:pic>
      <p:pic>
        <p:nvPicPr>
          <p:cNvPr id="456" name="図 410">
            <a:extLst>
              <a:ext uri="{FF2B5EF4-FFF2-40B4-BE49-F238E27FC236}">
                <a16:creationId xmlns:a16="http://schemas.microsoft.com/office/drawing/2014/main" id="{0E961FE7-93B9-EBE2-773F-9668C1AE16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402" y="4893822"/>
            <a:ext cx="1323253" cy="276635"/>
          </a:xfrm>
          <a:prstGeom prst="rect">
            <a:avLst/>
          </a:prstGeom>
        </p:spPr>
      </p:pic>
      <p:pic>
        <p:nvPicPr>
          <p:cNvPr id="457" name="図 411">
            <a:extLst>
              <a:ext uri="{FF2B5EF4-FFF2-40B4-BE49-F238E27FC236}">
                <a16:creationId xmlns:a16="http://schemas.microsoft.com/office/drawing/2014/main" id="{0A3E930A-8A6E-E076-3C53-EF6B463F27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032" y="5235538"/>
            <a:ext cx="421741" cy="138318"/>
          </a:xfrm>
          <a:prstGeom prst="rect">
            <a:avLst/>
          </a:prstGeom>
        </p:spPr>
      </p:pic>
      <p:pic>
        <p:nvPicPr>
          <p:cNvPr id="458" name="図 414">
            <a:extLst>
              <a:ext uri="{FF2B5EF4-FFF2-40B4-BE49-F238E27FC236}">
                <a16:creationId xmlns:a16="http://schemas.microsoft.com/office/drawing/2014/main" id="{63E50E44-016E-59B7-3335-5B8EE73EDB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125" y="4934908"/>
            <a:ext cx="905173" cy="202741"/>
          </a:xfrm>
          <a:prstGeom prst="rect">
            <a:avLst/>
          </a:prstGeom>
        </p:spPr>
      </p:pic>
      <p:pic>
        <p:nvPicPr>
          <p:cNvPr id="459" name="図 415">
            <a:extLst>
              <a:ext uri="{FF2B5EF4-FFF2-40B4-BE49-F238E27FC236}">
                <a16:creationId xmlns:a16="http://schemas.microsoft.com/office/drawing/2014/main" id="{6352A57B-7D1A-ABB7-B7F8-CE622C1F6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9184" y="4990026"/>
            <a:ext cx="293040" cy="79099"/>
          </a:xfrm>
          <a:prstGeom prst="rect">
            <a:avLst/>
          </a:prstGeom>
        </p:spPr>
      </p:pic>
      <p:pic>
        <p:nvPicPr>
          <p:cNvPr id="460" name="図 417">
            <a:extLst>
              <a:ext uri="{FF2B5EF4-FFF2-40B4-BE49-F238E27FC236}">
                <a16:creationId xmlns:a16="http://schemas.microsoft.com/office/drawing/2014/main" id="{BDF09A54-8DD9-F2A5-A3EE-61430780ED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460" y="5437697"/>
            <a:ext cx="1316807" cy="184666"/>
          </a:xfrm>
          <a:prstGeom prst="rect">
            <a:avLst/>
          </a:prstGeom>
        </p:spPr>
      </p:pic>
      <p:pic>
        <p:nvPicPr>
          <p:cNvPr id="461" name="図 292">
            <a:extLst>
              <a:ext uri="{FF2B5EF4-FFF2-40B4-BE49-F238E27FC236}">
                <a16:creationId xmlns:a16="http://schemas.microsoft.com/office/drawing/2014/main" id="{5AF2E12C-345A-7E0E-0ECD-489E4119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54" y="4042781"/>
            <a:ext cx="805148" cy="123622"/>
          </a:xfrm>
          <a:prstGeom prst="rect">
            <a:avLst/>
          </a:prstGeom>
        </p:spPr>
      </p:pic>
      <p:sp>
        <p:nvSpPr>
          <p:cNvPr id="462" name="テキスト ボックス 294">
            <a:extLst>
              <a:ext uri="{FF2B5EF4-FFF2-40B4-BE49-F238E27FC236}">
                <a16:creationId xmlns:a16="http://schemas.microsoft.com/office/drawing/2014/main" id="{DD8F176D-FBA0-1314-5727-F3B1EB2CF368}"/>
              </a:ext>
            </a:extLst>
          </p:cNvPr>
          <p:cNvSpPr txBox="1"/>
          <p:nvPr/>
        </p:nvSpPr>
        <p:spPr>
          <a:xfrm>
            <a:off x="844919" y="4011271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E48040EB-1BB6-853B-80DD-3C1FC213B7A4}"/>
              </a:ext>
            </a:extLst>
          </p:cNvPr>
          <p:cNvSpPr/>
          <p:nvPr/>
        </p:nvSpPr>
        <p:spPr>
          <a:xfrm>
            <a:off x="527460" y="5471891"/>
            <a:ext cx="1300010" cy="134311"/>
          </a:xfrm>
          <a:prstGeom prst="roundRect">
            <a:avLst>
              <a:gd name="adj" fmla="val 35106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Print label [P1]</a:t>
            </a:r>
          </a:p>
        </p:txBody>
      </p:sp>
      <p:pic>
        <p:nvPicPr>
          <p:cNvPr id="464" name="Picture 463">
            <a:extLst>
              <a:ext uri="{FF2B5EF4-FFF2-40B4-BE49-F238E27FC236}">
                <a16:creationId xmlns:a16="http://schemas.microsoft.com/office/drawing/2014/main" id="{C37F0957-91DB-ADB6-E177-BC1AB18E70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9636" y="4683565"/>
            <a:ext cx="1331001" cy="774337"/>
          </a:xfrm>
          <a:prstGeom prst="rect">
            <a:avLst/>
          </a:prstGeom>
        </p:spPr>
      </p:pic>
      <p:grpSp>
        <p:nvGrpSpPr>
          <p:cNvPr id="469" name="Group 468">
            <a:extLst>
              <a:ext uri="{FF2B5EF4-FFF2-40B4-BE49-F238E27FC236}">
                <a16:creationId xmlns:a16="http://schemas.microsoft.com/office/drawing/2014/main" id="{07A233F2-F68B-8581-396B-8B1F6DD07A2C}"/>
              </a:ext>
            </a:extLst>
          </p:cNvPr>
          <p:cNvGrpSpPr/>
          <p:nvPr/>
        </p:nvGrpSpPr>
        <p:grpSpPr>
          <a:xfrm>
            <a:off x="564659" y="4677801"/>
            <a:ext cx="1166119" cy="184666"/>
            <a:chOff x="2115872" y="2448942"/>
            <a:chExt cx="1166119" cy="184666"/>
          </a:xfrm>
        </p:grpSpPr>
        <p:sp>
          <p:nvSpPr>
            <p:cNvPr id="470" name="テキスト ボックス 412">
              <a:extLst>
                <a:ext uri="{FF2B5EF4-FFF2-40B4-BE49-F238E27FC236}">
                  <a16:creationId xmlns:a16="http://schemas.microsoft.com/office/drawing/2014/main" id="{89D498F2-DE5A-239B-B1EA-66DEDCB07D66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471" name="四角形: 角を丸くする 28">
              <a:extLst>
                <a:ext uri="{FF2B5EF4-FFF2-40B4-BE49-F238E27FC236}">
                  <a16:creationId xmlns:a16="http://schemas.microsoft.com/office/drawing/2014/main" id="{4EA74821-7E4D-6658-9B72-B7721A128C0E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72" name="グラフィックス 27" descr="日毎カレンダー">
              <a:extLst>
                <a:ext uri="{FF2B5EF4-FFF2-40B4-BE49-F238E27FC236}">
                  <a16:creationId xmlns:a16="http://schemas.microsoft.com/office/drawing/2014/main" id="{0223A96D-D7FB-D246-A738-711EE02F9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B64B4C3-E8CD-0DA9-36AA-A50DD0005AB6}"/>
              </a:ext>
            </a:extLst>
          </p:cNvPr>
          <p:cNvGrpSpPr/>
          <p:nvPr/>
        </p:nvGrpSpPr>
        <p:grpSpPr>
          <a:xfrm>
            <a:off x="473809" y="5401772"/>
            <a:ext cx="1426007" cy="362173"/>
            <a:chOff x="473809" y="5401772"/>
            <a:chExt cx="1426007" cy="362173"/>
          </a:xfrm>
        </p:grpSpPr>
        <p:sp>
          <p:nvSpPr>
            <p:cNvPr id="376" name="正方形/長方形 40">
              <a:extLst>
                <a:ext uri="{FF2B5EF4-FFF2-40B4-BE49-F238E27FC236}">
                  <a16:creationId xmlns:a16="http://schemas.microsoft.com/office/drawing/2014/main" id="{53427966-73A6-D1EB-EC1C-2894EA5148F9}"/>
                </a:ext>
              </a:extLst>
            </p:cNvPr>
            <p:cNvSpPr/>
            <p:nvPr/>
          </p:nvSpPr>
          <p:spPr>
            <a:xfrm>
              <a:off x="473809" y="5401772"/>
              <a:ext cx="1390564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77" name="グラフィックス 41" descr="右向き指示マーク">
              <a:extLst>
                <a:ext uri="{FF2B5EF4-FFF2-40B4-BE49-F238E27FC236}">
                  <a16:creationId xmlns:a16="http://schemas.microsoft.com/office/drawing/2014/main" id="{DA904561-E039-8DF7-B7B3-FA3A3A5BE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475" name="正方形/長方形 40">
            <a:extLst>
              <a:ext uri="{FF2B5EF4-FFF2-40B4-BE49-F238E27FC236}">
                <a16:creationId xmlns:a16="http://schemas.microsoft.com/office/drawing/2014/main" id="{80850779-A3C4-4F50-6BA7-32201FD9D51E}"/>
              </a:ext>
            </a:extLst>
          </p:cNvPr>
          <p:cNvSpPr/>
          <p:nvPr/>
        </p:nvSpPr>
        <p:spPr>
          <a:xfrm>
            <a:off x="4693411" y="5594074"/>
            <a:ext cx="704365" cy="2560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76" name="グラフィックス 41" descr="右向き指示マーク">
            <a:extLst>
              <a:ext uri="{FF2B5EF4-FFF2-40B4-BE49-F238E27FC236}">
                <a16:creationId xmlns:a16="http://schemas.microsoft.com/office/drawing/2014/main" id="{891A4480-2E36-D983-B4D7-7CCC42EC25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4202">
            <a:off x="5273095" y="5720526"/>
            <a:ext cx="236144" cy="236144"/>
          </a:xfrm>
          <a:prstGeom prst="rect">
            <a:avLst/>
          </a:prstGeom>
        </p:spPr>
      </p:pic>
      <p:sp>
        <p:nvSpPr>
          <p:cNvPr id="478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37953" y="4488085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all of the label to confirm the detail</a:t>
            </a:r>
            <a:endParaRPr kumimoji="1" lang="ja-JP" altLang="en-US" sz="600" dirty="0"/>
          </a:p>
        </p:txBody>
      </p:sp>
      <p:sp>
        <p:nvSpPr>
          <p:cNvPr id="481" name="Callout: Bent Line 480">
            <a:extLst>
              <a:ext uri="{FF2B5EF4-FFF2-40B4-BE49-F238E27FC236}">
                <a16:creationId xmlns:a16="http://schemas.microsoft.com/office/drawing/2014/main" id="{FBB0FA64-7D27-9D6C-7EC7-A4E6848142A2}"/>
              </a:ext>
            </a:extLst>
          </p:cNvPr>
          <p:cNvSpPr/>
          <p:nvPr/>
        </p:nvSpPr>
        <p:spPr>
          <a:xfrm>
            <a:off x="5510710" y="3725166"/>
            <a:ext cx="1222436" cy="670521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96376"/>
              <a:gd name="adj6" fmla="val -2810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(Step.2)</a:t>
            </a:r>
            <a:r>
              <a:rPr kumimoji="1" lang="en-US" altLang="ja-JP" sz="700" dirty="0">
                <a:latin typeface="+mj-lt"/>
              </a:rPr>
              <a:t> </a:t>
            </a:r>
          </a:p>
          <a:p>
            <a:r>
              <a:rPr kumimoji="1" lang="en-US" altLang="ja-JP" sz="700" dirty="0">
                <a:latin typeface="+mj-lt"/>
              </a:rPr>
              <a:t>Input the amount of items</a:t>
            </a:r>
          </a:p>
          <a:p>
            <a:r>
              <a:rPr kumimoji="1" lang="en-US" altLang="ja-JP" sz="700" dirty="0">
                <a:latin typeface="+mj-lt"/>
              </a:rPr>
              <a:t>* Receiving UNIT will be identified in schedule</a:t>
            </a:r>
            <a:endParaRPr kumimoji="1" lang="ja-JP" altLang="en-US" sz="700" dirty="0"/>
          </a:p>
        </p:txBody>
      </p:sp>
      <p:sp>
        <p:nvSpPr>
          <p:cNvPr id="484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4209305" y="5828800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(Step.4)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pic>
        <p:nvPicPr>
          <p:cNvPr id="485" name="図 385">
            <a:extLst>
              <a:ext uri="{FF2B5EF4-FFF2-40B4-BE49-F238E27FC236}">
                <a16:creationId xmlns:a16="http://schemas.microsoft.com/office/drawing/2014/main" id="{0DF4CEB8-B1B6-C950-D92D-E63F259626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741" y="6594308"/>
            <a:ext cx="1355823" cy="2027476"/>
          </a:xfrm>
          <a:prstGeom prst="rect">
            <a:avLst/>
          </a:prstGeom>
        </p:spPr>
      </p:pic>
      <p:pic>
        <p:nvPicPr>
          <p:cNvPr id="486" name="図 386">
            <a:extLst>
              <a:ext uri="{FF2B5EF4-FFF2-40B4-BE49-F238E27FC236}">
                <a16:creationId xmlns:a16="http://schemas.microsoft.com/office/drawing/2014/main" id="{F717AC33-269D-015D-6DC8-8FD538457B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395" y="7606666"/>
            <a:ext cx="1323253" cy="276635"/>
          </a:xfrm>
          <a:prstGeom prst="rect">
            <a:avLst/>
          </a:prstGeom>
        </p:spPr>
      </p:pic>
      <p:pic>
        <p:nvPicPr>
          <p:cNvPr id="487" name="図 387">
            <a:extLst>
              <a:ext uri="{FF2B5EF4-FFF2-40B4-BE49-F238E27FC236}">
                <a16:creationId xmlns:a16="http://schemas.microsoft.com/office/drawing/2014/main" id="{53A0C2A2-E85A-C153-DFEC-4B4AC1321B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025" y="7948382"/>
            <a:ext cx="421741" cy="138318"/>
          </a:xfrm>
          <a:prstGeom prst="rect">
            <a:avLst/>
          </a:prstGeom>
        </p:spPr>
      </p:pic>
      <p:sp>
        <p:nvSpPr>
          <p:cNvPr id="488" name="テキスト ボックス 388">
            <a:extLst>
              <a:ext uri="{FF2B5EF4-FFF2-40B4-BE49-F238E27FC236}">
                <a16:creationId xmlns:a16="http://schemas.microsoft.com/office/drawing/2014/main" id="{59ABFB17-963A-FA37-0E23-8B2D8B570298}"/>
              </a:ext>
            </a:extLst>
          </p:cNvPr>
          <p:cNvSpPr txBox="1"/>
          <p:nvPr/>
        </p:nvSpPr>
        <p:spPr>
          <a:xfrm>
            <a:off x="497741" y="7900794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89" name="テキスト ボックス 389">
            <a:extLst>
              <a:ext uri="{FF2B5EF4-FFF2-40B4-BE49-F238E27FC236}">
                <a16:creationId xmlns:a16="http://schemas.microsoft.com/office/drawing/2014/main" id="{F7540B40-1EDD-5057-B690-C2FDD8366BE5}"/>
              </a:ext>
            </a:extLst>
          </p:cNvPr>
          <p:cNvSpPr txBox="1"/>
          <p:nvPr/>
        </p:nvSpPr>
        <p:spPr>
          <a:xfrm>
            <a:off x="497741" y="7662017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90" name="図 390">
            <a:extLst>
              <a:ext uri="{FF2B5EF4-FFF2-40B4-BE49-F238E27FC236}">
                <a16:creationId xmlns:a16="http://schemas.microsoft.com/office/drawing/2014/main" id="{86895DA5-0004-4277-616F-56C27582A8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118" y="7647752"/>
            <a:ext cx="905173" cy="202741"/>
          </a:xfrm>
          <a:prstGeom prst="rect">
            <a:avLst/>
          </a:prstGeom>
        </p:spPr>
      </p:pic>
      <p:pic>
        <p:nvPicPr>
          <p:cNvPr id="491" name="図 391">
            <a:extLst>
              <a:ext uri="{FF2B5EF4-FFF2-40B4-BE49-F238E27FC236}">
                <a16:creationId xmlns:a16="http://schemas.microsoft.com/office/drawing/2014/main" id="{5DF9D115-9278-39DE-B81A-2EA85787DC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1584" y="7429208"/>
            <a:ext cx="381033" cy="112377"/>
          </a:xfrm>
          <a:prstGeom prst="rect">
            <a:avLst/>
          </a:prstGeom>
        </p:spPr>
      </p:pic>
      <p:sp>
        <p:nvSpPr>
          <p:cNvPr id="492" name="テキスト ボックス 392">
            <a:extLst>
              <a:ext uri="{FF2B5EF4-FFF2-40B4-BE49-F238E27FC236}">
                <a16:creationId xmlns:a16="http://schemas.microsoft.com/office/drawing/2014/main" id="{0E68936B-B0B0-3C75-7EF0-51950EDE4DE1}"/>
              </a:ext>
            </a:extLst>
          </p:cNvPr>
          <p:cNvSpPr txBox="1"/>
          <p:nvPr/>
        </p:nvSpPr>
        <p:spPr>
          <a:xfrm>
            <a:off x="990243" y="7396377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493" name="図 394">
            <a:extLst>
              <a:ext uri="{FF2B5EF4-FFF2-40B4-BE49-F238E27FC236}">
                <a16:creationId xmlns:a16="http://schemas.microsoft.com/office/drawing/2014/main" id="{49E38D42-AB8D-C5FF-608F-1BAA05C866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9177" y="7702870"/>
            <a:ext cx="293040" cy="79099"/>
          </a:xfrm>
          <a:prstGeom prst="rect">
            <a:avLst/>
          </a:prstGeom>
        </p:spPr>
      </p:pic>
      <p:pic>
        <p:nvPicPr>
          <p:cNvPr id="494" name="図 395">
            <a:extLst>
              <a:ext uri="{FF2B5EF4-FFF2-40B4-BE49-F238E27FC236}">
                <a16:creationId xmlns:a16="http://schemas.microsoft.com/office/drawing/2014/main" id="{0485B819-278D-F12E-39C8-4F598481CB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1993" y="7434720"/>
            <a:ext cx="436337" cy="79099"/>
          </a:xfrm>
          <a:prstGeom prst="rect">
            <a:avLst/>
          </a:prstGeom>
        </p:spPr>
      </p:pic>
      <p:pic>
        <p:nvPicPr>
          <p:cNvPr id="495" name="図 396">
            <a:extLst>
              <a:ext uri="{FF2B5EF4-FFF2-40B4-BE49-F238E27FC236}">
                <a16:creationId xmlns:a16="http://schemas.microsoft.com/office/drawing/2014/main" id="{2525467A-A2E8-8513-331B-18FFCB3AD8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86" y="8176138"/>
            <a:ext cx="436337" cy="79099"/>
          </a:xfrm>
          <a:prstGeom prst="rect">
            <a:avLst/>
          </a:prstGeom>
        </p:spPr>
      </p:pic>
      <p:pic>
        <p:nvPicPr>
          <p:cNvPr id="496" name="図 397">
            <a:extLst>
              <a:ext uri="{FF2B5EF4-FFF2-40B4-BE49-F238E27FC236}">
                <a16:creationId xmlns:a16="http://schemas.microsoft.com/office/drawing/2014/main" id="{0FC0CF30-AE17-0DE5-0339-5A81B5BC92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1993" y="7054792"/>
            <a:ext cx="436337" cy="106315"/>
          </a:xfrm>
          <a:prstGeom prst="rect">
            <a:avLst/>
          </a:prstGeom>
        </p:spPr>
      </p:pic>
      <p:pic>
        <p:nvPicPr>
          <p:cNvPr id="497" name="図 398">
            <a:extLst>
              <a:ext uri="{FF2B5EF4-FFF2-40B4-BE49-F238E27FC236}">
                <a16:creationId xmlns:a16="http://schemas.microsoft.com/office/drawing/2014/main" id="{CBAE3973-F2FE-A5A2-B635-E4DF1B39A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" y="7246509"/>
            <a:ext cx="436337" cy="106315"/>
          </a:xfrm>
          <a:prstGeom prst="rect">
            <a:avLst/>
          </a:prstGeom>
        </p:spPr>
      </p:pic>
      <p:sp>
        <p:nvSpPr>
          <p:cNvPr id="498" name="テキスト ボックス 399">
            <a:extLst>
              <a:ext uri="{FF2B5EF4-FFF2-40B4-BE49-F238E27FC236}">
                <a16:creationId xmlns:a16="http://schemas.microsoft.com/office/drawing/2014/main" id="{63C75BCA-1B87-5100-D673-E1F403112206}"/>
              </a:ext>
            </a:extLst>
          </p:cNvPr>
          <p:cNvSpPr txBox="1"/>
          <p:nvPr/>
        </p:nvSpPr>
        <p:spPr>
          <a:xfrm>
            <a:off x="978260" y="7001147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99" name="テキスト ボックス 400">
            <a:extLst>
              <a:ext uri="{FF2B5EF4-FFF2-40B4-BE49-F238E27FC236}">
                <a16:creationId xmlns:a16="http://schemas.microsoft.com/office/drawing/2014/main" id="{30279FE5-19C6-0115-DE82-380C160217AA}"/>
              </a:ext>
            </a:extLst>
          </p:cNvPr>
          <p:cNvSpPr txBox="1"/>
          <p:nvPr/>
        </p:nvSpPr>
        <p:spPr>
          <a:xfrm>
            <a:off x="550352" y="7204115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500" name="テキスト ボックス 402">
            <a:extLst>
              <a:ext uri="{FF2B5EF4-FFF2-40B4-BE49-F238E27FC236}">
                <a16:creationId xmlns:a16="http://schemas.microsoft.com/office/drawing/2014/main" id="{C399FC09-A1C0-1A1B-06F5-DA0C7D9FABDD}"/>
              </a:ext>
            </a:extLst>
          </p:cNvPr>
          <p:cNvSpPr txBox="1"/>
          <p:nvPr/>
        </p:nvSpPr>
        <p:spPr>
          <a:xfrm>
            <a:off x="1066895" y="7659326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501" name="図 403">
            <a:extLst>
              <a:ext uri="{FF2B5EF4-FFF2-40B4-BE49-F238E27FC236}">
                <a16:creationId xmlns:a16="http://schemas.microsoft.com/office/drawing/2014/main" id="{EC5FD9A6-66E4-A11B-AB56-769B1D3089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656" y="7596052"/>
            <a:ext cx="1323253" cy="276635"/>
          </a:xfrm>
          <a:prstGeom prst="rect">
            <a:avLst/>
          </a:prstGeom>
        </p:spPr>
      </p:pic>
      <p:pic>
        <p:nvPicPr>
          <p:cNvPr id="502" name="図 404">
            <a:extLst>
              <a:ext uri="{FF2B5EF4-FFF2-40B4-BE49-F238E27FC236}">
                <a16:creationId xmlns:a16="http://schemas.microsoft.com/office/drawing/2014/main" id="{06118252-189D-B931-4A1B-85F819BBC8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286" y="7937768"/>
            <a:ext cx="421741" cy="138318"/>
          </a:xfrm>
          <a:prstGeom prst="rect">
            <a:avLst/>
          </a:prstGeom>
        </p:spPr>
      </p:pic>
      <p:sp>
        <p:nvSpPr>
          <p:cNvPr id="503" name="テキスト ボックス 405">
            <a:extLst>
              <a:ext uri="{FF2B5EF4-FFF2-40B4-BE49-F238E27FC236}">
                <a16:creationId xmlns:a16="http://schemas.microsoft.com/office/drawing/2014/main" id="{9D82BC91-DA69-A6E7-D66D-43F5A49CA5FB}"/>
              </a:ext>
            </a:extLst>
          </p:cNvPr>
          <p:cNvSpPr txBox="1"/>
          <p:nvPr/>
        </p:nvSpPr>
        <p:spPr>
          <a:xfrm>
            <a:off x="495002" y="7890180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504" name="テキスト ボックス 406">
            <a:extLst>
              <a:ext uri="{FF2B5EF4-FFF2-40B4-BE49-F238E27FC236}">
                <a16:creationId xmlns:a16="http://schemas.microsoft.com/office/drawing/2014/main" id="{2F8557F6-ACFD-87C9-1890-257483A81BCE}"/>
              </a:ext>
            </a:extLst>
          </p:cNvPr>
          <p:cNvSpPr txBox="1"/>
          <p:nvPr/>
        </p:nvSpPr>
        <p:spPr>
          <a:xfrm>
            <a:off x="495002" y="7651403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505" name="図 407">
            <a:extLst>
              <a:ext uri="{FF2B5EF4-FFF2-40B4-BE49-F238E27FC236}">
                <a16:creationId xmlns:a16="http://schemas.microsoft.com/office/drawing/2014/main" id="{61BC8EC7-FAF3-E44E-8D4E-98B1A4DCEC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379" y="7637138"/>
            <a:ext cx="905173" cy="202741"/>
          </a:xfrm>
          <a:prstGeom prst="rect">
            <a:avLst/>
          </a:prstGeom>
        </p:spPr>
      </p:pic>
      <p:pic>
        <p:nvPicPr>
          <p:cNvPr id="506" name="図 408">
            <a:extLst>
              <a:ext uri="{FF2B5EF4-FFF2-40B4-BE49-F238E27FC236}">
                <a16:creationId xmlns:a16="http://schemas.microsoft.com/office/drawing/2014/main" id="{357C64B8-E82E-5FF9-0A4D-45474B6347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6438" y="7692256"/>
            <a:ext cx="293040" cy="79099"/>
          </a:xfrm>
          <a:prstGeom prst="rect">
            <a:avLst/>
          </a:prstGeom>
        </p:spPr>
      </p:pic>
      <p:pic>
        <p:nvPicPr>
          <p:cNvPr id="507" name="図 409">
            <a:extLst>
              <a:ext uri="{FF2B5EF4-FFF2-40B4-BE49-F238E27FC236}">
                <a16:creationId xmlns:a16="http://schemas.microsoft.com/office/drawing/2014/main" id="{AAF9F103-A454-C333-1B62-AC51876579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6747" y="8165524"/>
            <a:ext cx="436337" cy="79099"/>
          </a:xfrm>
          <a:prstGeom prst="rect">
            <a:avLst/>
          </a:prstGeom>
        </p:spPr>
      </p:pic>
      <p:pic>
        <p:nvPicPr>
          <p:cNvPr id="508" name="図 410">
            <a:extLst>
              <a:ext uri="{FF2B5EF4-FFF2-40B4-BE49-F238E27FC236}">
                <a16:creationId xmlns:a16="http://schemas.microsoft.com/office/drawing/2014/main" id="{2E5E3FE6-65B4-A336-4BF4-0443A1F8E3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484" y="7587455"/>
            <a:ext cx="1323253" cy="276635"/>
          </a:xfrm>
          <a:prstGeom prst="rect">
            <a:avLst/>
          </a:prstGeom>
        </p:spPr>
      </p:pic>
      <p:pic>
        <p:nvPicPr>
          <p:cNvPr id="509" name="図 411">
            <a:extLst>
              <a:ext uri="{FF2B5EF4-FFF2-40B4-BE49-F238E27FC236}">
                <a16:creationId xmlns:a16="http://schemas.microsoft.com/office/drawing/2014/main" id="{A9756164-0341-D022-A38B-60D4BC0F1C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114" y="7929171"/>
            <a:ext cx="421741" cy="138318"/>
          </a:xfrm>
          <a:prstGeom prst="rect">
            <a:avLst/>
          </a:prstGeom>
        </p:spPr>
      </p:pic>
      <p:pic>
        <p:nvPicPr>
          <p:cNvPr id="510" name="図 414">
            <a:extLst>
              <a:ext uri="{FF2B5EF4-FFF2-40B4-BE49-F238E27FC236}">
                <a16:creationId xmlns:a16="http://schemas.microsoft.com/office/drawing/2014/main" id="{53DC106A-278B-04FE-F134-5BD66942C4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07" y="7628541"/>
            <a:ext cx="905173" cy="202741"/>
          </a:xfrm>
          <a:prstGeom prst="rect">
            <a:avLst/>
          </a:prstGeom>
        </p:spPr>
      </p:pic>
      <p:pic>
        <p:nvPicPr>
          <p:cNvPr id="511" name="図 415">
            <a:extLst>
              <a:ext uri="{FF2B5EF4-FFF2-40B4-BE49-F238E27FC236}">
                <a16:creationId xmlns:a16="http://schemas.microsoft.com/office/drawing/2014/main" id="{CD3ACB4F-7460-69EE-5053-97506F4C45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7266" y="7683659"/>
            <a:ext cx="293040" cy="79099"/>
          </a:xfrm>
          <a:prstGeom prst="rect">
            <a:avLst/>
          </a:prstGeom>
        </p:spPr>
      </p:pic>
      <p:pic>
        <p:nvPicPr>
          <p:cNvPr id="512" name="図 417">
            <a:extLst>
              <a:ext uri="{FF2B5EF4-FFF2-40B4-BE49-F238E27FC236}">
                <a16:creationId xmlns:a16="http://schemas.microsoft.com/office/drawing/2014/main" id="{F75BABA2-4A36-93F3-101A-BF076ACDD7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542" y="8131330"/>
            <a:ext cx="1316807" cy="184666"/>
          </a:xfrm>
          <a:prstGeom prst="rect">
            <a:avLst/>
          </a:prstGeom>
        </p:spPr>
      </p:pic>
      <p:pic>
        <p:nvPicPr>
          <p:cNvPr id="513" name="図 292">
            <a:extLst>
              <a:ext uri="{FF2B5EF4-FFF2-40B4-BE49-F238E27FC236}">
                <a16:creationId xmlns:a16="http://schemas.microsoft.com/office/drawing/2014/main" id="{D9EEC538-DBF5-4685-DB3B-C6188731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36" y="6736414"/>
            <a:ext cx="805148" cy="123622"/>
          </a:xfrm>
          <a:prstGeom prst="rect">
            <a:avLst/>
          </a:prstGeom>
        </p:spPr>
      </p:pic>
      <p:sp>
        <p:nvSpPr>
          <p:cNvPr id="514" name="テキスト ボックス 294">
            <a:extLst>
              <a:ext uri="{FF2B5EF4-FFF2-40B4-BE49-F238E27FC236}">
                <a16:creationId xmlns:a16="http://schemas.microsoft.com/office/drawing/2014/main" id="{BDFC9351-47C8-F427-0DA7-4B3961F3FCC8}"/>
              </a:ext>
            </a:extLst>
          </p:cNvPr>
          <p:cNvSpPr txBox="1"/>
          <p:nvPr/>
        </p:nvSpPr>
        <p:spPr>
          <a:xfrm>
            <a:off x="843001" y="670490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83ECC7C1-175A-8999-99B1-DD6ABF97DEEE}"/>
              </a:ext>
            </a:extLst>
          </p:cNvPr>
          <p:cNvSpPr/>
          <p:nvPr/>
        </p:nvSpPr>
        <p:spPr>
          <a:xfrm>
            <a:off x="525542" y="8165524"/>
            <a:ext cx="1300010" cy="134311"/>
          </a:xfrm>
          <a:prstGeom prst="roundRect">
            <a:avLst>
              <a:gd name="adj" fmla="val 35106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Print label [P1]</a:t>
            </a:r>
          </a:p>
        </p:txBody>
      </p:sp>
      <p:pic>
        <p:nvPicPr>
          <p:cNvPr id="516" name="Picture 515">
            <a:extLst>
              <a:ext uri="{FF2B5EF4-FFF2-40B4-BE49-F238E27FC236}">
                <a16:creationId xmlns:a16="http://schemas.microsoft.com/office/drawing/2014/main" id="{30F2A132-52F5-2EDC-5DF6-9FEBFBB070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718" y="7377198"/>
            <a:ext cx="1331001" cy="774337"/>
          </a:xfrm>
          <a:prstGeom prst="rect">
            <a:avLst/>
          </a:prstGeom>
        </p:spPr>
      </p:pic>
      <p:sp>
        <p:nvSpPr>
          <p:cNvPr id="527" name="正方形/長方形 40">
            <a:extLst>
              <a:ext uri="{FF2B5EF4-FFF2-40B4-BE49-F238E27FC236}">
                <a16:creationId xmlns:a16="http://schemas.microsoft.com/office/drawing/2014/main" id="{35BF1272-F497-083B-4B55-3D89730B7FC7}"/>
              </a:ext>
            </a:extLst>
          </p:cNvPr>
          <p:cNvSpPr/>
          <p:nvPr/>
        </p:nvSpPr>
        <p:spPr>
          <a:xfrm>
            <a:off x="1155808" y="8289109"/>
            <a:ext cx="704365" cy="2560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28" name="グラフィックス 41" descr="右向き指示マーク">
            <a:extLst>
              <a:ext uri="{FF2B5EF4-FFF2-40B4-BE49-F238E27FC236}">
                <a16:creationId xmlns:a16="http://schemas.microsoft.com/office/drawing/2014/main" id="{6B0C6D0F-EFDC-C952-BA56-A298A57195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4202">
            <a:off x="1735492" y="8415561"/>
            <a:ext cx="236144" cy="236144"/>
          </a:xfrm>
          <a:prstGeom prst="rect">
            <a:avLst/>
          </a:prstGeom>
        </p:spPr>
      </p:pic>
      <p:sp>
        <p:nvSpPr>
          <p:cNvPr id="529" name="矢印: 右 242">
            <a:extLst>
              <a:ext uri="{FF2B5EF4-FFF2-40B4-BE49-F238E27FC236}">
                <a16:creationId xmlns:a16="http://schemas.microsoft.com/office/drawing/2014/main" id="{DA3B5A66-1BA4-C0E5-FB5F-CF4416D282B1}"/>
              </a:ext>
            </a:extLst>
          </p:cNvPr>
          <p:cNvSpPr/>
          <p:nvPr/>
        </p:nvSpPr>
        <p:spPr>
          <a:xfrm>
            <a:off x="2025366" y="6904236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 rot="5400000">
            <a:off x="4539331" y="6265344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FA14A146-D491-67F2-B8C1-CEB7D271479A}"/>
              </a:ext>
            </a:extLst>
          </p:cNvPr>
          <p:cNvGrpSpPr/>
          <p:nvPr/>
        </p:nvGrpSpPr>
        <p:grpSpPr>
          <a:xfrm>
            <a:off x="2535201" y="6651186"/>
            <a:ext cx="1075165" cy="745191"/>
            <a:chOff x="2535201" y="6651186"/>
            <a:chExt cx="1075165" cy="745191"/>
          </a:xfrm>
        </p:grpSpPr>
        <p:pic>
          <p:nvPicPr>
            <p:cNvPr id="359" name="図 358">
              <a:extLst>
                <a:ext uri="{FF2B5EF4-FFF2-40B4-BE49-F238E27FC236}">
                  <a16:creationId xmlns:a16="http://schemas.microsoft.com/office/drawing/2014/main" id="{308A2E1F-E5B5-BE01-E587-ECE678225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35201" y="6651186"/>
              <a:ext cx="1075165" cy="745191"/>
            </a:xfrm>
            <a:prstGeom prst="rect">
              <a:avLst/>
            </a:prstGeom>
          </p:spPr>
        </p:pic>
        <p:pic>
          <p:nvPicPr>
            <p:cNvPr id="360" name="図 359">
              <a:extLst>
                <a:ext uri="{FF2B5EF4-FFF2-40B4-BE49-F238E27FC236}">
                  <a16:creationId xmlns:a16="http://schemas.microsoft.com/office/drawing/2014/main" id="{6FEA7BE1-71D8-F005-9B7F-7534DD188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1231" y="7038082"/>
              <a:ext cx="847293" cy="112175"/>
            </a:xfrm>
            <a:prstGeom prst="rect">
              <a:avLst/>
            </a:prstGeom>
          </p:spPr>
        </p:pic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4D8DC642-622E-FEC1-29D7-1F6399D90D6B}"/>
                </a:ext>
              </a:extLst>
            </p:cNvPr>
            <p:cNvSpPr txBox="1"/>
            <p:nvPr/>
          </p:nvSpPr>
          <p:spPr>
            <a:xfrm>
              <a:off x="2786193" y="7005135"/>
              <a:ext cx="5579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NG Reason</a:t>
              </a:r>
            </a:p>
          </p:txBody>
        </p:sp>
        <p:sp>
          <p:nvSpPr>
            <p:cNvPr id="536" name="四角形: 角を丸くする 28">
              <a:extLst>
                <a:ext uri="{FF2B5EF4-FFF2-40B4-BE49-F238E27FC236}">
                  <a16:creationId xmlns:a16="http://schemas.microsoft.com/office/drawing/2014/main" id="{E3161516-0702-1B3A-6EB1-F08B92D32817}"/>
                </a:ext>
              </a:extLst>
            </p:cNvPr>
            <p:cNvSpPr/>
            <p:nvPr/>
          </p:nvSpPr>
          <p:spPr>
            <a:xfrm>
              <a:off x="2915575" y="7156545"/>
              <a:ext cx="299171" cy="147225"/>
            </a:xfrm>
            <a:prstGeom prst="roundRect">
              <a:avLst/>
            </a:prstGeom>
            <a:solidFill>
              <a:srgbClr val="FF7C8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500" kern="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NG</a:t>
              </a:r>
              <a:endParaRPr kumimoji="1" lang="ja-JP" altLang="en-US" sz="500" kern="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4269439" y="6649287"/>
            <a:ext cx="1075165" cy="745191"/>
            <a:chOff x="4269439" y="6649287"/>
            <a:chExt cx="1075165" cy="745191"/>
          </a:xfrm>
        </p:grpSpPr>
        <p:pic>
          <p:nvPicPr>
            <p:cNvPr id="531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32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533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535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26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7260FE-CE03-4C32-408F-C66BDF169B7A}"/>
              </a:ext>
            </a:extLst>
          </p:cNvPr>
          <p:cNvGrpSpPr/>
          <p:nvPr/>
        </p:nvGrpSpPr>
        <p:grpSpPr>
          <a:xfrm>
            <a:off x="467576" y="4841293"/>
            <a:ext cx="1353612" cy="196685"/>
            <a:chOff x="486802" y="4864205"/>
            <a:chExt cx="1353612" cy="196685"/>
          </a:xfrm>
        </p:grpSpPr>
        <p:sp>
          <p:nvSpPr>
            <p:cNvPr id="466" name="四角形: 角を丸くする 28">
              <a:extLst>
                <a:ext uri="{FF2B5EF4-FFF2-40B4-BE49-F238E27FC236}">
                  <a16:creationId xmlns:a16="http://schemas.microsoft.com/office/drawing/2014/main" id="{925F04D8-4B0A-E417-B2FB-A8B914FF8EF4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600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7" name="テキスト ボックス 412">
              <a:extLst>
                <a:ext uri="{FF2B5EF4-FFF2-40B4-BE49-F238E27FC236}">
                  <a16:creationId xmlns:a16="http://schemas.microsoft.com/office/drawing/2014/main" id="{0E10057A-7024-927C-F92E-382BA9DB787A}"/>
                </a:ext>
              </a:extLst>
            </p:cNvPr>
            <p:cNvSpPr txBox="1"/>
            <p:nvPr/>
          </p:nvSpPr>
          <p:spPr>
            <a:xfrm>
              <a:off x="1138232" y="4876224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468" name="テキスト ボックス 412">
              <a:extLst>
                <a:ext uri="{FF2B5EF4-FFF2-40B4-BE49-F238E27FC236}">
                  <a16:creationId xmlns:a16="http://schemas.microsoft.com/office/drawing/2014/main" id="{9837CCCA-685B-C8D1-AF54-FC32873C7439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8E69A-DEA7-44AE-FB6A-F9210CBA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439C2B-9A63-45E1-B5AA-AEFE76263D12}"/>
              </a:ext>
            </a:extLst>
          </p:cNvPr>
          <p:cNvGrpSpPr/>
          <p:nvPr/>
        </p:nvGrpSpPr>
        <p:grpSpPr>
          <a:xfrm>
            <a:off x="469815" y="5025512"/>
            <a:ext cx="1351072" cy="194614"/>
            <a:chOff x="486802" y="4864205"/>
            <a:chExt cx="1351072" cy="194614"/>
          </a:xfrm>
        </p:grpSpPr>
        <p:sp>
          <p:nvSpPr>
            <p:cNvPr id="7" name="四角形: 角を丸くする 28">
              <a:extLst>
                <a:ext uri="{FF2B5EF4-FFF2-40B4-BE49-F238E27FC236}">
                  <a16:creationId xmlns:a16="http://schemas.microsoft.com/office/drawing/2014/main" id="{E6F31507-4316-2434-7AE7-75D17A1E977F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412">
              <a:extLst>
                <a:ext uri="{FF2B5EF4-FFF2-40B4-BE49-F238E27FC236}">
                  <a16:creationId xmlns:a16="http://schemas.microsoft.com/office/drawing/2014/main" id="{2B33782B-86AC-948B-A6F7-9DBC65CD7EDF}"/>
                </a:ext>
              </a:extLst>
            </p:cNvPr>
            <p:cNvSpPr txBox="1"/>
            <p:nvPr/>
          </p:nvSpPr>
          <p:spPr>
            <a:xfrm>
              <a:off x="1135993" y="4868478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9" name="テキスト ボックス 412">
              <a:extLst>
                <a:ext uri="{FF2B5EF4-FFF2-40B4-BE49-F238E27FC236}">
                  <a16:creationId xmlns:a16="http://schemas.microsoft.com/office/drawing/2014/main" id="{3488C833-D415-A34C-0D3D-DF94163DB7CD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737242-3A52-2E32-8392-A72E71955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18" name="テキスト ボックス 412">
            <a:extLst>
              <a:ext uri="{FF2B5EF4-FFF2-40B4-BE49-F238E27FC236}">
                <a16:creationId xmlns:a16="http://schemas.microsoft.com/office/drawing/2014/main" id="{474ABD02-D651-450A-88A9-0BF4B49DB71D}"/>
              </a:ext>
            </a:extLst>
          </p:cNvPr>
          <p:cNvSpPr txBox="1"/>
          <p:nvPr/>
        </p:nvSpPr>
        <p:spPr>
          <a:xfrm>
            <a:off x="472257" y="5231975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600/600 KGS</a:t>
            </a:r>
            <a:endParaRPr kumimoji="1" lang="ja-JP" altLang="en-US" sz="6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8E9916-93A9-B423-D75E-E3A166C4F0AA}"/>
              </a:ext>
            </a:extLst>
          </p:cNvPr>
          <p:cNvGrpSpPr/>
          <p:nvPr/>
        </p:nvGrpSpPr>
        <p:grpSpPr>
          <a:xfrm>
            <a:off x="2154891" y="2493913"/>
            <a:ext cx="1166119" cy="184666"/>
            <a:chOff x="2115872" y="2448942"/>
            <a:chExt cx="1166119" cy="184666"/>
          </a:xfrm>
        </p:grpSpPr>
        <p:sp>
          <p:nvSpPr>
            <p:cNvPr id="57" name="テキスト ボックス 412">
              <a:extLst>
                <a:ext uri="{FF2B5EF4-FFF2-40B4-BE49-F238E27FC236}">
                  <a16:creationId xmlns:a16="http://schemas.microsoft.com/office/drawing/2014/main" id="{64FB9C97-8746-1A41-788D-937360D2BF91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60" name="四角形: 角を丸くする 28">
              <a:extLst>
                <a:ext uri="{FF2B5EF4-FFF2-40B4-BE49-F238E27FC236}">
                  <a16:creationId xmlns:a16="http://schemas.microsoft.com/office/drawing/2014/main" id="{0B90114E-0714-0D45-619A-91711C98D389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2" name="グラフィックス 27" descr="日毎カレンダー">
              <a:extLst>
                <a:ext uri="{FF2B5EF4-FFF2-40B4-BE49-F238E27FC236}">
                  <a16:creationId xmlns:a16="http://schemas.microsoft.com/office/drawing/2014/main" id="{D9DCC6D0-BCE1-4C8F-08B0-62D3E589D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E4D27038-B044-EAE0-4390-7AC65FC3CD5B}"/>
              </a:ext>
            </a:extLst>
          </p:cNvPr>
          <p:cNvGrpSpPr/>
          <p:nvPr/>
        </p:nvGrpSpPr>
        <p:grpSpPr>
          <a:xfrm>
            <a:off x="2057808" y="2657405"/>
            <a:ext cx="1353612" cy="196685"/>
            <a:chOff x="486802" y="4864205"/>
            <a:chExt cx="1353612" cy="196685"/>
          </a:xfrm>
        </p:grpSpPr>
        <p:sp>
          <p:nvSpPr>
            <p:cNvPr id="479" name="四角形: 角を丸くする 28">
              <a:extLst>
                <a:ext uri="{FF2B5EF4-FFF2-40B4-BE49-F238E27FC236}">
                  <a16:creationId xmlns:a16="http://schemas.microsoft.com/office/drawing/2014/main" id="{0F2D097D-C3E5-3A9F-34C2-BAB80AEE6935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0" name="テキスト ボックス 412">
              <a:extLst>
                <a:ext uri="{FF2B5EF4-FFF2-40B4-BE49-F238E27FC236}">
                  <a16:creationId xmlns:a16="http://schemas.microsoft.com/office/drawing/2014/main" id="{9E082EC8-2D53-D405-1EF8-659C5CDF52B1}"/>
                </a:ext>
              </a:extLst>
            </p:cNvPr>
            <p:cNvSpPr txBox="1"/>
            <p:nvPr/>
          </p:nvSpPr>
          <p:spPr>
            <a:xfrm>
              <a:off x="1138232" y="4876224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483" name="テキスト ボックス 412">
              <a:extLst>
                <a:ext uri="{FF2B5EF4-FFF2-40B4-BE49-F238E27FC236}">
                  <a16:creationId xmlns:a16="http://schemas.microsoft.com/office/drawing/2014/main" id="{42FA8055-8E25-7758-BAB7-5BA45F3CC59C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37" name="Picture 536">
              <a:extLst>
                <a:ext uri="{FF2B5EF4-FFF2-40B4-BE49-F238E27FC236}">
                  <a16:creationId xmlns:a16="http://schemas.microsoft.com/office/drawing/2014/main" id="{362430B2-EA8C-B4BC-6D56-56962BAB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8C4E3C34-FD8D-781E-9BEC-367A0E113A42}"/>
              </a:ext>
            </a:extLst>
          </p:cNvPr>
          <p:cNvGrpSpPr/>
          <p:nvPr/>
        </p:nvGrpSpPr>
        <p:grpSpPr>
          <a:xfrm>
            <a:off x="2060047" y="2841624"/>
            <a:ext cx="1351072" cy="194614"/>
            <a:chOff x="486802" y="4864205"/>
            <a:chExt cx="1351072" cy="194614"/>
          </a:xfrm>
        </p:grpSpPr>
        <p:sp>
          <p:nvSpPr>
            <p:cNvPr id="541" name="四角形: 角を丸くする 28">
              <a:extLst>
                <a:ext uri="{FF2B5EF4-FFF2-40B4-BE49-F238E27FC236}">
                  <a16:creationId xmlns:a16="http://schemas.microsoft.com/office/drawing/2014/main" id="{037219F6-65A3-EC76-A6F2-8CF26BB00666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542" name="テキスト ボックス 412">
              <a:extLst>
                <a:ext uri="{FF2B5EF4-FFF2-40B4-BE49-F238E27FC236}">
                  <a16:creationId xmlns:a16="http://schemas.microsoft.com/office/drawing/2014/main" id="{473E024C-55A8-A3D3-E4FF-8BB331B7FC73}"/>
                </a:ext>
              </a:extLst>
            </p:cNvPr>
            <p:cNvSpPr txBox="1"/>
            <p:nvPr/>
          </p:nvSpPr>
          <p:spPr>
            <a:xfrm>
              <a:off x="1135993" y="4868478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543" name="テキスト ボックス 412">
              <a:extLst>
                <a:ext uri="{FF2B5EF4-FFF2-40B4-BE49-F238E27FC236}">
                  <a16:creationId xmlns:a16="http://schemas.microsoft.com/office/drawing/2014/main" id="{C0EFB494-24EF-7A08-EF09-13B779A94BA1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544" name="Picture 543">
              <a:extLst>
                <a:ext uri="{FF2B5EF4-FFF2-40B4-BE49-F238E27FC236}">
                  <a16:creationId xmlns:a16="http://schemas.microsoft.com/office/drawing/2014/main" id="{29ECBD23-2DA3-B11F-A88F-25698719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545" name="テキスト ボックス 412">
            <a:extLst>
              <a:ext uri="{FF2B5EF4-FFF2-40B4-BE49-F238E27FC236}">
                <a16:creationId xmlns:a16="http://schemas.microsoft.com/office/drawing/2014/main" id="{FD25BA9C-E2EC-433A-C982-1EC89F560F5E}"/>
              </a:ext>
            </a:extLst>
          </p:cNvPr>
          <p:cNvSpPr txBox="1"/>
          <p:nvPr/>
        </p:nvSpPr>
        <p:spPr>
          <a:xfrm>
            <a:off x="2062489" y="3048087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0/600 KGS</a:t>
            </a:r>
            <a:endParaRPr kumimoji="1" lang="ja-JP" altLang="en-US" sz="600" dirty="0"/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1C311C15-34A2-8FCB-71C6-FE54B0A1EAFA}"/>
              </a:ext>
            </a:extLst>
          </p:cNvPr>
          <p:cNvGrpSpPr/>
          <p:nvPr/>
        </p:nvGrpSpPr>
        <p:grpSpPr>
          <a:xfrm>
            <a:off x="4098400" y="4715826"/>
            <a:ext cx="1166119" cy="184666"/>
            <a:chOff x="2115872" y="2448942"/>
            <a:chExt cx="1166119" cy="184666"/>
          </a:xfrm>
        </p:grpSpPr>
        <p:sp>
          <p:nvSpPr>
            <p:cNvPr id="547" name="テキスト ボックス 412">
              <a:extLst>
                <a:ext uri="{FF2B5EF4-FFF2-40B4-BE49-F238E27FC236}">
                  <a16:creationId xmlns:a16="http://schemas.microsoft.com/office/drawing/2014/main" id="{E59F7319-7433-41C7-DA4C-7790310B785B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548" name="四角形: 角を丸くする 28">
              <a:extLst>
                <a:ext uri="{FF2B5EF4-FFF2-40B4-BE49-F238E27FC236}">
                  <a16:creationId xmlns:a16="http://schemas.microsoft.com/office/drawing/2014/main" id="{9B1B1C59-AEB5-E74F-44D9-7FBAB1947088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rgbClr val="F3F5F9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49" name="グラフィックス 27" descr="日毎カレンダー">
              <a:extLst>
                <a:ext uri="{FF2B5EF4-FFF2-40B4-BE49-F238E27FC236}">
                  <a16:creationId xmlns:a16="http://schemas.microsoft.com/office/drawing/2014/main" id="{09FA1196-95D5-03AD-AA65-44C475CB9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38C9D386-2D6A-C152-24DC-9221D4964BE7}"/>
              </a:ext>
            </a:extLst>
          </p:cNvPr>
          <p:cNvGrpSpPr/>
          <p:nvPr/>
        </p:nvGrpSpPr>
        <p:grpSpPr>
          <a:xfrm>
            <a:off x="4001317" y="4879318"/>
            <a:ext cx="1353612" cy="196685"/>
            <a:chOff x="486802" y="4864205"/>
            <a:chExt cx="1353612" cy="196685"/>
          </a:xfrm>
        </p:grpSpPr>
        <p:sp>
          <p:nvSpPr>
            <p:cNvPr id="551" name="四角形: 角を丸くする 28">
              <a:extLst>
                <a:ext uri="{FF2B5EF4-FFF2-40B4-BE49-F238E27FC236}">
                  <a16:creationId xmlns:a16="http://schemas.microsoft.com/office/drawing/2014/main" id="{AB76F4B8-2D24-E2E5-AB08-EE20EA239D69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600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2" name="テキスト ボックス 412">
              <a:extLst>
                <a:ext uri="{FF2B5EF4-FFF2-40B4-BE49-F238E27FC236}">
                  <a16:creationId xmlns:a16="http://schemas.microsoft.com/office/drawing/2014/main" id="{FE765619-FDEF-6588-C604-2788211B57C6}"/>
                </a:ext>
              </a:extLst>
            </p:cNvPr>
            <p:cNvSpPr txBox="1"/>
            <p:nvPr/>
          </p:nvSpPr>
          <p:spPr>
            <a:xfrm>
              <a:off x="1138232" y="4876224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553" name="テキスト ボックス 412">
              <a:extLst>
                <a:ext uri="{FF2B5EF4-FFF2-40B4-BE49-F238E27FC236}">
                  <a16:creationId xmlns:a16="http://schemas.microsoft.com/office/drawing/2014/main" id="{711D3E31-4176-49B0-B342-891C74F31FAF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54" name="Picture 553">
              <a:extLst>
                <a:ext uri="{FF2B5EF4-FFF2-40B4-BE49-F238E27FC236}">
                  <a16:creationId xmlns:a16="http://schemas.microsoft.com/office/drawing/2014/main" id="{40AC4180-C468-9D1D-64B8-EA5B9604D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7AAA53AF-7D6D-07E9-CC8C-2DFB35B2617D}"/>
              </a:ext>
            </a:extLst>
          </p:cNvPr>
          <p:cNvGrpSpPr/>
          <p:nvPr/>
        </p:nvGrpSpPr>
        <p:grpSpPr>
          <a:xfrm>
            <a:off x="4003556" y="5063537"/>
            <a:ext cx="1351072" cy="194614"/>
            <a:chOff x="486802" y="4864205"/>
            <a:chExt cx="1351072" cy="194614"/>
          </a:xfrm>
        </p:grpSpPr>
        <p:sp>
          <p:nvSpPr>
            <p:cNvPr id="556" name="四角形: 角を丸くする 28">
              <a:extLst>
                <a:ext uri="{FF2B5EF4-FFF2-40B4-BE49-F238E27FC236}">
                  <a16:creationId xmlns:a16="http://schemas.microsoft.com/office/drawing/2014/main" id="{1C7A6A47-F528-C591-2F04-49F66330CA54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557" name="テキスト ボックス 412">
              <a:extLst>
                <a:ext uri="{FF2B5EF4-FFF2-40B4-BE49-F238E27FC236}">
                  <a16:creationId xmlns:a16="http://schemas.microsoft.com/office/drawing/2014/main" id="{BF5A463F-6E3A-2914-1318-4E6F59BB8142}"/>
                </a:ext>
              </a:extLst>
            </p:cNvPr>
            <p:cNvSpPr txBox="1"/>
            <p:nvPr/>
          </p:nvSpPr>
          <p:spPr>
            <a:xfrm>
              <a:off x="1135993" y="4868478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558" name="テキスト ボックス 412">
              <a:extLst>
                <a:ext uri="{FF2B5EF4-FFF2-40B4-BE49-F238E27FC236}">
                  <a16:creationId xmlns:a16="http://schemas.microsoft.com/office/drawing/2014/main" id="{6F2D1639-54FC-1B7A-F3C7-9427A753B349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559" name="Picture 558">
              <a:extLst>
                <a:ext uri="{FF2B5EF4-FFF2-40B4-BE49-F238E27FC236}">
                  <a16:creationId xmlns:a16="http://schemas.microsoft.com/office/drawing/2014/main" id="{16C32859-5FEE-5291-E8A9-6018658D6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560" name="テキスト ボックス 412">
            <a:extLst>
              <a:ext uri="{FF2B5EF4-FFF2-40B4-BE49-F238E27FC236}">
                <a16:creationId xmlns:a16="http://schemas.microsoft.com/office/drawing/2014/main" id="{F5B4E13C-9CCC-0C55-EB38-31C1346D16CB}"/>
              </a:ext>
            </a:extLst>
          </p:cNvPr>
          <p:cNvSpPr txBox="1"/>
          <p:nvPr/>
        </p:nvSpPr>
        <p:spPr>
          <a:xfrm>
            <a:off x="4005998" y="5270000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600/600 KGS</a:t>
            </a:r>
            <a:endParaRPr kumimoji="1" lang="ja-JP" altLang="en-US" sz="600" dirty="0"/>
          </a:p>
        </p:txBody>
      </p:sp>
      <p:sp>
        <p:nvSpPr>
          <p:cNvPr id="561" name="Callout: Bent Line 560">
            <a:extLst>
              <a:ext uri="{FF2B5EF4-FFF2-40B4-BE49-F238E27FC236}">
                <a16:creationId xmlns:a16="http://schemas.microsoft.com/office/drawing/2014/main" id="{115F3231-AD6A-CE4E-4B10-412C6AE360A5}"/>
              </a:ext>
            </a:extLst>
          </p:cNvPr>
          <p:cNvSpPr/>
          <p:nvPr/>
        </p:nvSpPr>
        <p:spPr>
          <a:xfrm>
            <a:off x="5692746" y="4942103"/>
            <a:ext cx="954227" cy="424753"/>
          </a:xfrm>
          <a:prstGeom prst="borderCallout2">
            <a:avLst>
              <a:gd name="adj1" fmla="val 40911"/>
              <a:gd name="adj2" fmla="val -2723"/>
              <a:gd name="adj3" fmla="val 40911"/>
              <a:gd name="adj4" fmla="val -19784"/>
              <a:gd name="adj5" fmla="val 18370"/>
              <a:gd name="adj6" fmla="val -6831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(Step.3)</a:t>
            </a:r>
            <a:r>
              <a:rPr kumimoji="1" lang="en-US" altLang="ja-JP" sz="700" dirty="0">
                <a:latin typeface="+mj-lt"/>
              </a:rPr>
              <a:t> </a:t>
            </a:r>
          </a:p>
          <a:p>
            <a:r>
              <a:rPr kumimoji="1" lang="en-US" altLang="ja-JP" sz="700" dirty="0">
                <a:latin typeface="+mj-lt"/>
              </a:rPr>
              <a:t>Scan or select the location</a:t>
            </a:r>
            <a:endParaRPr kumimoji="1" lang="ja-JP" altLang="en-US" sz="700" dirty="0"/>
          </a:p>
        </p:txBody>
      </p: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14EF5627-E633-2EF9-9AA4-6CF06820D7B6}"/>
              </a:ext>
            </a:extLst>
          </p:cNvPr>
          <p:cNvGrpSpPr/>
          <p:nvPr/>
        </p:nvGrpSpPr>
        <p:grpSpPr>
          <a:xfrm>
            <a:off x="546568" y="7411068"/>
            <a:ext cx="1166119" cy="184666"/>
            <a:chOff x="2115872" y="2448942"/>
            <a:chExt cx="1166119" cy="184666"/>
          </a:xfrm>
        </p:grpSpPr>
        <p:sp>
          <p:nvSpPr>
            <p:cNvPr id="564" name="テキスト ボックス 412">
              <a:extLst>
                <a:ext uri="{FF2B5EF4-FFF2-40B4-BE49-F238E27FC236}">
                  <a16:creationId xmlns:a16="http://schemas.microsoft.com/office/drawing/2014/main" id="{66A0FFF1-E8BB-DD86-7211-72FD627EADAD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565" name="四角形: 角を丸くする 28">
              <a:extLst>
                <a:ext uri="{FF2B5EF4-FFF2-40B4-BE49-F238E27FC236}">
                  <a16:creationId xmlns:a16="http://schemas.microsoft.com/office/drawing/2014/main" id="{10BB9BB5-0F52-AD41-D83A-6C1ED5F66FF5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66" name="グラフィックス 27" descr="日毎カレンダー">
              <a:extLst>
                <a:ext uri="{FF2B5EF4-FFF2-40B4-BE49-F238E27FC236}">
                  <a16:creationId xmlns:a16="http://schemas.microsoft.com/office/drawing/2014/main" id="{B95EF6C4-A8D0-7B6C-1FE7-A9014194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3355C8A-CE8E-82AA-8231-68869921AB5C}"/>
              </a:ext>
            </a:extLst>
          </p:cNvPr>
          <p:cNvGrpSpPr/>
          <p:nvPr/>
        </p:nvGrpSpPr>
        <p:grpSpPr>
          <a:xfrm>
            <a:off x="449485" y="7574560"/>
            <a:ext cx="1353612" cy="196685"/>
            <a:chOff x="486802" y="4864205"/>
            <a:chExt cx="1353612" cy="196685"/>
          </a:xfrm>
        </p:grpSpPr>
        <p:sp>
          <p:nvSpPr>
            <p:cNvPr id="568" name="四角形: 角を丸くする 28">
              <a:extLst>
                <a:ext uri="{FF2B5EF4-FFF2-40B4-BE49-F238E27FC236}">
                  <a16:creationId xmlns:a16="http://schemas.microsoft.com/office/drawing/2014/main" id="{A2020D16-2FC9-2550-CA5E-ACD96C0B5558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700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9" name="テキスト ボックス 412">
              <a:extLst>
                <a:ext uri="{FF2B5EF4-FFF2-40B4-BE49-F238E27FC236}">
                  <a16:creationId xmlns:a16="http://schemas.microsoft.com/office/drawing/2014/main" id="{DFF2EA9F-E1A8-39A9-3428-B89A989BB808}"/>
                </a:ext>
              </a:extLst>
            </p:cNvPr>
            <p:cNvSpPr txBox="1"/>
            <p:nvPr/>
          </p:nvSpPr>
          <p:spPr>
            <a:xfrm>
              <a:off x="1138232" y="4876224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570" name="テキスト ボックス 412">
              <a:extLst>
                <a:ext uri="{FF2B5EF4-FFF2-40B4-BE49-F238E27FC236}">
                  <a16:creationId xmlns:a16="http://schemas.microsoft.com/office/drawing/2014/main" id="{8CBE40B7-83E2-1317-220F-134912069E62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71" name="Picture 570">
              <a:extLst>
                <a:ext uri="{FF2B5EF4-FFF2-40B4-BE49-F238E27FC236}">
                  <a16:creationId xmlns:a16="http://schemas.microsoft.com/office/drawing/2014/main" id="{83924122-470E-4651-9E78-359B4B11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D592F4E6-8DAD-B290-3487-731D12681A5F}"/>
              </a:ext>
            </a:extLst>
          </p:cNvPr>
          <p:cNvGrpSpPr/>
          <p:nvPr/>
        </p:nvGrpSpPr>
        <p:grpSpPr>
          <a:xfrm>
            <a:off x="451724" y="7758779"/>
            <a:ext cx="1351072" cy="194614"/>
            <a:chOff x="486802" y="4864205"/>
            <a:chExt cx="1351072" cy="194614"/>
          </a:xfrm>
        </p:grpSpPr>
        <p:sp>
          <p:nvSpPr>
            <p:cNvPr id="573" name="四角形: 角を丸くする 28">
              <a:extLst>
                <a:ext uri="{FF2B5EF4-FFF2-40B4-BE49-F238E27FC236}">
                  <a16:creationId xmlns:a16="http://schemas.microsoft.com/office/drawing/2014/main" id="{ABD225A4-8AFE-8D61-34CE-8B8339703190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574" name="テキスト ボックス 412">
              <a:extLst>
                <a:ext uri="{FF2B5EF4-FFF2-40B4-BE49-F238E27FC236}">
                  <a16:creationId xmlns:a16="http://schemas.microsoft.com/office/drawing/2014/main" id="{5F706E7F-8F0E-6B1F-932A-73622252B244}"/>
                </a:ext>
              </a:extLst>
            </p:cNvPr>
            <p:cNvSpPr txBox="1"/>
            <p:nvPr/>
          </p:nvSpPr>
          <p:spPr>
            <a:xfrm>
              <a:off x="1135993" y="4868478"/>
              <a:ext cx="367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KGS</a:t>
              </a:r>
              <a:endParaRPr kumimoji="1" lang="ja-JP" altLang="en-US" sz="600" dirty="0"/>
            </a:p>
          </p:txBody>
        </p:sp>
        <p:sp>
          <p:nvSpPr>
            <p:cNvPr id="575" name="テキスト ボックス 412">
              <a:extLst>
                <a:ext uri="{FF2B5EF4-FFF2-40B4-BE49-F238E27FC236}">
                  <a16:creationId xmlns:a16="http://schemas.microsoft.com/office/drawing/2014/main" id="{E15C2D67-CC53-FB5E-C5AB-0C1194985E84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9B0B649-1CF0-DA47-83B3-0D38D69F4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133" name="テキスト ボックス 412">
            <a:extLst>
              <a:ext uri="{FF2B5EF4-FFF2-40B4-BE49-F238E27FC236}">
                <a16:creationId xmlns:a16="http://schemas.microsoft.com/office/drawing/2014/main" id="{FBC8305A-0C1F-4029-4CA6-9EBC28877D39}"/>
              </a:ext>
            </a:extLst>
          </p:cNvPr>
          <p:cNvSpPr txBox="1"/>
          <p:nvPr/>
        </p:nvSpPr>
        <p:spPr>
          <a:xfrm>
            <a:off x="454166" y="7965242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700/600 KGS</a:t>
            </a:r>
            <a:endParaRPr kumimoji="1" lang="ja-JP" altLang="en-US" sz="600" dirty="0"/>
          </a:p>
        </p:txBody>
      </p:sp>
      <p:sp>
        <p:nvSpPr>
          <p:cNvPr id="134" name="テキスト ボックス 300">
            <a:extLst>
              <a:ext uri="{FF2B5EF4-FFF2-40B4-BE49-F238E27FC236}">
                <a16:creationId xmlns:a16="http://schemas.microsoft.com/office/drawing/2014/main" id="{F3B3DAB4-2A69-B694-6BAE-F7AEA1DBC55C}"/>
              </a:ext>
            </a:extLst>
          </p:cNvPr>
          <p:cNvSpPr txBox="1"/>
          <p:nvPr/>
        </p:nvSpPr>
        <p:spPr>
          <a:xfrm>
            <a:off x="1774823" y="7487169"/>
            <a:ext cx="1129123" cy="646331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NG :</a:t>
            </a:r>
          </a:p>
          <a:p>
            <a:r>
              <a:rPr kumimoji="1" lang="en-US" altLang="ja-JP" sz="600" dirty="0">
                <a:latin typeface="+mj-lt"/>
              </a:rPr>
              <a:t>1. Not yet scan the label</a:t>
            </a:r>
          </a:p>
          <a:p>
            <a:r>
              <a:rPr kumimoji="1" lang="en-US" altLang="ja-JP" sz="600" dirty="0"/>
              <a:t>2. Left blank/ Enter 0</a:t>
            </a:r>
            <a:r>
              <a:rPr kumimoji="1" lang="th-TH" altLang="ja-JP" sz="600" dirty="0"/>
              <a:t> </a:t>
            </a:r>
            <a:r>
              <a:rPr kumimoji="1" lang="en-US" altLang="ja-JP" sz="600" dirty="0"/>
              <a:t>on both qty input boxes or exceed the remaining or plan QTY</a:t>
            </a:r>
            <a:endParaRPr kumimoji="1" lang="ja-JP" altLang="en-US" sz="600" dirty="0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CAF23A5B-333D-44A0-FDAC-08CD832B1ABC}"/>
              </a:ext>
            </a:extLst>
          </p:cNvPr>
          <p:cNvSpPr/>
          <p:nvPr/>
        </p:nvSpPr>
        <p:spPr>
          <a:xfrm>
            <a:off x="3386962" y="243094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5" name="Callout: Bent Line 464">
            <a:extLst>
              <a:ext uri="{FF2B5EF4-FFF2-40B4-BE49-F238E27FC236}">
                <a16:creationId xmlns:a16="http://schemas.microsoft.com/office/drawing/2014/main" id="{3F4295A8-363C-FB91-52D8-2506F3532B3D}"/>
              </a:ext>
            </a:extLst>
          </p:cNvPr>
          <p:cNvSpPr/>
          <p:nvPr/>
        </p:nvSpPr>
        <p:spPr>
          <a:xfrm>
            <a:off x="2990300" y="5034876"/>
            <a:ext cx="954227" cy="628147"/>
          </a:xfrm>
          <a:prstGeom prst="borderCallout2">
            <a:avLst>
              <a:gd name="adj1" fmla="val 44920"/>
              <a:gd name="adj2" fmla="val 99492"/>
              <a:gd name="adj3" fmla="val 44499"/>
              <a:gd name="adj4" fmla="val 118099"/>
              <a:gd name="adj5" fmla="val 29134"/>
              <a:gd name="adj6" fmla="val 132390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dirty="0"/>
              <a:t>Change background color to green while confirm each label</a:t>
            </a:r>
          </a:p>
          <a:p>
            <a:r>
              <a:rPr kumimoji="1" lang="en-US" altLang="ja-JP" sz="700" dirty="0"/>
              <a:t>(GOOD/NG)</a:t>
            </a:r>
            <a:endParaRPr kumimoji="1" lang="ja-JP" altLang="en-US" sz="700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A4D1802-125B-CB07-903F-CD6D1559AE9C}"/>
              </a:ext>
            </a:extLst>
          </p:cNvPr>
          <p:cNvSpPr/>
          <p:nvPr/>
        </p:nvSpPr>
        <p:spPr>
          <a:xfrm>
            <a:off x="3651080" y="492005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8053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5-2-4. Inbound Rework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2019236" y="1638178"/>
            <a:ext cx="4081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total NG items for rework.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Unit of NG items qty.</a:t>
            </a: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allowed location and free location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3" name="図 385">
            <a:extLst>
              <a:ext uri="{FF2B5EF4-FFF2-40B4-BE49-F238E27FC236}">
                <a16:creationId xmlns:a16="http://schemas.microsoft.com/office/drawing/2014/main" id="{AE81A71F-E49F-25BD-D353-8EE6619E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0" y="1606489"/>
            <a:ext cx="1360023" cy="2027476"/>
          </a:xfrm>
          <a:prstGeom prst="rect">
            <a:avLst/>
          </a:prstGeom>
        </p:spPr>
      </p:pic>
      <p:pic>
        <p:nvPicPr>
          <p:cNvPr id="55" name="図 397">
            <a:extLst>
              <a:ext uri="{FF2B5EF4-FFF2-40B4-BE49-F238E27FC236}">
                <a16:creationId xmlns:a16="http://schemas.microsoft.com/office/drawing/2014/main" id="{62E26292-57B6-2F9A-77F5-F95CEEB5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02" y="2066973"/>
            <a:ext cx="436337" cy="106315"/>
          </a:xfrm>
          <a:prstGeom prst="rect">
            <a:avLst/>
          </a:prstGeom>
        </p:spPr>
      </p:pic>
      <p:pic>
        <p:nvPicPr>
          <p:cNvPr id="56" name="図 398">
            <a:extLst>
              <a:ext uri="{FF2B5EF4-FFF2-40B4-BE49-F238E27FC236}">
                <a16:creationId xmlns:a16="http://schemas.microsoft.com/office/drawing/2014/main" id="{F984C119-45FE-CB04-71FD-EDBCD7FF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3" y="2258690"/>
            <a:ext cx="436337" cy="106315"/>
          </a:xfrm>
          <a:prstGeom prst="rect">
            <a:avLst/>
          </a:prstGeom>
        </p:spPr>
      </p:pic>
      <p:pic>
        <p:nvPicPr>
          <p:cNvPr id="159" name="図 292">
            <a:extLst>
              <a:ext uri="{FF2B5EF4-FFF2-40B4-BE49-F238E27FC236}">
                <a16:creationId xmlns:a16="http://schemas.microsoft.com/office/drawing/2014/main" id="{45A1FA69-9192-9E1D-C6C5-3187E837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45" y="1748595"/>
            <a:ext cx="805148" cy="123622"/>
          </a:xfrm>
          <a:prstGeom prst="rect">
            <a:avLst/>
          </a:prstGeom>
        </p:spPr>
      </p:pic>
      <p:sp>
        <p:nvSpPr>
          <p:cNvPr id="160" name="テキスト ボックス 294">
            <a:extLst>
              <a:ext uri="{FF2B5EF4-FFF2-40B4-BE49-F238E27FC236}">
                <a16:creationId xmlns:a16="http://schemas.microsoft.com/office/drawing/2014/main" id="{73516711-E746-D4B9-0DF6-22FF1DDA304C}"/>
              </a:ext>
            </a:extLst>
          </p:cNvPr>
          <p:cNvSpPr txBox="1"/>
          <p:nvPr/>
        </p:nvSpPr>
        <p:spPr>
          <a:xfrm>
            <a:off x="849610" y="171708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2043924" y="4394086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09952410-AA81-7B59-BC56-63843317F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27" y="2214115"/>
            <a:ext cx="1336076" cy="1115755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766" y="437273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9" name="矢印: 右 242">
            <a:extLst>
              <a:ext uri="{FF2B5EF4-FFF2-40B4-BE49-F238E27FC236}">
                <a16:creationId xmlns:a16="http://schemas.microsoft.com/office/drawing/2014/main" id="{DA3B5A66-1BA4-C0E5-FB5F-CF4416D282B1}"/>
              </a:ext>
            </a:extLst>
          </p:cNvPr>
          <p:cNvSpPr/>
          <p:nvPr/>
        </p:nvSpPr>
        <p:spPr>
          <a:xfrm>
            <a:off x="1949664" y="690494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5394723" y="4160920"/>
            <a:ext cx="1075165" cy="745191"/>
            <a:chOff x="4269439" y="6649287"/>
            <a:chExt cx="1075165" cy="745191"/>
          </a:xfrm>
        </p:grpSpPr>
        <p:pic>
          <p:nvPicPr>
            <p:cNvPr id="531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32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533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535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26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1BF0A3-E581-523A-1A36-7E54667E5384}"/>
              </a:ext>
            </a:extLst>
          </p:cNvPr>
          <p:cNvGrpSpPr/>
          <p:nvPr/>
        </p:nvGrpSpPr>
        <p:grpSpPr>
          <a:xfrm>
            <a:off x="517761" y="2213201"/>
            <a:ext cx="1246820" cy="202396"/>
            <a:chOff x="2103172" y="2946020"/>
            <a:chExt cx="1246820" cy="202396"/>
          </a:xfrm>
        </p:grpSpPr>
        <p:sp>
          <p:nvSpPr>
            <p:cNvPr id="4" name="四角形: 角を丸くする 28">
              <a:extLst>
                <a:ext uri="{FF2B5EF4-FFF2-40B4-BE49-F238E27FC236}">
                  <a16:creationId xmlns:a16="http://schemas.microsoft.com/office/drawing/2014/main" id="{4F497916-01CA-52E6-869F-F38E2E1B23A8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" name="テキスト ボックス 412">
              <a:extLst>
                <a:ext uri="{FF2B5EF4-FFF2-40B4-BE49-F238E27FC236}">
                  <a16:creationId xmlns:a16="http://schemas.microsoft.com/office/drawing/2014/main" id="{B892042E-5FD6-2A97-E8F8-05FF3B76EA5B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6" name="テキスト ボックス 412">
              <a:extLst>
                <a:ext uri="{FF2B5EF4-FFF2-40B4-BE49-F238E27FC236}">
                  <a16:creationId xmlns:a16="http://schemas.microsoft.com/office/drawing/2014/main" id="{346DEF12-5559-A9D8-B2B0-735A2932D359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8C5500-35D1-86F9-BABD-6AEBA4AE13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531214" y="2409001"/>
            <a:ext cx="1113725" cy="260121"/>
          </a:xfrm>
          <a:prstGeom prst="rect">
            <a:avLst/>
          </a:prstGeom>
        </p:spPr>
      </p:pic>
      <p:pic>
        <p:nvPicPr>
          <p:cNvPr id="51" name="図 385">
            <a:extLst>
              <a:ext uri="{FF2B5EF4-FFF2-40B4-BE49-F238E27FC236}">
                <a16:creationId xmlns:a16="http://schemas.microsoft.com/office/drawing/2014/main" id="{15E80769-F1F7-8312-64F8-9C163392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43" y="3909074"/>
            <a:ext cx="1360023" cy="2027476"/>
          </a:xfrm>
          <a:prstGeom prst="rect">
            <a:avLst/>
          </a:prstGeom>
        </p:spPr>
      </p:pic>
      <p:pic>
        <p:nvPicPr>
          <p:cNvPr id="57" name="図 397">
            <a:extLst>
              <a:ext uri="{FF2B5EF4-FFF2-40B4-BE49-F238E27FC236}">
                <a16:creationId xmlns:a16="http://schemas.microsoft.com/office/drawing/2014/main" id="{A908E36E-700D-FEF5-90E4-EEEEDC11A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95" y="4369558"/>
            <a:ext cx="436337" cy="106315"/>
          </a:xfrm>
          <a:prstGeom prst="rect">
            <a:avLst/>
          </a:prstGeom>
        </p:spPr>
      </p:pic>
      <p:pic>
        <p:nvPicPr>
          <p:cNvPr id="60" name="図 398">
            <a:extLst>
              <a:ext uri="{FF2B5EF4-FFF2-40B4-BE49-F238E27FC236}">
                <a16:creationId xmlns:a16="http://schemas.microsoft.com/office/drawing/2014/main" id="{C5DA89AD-4F20-E1A0-B2B9-0C3EE5B3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26" y="4561275"/>
            <a:ext cx="436337" cy="106315"/>
          </a:xfrm>
          <a:prstGeom prst="rect">
            <a:avLst/>
          </a:prstGeom>
        </p:spPr>
      </p:pic>
      <p:sp>
        <p:nvSpPr>
          <p:cNvPr id="62" name="テキスト ボックス 399">
            <a:extLst>
              <a:ext uri="{FF2B5EF4-FFF2-40B4-BE49-F238E27FC236}">
                <a16:creationId xmlns:a16="http://schemas.microsoft.com/office/drawing/2014/main" id="{F1E638F7-065F-4007-EF87-CE880CF9B31E}"/>
              </a:ext>
            </a:extLst>
          </p:cNvPr>
          <p:cNvSpPr txBox="1"/>
          <p:nvPr/>
        </p:nvSpPr>
        <p:spPr>
          <a:xfrm>
            <a:off x="4148862" y="4315913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FG-PART-01</a:t>
            </a:r>
            <a:endParaRPr kumimoji="1" lang="en-US" altLang="ja-JP" sz="600" dirty="0">
              <a:latin typeface="+mj-lt"/>
            </a:endParaRPr>
          </a:p>
        </p:txBody>
      </p:sp>
      <p:pic>
        <p:nvPicPr>
          <p:cNvPr id="477" name="図 292">
            <a:extLst>
              <a:ext uri="{FF2B5EF4-FFF2-40B4-BE49-F238E27FC236}">
                <a16:creationId xmlns:a16="http://schemas.microsoft.com/office/drawing/2014/main" id="{F41BFDC2-91FE-8DDE-9CD7-9215EDA1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338" y="4051180"/>
            <a:ext cx="805148" cy="123622"/>
          </a:xfrm>
          <a:prstGeom prst="rect">
            <a:avLst/>
          </a:prstGeom>
        </p:spPr>
      </p:pic>
      <p:sp>
        <p:nvSpPr>
          <p:cNvPr id="479" name="テキスト ボックス 294">
            <a:extLst>
              <a:ext uri="{FF2B5EF4-FFF2-40B4-BE49-F238E27FC236}">
                <a16:creationId xmlns:a16="http://schemas.microsoft.com/office/drawing/2014/main" id="{3772FC7F-338D-A0D8-A81E-3416DA1BAB0F}"/>
              </a:ext>
            </a:extLst>
          </p:cNvPr>
          <p:cNvSpPr txBox="1"/>
          <p:nvPr/>
        </p:nvSpPr>
        <p:spPr>
          <a:xfrm>
            <a:off x="4013603" y="401967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80" name="Picture 479">
            <a:extLst>
              <a:ext uri="{FF2B5EF4-FFF2-40B4-BE49-F238E27FC236}">
                <a16:creationId xmlns:a16="http://schemas.microsoft.com/office/drawing/2014/main" id="{F867F8C0-1E97-ACB5-A7EB-CC88A9682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320" y="4516700"/>
            <a:ext cx="1336076" cy="1115755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30261957-60A0-5430-FE85-7C95A03360E6}"/>
              </a:ext>
            </a:extLst>
          </p:cNvPr>
          <p:cNvGrpSpPr/>
          <p:nvPr/>
        </p:nvGrpSpPr>
        <p:grpSpPr>
          <a:xfrm>
            <a:off x="3681754" y="4515786"/>
            <a:ext cx="1246820" cy="202396"/>
            <a:chOff x="2103172" y="2946020"/>
            <a:chExt cx="1246820" cy="202396"/>
          </a:xfrm>
        </p:grpSpPr>
        <p:sp>
          <p:nvSpPr>
            <p:cNvPr id="537" name="四角形: 角を丸くする 28">
              <a:extLst>
                <a:ext uri="{FF2B5EF4-FFF2-40B4-BE49-F238E27FC236}">
                  <a16:creationId xmlns:a16="http://schemas.microsoft.com/office/drawing/2014/main" id="{0828B8E4-8A05-B187-2090-F04904051DC7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2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8" name="テキスト ボックス 412">
              <a:extLst>
                <a:ext uri="{FF2B5EF4-FFF2-40B4-BE49-F238E27FC236}">
                  <a16:creationId xmlns:a16="http://schemas.microsoft.com/office/drawing/2014/main" id="{9F8E512D-E7A2-B18A-7A32-F39754D05824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541" name="テキスト ボックス 412">
              <a:extLst>
                <a:ext uri="{FF2B5EF4-FFF2-40B4-BE49-F238E27FC236}">
                  <a16:creationId xmlns:a16="http://schemas.microsoft.com/office/drawing/2014/main" id="{3A40E609-A018-A970-8012-924FC07D67E2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542" name="Picture 541">
            <a:extLst>
              <a:ext uri="{FF2B5EF4-FFF2-40B4-BE49-F238E27FC236}">
                <a16:creationId xmlns:a16="http://schemas.microsoft.com/office/drawing/2014/main" id="{94C10C8C-DB61-592C-CF44-6381E0CBA6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3695207" y="4711586"/>
            <a:ext cx="1113725" cy="260121"/>
          </a:xfrm>
          <a:prstGeom prst="rect">
            <a:avLst/>
          </a:prstGeom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9997AA26-C15F-CCAD-5052-57D9741BA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6225" y="4979699"/>
            <a:ext cx="1322677" cy="663659"/>
          </a:xfrm>
          <a:prstGeom prst="rect">
            <a:avLst/>
          </a:prstGeom>
        </p:spPr>
      </p:pic>
      <p:pic>
        <p:nvPicPr>
          <p:cNvPr id="545" name="Picture 544">
            <a:extLst>
              <a:ext uri="{FF2B5EF4-FFF2-40B4-BE49-F238E27FC236}">
                <a16:creationId xmlns:a16="http://schemas.microsoft.com/office/drawing/2014/main" id="{35605548-3B91-D8FF-9418-44B98603A62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1433"/>
          <a:stretch/>
        </p:blipFill>
        <p:spPr>
          <a:xfrm>
            <a:off x="511861" y="2679898"/>
            <a:ext cx="1335568" cy="628107"/>
          </a:xfrm>
          <a:prstGeom prst="rect">
            <a:avLst/>
          </a:prstGeom>
        </p:spPr>
      </p:pic>
      <p:grpSp>
        <p:nvGrpSpPr>
          <p:cNvPr id="546" name="Group 545">
            <a:extLst>
              <a:ext uri="{FF2B5EF4-FFF2-40B4-BE49-F238E27FC236}">
                <a16:creationId xmlns:a16="http://schemas.microsoft.com/office/drawing/2014/main" id="{2EC90D93-E53E-41B4-4C77-7DFE004A4409}"/>
              </a:ext>
            </a:extLst>
          </p:cNvPr>
          <p:cNvGrpSpPr/>
          <p:nvPr/>
        </p:nvGrpSpPr>
        <p:grpSpPr>
          <a:xfrm>
            <a:off x="2378046" y="3958301"/>
            <a:ext cx="876357" cy="943344"/>
            <a:chOff x="1995262" y="3857012"/>
            <a:chExt cx="876357" cy="943344"/>
          </a:xfrm>
        </p:grpSpPr>
        <p:pic>
          <p:nvPicPr>
            <p:cNvPr id="547" name="Picture 546">
              <a:extLst>
                <a:ext uri="{FF2B5EF4-FFF2-40B4-BE49-F238E27FC236}">
                  <a16:creationId xmlns:a16="http://schemas.microsoft.com/office/drawing/2014/main" id="{7E94D001-9087-E720-5897-CE1C785CB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C2F931C4-52A6-E979-6BD5-415D20CBAE78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549" name="図 116">
                <a:extLst>
                  <a:ext uri="{FF2B5EF4-FFF2-40B4-BE49-F238E27FC236}">
                    <a16:creationId xmlns:a16="http://schemas.microsoft.com/office/drawing/2014/main" id="{B6902F60-60F8-9650-FCF5-E3423860F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550" name="台形 76">
                <a:extLst>
                  <a:ext uri="{FF2B5EF4-FFF2-40B4-BE49-F238E27FC236}">
                    <a16:creationId xmlns:a16="http://schemas.microsoft.com/office/drawing/2014/main" id="{1F786156-95C9-B7FC-51D7-DF73DA10E2B0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51" name="図 385">
            <a:extLst>
              <a:ext uri="{FF2B5EF4-FFF2-40B4-BE49-F238E27FC236}">
                <a16:creationId xmlns:a16="http://schemas.microsoft.com/office/drawing/2014/main" id="{7FDDABEE-AACC-9EF1-ED56-54BA30D6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0" y="3912417"/>
            <a:ext cx="1360023" cy="2027476"/>
          </a:xfrm>
          <a:prstGeom prst="rect">
            <a:avLst/>
          </a:prstGeom>
        </p:spPr>
      </p:pic>
      <p:pic>
        <p:nvPicPr>
          <p:cNvPr id="552" name="図 397">
            <a:extLst>
              <a:ext uri="{FF2B5EF4-FFF2-40B4-BE49-F238E27FC236}">
                <a16:creationId xmlns:a16="http://schemas.microsoft.com/office/drawing/2014/main" id="{922270C8-032E-55B5-2551-0561282F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02" y="4372901"/>
            <a:ext cx="436337" cy="106315"/>
          </a:xfrm>
          <a:prstGeom prst="rect">
            <a:avLst/>
          </a:prstGeom>
        </p:spPr>
      </p:pic>
      <p:pic>
        <p:nvPicPr>
          <p:cNvPr id="553" name="図 398">
            <a:extLst>
              <a:ext uri="{FF2B5EF4-FFF2-40B4-BE49-F238E27FC236}">
                <a16:creationId xmlns:a16="http://schemas.microsoft.com/office/drawing/2014/main" id="{F9D37B67-F856-18FE-B406-F9CE3D5B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3" y="4564618"/>
            <a:ext cx="436337" cy="106315"/>
          </a:xfrm>
          <a:prstGeom prst="rect">
            <a:avLst/>
          </a:prstGeom>
        </p:spPr>
      </p:pic>
      <p:pic>
        <p:nvPicPr>
          <p:cNvPr id="554" name="図 292">
            <a:extLst>
              <a:ext uri="{FF2B5EF4-FFF2-40B4-BE49-F238E27FC236}">
                <a16:creationId xmlns:a16="http://schemas.microsoft.com/office/drawing/2014/main" id="{F5C089F0-19B2-F3A9-1E29-6DDB41F5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45" y="4054523"/>
            <a:ext cx="805148" cy="123622"/>
          </a:xfrm>
          <a:prstGeom prst="rect">
            <a:avLst/>
          </a:prstGeom>
        </p:spPr>
      </p:pic>
      <p:sp>
        <p:nvSpPr>
          <p:cNvPr id="555" name="テキスト ボックス 294">
            <a:extLst>
              <a:ext uri="{FF2B5EF4-FFF2-40B4-BE49-F238E27FC236}">
                <a16:creationId xmlns:a16="http://schemas.microsoft.com/office/drawing/2014/main" id="{53C7811B-FC16-CD95-2139-27B1B41C66CB}"/>
              </a:ext>
            </a:extLst>
          </p:cNvPr>
          <p:cNvSpPr txBox="1"/>
          <p:nvPr/>
        </p:nvSpPr>
        <p:spPr>
          <a:xfrm>
            <a:off x="855510" y="402301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56" name="Picture 555">
            <a:extLst>
              <a:ext uri="{FF2B5EF4-FFF2-40B4-BE49-F238E27FC236}">
                <a16:creationId xmlns:a16="http://schemas.microsoft.com/office/drawing/2014/main" id="{5022DDAE-5BB8-7C1F-BB80-C3E22D78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27" y="4520043"/>
            <a:ext cx="1336076" cy="1115755"/>
          </a:xfrm>
          <a:prstGeom prst="rect">
            <a:avLst/>
          </a:prstGeom>
        </p:spPr>
      </p:pic>
      <p:grpSp>
        <p:nvGrpSpPr>
          <p:cNvPr id="557" name="Group 556">
            <a:extLst>
              <a:ext uri="{FF2B5EF4-FFF2-40B4-BE49-F238E27FC236}">
                <a16:creationId xmlns:a16="http://schemas.microsoft.com/office/drawing/2014/main" id="{591ABB46-D37B-6BF8-A7E8-DB05739621A9}"/>
              </a:ext>
            </a:extLst>
          </p:cNvPr>
          <p:cNvGrpSpPr/>
          <p:nvPr/>
        </p:nvGrpSpPr>
        <p:grpSpPr>
          <a:xfrm>
            <a:off x="523661" y="4519129"/>
            <a:ext cx="1246820" cy="202396"/>
            <a:chOff x="2103172" y="2946020"/>
            <a:chExt cx="1246820" cy="202396"/>
          </a:xfrm>
        </p:grpSpPr>
        <p:sp>
          <p:nvSpPr>
            <p:cNvPr id="558" name="四角形: 角を丸くする 28">
              <a:extLst>
                <a:ext uri="{FF2B5EF4-FFF2-40B4-BE49-F238E27FC236}">
                  <a16:creationId xmlns:a16="http://schemas.microsoft.com/office/drawing/2014/main" id="{D8C17BD2-F99B-7F3F-5E1A-45173E6719CC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9" name="テキスト ボックス 412">
              <a:extLst>
                <a:ext uri="{FF2B5EF4-FFF2-40B4-BE49-F238E27FC236}">
                  <a16:creationId xmlns:a16="http://schemas.microsoft.com/office/drawing/2014/main" id="{9D5A5FC2-BE49-B52F-BE84-08CA776A804C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560" name="テキスト ボックス 412">
              <a:extLst>
                <a:ext uri="{FF2B5EF4-FFF2-40B4-BE49-F238E27FC236}">
                  <a16:creationId xmlns:a16="http://schemas.microsoft.com/office/drawing/2014/main" id="{F3157E25-217E-35F8-BA93-EA978CD441CA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561" name="Picture 560">
            <a:extLst>
              <a:ext uri="{FF2B5EF4-FFF2-40B4-BE49-F238E27FC236}">
                <a16:creationId xmlns:a16="http://schemas.microsoft.com/office/drawing/2014/main" id="{ED80DD69-380F-5F55-0CDB-3ECF09A113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537114" y="4714929"/>
            <a:ext cx="1113725" cy="260121"/>
          </a:xfrm>
          <a:prstGeom prst="rect">
            <a:avLst/>
          </a:prstGeom>
        </p:spPr>
      </p:pic>
      <p:pic>
        <p:nvPicPr>
          <p:cNvPr id="562" name="Picture 561">
            <a:extLst>
              <a:ext uri="{FF2B5EF4-FFF2-40B4-BE49-F238E27FC236}">
                <a16:creationId xmlns:a16="http://schemas.microsoft.com/office/drawing/2014/main" id="{77F2548A-8035-0C5A-A5CC-62209F0EDA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1433"/>
          <a:stretch/>
        </p:blipFill>
        <p:spPr>
          <a:xfrm>
            <a:off x="517761" y="4985826"/>
            <a:ext cx="1335568" cy="628107"/>
          </a:xfrm>
          <a:prstGeom prst="rect">
            <a:avLst/>
          </a:prstGeom>
        </p:spPr>
      </p:pic>
      <p:grpSp>
        <p:nvGrpSpPr>
          <p:cNvPr id="563" name="Group 562">
            <a:extLst>
              <a:ext uri="{FF2B5EF4-FFF2-40B4-BE49-F238E27FC236}">
                <a16:creationId xmlns:a16="http://schemas.microsoft.com/office/drawing/2014/main" id="{E16EAF88-DECD-F935-6D31-3D21A9EB2B3C}"/>
              </a:ext>
            </a:extLst>
          </p:cNvPr>
          <p:cNvGrpSpPr/>
          <p:nvPr/>
        </p:nvGrpSpPr>
        <p:grpSpPr>
          <a:xfrm>
            <a:off x="4318670" y="5592885"/>
            <a:ext cx="780134" cy="362173"/>
            <a:chOff x="1139385" y="5401772"/>
            <a:chExt cx="760431" cy="362173"/>
          </a:xfrm>
        </p:grpSpPr>
        <p:sp>
          <p:nvSpPr>
            <p:cNvPr id="564" name="正方形/長方形 40">
              <a:extLst>
                <a:ext uri="{FF2B5EF4-FFF2-40B4-BE49-F238E27FC236}">
                  <a16:creationId xmlns:a16="http://schemas.microsoft.com/office/drawing/2014/main" id="{31983650-543D-8806-295B-2DEDD73B9F5F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65" name="グラフィックス 41" descr="右向き指示マーク">
              <a:extLst>
                <a:ext uri="{FF2B5EF4-FFF2-40B4-BE49-F238E27FC236}">
                  <a16:creationId xmlns:a16="http://schemas.microsoft.com/office/drawing/2014/main" id="{FCA9894C-F0B6-6222-C48D-C909A50F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566" name="矢印: 右 242">
            <a:extLst>
              <a:ext uri="{FF2B5EF4-FFF2-40B4-BE49-F238E27FC236}">
                <a16:creationId xmlns:a16="http://schemas.microsoft.com/office/drawing/2014/main" id="{3CDC095C-B24E-F7D1-9CE4-CA58F76D730E}"/>
              </a:ext>
            </a:extLst>
          </p:cNvPr>
          <p:cNvSpPr/>
          <p:nvPr/>
        </p:nvSpPr>
        <p:spPr>
          <a:xfrm>
            <a:off x="5061441" y="436776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7" name="図 385">
            <a:extLst>
              <a:ext uri="{FF2B5EF4-FFF2-40B4-BE49-F238E27FC236}">
                <a16:creationId xmlns:a16="http://schemas.microsoft.com/office/drawing/2014/main" id="{F7C55D92-C21C-0106-6DF6-C581C29F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3" y="6221445"/>
            <a:ext cx="1360023" cy="2027476"/>
          </a:xfrm>
          <a:prstGeom prst="rect">
            <a:avLst/>
          </a:prstGeom>
        </p:spPr>
      </p:pic>
      <p:pic>
        <p:nvPicPr>
          <p:cNvPr id="568" name="図 397">
            <a:extLst>
              <a:ext uri="{FF2B5EF4-FFF2-40B4-BE49-F238E27FC236}">
                <a16:creationId xmlns:a16="http://schemas.microsoft.com/office/drawing/2014/main" id="{B6A6B61F-914B-27A7-3073-A0E0114AA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95" y="6681929"/>
            <a:ext cx="436337" cy="106315"/>
          </a:xfrm>
          <a:prstGeom prst="rect">
            <a:avLst/>
          </a:prstGeom>
        </p:spPr>
      </p:pic>
      <p:pic>
        <p:nvPicPr>
          <p:cNvPr id="569" name="図 398">
            <a:extLst>
              <a:ext uri="{FF2B5EF4-FFF2-40B4-BE49-F238E27FC236}">
                <a16:creationId xmlns:a16="http://schemas.microsoft.com/office/drawing/2014/main" id="{A5A1F838-EA37-389F-1BDF-05220231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6" y="6873646"/>
            <a:ext cx="436337" cy="106315"/>
          </a:xfrm>
          <a:prstGeom prst="rect">
            <a:avLst/>
          </a:prstGeom>
        </p:spPr>
      </p:pic>
      <p:sp>
        <p:nvSpPr>
          <p:cNvPr id="570" name="テキスト ボックス 399">
            <a:extLst>
              <a:ext uri="{FF2B5EF4-FFF2-40B4-BE49-F238E27FC236}">
                <a16:creationId xmlns:a16="http://schemas.microsoft.com/office/drawing/2014/main" id="{11A5C007-3ED2-9CA4-7349-8FF2589414E7}"/>
              </a:ext>
            </a:extLst>
          </p:cNvPr>
          <p:cNvSpPr txBox="1"/>
          <p:nvPr/>
        </p:nvSpPr>
        <p:spPr>
          <a:xfrm>
            <a:off x="990962" y="6628284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FG-PART-01</a:t>
            </a:r>
            <a:endParaRPr kumimoji="1" lang="en-US" altLang="ja-JP" sz="600" dirty="0">
              <a:latin typeface="+mj-lt"/>
            </a:endParaRPr>
          </a:p>
        </p:txBody>
      </p:sp>
      <p:pic>
        <p:nvPicPr>
          <p:cNvPr id="571" name="図 292">
            <a:extLst>
              <a:ext uri="{FF2B5EF4-FFF2-40B4-BE49-F238E27FC236}">
                <a16:creationId xmlns:a16="http://schemas.microsoft.com/office/drawing/2014/main" id="{8DEC6E83-1B90-D580-708E-E58B61673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38" y="6363551"/>
            <a:ext cx="805148" cy="123622"/>
          </a:xfrm>
          <a:prstGeom prst="rect">
            <a:avLst/>
          </a:prstGeom>
        </p:spPr>
      </p:pic>
      <p:sp>
        <p:nvSpPr>
          <p:cNvPr id="572" name="テキスト ボックス 294">
            <a:extLst>
              <a:ext uri="{FF2B5EF4-FFF2-40B4-BE49-F238E27FC236}">
                <a16:creationId xmlns:a16="http://schemas.microsoft.com/office/drawing/2014/main" id="{7662FC77-4C1F-D8C7-BABB-278FCC5A9CD8}"/>
              </a:ext>
            </a:extLst>
          </p:cNvPr>
          <p:cNvSpPr txBox="1"/>
          <p:nvPr/>
        </p:nvSpPr>
        <p:spPr>
          <a:xfrm>
            <a:off x="855703" y="6332041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73" name="Picture 572">
            <a:extLst>
              <a:ext uri="{FF2B5EF4-FFF2-40B4-BE49-F238E27FC236}">
                <a16:creationId xmlns:a16="http://schemas.microsoft.com/office/drawing/2014/main" id="{5B62E214-DDB9-0F16-C464-71CA45F71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" y="6829071"/>
            <a:ext cx="1336076" cy="1115755"/>
          </a:xfrm>
          <a:prstGeom prst="rect">
            <a:avLst/>
          </a:prstGeom>
        </p:spPr>
      </p:pic>
      <p:grpSp>
        <p:nvGrpSpPr>
          <p:cNvPr id="574" name="Group 573">
            <a:extLst>
              <a:ext uri="{FF2B5EF4-FFF2-40B4-BE49-F238E27FC236}">
                <a16:creationId xmlns:a16="http://schemas.microsoft.com/office/drawing/2014/main" id="{8CFFB2AB-356C-CA0D-6B7C-2E72D9B10D7C}"/>
              </a:ext>
            </a:extLst>
          </p:cNvPr>
          <p:cNvGrpSpPr/>
          <p:nvPr/>
        </p:nvGrpSpPr>
        <p:grpSpPr>
          <a:xfrm>
            <a:off x="523854" y="6828157"/>
            <a:ext cx="1246820" cy="202396"/>
            <a:chOff x="2103172" y="2946020"/>
            <a:chExt cx="1246820" cy="202396"/>
          </a:xfrm>
        </p:grpSpPr>
        <p:sp>
          <p:nvSpPr>
            <p:cNvPr id="575" name="四角形: 角を丸くする 28">
              <a:extLst>
                <a:ext uri="{FF2B5EF4-FFF2-40B4-BE49-F238E27FC236}">
                  <a16:creationId xmlns:a16="http://schemas.microsoft.com/office/drawing/2014/main" id="{EF9D5948-762A-2D22-CC63-CA363C0E7208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2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29" name="テキスト ボックス 412">
              <a:extLst>
                <a:ext uri="{FF2B5EF4-FFF2-40B4-BE49-F238E27FC236}">
                  <a16:creationId xmlns:a16="http://schemas.microsoft.com/office/drawing/2014/main" id="{7EB57A10-41BC-3EF8-E3D5-A1F52E2B22B6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133" name="テキスト ボックス 412">
              <a:extLst>
                <a:ext uri="{FF2B5EF4-FFF2-40B4-BE49-F238E27FC236}">
                  <a16:creationId xmlns:a16="http://schemas.microsoft.com/office/drawing/2014/main" id="{83C360F5-3D32-8F38-7F45-A562FDF9911D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630C6F26-C540-1A82-44E1-2D9D7783EB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537307" y="7023957"/>
            <a:ext cx="1113725" cy="26012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3C67B7EF-AE67-56EE-203A-BCD4D2D49B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25" y="7292070"/>
            <a:ext cx="1322677" cy="663659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D5C355F-BC9F-69F0-495C-17FE2E4AB1A8}"/>
              </a:ext>
            </a:extLst>
          </p:cNvPr>
          <p:cNvGrpSpPr/>
          <p:nvPr/>
        </p:nvGrpSpPr>
        <p:grpSpPr>
          <a:xfrm>
            <a:off x="522693" y="7475822"/>
            <a:ext cx="1349868" cy="244970"/>
            <a:chOff x="1139385" y="5415446"/>
            <a:chExt cx="1315776" cy="244970"/>
          </a:xfrm>
        </p:grpSpPr>
        <p:sp>
          <p:nvSpPr>
            <p:cNvPr id="138" name="正方形/長方形 40">
              <a:extLst>
                <a:ext uri="{FF2B5EF4-FFF2-40B4-BE49-F238E27FC236}">
                  <a16:creationId xmlns:a16="http://schemas.microsoft.com/office/drawing/2014/main" id="{82ED92DE-70F5-E8F4-2883-A0DE56C7476F}"/>
                </a:ext>
              </a:extLst>
            </p:cNvPr>
            <p:cNvSpPr/>
            <p:nvPr/>
          </p:nvSpPr>
          <p:spPr>
            <a:xfrm>
              <a:off x="1139385" y="5415446"/>
              <a:ext cx="1315776" cy="126899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39" name="グラフィックス 41" descr="右向き指示マーク">
              <a:extLst>
                <a:ext uri="{FF2B5EF4-FFF2-40B4-BE49-F238E27FC236}">
                  <a16:creationId xmlns:a16="http://schemas.microsoft.com/office/drawing/2014/main" id="{2266117B-0CCA-87E5-E211-473E412A9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2659894-ECB7-C6A4-1986-DD7E383E1DAD}"/>
              </a:ext>
            </a:extLst>
          </p:cNvPr>
          <p:cNvGrpSpPr/>
          <p:nvPr/>
        </p:nvGrpSpPr>
        <p:grpSpPr>
          <a:xfrm>
            <a:off x="2281041" y="6635093"/>
            <a:ext cx="1082497" cy="745191"/>
            <a:chOff x="2458720" y="6640227"/>
            <a:chExt cx="1082497" cy="745191"/>
          </a:xfrm>
        </p:grpSpPr>
        <p:pic>
          <p:nvPicPr>
            <p:cNvPr id="140" name="図 358">
              <a:extLst>
                <a:ext uri="{FF2B5EF4-FFF2-40B4-BE49-F238E27FC236}">
                  <a16:creationId xmlns:a16="http://schemas.microsoft.com/office/drawing/2014/main" id="{FA12964A-0435-BFEA-302A-FF9D8150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052" y="6640227"/>
              <a:ext cx="1075165" cy="745191"/>
            </a:xfrm>
            <a:prstGeom prst="rect">
              <a:avLst/>
            </a:prstGeom>
          </p:spPr>
        </p:pic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C0BF96B-8C83-41B1-495F-72FFCC1D0931}"/>
                </a:ext>
              </a:extLst>
            </p:cNvPr>
            <p:cNvSpPr/>
            <p:nvPr/>
          </p:nvSpPr>
          <p:spPr>
            <a:xfrm>
              <a:off x="2458720" y="6693638"/>
              <a:ext cx="970280" cy="6469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58" name="四角形: 角を丸くする 28">
              <a:extLst>
                <a:ext uri="{FF2B5EF4-FFF2-40B4-BE49-F238E27FC236}">
                  <a16:creationId xmlns:a16="http://schemas.microsoft.com/office/drawing/2014/main" id="{C11DE31B-189C-05B0-CAD3-8D55E23AE86C}"/>
                </a:ext>
              </a:extLst>
            </p:cNvPr>
            <p:cNvSpPr/>
            <p:nvPr/>
          </p:nvSpPr>
          <p:spPr>
            <a:xfrm>
              <a:off x="2612227" y="7172413"/>
              <a:ext cx="299171" cy="147225"/>
            </a:xfrm>
            <a:prstGeom prst="roundRect">
              <a:avLst/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500" kern="0" dirty="0">
                  <a:solidFill>
                    <a:schemeClr val="bg1"/>
                  </a:solidFill>
                </a:rPr>
                <a:t>OK</a:t>
              </a:r>
              <a:endParaRPr kumimoji="1" lang="ja-JP" altLang="en-US" sz="500" kern="0" dirty="0">
                <a:solidFill>
                  <a:schemeClr val="bg1"/>
                </a:solidFill>
              </a:endParaRPr>
            </a:p>
          </p:txBody>
        </p:sp>
        <p:sp>
          <p:nvSpPr>
            <p:cNvPr id="162" name="四角形: 角を丸くする 28">
              <a:extLst>
                <a:ext uri="{FF2B5EF4-FFF2-40B4-BE49-F238E27FC236}">
                  <a16:creationId xmlns:a16="http://schemas.microsoft.com/office/drawing/2014/main" id="{69894D38-D8AB-FCED-3C90-BBE1BDF46A7F}"/>
                </a:ext>
              </a:extLst>
            </p:cNvPr>
            <p:cNvSpPr/>
            <p:nvPr/>
          </p:nvSpPr>
          <p:spPr>
            <a:xfrm>
              <a:off x="2985227" y="7172413"/>
              <a:ext cx="299171" cy="14722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500" kern="0" dirty="0">
                  <a:solidFill>
                    <a:schemeClr val="bg1"/>
                  </a:solidFill>
                </a:rPr>
                <a:t>Cancel</a:t>
              </a:r>
              <a:endParaRPr kumimoji="1" lang="ja-JP" altLang="en-US" sz="500" kern="0" dirty="0">
                <a:solidFill>
                  <a:schemeClr val="bg1"/>
                </a:solidFill>
              </a:endParaRPr>
            </a:p>
          </p:txBody>
        </p:sp>
        <p:sp>
          <p:nvSpPr>
            <p:cNvPr id="163" name="テキスト ボックス 360">
              <a:extLst>
                <a:ext uri="{FF2B5EF4-FFF2-40B4-BE49-F238E27FC236}">
                  <a16:creationId xmlns:a16="http://schemas.microsoft.com/office/drawing/2014/main" id="{7881A54F-2485-1D4A-2560-1D17596885C3}"/>
                </a:ext>
              </a:extLst>
            </p:cNvPr>
            <p:cNvSpPr txBox="1"/>
            <p:nvPr/>
          </p:nvSpPr>
          <p:spPr>
            <a:xfrm>
              <a:off x="2553358" y="6682011"/>
              <a:ext cx="871556" cy="113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Part no 2</a:t>
              </a:r>
            </a:p>
          </p:txBody>
        </p:sp>
        <p:sp>
          <p:nvSpPr>
            <p:cNvPr id="169" name="テキスト ボックス 360">
              <a:extLst>
                <a:ext uri="{FF2B5EF4-FFF2-40B4-BE49-F238E27FC236}">
                  <a16:creationId xmlns:a16="http://schemas.microsoft.com/office/drawing/2014/main" id="{80CC7299-8298-B7A0-F3CA-D033645B195B}"/>
                </a:ext>
              </a:extLst>
            </p:cNvPr>
            <p:cNvSpPr txBox="1"/>
            <p:nvPr/>
          </p:nvSpPr>
          <p:spPr>
            <a:xfrm>
              <a:off x="2594694" y="6840215"/>
              <a:ext cx="326439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QTY</a:t>
              </a:r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7641D2A2-49AE-9ED1-6CE1-B5C449300C98}"/>
                </a:ext>
              </a:extLst>
            </p:cNvPr>
            <p:cNvSpPr/>
            <p:nvPr/>
          </p:nvSpPr>
          <p:spPr>
            <a:xfrm>
              <a:off x="2877379" y="6821149"/>
              <a:ext cx="311505" cy="130450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171" name="テキスト ボックス 360">
              <a:extLst>
                <a:ext uri="{FF2B5EF4-FFF2-40B4-BE49-F238E27FC236}">
                  <a16:creationId xmlns:a16="http://schemas.microsoft.com/office/drawing/2014/main" id="{DA71EE9F-A94A-DAB9-DCA5-1CC5FFE3BA54}"/>
                </a:ext>
              </a:extLst>
            </p:cNvPr>
            <p:cNvSpPr txBox="1"/>
            <p:nvPr/>
          </p:nvSpPr>
          <p:spPr>
            <a:xfrm>
              <a:off x="3229432" y="6840215"/>
              <a:ext cx="162321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</a:t>
              </a:r>
              <a:r>
                <a:rPr kumimoji="1" lang="en-US" altLang="ja-JP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PCS</a:t>
              </a:r>
            </a:p>
          </p:txBody>
        </p:sp>
        <p:sp>
          <p:nvSpPr>
            <p:cNvPr id="172" name="テキスト ボックス 360">
              <a:extLst>
                <a:ext uri="{FF2B5EF4-FFF2-40B4-BE49-F238E27FC236}">
                  <a16:creationId xmlns:a16="http://schemas.microsoft.com/office/drawing/2014/main" id="{FA772C52-0744-5524-070D-99BD2311620A}"/>
                </a:ext>
              </a:extLst>
            </p:cNvPr>
            <p:cNvSpPr txBox="1"/>
            <p:nvPr/>
          </p:nvSpPr>
          <p:spPr>
            <a:xfrm>
              <a:off x="2493978" y="7009354"/>
              <a:ext cx="427155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LOT NO</a:t>
              </a:r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011FD342-7BA6-2130-8813-877BF481162E}"/>
                </a:ext>
              </a:extLst>
            </p:cNvPr>
            <p:cNvSpPr/>
            <p:nvPr/>
          </p:nvSpPr>
          <p:spPr>
            <a:xfrm>
              <a:off x="2877379" y="6975047"/>
              <a:ext cx="517044" cy="153931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tlCol="0" anchor="ctr"/>
            <a:lstStyle/>
            <a:p>
              <a:pPr algn="l" defTabSz="914400"/>
              <a:r>
                <a:rPr kumimoji="1" lang="en-US" sz="500" kern="0" dirty="0">
                  <a:solidFill>
                    <a:prstClr val="black"/>
                  </a:solidFill>
                </a:rPr>
                <a:t> 2023-09-09</a:t>
              </a:r>
            </a:p>
          </p:txBody>
        </p:sp>
        <p:pic>
          <p:nvPicPr>
            <p:cNvPr id="174" name="グラフィックス 27" descr="日毎カレンダー">
              <a:extLst>
                <a:ext uri="{FF2B5EF4-FFF2-40B4-BE49-F238E27FC236}">
                  <a16:creationId xmlns:a16="http://schemas.microsoft.com/office/drawing/2014/main" id="{BDC18DF4-7D59-F56D-68B2-6BAD3DF49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57838" y="6972938"/>
              <a:ext cx="137160" cy="137160"/>
            </a:xfrm>
            <a:prstGeom prst="rect">
              <a:avLst/>
            </a:prstGeom>
          </p:spPr>
        </p:pic>
      </p:grpSp>
      <p:pic>
        <p:nvPicPr>
          <p:cNvPr id="176" name="図 385">
            <a:extLst>
              <a:ext uri="{FF2B5EF4-FFF2-40B4-BE49-F238E27FC236}">
                <a16:creationId xmlns:a16="http://schemas.microsoft.com/office/drawing/2014/main" id="{C1F15866-31FE-9673-8D9E-B77A880A4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62" y="6223206"/>
            <a:ext cx="1360023" cy="2027476"/>
          </a:xfrm>
          <a:prstGeom prst="rect">
            <a:avLst/>
          </a:prstGeom>
        </p:spPr>
      </p:pic>
      <p:pic>
        <p:nvPicPr>
          <p:cNvPr id="177" name="図 397">
            <a:extLst>
              <a:ext uri="{FF2B5EF4-FFF2-40B4-BE49-F238E27FC236}">
                <a16:creationId xmlns:a16="http://schemas.microsoft.com/office/drawing/2014/main" id="{AB91E932-4094-0FD7-88BF-D9714DF0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14" y="6683690"/>
            <a:ext cx="436337" cy="106315"/>
          </a:xfrm>
          <a:prstGeom prst="rect">
            <a:avLst/>
          </a:prstGeom>
        </p:spPr>
      </p:pic>
      <p:pic>
        <p:nvPicPr>
          <p:cNvPr id="178" name="図 398">
            <a:extLst>
              <a:ext uri="{FF2B5EF4-FFF2-40B4-BE49-F238E27FC236}">
                <a16:creationId xmlns:a16="http://schemas.microsoft.com/office/drawing/2014/main" id="{C060EEFD-E901-0EBD-9076-41C33AC5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045" y="6875407"/>
            <a:ext cx="436337" cy="106315"/>
          </a:xfrm>
          <a:prstGeom prst="rect">
            <a:avLst/>
          </a:prstGeom>
        </p:spPr>
      </p:pic>
      <p:sp>
        <p:nvSpPr>
          <p:cNvPr id="179" name="テキスト ボックス 399">
            <a:extLst>
              <a:ext uri="{FF2B5EF4-FFF2-40B4-BE49-F238E27FC236}">
                <a16:creationId xmlns:a16="http://schemas.microsoft.com/office/drawing/2014/main" id="{85AA1E31-18B8-3EA8-122F-28AFBEC76DA8}"/>
              </a:ext>
            </a:extLst>
          </p:cNvPr>
          <p:cNvSpPr txBox="1"/>
          <p:nvPr/>
        </p:nvSpPr>
        <p:spPr>
          <a:xfrm>
            <a:off x="4206681" y="6630045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FG-PART-01</a:t>
            </a:r>
            <a:endParaRPr kumimoji="1" lang="en-US" altLang="ja-JP" sz="600" dirty="0">
              <a:latin typeface="+mj-lt"/>
            </a:endParaRPr>
          </a:p>
        </p:txBody>
      </p:sp>
      <p:pic>
        <p:nvPicPr>
          <p:cNvPr id="180" name="図 292">
            <a:extLst>
              <a:ext uri="{FF2B5EF4-FFF2-40B4-BE49-F238E27FC236}">
                <a16:creationId xmlns:a16="http://schemas.microsoft.com/office/drawing/2014/main" id="{8BD97C68-C694-77F7-F8AF-7553B1203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57" y="6365312"/>
            <a:ext cx="805148" cy="123622"/>
          </a:xfrm>
          <a:prstGeom prst="rect">
            <a:avLst/>
          </a:prstGeom>
        </p:spPr>
      </p:pic>
      <p:sp>
        <p:nvSpPr>
          <p:cNvPr id="181" name="テキスト ボックス 294">
            <a:extLst>
              <a:ext uri="{FF2B5EF4-FFF2-40B4-BE49-F238E27FC236}">
                <a16:creationId xmlns:a16="http://schemas.microsoft.com/office/drawing/2014/main" id="{1F0D3E8F-0C7A-168B-98BF-8F38CF56425F}"/>
              </a:ext>
            </a:extLst>
          </p:cNvPr>
          <p:cNvSpPr txBox="1"/>
          <p:nvPr/>
        </p:nvSpPr>
        <p:spPr>
          <a:xfrm>
            <a:off x="4071422" y="633380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6A7CD59F-4E7A-85FF-80FF-21D59FE5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139" y="6830832"/>
            <a:ext cx="1336076" cy="1115755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E467CBA-A936-8178-F5C4-0C00C8C9D08B}"/>
              </a:ext>
            </a:extLst>
          </p:cNvPr>
          <p:cNvGrpSpPr/>
          <p:nvPr/>
        </p:nvGrpSpPr>
        <p:grpSpPr>
          <a:xfrm>
            <a:off x="3739573" y="6829918"/>
            <a:ext cx="1246820" cy="202396"/>
            <a:chOff x="2103172" y="2946020"/>
            <a:chExt cx="1246820" cy="202396"/>
          </a:xfrm>
        </p:grpSpPr>
        <p:sp>
          <p:nvSpPr>
            <p:cNvPr id="184" name="四角形: 角を丸くする 28">
              <a:extLst>
                <a:ext uri="{FF2B5EF4-FFF2-40B4-BE49-F238E27FC236}">
                  <a16:creationId xmlns:a16="http://schemas.microsoft.com/office/drawing/2014/main" id="{7A2FD146-E9EE-CC35-B2D7-36A3BF26CC25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2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85" name="テキスト ボックス 412">
              <a:extLst>
                <a:ext uri="{FF2B5EF4-FFF2-40B4-BE49-F238E27FC236}">
                  <a16:creationId xmlns:a16="http://schemas.microsoft.com/office/drawing/2014/main" id="{F0D7BAFE-D0CE-9534-0340-9B0A9DE280F2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186" name="テキスト ボックス 412">
              <a:extLst>
                <a:ext uri="{FF2B5EF4-FFF2-40B4-BE49-F238E27FC236}">
                  <a16:creationId xmlns:a16="http://schemas.microsoft.com/office/drawing/2014/main" id="{CBFFFD27-2B6E-B830-EAF5-8C35EF0E58BD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187" name="Picture 186">
            <a:extLst>
              <a:ext uri="{FF2B5EF4-FFF2-40B4-BE49-F238E27FC236}">
                <a16:creationId xmlns:a16="http://schemas.microsoft.com/office/drawing/2014/main" id="{E5EBA372-9A14-19A7-2E9F-9293388FB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3753026" y="7025718"/>
            <a:ext cx="1113725" cy="260121"/>
          </a:xfrm>
          <a:prstGeom prst="rect">
            <a:avLst/>
          </a:prstGeom>
        </p:spPr>
      </p:pic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8FE3E51-16AF-1518-184B-E57DB3EF85AC}"/>
              </a:ext>
            </a:extLst>
          </p:cNvPr>
          <p:cNvGrpSpPr/>
          <p:nvPr/>
        </p:nvGrpSpPr>
        <p:grpSpPr>
          <a:xfrm>
            <a:off x="2417011" y="7160743"/>
            <a:ext cx="428477" cy="268524"/>
            <a:chOff x="1753226" y="5391892"/>
            <a:chExt cx="417656" cy="268524"/>
          </a:xfrm>
        </p:grpSpPr>
        <p:sp>
          <p:nvSpPr>
            <p:cNvPr id="190" name="正方形/長方形 40">
              <a:extLst>
                <a:ext uri="{FF2B5EF4-FFF2-40B4-BE49-F238E27FC236}">
                  <a16:creationId xmlns:a16="http://schemas.microsoft.com/office/drawing/2014/main" id="{4B9BFB9D-2CE8-1513-DD17-6189396CB56F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91" name="グラフィックス 41" descr="右向き指示マーク">
              <a:extLst>
                <a:ext uri="{FF2B5EF4-FFF2-40B4-BE49-F238E27FC236}">
                  <a16:creationId xmlns:a16="http://schemas.microsoft.com/office/drawing/2014/main" id="{C040DEF7-F869-BB10-990D-BED34FFBF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1024" name="矢印: 右 242">
            <a:extLst>
              <a:ext uri="{FF2B5EF4-FFF2-40B4-BE49-F238E27FC236}">
                <a16:creationId xmlns:a16="http://schemas.microsoft.com/office/drawing/2014/main" id="{196B1CED-4F2D-41A8-2B3F-FFD640E67CDC}"/>
              </a:ext>
            </a:extLst>
          </p:cNvPr>
          <p:cNvSpPr/>
          <p:nvPr/>
        </p:nvSpPr>
        <p:spPr>
          <a:xfrm>
            <a:off x="3391464" y="690494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25" name="テキスト ボックス 300">
            <a:extLst>
              <a:ext uri="{FF2B5EF4-FFF2-40B4-BE49-F238E27FC236}">
                <a16:creationId xmlns:a16="http://schemas.microsoft.com/office/drawing/2014/main" id="{E6CD96FA-E1DA-2A59-8099-1AB237C89F7E}"/>
              </a:ext>
            </a:extLst>
          </p:cNvPr>
          <p:cNvSpPr txBox="1"/>
          <p:nvPr/>
        </p:nvSpPr>
        <p:spPr>
          <a:xfrm>
            <a:off x="2434548" y="6301011"/>
            <a:ext cx="97492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* Able to enter 0 to discard some items</a:t>
            </a:r>
            <a:endParaRPr kumimoji="1" lang="ja-JP" altLang="en-US" sz="600" dirty="0"/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94276802-0A3B-E289-22D4-F08CE49047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47420" y="7285548"/>
            <a:ext cx="1320724" cy="667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7FD1F4-9965-0DE7-08EA-0F5EB60BBABE}"/>
              </a:ext>
            </a:extLst>
          </p:cNvPr>
          <p:cNvGrpSpPr/>
          <p:nvPr/>
        </p:nvGrpSpPr>
        <p:grpSpPr>
          <a:xfrm>
            <a:off x="5603646" y="7720476"/>
            <a:ext cx="701505" cy="794166"/>
            <a:chOff x="1978335" y="4279756"/>
            <a:chExt cx="701505" cy="7941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241048-3835-11C9-CC0C-022BE227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78335" y="4279756"/>
              <a:ext cx="701505" cy="6343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320086-AFD7-5128-ED31-07D80625B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928641">
              <a:off x="1932010" y="4739161"/>
              <a:ext cx="405532" cy="26399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DCBF1-5A3D-49AE-F0B3-2C51489CEF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4957" y="6903980"/>
            <a:ext cx="767534" cy="499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B77983-3424-B749-3BBF-948CBD63B1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8482" y="6982708"/>
            <a:ext cx="767534" cy="499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C543F7-AFE0-1959-AA6F-C1BB3F3337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1208" y="7051735"/>
            <a:ext cx="767534" cy="499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C9795-8CBD-A3F9-5F58-0781731452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4733" y="7130463"/>
            <a:ext cx="767534" cy="499641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AC6C882-F369-472D-1405-C7FC65D9FCEA}"/>
              </a:ext>
            </a:extLst>
          </p:cNvPr>
          <p:cNvSpPr/>
          <p:nvPr/>
        </p:nvSpPr>
        <p:spPr>
          <a:xfrm>
            <a:off x="6030784" y="663004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719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5-2-5. Inbound Rework NG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2019236" y="1638178"/>
            <a:ext cx="4081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total NG items for rework.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Unit of NG items qty.</a:t>
            </a: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NG locations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3" name="図 385">
            <a:extLst>
              <a:ext uri="{FF2B5EF4-FFF2-40B4-BE49-F238E27FC236}">
                <a16:creationId xmlns:a16="http://schemas.microsoft.com/office/drawing/2014/main" id="{AE81A71F-E49F-25BD-D353-8EE6619E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0" y="1606489"/>
            <a:ext cx="1360023" cy="2027476"/>
          </a:xfrm>
          <a:prstGeom prst="rect">
            <a:avLst/>
          </a:prstGeom>
        </p:spPr>
      </p:pic>
      <p:pic>
        <p:nvPicPr>
          <p:cNvPr id="55" name="図 397">
            <a:extLst>
              <a:ext uri="{FF2B5EF4-FFF2-40B4-BE49-F238E27FC236}">
                <a16:creationId xmlns:a16="http://schemas.microsoft.com/office/drawing/2014/main" id="{62E26292-57B6-2F9A-77F5-F95CEEB5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02" y="2066973"/>
            <a:ext cx="436337" cy="106315"/>
          </a:xfrm>
          <a:prstGeom prst="rect">
            <a:avLst/>
          </a:prstGeom>
        </p:spPr>
      </p:pic>
      <p:pic>
        <p:nvPicPr>
          <p:cNvPr id="56" name="図 398">
            <a:extLst>
              <a:ext uri="{FF2B5EF4-FFF2-40B4-BE49-F238E27FC236}">
                <a16:creationId xmlns:a16="http://schemas.microsoft.com/office/drawing/2014/main" id="{F984C119-45FE-CB04-71FD-EDBCD7FF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3" y="2258690"/>
            <a:ext cx="436337" cy="106315"/>
          </a:xfrm>
          <a:prstGeom prst="rect">
            <a:avLst/>
          </a:prstGeom>
        </p:spPr>
      </p:pic>
      <p:pic>
        <p:nvPicPr>
          <p:cNvPr id="159" name="図 292">
            <a:extLst>
              <a:ext uri="{FF2B5EF4-FFF2-40B4-BE49-F238E27FC236}">
                <a16:creationId xmlns:a16="http://schemas.microsoft.com/office/drawing/2014/main" id="{45A1FA69-9192-9E1D-C6C5-3187E837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45" y="1748595"/>
            <a:ext cx="805148" cy="123622"/>
          </a:xfrm>
          <a:prstGeom prst="rect">
            <a:avLst/>
          </a:prstGeom>
        </p:spPr>
      </p:pic>
      <p:sp>
        <p:nvSpPr>
          <p:cNvPr id="160" name="テキスト ボックス 294">
            <a:extLst>
              <a:ext uri="{FF2B5EF4-FFF2-40B4-BE49-F238E27FC236}">
                <a16:creationId xmlns:a16="http://schemas.microsoft.com/office/drawing/2014/main" id="{73516711-E746-D4B9-0DF6-22FF1DDA304C}"/>
              </a:ext>
            </a:extLst>
          </p:cNvPr>
          <p:cNvSpPr txBox="1"/>
          <p:nvPr/>
        </p:nvSpPr>
        <p:spPr>
          <a:xfrm>
            <a:off x="849610" y="1717085"/>
            <a:ext cx="99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 NG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2043924" y="4394086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09952410-AA81-7B59-BC56-63843317F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27" y="2214115"/>
            <a:ext cx="1336076" cy="1115755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766" y="437273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9" name="矢印: 右 242">
            <a:extLst>
              <a:ext uri="{FF2B5EF4-FFF2-40B4-BE49-F238E27FC236}">
                <a16:creationId xmlns:a16="http://schemas.microsoft.com/office/drawing/2014/main" id="{DA3B5A66-1BA4-C0E5-FB5F-CF4416D282B1}"/>
              </a:ext>
            </a:extLst>
          </p:cNvPr>
          <p:cNvSpPr/>
          <p:nvPr/>
        </p:nvSpPr>
        <p:spPr>
          <a:xfrm>
            <a:off x="1949664" y="690494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5394723" y="4160920"/>
            <a:ext cx="1075165" cy="745191"/>
            <a:chOff x="4269439" y="6649287"/>
            <a:chExt cx="1075165" cy="745191"/>
          </a:xfrm>
        </p:grpSpPr>
        <p:pic>
          <p:nvPicPr>
            <p:cNvPr id="531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32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533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535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26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1BF0A3-E581-523A-1A36-7E54667E5384}"/>
              </a:ext>
            </a:extLst>
          </p:cNvPr>
          <p:cNvGrpSpPr/>
          <p:nvPr/>
        </p:nvGrpSpPr>
        <p:grpSpPr>
          <a:xfrm>
            <a:off x="517761" y="2213201"/>
            <a:ext cx="1246820" cy="202396"/>
            <a:chOff x="2103172" y="2946020"/>
            <a:chExt cx="1246820" cy="202396"/>
          </a:xfrm>
        </p:grpSpPr>
        <p:sp>
          <p:nvSpPr>
            <p:cNvPr id="4" name="四角形: 角を丸くする 28">
              <a:extLst>
                <a:ext uri="{FF2B5EF4-FFF2-40B4-BE49-F238E27FC236}">
                  <a16:creationId xmlns:a16="http://schemas.microsoft.com/office/drawing/2014/main" id="{4F497916-01CA-52E6-869F-F38E2E1B23A8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" name="テキスト ボックス 412">
              <a:extLst>
                <a:ext uri="{FF2B5EF4-FFF2-40B4-BE49-F238E27FC236}">
                  <a16:creationId xmlns:a16="http://schemas.microsoft.com/office/drawing/2014/main" id="{B892042E-5FD6-2A97-E8F8-05FF3B76EA5B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6" name="テキスト ボックス 412">
              <a:extLst>
                <a:ext uri="{FF2B5EF4-FFF2-40B4-BE49-F238E27FC236}">
                  <a16:creationId xmlns:a16="http://schemas.microsoft.com/office/drawing/2014/main" id="{346DEF12-5559-A9D8-B2B0-735A2932D359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8C5500-35D1-86F9-BABD-6AEBA4AE13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531214" y="2409001"/>
            <a:ext cx="1113725" cy="260121"/>
          </a:xfrm>
          <a:prstGeom prst="rect">
            <a:avLst/>
          </a:prstGeom>
        </p:spPr>
      </p:pic>
      <p:pic>
        <p:nvPicPr>
          <p:cNvPr id="51" name="図 385">
            <a:extLst>
              <a:ext uri="{FF2B5EF4-FFF2-40B4-BE49-F238E27FC236}">
                <a16:creationId xmlns:a16="http://schemas.microsoft.com/office/drawing/2014/main" id="{15E80769-F1F7-8312-64F8-9C163392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43" y="3909074"/>
            <a:ext cx="1360023" cy="2027476"/>
          </a:xfrm>
          <a:prstGeom prst="rect">
            <a:avLst/>
          </a:prstGeom>
        </p:spPr>
      </p:pic>
      <p:pic>
        <p:nvPicPr>
          <p:cNvPr id="57" name="図 397">
            <a:extLst>
              <a:ext uri="{FF2B5EF4-FFF2-40B4-BE49-F238E27FC236}">
                <a16:creationId xmlns:a16="http://schemas.microsoft.com/office/drawing/2014/main" id="{A908E36E-700D-FEF5-90E4-EEEEDC11A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95" y="4369558"/>
            <a:ext cx="436337" cy="106315"/>
          </a:xfrm>
          <a:prstGeom prst="rect">
            <a:avLst/>
          </a:prstGeom>
        </p:spPr>
      </p:pic>
      <p:pic>
        <p:nvPicPr>
          <p:cNvPr id="60" name="図 398">
            <a:extLst>
              <a:ext uri="{FF2B5EF4-FFF2-40B4-BE49-F238E27FC236}">
                <a16:creationId xmlns:a16="http://schemas.microsoft.com/office/drawing/2014/main" id="{C5DA89AD-4F20-E1A0-B2B9-0C3EE5B3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26" y="4561275"/>
            <a:ext cx="436337" cy="106315"/>
          </a:xfrm>
          <a:prstGeom prst="rect">
            <a:avLst/>
          </a:prstGeom>
        </p:spPr>
      </p:pic>
      <p:sp>
        <p:nvSpPr>
          <p:cNvPr id="62" name="テキスト ボックス 399">
            <a:extLst>
              <a:ext uri="{FF2B5EF4-FFF2-40B4-BE49-F238E27FC236}">
                <a16:creationId xmlns:a16="http://schemas.microsoft.com/office/drawing/2014/main" id="{F1E638F7-065F-4007-EF87-CE880CF9B31E}"/>
              </a:ext>
            </a:extLst>
          </p:cNvPr>
          <p:cNvSpPr txBox="1"/>
          <p:nvPr/>
        </p:nvSpPr>
        <p:spPr>
          <a:xfrm>
            <a:off x="4148862" y="4315913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FG-PART-01</a:t>
            </a:r>
            <a:endParaRPr kumimoji="1" lang="en-US" altLang="ja-JP" sz="600" dirty="0">
              <a:latin typeface="+mj-lt"/>
            </a:endParaRPr>
          </a:p>
        </p:txBody>
      </p:sp>
      <p:pic>
        <p:nvPicPr>
          <p:cNvPr id="477" name="図 292">
            <a:extLst>
              <a:ext uri="{FF2B5EF4-FFF2-40B4-BE49-F238E27FC236}">
                <a16:creationId xmlns:a16="http://schemas.microsoft.com/office/drawing/2014/main" id="{F41BFDC2-91FE-8DDE-9CD7-9215EDA1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338" y="4051180"/>
            <a:ext cx="805148" cy="123622"/>
          </a:xfrm>
          <a:prstGeom prst="rect">
            <a:avLst/>
          </a:prstGeom>
        </p:spPr>
      </p:pic>
      <p:sp>
        <p:nvSpPr>
          <p:cNvPr id="479" name="テキスト ボックス 294">
            <a:extLst>
              <a:ext uri="{FF2B5EF4-FFF2-40B4-BE49-F238E27FC236}">
                <a16:creationId xmlns:a16="http://schemas.microsoft.com/office/drawing/2014/main" id="{3772FC7F-338D-A0D8-A81E-3416DA1BAB0F}"/>
              </a:ext>
            </a:extLst>
          </p:cNvPr>
          <p:cNvSpPr txBox="1"/>
          <p:nvPr/>
        </p:nvSpPr>
        <p:spPr>
          <a:xfrm>
            <a:off x="4013602" y="4019670"/>
            <a:ext cx="9957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 NG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80" name="Picture 479">
            <a:extLst>
              <a:ext uri="{FF2B5EF4-FFF2-40B4-BE49-F238E27FC236}">
                <a16:creationId xmlns:a16="http://schemas.microsoft.com/office/drawing/2014/main" id="{F867F8C0-1E97-ACB5-A7EB-CC88A9682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320" y="4516700"/>
            <a:ext cx="1336076" cy="1115755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30261957-60A0-5430-FE85-7C95A03360E6}"/>
              </a:ext>
            </a:extLst>
          </p:cNvPr>
          <p:cNvGrpSpPr/>
          <p:nvPr/>
        </p:nvGrpSpPr>
        <p:grpSpPr>
          <a:xfrm>
            <a:off x="3681754" y="4515786"/>
            <a:ext cx="1246820" cy="202396"/>
            <a:chOff x="2103172" y="2946020"/>
            <a:chExt cx="1246820" cy="202396"/>
          </a:xfrm>
        </p:grpSpPr>
        <p:sp>
          <p:nvSpPr>
            <p:cNvPr id="537" name="四角形: 角を丸くする 28">
              <a:extLst>
                <a:ext uri="{FF2B5EF4-FFF2-40B4-BE49-F238E27FC236}">
                  <a16:creationId xmlns:a16="http://schemas.microsoft.com/office/drawing/2014/main" id="{0828B8E4-8A05-B187-2090-F04904051DC7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2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8" name="テキスト ボックス 412">
              <a:extLst>
                <a:ext uri="{FF2B5EF4-FFF2-40B4-BE49-F238E27FC236}">
                  <a16:creationId xmlns:a16="http://schemas.microsoft.com/office/drawing/2014/main" id="{9F8E512D-E7A2-B18A-7A32-F39754D05824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541" name="テキスト ボックス 412">
              <a:extLst>
                <a:ext uri="{FF2B5EF4-FFF2-40B4-BE49-F238E27FC236}">
                  <a16:creationId xmlns:a16="http://schemas.microsoft.com/office/drawing/2014/main" id="{3A40E609-A018-A970-8012-924FC07D67E2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542" name="Picture 541">
            <a:extLst>
              <a:ext uri="{FF2B5EF4-FFF2-40B4-BE49-F238E27FC236}">
                <a16:creationId xmlns:a16="http://schemas.microsoft.com/office/drawing/2014/main" id="{94C10C8C-DB61-592C-CF44-6381E0CBA6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3695207" y="4711586"/>
            <a:ext cx="1113725" cy="260121"/>
          </a:xfrm>
          <a:prstGeom prst="rect">
            <a:avLst/>
          </a:prstGeom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9997AA26-C15F-CCAD-5052-57D9741BA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6225" y="4979699"/>
            <a:ext cx="1322677" cy="663659"/>
          </a:xfrm>
          <a:prstGeom prst="rect">
            <a:avLst/>
          </a:prstGeom>
        </p:spPr>
      </p:pic>
      <p:pic>
        <p:nvPicPr>
          <p:cNvPr id="545" name="Picture 544">
            <a:extLst>
              <a:ext uri="{FF2B5EF4-FFF2-40B4-BE49-F238E27FC236}">
                <a16:creationId xmlns:a16="http://schemas.microsoft.com/office/drawing/2014/main" id="{35605548-3B91-D8FF-9418-44B98603A62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1433"/>
          <a:stretch/>
        </p:blipFill>
        <p:spPr>
          <a:xfrm>
            <a:off x="511861" y="2679898"/>
            <a:ext cx="1335568" cy="628107"/>
          </a:xfrm>
          <a:prstGeom prst="rect">
            <a:avLst/>
          </a:prstGeom>
        </p:spPr>
      </p:pic>
      <p:grpSp>
        <p:nvGrpSpPr>
          <p:cNvPr id="546" name="Group 545">
            <a:extLst>
              <a:ext uri="{FF2B5EF4-FFF2-40B4-BE49-F238E27FC236}">
                <a16:creationId xmlns:a16="http://schemas.microsoft.com/office/drawing/2014/main" id="{2EC90D93-E53E-41B4-4C77-7DFE004A4409}"/>
              </a:ext>
            </a:extLst>
          </p:cNvPr>
          <p:cNvGrpSpPr/>
          <p:nvPr/>
        </p:nvGrpSpPr>
        <p:grpSpPr>
          <a:xfrm>
            <a:off x="2378046" y="3958301"/>
            <a:ext cx="876357" cy="943344"/>
            <a:chOff x="1995262" y="3857012"/>
            <a:chExt cx="876357" cy="943344"/>
          </a:xfrm>
        </p:grpSpPr>
        <p:pic>
          <p:nvPicPr>
            <p:cNvPr id="547" name="Picture 546">
              <a:extLst>
                <a:ext uri="{FF2B5EF4-FFF2-40B4-BE49-F238E27FC236}">
                  <a16:creationId xmlns:a16="http://schemas.microsoft.com/office/drawing/2014/main" id="{7E94D001-9087-E720-5897-CE1C785CB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C2F931C4-52A6-E979-6BD5-415D20CBAE78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549" name="図 116">
                <a:extLst>
                  <a:ext uri="{FF2B5EF4-FFF2-40B4-BE49-F238E27FC236}">
                    <a16:creationId xmlns:a16="http://schemas.microsoft.com/office/drawing/2014/main" id="{B6902F60-60F8-9650-FCF5-E3423860F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550" name="台形 76">
                <a:extLst>
                  <a:ext uri="{FF2B5EF4-FFF2-40B4-BE49-F238E27FC236}">
                    <a16:creationId xmlns:a16="http://schemas.microsoft.com/office/drawing/2014/main" id="{1F786156-95C9-B7FC-51D7-DF73DA10E2B0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51" name="図 385">
            <a:extLst>
              <a:ext uri="{FF2B5EF4-FFF2-40B4-BE49-F238E27FC236}">
                <a16:creationId xmlns:a16="http://schemas.microsoft.com/office/drawing/2014/main" id="{7FDDABEE-AACC-9EF1-ED56-54BA30D6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0" y="3912417"/>
            <a:ext cx="1360023" cy="2027476"/>
          </a:xfrm>
          <a:prstGeom prst="rect">
            <a:avLst/>
          </a:prstGeom>
        </p:spPr>
      </p:pic>
      <p:pic>
        <p:nvPicPr>
          <p:cNvPr id="552" name="図 397">
            <a:extLst>
              <a:ext uri="{FF2B5EF4-FFF2-40B4-BE49-F238E27FC236}">
                <a16:creationId xmlns:a16="http://schemas.microsoft.com/office/drawing/2014/main" id="{922270C8-032E-55B5-2551-0561282F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02" y="4372901"/>
            <a:ext cx="436337" cy="106315"/>
          </a:xfrm>
          <a:prstGeom prst="rect">
            <a:avLst/>
          </a:prstGeom>
        </p:spPr>
      </p:pic>
      <p:pic>
        <p:nvPicPr>
          <p:cNvPr id="553" name="図 398">
            <a:extLst>
              <a:ext uri="{FF2B5EF4-FFF2-40B4-BE49-F238E27FC236}">
                <a16:creationId xmlns:a16="http://schemas.microsoft.com/office/drawing/2014/main" id="{F9D37B67-F856-18FE-B406-F9CE3D5B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3" y="4564618"/>
            <a:ext cx="436337" cy="106315"/>
          </a:xfrm>
          <a:prstGeom prst="rect">
            <a:avLst/>
          </a:prstGeom>
        </p:spPr>
      </p:pic>
      <p:pic>
        <p:nvPicPr>
          <p:cNvPr id="554" name="図 292">
            <a:extLst>
              <a:ext uri="{FF2B5EF4-FFF2-40B4-BE49-F238E27FC236}">
                <a16:creationId xmlns:a16="http://schemas.microsoft.com/office/drawing/2014/main" id="{F5C089F0-19B2-F3A9-1E29-6DDB41F5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45" y="4054523"/>
            <a:ext cx="805148" cy="123622"/>
          </a:xfrm>
          <a:prstGeom prst="rect">
            <a:avLst/>
          </a:prstGeom>
        </p:spPr>
      </p:pic>
      <p:sp>
        <p:nvSpPr>
          <p:cNvPr id="555" name="テキスト ボックス 294">
            <a:extLst>
              <a:ext uri="{FF2B5EF4-FFF2-40B4-BE49-F238E27FC236}">
                <a16:creationId xmlns:a16="http://schemas.microsoft.com/office/drawing/2014/main" id="{53C7811B-FC16-CD95-2139-27B1B41C66CB}"/>
              </a:ext>
            </a:extLst>
          </p:cNvPr>
          <p:cNvSpPr txBox="1"/>
          <p:nvPr/>
        </p:nvSpPr>
        <p:spPr>
          <a:xfrm>
            <a:off x="855509" y="4023013"/>
            <a:ext cx="10170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 NG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56" name="Picture 555">
            <a:extLst>
              <a:ext uri="{FF2B5EF4-FFF2-40B4-BE49-F238E27FC236}">
                <a16:creationId xmlns:a16="http://schemas.microsoft.com/office/drawing/2014/main" id="{5022DDAE-5BB8-7C1F-BB80-C3E22D78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27" y="4520043"/>
            <a:ext cx="1336076" cy="1115755"/>
          </a:xfrm>
          <a:prstGeom prst="rect">
            <a:avLst/>
          </a:prstGeom>
        </p:spPr>
      </p:pic>
      <p:grpSp>
        <p:nvGrpSpPr>
          <p:cNvPr id="557" name="Group 556">
            <a:extLst>
              <a:ext uri="{FF2B5EF4-FFF2-40B4-BE49-F238E27FC236}">
                <a16:creationId xmlns:a16="http://schemas.microsoft.com/office/drawing/2014/main" id="{591ABB46-D37B-6BF8-A7E8-DB05739621A9}"/>
              </a:ext>
            </a:extLst>
          </p:cNvPr>
          <p:cNvGrpSpPr/>
          <p:nvPr/>
        </p:nvGrpSpPr>
        <p:grpSpPr>
          <a:xfrm>
            <a:off x="523661" y="4519129"/>
            <a:ext cx="1246820" cy="202396"/>
            <a:chOff x="2103172" y="2946020"/>
            <a:chExt cx="1246820" cy="202396"/>
          </a:xfrm>
        </p:grpSpPr>
        <p:sp>
          <p:nvSpPr>
            <p:cNvPr id="558" name="四角形: 角を丸くする 28">
              <a:extLst>
                <a:ext uri="{FF2B5EF4-FFF2-40B4-BE49-F238E27FC236}">
                  <a16:creationId xmlns:a16="http://schemas.microsoft.com/office/drawing/2014/main" id="{D8C17BD2-F99B-7F3F-5E1A-45173E6719CC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9" name="テキスト ボックス 412">
              <a:extLst>
                <a:ext uri="{FF2B5EF4-FFF2-40B4-BE49-F238E27FC236}">
                  <a16:creationId xmlns:a16="http://schemas.microsoft.com/office/drawing/2014/main" id="{9D5A5FC2-BE49-B52F-BE84-08CA776A804C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560" name="テキスト ボックス 412">
              <a:extLst>
                <a:ext uri="{FF2B5EF4-FFF2-40B4-BE49-F238E27FC236}">
                  <a16:creationId xmlns:a16="http://schemas.microsoft.com/office/drawing/2014/main" id="{F3157E25-217E-35F8-BA93-EA978CD441CA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561" name="Picture 560">
            <a:extLst>
              <a:ext uri="{FF2B5EF4-FFF2-40B4-BE49-F238E27FC236}">
                <a16:creationId xmlns:a16="http://schemas.microsoft.com/office/drawing/2014/main" id="{ED80DD69-380F-5F55-0CDB-3ECF09A113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537114" y="4714929"/>
            <a:ext cx="1113725" cy="260121"/>
          </a:xfrm>
          <a:prstGeom prst="rect">
            <a:avLst/>
          </a:prstGeom>
        </p:spPr>
      </p:pic>
      <p:pic>
        <p:nvPicPr>
          <p:cNvPr id="562" name="Picture 561">
            <a:extLst>
              <a:ext uri="{FF2B5EF4-FFF2-40B4-BE49-F238E27FC236}">
                <a16:creationId xmlns:a16="http://schemas.microsoft.com/office/drawing/2014/main" id="{77F2548A-8035-0C5A-A5CC-62209F0EDA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1433"/>
          <a:stretch/>
        </p:blipFill>
        <p:spPr>
          <a:xfrm>
            <a:off x="517761" y="4985826"/>
            <a:ext cx="1335568" cy="628107"/>
          </a:xfrm>
          <a:prstGeom prst="rect">
            <a:avLst/>
          </a:prstGeom>
        </p:spPr>
      </p:pic>
      <p:grpSp>
        <p:nvGrpSpPr>
          <p:cNvPr id="563" name="Group 562">
            <a:extLst>
              <a:ext uri="{FF2B5EF4-FFF2-40B4-BE49-F238E27FC236}">
                <a16:creationId xmlns:a16="http://schemas.microsoft.com/office/drawing/2014/main" id="{E16EAF88-DECD-F935-6D31-3D21A9EB2B3C}"/>
              </a:ext>
            </a:extLst>
          </p:cNvPr>
          <p:cNvGrpSpPr/>
          <p:nvPr/>
        </p:nvGrpSpPr>
        <p:grpSpPr>
          <a:xfrm>
            <a:off x="4318670" y="5592885"/>
            <a:ext cx="780134" cy="362173"/>
            <a:chOff x="1139385" y="5401772"/>
            <a:chExt cx="760431" cy="362173"/>
          </a:xfrm>
        </p:grpSpPr>
        <p:sp>
          <p:nvSpPr>
            <p:cNvPr id="564" name="正方形/長方形 40">
              <a:extLst>
                <a:ext uri="{FF2B5EF4-FFF2-40B4-BE49-F238E27FC236}">
                  <a16:creationId xmlns:a16="http://schemas.microsoft.com/office/drawing/2014/main" id="{31983650-543D-8806-295B-2DEDD73B9F5F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65" name="グラフィックス 41" descr="右向き指示マーク">
              <a:extLst>
                <a:ext uri="{FF2B5EF4-FFF2-40B4-BE49-F238E27FC236}">
                  <a16:creationId xmlns:a16="http://schemas.microsoft.com/office/drawing/2014/main" id="{FCA9894C-F0B6-6222-C48D-C909A50F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566" name="矢印: 右 242">
            <a:extLst>
              <a:ext uri="{FF2B5EF4-FFF2-40B4-BE49-F238E27FC236}">
                <a16:creationId xmlns:a16="http://schemas.microsoft.com/office/drawing/2014/main" id="{3CDC095C-B24E-F7D1-9CE4-CA58F76D730E}"/>
              </a:ext>
            </a:extLst>
          </p:cNvPr>
          <p:cNvSpPr/>
          <p:nvPr/>
        </p:nvSpPr>
        <p:spPr>
          <a:xfrm>
            <a:off x="5061441" y="436776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7" name="図 385">
            <a:extLst>
              <a:ext uri="{FF2B5EF4-FFF2-40B4-BE49-F238E27FC236}">
                <a16:creationId xmlns:a16="http://schemas.microsoft.com/office/drawing/2014/main" id="{F7C55D92-C21C-0106-6DF6-C581C29F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3" y="6221445"/>
            <a:ext cx="1360023" cy="2027476"/>
          </a:xfrm>
          <a:prstGeom prst="rect">
            <a:avLst/>
          </a:prstGeom>
        </p:spPr>
      </p:pic>
      <p:pic>
        <p:nvPicPr>
          <p:cNvPr id="568" name="図 397">
            <a:extLst>
              <a:ext uri="{FF2B5EF4-FFF2-40B4-BE49-F238E27FC236}">
                <a16:creationId xmlns:a16="http://schemas.microsoft.com/office/drawing/2014/main" id="{B6A6B61F-914B-27A7-3073-A0E0114AA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95" y="6681929"/>
            <a:ext cx="436337" cy="106315"/>
          </a:xfrm>
          <a:prstGeom prst="rect">
            <a:avLst/>
          </a:prstGeom>
        </p:spPr>
      </p:pic>
      <p:pic>
        <p:nvPicPr>
          <p:cNvPr id="569" name="図 398">
            <a:extLst>
              <a:ext uri="{FF2B5EF4-FFF2-40B4-BE49-F238E27FC236}">
                <a16:creationId xmlns:a16="http://schemas.microsoft.com/office/drawing/2014/main" id="{A5A1F838-EA37-389F-1BDF-05220231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6" y="6873646"/>
            <a:ext cx="436337" cy="106315"/>
          </a:xfrm>
          <a:prstGeom prst="rect">
            <a:avLst/>
          </a:prstGeom>
        </p:spPr>
      </p:pic>
      <p:sp>
        <p:nvSpPr>
          <p:cNvPr id="570" name="テキスト ボックス 399">
            <a:extLst>
              <a:ext uri="{FF2B5EF4-FFF2-40B4-BE49-F238E27FC236}">
                <a16:creationId xmlns:a16="http://schemas.microsoft.com/office/drawing/2014/main" id="{11A5C007-3ED2-9CA4-7349-8FF2589414E7}"/>
              </a:ext>
            </a:extLst>
          </p:cNvPr>
          <p:cNvSpPr txBox="1"/>
          <p:nvPr/>
        </p:nvSpPr>
        <p:spPr>
          <a:xfrm>
            <a:off x="990962" y="6628284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FG-PART-01</a:t>
            </a:r>
            <a:endParaRPr kumimoji="1" lang="en-US" altLang="ja-JP" sz="600" dirty="0">
              <a:latin typeface="+mj-lt"/>
            </a:endParaRPr>
          </a:p>
        </p:txBody>
      </p:sp>
      <p:pic>
        <p:nvPicPr>
          <p:cNvPr id="571" name="図 292">
            <a:extLst>
              <a:ext uri="{FF2B5EF4-FFF2-40B4-BE49-F238E27FC236}">
                <a16:creationId xmlns:a16="http://schemas.microsoft.com/office/drawing/2014/main" id="{8DEC6E83-1B90-D580-708E-E58B61673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38" y="6363551"/>
            <a:ext cx="805148" cy="123622"/>
          </a:xfrm>
          <a:prstGeom prst="rect">
            <a:avLst/>
          </a:prstGeom>
        </p:spPr>
      </p:pic>
      <p:sp>
        <p:nvSpPr>
          <p:cNvPr id="572" name="テキスト ボックス 294">
            <a:extLst>
              <a:ext uri="{FF2B5EF4-FFF2-40B4-BE49-F238E27FC236}">
                <a16:creationId xmlns:a16="http://schemas.microsoft.com/office/drawing/2014/main" id="{7662FC77-4C1F-D8C7-BABB-278FCC5A9CD8}"/>
              </a:ext>
            </a:extLst>
          </p:cNvPr>
          <p:cNvSpPr txBox="1"/>
          <p:nvPr/>
        </p:nvSpPr>
        <p:spPr>
          <a:xfrm>
            <a:off x="855702" y="6332041"/>
            <a:ext cx="104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 NG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73" name="Picture 572">
            <a:extLst>
              <a:ext uri="{FF2B5EF4-FFF2-40B4-BE49-F238E27FC236}">
                <a16:creationId xmlns:a16="http://schemas.microsoft.com/office/drawing/2014/main" id="{5B62E214-DDB9-0F16-C464-71CA45F71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" y="6829071"/>
            <a:ext cx="1336076" cy="1115755"/>
          </a:xfrm>
          <a:prstGeom prst="rect">
            <a:avLst/>
          </a:prstGeom>
        </p:spPr>
      </p:pic>
      <p:grpSp>
        <p:nvGrpSpPr>
          <p:cNvPr id="574" name="Group 573">
            <a:extLst>
              <a:ext uri="{FF2B5EF4-FFF2-40B4-BE49-F238E27FC236}">
                <a16:creationId xmlns:a16="http://schemas.microsoft.com/office/drawing/2014/main" id="{8CFFB2AB-356C-CA0D-6B7C-2E72D9B10D7C}"/>
              </a:ext>
            </a:extLst>
          </p:cNvPr>
          <p:cNvGrpSpPr/>
          <p:nvPr/>
        </p:nvGrpSpPr>
        <p:grpSpPr>
          <a:xfrm>
            <a:off x="523854" y="6828157"/>
            <a:ext cx="1246820" cy="202396"/>
            <a:chOff x="2103172" y="2946020"/>
            <a:chExt cx="1246820" cy="202396"/>
          </a:xfrm>
        </p:grpSpPr>
        <p:sp>
          <p:nvSpPr>
            <p:cNvPr id="575" name="四角形: 角を丸くする 28">
              <a:extLst>
                <a:ext uri="{FF2B5EF4-FFF2-40B4-BE49-F238E27FC236}">
                  <a16:creationId xmlns:a16="http://schemas.microsoft.com/office/drawing/2014/main" id="{EF9D5948-762A-2D22-CC63-CA363C0E7208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2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29" name="テキスト ボックス 412">
              <a:extLst>
                <a:ext uri="{FF2B5EF4-FFF2-40B4-BE49-F238E27FC236}">
                  <a16:creationId xmlns:a16="http://schemas.microsoft.com/office/drawing/2014/main" id="{7EB57A10-41BC-3EF8-E3D5-A1F52E2B22B6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133" name="テキスト ボックス 412">
              <a:extLst>
                <a:ext uri="{FF2B5EF4-FFF2-40B4-BE49-F238E27FC236}">
                  <a16:creationId xmlns:a16="http://schemas.microsoft.com/office/drawing/2014/main" id="{83C360F5-3D32-8F38-7F45-A562FDF9911D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630C6F26-C540-1A82-44E1-2D9D7783EB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537307" y="7023957"/>
            <a:ext cx="1113725" cy="26012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3C67B7EF-AE67-56EE-203A-BCD4D2D49B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25" y="7292070"/>
            <a:ext cx="1322677" cy="663659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D5C355F-BC9F-69F0-495C-17FE2E4AB1A8}"/>
              </a:ext>
            </a:extLst>
          </p:cNvPr>
          <p:cNvGrpSpPr/>
          <p:nvPr/>
        </p:nvGrpSpPr>
        <p:grpSpPr>
          <a:xfrm>
            <a:off x="522693" y="7475822"/>
            <a:ext cx="1349868" cy="244970"/>
            <a:chOff x="1139385" y="5415446"/>
            <a:chExt cx="1315776" cy="244970"/>
          </a:xfrm>
        </p:grpSpPr>
        <p:sp>
          <p:nvSpPr>
            <p:cNvPr id="138" name="正方形/長方形 40">
              <a:extLst>
                <a:ext uri="{FF2B5EF4-FFF2-40B4-BE49-F238E27FC236}">
                  <a16:creationId xmlns:a16="http://schemas.microsoft.com/office/drawing/2014/main" id="{82ED92DE-70F5-E8F4-2883-A0DE56C7476F}"/>
                </a:ext>
              </a:extLst>
            </p:cNvPr>
            <p:cNvSpPr/>
            <p:nvPr/>
          </p:nvSpPr>
          <p:spPr>
            <a:xfrm>
              <a:off x="1139385" y="5415446"/>
              <a:ext cx="1315776" cy="126899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39" name="グラフィックス 41" descr="右向き指示マーク">
              <a:extLst>
                <a:ext uri="{FF2B5EF4-FFF2-40B4-BE49-F238E27FC236}">
                  <a16:creationId xmlns:a16="http://schemas.microsoft.com/office/drawing/2014/main" id="{2266117B-0CCA-87E5-E211-473E412A9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2659894-ECB7-C6A4-1986-DD7E383E1DAD}"/>
              </a:ext>
            </a:extLst>
          </p:cNvPr>
          <p:cNvGrpSpPr/>
          <p:nvPr/>
        </p:nvGrpSpPr>
        <p:grpSpPr>
          <a:xfrm>
            <a:off x="2281041" y="6635093"/>
            <a:ext cx="1082497" cy="745191"/>
            <a:chOff x="2458720" y="6640227"/>
            <a:chExt cx="1082497" cy="745191"/>
          </a:xfrm>
        </p:grpSpPr>
        <p:pic>
          <p:nvPicPr>
            <p:cNvPr id="140" name="図 358">
              <a:extLst>
                <a:ext uri="{FF2B5EF4-FFF2-40B4-BE49-F238E27FC236}">
                  <a16:creationId xmlns:a16="http://schemas.microsoft.com/office/drawing/2014/main" id="{FA12964A-0435-BFEA-302A-FF9D8150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052" y="6640227"/>
              <a:ext cx="1075165" cy="745191"/>
            </a:xfrm>
            <a:prstGeom prst="rect">
              <a:avLst/>
            </a:prstGeom>
          </p:spPr>
        </p:pic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C0BF96B-8C83-41B1-495F-72FFCC1D0931}"/>
                </a:ext>
              </a:extLst>
            </p:cNvPr>
            <p:cNvSpPr/>
            <p:nvPr/>
          </p:nvSpPr>
          <p:spPr>
            <a:xfrm>
              <a:off x="2458720" y="6693638"/>
              <a:ext cx="970280" cy="64696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58" name="四角形: 角を丸くする 28">
              <a:extLst>
                <a:ext uri="{FF2B5EF4-FFF2-40B4-BE49-F238E27FC236}">
                  <a16:creationId xmlns:a16="http://schemas.microsoft.com/office/drawing/2014/main" id="{C11DE31B-189C-05B0-CAD3-8D55E23AE86C}"/>
                </a:ext>
              </a:extLst>
            </p:cNvPr>
            <p:cNvSpPr/>
            <p:nvPr/>
          </p:nvSpPr>
          <p:spPr>
            <a:xfrm>
              <a:off x="2612227" y="7172413"/>
              <a:ext cx="299171" cy="147225"/>
            </a:xfrm>
            <a:prstGeom prst="roundRect">
              <a:avLst/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500" kern="0" dirty="0">
                  <a:solidFill>
                    <a:schemeClr val="bg1"/>
                  </a:solidFill>
                </a:rPr>
                <a:t>OK</a:t>
              </a:r>
              <a:endParaRPr kumimoji="1" lang="ja-JP" altLang="en-US" sz="500" kern="0" dirty="0">
                <a:solidFill>
                  <a:schemeClr val="bg1"/>
                </a:solidFill>
              </a:endParaRPr>
            </a:p>
          </p:txBody>
        </p:sp>
        <p:sp>
          <p:nvSpPr>
            <p:cNvPr id="162" name="四角形: 角を丸くする 28">
              <a:extLst>
                <a:ext uri="{FF2B5EF4-FFF2-40B4-BE49-F238E27FC236}">
                  <a16:creationId xmlns:a16="http://schemas.microsoft.com/office/drawing/2014/main" id="{69894D38-D8AB-FCED-3C90-BBE1BDF46A7F}"/>
                </a:ext>
              </a:extLst>
            </p:cNvPr>
            <p:cNvSpPr/>
            <p:nvPr/>
          </p:nvSpPr>
          <p:spPr>
            <a:xfrm>
              <a:off x="2985227" y="7172413"/>
              <a:ext cx="299171" cy="14722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500" kern="0" dirty="0">
                  <a:solidFill>
                    <a:schemeClr val="bg1"/>
                  </a:solidFill>
                </a:rPr>
                <a:t>Cancel</a:t>
              </a:r>
              <a:endParaRPr kumimoji="1" lang="ja-JP" altLang="en-US" sz="500" kern="0" dirty="0">
                <a:solidFill>
                  <a:schemeClr val="bg1"/>
                </a:solidFill>
              </a:endParaRPr>
            </a:p>
          </p:txBody>
        </p:sp>
        <p:sp>
          <p:nvSpPr>
            <p:cNvPr id="163" name="テキスト ボックス 360">
              <a:extLst>
                <a:ext uri="{FF2B5EF4-FFF2-40B4-BE49-F238E27FC236}">
                  <a16:creationId xmlns:a16="http://schemas.microsoft.com/office/drawing/2014/main" id="{7881A54F-2485-1D4A-2560-1D17596885C3}"/>
                </a:ext>
              </a:extLst>
            </p:cNvPr>
            <p:cNvSpPr txBox="1"/>
            <p:nvPr/>
          </p:nvSpPr>
          <p:spPr>
            <a:xfrm>
              <a:off x="2553358" y="6682011"/>
              <a:ext cx="871556" cy="113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Part no 2</a:t>
              </a:r>
            </a:p>
          </p:txBody>
        </p:sp>
        <p:sp>
          <p:nvSpPr>
            <p:cNvPr id="169" name="テキスト ボックス 360">
              <a:extLst>
                <a:ext uri="{FF2B5EF4-FFF2-40B4-BE49-F238E27FC236}">
                  <a16:creationId xmlns:a16="http://schemas.microsoft.com/office/drawing/2014/main" id="{80CC7299-8298-B7A0-F3CA-D033645B195B}"/>
                </a:ext>
              </a:extLst>
            </p:cNvPr>
            <p:cNvSpPr txBox="1"/>
            <p:nvPr/>
          </p:nvSpPr>
          <p:spPr>
            <a:xfrm>
              <a:off x="2594694" y="6840215"/>
              <a:ext cx="326439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QTY</a:t>
              </a:r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7641D2A2-49AE-9ED1-6CE1-B5C449300C98}"/>
                </a:ext>
              </a:extLst>
            </p:cNvPr>
            <p:cNvSpPr/>
            <p:nvPr/>
          </p:nvSpPr>
          <p:spPr>
            <a:xfrm>
              <a:off x="2877379" y="6821149"/>
              <a:ext cx="311505" cy="130450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171" name="テキスト ボックス 360">
              <a:extLst>
                <a:ext uri="{FF2B5EF4-FFF2-40B4-BE49-F238E27FC236}">
                  <a16:creationId xmlns:a16="http://schemas.microsoft.com/office/drawing/2014/main" id="{DA71EE9F-A94A-DAB9-DCA5-1CC5FFE3BA54}"/>
                </a:ext>
              </a:extLst>
            </p:cNvPr>
            <p:cNvSpPr txBox="1"/>
            <p:nvPr/>
          </p:nvSpPr>
          <p:spPr>
            <a:xfrm>
              <a:off x="3229432" y="6840215"/>
              <a:ext cx="162321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</a:t>
              </a:r>
              <a:r>
                <a:rPr kumimoji="1" lang="en-US" altLang="ja-JP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PCS</a:t>
              </a:r>
            </a:p>
          </p:txBody>
        </p:sp>
        <p:sp>
          <p:nvSpPr>
            <p:cNvPr id="172" name="テキスト ボックス 360">
              <a:extLst>
                <a:ext uri="{FF2B5EF4-FFF2-40B4-BE49-F238E27FC236}">
                  <a16:creationId xmlns:a16="http://schemas.microsoft.com/office/drawing/2014/main" id="{FA772C52-0744-5524-070D-99BD2311620A}"/>
                </a:ext>
              </a:extLst>
            </p:cNvPr>
            <p:cNvSpPr txBox="1"/>
            <p:nvPr/>
          </p:nvSpPr>
          <p:spPr>
            <a:xfrm>
              <a:off x="2493978" y="7009354"/>
              <a:ext cx="427155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LOT NO</a:t>
              </a:r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011FD342-7BA6-2130-8813-877BF481162E}"/>
                </a:ext>
              </a:extLst>
            </p:cNvPr>
            <p:cNvSpPr/>
            <p:nvPr/>
          </p:nvSpPr>
          <p:spPr>
            <a:xfrm>
              <a:off x="2877379" y="6975047"/>
              <a:ext cx="517044" cy="153931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tlCol="0" anchor="ctr"/>
            <a:lstStyle/>
            <a:p>
              <a:pPr algn="l" defTabSz="914400"/>
              <a:r>
                <a:rPr kumimoji="1" lang="en-US" sz="500" kern="0" dirty="0">
                  <a:solidFill>
                    <a:prstClr val="black"/>
                  </a:solidFill>
                </a:rPr>
                <a:t> 2023-09-09</a:t>
              </a:r>
            </a:p>
          </p:txBody>
        </p:sp>
        <p:pic>
          <p:nvPicPr>
            <p:cNvPr id="174" name="グラフィックス 27" descr="日毎カレンダー">
              <a:extLst>
                <a:ext uri="{FF2B5EF4-FFF2-40B4-BE49-F238E27FC236}">
                  <a16:creationId xmlns:a16="http://schemas.microsoft.com/office/drawing/2014/main" id="{BDC18DF4-7D59-F56D-68B2-6BAD3DF49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57838" y="6972938"/>
              <a:ext cx="137160" cy="137160"/>
            </a:xfrm>
            <a:prstGeom prst="rect">
              <a:avLst/>
            </a:prstGeom>
          </p:spPr>
        </p:pic>
      </p:grpSp>
      <p:pic>
        <p:nvPicPr>
          <p:cNvPr id="176" name="図 385">
            <a:extLst>
              <a:ext uri="{FF2B5EF4-FFF2-40B4-BE49-F238E27FC236}">
                <a16:creationId xmlns:a16="http://schemas.microsoft.com/office/drawing/2014/main" id="{C1F15866-31FE-9673-8D9E-B77A880A4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62" y="6223206"/>
            <a:ext cx="1360023" cy="2027476"/>
          </a:xfrm>
          <a:prstGeom prst="rect">
            <a:avLst/>
          </a:prstGeom>
        </p:spPr>
      </p:pic>
      <p:pic>
        <p:nvPicPr>
          <p:cNvPr id="177" name="図 397">
            <a:extLst>
              <a:ext uri="{FF2B5EF4-FFF2-40B4-BE49-F238E27FC236}">
                <a16:creationId xmlns:a16="http://schemas.microsoft.com/office/drawing/2014/main" id="{AB91E932-4094-0FD7-88BF-D9714DF0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14" y="6683690"/>
            <a:ext cx="436337" cy="106315"/>
          </a:xfrm>
          <a:prstGeom prst="rect">
            <a:avLst/>
          </a:prstGeom>
        </p:spPr>
      </p:pic>
      <p:pic>
        <p:nvPicPr>
          <p:cNvPr id="178" name="図 398">
            <a:extLst>
              <a:ext uri="{FF2B5EF4-FFF2-40B4-BE49-F238E27FC236}">
                <a16:creationId xmlns:a16="http://schemas.microsoft.com/office/drawing/2014/main" id="{C060EEFD-E901-0EBD-9076-41C33AC5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045" y="6875407"/>
            <a:ext cx="436337" cy="106315"/>
          </a:xfrm>
          <a:prstGeom prst="rect">
            <a:avLst/>
          </a:prstGeom>
        </p:spPr>
      </p:pic>
      <p:sp>
        <p:nvSpPr>
          <p:cNvPr id="179" name="テキスト ボックス 399">
            <a:extLst>
              <a:ext uri="{FF2B5EF4-FFF2-40B4-BE49-F238E27FC236}">
                <a16:creationId xmlns:a16="http://schemas.microsoft.com/office/drawing/2014/main" id="{85AA1E31-18B8-3EA8-122F-28AFBEC76DA8}"/>
              </a:ext>
            </a:extLst>
          </p:cNvPr>
          <p:cNvSpPr txBox="1"/>
          <p:nvPr/>
        </p:nvSpPr>
        <p:spPr>
          <a:xfrm>
            <a:off x="4206681" y="6630045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FG-PART-01</a:t>
            </a:r>
            <a:endParaRPr kumimoji="1" lang="en-US" altLang="ja-JP" sz="600" dirty="0">
              <a:latin typeface="+mj-lt"/>
            </a:endParaRPr>
          </a:p>
        </p:txBody>
      </p:sp>
      <p:pic>
        <p:nvPicPr>
          <p:cNvPr id="180" name="図 292">
            <a:extLst>
              <a:ext uri="{FF2B5EF4-FFF2-40B4-BE49-F238E27FC236}">
                <a16:creationId xmlns:a16="http://schemas.microsoft.com/office/drawing/2014/main" id="{8BD97C68-C694-77F7-F8AF-7553B1203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57" y="6365312"/>
            <a:ext cx="805148" cy="123622"/>
          </a:xfrm>
          <a:prstGeom prst="rect">
            <a:avLst/>
          </a:prstGeom>
        </p:spPr>
      </p:pic>
      <p:sp>
        <p:nvSpPr>
          <p:cNvPr id="181" name="テキスト ボックス 294">
            <a:extLst>
              <a:ext uri="{FF2B5EF4-FFF2-40B4-BE49-F238E27FC236}">
                <a16:creationId xmlns:a16="http://schemas.microsoft.com/office/drawing/2014/main" id="{1F0D3E8F-0C7A-168B-98BF-8F38CF56425F}"/>
              </a:ext>
            </a:extLst>
          </p:cNvPr>
          <p:cNvSpPr txBox="1"/>
          <p:nvPr/>
        </p:nvSpPr>
        <p:spPr>
          <a:xfrm>
            <a:off x="4071421" y="6333802"/>
            <a:ext cx="104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Rework NG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6A7CD59F-4E7A-85FF-80FF-21D59FE5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139" y="6830832"/>
            <a:ext cx="1336076" cy="1115755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E467CBA-A936-8178-F5C4-0C00C8C9D08B}"/>
              </a:ext>
            </a:extLst>
          </p:cNvPr>
          <p:cNvGrpSpPr/>
          <p:nvPr/>
        </p:nvGrpSpPr>
        <p:grpSpPr>
          <a:xfrm>
            <a:off x="3739573" y="6829918"/>
            <a:ext cx="1246820" cy="202396"/>
            <a:chOff x="2103172" y="2946020"/>
            <a:chExt cx="1246820" cy="202396"/>
          </a:xfrm>
        </p:grpSpPr>
        <p:sp>
          <p:nvSpPr>
            <p:cNvPr id="184" name="四角形: 角を丸くする 28">
              <a:extLst>
                <a:ext uri="{FF2B5EF4-FFF2-40B4-BE49-F238E27FC236}">
                  <a16:creationId xmlns:a16="http://schemas.microsoft.com/office/drawing/2014/main" id="{7A2FD146-E9EE-CC35-B2D7-36A3BF26CC25}"/>
                </a:ext>
              </a:extLst>
            </p:cNvPr>
            <p:cNvSpPr/>
            <p:nvPr/>
          </p:nvSpPr>
          <p:spPr>
            <a:xfrm>
              <a:off x="2548791" y="2970025"/>
              <a:ext cx="496405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2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85" name="テキスト ボックス 412">
              <a:extLst>
                <a:ext uri="{FF2B5EF4-FFF2-40B4-BE49-F238E27FC236}">
                  <a16:creationId xmlns:a16="http://schemas.microsoft.com/office/drawing/2014/main" id="{F0D7BAFE-D0CE-9534-0340-9B0A9DE280F2}"/>
                </a:ext>
              </a:extLst>
            </p:cNvPr>
            <p:cNvSpPr txBox="1"/>
            <p:nvPr/>
          </p:nvSpPr>
          <p:spPr>
            <a:xfrm>
              <a:off x="2985790" y="2963750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186" name="テキスト ボックス 412">
              <a:extLst>
                <a:ext uri="{FF2B5EF4-FFF2-40B4-BE49-F238E27FC236}">
                  <a16:creationId xmlns:a16="http://schemas.microsoft.com/office/drawing/2014/main" id="{CBFFFD27-2B6E-B830-EAF5-8C35EF0E58BD}"/>
                </a:ext>
              </a:extLst>
            </p:cNvPr>
            <p:cNvSpPr txBox="1"/>
            <p:nvPr/>
          </p:nvSpPr>
          <p:spPr>
            <a:xfrm>
              <a:off x="2103172" y="2946020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</p:grpSp>
      <p:pic>
        <p:nvPicPr>
          <p:cNvPr id="187" name="Picture 186">
            <a:extLst>
              <a:ext uri="{FF2B5EF4-FFF2-40B4-BE49-F238E27FC236}">
                <a16:creationId xmlns:a16="http://schemas.microsoft.com/office/drawing/2014/main" id="{E5EBA372-9A14-19A7-2E9F-9293388FB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" r="40289"/>
          <a:stretch/>
        </p:blipFill>
        <p:spPr>
          <a:xfrm>
            <a:off x="3753026" y="7025718"/>
            <a:ext cx="1113725" cy="260121"/>
          </a:xfrm>
          <a:prstGeom prst="rect">
            <a:avLst/>
          </a:prstGeom>
        </p:spPr>
      </p:pic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8FE3E51-16AF-1518-184B-E57DB3EF85AC}"/>
              </a:ext>
            </a:extLst>
          </p:cNvPr>
          <p:cNvGrpSpPr/>
          <p:nvPr/>
        </p:nvGrpSpPr>
        <p:grpSpPr>
          <a:xfrm>
            <a:off x="2417011" y="7160743"/>
            <a:ext cx="428477" cy="268524"/>
            <a:chOff x="1753226" y="5391892"/>
            <a:chExt cx="417656" cy="268524"/>
          </a:xfrm>
        </p:grpSpPr>
        <p:sp>
          <p:nvSpPr>
            <p:cNvPr id="190" name="正方形/長方形 40">
              <a:extLst>
                <a:ext uri="{FF2B5EF4-FFF2-40B4-BE49-F238E27FC236}">
                  <a16:creationId xmlns:a16="http://schemas.microsoft.com/office/drawing/2014/main" id="{4B9BFB9D-2CE8-1513-DD17-6189396CB56F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91" name="グラフィックス 41" descr="右向き指示マーク">
              <a:extLst>
                <a:ext uri="{FF2B5EF4-FFF2-40B4-BE49-F238E27FC236}">
                  <a16:creationId xmlns:a16="http://schemas.microsoft.com/office/drawing/2014/main" id="{C040DEF7-F869-BB10-990D-BED34FFBF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1024" name="矢印: 右 242">
            <a:extLst>
              <a:ext uri="{FF2B5EF4-FFF2-40B4-BE49-F238E27FC236}">
                <a16:creationId xmlns:a16="http://schemas.microsoft.com/office/drawing/2014/main" id="{196B1CED-4F2D-41A8-2B3F-FFD640E67CDC}"/>
              </a:ext>
            </a:extLst>
          </p:cNvPr>
          <p:cNvSpPr/>
          <p:nvPr/>
        </p:nvSpPr>
        <p:spPr>
          <a:xfrm>
            <a:off x="3391464" y="6904941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25" name="テキスト ボックス 300">
            <a:extLst>
              <a:ext uri="{FF2B5EF4-FFF2-40B4-BE49-F238E27FC236}">
                <a16:creationId xmlns:a16="http://schemas.microsoft.com/office/drawing/2014/main" id="{E6CD96FA-E1DA-2A59-8099-1AB237C89F7E}"/>
              </a:ext>
            </a:extLst>
          </p:cNvPr>
          <p:cNvSpPr txBox="1"/>
          <p:nvPr/>
        </p:nvSpPr>
        <p:spPr>
          <a:xfrm>
            <a:off x="2434548" y="6301011"/>
            <a:ext cx="97492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* Able to enter 0 to discard some items</a:t>
            </a:r>
            <a:endParaRPr kumimoji="1" lang="ja-JP" altLang="en-US" sz="600" dirty="0"/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94276802-0A3B-E289-22D4-F08CE49047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47420" y="7285548"/>
            <a:ext cx="1320724" cy="667313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AA3B326-FE53-77E2-F7EC-E5C6FF2D0482}"/>
              </a:ext>
            </a:extLst>
          </p:cNvPr>
          <p:cNvSpPr/>
          <p:nvPr/>
        </p:nvSpPr>
        <p:spPr>
          <a:xfrm>
            <a:off x="3103332" y="100136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AED0A5B4-7B51-434B-DE58-D3AB817E47F7}"/>
              </a:ext>
            </a:extLst>
          </p:cNvPr>
          <p:cNvSpPr/>
          <p:nvPr/>
        </p:nvSpPr>
        <p:spPr>
          <a:xfrm>
            <a:off x="2056978" y="2993908"/>
            <a:ext cx="954227" cy="424753"/>
          </a:xfrm>
          <a:prstGeom prst="borderCallout2">
            <a:avLst>
              <a:gd name="adj1" fmla="val 40911"/>
              <a:gd name="adj2" fmla="val -2723"/>
              <a:gd name="adj3" fmla="val 40911"/>
              <a:gd name="adj4" fmla="val -19784"/>
              <a:gd name="adj5" fmla="val -92857"/>
              <a:gd name="adj6" fmla="val -75101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dirty="0">
                <a:latin typeface="+mj-lt"/>
              </a:rPr>
              <a:t>NG Locations will be loaded.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904555-2CEE-A2F1-B5B2-FFFF124D6A76}"/>
              </a:ext>
            </a:extLst>
          </p:cNvPr>
          <p:cNvGrpSpPr/>
          <p:nvPr/>
        </p:nvGrpSpPr>
        <p:grpSpPr>
          <a:xfrm>
            <a:off x="5603646" y="7720476"/>
            <a:ext cx="701505" cy="794166"/>
            <a:chOff x="1978335" y="4279756"/>
            <a:chExt cx="701505" cy="7941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9D7191-B96E-02A4-015F-C24B9E0F6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78335" y="4279756"/>
              <a:ext cx="701505" cy="6343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3DA047-7F92-F825-C8E6-15890516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928641">
              <a:off x="1932010" y="4739161"/>
              <a:ext cx="405532" cy="26399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3A1E2-62C4-6CAD-3754-602529AAF6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4957" y="6903980"/>
            <a:ext cx="767534" cy="499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F661B0-F660-6970-B7D9-1060C3EBB8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8482" y="6982708"/>
            <a:ext cx="767534" cy="499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CE1D2B-FA2F-4859-FEF3-28FB5CAEF2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1208" y="7051735"/>
            <a:ext cx="767534" cy="499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F2FDA4-4AFB-F257-4425-5A053D8DB5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4733" y="7130463"/>
            <a:ext cx="767534" cy="499641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278D082-6038-68D4-EE4B-34A8B7DE0210}"/>
              </a:ext>
            </a:extLst>
          </p:cNvPr>
          <p:cNvSpPr/>
          <p:nvPr/>
        </p:nvSpPr>
        <p:spPr>
          <a:xfrm>
            <a:off x="6030784" y="663004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992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DEFDAC-D547-EB18-65C3-014595A7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32"/>
          <a:stretch/>
        </p:blipFill>
        <p:spPr>
          <a:xfrm>
            <a:off x="2065046" y="1678018"/>
            <a:ext cx="1360089" cy="4052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95D7EE7-7356-37C1-2B7F-BC9DE88D5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56"/>
          <a:stretch/>
        </p:blipFill>
        <p:spPr>
          <a:xfrm>
            <a:off x="2057813" y="2082529"/>
            <a:ext cx="1364286" cy="16146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721AD2-BA06-8378-12B4-E75266CA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411" y="2247055"/>
            <a:ext cx="546082" cy="1981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7DF2394-0425-E919-AFAB-88C5C08E7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593" y="2591447"/>
            <a:ext cx="546082" cy="19813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8DC886-D6FE-D395-689A-68CB50EE580F}"/>
              </a:ext>
            </a:extLst>
          </p:cNvPr>
          <p:cNvSpPr txBox="1"/>
          <p:nvPr/>
        </p:nvSpPr>
        <p:spPr>
          <a:xfrm>
            <a:off x="2331523" y="2253790"/>
            <a:ext cx="72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Work Outbound</a:t>
            </a:r>
            <a:endParaRPr kumimoji="1" lang="ja-JP" altLang="en-US" sz="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25B0B42-7FDC-F949-4F5E-818E167581D4}"/>
              </a:ext>
            </a:extLst>
          </p:cNvPr>
          <p:cNvSpPr txBox="1"/>
          <p:nvPr/>
        </p:nvSpPr>
        <p:spPr>
          <a:xfrm>
            <a:off x="2157378" y="2593987"/>
            <a:ext cx="1186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Delivery Outbound</a:t>
            </a:r>
            <a:endParaRPr kumimoji="1" lang="ja-JP" altLang="en-US" sz="6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3DCC495-B6B1-3D7A-3CB4-FC16F3842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359" y="2934184"/>
            <a:ext cx="510584" cy="17811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123ADBB-5B9E-838B-B173-1097960E35A3}"/>
              </a:ext>
            </a:extLst>
          </p:cNvPr>
          <p:cNvSpPr txBox="1"/>
          <p:nvPr/>
        </p:nvSpPr>
        <p:spPr>
          <a:xfrm>
            <a:off x="2374733" y="2927448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Outbound Manual</a:t>
            </a:r>
            <a:endParaRPr kumimoji="1" lang="ja-JP" altLang="en-US" sz="6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F0D22AF-5B3F-74AA-2C60-1F394575B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121" y="3269413"/>
            <a:ext cx="510584" cy="17811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60FBD3E-006D-7D01-4A86-9C395C7FBB0E}"/>
              </a:ext>
            </a:extLst>
          </p:cNvPr>
          <p:cNvSpPr txBox="1"/>
          <p:nvPr/>
        </p:nvSpPr>
        <p:spPr>
          <a:xfrm>
            <a:off x="2423820" y="3262677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9D4D92F-6C1D-50DE-F853-EDA49BCE8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251" y="3175695"/>
            <a:ext cx="1156765" cy="43554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5-3-1. Outbound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25229" y="258166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4202">
            <a:off x="1651588" y="277534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Work Outbound: </a:t>
            </a:r>
            <a:r>
              <a:rPr kumimoji="1" lang="en-US" altLang="ja-JP" sz="800" dirty="0">
                <a:latin typeface="+mj-lt"/>
              </a:rPr>
              <a:t>Transitions to the Work Outbound screen.</a:t>
            </a:r>
          </a:p>
          <a:p>
            <a:r>
              <a:rPr kumimoji="1" lang="en-US" altLang="ja-JP" sz="800" b="1" dirty="0">
                <a:latin typeface="+mj-lt"/>
              </a:rPr>
              <a:t>Production Outbound: </a:t>
            </a:r>
            <a:r>
              <a:rPr kumimoji="1" lang="en-US" altLang="ja-JP" sz="800" dirty="0">
                <a:latin typeface="+mj-lt"/>
              </a:rPr>
              <a:t>Transitions to the Production Outbound screen.</a:t>
            </a:r>
          </a:p>
          <a:p>
            <a:r>
              <a:rPr kumimoji="1" lang="en-US" altLang="ja-JP" sz="800" b="1" dirty="0">
                <a:latin typeface="+mj-lt"/>
              </a:rPr>
              <a:t>Outbound Manual button</a:t>
            </a:r>
            <a:r>
              <a:rPr kumimoji="1" lang="en-US" altLang="ja-JP" sz="800" dirty="0">
                <a:latin typeface="+mj-lt"/>
              </a:rPr>
              <a:t>: Transitions to the Outbound manual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86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5-3-2. Work Outbound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ACDE43-C4E8-C8FB-2BEB-C4706EE3D8CF}"/>
              </a:ext>
            </a:extLst>
          </p:cNvPr>
          <p:cNvSpPr txBox="1"/>
          <p:nvPr/>
        </p:nvSpPr>
        <p:spPr>
          <a:xfrm>
            <a:off x="3530985" y="1678018"/>
            <a:ext cx="2920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schedule from Outbound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solidFill>
                  <a:srgbClr val="FF0000"/>
                </a:solidFill>
                <a:latin typeface="+mj-lt"/>
              </a:rPr>
              <a:t>Target items: For outbound items feed to the production line.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advance 7 days date. Search ORDER DELIVERY DATE</a:t>
            </a:r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 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Lot No: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</a:p>
          <a:p>
            <a:r>
              <a:rPr kumimoji="1" lang="en-US" altLang="ja-JP" sz="800" dirty="0">
                <a:latin typeface="+mj-lt"/>
              </a:rPr>
              <a:t>Location: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 "/" ORDER QTY(PER UNIT)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BB6ADA3-178A-9309-8D5E-F92677BD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09" y="1545938"/>
            <a:ext cx="1355770" cy="201914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ECF195C-E6D6-62AF-5A12-8C487CC33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747" y="1675083"/>
            <a:ext cx="805148" cy="12362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001B9FC-349D-795E-E022-2040B4C86756}"/>
              </a:ext>
            </a:extLst>
          </p:cNvPr>
          <p:cNvSpPr txBox="1"/>
          <p:nvPr/>
        </p:nvSpPr>
        <p:spPr>
          <a:xfrm>
            <a:off x="2497028" y="166166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Work Outbound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D6A938D-49B3-7549-A2F0-566733096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84" y="2169701"/>
            <a:ext cx="1289035" cy="21211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17ACFA4-608C-C5CD-1C2E-95B53CC59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414" y="2573081"/>
            <a:ext cx="981060" cy="22099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4E70302-6B9F-BB1E-25F2-81D349785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227" y="2264389"/>
            <a:ext cx="1313642" cy="8948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9824EDE-5D02-7BC4-E951-8466245D1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371" y="1845260"/>
            <a:ext cx="1313642" cy="434647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A51557B-FDBB-E9BF-751F-8009EFE64581}"/>
              </a:ext>
            </a:extLst>
          </p:cNvPr>
          <p:cNvSpPr/>
          <p:nvPr/>
        </p:nvSpPr>
        <p:spPr>
          <a:xfrm>
            <a:off x="2328670" y="187185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A10D33D-F875-A659-4688-00326F4B3E7F}"/>
              </a:ext>
            </a:extLst>
          </p:cNvPr>
          <p:cNvSpPr/>
          <p:nvPr/>
        </p:nvSpPr>
        <p:spPr>
          <a:xfrm>
            <a:off x="2962675" y="186804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1357E6C-C014-9BBF-F744-740A028324D2}"/>
              </a:ext>
            </a:extLst>
          </p:cNvPr>
          <p:cNvSpPr txBox="1"/>
          <p:nvPr/>
        </p:nvSpPr>
        <p:spPr>
          <a:xfrm>
            <a:off x="2081060" y="184226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02D9D8-E882-799B-9CE2-4E288BACF252}"/>
              </a:ext>
            </a:extLst>
          </p:cNvPr>
          <p:cNvSpPr txBox="1"/>
          <p:nvPr/>
        </p:nvSpPr>
        <p:spPr>
          <a:xfrm>
            <a:off x="2729852" y="184375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2" name="グラフィックス 31" descr="日毎カレンダー">
            <a:extLst>
              <a:ext uri="{FF2B5EF4-FFF2-40B4-BE49-F238E27FC236}">
                <a16:creationId xmlns:a16="http://schemas.microsoft.com/office/drawing/2014/main" id="{A8B0FF4E-BE1A-B20C-416E-A85885343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1272" y="1881234"/>
            <a:ext cx="137160" cy="137160"/>
          </a:xfrm>
          <a:prstGeom prst="rect">
            <a:avLst/>
          </a:prstGeom>
        </p:spPr>
      </p:pic>
      <p:pic>
        <p:nvPicPr>
          <p:cNvPr id="33" name="グラフィックス 32" descr="日毎カレンダー">
            <a:extLst>
              <a:ext uri="{FF2B5EF4-FFF2-40B4-BE49-F238E27FC236}">
                <a16:creationId xmlns:a16="http://schemas.microsoft.com/office/drawing/2014/main" id="{1A50D049-6128-4449-62AD-D96DAB705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01280" y="1872161"/>
            <a:ext cx="137160" cy="13716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1B1FB8-4234-CEEA-B20A-FEE2FDC553C9}"/>
              </a:ext>
            </a:extLst>
          </p:cNvPr>
          <p:cNvSpPr txBox="1"/>
          <p:nvPr/>
        </p:nvSpPr>
        <p:spPr>
          <a:xfrm>
            <a:off x="2140034" y="2057500"/>
            <a:ext cx="8743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Except complete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A1DE3DB-10C4-C7B3-2489-396EF6528089}"/>
              </a:ext>
            </a:extLst>
          </p:cNvPr>
          <p:cNvSpPr/>
          <p:nvPr/>
        </p:nvSpPr>
        <p:spPr>
          <a:xfrm>
            <a:off x="2185333" y="2083226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CE3757-7300-69A2-0A0B-01446F9EACAC}"/>
              </a:ext>
            </a:extLst>
          </p:cNvPr>
          <p:cNvSpPr txBox="1"/>
          <p:nvPr/>
        </p:nvSpPr>
        <p:spPr>
          <a:xfrm>
            <a:off x="2279470" y="187485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1FCAEE2-C2CB-B525-2351-66BE711943A6}"/>
              </a:ext>
            </a:extLst>
          </p:cNvPr>
          <p:cNvSpPr txBox="1"/>
          <p:nvPr/>
        </p:nvSpPr>
        <p:spPr>
          <a:xfrm>
            <a:off x="2918265" y="186829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0F9F63E2-D737-B0D4-3F47-B18EC115A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034" y="2312946"/>
            <a:ext cx="1289035" cy="37043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BC8015D-49DB-4F0B-E82D-1F59E2E35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450" y="2744063"/>
            <a:ext cx="1279444" cy="37641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1B2EE0F-5179-E7D8-B18F-86F8332BCA32}"/>
              </a:ext>
            </a:extLst>
          </p:cNvPr>
          <p:cNvSpPr txBox="1"/>
          <p:nvPr/>
        </p:nvSpPr>
        <p:spPr>
          <a:xfrm>
            <a:off x="2110951" y="2267242"/>
            <a:ext cx="138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RD07/RD08        500.00/500.00PCS 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E5C5386-EC96-6B24-B4C5-5B99B0758AC1}"/>
              </a:ext>
            </a:extLst>
          </p:cNvPr>
          <p:cNvSpPr txBox="1"/>
          <p:nvPr/>
        </p:nvSpPr>
        <p:spPr>
          <a:xfrm>
            <a:off x="2097427" y="2686650"/>
            <a:ext cx="14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Parts No : DEMO-PARTS-NO_B</a:t>
            </a: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 / 20230911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RD05/RD06           0.00/600.00PCS 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823A729-600B-AA33-6CAD-0CA44D0776FD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48BE0C5-40F4-4788-EF85-194EC48409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9932"/>
          <a:stretch/>
        </p:blipFill>
        <p:spPr>
          <a:xfrm>
            <a:off x="561366" y="1545938"/>
            <a:ext cx="1360089" cy="40520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0E6B61B-9DBE-8F47-570C-586873A043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856"/>
          <a:stretch/>
        </p:blipFill>
        <p:spPr>
          <a:xfrm>
            <a:off x="554133" y="1950449"/>
            <a:ext cx="1364286" cy="1614633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2442FC0-7FDA-5129-1AAF-EFEEF1DD1D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31" y="2114975"/>
            <a:ext cx="546082" cy="19813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DD18D81-BA2B-3C64-5AF7-898675F7CC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913" y="2459367"/>
            <a:ext cx="546082" cy="198137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BCE3C7D-2A62-458D-5709-DB6EA185E90C}"/>
              </a:ext>
            </a:extLst>
          </p:cNvPr>
          <p:cNvSpPr txBox="1"/>
          <p:nvPr/>
        </p:nvSpPr>
        <p:spPr>
          <a:xfrm>
            <a:off x="827843" y="2121710"/>
            <a:ext cx="7409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Work Outbound</a:t>
            </a:r>
            <a:endParaRPr kumimoji="1" lang="ja-JP" altLang="en-US" sz="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B0EC23F-05FE-F2C2-B48C-C19F4DDBC787}"/>
              </a:ext>
            </a:extLst>
          </p:cNvPr>
          <p:cNvSpPr txBox="1"/>
          <p:nvPr/>
        </p:nvSpPr>
        <p:spPr>
          <a:xfrm>
            <a:off x="653698" y="2461907"/>
            <a:ext cx="1186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Delivery Outbound</a:t>
            </a:r>
            <a:endParaRPr kumimoji="1" lang="ja-JP" altLang="en-US" sz="600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966FD240-34E4-1A3D-3113-4BAB84D72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679" y="2802104"/>
            <a:ext cx="510584" cy="178119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CAD34D6-563A-B99A-7E3A-EC8A3C815027}"/>
              </a:ext>
            </a:extLst>
          </p:cNvPr>
          <p:cNvSpPr txBox="1"/>
          <p:nvPr/>
        </p:nvSpPr>
        <p:spPr>
          <a:xfrm>
            <a:off x="871053" y="2795368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Outbound Manual</a:t>
            </a:r>
            <a:endParaRPr kumimoji="1" lang="ja-JP" altLang="en-US" sz="600" dirty="0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640FE82-E3F7-0599-DD4E-8BB6587B78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441" y="3137333"/>
            <a:ext cx="510584" cy="178119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4FB3010-528C-79C2-3D54-73630C186B6F}"/>
              </a:ext>
            </a:extLst>
          </p:cNvPr>
          <p:cNvSpPr txBox="1"/>
          <p:nvPr/>
        </p:nvSpPr>
        <p:spPr>
          <a:xfrm>
            <a:off x="920140" y="3130597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69AB6422-1046-4473-5DF8-FB8BE7E604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571" y="3062015"/>
            <a:ext cx="1156765" cy="417148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3B61D01-F963-DE63-AD75-41D9CDD5CD68}"/>
              </a:ext>
            </a:extLst>
          </p:cNvPr>
          <p:cNvSpPr/>
          <p:nvPr/>
        </p:nvSpPr>
        <p:spPr>
          <a:xfrm>
            <a:off x="644273" y="2058417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9" name="グラフィックス 58" descr="右向き指示マーク">
            <a:extLst>
              <a:ext uri="{FF2B5EF4-FFF2-40B4-BE49-F238E27FC236}">
                <a16:creationId xmlns:a16="http://schemas.microsoft.com/office/drawing/2014/main" id="{BEDDEFF5-C645-A586-A867-13B6CA5D5F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4754202">
            <a:off x="1670632" y="2252106"/>
            <a:ext cx="253626" cy="2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34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Delivery Outbound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ACDE43-C4E8-C8FB-2BEB-C4706EE3D8CF}"/>
              </a:ext>
            </a:extLst>
          </p:cNvPr>
          <p:cNvSpPr txBox="1"/>
          <p:nvPr/>
        </p:nvSpPr>
        <p:spPr>
          <a:xfrm>
            <a:off x="3530985" y="1678018"/>
            <a:ext cx="2920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schedule from Outbound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solidFill>
                  <a:srgbClr val="FF0000"/>
                </a:solidFill>
                <a:latin typeface="+mj-lt"/>
              </a:rPr>
              <a:t>Target items: For delivery order items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advance 7 days date. Search ORDER DELIVERY DATE</a:t>
            </a:r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 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Lot No: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</a:p>
          <a:p>
            <a:r>
              <a:rPr kumimoji="1" lang="en-US" altLang="ja-JP" sz="800" dirty="0">
                <a:latin typeface="+mj-lt"/>
              </a:rPr>
              <a:t>Location: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 "/" ORDER QTY(PER UNIT)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823A729-600B-AA33-6CAD-0CA44D0776FD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48BE0C5-40F4-4788-EF85-194EC4840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32"/>
          <a:stretch/>
        </p:blipFill>
        <p:spPr>
          <a:xfrm>
            <a:off x="561366" y="1545938"/>
            <a:ext cx="1360089" cy="40520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0E6B61B-9DBE-8F47-570C-586873A04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56"/>
          <a:stretch/>
        </p:blipFill>
        <p:spPr>
          <a:xfrm>
            <a:off x="554133" y="1950449"/>
            <a:ext cx="1364286" cy="1614633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2442FC0-7FDA-5129-1AAF-EFEEF1DD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31" y="2114975"/>
            <a:ext cx="546082" cy="19813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DD18D81-BA2B-3C64-5AF7-898675F7C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13" y="2459367"/>
            <a:ext cx="546082" cy="198137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BCE3C7D-2A62-458D-5709-DB6EA185E90C}"/>
              </a:ext>
            </a:extLst>
          </p:cNvPr>
          <p:cNvSpPr txBox="1"/>
          <p:nvPr/>
        </p:nvSpPr>
        <p:spPr>
          <a:xfrm>
            <a:off x="827843" y="2121710"/>
            <a:ext cx="7409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Work Outbound</a:t>
            </a:r>
            <a:endParaRPr kumimoji="1" lang="ja-JP" altLang="en-US" sz="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B0EC23F-05FE-F2C2-B48C-C19F4DDBC787}"/>
              </a:ext>
            </a:extLst>
          </p:cNvPr>
          <p:cNvSpPr txBox="1"/>
          <p:nvPr/>
        </p:nvSpPr>
        <p:spPr>
          <a:xfrm>
            <a:off x="653698" y="2461907"/>
            <a:ext cx="1186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Delivery Outbound</a:t>
            </a:r>
            <a:endParaRPr kumimoji="1" lang="ja-JP" altLang="en-US" sz="600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966FD240-34E4-1A3D-3113-4BAB84D72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79" y="2802104"/>
            <a:ext cx="510584" cy="178119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CAD34D6-563A-B99A-7E3A-EC8A3C815027}"/>
              </a:ext>
            </a:extLst>
          </p:cNvPr>
          <p:cNvSpPr txBox="1"/>
          <p:nvPr/>
        </p:nvSpPr>
        <p:spPr>
          <a:xfrm>
            <a:off x="871053" y="2795368"/>
            <a:ext cx="8098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Outbound Manual</a:t>
            </a:r>
            <a:endParaRPr kumimoji="1" lang="ja-JP" altLang="en-US" sz="600" dirty="0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640FE82-E3F7-0599-DD4E-8BB6587B7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41" y="3137333"/>
            <a:ext cx="510584" cy="178119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4FB3010-528C-79C2-3D54-73630C186B6F}"/>
              </a:ext>
            </a:extLst>
          </p:cNvPr>
          <p:cNvSpPr txBox="1"/>
          <p:nvPr/>
        </p:nvSpPr>
        <p:spPr>
          <a:xfrm>
            <a:off x="920140" y="3130597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69AB6422-1046-4473-5DF8-FB8BE7E60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571" y="3062015"/>
            <a:ext cx="1156765" cy="417148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3B61D01-F963-DE63-AD75-41D9CDD5CD68}"/>
              </a:ext>
            </a:extLst>
          </p:cNvPr>
          <p:cNvSpPr/>
          <p:nvPr/>
        </p:nvSpPr>
        <p:spPr>
          <a:xfrm>
            <a:off x="638860" y="2364093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9" name="グラフィックス 58" descr="右向き指示マーク">
            <a:extLst>
              <a:ext uri="{FF2B5EF4-FFF2-40B4-BE49-F238E27FC236}">
                <a16:creationId xmlns:a16="http://schemas.microsoft.com/office/drawing/2014/main" id="{BEDDEFF5-C645-A586-A867-13B6CA5D5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754202">
            <a:off x="1665219" y="2557782"/>
            <a:ext cx="253626" cy="253626"/>
          </a:xfrm>
          <a:prstGeom prst="rect">
            <a:avLst/>
          </a:prstGeom>
        </p:spPr>
      </p:pic>
      <p:pic>
        <p:nvPicPr>
          <p:cNvPr id="5" name="図 19">
            <a:extLst>
              <a:ext uri="{FF2B5EF4-FFF2-40B4-BE49-F238E27FC236}">
                <a16:creationId xmlns:a16="http://schemas.microsoft.com/office/drawing/2014/main" id="{E6E985DA-7DA5-9222-C386-88B0718413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209" y="1545938"/>
            <a:ext cx="1355770" cy="2019144"/>
          </a:xfrm>
          <a:prstGeom prst="rect">
            <a:avLst/>
          </a:prstGeom>
        </p:spPr>
      </p:pic>
      <p:pic>
        <p:nvPicPr>
          <p:cNvPr id="6" name="図 20">
            <a:extLst>
              <a:ext uri="{FF2B5EF4-FFF2-40B4-BE49-F238E27FC236}">
                <a16:creationId xmlns:a16="http://schemas.microsoft.com/office/drawing/2014/main" id="{5480BB93-4C69-6688-36F3-AFDEFA3E5F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1747" y="1675083"/>
            <a:ext cx="805148" cy="123622"/>
          </a:xfrm>
          <a:prstGeom prst="rect">
            <a:avLst/>
          </a:prstGeom>
        </p:spPr>
      </p:pic>
      <p:sp>
        <p:nvSpPr>
          <p:cNvPr id="7" name="テキスト ボックス 22">
            <a:extLst>
              <a:ext uri="{FF2B5EF4-FFF2-40B4-BE49-F238E27FC236}">
                <a16:creationId xmlns:a16="http://schemas.microsoft.com/office/drawing/2014/main" id="{31225964-2410-0FE3-B352-DF1CE9BD0DDD}"/>
              </a:ext>
            </a:extLst>
          </p:cNvPr>
          <p:cNvSpPr txBox="1"/>
          <p:nvPr/>
        </p:nvSpPr>
        <p:spPr>
          <a:xfrm>
            <a:off x="2393957" y="1661660"/>
            <a:ext cx="1035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Delivery Outbound</a:t>
            </a:r>
          </a:p>
        </p:txBody>
      </p:sp>
      <p:pic>
        <p:nvPicPr>
          <p:cNvPr id="8" name="図 23">
            <a:extLst>
              <a:ext uri="{FF2B5EF4-FFF2-40B4-BE49-F238E27FC236}">
                <a16:creationId xmlns:a16="http://schemas.microsoft.com/office/drawing/2014/main" id="{480488A9-5534-122F-6ADC-E975B85250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184" y="2169701"/>
            <a:ext cx="1289035" cy="212113"/>
          </a:xfrm>
          <a:prstGeom prst="rect">
            <a:avLst/>
          </a:prstGeom>
        </p:spPr>
      </p:pic>
      <p:pic>
        <p:nvPicPr>
          <p:cNvPr id="9" name="図 24">
            <a:extLst>
              <a:ext uri="{FF2B5EF4-FFF2-40B4-BE49-F238E27FC236}">
                <a16:creationId xmlns:a16="http://schemas.microsoft.com/office/drawing/2014/main" id="{A3249B8A-161A-FCA9-C061-7B55F6057D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4414" y="2573081"/>
            <a:ext cx="981060" cy="220999"/>
          </a:xfrm>
          <a:prstGeom prst="rect">
            <a:avLst/>
          </a:prstGeom>
        </p:spPr>
      </p:pic>
      <p:pic>
        <p:nvPicPr>
          <p:cNvPr id="10" name="図 25">
            <a:extLst>
              <a:ext uri="{FF2B5EF4-FFF2-40B4-BE49-F238E27FC236}">
                <a16:creationId xmlns:a16="http://schemas.microsoft.com/office/drawing/2014/main" id="{4FF158BE-2C4D-7C5A-28B7-FE91763208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227" y="2264389"/>
            <a:ext cx="1313642" cy="894800"/>
          </a:xfrm>
          <a:prstGeom prst="rect">
            <a:avLst/>
          </a:prstGeom>
        </p:spPr>
      </p:pic>
      <p:pic>
        <p:nvPicPr>
          <p:cNvPr id="11" name="図 26">
            <a:extLst>
              <a:ext uri="{FF2B5EF4-FFF2-40B4-BE49-F238E27FC236}">
                <a16:creationId xmlns:a16="http://schemas.microsoft.com/office/drawing/2014/main" id="{D5A37676-7048-AC50-FD7B-DE4FD157C6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6371" y="1845260"/>
            <a:ext cx="1313642" cy="434647"/>
          </a:xfrm>
          <a:prstGeom prst="rect">
            <a:avLst/>
          </a:prstGeom>
        </p:spPr>
      </p:pic>
      <p:sp>
        <p:nvSpPr>
          <p:cNvPr id="12" name="四角形: 角を丸くする 27">
            <a:extLst>
              <a:ext uri="{FF2B5EF4-FFF2-40B4-BE49-F238E27FC236}">
                <a16:creationId xmlns:a16="http://schemas.microsoft.com/office/drawing/2014/main" id="{6D8B2077-08CC-F2E0-E3F6-6734DEC499E7}"/>
              </a:ext>
            </a:extLst>
          </p:cNvPr>
          <p:cNvSpPr/>
          <p:nvPr/>
        </p:nvSpPr>
        <p:spPr>
          <a:xfrm>
            <a:off x="2328670" y="187185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四角形: 角を丸くする 28">
            <a:extLst>
              <a:ext uri="{FF2B5EF4-FFF2-40B4-BE49-F238E27FC236}">
                <a16:creationId xmlns:a16="http://schemas.microsoft.com/office/drawing/2014/main" id="{16EDB8C6-C157-2617-14C6-083F90D7FFAF}"/>
              </a:ext>
            </a:extLst>
          </p:cNvPr>
          <p:cNvSpPr/>
          <p:nvPr/>
        </p:nvSpPr>
        <p:spPr>
          <a:xfrm>
            <a:off x="2962675" y="186804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29">
            <a:extLst>
              <a:ext uri="{FF2B5EF4-FFF2-40B4-BE49-F238E27FC236}">
                <a16:creationId xmlns:a16="http://schemas.microsoft.com/office/drawing/2014/main" id="{0C732AF6-6AE8-27AD-977F-AED4AAFFD0AA}"/>
              </a:ext>
            </a:extLst>
          </p:cNvPr>
          <p:cNvSpPr txBox="1"/>
          <p:nvPr/>
        </p:nvSpPr>
        <p:spPr>
          <a:xfrm>
            <a:off x="2081060" y="184226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5" name="テキスト ボックス 30">
            <a:extLst>
              <a:ext uri="{FF2B5EF4-FFF2-40B4-BE49-F238E27FC236}">
                <a16:creationId xmlns:a16="http://schemas.microsoft.com/office/drawing/2014/main" id="{A5297244-39F1-4FE8-DF22-E0829447E960}"/>
              </a:ext>
            </a:extLst>
          </p:cNvPr>
          <p:cNvSpPr txBox="1"/>
          <p:nvPr/>
        </p:nvSpPr>
        <p:spPr>
          <a:xfrm>
            <a:off x="2729852" y="184375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6" name="グラフィックス 31" descr="日毎カレンダー">
            <a:extLst>
              <a:ext uri="{FF2B5EF4-FFF2-40B4-BE49-F238E27FC236}">
                <a16:creationId xmlns:a16="http://schemas.microsoft.com/office/drawing/2014/main" id="{1BDFE12E-2527-B630-4FDB-A0D7FB1566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61272" y="1881234"/>
            <a:ext cx="137160" cy="137160"/>
          </a:xfrm>
          <a:prstGeom prst="rect">
            <a:avLst/>
          </a:prstGeom>
        </p:spPr>
      </p:pic>
      <p:pic>
        <p:nvPicPr>
          <p:cNvPr id="61" name="グラフィックス 32" descr="日毎カレンダー">
            <a:extLst>
              <a:ext uri="{FF2B5EF4-FFF2-40B4-BE49-F238E27FC236}">
                <a16:creationId xmlns:a16="http://schemas.microsoft.com/office/drawing/2014/main" id="{78050347-4525-6C62-45F1-49DABF9504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01280" y="1872161"/>
            <a:ext cx="137160" cy="137160"/>
          </a:xfrm>
          <a:prstGeom prst="rect">
            <a:avLst/>
          </a:prstGeom>
        </p:spPr>
      </p:pic>
      <p:sp>
        <p:nvSpPr>
          <p:cNvPr id="62" name="テキスト ボックス 34">
            <a:extLst>
              <a:ext uri="{FF2B5EF4-FFF2-40B4-BE49-F238E27FC236}">
                <a16:creationId xmlns:a16="http://schemas.microsoft.com/office/drawing/2014/main" id="{233A0BF7-EA30-76C7-4FAF-0E36A2F1104B}"/>
              </a:ext>
            </a:extLst>
          </p:cNvPr>
          <p:cNvSpPr txBox="1"/>
          <p:nvPr/>
        </p:nvSpPr>
        <p:spPr>
          <a:xfrm>
            <a:off x="2140034" y="2057500"/>
            <a:ext cx="8743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Except complete</a:t>
            </a:r>
          </a:p>
        </p:txBody>
      </p:sp>
      <p:sp>
        <p:nvSpPr>
          <p:cNvPr id="63" name="正方形/長方形 35">
            <a:extLst>
              <a:ext uri="{FF2B5EF4-FFF2-40B4-BE49-F238E27FC236}">
                <a16:creationId xmlns:a16="http://schemas.microsoft.com/office/drawing/2014/main" id="{5477950A-FFB2-F013-01AC-21D8588EB3E3}"/>
              </a:ext>
            </a:extLst>
          </p:cNvPr>
          <p:cNvSpPr/>
          <p:nvPr/>
        </p:nvSpPr>
        <p:spPr>
          <a:xfrm>
            <a:off x="2185333" y="2083226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4" name="テキスト ボックス 36">
            <a:extLst>
              <a:ext uri="{FF2B5EF4-FFF2-40B4-BE49-F238E27FC236}">
                <a16:creationId xmlns:a16="http://schemas.microsoft.com/office/drawing/2014/main" id="{0E58CC99-B8B5-DE01-F01E-F70E105924CE}"/>
              </a:ext>
            </a:extLst>
          </p:cNvPr>
          <p:cNvSpPr txBox="1"/>
          <p:nvPr/>
        </p:nvSpPr>
        <p:spPr>
          <a:xfrm>
            <a:off x="2279470" y="187485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65" name="テキスト ボックス 37">
            <a:extLst>
              <a:ext uri="{FF2B5EF4-FFF2-40B4-BE49-F238E27FC236}">
                <a16:creationId xmlns:a16="http://schemas.microsoft.com/office/drawing/2014/main" id="{C43C0A75-964D-C29B-7FE3-3EBF36BFCD67}"/>
              </a:ext>
            </a:extLst>
          </p:cNvPr>
          <p:cNvSpPr txBox="1"/>
          <p:nvPr/>
        </p:nvSpPr>
        <p:spPr>
          <a:xfrm>
            <a:off x="2918265" y="186829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66" name="図 40">
            <a:extLst>
              <a:ext uri="{FF2B5EF4-FFF2-40B4-BE49-F238E27FC236}">
                <a16:creationId xmlns:a16="http://schemas.microsoft.com/office/drawing/2014/main" id="{858F58E9-46C0-6E45-FB33-411429FAE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0034" y="2312946"/>
            <a:ext cx="1289035" cy="370436"/>
          </a:xfrm>
          <a:prstGeom prst="rect">
            <a:avLst/>
          </a:prstGeom>
        </p:spPr>
      </p:pic>
      <p:pic>
        <p:nvPicPr>
          <p:cNvPr id="67" name="図 41">
            <a:extLst>
              <a:ext uri="{FF2B5EF4-FFF2-40B4-BE49-F238E27FC236}">
                <a16:creationId xmlns:a16="http://schemas.microsoft.com/office/drawing/2014/main" id="{A6C7BE57-2794-C562-605B-7460CAB659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0450" y="2744063"/>
            <a:ext cx="1279444" cy="376415"/>
          </a:xfrm>
          <a:prstGeom prst="rect">
            <a:avLst/>
          </a:prstGeom>
        </p:spPr>
      </p:pic>
      <p:sp>
        <p:nvSpPr>
          <p:cNvPr id="68" name="テキスト ボックス 42">
            <a:extLst>
              <a:ext uri="{FF2B5EF4-FFF2-40B4-BE49-F238E27FC236}">
                <a16:creationId xmlns:a16="http://schemas.microsoft.com/office/drawing/2014/main" id="{479F67BC-966C-9AAF-6380-E1ACCBA6F0A6}"/>
              </a:ext>
            </a:extLst>
          </p:cNvPr>
          <p:cNvSpPr txBox="1"/>
          <p:nvPr/>
        </p:nvSpPr>
        <p:spPr>
          <a:xfrm>
            <a:off x="2110951" y="2267242"/>
            <a:ext cx="138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RD07/RD08        500.00/500.00PCS </a:t>
            </a:r>
          </a:p>
        </p:txBody>
      </p:sp>
      <p:sp>
        <p:nvSpPr>
          <p:cNvPr id="69" name="テキスト ボックス 43">
            <a:extLst>
              <a:ext uri="{FF2B5EF4-FFF2-40B4-BE49-F238E27FC236}">
                <a16:creationId xmlns:a16="http://schemas.microsoft.com/office/drawing/2014/main" id="{27D375F0-B4D4-18E8-7D3C-8EE43041CEE1}"/>
              </a:ext>
            </a:extLst>
          </p:cNvPr>
          <p:cNvSpPr txBox="1"/>
          <p:nvPr/>
        </p:nvSpPr>
        <p:spPr>
          <a:xfrm>
            <a:off x="2097427" y="2686650"/>
            <a:ext cx="14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Parts No : DEMO-PARTS-NO_B</a:t>
            </a: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 / 20230911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RD05/RD06           0.00/600.00PCS </a:t>
            </a:r>
          </a:p>
        </p:txBody>
      </p:sp>
    </p:spTree>
    <p:extLst>
      <p:ext uri="{BB962C8B-B14F-4D97-AF65-F5344CB8AC3E}">
        <p14:creationId xmlns:p14="http://schemas.microsoft.com/office/powerpoint/2010/main" val="274775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5-3-4. Outbound Detail for Work Outbound 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* Same as Delivery Outbound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C66DC9-B014-3FF2-47E1-69B77B26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9" y="1530698"/>
            <a:ext cx="1355770" cy="20191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44EEA8-550C-4E5B-043A-C7F4A8F0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27" y="1659843"/>
            <a:ext cx="805148" cy="1236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A37CC6-CCF7-C27F-4A6C-16FB804D50AC}"/>
              </a:ext>
            </a:extLst>
          </p:cNvPr>
          <p:cNvSpPr txBox="1"/>
          <p:nvPr/>
        </p:nvSpPr>
        <p:spPr>
          <a:xfrm>
            <a:off x="927308" y="164642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Work Outbound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AB5714B-8A21-1CD2-157D-334DEDCD0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4" y="2154461"/>
            <a:ext cx="1289035" cy="212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920971-2705-1A45-C531-C1EA7264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94" y="2557841"/>
            <a:ext cx="981060" cy="2209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710904-C684-872E-EDF1-D46C999C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07" y="2249149"/>
            <a:ext cx="1313642" cy="8948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F52DC54-D64E-E248-CCEE-19EFCB555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51" y="1830020"/>
            <a:ext cx="1313642" cy="434647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CE6468D-B0A7-9D57-2E38-6479F338316A}"/>
              </a:ext>
            </a:extLst>
          </p:cNvPr>
          <p:cNvSpPr/>
          <p:nvPr/>
        </p:nvSpPr>
        <p:spPr>
          <a:xfrm>
            <a:off x="758950" y="185661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1E0BB65-1B91-FC55-C8F6-5F521F7A8BF4}"/>
              </a:ext>
            </a:extLst>
          </p:cNvPr>
          <p:cNvSpPr/>
          <p:nvPr/>
        </p:nvSpPr>
        <p:spPr>
          <a:xfrm>
            <a:off x="1392955" y="185280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96DCB2-BCB9-A2F3-C888-C753AC99F4BD}"/>
              </a:ext>
            </a:extLst>
          </p:cNvPr>
          <p:cNvSpPr txBox="1"/>
          <p:nvPr/>
        </p:nvSpPr>
        <p:spPr>
          <a:xfrm>
            <a:off x="511340" y="18270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6FDC3C-6323-5281-6BD0-960F08A55297}"/>
              </a:ext>
            </a:extLst>
          </p:cNvPr>
          <p:cNvSpPr txBox="1"/>
          <p:nvPr/>
        </p:nvSpPr>
        <p:spPr>
          <a:xfrm>
            <a:off x="1160132" y="182851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5" name="グラフィックス 14" descr="日毎カレンダー">
            <a:extLst>
              <a:ext uri="{FF2B5EF4-FFF2-40B4-BE49-F238E27FC236}">
                <a16:creationId xmlns:a16="http://schemas.microsoft.com/office/drawing/2014/main" id="{DE26C320-6519-52B8-964A-AEE6EB9BD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552" y="1865994"/>
            <a:ext cx="137160" cy="137160"/>
          </a:xfrm>
          <a:prstGeom prst="rect">
            <a:avLst/>
          </a:prstGeom>
        </p:spPr>
      </p:pic>
      <p:pic>
        <p:nvPicPr>
          <p:cNvPr id="16" name="グラフィックス 15" descr="日毎カレンダー">
            <a:extLst>
              <a:ext uri="{FF2B5EF4-FFF2-40B4-BE49-F238E27FC236}">
                <a16:creationId xmlns:a16="http://schemas.microsoft.com/office/drawing/2014/main" id="{7369BFDA-574A-21D9-CD17-3CC725B03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1560" y="1856921"/>
            <a:ext cx="137160" cy="13716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CDE8DC-59FE-F0E7-34AC-895A1F0CB25A}"/>
              </a:ext>
            </a:extLst>
          </p:cNvPr>
          <p:cNvSpPr txBox="1"/>
          <p:nvPr/>
        </p:nvSpPr>
        <p:spPr>
          <a:xfrm>
            <a:off x="604312" y="2049123"/>
            <a:ext cx="762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Except complete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D286B93-F81E-0631-4516-5A0303788ECA}"/>
              </a:ext>
            </a:extLst>
          </p:cNvPr>
          <p:cNvSpPr/>
          <p:nvPr/>
        </p:nvSpPr>
        <p:spPr>
          <a:xfrm>
            <a:off x="605101" y="2064300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F77D95-4D92-9CD4-5340-9642C70CF3C3}"/>
              </a:ext>
            </a:extLst>
          </p:cNvPr>
          <p:cNvSpPr txBox="1"/>
          <p:nvPr/>
        </p:nvSpPr>
        <p:spPr>
          <a:xfrm>
            <a:off x="709750" y="18596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A0ADF5-0917-DE7B-820D-9341F12C15BD}"/>
              </a:ext>
            </a:extLst>
          </p:cNvPr>
          <p:cNvSpPr txBox="1"/>
          <p:nvPr/>
        </p:nvSpPr>
        <p:spPr>
          <a:xfrm>
            <a:off x="1348545" y="185305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6A9BFB0-428D-B236-ADE7-D1F2D16C1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4" y="2297706"/>
            <a:ext cx="1289035" cy="37043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776F055-1ED3-FE66-5722-735E66B5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0" y="2728823"/>
            <a:ext cx="1279444" cy="37641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1F21DC1-F3AE-41A7-DCD7-0B7AA6134020}"/>
              </a:ext>
            </a:extLst>
          </p:cNvPr>
          <p:cNvSpPr txBox="1"/>
          <p:nvPr/>
        </p:nvSpPr>
        <p:spPr>
          <a:xfrm>
            <a:off x="541231" y="2252002"/>
            <a:ext cx="138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Parts No : DEMO-PARTS-NO_A</a:t>
            </a: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RD07/RD08        500.00/500.00PCS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6ED3CD-DC06-6BF1-FF01-57B91B020C75}"/>
              </a:ext>
            </a:extLst>
          </p:cNvPr>
          <p:cNvSpPr txBox="1"/>
          <p:nvPr/>
        </p:nvSpPr>
        <p:spPr>
          <a:xfrm>
            <a:off x="527707" y="2671410"/>
            <a:ext cx="14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Parts No : DEMO-PARTS-NO_B</a:t>
            </a: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 / 20230911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RD05/RD06           0.00/600.00PCS 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3AD1DB1-92EE-CC1D-FC82-70DDF193EF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C2F41C7-1A0E-F652-0B4E-26D045BE3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78E152-A195-4197-122E-E2A483F50A09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ECC7CAE-11CD-4443-5C9E-EF7F8B283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1FCC9C-8870-F62B-C8C2-EB5D24466028}"/>
              </a:ext>
            </a:extLst>
          </p:cNvPr>
          <p:cNvSpPr txBox="1"/>
          <p:nvPr/>
        </p:nvSpPr>
        <p:spPr>
          <a:xfrm>
            <a:off x="2567847" y="165135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45A40A0-29DE-0D32-77D2-B6DDDF59E2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2379" y="2550338"/>
            <a:ext cx="399116" cy="92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057F593-0F74-967D-4CBD-A07A347A1A61}"/>
              </a:ext>
            </a:extLst>
          </p:cNvPr>
          <p:cNvSpPr txBox="1"/>
          <p:nvPr/>
        </p:nvSpPr>
        <p:spPr>
          <a:xfrm>
            <a:off x="2238009" y="250063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D5745B2-97D8-D592-38C2-E6E2F7FEE1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3D427EF-7D7F-308F-81C9-4F21CFC9BD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6300ACC-FF2A-F846-4ECF-3327CFA0E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032B7B1-F795-8EE4-BEE7-CC0DCE6369DF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0734BE4-B303-1573-9199-BCA72CDE5B66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0A137012-4B02-2B69-7087-5EEF2630C2F8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132AB0-9D81-4649-1798-43FDD5340953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A8B1039-1BE6-73BF-280A-A7783B8D1D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1608" y="2133056"/>
            <a:ext cx="1345035" cy="391873"/>
          </a:xfrm>
          <a:prstGeom prst="rect">
            <a:avLst/>
          </a:prstGeom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AC19EB62-EF52-5E11-2FAF-34B036B8384B}"/>
              </a:ext>
            </a:extLst>
          </p:cNvPr>
          <p:cNvSpPr/>
          <p:nvPr/>
        </p:nvSpPr>
        <p:spPr>
          <a:xfrm>
            <a:off x="2442760" y="2432337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5142C2CC-E151-89F7-6CD7-AAF261FB9E09}"/>
              </a:ext>
            </a:extLst>
          </p:cNvPr>
          <p:cNvSpPr/>
          <p:nvPr/>
        </p:nvSpPr>
        <p:spPr>
          <a:xfrm>
            <a:off x="3088241" y="2437637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27B99AA-246E-ACA6-4E6A-0E9683824AB6}"/>
              </a:ext>
            </a:extLst>
          </p:cNvPr>
          <p:cNvSpPr txBox="1"/>
          <p:nvPr/>
        </p:nvSpPr>
        <p:spPr>
          <a:xfrm>
            <a:off x="2104209" y="2445131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4DD4ED3-9AE3-82E5-99F8-2723C0EA0FBC}"/>
              </a:ext>
            </a:extLst>
          </p:cNvPr>
          <p:cNvSpPr txBox="1"/>
          <p:nvPr/>
        </p:nvSpPr>
        <p:spPr>
          <a:xfrm>
            <a:off x="2764339" y="2438411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0FF4956-43BF-4EBF-A672-28C63223AF01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242300-C449-BDE0-1BC7-0743C9465D16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66F5DD4-210E-63B0-348C-8F74E66CF06C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729F8A-CDDB-53D2-A29D-AEEC483558AA}"/>
              </a:ext>
            </a:extLst>
          </p:cNvPr>
          <p:cNvSpPr txBox="1"/>
          <p:nvPr/>
        </p:nvSpPr>
        <p:spPr>
          <a:xfrm>
            <a:off x="2120950" y="227033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PART NAME</a:t>
            </a:r>
          </a:p>
          <a:p>
            <a:r>
              <a:rPr kumimoji="1" lang="en-US" altLang="ja-JP" sz="800" b="1" dirty="0">
                <a:latin typeface="Arial 本文"/>
              </a:rPr>
              <a:t>Location Plan 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Lot Plan 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Package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Package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</a:p>
          <a:p>
            <a:r>
              <a:rPr kumimoji="1" lang="en-US" altLang="ja-JP" sz="800" b="1" dirty="0">
                <a:latin typeface="+mj-lt"/>
              </a:rPr>
              <a:t>Sum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The initial value is referenced from the Location master.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Reset to the initial data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B663806-3F9C-2D22-8814-1E998D95CBB0}"/>
              </a:ext>
            </a:extLst>
          </p:cNvPr>
          <p:cNvSpPr/>
          <p:nvPr/>
        </p:nvSpPr>
        <p:spPr>
          <a:xfrm>
            <a:off x="619371" y="2731695"/>
            <a:ext cx="1105864" cy="29791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" name="グラフィックス 55" descr="右向き指示マーク">
            <a:extLst>
              <a:ext uri="{FF2B5EF4-FFF2-40B4-BE49-F238E27FC236}">
                <a16:creationId xmlns:a16="http://schemas.microsoft.com/office/drawing/2014/main" id="{5CFE2516-20DB-D8B2-A369-9F68C71054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4754202">
            <a:off x="1650060" y="2923618"/>
            <a:ext cx="236144" cy="236144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39C7924-F6B4-64ED-CFA3-13219622E5A8}"/>
              </a:ext>
            </a:extLst>
          </p:cNvPr>
          <p:cNvSpPr txBox="1"/>
          <p:nvPr/>
        </p:nvSpPr>
        <p:spPr>
          <a:xfrm>
            <a:off x="2678753" y="2118254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90AE0AC-8188-4C8F-EBB5-5ED34ACDDF2B}"/>
              </a:ext>
            </a:extLst>
          </p:cNvPr>
          <p:cNvSpPr txBox="1"/>
          <p:nvPr/>
        </p:nvSpPr>
        <p:spPr>
          <a:xfrm>
            <a:off x="2602160" y="2268360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ED2E7F3-9A29-0368-AB8D-57FAD14F55DD}"/>
              </a:ext>
            </a:extLst>
          </p:cNvPr>
          <p:cNvSpPr txBox="1"/>
          <p:nvPr/>
        </p:nvSpPr>
        <p:spPr>
          <a:xfrm>
            <a:off x="2400123" y="2420868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A3EB1E1-B5FB-8684-7D8E-5EDE91EBC34E}"/>
              </a:ext>
            </a:extLst>
          </p:cNvPr>
          <p:cNvSpPr txBox="1"/>
          <p:nvPr/>
        </p:nvSpPr>
        <p:spPr>
          <a:xfrm>
            <a:off x="3055126" y="2424678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989259" y="562408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1810217" y="5844012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20pcs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3049872" y="548029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88E4469D-5D0D-4307-9A1A-E3A74219C560}"/>
              </a:ext>
            </a:extLst>
          </p:cNvPr>
          <p:cNvSpPr/>
          <p:nvPr/>
        </p:nvSpPr>
        <p:spPr>
          <a:xfrm>
            <a:off x="-1450220" y="69534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AD6B7FB-77E8-6166-5C21-86126BE3B8AA}"/>
              </a:ext>
            </a:extLst>
          </p:cNvPr>
          <p:cNvSpPr txBox="1"/>
          <p:nvPr/>
        </p:nvSpPr>
        <p:spPr>
          <a:xfrm>
            <a:off x="-1355099" y="7557586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*3: When Parts No does not match the Plan.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947A55E7-7512-D4F2-3ED3-C25118E568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154577" y="6708074"/>
            <a:ext cx="1075165" cy="745191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F24A6915-9AAF-87C0-D804-3093BF9A43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978721" y="7114259"/>
            <a:ext cx="847293" cy="1121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C54BFC2-7738-4D0D-ADDF-E68392B9B061}"/>
              </a:ext>
            </a:extLst>
          </p:cNvPr>
          <p:cNvSpPr txBox="1"/>
          <p:nvPr/>
        </p:nvSpPr>
        <p:spPr>
          <a:xfrm>
            <a:off x="-1141585" y="7074956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442" y="4952877"/>
            <a:ext cx="1358764" cy="202769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4798" y="6248264"/>
            <a:ext cx="243861" cy="130125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78376" y="622730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29" y="5086957"/>
            <a:ext cx="805148" cy="12362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81410" y="507353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42" y="5972517"/>
            <a:ext cx="399116" cy="92870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51572" y="592280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383" y="6409628"/>
            <a:ext cx="234871" cy="129551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801" y="6592879"/>
            <a:ext cx="234871" cy="12955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450" y="5959656"/>
            <a:ext cx="1334826" cy="298027"/>
          </a:xfrm>
          <a:prstGeom prst="rect">
            <a:avLst/>
          </a:prstGeom>
        </p:spPr>
      </p:pic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55729" y="611668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32022" y="6105448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79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407665" y="610929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88720" y="609091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5171" y="5555235"/>
            <a:ext cx="1345035" cy="391873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6B984EFE-1B65-370F-0E82-9710B6E1ABD1}"/>
              </a:ext>
            </a:extLst>
          </p:cNvPr>
          <p:cNvSpPr/>
          <p:nvPr/>
        </p:nvSpPr>
        <p:spPr>
          <a:xfrm>
            <a:off x="756323" y="5854516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3" name="四角形: 角を丸くする 182">
            <a:extLst>
              <a:ext uri="{FF2B5EF4-FFF2-40B4-BE49-F238E27FC236}">
                <a16:creationId xmlns:a16="http://schemas.microsoft.com/office/drawing/2014/main" id="{E4C4227A-D36D-7DAD-DB45-1D367EDA14D5}"/>
              </a:ext>
            </a:extLst>
          </p:cNvPr>
          <p:cNvSpPr/>
          <p:nvPr/>
        </p:nvSpPr>
        <p:spPr>
          <a:xfrm>
            <a:off x="1401804" y="5859816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A742ECD1-ED46-1A27-B090-8F3ABE9B35FB}"/>
              </a:ext>
            </a:extLst>
          </p:cNvPr>
          <p:cNvSpPr txBox="1"/>
          <p:nvPr/>
        </p:nvSpPr>
        <p:spPr>
          <a:xfrm>
            <a:off x="417772" y="586731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234EA6AD-411A-DA10-C412-008D25CBC32C}"/>
              </a:ext>
            </a:extLst>
          </p:cNvPr>
          <p:cNvSpPr txBox="1"/>
          <p:nvPr/>
        </p:nvSpPr>
        <p:spPr>
          <a:xfrm>
            <a:off x="1077902" y="586059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6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66129" y="555700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32022" y="5545767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68620" y="570375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34513" y="569251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992316" y="554043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15723" y="5690539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BF9B2728-AF87-DFB9-EBB0-4FF5A27CB201}"/>
              </a:ext>
            </a:extLst>
          </p:cNvPr>
          <p:cNvSpPr txBox="1"/>
          <p:nvPr/>
        </p:nvSpPr>
        <p:spPr>
          <a:xfrm>
            <a:off x="713686" y="5843047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4E5E644C-E4FE-4B39-165C-7D86BF6BC820}"/>
              </a:ext>
            </a:extLst>
          </p:cNvPr>
          <p:cNvSpPr txBox="1"/>
          <p:nvPr/>
        </p:nvSpPr>
        <p:spPr>
          <a:xfrm>
            <a:off x="1368689" y="5846857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663326" y="541636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5559476" y="562707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659" y="4955860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015" y="6251247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6048593" y="6230288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46" y="5089940"/>
            <a:ext cx="805148" cy="123622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5451627" y="5076517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6159" y="5975500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5121789" y="5925792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600" y="6412611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0018" y="6595862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9667" y="5962639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5325946" y="611967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5977882" y="611227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5658937" y="6093893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5388" y="5558218"/>
            <a:ext cx="1345035" cy="391873"/>
          </a:xfrm>
          <a:prstGeom prst="rect">
            <a:avLst/>
          </a:prstGeom>
        </p:spPr>
      </p:pic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5326540" y="5857499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3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5972021" y="5862799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5648119" y="5863573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5536346" y="555998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5538837" y="570673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5004730" y="569549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5562533" y="5543416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5283903" y="5846030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5938906" y="5849840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4484175" y="547596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5176588" y="6103573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5020995" y="638808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5471754" y="637995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5876398" y="638524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5821053" y="6096033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8D1755-EA31-0181-FA42-906A54D59703}"/>
              </a:ext>
            </a:extLst>
          </p:cNvPr>
          <p:cNvSpPr/>
          <p:nvPr/>
        </p:nvSpPr>
        <p:spPr>
          <a:xfrm>
            <a:off x="-1929839" y="2449939"/>
            <a:ext cx="1864907" cy="21348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220(Outbound QTY)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120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REPACK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1  80pcs (Force print)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2  20pcs (YES/NO)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B1B458D-342C-39CF-AA11-502F6E7A4D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66234" y="2432427"/>
            <a:ext cx="1328605" cy="88187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7F2220-DC20-E7E2-276C-C48B9CDCAA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2560" y="5851690"/>
            <a:ext cx="1328605" cy="88187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CB95CF8-DDB5-E27D-00A3-88687F50A44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51717" y="5856489"/>
            <a:ext cx="1338306" cy="88522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2ECBBF9-3C38-FE7B-C437-16DC4A191BC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0088" y="6572338"/>
            <a:ext cx="1254295" cy="16993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50425" y="658563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0/50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7DE5ACA-1BE5-70C2-1D96-4F642080E2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50877" y="6562647"/>
            <a:ext cx="1254295" cy="16993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90248E6-EF67-11A7-82DD-0FCC7460F69B}"/>
              </a:ext>
            </a:extLst>
          </p:cNvPr>
          <p:cNvSpPr txBox="1"/>
          <p:nvPr/>
        </p:nvSpPr>
        <p:spPr>
          <a:xfrm>
            <a:off x="5911214" y="6575943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20/50</a:t>
            </a:r>
          </a:p>
        </p:txBody>
      </p:sp>
      <p:sp>
        <p:nvSpPr>
          <p:cNvPr id="101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5503495" y="5698438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FD5283C-1A00-6B5B-20E4-8FDDF51BF4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65887" y="3124482"/>
            <a:ext cx="1254295" cy="16993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FDDA2C8-11C4-9C2C-AD8F-8C1432CBADD4}"/>
              </a:ext>
            </a:extLst>
          </p:cNvPr>
          <p:cNvSpPr txBox="1"/>
          <p:nvPr/>
        </p:nvSpPr>
        <p:spPr>
          <a:xfrm>
            <a:off x="3026224" y="3137778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0/50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BF60039-1A91-EBE4-F94D-1A9AAF08A75B}"/>
              </a:ext>
            </a:extLst>
          </p:cNvPr>
          <p:cNvGrpSpPr/>
          <p:nvPr/>
        </p:nvGrpSpPr>
        <p:grpSpPr>
          <a:xfrm>
            <a:off x="1881709" y="4944666"/>
            <a:ext cx="876357" cy="943344"/>
            <a:chOff x="1995262" y="3857012"/>
            <a:chExt cx="876357" cy="94334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5B32DAF-5ADA-53D3-2DEF-05394A075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C2BD0AD-3035-EBAD-ED3E-A347865903FE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83" name="図 116">
                <a:extLst>
                  <a:ext uri="{FF2B5EF4-FFF2-40B4-BE49-F238E27FC236}">
                    <a16:creationId xmlns:a16="http://schemas.microsoft.com/office/drawing/2014/main" id="{5563845C-03EC-624A-81C3-5866A8BE7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84" name="台形 76">
                <a:extLst>
                  <a:ext uri="{FF2B5EF4-FFF2-40B4-BE49-F238E27FC236}">
                    <a16:creationId xmlns:a16="http://schemas.microsoft.com/office/drawing/2014/main" id="{7BBE0F41-497A-01C1-028A-34D29891352E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6" name="図 158">
            <a:extLst>
              <a:ext uri="{FF2B5EF4-FFF2-40B4-BE49-F238E27FC236}">
                <a16:creationId xmlns:a16="http://schemas.microsoft.com/office/drawing/2014/main" id="{A85927F3-6133-C996-C22A-26FB73F7DD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220648" y="5358382"/>
            <a:ext cx="1075165" cy="745191"/>
          </a:xfrm>
          <a:prstGeom prst="rect">
            <a:avLst/>
          </a:prstGeom>
        </p:spPr>
      </p:pic>
      <p:pic>
        <p:nvPicPr>
          <p:cNvPr id="88" name="図 159">
            <a:extLst>
              <a:ext uri="{FF2B5EF4-FFF2-40B4-BE49-F238E27FC236}">
                <a16:creationId xmlns:a16="http://schemas.microsoft.com/office/drawing/2014/main" id="{1813E13B-3FF2-DC4C-6146-208B9D7E7D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079520" y="5734460"/>
            <a:ext cx="847293" cy="112175"/>
          </a:xfrm>
          <a:prstGeom prst="rect">
            <a:avLst/>
          </a:prstGeom>
        </p:spPr>
      </p:pic>
      <p:sp>
        <p:nvSpPr>
          <p:cNvPr id="92" name="テキスト ボックス 160">
            <a:extLst>
              <a:ext uri="{FF2B5EF4-FFF2-40B4-BE49-F238E27FC236}">
                <a16:creationId xmlns:a16="http://schemas.microsoft.com/office/drawing/2014/main" id="{34D026C6-8F15-0213-1EEC-809486BDAA61}"/>
              </a:ext>
            </a:extLst>
          </p:cNvPr>
          <p:cNvSpPr txBox="1"/>
          <p:nvPr/>
        </p:nvSpPr>
        <p:spPr>
          <a:xfrm>
            <a:off x="-1242384" y="5695157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sp>
        <p:nvSpPr>
          <p:cNvPr id="115" name="テキスト ボックス 360">
            <a:extLst>
              <a:ext uri="{FF2B5EF4-FFF2-40B4-BE49-F238E27FC236}">
                <a16:creationId xmlns:a16="http://schemas.microsoft.com/office/drawing/2014/main" id="{02E9A767-7FB0-DF5E-19DC-8C7485D67122}"/>
              </a:ext>
            </a:extLst>
          </p:cNvPr>
          <p:cNvSpPr txBox="1"/>
          <p:nvPr/>
        </p:nvSpPr>
        <p:spPr>
          <a:xfrm>
            <a:off x="-1316333" y="4997761"/>
            <a:ext cx="871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Operation completed</a:t>
            </a:r>
          </a:p>
        </p:txBody>
      </p:sp>
      <p:pic>
        <p:nvPicPr>
          <p:cNvPr id="125" name="図 358">
            <a:extLst>
              <a:ext uri="{FF2B5EF4-FFF2-40B4-BE49-F238E27FC236}">
                <a16:creationId xmlns:a16="http://schemas.microsoft.com/office/drawing/2014/main" id="{D195AC12-C851-1664-CE1A-B55C3E567A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5603" y="5239658"/>
            <a:ext cx="1075165" cy="745191"/>
          </a:xfrm>
          <a:prstGeom prst="rect">
            <a:avLst/>
          </a:prstGeom>
        </p:spPr>
      </p:pic>
      <p:pic>
        <p:nvPicPr>
          <p:cNvPr id="126" name="図 359">
            <a:extLst>
              <a:ext uri="{FF2B5EF4-FFF2-40B4-BE49-F238E27FC236}">
                <a16:creationId xmlns:a16="http://schemas.microsoft.com/office/drawing/2014/main" id="{E9947F16-446C-E5A1-EFF6-78CA530CF0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1633" y="5626554"/>
            <a:ext cx="847293" cy="112175"/>
          </a:xfrm>
          <a:prstGeom prst="rect">
            <a:avLst/>
          </a:prstGeom>
        </p:spPr>
      </p:pic>
      <p:sp>
        <p:nvSpPr>
          <p:cNvPr id="127" name="テキスト ボックス 360">
            <a:extLst>
              <a:ext uri="{FF2B5EF4-FFF2-40B4-BE49-F238E27FC236}">
                <a16:creationId xmlns:a16="http://schemas.microsoft.com/office/drawing/2014/main" id="{40603C0C-1061-9A06-C41B-9A3F93EE884A}"/>
              </a:ext>
            </a:extLst>
          </p:cNvPr>
          <p:cNvSpPr txBox="1"/>
          <p:nvPr/>
        </p:nvSpPr>
        <p:spPr>
          <a:xfrm>
            <a:off x="3425613" y="5518101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129" name="テキスト ボックス 360">
            <a:extLst>
              <a:ext uri="{FF2B5EF4-FFF2-40B4-BE49-F238E27FC236}">
                <a16:creationId xmlns:a16="http://schemas.microsoft.com/office/drawing/2014/main" id="{76CF09C6-CBEE-C4D9-8F5D-60F9344116AC}"/>
              </a:ext>
            </a:extLst>
          </p:cNvPr>
          <p:cNvSpPr txBox="1"/>
          <p:nvPr/>
        </p:nvSpPr>
        <p:spPr>
          <a:xfrm>
            <a:off x="3359308" y="5649184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C718397-9467-0959-9D4E-38351E0DAA55}"/>
              </a:ext>
            </a:extLst>
          </p:cNvPr>
          <p:cNvSpPr/>
          <p:nvPr/>
        </p:nvSpPr>
        <p:spPr>
          <a:xfrm>
            <a:off x="3641796" y="5600447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31" name="テキスト ボックス 360">
            <a:extLst>
              <a:ext uri="{FF2B5EF4-FFF2-40B4-BE49-F238E27FC236}">
                <a16:creationId xmlns:a16="http://schemas.microsoft.com/office/drawing/2014/main" id="{AACE2DA4-6A82-3A7E-511B-45C6BF39E508}"/>
              </a:ext>
            </a:extLst>
          </p:cNvPr>
          <p:cNvSpPr txBox="1"/>
          <p:nvPr/>
        </p:nvSpPr>
        <p:spPr>
          <a:xfrm>
            <a:off x="3993849" y="5634753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/20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5714851" y="6753593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3040" y="6213038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9070" y="6599934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3423050" y="6491481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38" y="6295007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3467127" y="6603373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sp>
        <p:nvSpPr>
          <p:cNvPr id="338" name="矢印: 右 287">
            <a:extLst>
              <a:ext uri="{FF2B5EF4-FFF2-40B4-BE49-F238E27FC236}">
                <a16:creationId xmlns:a16="http://schemas.microsoft.com/office/drawing/2014/main" id="{0448584A-CAA3-4D09-B876-EB9897805F25}"/>
              </a:ext>
            </a:extLst>
          </p:cNvPr>
          <p:cNvSpPr/>
          <p:nvPr/>
        </p:nvSpPr>
        <p:spPr>
          <a:xfrm rot="10800000">
            <a:off x="4480008" y="641245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5696511" y="6740914"/>
            <a:ext cx="760431" cy="362173"/>
            <a:chOff x="1139385" y="5401772"/>
            <a:chExt cx="760431" cy="362173"/>
          </a:xfrm>
        </p:grpSpPr>
        <p:sp>
          <p:nvSpPr>
            <p:cNvPr id="34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pic>
        <p:nvPicPr>
          <p:cNvPr id="342" name="Picture 2" descr="info&quot; Icon - Download for free – Iconduck">
            <a:extLst>
              <a:ext uri="{FF2B5EF4-FFF2-40B4-BE49-F238E27FC236}">
                <a16:creationId xmlns:a16="http://schemas.microsoft.com/office/drawing/2014/main" id="{DD48D711-8CCA-329A-F198-118F0A6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29" y="5320039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" name="テキスト ボックス 282">
            <a:extLst>
              <a:ext uri="{FF2B5EF4-FFF2-40B4-BE49-F238E27FC236}">
                <a16:creationId xmlns:a16="http://schemas.microsoft.com/office/drawing/2014/main" id="{A8A9AE05-7E41-4BE1-044C-9B764B15B3B4}"/>
              </a:ext>
            </a:extLst>
          </p:cNvPr>
          <p:cNvSpPr txBox="1"/>
          <p:nvPr/>
        </p:nvSpPr>
        <p:spPr>
          <a:xfrm>
            <a:off x="997391" y="7813737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47" name="テキスト ボックス 284">
            <a:extLst>
              <a:ext uri="{FF2B5EF4-FFF2-40B4-BE49-F238E27FC236}">
                <a16:creationId xmlns:a16="http://schemas.microsoft.com/office/drawing/2014/main" id="{333DE41F-799A-2D68-BDBF-F1C02201CA8B}"/>
              </a:ext>
            </a:extLst>
          </p:cNvPr>
          <p:cNvSpPr txBox="1"/>
          <p:nvPr/>
        </p:nvSpPr>
        <p:spPr>
          <a:xfrm>
            <a:off x="1829783" y="8059521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sp>
        <p:nvSpPr>
          <p:cNvPr id="348" name="矢印: 右 287">
            <a:extLst>
              <a:ext uri="{FF2B5EF4-FFF2-40B4-BE49-F238E27FC236}">
                <a16:creationId xmlns:a16="http://schemas.microsoft.com/office/drawing/2014/main" id="{A05E5EA7-3776-32D6-784E-B9AF7E1DBD92}"/>
              </a:ext>
            </a:extLst>
          </p:cNvPr>
          <p:cNvSpPr/>
          <p:nvPr/>
        </p:nvSpPr>
        <p:spPr>
          <a:xfrm>
            <a:off x="4497602" y="750002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49" name="図 289">
            <a:extLst>
              <a:ext uri="{FF2B5EF4-FFF2-40B4-BE49-F238E27FC236}">
                <a16:creationId xmlns:a16="http://schemas.microsoft.com/office/drawing/2014/main" id="{F7AB978A-479A-95E2-0AC3-5BB87B3FFA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574" y="7142525"/>
            <a:ext cx="1358764" cy="2027693"/>
          </a:xfrm>
          <a:prstGeom prst="rect">
            <a:avLst/>
          </a:prstGeom>
        </p:spPr>
      </p:pic>
      <p:pic>
        <p:nvPicPr>
          <p:cNvPr id="350" name="図 290">
            <a:extLst>
              <a:ext uri="{FF2B5EF4-FFF2-40B4-BE49-F238E27FC236}">
                <a16:creationId xmlns:a16="http://schemas.microsoft.com/office/drawing/2014/main" id="{26FE2C5A-18D0-7005-4E93-50A0A2EC17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2930" y="8437912"/>
            <a:ext cx="243861" cy="130125"/>
          </a:xfrm>
          <a:prstGeom prst="rect">
            <a:avLst/>
          </a:prstGeom>
        </p:spPr>
      </p:pic>
      <p:sp>
        <p:nvSpPr>
          <p:cNvPr id="351" name="テキスト ボックス 291">
            <a:extLst>
              <a:ext uri="{FF2B5EF4-FFF2-40B4-BE49-F238E27FC236}">
                <a16:creationId xmlns:a16="http://schemas.microsoft.com/office/drawing/2014/main" id="{1444EFE0-1B0A-2FC4-E0F7-432D37EBE54A}"/>
              </a:ext>
            </a:extLst>
          </p:cNvPr>
          <p:cNvSpPr txBox="1"/>
          <p:nvPr/>
        </p:nvSpPr>
        <p:spPr>
          <a:xfrm>
            <a:off x="1486508" y="8416953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52" name="図 292">
            <a:extLst>
              <a:ext uri="{FF2B5EF4-FFF2-40B4-BE49-F238E27FC236}">
                <a16:creationId xmlns:a16="http://schemas.microsoft.com/office/drawing/2014/main" id="{E9ED07FC-80D4-2910-7F3F-9B15FA2E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61" y="7276605"/>
            <a:ext cx="805148" cy="123622"/>
          </a:xfrm>
          <a:prstGeom prst="rect">
            <a:avLst/>
          </a:prstGeom>
        </p:spPr>
      </p:pic>
      <p:sp>
        <p:nvSpPr>
          <p:cNvPr id="353" name="テキスト ボックス 293">
            <a:extLst>
              <a:ext uri="{FF2B5EF4-FFF2-40B4-BE49-F238E27FC236}">
                <a16:creationId xmlns:a16="http://schemas.microsoft.com/office/drawing/2014/main" id="{90F45D57-1BAC-35AB-3745-CFD521255464}"/>
              </a:ext>
            </a:extLst>
          </p:cNvPr>
          <p:cNvSpPr txBox="1"/>
          <p:nvPr/>
        </p:nvSpPr>
        <p:spPr>
          <a:xfrm>
            <a:off x="889542" y="726318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54" name="図 294">
            <a:extLst>
              <a:ext uri="{FF2B5EF4-FFF2-40B4-BE49-F238E27FC236}">
                <a16:creationId xmlns:a16="http://schemas.microsoft.com/office/drawing/2014/main" id="{B9A99438-A810-D4F3-F7C4-483A7EBE12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074" y="8162165"/>
            <a:ext cx="399116" cy="92870"/>
          </a:xfrm>
          <a:prstGeom prst="rect">
            <a:avLst/>
          </a:prstGeom>
        </p:spPr>
      </p:pic>
      <p:sp>
        <p:nvSpPr>
          <p:cNvPr id="355" name="テキスト ボックス 295">
            <a:extLst>
              <a:ext uri="{FF2B5EF4-FFF2-40B4-BE49-F238E27FC236}">
                <a16:creationId xmlns:a16="http://schemas.microsoft.com/office/drawing/2014/main" id="{17424865-B0D9-2F4D-6B20-99D38C512C3E}"/>
              </a:ext>
            </a:extLst>
          </p:cNvPr>
          <p:cNvSpPr txBox="1"/>
          <p:nvPr/>
        </p:nvSpPr>
        <p:spPr>
          <a:xfrm>
            <a:off x="559704" y="8112457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356" name="図 296">
            <a:extLst>
              <a:ext uri="{FF2B5EF4-FFF2-40B4-BE49-F238E27FC236}">
                <a16:creationId xmlns:a16="http://schemas.microsoft.com/office/drawing/2014/main" id="{B774EF42-06E2-6271-ED43-F27A8F9432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515" y="8599276"/>
            <a:ext cx="234871" cy="129551"/>
          </a:xfrm>
          <a:prstGeom prst="rect">
            <a:avLst/>
          </a:prstGeom>
        </p:spPr>
      </p:pic>
      <p:pic>
        <p:nvPicPr>
          <p:cNvPr id="357" name="図 297">
            <a:extLst>
              <a:ext uri="{FF2B5EF4-FFF2-40B4-BE49-F238E27FC236}">
                <a16:creationId xmlns:a16="http://schemas.microsoft.com/office/drawing/2014/main" id="{0D24748E-658A-DFC7-9A4D-97C92B5EC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933" y="8782527"/>
            <a:ext cx="234871" cy="129551"/>
          </a:xfrm>
          <a:prstGeom prst="rect">
            <a:avLst/>
          </a:prstGeom>
        </p:spPr>
      </p:pic>
      <p:pic>
        <p:nvPicPr>
          <p:cNvPr id="358" name="図 298">
            <a:extLst>
              <a:ext uri="{FF2B5EF4-FFF2-40B4-BE49-F238E27FC236}">
                <a16:creationId xmlns:a16="http://schemas.microsoft.com/office/drawing/2014/main" id="{0D733A9A-D363-9E13-A95C-1DEC312EC1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582" y="8149304"/>
            <a:ext cx="1334826" cy="298027"/>
          </a:xfrm>
          <a:prstGeom prst="rect">
            <a:avLst/>
          </a:prstGeom>
        </p:spPr>
      </p:pic>
      <p:sp>
        <p:nvSpPr>
          <p:cNvPr id="359" name="四角形: 角を丸くする 299">
            <a:extLst>
              <a:ext uri="{FF2B5EF4-FFF2-40B4-BE49-F238E27FC236}">
                <a16:creationId xmlns:a16="http://schemas.microsoft.com/office/drawing/2014/main" id="{6F3E9AC0-903C-5478-99A3-25C851F8A98B}"/>
              </a:ext>
            </a:extLst>
          </p:cNvPr>
          <p:cNvSpPr/>
          <p:nvPr/>
        </p:nvSpPr>
        <p:spPr>
          <a:xfrm>
            <a:off x="763861" y="8306335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0" name="テキスト ボックス 300">
            <a:extLst>
              <a:ext uri="{FF2B5EF4-FFF2-40B4-BE49-F238E27FC236}">
                <a16:creationId xmlns:a16="http://schemas.microsoft.com/office/drawing/2014/main" id="{D75C7944-FBC1-C6D1-D910-9B6408116E06}"/>
              </a:ext>
            </a:extLst>
          </p:cNvPr>
          <p:cNvSpPr txBox="1"/>
          <p:nvPr/>
        </p:nvSpPr>
        <p:spPr>
          <a:xfrm>
            <a:off x="440154" y="8295096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361" name="四角形: 角を丸くする 301">
            <a:extLst>
              <a:ext uri="{FF2B5EF4-FFF2-40B4-BE49-F238E27FC236}">
                <a16:creationId xmlns:a16="http://schemas.microsoft.com/office/drawing/2014/main" id="{F0EB0CEC-7F24-BFB5-086D-F60476EF8DBF}"/>
              </a:ext>
            </a:extLst>
          </p:cNvPr>
          <p:cNvSpPr/>
          <p:nvPr/>
        </p:nvSpPr>
        <p:spPr>
          <a:xfrm>
            <a:off x="1415797" y="8298941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2" name="テキスト ボックス 302">
            <a:extLst>
              <a:ext uri="{FF2B5EF4-FFF2-40B4-BE49-F238E27FC236}">
                <a16:creationId xmlns:a16="http://schemas.microsoft.com/office/drawing/2014/main" id="{69D758D1-54B9-E516-A329-03A204E17DB7}"/>
              </a:ext>
            </a:extLst>
          </p:cNvPr>
          <p:cNvSpPr txBox="1"/>
          <p:nvPr/>
        </p:nvSpPr>
        <p:spPr>
          <a:xfrm>
            <a:off x="1096852" y="8280558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363" name="図 303">
            <a:extLst>
              <a:ext uri="{FF2B5EF4-FFF2-40B4-BE49-F238E27FC236}">
                <a16:creationId xmlns:a16="http://schemas.microsoft.com/office/drawing/2014/main" id="{750A8384-CE00-B9FE-21AC-AEA834622C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303" y="7744883"/>
            <a:ext cx="1345035" cy="391873"/>
          </a:xfrm>
          <a:prstGeom prst="rect">
            <a:avLst/>
          </a:prstGeom>
        </p:spPr>
      </p:pic>
      <p:sp>
        <p:nvSpPr>
          <p:cNvPr id="364" name="四角形: 角を丸くする 304">
            <a:extLst>
              <a:ext uri="{FF2B5EF4-FFF2-40B4-BE49-F238E27FC236}">
                <a16:creationId xmlns:a16="http://schemas.microsoft.com/office/drawing/2014/main" id="{C12F9AE5-DB83-9D66-0F4A-6A3AA3B22EEA}"/>
              </a:ext>
            </a:extLst>
          </p:cNvPr>
          <p:cNvSpPr/>
          <p:nvPr/>
        </p:nvSpPr>
        <p:spPr>
          <a:xfrm>
            <a:off x="764455" y="8044164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5" name="四角形: 角を丸くする 305">
            <a:extLst>
              <a:ext uri="{FF2B5EF4-FFF2-40B4-BE49-F238E27FC236}">
                <a16:creationId xmlns:a16="http://schemas.microsoft.com/office/drawing/2014/main" id="{FC969710-F285-0E45-EC9F-B786C8FB7A86}"/>
              </a:ext>
            </a:extLst>
          </p:cNvPr>
          <p:cNvSpPr/>
          <p:nvPr/>
        </p:nvSpPr>
        <p:spPr>
          <a:xfrm>
            <a:off x="1409936" y="8049464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6" name="テキスト ボックス 306">
            <a:extLst>
              <a:ext uri="{FF2B5EF4-FFF2-40B4-BE49-F238E27FC236}">
                <a16:creationId xmlns:a16="http://schemas.microsoft.com/office/drawing/2014/main" id="{6D21F68C-B587-3FE7-E9AD-8EF2F5DDD0C2}"/>
              </a:ext>
            </a:extLst>
          </p:cNvPr>
          <p:cNvSpPr txBox="1"/>
          <p:nvPr/>
        </p:nvSpPr>
        <p:spPr>
          <a:xfrm>
            <a:off x="425904" y="805695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367" name="テキスト ボックス 307">
            <a:extLst>
              <a:ext uri="{FF2B5EF4-FFF2-40B4-BE49-F238E27FC236}">
                <a16:creationId xmlns:a16="http://schemas.microsoft.com/office/drawing/2014/main" id="{3AF31D44-8BDD-CE36-00CC-F23411E239F8}"/>
              </a:ext>
            </a:extLst>
          </p:cNvPr>
          <p:cNvSpPr txBox="1"/>
          <p:nvPr/>
        </p:nvSpPr>
        <p:spPr>
          <a:xfrm>
            <a:off x="1086034" y="805023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368" name="四角形: 角を丸くする 308">
            <a:extLst>
              <a:ext uri="{FF2B5EF4-FFF2-40B4-BE49-F238E27FC236}">
                <a16:creationId xmlns:a16="http://schemas.microsoft.com/office/drawing/2014/main" id="{EF2A7DCF-B162-7EB0-5482-8F5AADC745F7}"/>
              </a:ext>
            </a:extLst>
          </p:cNvPr>
          <p:cNvSpPr/>
          <p:nvPr/>
        </p:nvSpPr>
        <p:spPr>
          <a:xfrm>
            <a:off x="974261" y="774665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9" name="テキスト ボックス 309">
            <a:extLst>
              <a:ext uri="{FF2B5EF4-FFF2-40B4-BE49-F238E27FC236}">
                <a16:creationId xmlns:a16="http://schemas.microsoft.com/office/drawing/2014/main" id="{847A77FC-D2F1-CB1A-EA3A-6C72E1FA9B8A}"/>
              </a:ext>
            </a:extLst>
          </p:cNvPr>
          <p:cNvSpPr txBox="1"/>
          <p:nvPr/>
        </p:nvSpPr>
        <p:spPr>
          <a:xfrm>
            <a:off x="440154" y="7735415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370" name="四角形: 角を丸くする 310">
            <a:extLst>
              <a:ext uri="{FF2B5EF4-FFF2-40B4-BE49-F238E27FC236}">
                <a16:creationId xmlns:a16="http://schemas.microsoft.com/office/drawing/2014/main" id="{1D988236-38AB-E757-EE14-7B8F53126951}"/>
              </a:ext>
            </a:extLst>
          </p:cNvPr>
          <p:cNvSpPr/>
          <p:nvPr/>
        </p:nvSpPr>
        <p:spPr>
          <a:xfrm>
            <a:off x="976752" y="789339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71" name="テキスト ボックス 311">
            <a:extLst>
              <a:ext uri="{FF2B5EF4-FFF2-40B4-BE49-F238E27FC236}">
                <a16:creationId xmlns:a16="http://schemas.microsoft.com/office/drawing/2014/main" id="{88AD8F39-CE75-F9A1-E301-BAD1BCCA1BD1}"/>
              </a:ext>
            </a:extLst>
          </p:cNvPr>
          <p:cNvSpPr txBox="1"/>
          <p:nvPr/>
        </p:nvSpPr>
        <p:spPr>
          <a:xfrm>
            <a:off x="442645" y="7882160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372" name="テキスト ボックス 312">
            <a:extLst>
              <a:ext uri="{FF2B5EF4-FFF2-40B4-BE49-F238E27FC236}">
                <a16:creationId xmlns:a16="http://schemas.microsoft.com/office/drawing/2014/main" id="{6D24ADC4-8655-10DD-A97A-A5EFE1424C2E}"/>
              </a:ext>
            </a:extLst>
          </p:cNvPr>
          <p:cNvSpPr txBox="1"/>
          <p:nvPr/>
        </p:nvSpPr>
        <p:spPr>
          <a:xfrm>
            <a:off x="1000448" y="773008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73" name="テキスト ボックス 313">
            <a:extLst>
              <a:ext uri="{FF2B5EF4-FFF2-40B4-BE49-F238E27FC236}">
                <a16:creationId xmlns:a16="http://schemas.microsoft.com/office/drawing/2014/main" id="{8CCE687E-848A-07C7-1CEE-1E55B3FAA2AA}"/>
              </a:ext>
            </a:extLst>
          </p:cNvPr>
          <p:cNvSpPr txBox="1"/>
          <p:nvPr/>
        </p:nvSpPr>
        <p:spPr>
          <a:xfrm>
            <a:off x="923855" y="7880187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374" name="テキスト ボックス 314">
            <a:extLst>
              <a:ext uri="{FF2B5EF4-FFF2-40B4-BE49-F238E27FC236}">
                <a16:creationId xmlns:a16="http://schemas.microsoft.com/office/drawing/2014/main" id="{21A167B8-A7DC-A384-61BE-A87E72BF9DAF}"/>
              </a:ext>
            </a:extLst>
          </p:cNvPr>
          <p:cNvSpPr txBox="1"/>
          <p:nvPr/>
        </p:nvSpPr>
        <p:spPr>
          <a:xfrm>
            <a:off x="721818" y="8032695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375" name="テキスト ボックス 315">
            <a:extLst>
              <a:ext uri="{FF2B5EF4-FFF2-40B4-BE49-F238E27FC236}">
                <a16:creationId xmlns:a16="http://schemas.microsoft.com/office/drawing/2014/main" id="{567806BA-B7BF-153A-206B-F5CFF51981F4}"/>
              </a:ext>
            </a:extLst>
          </p:cNvPr>
          <p:cNvSpPr txBox="1"/>
          <p:nvPr/>
        </p:nvSpPr>
        <p:spPr>
          <a:xfrm>
            <a:off x="1376821" y="8036505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376" name="矢印: 右 316">
            <a:extLst>
              <a:ext uri="{FF2B5EF4-FFF2-40B4-BE49-F238E27FC236}">
                <a16:creationId xmlns:a16="http://schemas.microsoft.com/office/drawing/2014/main" id="{516139D2-744A-E951-1B9A-0D0BAA0FB254}"/>
              </a:ext>
            </a:extLst>
          </p:cNvPr>
          <p:cNvSpPr/>
          <p:nvPr/>
        </p:nvSpPr>
        <p:spPr>
          <a:xfrm>
            <a:off x="1671458" y="760601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7" name="Picture 376">
            <a:extLst>
              <a:ext uri="{FF2B5EF4-FFF2-40B4-BE49-F238E27FC236}">
                <a16:creationId xmlns:a16="http://schemas.microsoft.com/office/drawing/2014/main" id="{D72D99D4-28F6-47D6-609F-536164771A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568" y="8040024"/>
            <a:ext cx="1328605" cy="881871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EE159209-D5C5-56BD-27CB-404D154802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7096" y="8760672"/>
            <a:ext cx="1254295" cy="169937"/>
          </a:xfrm>
          <a:prstGeom prst="rect">
            <a:avLst/>
          </a:prstGeom>
        </p:spPr>
      </p:pic>
      <p:sp>
        <p:nvSpPr>
          <p:cNvPr id="379" name="TextBox 378">
            <a:extLst>
              <a:ext uri="{FF2B5EF4-FFF2-40B4-BE49-F238E27FC236}">
                <a16:creationId xmlns:a16="http://schemas.microsoft.com/office/drawing/2014/main" id="{7401C522-25EB-E67A-A3EB-C4AE97EBDBE1}"/>
              </a:ext>
            </a:extLst>
          </p:cNvPr>
          <p:cNvSpPr txBox="1"/>
          <p:nvPr/>
        </p:nvSpPr>
        <p:spPr>
          <a:xfrm>
            <a:off x="1357433" y="8773968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0/50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E021B989-22D2-D3AC-9D39-397B2244BF17}"/>
              </a:ext>
            </a:extLst>
          </p:cNvPr>
          <p:cNvGrpSpPr/>
          <p:nvPr/>
        </p:nvGrpSpPr>
        <p:grpSpPr>
          <a:xfrm>
            <a:off x="1885025" y="7156122"/>
            <a:ext cx="876357" cy="943344"/>
            <a:chOff x="1995262" y="3857012"/>
            <a:chExt cx="876357" cy="943344"/>
          </a:xfrm>
        </p:grpSpPr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21133E66-11F2-D43A-AB6A-2F3B48260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D2200728-EF16-A1DA-1235-9CF4E75949B7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383" name="図 116">
                <a:extLst>
                  <a:ext uri="{FF2B5EF4-FFF2-40B4-BE49-F238E27FC236}">
                    <a16:creationId xmlns:a16="http://schemas.microsoft.com/office/drawing/2014/main" id="{3DA3B30D-66AF-9DAD-ADEC-6CBBB29F6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384" name="台形 76">
                <a:extLst>
                  <a:ext uri="{FF2B5EF4-FFF2-40B4-BE49-F238E27FC236}">
                    <a16:creationId xmlns:a16="http://schemas.microsoft.com/office/drawing/2014/main" id="{CDF0EB77-554D-13F0-9AEC-3B3F21D1C4B3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5" name="矢印: 右 89">
            <a:extLst>
              <a:ext uri="{FF2B5EF4-FFF2-40B4-BE49-F238E27FC236}">
                <a16:creationId xmlns:a16="http://schemas.microsoft.com/office/drawing/2014/main" id="{2A7ADC20-B011-2D6F-750D-38719234E492}"/>
              </a:ext>
            </a:extLst>
          </p:cNvPr>
          <p:cNvSpPr/>
          <p:nvPr/>
        </p:nvSpPr>
        <p:spPr>
          <a:xfrm>
            <a:off x="3051672" y="754257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86" name="図 358">
            <a:extLst>
              <a:ext uri="{FF2B5EF4-FFF2-40B4-BE49-F238E27FC236}">
                <a16:creationId xmlns:a16="http://schemas.microsoft.com/office/drawing/2014/main" id="{15D1B5D3-0C14-5B75-0D27-926DD41D1F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7403" y="7301937"/>
            <a:ext cx="1075165" cy="745191"/>
          </a:xfrm>
          <a:prstGeom prst="rect">
            <a:avLst/>
          </a:prstGeom>
        </p:spPr>
      </p:pic>
      <p:pic>
        <p:nvPicPr>
          <p:cNvPr id="387" name="図 359">
            <a:extLst>
              <a:ext uri="{FF2B5EF4-FFF2-40B4-BE49-F238E27FC236}">
                <a16:creationId xmlns:a16="http://schemas.microsoft.com/office/drawing/2014/main" id="{A7A308EC-3F56-D837-8AD0-5F6C40C50D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3433" y="7688833"/>
            <a:ext cx="847293" cy="112175"/>
          </a:xfrm>
          <a:prstGeom prst="rect">
            <a:avLst/>
          </a:prstGeom>
        </p:spPr>
      </p:pic>
      <p:sp>
        <p:nvSpPr>
          <p:cNvPr id="388" name="テキスト ボックス 360">
            <a:extLst>
              <a:ext uri="{FF2B5EF4-FFF2-40B4-BE49-F238E27FC236}">
                <a16:creationId xmlns:a16="http://schemas.microsoft.com/office/drawing/2014/main" id="{E805536E-918B-4150-EBEB-769BF6147EA5}"/>
              </a:ext>
            </a:extLst>
          </p:cNvPr>
          <p:cNvSpPr txBox="1"/>
          <p:nvPr/>
        </p:nvSpPr>
        <p:spPr>
          <a:xfrm>
            <a:off x="3427413" y="7580380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389" name="テキスト ボックス 360">
            <a:extLst>
              <a:ext uri="{FF2B5EF4-FFF2-40B4-BE49-F238E27FC236}">
                <a16:creationId xmlns:a16="http://schemas.microsoft.com/office/drawing/2014/main" id="{6BF1A5E6-36D2-C551-60C3-E58E61AD0152}"/>
              </a:ext>
            </a:extLst>
          </p:cNvPr>
          <p:cNvSpPr txBox="1"/>
          <p:nvPr/>
        </p:nvSpPr>
        <p:spPr>
          <a:xfrm>
            <a:off x="3361108" y="7711463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390" name="Rectangle: Rounded Corners 389">
            <a:extLst>
              <a:ext uri="{FF2B5EF4-FFF2-40B4-BE49-F238E27FC236}">
                <a16:creationId xmlns:a16="http://schemas.microsoft.com/office/drawing/2014/main" id="{FAF4E306-9498-44FC-7C8F-DC92D133334B}"/>
              </a:ext>
            </a:extLst>
          </p:cNvPr>
          <p:cNvSpPr/>
          <p:nvPr/>
        </p:nvSpPr>
        <p:spPr>
          <a:xfrm>
            <a:off x="3643596" y="7662726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391" name="テキスト ボックス 360">
            <a:extLst>
              <a:ext uri="{FF2B5EF4-FFF2-40B4-BE49-F238E27FC236}">
                <a16:creationId xmlns:a16="http://schemas.microsoft.com/office/drawing/2014/main" id="{AF362411-301C-32FB-F26D-418FDF169FA6}"/>
              </a:ext>
            </a:extLst>
          </p:cNvPr>
          <p:cNvSpPr txBox="1"/>
          <p:nvPr/>
        </p:nvSpPr>
        <p:spPr>
          <a:xfrm>
            <a:off x="3995649" y="7697032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/20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pic>
        <p:nvPicPr>
          <p:cNvPr id="392" name="図 358">
            <a:extLst>
              <a:ext uri="{FF2B5EF4-FFF2-40B4-BE49-F238E27FC236}">
                <a16:creationId xmlns:a16="http://schemas.microsoft.com/office/drawing/2014/main" id="{591EC575-C610-7A70-65B5-64E95F95E2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921" y="7299011"/>
            <a:ext cx="1075165" cy="745191"/>
          </a:xfrm>
          <a:prstGeom prst="rect">
            <a:avLst/>
          </a:prstGeom>
        </p:spPr>
      </p:pic>
      <p:pic>
        <p:nvPicPr>
          <p:cNvPr id="393" name="図 359">
            <a:extLst>
              <a:ext uri="{FF2B5EF4-FFF2-40B4-BE49-F238E27FC236}">
                <a16:creationId xmlns:a16="http://schemas.microsoft.com/office/drawing/2014/main" id="{C405A62B-031D-1B65-48E2-3F011075B6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9951" y="7685907"/>
            <a:ext cx="847293" cy="112175"/>
          </a:xfrm>
          <a:prstGeom prst="rect">
            <a:avLst/>
          </a:prstGeom>
        </p:spPr>
      </p:pic>
      <p:sp>
        <p:nvSpPr>
          <p:cNvPr id="394" name="テキスト ボックス 360">
            <a:extLst>
              <a:ext uri="{FF2B5EF4-FFF2-40B4-BE49-F238E27FC236}">
                <a16:creationId xmlns:a16="http://schemas.microsoft.com/office/drawing/2014/main" id="{44A2145E-4ACB-3A90-B0B2-4DD8CB39326F}"/>
              </a:ext>
            </a:extLst>
          </p:cNvPr>
          <p:cNvSpPr txBox="1"/>
          <p:nvPr/>
        </p:nvSpPr>
        <p:spPr>
          <a:xfrm>
            <a:off x="4890087" y="7648785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Cannot enter the EXCEED qty! </a:t>
            </a:r>
          </a:p>
        </p:txBody>
      </p:sp>
      <p:sp>
        <p:nvSpPr>
          <p:cNvPr id="395" name="四角形: 角を丸くする 28">
            <a:extLst>
              <a:ext uri="{FF2B5EF4-FFF2-40B4-BE49-F238E27FC236}">
                <a16:creationId xmlns:a16="http://schemas.microsoft.com/office/drawing/2014/main" id="{4125B862-8646-CB88-B3CA-54DC3F701BA9}"/>
              </a:ext>
            </a:extLst>
          </p:cNvPr>
          <p:cNvSpPr/>
          <p:nvPr/>
        </p:nvSpPr>
        <p:spPr>
          <a:xfrm>
            <a:off x="5334295" y="7815800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6" name="矢印: 右 287">
            <a:extLst>
              <a:ext uri="{FF2B5EF4-FFF2-40B4-BE49-F238E27FC236}">
                <a16:creationId xmlns:a16="http://schemas.microsoft.com/office/drawing/2014/main" id="{1E9B41C0-2E2A-2FEB-D8C4-454E20A970AE}"/>
              </a:ext>
            </a:extLst>
          </p:cNvPr>
          <p:cNvSpPr/>
          <p:nvPr/>
        </p:nvSpPr>
        <p:spPr>
          <a:xfrm>
            <a:off x="4495930" y="849073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97" name="矢印: 右 89">
            <a:extLst>
              <a:ext uri="{FF2B5EF4-FFF2-40B4-BE49-F238E27FC236}">
                <a16:creationId xmlns:a16="http://schemas.microsoft.com/office/drawing/2014/main" id="{53AD63AB-3232-ADA3-4E63-EEF30116AE79}"/>
              </a:ext>
            </a:extLst>
          </p:cNvPr>
          <p:cNvSpPr/>
          <p:nvPr/>
        </p:nvSpPr>
        <p:spPr>
          <a:xfrm>
            <a:off x="3050000" y="853328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98" name="図 358">
            <a:extLst>
              <a:ext uri="{FF2B5EF4-FFF2-40B4-BE49-F238E27FC236}">
                <a16:creationId xmlns:a16="http://schemas.microsoft.com/office/drawing/2014/main" id="{90E6C17C-4AFF-4A5D-79EB-8C17043534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5731" y="8292640"/>
            <a:ext cx="1075165" cy="745191"/>
          </a:xfrm>
          <a:prstGeom prst="rect">
            <a:avLst/>
          </a:prstGeom>
        </p:spPr>
      </p:pic>
      <p:pic>
        <p:nvPicPr>
          <p:cNvPr id="399" name="図 359">
            <a:extLst>
              <a:ext uri="{FF2B5EF4-FFF2-40B4-BE49-F238E27FC236}">
                <a16:creationId xmlns:a16="http://schemas.microsoft.com/office/drawing/2014/main" id="{F2B7884D-7285-418F-2440-4CC30A3DEE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1761" y="8679536"/>
            <a:ext cx="847293" cy="112175"/>
          </a:xfrm>
          <a:prstGeom prst="rect">
            <a:avLst/>
          </a:prstGeom>
        </p:spPr>
      </p:pic>
      <p:sp>
        <p:nvSpPr>
          <p:cNvPr id="400" name="テキスト ボックス 360">
            <a:extLst>
              <a:ext uri="{FF2B5EF4-FFF2-40B4-BE49-F238E27FC236}">
                <a16:creationId xmlns:a16="http://schemas.microsoft.com/office/drawing/2014/main" id="{3A45C9BA-9041-CBE7-0201-6E22265E007E}"/>
              </a:ext>
            </a:extLst>
          </p:cNvPr>
          <p:cNvSpPr txBox="1"/>
          <p:nvPr/>
        </p:nvSpPr>
        <p:spPr>
          <a:xfrm>
            <a:off x="3425741" y="8571083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401" name="テキスト ボックス 360">
            <a:extLst>
              <a:ext uri="{FF2B5EF4-FFF2-40B4-BE49-F238E27FC236}">
                <a16:creationId xmlns:a16="http://schemas.microsoft.com/office/drawing/2014/main" id="{882B2439-42CB-5BCE-C622-8A2D197E2B35}"/>
              </a:ext>
            </a:extLst>
          </p:cNvPr>
          <p:cNvSpPr txBox="1"/>
          <p:nvPr/>
        </p:nvSpPr>
        <p:spPr>
          <a:xfrm>
            <a:off x="3359436" y="8702166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402" name="Rectangle: Rounded Corners 401">
            <a:extLst>
              <a:ext uri="{FF2B5EF4-FFF2-40B4-BE49-F238E27FC236}">
                <a16:creationId xmlns:a16="http://schemas.microsoft.com/office/drawing/2014/main" id="{D9B43FC7-45B2-374C-95BB-875E6FDB4601}"/>
              </a:ext>
            </a:extLst>
          </p:cNvPr>
          <p:cNvSpPr/>
          <p:nvPr/>
        </p:nvSpPr>
        <p:spPr>
          <a:xfrm>
            <a:off x="3641924" y="8653429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03" name="テキスト ボックス 360">
            <a:extLst>
              <a:ext uri="{FF2B5EF4-FFF2-40B4-BE49-F238E27FC236}">
                <a16:creationId xmlns:a16="http://schemas.microsoft.com/office/drawing/2014/main" id="{66E7EF87-F2AA-A871-F802-B090FE63A30E}"/>
              </a:ext>
            </a:extLst>
          </p:cNvPr>
          <p:cNvSpPr txBox="1"/>
          <p:nvPr/>
        </p:nvSpPr>
        <p:spPr>
          <a:xfrm>
            <a:off x="3993977" y="8687735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/20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pic>
        <p:nvPicPr>
          <p:cNvPr id="404" name="図 358">
            <a:extLst>
              <a:ext uri="{FF2B5EF4-FFF2-40B4-BE49-F238E27FC236}">
                <a16:creationId xmlns:a16="http://schemas.microsoft.com/office/drawing/2014/main" id="{38B09C29-286C-5669-F1B2-4B444C693E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2249" y="8289714"/>
            <a:ext cx="1075165" cy="745191"/>
          </a:xfrm>
          <a:prstGeom prst="rect">
            <a:avLst/>
          </a:prstGeom>
        </p:spPr>
      </p:pic>
      <p:pic>
        <p:nvPicPr>
          <p:cNvPr id="405" name="図 359">
            <a:extLst>
              <a:ext uri="{FF2B5EF4-FFF2-40B4-BE49-F238E27FC236}">
                <a16:creationId xmlns:a16="http://schemas.microsoft.com/office/drawing/2014/main" id="{79F88002-8D50-81D5-98EE-1C25467BF8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8279" y="8676610"/>
            <a:ext cx="847293" cy="112175"/>
          </a:xfrm>
          <a:prstGeom prst="rect">
            <a:avLst/>
          </a:prstGeom>
        </p:spPr>
      </p:pic>
      <p:sp>
        <p:nvSpPr>
          <p:cNvPr id="406" name="テキスト ボックス 360">
            <a:extLst>
              <a:ext uri="{FF2B5EF4-FFF2-40B4-BE49-F238E27FC236}">
                <a16:creationId xmlns:a16="http://schemas.microsoft.com/office/drawing/2014/main" id="{C52E6FF2-1941-8EA7-417D-8EA4D42ECA41}"/>
              </a:ext>
            </a:extLst>
          </p:cNvPr>
          <p:cNvSpPr txBox="1"/>
          <p:nvPr/>
        </p:nvSpPr>
        <p:spPr>
          <a:xfrm>
            <a:off x="4888415" y="8639488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Cannot enter the ZERO qty! </a:t>
            </a:r>
          </a:p>
        </p:txBody>
      </p:sp>
      <p:sp>
        <p:nvSpPr>
          <p:cNvPr id="407" name="四角形: 角を丸くする 28">
            <a:extLst>
              <a:ext uri="{FF2B5EF4-FFF2-40B4-BE49-F238E27FC236}">
                <a16:creationId xmlns:a16="http://schemas.microsoft.com/office/drawing/2014/main" id="{0CCD2B28-E27C-12AB-41DF-CF45C6D85640}"/>
              </a:ext>
            </a:extLst>
          </p:cNvPr>
          <p:cNvSpPr/>
          <p:nvPr/>
        </p:nvSpPr>
        <p:spPr>
          <a:xfrm>
            <a:off x="5332623" y="8806503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8" name="Picture 2" descr="info&quot; Icon - Download for free – Iconduck">
            <a:extLst>
              <a:ext uri="{FF2B5EF4-FFF2-40B4-BE49-F238E27FC236}">
                <a16:creationId xmlns:a16="http://schemas.microsoft.com/office/drawing/2014/main" id="{450FC15A-6B01-1136-22D5-CEB03254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27" y="8375223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2" descr="info&quot; Icon - Download for free – Iconduck">
            <a:extLst>
              <a:ext uri="{FF2B5EF4-FFF2-40B4-BE49-F238E27FC236}">
                <a16:creationId xmlns:a16="http://schemas.microsoft.com/office/drawing/2014/main" id="{174D5555-1A7B-6B8A-6A7E-1E07BF53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27" y="7386128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テキスト ボックス 300">
            <a:extLst>
              <a:ext uri="{FF2B5EF4-FFF2-40B4-BE49-F238E27FC236}">
                <a16:creationId xmlns:a16="http://schemas.microsoft.com/office/drawing/2014/main" id="{EEE2E06C-62B8-A687-6C16-EC41DC4FA2C3}"/>
              </a:ext>
            </a:extLst>
          </p:cNvPr>
          <p:cNvSpPr txBox="1"/>
          <p:nvPr/>
        </p:nvSpPr>
        <p:spPr>
          <a:xfrm>
            <a:off x="1877514" y="8531243"/>
            <a:ext cx="1129123" cy="553998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NG :</a:t>
            </a:r>
          </a:p>
          <a:p>
            <a:r>
              <a:rPr kumimoji="1" lang="en-US" altLang="ja-JP" sz="600" dirty="0">
                <a:latin typeface="+mj-lt"/>
              </a:rPr>
              <a:t>1. Exceed the total plan</a:t>
            </a:r>
          </a:p>
          <a:p>
            <a:r>
              <a:rPr kumimoji="1" lang="en-US" altLang="ja-JP" sz="600" dirty="0"/>
              <a:t>2. Exceed the suggest FIFO</a:t>
            </a:r>
          </a:p>
          <a:p>
            <a:r>
              <a:rPr kumimoji="1" lang="en-US" altLang="ja-JP" sz="600" dirty="0"/>
              <a:t>3. Enter zero/blank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2449776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5-3-4. Outbound Detail for Work Outbound 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* Same as Delivery Outbound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989259" y="562408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1810217" y="5844012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3049872" y="548029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88E4469D-5D0D-4307-9A1A-E3A74219C560}"/>
              </a:ext>
            </a:extLst>
          </p:cNvPr>
          <p:cNvSpPr/>
          <p:nvPr/>
        </p:nvSpPr>
        <p:spPr>
          <a:xfrm>
            <a:off x="-1450220" y="69534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AD6B7FB-77E8-6166-5C21-86126BE3B8AA}"/>
              </a:ext>
            </a:extLst>
          </p:cNvPr>
          <p:cNvSpPr txBox="1"/>
          <p:nvPr/>
        </p:nvSpPr>
        <p:spPr>
          <a:xfrm>
            <a:off x="-1355099" y="7557586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*3: When Parts No does not match the Plan.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947A55E7-7512-D4F2-3ED3-C25118E5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77" y="6708074"/>
            <a:ext cx="1075165" cy="745191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F24A6915-9AAF-87C0-D804-3093BF9A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8721" y="7114259"/>
            <a:ext cx="847293" cy="1121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C54BFC2-7738-4D0D-ADDF-E68392B9B061}"/>
              </a:ext>
            </a:extLst>
          </p:cNvPr>
          <p:cNvSpPr txBox="1"/>
          <p:nvPr/>
        </p:nvSpPr>
        <p:spPr>
          <a:xfrm>
            <a:off x="-1141585" y="7074956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2" y="4952877"/>
            <a:ext cx="1358764" cy="202769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798" y="6248264"/>
            <a:ext cx="243861" cy="130125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78376" y="622730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29" y="5086957"/>
            <a:ext cx="805148" cy="12362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81410" y="507353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42" y="5972517"/>
            <a:ext cx="399116" cy="92870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51572" y="592280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383" y="6409628"/>
            <a:ext cx="234871" cy="129551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801" y="6592879"/>
            <a:ext cx="234871" cy="12955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50" y="5959656"/>
            <a:ext cx="1334826" cy="298027"/>
          </a:xfrm>
          <a:prstGeom prst="rect">
            <a:avLst/>
          </a:prstGeom>
        </p:spPr>
      </p:pic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55729" y="611668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32022" y="6105448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79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407665" y="610929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88720" y="609091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71" y="5555235"/>
            <a:ext cx="1345035" cy="391873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6B984EFE-1B65-370F-0E82-9710B6E1ABD1}"/>
              </a:ext>
            </a:extLst>
          </p:cNvPr>
          <p:cNvSpPr/>
          <p:nvPr/>
        </p:nvSpPr>
        <p:spPr>
          <a:xfrm>
            <a:off x="756323" y="5854516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3" name="四角形: 角を丸くする 182">
            <a:extLst>
              <a:ext uri="{FF2B5EF4-FFF2-40B4-BE49-F238E27FC236}">
                <a16:creationId xmlns:a16="http://schemas.microsoft.com/office/drawing/2014/main" id="{E4C4227A-D36D-7DAD-DB45-1D367EDA14D5}"/>
              </a:ext>
            </a:extLst>
          </p:cNvPr>
          <p:cNvSpPr/>
          <p:nvPr/>
        </p:nvSpPr>
        <p:spPr>
          <a:xfrm>
            <a:off x="1401804" y="5859816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A742ECD1-ED46-1A27-B090-8F3ABE9B35FB}"/>
              </a:ext>
            </a:extLst>
          </p:cNvPr>
          <p:cNvSpPr txBox="1"/>
          <p:nvPr/>
        </p:nvSpPr>
        <p:spPr>
          <a:xfrm>
            <a:off x="417772" y="586731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234EA6AD-411A-DA10-C412-008D25CBC32C}"/>
              </a:ext>
            </a:extLst>
          </p:cNvPr>
          <p:cNvSpPr txBox="1"/>
          <p:nvPr/>
        </p:nvSpPr>
        <p:spPr>
          <a:xfrm>
            <a:off x="1077902" y="586059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6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66129" y="555700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32022" y="5545767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68620" y="570375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34513" y="569251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992316" y="554043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15723" y="5690539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BF9B2728-AF87-DFB9-EBB0-4FF5A27CB201}"/>
              </a:ext>
            </a:extLst>
          </p:cNvPr>
          <p:cNvSpPr txBox="1"/>
          <p:nvPr/>
        </p:nvSpPr>
        <p:spPr>
          <a:xfrm>
            <a:off x="713686" y="5843047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4E5E644C-E4FE-4B39-165C-7D86BF6BC820}"/>
              </a:ext>
            </a:extLst>
          </p:cNvPr>
          <p:cNvSpPr txBox="1"/>
          <p:nvPr/>
        </p:nvSpPr>
        <p:spPr>
          <a:xfrm>
            <a:off x="1368689" y="5846857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663326" y="541636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5559476" y="562707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59" y="4955860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015" y="6251247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6048593" y="6230288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346" y="5089940"/>
            <a:ext cx="805148" cy="123622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5451627" y="5076517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159" y="5975500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5121789" y="5925792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600" y="6412611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0018" y="6595862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667" y="5962639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5325946" y="611967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5977882" y="611227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5658937" y="6093893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5388" y="5558218"/>
            <a:ext cx="1345035" cy="391873"/>
          </a:xfrm>
          <a:prstGeom prst="rect">
            <a:avLst/>
          </a:prstGeom>
        </p:spPr>
      </p:pic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5326540" y="5857499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3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5972021" y="5862799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5648119" y="5863573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5536346" y="555998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5538837" y="570673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5004730" y="569549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5562533" y="5543416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5283903" y="5846030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5938906" y="5849840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4484175" y="547596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5176588" y="6103573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5020995" y="638808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5471754" y="637995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5876398" y="638524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5821053" y="6096033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8D1755-EA31-0181-FA42-906A54D59703}"/>
              </a:ext>
            </a:extLst>
          </p:cNvPr>
          <p:cNvSpPr/>
          <p:nvPr/>
        </p:nvSpPr>
        <p:spPr>
          <a:xfrm>
            <a:off x="-1929839" y="2449939"/>
            <a:ext cx="1864907" cy="21348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220(Outbound QTY)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120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REPACK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1  80pcs (Force print)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2  20pcs (YES/NO)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67F2220-DC20-E7E2-276C-C48B9CDC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560" y="5851690"/>
            <a:ext cx="1328605" cy="88187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2ECBBF9-3C38-FE7B-C437-16DC4A191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088" y="6572338"/>
            <a:ext cx="1254295" cy="16993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50425" y="658563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40/50</a:t>
            </a:r>
          </a:p>
        </p:txBody>
      </p:sp>
      <p:sp>
        <p:nvSpPr>
          <p:cNvPr id="101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5503495" y="5698438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BF60039-1A91-EBE4-F94D-1A9AAF08A75B}"/>
              </a:ext>
            </a:extLst>
          </p:cNvPr>
          <p:cNvGrpSpPr/>
          <p:nvPr/>
        </p:nvGrpSpPr>
        <p:grpSpPr>
          <a:xfrm>
            <a:off x="1881709" y="4944666"/>
            <a:ext cx="876357" cy="943344"/>
            <a:chOff x="1995262" y="3857012"/>
            <a:chExt cx="876357" cy="94334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5B32DAF-5ADA-53D3-2DEF-05394A075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C2BD0AD-3035-EBAD-ED3E-A347865903FE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83" name="図 116">
                <a:extLst>
                  <a:ext uri="{FF2B5EF4-FFF2-40B4-BE49-F238E27FC236}">
                    <a16:creationId xmlns:a16="http://schemas.microsoft.com/office/drawing/2014/main" id="{5563845C-03EC-624A-81C3-5866A8BE7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84" name="台形 76">
                <a:extLst>
                  <a:ext uri="{FF2B5EF4-FFF2-40B4-BE49-F238E27FC236}">
                    <a16:creationId xmlns:a16="http://schemas.microsoft.com/office/drawing/2014/main" id="{7BBE0F41-497A-01C1-028A-34D29891352E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6" name="図 158">
            <a:extLst>
              <a:ext uri="{FF2B5EF4-FFF2-40B4-BE49-F238E27FC236}">
                <a16:creationId xmlns:a16="http://schemas.microsoft.com/office/drawing/2014/main" id="{A85927F3-6133-C996-C22A-26FB73F7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648" y="5358382"/>
            <a:ext cx="1075165" cy="745191"/>
          </a:xfrm>
          <a:prstGeom prst="rect">
            <a:avLst/>
          </a:prstGeom>
        </p:spPr>
      </p:pic>
      <p:pic>
        <p:nvPicPr>
          <p:cNvPr id="88" name="図 159">
            <a:extLst>
              <a:ext uri="{FF2B5EF4-FFF2-40B4-BE49-F238E27FC236}">
                <a16:creationId xmlns:a16="http://schemas.microsoft.com/office/drawing/2014/main" id="{1813E13B-3FF2-DC4C-6146-208B9D7E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20" y="5734460"/>
            <a:ext cx="847293" cy="112175"/>
          </a:xfrm>
          <a:prstGeom prst="rect">
            <a:avLst/>
          </a:prstGeom>
        </p:spPr>
      </p:pic>
      <p:sp>
        <p:nvSpPr>
          <p:cNvPr id="92" name="テキスト ボックス 160">
            <a:extLst>
              <a:ext uri="{FF2B5EF4-FFF2-40B4-BE49-F238E27FC236}">
                <a16:creationId xmlns:a16="http://schemas.microsoft.com/office/drawing/2014/main" id="{34D026C6-8F15-0213-1EEC-809486BDAA61}"/>
              </a:ext>
            </a:extLst>
          </p:cNvPr>
          <p:cNvSpPr txBox="1"/>
          <p:nvPr/>
        </p:nvSpPr>
        <p:spPr>
          <a:xfrm>
            <a:off x="-1242384" y="5695157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sp>
        <p:nvSpPr>
          <p:cNvPr id="115" name="テキスト ボックス 360">
            <a:extLst>
              <a:ext uri="{FF2B5EF4-FFF2-40B4-BE49-F238E27FC236}">
                <a16:creationId xmlns:a16="http://schemas.microsoft.com/office/drawing/2014/main" id="{02E9A767-7FB0-DF5E-19DC-8C7485D67122}"/>
              </a:ext>
            </a:extLst>
          </p:cNvPr>
          <p:cNvSpPr txBox="1"/>
          <p:nvPr/>
        </p:nvSpPr>
        <p:spPr>
          <a:xfrm>
            <a:off x="-1316333" y="4997761"/>
            <a:ext cx="871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Operation completed</a:t>
            </a:r>
          </a:p>
        </p:txBody>
      </p:sp>
      <p:pic>
        <p:nvPicPr>
          <p:cNvPr id="125" name="図 358">
            <a:extLst>
              <a:ext uri="{FF2B5EF4-FFF2-40B4-BE49-F238E27FC236}">
                <a16:creationId xmlns:a16="http://schemas.microsoft.com/office/drawing/2014/main" id="{D195AC12-C851-1664-CE1A-B55C3E56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03" y="5239658"/>
            <a:ext cx="1075165" cy="745191"/>
          </a:xfrm>
          <a:prstGeom prst="rect">
            <a:avLst/>
          </a:prstGeom>
        </p:spPr>
      </p:pic>
      <p:pic>
        <p:nvPicPr>
          <p:cNvPr id="126" name="図 359">
            <a:extLst>
              <a:ext uri="{FF2B5EF4-FFF2-40B4-BE49-F238E27FC236}">
                <a16:creationId xmlns:a16="http://schemas.microsoft.com/office/drawing/2014/main" id="{E9947F16-446C-E5A1-EFF6-78CA530C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33" y="5626554"/>
            <a:ext cx="847293" cy="112175"/>
          </a:xfrm>
          <a:prstGeom prst="rect">
            <a:avLst/>
          </a:prstGeom>
        </p:spPr>
      </p:pic>
      <p:sp>
        <p:nvSpPr>
          <p:cNvPr id="127" name="テキスト ボックス 360">
            <a:extLst>
              <a:ext uri="{FF2B5EF4-FFF2-40B4-BE49-F238E27FC236}">
                <a16:creationId xmlns:a16="http://schemas.microsoft.com/office/drawing/2014/main" id="{40603C0C-1061-9A06-C41B-9A3F93EE884A}"/>
              </a:ext>
            </a:extLst>
          </p:cNvPr>
          <p:cNvSpPr txBox="1"/>
          <p:nvPr/>
        </p:nvSpPr>
        <p:spPr>
          <a:xfrm>
            <a:off x="3425613" y="5518101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129" name="テキスト ボックス 360">
            <a:extLst>
              <a:ext uri="{FF2B5EF4-FFF2-40B4-BE49-F238E27FC236}">
                <a16:creationId xmlns:a16="http://schemas.microsoft.com/office/drawing/2014/main" id="{76CF09C6-CBEE-C4D9-8F5D-60F9344116AC}"/>
              </a:ext>
            </a:extLst>
          </p:cNvPr>
          <p:cNvSpPr txBox="1"/>
          <p:nvPr/>
        </p:nvSpPr>
        <p:spPr>
          <a:xfrm>
            <a:off x="3359308" y="5649184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C718397-9467-0959-9D4E-38351E0DAA55}"/>
              </a:ext>
            </a:extLst>
          </p:cNvPr>
          <p:cNvSpPr/>
          <p:nvPr/>
        </p:nvSpPr>
        <p:spPr>
          <a:xfrm>
            <a:off x="3641796" y="5600447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31" name="テキスト ボックス 360">
            <a:extLst>
              <a:ext uri="{FF2B5EF4-FFF2-40B4-BE49-F238E27FC236}">
                <a16:creationId xmlns:a16="http://schemas.microsoft.com/office/drawing/2014/main" id="{AACE2DA4-6A82-3A7E-511B-45C6BF39E508}"/>
              </a:ext>
            </a:extLst>
          </p:cNvPr>
          <p:cNvSpPr txBox="1"/>
          <p:nvPr/>
        </p:nvSpPr>
        <p:spPr>
          <a:xfrm>
            <a:off x="3993849" y="5634753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/10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5714851" y="6753593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599" y="7403137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29" y="7790033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3413609" y="7681580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97" y="7485106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3457686" y="7793472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 items completed!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801BB1C3-DF6B-E700-9AA3-07E8969E8B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415" y="5851680"/>
            <a:ext cx="1322525" cy="57198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473A08F-FC3B-4148-7EAA-3424913E10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8280" y="5860955"/>
            <a:ext cx="1334858" cy="8819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7DE5ACA-1BE5-70C2-1D96-4F642080E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877" y="6562647"/>
            <a:ext cx="1254295" cy="16993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90248E6-EF67-11A7-82DD-0FCC7460F69B}"/>
              </a:ext>
            </a:extLst>
          </p:cNvPr>
          <p:cNvSpPr txBox="1"/>
          <p:nvPr/>
        </p:nvSpPr>
        <p:spPr>
          <a:xfrm>
            <a:off x="5911214" y="6575943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50/50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5696511" y="6740914"/>
            <a:ext cx="760431" cy="362173"/>
            <a:chOff x="1139385" y="5401772"/>
            <a:chExt cx="760431" cy="362173"/>
          </a:xfrm>
        </p:grpSpPr>
        <p:sp>
          <p:nvSpPr>
            <p:cNvPr id="34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141" name="テキスト ボックス 255">
            <a:extLst>
              <a:ext uri="{FF2B5EF4-FFF2-40B4-BE49-F238E27FC236}">
                <a16:creationId xmlns:a16="http://schemas.microsoft.com/office/drawing/2014/main" id="{1667E442-1379-F96C-6044-D510E6B52A50}"/>
              </a:ext>
            </a:extLst>
          </p:cNvPr>
          <p:cNvSpPr txBox="1"/>
          <p:nvPr/>
        </p:nvSpPr>
        <p:spPr>
          <a:xfrm>
            <a:off x="5618993" y="2256947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47" name="図 256">
            <a:extLst>
              <a:ext uri="{FF2B5EF4-FFF2-40B4-BE49-F238E27FC236}">
                <a16:creationId xmlns:a16="http://schemas.microsoft.com/office/drawing/2014/main" id="{79318CF0-DCDE-4781-DFB0-77EE9885F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76" y="1585735"/>
            <a:ext cx="1358764" cy="2027693"/>
          </a:xfrm>
          <a:prstGeom prst="rect">
            <a:avLst/>
          </a:prstGeom>
        </p:spPr>
      </p:pic>
      <p:pic>
        <p:nvPicPr>
          <p:cNvPr id="152" name="図 257">
            <a:extLst>
              <a:ext uri="{FF2B5EF4-FFF2-40B4-BE49-F238E27FC236}">
                <a16:creationId xmlns:a16="http://schemas.microsoft.com/office/drawing/2014/main" id="{53D21646-43B3-A956-622F-B67621A6D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532" y="2881122"/>
            <a:ext cx="243861" cy="130125"/>
          </a:xfrm>
          <a:prstGeom prst="rect">
            <a:avLst/>
          </a:prstGeom>
        </p:spPr>
      </p:pic>
      <p:sp>
        <p:nvSpPr>
          <p:cNvPr id="153" name="テキスト ボックス 258">
            <a:extLst>
              <a:ext uri="{FF2B5EF4-FFF2-40B4-BE49-F238E27FC236}">
                <a16:creationId xmlns:a16="http://schemas.microsoft.com/office/drawing/2014/main" id="{71D07FA7-5298-4C76-F2C4-436174B66514}"/>
              </a:ext>
            </a:extLst>
          </p:cNvPr>
          <p:cNvSpPr txBox="1"/>
          <p:nvPr/>
        </p:nvSpPr>
        <p:spPr>
          <a:xfrm>
            <a:off x="6108110" y="2860163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55" name="図 259">
            <a:extLst>
              <a:ext uri="{FF2B5EF4-FFF2-40B4-BE49-F238E27FC236}">
                <a16:creationId xmlns:a16="http://schemas.microsoft.com/office/drawing/2014/main" id="{582E2FB6-A09F-318B-DD77-090A5A38C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863" y="1719815"/>
            <a:ext cx="805148" cy="123622"/>
          </a:xfrm>
          <a:prstGeom prst="rect">
            <a:avLst/>
          </a:prstGeom>
        </p:spPr>
      </p:pic>
      <p:sp>
        <p:nvSpPr>
          <p:cNvPr id="157" name="テキスト ボックス 260">
            <a:extLst>
              <a:ext uri="{FF2B5EF4-FFF2-40B4-BE49-F238E27FC236}">
                <a16:creationId xmlns:a16="http://schemas.microsoft.com/office/drawing/2014/main" id="{8A34904B-A967-3141-F54C-9FBF3CCD2750}"/>
              </a:ext>
            </a:extLst>
          </p:cNvPr>
          <p:cNvSpPr txBox="1"/>
          <p:nvPr/>
        </p:nvSpPr>
        <p:spPr>
          <a:xfrm>
            <a:off x="5511144" y="170639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63" name="図 261">
            <a:extLst>
              <a:ext uri="{FF2B5EF4-FFF2-40B4-BE49-F238E27FC236}">
                <a16:creationId xmlns:a16="http://schemas.microsoft.com/office/drawing/2014/main" id="{8CD8191F-00DD-B01A-BA9E-848FBA01F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676" y="2605375"/>
            <a:ext cx="399116" cy="92870"/>
          </a:xfrm>
          <a:prstGeom prst="rect">
            <a:avLst/>
          </a:prstGeom>
        </p:spPr>
      </p:pic>
      <p:sp>
        <p:nvSpPr>
          <p:cNvPr id="164" name="テキスト ボックス 262">
            <a:extLst>
              <a:ext uri="{FF2B5EF4-FFF2-40B4-BE49-F238E27FC236}">
                <a16:creationId xmlns:a16="http://schemas.microsoft.com/office/drawing/2014/main" id="{668ACD04-6CB0-9C1F-0BE2-966AEE90F48E}"/>
              </a:ext>
            </a:extLst>
          </p:cNvPr>
          <p:cNvSpPr txBox="1"/>
          <p:nvPr/>
        </p:nvSpPr>
        <p:spPr>
          <a:xfrm>
            <a:off x="5181306" y="2555667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65" name="図 263">
            <a:extLst>
              <a:ext uri="{FF2B5EF4-FFF2-40B4-BE49-F238E27FC236}">
                <a16:creationId xmlns:a16="http://schemas.microsoft.com/office/drawing/2014/main" id="{74FC3C00-E82B-3FC0-75AA-966DECF21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117" y="3042486"/>
            <a:ext cx="234871" cy="129551"/>
          </a:xfrm>
          <a:prstGeom prst="rect">
            <a:avLst/>
          </a:prstGeom>
        </p:spPr>
      </p:pic>
      <p:pic>
        <p:nvPicPr>
          <p:cNvPr id="194" name="図 264">
            <a:extLst>
              <a:ext uri="{FF2B5EF4-FFF2-40B4-BE49-F238E27FC236}">
                <a16:creationId xmlns:a16="http://schemas.microsoft.com/office/drawing/2014/main" id="{0391774C-DBD3-2422-3EBD-A4BBD21B6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535" y="3225737"/>
            <a:ext cx="234871" cy="129551"/>
          </a:xfrm>
          <a:prstGeom prst="rect">
            <a:avLst/>
          </a:prstGeom>
        </p:spPr>
      </p:pic>
      <p:pic>
        <p:nvPicPr>
          <p:cNvPr id="195" name="図 265">
            <a:extLst>
              <a:ext uri="{FF2B5EF4-FFF2-40B4-BE49-F238E27FC236}">
                <a16:creationId xmlns:a16="http://schemas.microsoft.com/office/drawing/2014/main" id="{9E0C4B22-8FFF-2D7A-8B1B-9DC258CB2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184" y="2592514"/>
            <a:ext cx="1334826" cy="298027"/>
          </a:xfrm>
          <a:prstGeom prst="rect">
            <a:avLst/>
          </a:prstGeom>
        </p:spPr>
      </p:pic>
      <p:sp>
        <p:nvSpPr>
          <p:cNvPr id="196" name="四角形: 角を丸くする 266">
            <a:extLst>
              <a:ext uri="{FF2B5EF4-FFF2-40B4-BE49-F238E27FC236}">
                <a16:creationId xmlns:a16="http://schemas.microsoft.com/office/drawing/2014/main" id="{BC6E2C34-615C-A183-C15A-27170181D38E}"/>
              </a:ext>
            </a:extLst>
          </p:cNvPr>
          <p:cNvSpPr/>
          <p:nvPr/>
        </p:nvSpPr>
        <p:spPr>
          <a:xfrm>
            <a:off x="5385463" y="2749545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7" name="テキスト ボックス 267">
            <a:extLst>
              <a:ext uri="{FF2B5EF4-FFF2-40B4-BE49-F238E27FC236}">
                <a16:creationId xmlns:a16="http://schemas.microsoft.com/office/drawing/2014/main" id="{97C88C87-0A7F-F83F-BA67-336302A83C78}"/>
              </a:ext>
            </a:extLst>
          </p:cNvPr>
          <p:cNvSpPr txBox="1"/>
          <p:nvPr/>
        </p:nvSpPr>
        <p:spPr>
          <a:xfrm>
            <a:off x="5061756" y="2738306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98" name="四角形: 角を丸くする 268">
            <a:extLst>
              <a:ext uri="{FF2B5EF4-FFF2-40B4-BE49-F238E27FC236}">
                <a16:creationId xmlns:a16="http://schemas.microsoft.com/office/drawing/2014/main" id="{D94F24C1-8947-542A-986A-0603F6C6C4BC}"/>
              </a:ext>
            </a:extLst>
          </p:cNvPr>
          <p:cNvSpPr/>
          <p:nvPr/>
        </p:nvSpPr>
        <p:spPr>
          <a:xfrm>
            <a:off x="6037399" y="2742151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9" name="テキスト ボックス 269">
            <a:extLst>
              <a:ext uri="{FF2B5EF4-FFF2-40B4-BE49-F238E27FC236}">
                <a16:creationId xmlns:a16="http://schemas.microsoft.com/office/drawing/2014/main" id="{7A73BC7C-1ACF-4DE5-9D77-D0E4C2933A3D}"/>
              </a:ext>
            </a:extLst>
          </p:cNvPr>
          <p:cNvSpPr txBox="1"/>
          <p:nvPr/>
        </p:nvSpPr>
        <p:spPr>
          <a:xfrm>
            <a:off x="5718454" y="2723768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00" name="図 270">
            <a:extLst>
              <a:ext uri="{FF2B5EF4-FFF2-40B4-BE49-F238E27FC236}">
                <a16:creationId xmlns:a16="http://schemas.microsoft.com/office/drawing/2014/main" id="{9C16F68F-85C2-4ED3-E91A-9E2D663CD0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4905" y="2188093"/>
            <a:ext cx="1345035" cy="391873"/>
          </a:xfrm>
          <a:prstGeom prst="rect">
            <a:avLst/>
          </a:prstGeom>
        </p:spPr>
      </p:pic>
      <p:sp>
        <p:nvSpPr>
          <p:cNvPr id="201" name="四角形: 角を丸くする 271">
            <a:extLst>
              <a:ext uri="{FF2B5EF4-FFF2-40B4-BE49-F238E27FC236}">
                <a16:creationId xmlns:a16="http://schemas.microsoft.com/office/drawing/2014/main" id="{C895DFC1-3A7F-39D4-36D6-2136542E62B1}"/>
              </a:ext>
            </a:extLst>
          </p:cNvPr>
          <p:cNvSpPr/>
          <p:nvPr/>
        </p:nvSpPr>
        <p:spPr>
          <a:xfrm>
            <a:off x="5386057" y="2487374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2" name="四角形: 角を丸くする 272">
            <a:extLst>
              <a:ext uri="{FF2B5EF4-FFF2-40B4-BE49-F238E27FC236}">
                <a16:creationId xmlns:a16="http://schemas.microsoft.com/office/drawing/2014/main" id="{BBA9D229-CAAD-28C4-A149-6515EAE7DC9E}"/>
              </a:ext>
            </a:extLst>
          </p:cNvPr>
          <p:cNvSpPr/>
          <p:nvPr/>
        </p:nvSpPr>
        <p:spPr>
          <a:xfrm>
            <a:off x="6031538" y="2492674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3" name="テキスト ボックス 273">
            <a:extLst>
              <a:ext uri="{FF2B5EF4-FFF2-40B4-BE49-F238E27FC236}">
                <a16:creationId xmlns:a16="http://schemas.microsoft.com/office/drawing/2014/main" id="{C73ADF56-00BC-855D-BFBE-AF754C65065C}"/>
              </a:ext>
            </a:extLst>
          </p:cNvPr>
          <p:cNvSpPr txBox="1"/>
          <p:nvPr/>
        </p:nvSpPr>
        <p:spPr>
          <a:xfrm>
            <a:off x="5047506" y="250016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04" name="テキスト ボックス 274">
            <a:extLst>
              <a:ext uri="{FF2B5EF4-FFF2-40B4-BE49-F238E27FC236}">
                <a16:creationId xmlns:a16="http://schemas.microsoft.com/office/drawing/2014/main" id="{4F570E0F-7F32-9FD1-DAFB-0FFB4AFA402A}"/>
              </a:ext>
            </a:extLst>
          </p:cNvPr>
          <p:cNvSpPr txBox="1"/>
          <p:nvPr/>
        </p:nvSpPr>
        <p:spPr>
          <a:xfrm>
            <a:off x="5707636" y="249344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05" name="四角形: 角を丸くする 275">
            <a:extLst>
              <a:ext uri="{FF2B5EF4-FFF2-40B4-BE49-F238E27FC236}">
                <a16:creationId xmlns:a16="http://schemas.microsoft.com/office/drawing/2014/main" id="{E2192D8B-EA69-9C8F-36B9-649D0E60AA36}"/>
              </a:ext>
            </a:extLst>
          </p:cNvPr>
          <p:cNvSpPr/>
          <p:nvPr/>
        </p:nvSpPr>
        <p:spPr>
          <a:xfrm>
            <a:off x="5595863" y="218986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テキスト ボックス 276">
            <a:extLst>
              <a:ext uri="{FF2B5EF4-FFF2-40B4-BE49-F238E27FC236}">
                <a16:creationId xmlns:a16="http://schemas.microsoft.com/office/drawing/2014/main" id="{C599B2B3-2441-8D62-81DB-52F22E9342F6}"/>
              </a:ext>
            </a:extLst>
          </p:cNvPr>
          <p:cNvSpPr txBox="1"/>
          <p:nvPr/>
        </p:nvSpPr>
        <p:spPr>
          <a:xfrm>
            <a:off x="5061756" y="2178625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07" name="四角形: 角を丸くする 277">
            <a:extLst>
              <a:ext uri="{FF2B5EF4-FFF2-40B4-BE49-F238E27FC236}">
                <a16:creationId xmlns:a16="http://schemas.microsoft.com/office/drawing/2014/main" id="{32622D3B-C808-CB57-A404-9CEE2CB4A0DB}"/>
              </a:ext>
            </a:extLst>
          </p:cNvPr>
          <p:cNvSpPr/>
          <p:nvPr/>
        </p:nvSpPr>
        <p:spPr>
          <a:xfrm>
            <a:off x="5598354" y="233660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8" name="テキスト ボックス 278">
            <a:extLst>
              <a:ext uri="{FF2B5EF4-FFF2-40B4-BE49-F238E27FC236}">
                <a16:creationId xmlns:a16="http://schemas.microsoft.com/office/drawing/2014/main" id="{6C3664A4-4C50-A968-5009-2ADA60CF4554}"/>
              </a:ext>
            </a:extLst>
          </p:cNvPr>
          <p:cNvSpPr txBox="1"/>
          <p:nvPr/>
        </p:nvSpPr>
        <p:spPr>
          <a:xfrm>
            <a:off x="5064247" y="2325370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09" name="テキスト ボックス 279">
            <a:extLst>
              <a:ext uri="{FF2B5EF4-FFF2-40B4-BE49-F238E27FC236}">
                <a16:creationId xmlns:a16="http://schemas.microsoft.com/office/drawing/2014/main" id="{27BECBB2-05C5-3A01-3DA1-34DE99E40762}"/>
              </a:ext>
            </a:extLst>
          </p:cNvPr>
          <p:cNvSpPr txBox="1"/>
          <p:nvPr/>
        </p:nvSpPr>
        <p:spPr>
          <a:xfrm>
            <a:off x="5622050" y="217329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10" name="テキスト ボックス 280">
            <a:extLst>
              <a:ext uri="{FF2B5EF4-FFF2-40B4-BE49-F238E27FC236}">
                <a16:creationId xmlns:a16="http://schemas.microsoft.com/office/drawing/2014/main" id="{4EBFBBD1-49E6-4C47-47B8-37115E24D705}"/>
              </a:ext>
            </a:extLst>
          </p:cNvPr>
          <p:cNvSpPr txBox="1"/>
          <p:nvPr/>
        </p:nvSpPr>
        <p:spPr>
          <a:xfrm>
            <a:off x="5343420" y="2475905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11" name="テキスト ボックス 281">
            <a:extLst>
              <a:ext uri="{FF2B5EF4-FFF2-40B4-BE49-F238E27FC236}">
                <a16:creationId xmlns:a16="http://schemas.microsoft.com/office/drawing/2014/main" id="{1820A1F9-CB7E-8CDA-2CEF-C6EBE7DA3279}"/>
              </a:ext>
            </a:extLst>
          </p:cNvPr>
          <p:cNvSpPr txBox="1"/>
          <p:nvPr/>
        </p:nvSpPr>
        <p:spPr>
          <a:xfrm>
            <a:off x="5998423" y="2479715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12" name="テキスト ボックス 282">
            <a:extLst>
              <a:ext uri="{FF2B5EF4-FFF2-40B4-BE49-F238E27FC236}">
                <a16:creationId xmlns:a16="http://schemas.microsoft.com/office/drawing/2014/main" id="{A8A9AE05-7E41-4BE1-044C-9B764B15B3B4}"/>
              </a:ext>
            </a:extLst>
          </p:cNvPr>
          <p:cNvSpPr txBox="1"/>
          <p:nvPr/>
        </p:nvSpPr>
        <p:spPr>
          <a:xfrm>
            <a:off x="1029347" y="2256947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13" name="矢印: 右 287">
            <a:extLst>
              <a:ext uri="{FF2B5EF4-FFF2-40B4-BE49-F238E27FC236}">
                <a16:creationId xmlns:a16="http://schemas.microsoft.com/office/drawing/2014/main" id="{A05E5EA7-3776-32D6-784E-B9AF7E1DBD92}"/>
              </a:ext>
            </a:extLst>
          </p:cNvPr>
          <p:cNvSpPr/>
          <p:nvPr/>
        </p:nvSpPr>
        <p:spPr>
          <a:xfrm>
            <a:off x="4529558" y="203848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4" name="図 289">
            <a:extLst>
              <a:ext uri="{FF2B5EF4-FFF2-40B4-BE49-F238E27FC236}">
                <a16:creationId xmlns:a16="http://schemas.microsoft.com/office/drawing/2014/main" id="{F7AB978A-479A-95E2-0AC3-5BB87B3FF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30" y="1585735"/>
            <a:ext cx="1358764" cy="2027693"/>
          </a:xfrm>
          <a:prstGeom prst="rect">
            <a:avLst/>
          </a:prstGeom>
        </p:spPr>
      </p:pic>
      <p:pic>
        <p:nvPicPr>
          <p:cNvPr id="215" name="図 290">
            <a:extLst>
              <a:ext uri="{FF2B5EF4-FFF2-40B4-BE49-F238E27FC236}">
                <a16:creationId xmlns:a16="http://schemas.microsoft.com/office/drawing/2014/main" id="{26FE2C5A-18D0-7005-4E93-50A0A2EC1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886" y="2881122"/>
            <a:ext cx="243861" cy="130125"/>
          </a:xfrm>
          <a:prstGeom prst="rect">
            <a:avLst/>
          </a:prstGeom>
        </p:spPr>
      </p:pic>
      <p:sp>
        <p:nvSpPr>
          <p:cNvPr id="216" name="テキスト ボックス 291">
            <a:extLst>
              <a:ext uri="{FF2B5EF4-FFF2-40B4-BE49-F238E27FC236}">
                <a16:creationId xmlns:a16="http://schemas.microsoft.com/office/drawing/2014/main" id="{1444EFE0-1B0A-2FC4-E0F7-432D37EBE54A}"/>
              </a:ext>
            </a:extLst>
          </p:cNvPr>
          <p:cNvSpPr txBox="1"/>
          <p:nvPr/>
        </p:nvSpPr>
        <p:spPr>
          <a:xfrm>
            <a:off x="1518464" y="2860163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17" name="図 292">
            <a:extLst>
              <a:ext uri="{FF2B5EF4-FFF2-40B4-BE49-F238E27FC236}">
                <a16:creationId xmlns:a16="http://schemas.microsoft.com/office/drawing/2014/main" id="{E9ED07FC-80D4-2910-7F3F-9B15FA2EA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217" y="1719815"/>
            <a:ext cx="805148" cy="123622"/>
          </a:xfrm>
          <a:prstGeom prst="rect">
            <a:avLst/>
          </a:prstGeom>
        </p:spPr>
      </p:pic>
      <p:sp>
        <p:nvSpPr>
          <p:cNvPr id="218" name="テキスト ボックス 293">
            <a:extLst>
              <a:ext uri="{FF2B5EF4-FFF2-40B4-BE49-F238E27FC236}">
                <a16:creationId xmlns:a16="http://schemas.microsoft.com/office/drawing/2014/main" id="{90F45D57-1BAC-35AB-3745-CFD521255464}"/>
              </a:ext>
            </a:extLst>
          </p:cNvPr>
          <p:cNvSpPr txBox="1"/>
          <p:nvPr/>
        </p:nvSpPr>
        <p:spPr>
          <a:xfrm>
            <a:off x="921498" y="170639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19" name="図 294">
            <a:extLst>
              <a:ext uri="{FF2B5EF4-FFF2-40B4-BE49-F238E27FC236}">
                <a16:creationId xmlns:a16="http://schemas.microsoft.com/office/drawing/2014/main" id="{B9A99438-A810-D4F3-F7C4-483A7EBE1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0" y="2605375"/>
            <a:ext cx="399116" cy="92870"/>
          </a:xfrm>
          <a:prstGeom prst="rect">
            <a:avLst/>
          </a:prstGeom>
        </p:spPr>
      </p:pic>
      <p:sp>
        <p:nvSpPr>
          <p:cNvPr id="220" name="テキスト ボックス 295">
            <a:extLst>
              <a:ext uri="{FF2B5EF4-FFF2-40B4-BE49-F238E27FC236}">
                <a16:creationId xmlns:a16="http://schemas.microsoft.com/office/drawing/2014/main" id="{17424865-B0D9-2F4D-6B20-99D38C512C3E}"/>
              </a:ext>
            </a:extLst>
          </p:cNvPr>
          <p:cNvSpPr txBox="1"/>
          <p:nvPr/>
        </p:nvSpPr>
        <p:spPr>
          <a:xfrm>
            <a:off x="591660" y="2555667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21" name="図 296">
            <a:extLst>
              <a:ext uri="{FF2B5EF4-FFF2-40B4-BE49-F238E27FC236}">
                <a16:creationId xmlns:a16="http://schemas.microsoft.com/office/drawing/2014/main" id="{B774EF42-06E2-6271-ED43-F27A8F943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471" y="3042486"/>
            <a:ext cx="234871" cy="129551"/>
          </a:xfrm>
          <a:prstGeom prst="rect">
            <a:avLst/>
          </a:prstGeom>
        </p:spPr>
      </p:pic>
      <p:pic>
        <p:nvPicPr>
          <p:cNvPr id="222" name="図 297">
            <a:extLst>
              <a:ext uri="{FF2B5EF4-FFF2-40B4-BE49-F238E27FC236}">
                <a16:creationId xmlns:a16="http://schemas.microsoft.com/office/drawing/2014/main" id="{0D24748E-658A-DFC7-9A4D-97C92B5EC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889" y="3225737"/>
            <a:ext cx="234871" cy="129551"/>
          </a:xfrm>
          <a:prstGeom prst="rect">
            <a:avLst/>
          </a:prstGeom>
        </p:spPr>
      </p:pic>
      <p:pic>
        <p:nvPicPr>
          <p:cNvPr id="223" name="図 298">
            <a:extLst>
              <a:ext uri="{FF2B5EF4-FFF2-40B4-BE49-F238E27FC236}">
                <a16:creationId xmlns:a16="http://schemas.microsoft.com/office/drawing/2014/main" id="{0D733A9A-D363-9E13-A95C-1DEC312EC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38" y="2592514"/>
            <a:ext cx="1334826" cy="298027"/>
          </a:xfrm>
          <a:prstGeom prst="rect">
            <a:avLst/>
          </a:prstGeom>
        </p:spPr>
      </p:pic>
      <p:sp>
        <p:nvSpPr>
          <p:cNvPr id="224" name="四角形: 角を丸くする 299">
            <a:extLst>
              <a:ext uri="{FF2B5EF4-FFF2-40B4-BE49-F238E27FC236}">
                <a16:creationId xmlns:a16="http://schemas.microsoft.com/office/drawing/2014/main" id="{6F3E9AC0-903C-5478-99A3-25C851F8A98B}"/>
              </a:ext>
            </a:extLst>
          </p:cNvPr>
          <p:cNvSpPr/>
          <p:nvPr/>
        </p:nvSpPr>
        <p:spPr>
          <a:xfrm>
            <a:off x="795817" y="2749545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5" name="テキスト ボックス 300">
            <a:extLst>
              <a:ext uri="{FF2B5EF4-FFF2-40B4-BE49-F238E27FC236}">
                <a16:creationId xmlns:a16="http://schemas.microsoft.com/office/drawing/2014/main" id="{D75C7944-FBC1-C6D1-D910-9B6408116E06}"/>
              </a:ext>
            </a:extLst>
          </p:cNvPr>
          <p:cNvSpPr txBox="1"/>
          <p:nvPr/>
        </p:nvSpPr>
        <p:spPr>
          <a:xfrm>
            <a:off x="472110" y="2738306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226" name="四角形: 角を丸くする 301">
            <a:extLst>
              <a:ext uri="{FF2B5EF4-FFF2-40B4-BE49-F238E27FC236}">
                <a16:creationId xmlns:a16="http://schemas.microsoft.com/office/drawing/2014/main" id="{F0EB0CEC-7F24-BFB5-086D-F60476EF8DBF}"/>
              </a:ext>
            </a:extLst>
          </p:cNvPr>
          <p:cNvSpPr/>
          <p:nvPr/>
        </p:nvSpPr>
        <p:spPr>
          <a:xfrm>
            <a:off x="1447753" y="2742151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4" name="テキスト ボックス 302">
            <a:extLst>
              <a:ext uri="{FF2B5EF4-FFF2-40B4-BE49-F238E27FC236}">
                <a16:creationId xmlns:a16="http://schemas.microsoft.com/office/drawing/2014/main" id="{69D758D1-54B9-E516-A329-03A204E17DB7}"/>
              </a:ext>
            </a:extLst>
          </p:cNvPr>
          <p:cNvSpPr txBox="1"/>
          <p:nvPr/>
        </p:nvSpPr>
        <p:spPr>
          <a:xfrm>
            <a:off x="1128808" y="2723768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86" name="図 303">
            <a:extLst>
              <a:ext uri="{FF2B5EF4-FFF2-40B4-BE49-F238E27FC236}">
                <a16:creationId xmlns:a16="http://schemas.microsoft.com/office/drawing/2014/main" id="{750A8384-CE00-B9FE-21AC-AEA834622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59" y="2188093"/>
            <a:ext cx="1345035" cy="391873"/>
          </a:xfrm>
          <a:prstGeom prst="rect">
            <a:avLst/>
          </a:prstGeom>
        </p:spPr>
      </p:pic>
      <p:sp>
        <p:nvSpPr>
          <p:cNvPr id="287" name="四角形: 角を丸くする 304">
            <a:extLst>
              <a:ext uri="{FF2B5EF4-FFF2-40B4-BE49-F238E27FC236}">
                <a16:creationId xmlns:a16="http://schemas.microsoft.com/office/drawing/2014/main" id="{C12F9AE5-DB83-9D66-0F4A-6A3AA3B22EEA}"/>
              </a:ext>
            </a:extLst>
          </p:cNvPr>
          <p:cNvSpPr/>
          <p:nvPr/>
        </p:nvSpPr>
        <p:spPr>
          <a:xfrm>
            <a:off x="796411" y="2487374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9" name="四角形: 角を丸くする 305">
            <a:extLst>
              <a:ext uri="{FF2B5EF4-FFF2-40B4-BE49-F238E27FC236}">
                <a16:creationId xmlns:a16="http://schemas.microsoft.com/office/drawing/2014/main" id="{FC969710-F285-0E45-EC9F-B786C8FB7A86}"/>
              </a:ext>
            </a:extLst>
          </p:cNvPr>
          <p:cNvSpPr/>
          <p:nvPr/>
        </p:nvSpPr>
        <p:spPr>
          <a:xfrm>
            <a:off x="1441892" y="2492674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306">
            <a:extLst>
              <a:ext uri="{FF2B5EF4-FFF2-40B4-BE49-F238E27FC236}">
                <a16:creationId xmlns:a16="http://schemas.microsoft.com/office/drawing/2014/main" id="{6D21F68C-B587-3FE7-E9AD-8EF2F5DDD0C2}"/>
              </a:ext>
            </a:extLst>
          </p:cNvPr>
          <p:cNvSpPr txBox="1"/>
          <p:nvPr/>
        </p:nvSpPr>
        <p:spPr>
          <a:xfrm>
            <a:off x="457860" y="250016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337" name="テキスト ボックス 307">
            <a:extLst>
              <a:ext uri="{FF2B5EF4-FFF2-40B4-BE49-F238E27FC236}">
                <a16:creationId xmlns:a16="http://schemas.microsoft.com/office/drawing/2014/main" id="{3AF31D44-8BDD-CE36-00CC-F23411E239F8}"/>
              </a:ext>
            </a:extLst>
          </p:cNvPr>
          <p:cNvSpPr txBox="1"/>
          <p:nvPr/>
        </p:nvSpPr>
        <p:spPr>
          <a:xfrm>
            <a:off x="1117990" y="249344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342" name="四角形: 角を丸くする 308">
            <a:extLst>
              <a:ext uri="{FF2B5EF4-FFF2-40B4-BE49-F238E27FC236}">
                <a16:creationId xmlns:a16="http://schemas.microsoft.com/office/drawing/2014/main" id="{EF2A7DCF-B162-7EB0-5482-8F5AADC745F7}"/>
              </a:ext>
            </a:extLst>
          </p:cNvPr>
          <p:cNvSpPr/>
          <p:nvPr/>
        </p:nvSpPr>
        <p:spPr>
          <a:xfrm>
            <a:off x="1006217" y="218986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3" name="テキスト ボックス 309">
            <a:extLst>
              <a:ext uri="{FF2B5EF4-FFF2-40B4-BE49-F238E27FC236}">
                <a16:creationId xmlns:a16="http://schemas.microsoft.com/office/drawing/2014/main" id="{847A77FC-D2F1-CB1A-EA3A-6C72E1FA9B8A}"/>
              </a:ext>
            </a:extLst>
          </p:cNvPr>
          <p:cNvSpPr txBox="1"/>
          <p:nvPr/>
        </p:nvSpPr>
        <p:spPr>
          <a:xfrm>
            <a:off x="472110" y="2178625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344" name="四角形: 角を丸くする 310">
            <a:extLst>
              <a:ext uri="{FF2B5EF4-FFF2-40B4-BE49-F238E27FC236}">
                <a16:creationId xmlns:a16="http://schemas.microsoft.com/office/drawing/2014/main" id="{1D988236-38AB-E757-EE14-7B8F53126951}"/>
              </a:ext>
            </a:extLst>
          </p:cNvPr>
          <p:cNvSpPr/>
          <p:nvPr/>
        </p:nvSpPr>
        <p:spPr>
          <a:xfrm>
            <a:off x="1008708" y="233660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5" name="テキスト ボックス 311">
            <a:extLst>
              <a:ext uri="{FF2B5EF4-FFF2-40B4-BE49-F238E27FC236}">
                <a16:creationId xmlns:a16="http://schemas.microsoft.com/office/drawing/2014/main" id="{88AD8F39-CE75-F9A1-E301-BAD1BCCA1BD1}"/>
              </a:ext>
            </a:extLst>
          </p:cNvPr>
          <p:cNvSpPr txBox="1"/>
          <p:nvPr/>
        </p:nvSpPr>
        <p:spPr>
          <a:xfrm>
            <a:off x="474601" y="2325370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346" name="テキスト ボックス 312">
            <a:extLst>
              <a:ext uri="{FF2B5EF4-FFF2-40B4-BE49-F238E27FC236}">
                <a16:creationId xmlns:a16="http://schemas.microsoft.com/office/drawing/2014/main" id="{6D24ADC4-8655-10DD-A97A-A5EFE1424C2E}"/>
              </a:ext>
            </a:extLst>
          </p:cNvPr>
          <p:cNvSpPr txBox="1"/>
          <p:nvPr/>
        </p:nvSpPr>
        <p:spPr>
          <a:xfrm>
            <a:off x="1032404" y="217329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47" name="テキスト ボックス 313">
            <a:extLst>
              <a:ext uri="{FF2B5EF4-FFF2-40B4-BE49-F238E27FC236}">
                <a16:creationId xmlns:a16="http://schemas.microsoft.com/office/drawing/2014/main" id="{8CCE687E-848A-07C7-1CEE-1E55B3FAA2AA}"/>
              </a:ext>
            </a:extLst>
          </p:cNvPr>
          <p:cNvSpPr txBox="1"/>
          <p:nvPr/>
        </p:nvSpPr>
        <p:spPr>
          <a:xfrm>
            <a:off x="955811" y="2323397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348" name="テキスト ボックス 314">
            <a:extLst>
              <a:ext uri="{FF2B5EF4-FFF2-40B4-BE49-F238E27FC236}">
                <a16:creationId xmlns:a16="http://schemas.microsoft.com/office/drawing/2014/main" id="{21A167B8-A7DC-A384-61BE-A87E72BF9DAF}"/>
              </a:ext>
            </a:extLst>
          </p:cNvPr>
          <p:cNvSpPr txBox="1"/>
          <p:nvPr/>
        </p:nvSpPr>
        <p:spPr>
          <a:xfrm>
            <a:off x="753774" y="2475905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349" name="テキスト ボックス 315">
            <a:extLst>
              <a:ext uri="{FF2B5EF4-FFF2-40B4-BE49-F238E27FC236}">
                <a16:creationId xmlns:a16="http://schemas.microsoft.com/office/drawing/2014/main" id="{567806BA-B7BF-153A-206B-F5CFF51981F4}"/>
              </a:ext>
            </a:extLst>
          </p:cNvPr>
          <p:cNvSpPr txBox="1"/>
          <p:nvPr/>
        </p:nvSpPr>
        <p:spPr>
          <a:xfrm>
            <a:off x="1408777" y="2479715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350" name="矢印: 右 316">
            <a:extLst>
              <a:ext uri="{FF2B5EF4-FFF2-40B4-BE49-F238E27FC236}">
                <a16:creationId xmlns:a16="http://schemas.microsoft.com/office/drawing/2014/main" id="{516139D2-744A-E951-1B9A-0D0BAA0FB254}"/>
              </a:ext>
            </a:extLst>
          </p:cNvPr>
          <p:cNvSpPr/>
          <p:nvPr/>
        </p:nvSpPr>
        <p:spPr>
          <a:xfrm>
            <a:off x="1703414" y="20492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51" name="テキスト ボックス 317">
            <a:extLst>
              <a:ext uri="{FF2B5EF4-FFF2-40B4-BE49-F238E27FC236}">
                <a16:creationId xmlns:a16="http://schemas.microsoft.com/office/drawing/2014/main" id="{E23CA7CB-F6E4-CDD5-BEC0-974917AB099E}"/>
              </a:ext>
            </a:extLst>
          </p:cNvPr>
          <p:cNvSpPr txBox="1"/>
          <p:nvPr/>
        </p:nvSpPr>
        <p:spPr>
          <a:xfrm>
            <a:off x="5236105" y="2733448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352" name="テキスト ボックス 318">
            <a:extLst>
              <a:ext uri="{FF2B5EF4-FFF2-40B4-BE49-F238E27FC236}">
                <a16:creationId xmlns:a16="http://schemas.microsoft.com/office/drawing/2014/main" id="{FA32B2D1-6AFC-C4A1-49ED-2EE0048B2443}"/>
              </a:ext>
            </a:extLst>
          </p:cNvPr>
          <p:cNvSpPr txBox="1"/>
          <p:nvPr/>
        </p:nvSpPr>
        <p:spPr>
          <a:xfrm>
            <a:off x="5902007" y="2733202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353" name="テキスト ボックス 319">
            <a:extLst>
              <a:ext uri="{FF2B5EF4-FFF2-40B4-BE49-F238E27FC236}">
                <a16:creationId xmlns:a16="http://schemas.microsoft.com/office/drawing/2014/main" id="{54AC83F7-1A6E-3442-C860-C88EEBE6D0F6}"/>
              </a:ext>
            </a:extLst>
          </p:cNvPr>
          <p:cNvSpPr txBox="1"/>
          <p:nvPr/>
        </p:nvSpPr>
        <p:spPr>
          <a:xfrm>
            <a:off x="5080512" y="3017961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354" name="テキスト ボックス 320">
            <a:extLst>
              <a:ext uri="{FF2B5EF4-FFF2-40B4-BE49-F238E27FC236}">
                <a16:creationId xmlns:a16="http://schemas.microsoft.com/office/drawing/2014/main" id="{DCAAE6A3-1322-17FE-A485-1F10079040DE}"/>
              </a:ext>
            </a:extLst>
          </p:cNvPr>
          <p:cNvSpPr txBox="1"/>
          <p:nvPr/>
        </p:nvSpPr>
        <p:spPr>
          <a:xfrm>
            <a:off x="5531271" y="300983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355" name="テキスト ボックス 321">
            <a:extLst>
              <a:ext uri="{FF2B5EF4-FFF2-40B4-BE49-F238E27FC236}">
                <a16:creationId xmlns:a16="http://schemas.microsoft.com/office/drawing/2014/main" id="{07D8FACB-618B-9F92-1C44-AAAF238BAAFC}"/>
              </a:ext>
            </a:extLst>
          </p:cNvPr>
          <p:cNvSpPr txBox="1"/>
          <p:nvPr/>
        </p:nvSpPr>
        <p:spPr>
          <a:xfrm>
            <a:off x="5935915" y="3015117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10</a:t>
            </a:r>
          </a:p>
        </p:txBody>
      </p:sp>
      <p:sp>
        <p:nvSpPr>
          <p:cNvPr id="356" name="テキスト ボックス 190">
            <a:extLst>
              <a:ext uri="{FF2B5EF4-FFF2-40B4-BE49-F238E27FC236}">
                <a16:creationId xmlns:a16="http://schemas.microsoft.com/office/drawing/2014/main" id="{457BAE3F-D06F-B8C6-FA59-D6CE4C458134}"/>
              </a:ext>
            </a:extLst>
          </p:cNvPr>
          <p:cNvSpPr txBox="1"/>
          <p:nvPr/>
        </p:nvSpPr>
        <p:spPr>
          <a:xfrm>
            <a:off x="5563266" y="2324398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pic>
        <p:nvPicPr>
          <p:cNvPr id="357" name="Picture 356">
            <a:extLst>
              <a:ext uri="{FF2B5EF4-FFF2-40B4-BE49-F238E27FC236}">
                <a16:creationId xmlns:a16="http://schemas.microsoft.com/office/drawing/2014/main" id="{D72D99D4-28F6-47D6-609F-536164771A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524" y="2483234"/>
            <a:ext cx="1328605" cy="881871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9329C2B8-F47F-497B-2001-0BEA43F7EE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07517" y="2485962"/>
            <a:ext cx="1337562" cy="893286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EE159209-D5C5-56BD-27CB-404D154802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052" y="3203882"/>
            <a:ext cx="1254295" cy="169937"/>
          </a:xfrm>
          <a:prstGeom prst="rect">
            <a:avLst/>
          </a:prstGeom>
        </p:spPr>
      </p:pic>
      <p:sp>
        <p:nvSpPr>
          <p:cNvPr id="360" name="TextBox 359">
            <a:extLst>
              <a:ext uri="{FF2B5EF4-FFF2-40B4-BE49-F238E27FC236}">
                <a16:creationId xmlns:a16="http://schemas.microsoft.com/office/drawing/2014/main" id="{7401C522-25EB-E67A-A3EB-C4AE97EBDBE1}"/>
              </a:ext>
            </a:extLst>
          </p:cNvPr>
          <p:cNvSpPr txBox="1"/>
          <p:nvPr/>
        </p:nvSpPr>
        <p:spPr>
          <a:xfrm>
            <a:off x="1389389" y="3217178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0/20</a:t>
            </a: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E32EAE74-FB09-30C0-D363-D6AAD9238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0055" y="3194158"/>
            <a:ext cx="1254295" cy="169937"/>
          </a:xfrm>
          <a:prstGeom prst="rect">
            <a:avLst/>
          </a:prstGeom>
        </p:spPr>
      </p:pic>
      <p:sp>
        <p:nvSpPr>
          <p:cNvPr id="362" name="TextBox 361">
            <a:extLst>
              <a:ext uri="{FF2B5EF4-FFF2-40B4-BE49-F238E27FC236}">
                <a16:creationId xmlns:a16="http://schemas.microsoft.com/office/drawing/2014/main" id="{4733CA83-8719-81F7-2883-AF1EBE5207B3}"/>
              </a:ext>
            </a:extLst>
          </p:cNvPr>
          <p:cNvSpPr txBox="1"/>
          <p:nvPr/>
        </p:nvSpPr>
        <p:spPr>
          <a:xfrm>
            <a:off x="5990392" y="320745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10/50</a:t>
            </a:r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021B989-22D2-D3AC-9D39-397B2244BF17}"/>
              </a:ext>
            </a:extLst>
          </p:cNvPr>
          <p:cNvGrpSpPr/>
          <p:nvPr/>
        </p:nvGrpSpPr>
        <p:grpSpPr>
          <a:xfrm>
            <a:off x="1916981" y="1599332"/>
            <a:ext cx="876357" cy="943344"/>
            <a:chOff x="1995262" y="3857012"/>
            <a:chExt cx="876357" cy="943344"/>
          </a:xfrm>
        </p:grpSpPr>
        <p:pic>
          <p:nvPicPr>
            <p:cNvPr id="364" name="Picture 363">
              <a:extLst>
                <a:ext uri="{FF2B5EF4-FFF2-40B4-BE49-F238E27FC236}">
                  <a16:creationId xmlns:a16="http://schemas.microsoft.com/office/drawing/2014/main" id="{21133E66-11F2-D43A-AB6A-2F3B48260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D2200728-EF16-A1DA-1235-9CF4E75949B7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366" name="図 116">
                <a:extLst>
                  <a:ext uri="{FF2B5EF4-FFF2-40B4-BE49-F238E27FC236}">
                    <a16:creationId xmlns:a16="http://schemas.microsoft.com/office/drawing/2014/main" id="{3DA3B30D-66AF-9DAD-ADEC-6CBBB29F6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367" name="台形 76">
                <a:extLst>
                  <a:ext uri="{FF2B5EF4-FFF2-40B4-BE49-F238E27FC236}">
                    <a16:creationId xmlns:a16="http://schemas.microsoft.com/office/drawing/2014/main" id="{CDF0EB77-554D-13F0-9AEC-3B3F21D1C4B3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8" name="矢印: 右 89">
            <a:extLst>
              <a:ext uri="{FF2B5EF4-FFF2-40B4-BE49-F238E27FC236}">
                <a16:creationId xmlns:a16="http://schemas.microsoft.com/office/drawing/2014/main" id="{2A7ADC20-B011-2D6F-750D-38719234E492}"/>
              </a:ext>
            </a:extLst>
          </p:cNvPr>
          <p:cNvSpPr/>
          <p:nvPr/>
        </p:nvSpPr>
        <p:spPr>
          <a:xfrm>
            <a:off x="3083628" y="208103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9" name="図 358">
            <a:extLst>
              <a:ext uri="{FF2B5EF4-FFF2-40B4-BE49-F238E27FC236}">
                <a16:creationId xmlns:a16="http://schemas.microsoft.com/office/drawing/2014/main" id="{15D1B5D3-0C14-5B75-0D27-926DD41D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59" y="1840397"/>
            <a:ext cx="1075165" cy="745191"/>
          </a:xfrm>
          <a:prstGeom prst="rect">
            <a:avLst/>
          </a:prstGeom>
        </p:spPr>
      </p:pic>
      <p:pic>
        <p:nvPicPr>
          <p:cNvPr id="370" name="図 359">
            <a:extLst>
              <a:ext uri="{FF2B5EF4-FFF2-40B4-BE49-F238E27FC236}">
                <a16:creationId xmlns:a16="http://schemas.microsoft.com/office/drawing/2014/main" id="{A7A308EC-3F56-D837-8AD0-5F6C40C50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389" y="2227293"/>
            <a:ext cx="847293" cy="112175"/>
          </a:xfrm>
          <a:prstGeom prst="rect">
            <a:avLst/>
          </a:prstGeom>
        </p:spPr>
      </p:pic>
      <p:sp>
        <p:nvSpPr>
          <p:cNvPr id="371" name="テキスト ボックス 360">
            <a:extLst>
              <a:ext uri="{FF2B5EF4-FFF2-40B4-BE49-F238E27FC236}">
                <a16:creationId xmlns:a16="http://schemas.microsoft.com/office/drawing/2014/main" id="{E805536E-918B-4150-EBEB-769BF6147EA5}"/>
              </a:ext>
            </a:extLst>
          </p:cNvPr>
          <p:cNvSpPr txBox="1"/>
          <p:nvPr/>
        </p:nvSpPr>
        <p:spPr>
          <a:xfrm>
            <a:off x="3459369" y="2118840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372" name="テキスト ボックス 360">
            <a:extLst>
              <a:ext uri="{FF2B5EF4-FFF2-40B4-BE49-F238E27FC236}">
                <a16:creationId xmlns:a16="http://schemas.microsoft.com/office/drawing/2014/main" id="{6BF1A5E6-36D2-C551-60C3-E58E61AD0152}"/>
              </a:ext>
            </a:extLst>
          </p:cNvPr>
          <p:cNvSpPr txBox="1"/>
          <p:nvPr/>
        </p:nvSpPr>
        <p:spPr>
          <a:xfrm>
            <a:off x="3393064" y="2249923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FAF4E306-9498-44FC-7C8F-DC92D133334B}"/>
              </a:ext>
            </a:extLst>
          </p:cNvPr>
          <p:cNvSpPr/>
          <p:nvPr/>
        </p:nvSpPr>
        <p:spPr>
          <a:xfrm>
            <a:off x="3675552" y="2201186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374" name="テキスト ボックス 360">
            <a:extLst>
              <a:ext uri="{FF2B5EF4-FFF2-40B4-BE49-F238E27FC236}">
                <a16:creationId xmlns:a16="http://schemas.microsoft.com/office/drawing/2014/main" id="{AF362411-301C-32FB-F26D-418FDF169FA6}"/>
              </a:ext>
            </a:extLst>
          </p:cNvPr>
          <p:cNvSpPr txBox="1"/>
          <p:nvPr/>
        </p:nvSpPr>
        <p:spPr>
          <a:xfrm>
            <a:off x="4027605" y="2235492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/20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912A56DF-E205-5980-263F-247329C63F7E}"/>
              </a:ext>
            </a:extLst>
          </p:cNvPr>
          <p:cNvSpPr/>
          <p:nvPr/>
        </p:nvSpPr>
        <p:spPr>
          <a:xfrm>
            <a:off x="5775043" y="3380574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75CE8A5-3871-DEB7-BF41-238B0024EAAE}"/>
              </a:ext>
            </a:extLst>
          </p:cNvPr>
          <p:cNvGrpSpPr/>
          <p:nvPr/>
        </p:nvGrpSpPr>
        <p:grpSpPr>
          <a:xfrm>
            <a:off x="2760953" y="3083943"/>
            <a:ext cx="499151" cy="536382"/>
            <a:chOff x="1978335" y="4279756"/>
            <a:chExt cx="701505" cy="794166"/>
          </a:xfrm>
        </p:grpSpPr>
        <p:pic>
          <p:nvPicPr>
            <p:cNvPr id="377" name="Picture 376">
              <a:extLst>
                <a:ext uri="{FF2B5EF4-FFF2-40B4-BE49-F238E27FC236}">
                  <a16:creationId xmlns:a16="http://schemas.microsoft.com/office/drawing/2014/main" id="{CEE666C9-E9EC-A8D3-6557-CCF00C42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978335" y="4279756"/>
              <a:ext cx="701505" cy="634305"/>
            </a:xfrm>
            <a:prstGeom prst="rect">
              <a:avLst/>
            </a:prstGeom>
          </p:spPr>
        </p:pic>
        <p:pic>
          <p:nvPicPr>
            <p:cNvPr id="378" name="Picture 377">
              <a:extLst>
                <a:ext uri="{FF2B5EF4-FFF2-40B4-BE49-F238E27FC236}">
                  <a16:creationId xmlns:a16="http://schemas.microsoft.com/office/drawing/2014/main" id="{CD2169BC-252B-A3E8-0A18-215F302F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928641">
              <a:off x="1932010" y="4739161"/>
              <a:ext cx="405532" cy="263990"/>
            </a:xfrm>
            <a:prstGeom prst="rect">
              <a:avLst/>
            </a:prstGeom>
          </p:spPr>
        </p:pic>
      </p:grpSp>
      <p:pic>
        <p:nvPicPr>
          <p:cNvPr id="379" name="図 358">
            <a:extLst>
              <a:ext uri="{FF2B5EF4-FFF2-40B4-BE49-F238E27FC236}">
                <a16:creationId xmlns:a16="http://schemas.microsoft.com/office/drawing/2014/main" id="{14A488E2-7262-E957-1F94-34E20561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4" y="2844582"/>
            <a:ext cx="1075165" cy="745191"/>
          </a:xfrm>
          <a:prstGeom prst="rect">
            <a:avLst/>
          </a:prstGeom>
        </p:spPr>
      </p:pic>
      <p:pic>
        <p:nvPicPr>
          <p:cNvPr id="380" name="図 359">
            <a:extLst>
              <a:ext uri="{FF2B5EF4-FFF2-40B4-BE49-F238E27FC236}">
                <a16:creationId xmlns:a16="http://schemas.microsoft.com/office/drawing/2014/main" id="{D6572B7C-958A-9184-449B-CD0D81C68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84" y="3231478"/>
            <a:ext cx="847293" cy="112175"/>
          </a:xfrm>
          <a:prstGeom prst="rect">
            <a:avLst/>
          </a:prstGeom>
        </p:spPr>
      </p:pic>
      <p:sp>
        <p:nvSpPr>
          <p:cNvPr id="381" name="テキスト ボックス 360">
            <a:extLst>
              <a:ext uri="{FF2B5EF4-FFF2-40B4-BE49-F238E27FC236}">
                <a16:creationId xmlns:a16="http://schemas.microsoft.com/office/drawing/2014/main" id="{4681A2D8-A041-0243-69C9-9963D1B30207}"/>
              </a:ext>
            </a:extLst>
          </p:cNvPr>
          <p:cNvSpPr txBox="1"/>
          <p:nvPr/>
        </p:nvSpPr>
        <p:spPr>
          <a:xfrm>
            <a:off x="3461864" y="3123025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LABEL</a:t>
            </a:r>
          </a:p>
        </p:txBody>
      </p:sp>
      <p:sp>
        <p:nvSpPr>
          <p:cNvPr id="382" name="テキスト ボックス 360">
            <a:extLst>
              <a:ext uri="{FF2B5EF4-FFF2-40B4-BE49-F238E27FC236}">
                <a16:creationId xmlns:a16="http://schemas.microsoft.com/office/drawing/2014/main" id="{153CF0E4-F24C-A64D-448B-0D49C0FA85C2}"/>
              </a:ext>
            </a:extLst>
          </p:cNvPr>
          <p:cNvSpPr txBox="1"/>
          <p:nvPr/>
        </p:nvSpPr>
        <p:spPr>
          <a:xfrm>
            <a:off x="3532174" y="3236411"/>
            <a:ext cx="78526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all remaining labels?</a:t>
            </a:r>
            <a:endParaRPr kumimoji="1" lang="en-US" altLang="ja-JP" sz="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FD59B18-C44A-5A8C-0255-220462B8E421}"/>
              </a:ext>
            </a:extLst>
          </p:cNvPr>
          <p:cNvSpPr/>
          <p:nvPr/>
        </p:nvSpPr>
        <p:spPr>
          <a:xfrm>
            <a:off x="3479699" y="3329734"/>
            <a:ext cx="898744" cy="18262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84" name="四角形: 角を丸くする 28">
            <a:extLst>
              <a:ext uri="{FF2B5EF4-FFF2-40B4-BE49-F238E27FC236}">
                <a16:creationId xmlns:a16="http://schemas.microsoft.com/office/drawing/2014/main" id="{77DBEE60-6027-C69F-EABF-AACAA05549AF}"/>
              </a:ext>
            </a:extLst>
          </p:cNvPr>
          <p:cNvSpPr/>
          <p:nvPr/>
        </p:nvSpPr>
        <p:spPr>
          <a:xfrm>
            <a:off x="3599275" y="3354391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YES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385" name="四角形: 角を丸くする 28">
            <a:extLst>
              <a:ext uri="{FF2B5EF4-FFF2-40B4-BE49-F238E27FC236}">
                <a16:creationId xmlns:a16="http://schemas.microsoft.com/office/drawing/2014/main" id="{D2684E24-5D95-1723-2FC6-24F87BD0AAA8}"/>
              </a:ext>
            </a:extLst>
          </p:cNvPr>
          <p:cNvSpPr/>
          <p:nvPr/>
        </p:nvSpPr>
        <p:spPr>
          <a:xfrm>
            <a:off x="3933902" y="3354390"/>
            <a:ext cx="299171" cy="147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NO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386" name="矢印: 右 287">
            <a:extLst>
              <a:ext uri="{FF2B5EF4-FFF2-40B4-BE49-F238E27FC236}">
                <a16:creationId xmlns:a16="http://schemas.microsoft.com/office/drawing/2014/main" id="{C2D32764-A844-2527-5D6A-A76E2D0C4820}"/>
              </a:ext>
            </a:extLst>
          </p:cNvPr>
          <p:cNvSpPr/>
          <p:nvPr/>
        </p:nvSpPr>
        <p:spPr>
          <a:xfrm rot="10800000">
            <a:off x="4535454" y="3082704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77AF76D-381A-7AD3-ED41-3D8C0DE45A71}"/>
              </a:ext>
            </a:extLst>
          </p:cNvPr>
          <p:cNvGrpSpPr/>
          <p:nvPr/>
        </p:nvGrpSpPr>
        <p:grpSpPr>
          <a:xfrm>
            <a:off x="5759459" y="3357716"/>
            <a:ext cx="760431" cy="362173"/>
            <a:chOff x="1139385" y="5401772"/>
            <a:chExt cx="760431" cy="362173"/>
          </a:xfrm>
        </p:grpSpPr>
        <p:sp>
          <p:nvSpPr>
            <p:cNvPr id="388" name="正方形/長方形 40">
              <a:extLst>
                <a:ext uri="{FF2B5EF4-FFF2-40B4-BE49-F238E27FC236}">
                  <a16:creationId xmlns:a16="http://schemas.microsoft.com/office/drawing/2014/main" id="{80020919-13E0-43D7-ED3A-41345938B6E0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89" name="グラフィックス 41" descr="右向き指示マーク">
              <a:extLst>
                <a:ext uri="{FF2B5EF4-FFF2-40B4-BE49-F238E27FC236}">
                  <a16:creationId xmlns:a16="http://schemas.microsoft.com/office/drawing/2014/main" id="{1886FB3D-EFE6-1E1E-8D0B-3EA6017F9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pic>
        <p:nvPicPr>
          <p:cNvPr id="390" name="Picture 2" descr="info&quot; Icon - Download for free – Iconduck">
            <a:extLst>
              <a:ext uri="{FF2B5EF4-FFF2-40B4-BE49-F238E27FC236}">
                <a16:creationId xmlns:a16="http://schemas.microsoft.com/office/drawing/2014/main" id="{C603A4F3-A71B-1670-34B9-4CFA487F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06" y="1918939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" name="テキスト ボックス 75">
            <a:extLst>
              <a:ext uri="{FF2B5EF4-FFF2-40B4-BE49-F238E27FC236}">
                <a16:creationId xmlns:a16="http://schemas.microsoft.com/office/drawing/2014/main" id="{B97B49D5-FE70-E7A0-1FF8-8C91136B4ECB}"/>
              </a:ext>
            </a:extLst>
          </p:cNvPr>
          <p:cNvSpPr txBox="1"/>
          <p:nvPr/>
        </p:nvSpPr>
        <p:spPr>
          <a:xfrm>
            <a:off x="1889138" y="2551406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pic>
        <p:nvPicPr>
          <p:cNvPr id="392" name="図 358">
            <a:extLst>
              <a:ext uri="{FF2B5EF4-FFF2-40B4-BE49-F238E27FC236}">
                <a16:creationId xmlns:a16="http://schemas.microsoft.com/office/drawing/2014/main" id="{AD4F7D55-0018-C6BD-3503-FFAA6E27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027" y="4014685"/>
            <a:ext cx="1075165" cy="745191"/>
          </a:xfrm>
          <a:prstGeom prst="rect">
            <a:avLst/>
          </a:prstGeom>
        </p:spPr>
      </p:pic>
      <p:pic>
        <p:nvPicPr>
          <p:cNvPr id="393" name="図 359">
            <a:extLst>
              <a:ext uri="{FF2B5EF4-FFF2-40B4-BE49-F238E27FC236}">
                <a16:creationId xmlns:a16="http://schemas.microsoft.com/office/drawing/2014/main" id="{212B918E-241A-642A-7743-0BDDB43A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57" y="4401581"/>
            <a:ext cx="847293" cy="112175"/>
          </a:xfrm>
          <a:prstGeom prst="rect">
            <a:avLst/>
          </a:prstGeom>
        </p:spPr>
      </p:pic>
      <p:sp>
        <p:nvSpPr>
          <p:cNvPr id="394" name="テキスト ボックス 360">
            <a:extLst>
              <a:ext uri="{FF2B5EF4-FFF2-40B4-BE49-F238E27FC236}">
                <a16:creationId xmlns:a16="http://schemas.microsoft.com/office/drawing/2014/main" id="{FC2C64F0-A140-322E-B991-67A228295434}"/>
              </a:ext>
            </a:extLst>
          </p:cNvPr>
          <p:cNvSpPr txBox="1"/>
          <p:nvPr/>
        </p:nvSpPr>
        <p:spPr>
          <a:xfrm>
            <a:off x="3463037" y="4293128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95" name="Picture 2" descr="info&quot; Icon - Download for free – Iconduck">
            <a:extLst>
              <a:ext uri="{FF2B5EF4-FFF2-40B4-BE49-F238E27FC236}">
                <a16:creationId xmlns:a16="http://schemas.microsoft.com/office/drawing/2014/main" id="{CF3F45E5-D37D-80D2-BB92-46A14731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25" y="4096654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テキスト ボックス 360">
            <a:extLst>
              <a:ext uri="{FF2B5EF4-FFF2-40B4-BE49-F238E27FC236}">
                <a16:creationId xmlns:a16="http://schemas.microsoft.com/office/drawing/2014/main" id="{CC26F801-E5DF-70EC-CD0E-EFB7316F4054}"/>
              </a:ext>
            </a:extLst>
          </p:cNvPr>
          <p:cNvSpPr txBox="1"/>
          <p:nvPr/>
        </p:nvSpPr>
        <p:spPr>
          <a:xfrm>
            <a:off x="3507114" y="4405020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sp>
        <p:nvSpPr>
          <p:cNvPr id="397" name="矢印: 右 287">
            <a:extLst>
              <a:ext uri="{FF2B5EF4-FFF2-40B4-BE49-F238E27FC236}">
                <a16:creationId xmlns:a16="http://schemas.microsoft.com/office/drawing/2014/main" id="{5528612C-C422-C35E-A90B-67BE8961956D}"/>
              </a:ext>
            </a:extLst>
          </p:cNvPr>
          <p:cNvSpPr/>
          <p:nvPr/>
        </p:nvSpPr>
        <p:spPr>
          <a:xfrm rot="5400000">
            <a:off x="3762821" y="369450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5F77257F-DD47-2EF2-4F92-305E9FD00075}"/>
              </a:ext>
            </a:extLst>
          </p:cNvPr>
          <p:cNvGrpSpPr/>
          <p:nvPr/>
        </p:nvGrpSpPr>
        <p:grpSpPr>
          <a:xfrm>
            <a:off x="2724702" y="6465365"/>
            <a:ext cx="499151" cy="536382"/>
            <a:chOff x="1978335" y="4279756"/>
            <a:chExt cx="701505" cy="794166"/>
          </a:xfrm>
        </p:grpSpPr>
        <p:pic>
          <p:nvPicPr>
            <p:cNvPr id="399" name="Picture 398">
              <a:extLst>
                <a:ext uri="{FF2B5EF4-FFF2-40B4-BE49-F238E27FC236}">
                  <a16:creationId xmlns:a16="http://schemas.microsoft.com/office/drawing/2014/main" id="{48C72CAB-C9A4-AF9D-04DB-1C0E9617F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978335" y="4279756"/>
              <a:ext cx="701505" cy="634305"/>
            </a:xfrm>
            <a:prstGeom prst="rect">
              <a:avLst/>
            </a:prstGeom>
          </p:spPr>
        </p:pic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BE1168C6-EFE6-3965-12DD-F382267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928641">
              <a:off x="1932010" y="4739161"/>
              <a:ext cx="405532" cy="263990"/>
            </a:xfrm>
            <a:prstGeom prst="rect">
              <a:avLst/>
            </a:prstGeom>
          </p:spPr>
        </p:pic>
      </p:grpSp>
      <p:pic>
        <p:nvPicPr>
          <p:cNvPr id="401" name="図 358">
            <a:extLst>
              <a:ext uri="{FF2B5EF4-FFF2-40B4-BE49-F238E27FC236}">
                <a16:creationId xmlns:a16="http://schemas.microsoft.com/office/drawing/2014/main" id="{7182E159-BAEA-4CFC-F47D-EA5C0EF3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03" y="6226004"/>
            <a:ext cx="1075165" cy="745191"/>
          </a:xfrm>
          <a:prstGeom prst="rect">
            <a:avLst/>
          </a:prstGeom>
        </p:spPr>
      </p:pic>
      <p:pic>
        <p:nvPicPr>
          <p:cNvPr id="402" name="図 359">
            <a:extLst>
              <a:ext uri="{FF2B5EF4-FFF2-40B4-BE49-F238E27FC236}">
                <a16:creationId xmlns:a16="http://schemas.microsoft.com/office/drawing/2014/main" id="{E76A983B-93D2-9B12-52AC-D3918F96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33" y="6612900"/>
            <a:ext cx="847293" cy="112175"/>
          </a:xfrm>
          <a:prstGeom prst="rect">
            <a:avLst/>
          </a:prstGeom>
        </p:spPr>
      </p:pic>
      <p:sp>
        <p:nvSpPr>
          <p:cNvPr id="403" name="テキスト ボックス 360">
            <a:extLst>
              <a:ext uri="{FF2B5EF4-FFF2-40B4-BE49-F238E27FC236}">
                <a16:creationId xmlns:a16="http://schemas.microsoft.com/office/drawing/2014/main" id="{34751B24-A63F-F2C1-EE92-3803B7E19278}"/>
              </a:ext>
            </a:extLst>
          </p:cNvPr>
          <p:cNvSpPr txBox="1"/>
          <p:nvPr/>
        </p:nvSpPr>
        <p:spPr>
          <a:xfrm>
            <a:off x="3425613" y="650444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LABEL</a:t>
            </a:r>
          </a:p>
        </p:txBody>
      </p:sp>
      <p:sp>
        <p:nvSpPr>
          <p:cNvPr id="404" name="テキスト ボックス 360">
            <a:extLst>
              <a:ext uri="{FF2B5EF4-FFF2-40B4-BE49-F238E27FC236}">
                <a16:creationId xmlns:a16="http://schemas.microsoft.com/office/drawing/2014/main" id="{BDF805CD-948A-8373-DFAE-43F58B49EF91}"/>
              </a:ext>
            </a:extLst>
          </p:cNvPr>
          <p:cNvSpPr txBox="1"/>
          <p:nvPr/>
        </p:nvSpPr>
        <p:spPr>
          <a:xfrm>
            <a:off x="3495923" y="6617833"/>
            <a:ext cx="78526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all remaining labels?</a:t>
            </a:r>
            <a:endParaRPr kumimoji="1" lang="en-US" altLang="ja-JP" sz="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F1F5FCC-D491-CF4B-2ABC-27D4CE8FA160}"/>
              </a:ext>
            </a:extLst>
          </p:cNvPr>
          <p:cNvSpPr/>
          <p:nvPr/>
        </p:nvSpPr>
        <p:spPr>
          <a:xfrm>
            <a:off x="3443448" y="6711156"/>
            <a:ext cx="898744" cy="18262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06" name="四角形: 角を丸くする 28">
            <a:extLst>
              <a:ext uri="{FF2B5EF4-FFF2-40B4-BE49-F238E27FC236}">
                <a16:creationId xmlns:a16="http://schemas.microsoft.com/office/drawing/2014/main" id="{F2441F37-2CC7-2638-4A6E-743BA021E64F}"/>
              </a:ext>
            </a:extLst>
          </p:cNvPr>
          <p:cNvSpPr/>
          <p:nvPr/>
        </p:nvSpPr>
        <p:spPr>
          <a:xfrm>
            <a:off x="3563024" y="6735813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YES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407" name="四角形: 角を丸くする 28">
            <a:extLst>
              <a:ext uri="{FF2B5EF4-FFF2-40B4-BE49-F238E27FC236}">
                <a16:creationId xmlns:a16="http://schemas.microsoft.com/office/drawing/2014/main" id="{4A8A87A8-AC05-FC33-65AD-21CF4989F355}"/>
              </a:ext>
            </a:extLst>
          </p:cNvPr>
          <p:cNvSpPr/>
          <p:nvPr/>
        </p:nvSpPr>
        <p:spPr>
          <a:xfrm>
            <a:off x="3897651" y="6735812"/>
            <a:ext cx="299171" cy="147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NO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408" name="矢印: 右 287">
            <a:extLst>
              <a:ext uri="{FF2B5EF4-FFF2-40B4-BE49-F238E27FC236}">
                <a16:creationId xmlns:a16="http://schemas.microsoft.com/office/drawing/2014/main" id="{C630A70F-F439-8063-3894-F16249E1CAC7}"/>
              </a:ext>
            </a:extLst>
          </p:cNvPr>
          <p:cNvSpPr/>
          <p:nvPr/>
        </p:nvSpPr>
        <p:spPr>
          <a:xfrm rot="10800000">
            <a:off x="4499203" y="646412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9" name="矢印: 右 287">
            <a:extLst>
              <a:ext uri="{FF2B5EF4-FFF2-40B4-BE49-F238E27FC236}">
                <a16:creationId xmlns:a16="http://schemas.microsoft.com/office/drawing/2014/main" id="{F7175D2B-95C2-A4A2-3B8D-5ADD9FAAA2DB}"/>
              </a:ext>
            </a:extLst>
          </p:cNvPr>
          <p:cNvSpPr/>
          <p:nvPr/>
        </p:nvSpPr>
        <p:spPr>
          <a:xfrm rot="5400000">
            <a:off x="3726570" y="707592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F1283-F8AE-2C53-495D-9CCD91FFE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803" y="3817779"/>
            <a:ext cx="767534" cy="499641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11A576B7-49D2-14A8-B613-7EB0A7A1B38C}"/>
              </a:ext>
            </a:extLst>
          </p:cNvPr>
          <p:cNvSpPr/>
          <p:nvPr/>
        </p:nvSpPr>
        <p:spPr>
          <a:xfrm>
            <a:off x="501530" y="3953817"/>
            <a:ext cx="1380179" cy="439379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32523"/>
              <a:gd name="adj6" fmla="val 10183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2 Types printed label</a:t>
            </a:r>
          </a:p>
          <a:p>
            <a:r>
              <a:rPr kumimoji="1" lang="en-US" altLang="ja-JP" sz="700" b="1" dirty="0">
                <a:latin typeface="+mj-lt"/>
              </a:rPr>
              <a:t>New (black color)</a:t>
            </a:r>
          </a:p>
          <a:p>
            <a:r>
              <a:rPr kumimoji="1" lang="en-US" altLang="ja-JP" sz="700" b="1" dirty="0">
                <a:latin typeface="+mj-lt"/>
              </a:rPr>
              <a:t>Remaining/Old (white color)</a:t>
            </a:r>
            <a:endParaRPr kumimoji="1" lang="ja-JP" altLang="en-US" sz="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40C85-28B6-B16C-8017-677E8B3680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5314" y="3288026"/>
            <a:ext cx="754484" cy="49188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007554A-3959-F878-70DD-C57F2D73E52B}"/>
              </a:ext>
            </a:extLst>
          </p:cNvPr>
          <p:cNvSpPr/>
          <p:nvPr/>
        </p:nvSpPr>
        <p:spPr>
          <a:xfrm>
            <a:off x="2261889" y="303703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A768988B-31C3-8063-F882-8C51AFE2A59F}"/>
              </a:ext>
            </a:extLst>
          </p:cNvPr>
          <p:cNvSpPr/>
          <p:nvPr/>
        </p:nvSpPr>
        <p:spPr>
          <a:xfrm>
            <a:off x="643037" y="7385376"/>
            <a:ext cx="2414183" cy="453400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364863"/>
              <a:gd name="adj6" fmla="val 12560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Qty (inside FIFO)</a:t>
            </a:r>
          </a:p>
          <a:p>
            <a:pPr marL="228600" indent="-228600">
              <a:buAutoNum type="arabicPeriod"/>
            </a:pPr>
            <a:r>
              <a:rPr kumimoji="1" lang="en-US" altLang="ja-JP" sz="700" b="1" dirty="0">
                <a:latin typeface="+mj-lt"/>
              </a:rPr>
              <a:t>Label Qty &lt; FIFO remaining Qty </a:t>
            </a:r>
            <a:r>
              <a:rPr kumimoji="1" lang="en-US" altLang="ja-JP" sz="700" b="1" dirty="0">
                <a:latin typeface="+mj-lt"/>
                <a:sym typeface="Wingdings" panose="05000000000000000000" pitchFamily="2" charset="2"/>
              </a:rPr>
              <a:t> Label Qty</a:t>
            </a:r>
          </a:p>
          <a:p>
            <a:pPr marL="228600" indent="-228600">
              <a:buAutoNum type="arabicPeriod"/>
            </a:pPr>
            <a:r>
              <a:rPr kumimoji="1" lang="en-US" altLang="ja-JP" sz="700" b="1" dirty="0">
                <a:latin typeface="+mj-lt"/>
                <a:sym typeface="Wingdings" panose="05000000000000000000" pitchFamily="2" charset="2"/>
              </a:rPr>
              <a:t>Otherwise  FIFO remaining Qty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3865374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5-3-4. Outbound Detail for Work Outbound 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* Same as Delivery Outbound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974702" y="2388935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1795660" y="2608858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2024-10-12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3035315" y="224514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88E4469D-5D0D-4307-9A1A-E3A74219C560}"/>
              </a:ext>
            </a:extLst>
          </p:cNvPr>
          <p:cNvSpPr/>
          <p:nvPr/>
        </p:nvSpPr>
        <p:spPr>
          <a:xfrm>
            <a:off x="-1450220" y="69534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AD6B7FB-77E8-6166-5C21-86126BE3B8AA}"/>
              </a:ext>
            </a:extLst>
          </p:cNvPr>
          <p:cNvSpPr txBox="1"/>
          <p:nvPr/>
        </p:nvSpPr>
        <p:spPr>
          <a:xfrm>
            <a:off x="-1355099" y="7557586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*3: When Parts No does not match the Plan.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947A55E7-7512-D4F2-3ED3-C25118E5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77" y="6708074"/>
            <a:ext cx="1075165" cy="745191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F24A6915-9AAF-87C0-D804-3093BF9A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8721" y="7114259"/>
            <a:ext cx="847293" cy="1121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C54BFC2-7738-4D0D-ADDF-E68392B9B061}"/>
              </a:ext>
            </a:extLst>
          </p:cNvPr>
          <p:cNvSpPr txBox="1"/>
          <p:nvPr/>
        </p:nvSpPr>
        <p:spPr>
          <a:xfrm>
            <a:off x="-1141585" y="7074956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5" y="1717723"/>
            <a:ext cx="1358764" cy="202769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241" y="3013110"/>
            <a:ext cx="243861" cy="130125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63819" y="299215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72" y="1851803"/>
            <a:ext cx="805148" cy="12362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66853" y="183838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85" y="2737363"/>
            <a:ext cx="399116" cy="92870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37015" y="2687655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26" y="3174474"/>
            <a:ext cx="234871" cy="129551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44" y="3357725"/>
            <a:ext cx="234871" cy="12955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93" y="2724502"/>
            <a:ext cx="1334826" cy="298027"/>
          </a:xfrm>
          <a:prstGeom prst="rect">
            <a:avLst/>
          </a:prstGeom>
        </p:spPr>
      </p:pic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41172" y="288153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17465" y="2870294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79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393108" y="2874139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74163" y="2855756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14" y="2320081"/>
            <a:ext cx="1345035" cy="391873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6B984EFE-1B65-370F-0E82-9710B6E1ABD1}"/>
              </a:ext>
            </a:extLst>
          </p:cNvPr>
          <p:cNvSpPr/>
          <p:nvPr/>
        </p:nvSpPr>
        <p:spPr>
          <a:xfrm>
            <a:off x="741766" y="2619362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3" name="四角形: 角を丸くする 182">
            <a:extLst>
              <a:ext uri="{FF2B5EF4-FFF2-40B4-BE49-F238E27FC236}">
                <a16:creationId xmlns:a16="http://schemas.microsoft.com/office/drawing/2014/main" id="{E4C4227A-D36D-7DAD-DB45-1D367EDA14D5}"/>
              </a:ext>
            </a:extLst>
          </p:cNvPr>
          <p:cNvSpPr/>
          <p:nvPr/>
        </p:nvSpPr>
        <p:spPr>
          <a:xfrm>
            <a:off x="1387247" y="2624662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A742ECD1-ED46-1A27-B090-8F3ABE9B35FB}"/>
              </a:ext>
            </a:extLst>
          </p:cNvPr>
          <p:cNvSpPr txBox="1"/>
          <p:nvPr/>
        </p:nvSpPr>
        <p:spPr>
          <a:xfrm>
            <a:off x="403215" y="2632156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234EA6AD-411A-DA10-C412-008D25CBC32C}"/>
              </a:ext>
            </a:extLst>
          </p:cNvPr>
          <p:cNvSpPr txBox="1"/>
          <p:nvPr/>
        </p:nvSpPr>
        <p:spPr>
          <a:xfrm>
            <a:off x="1063345" y="2625436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6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51572" y="232185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17465" y="2310613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54063" y="246859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19956" y="2457358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977759" y="230527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01166" y="2455385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BF9B2728-AF87-DFB9-EBB0-4FF5A27CB201}"/>
              </a:ext>
            </a:extLst>
          </p:cNvPr>
          <p:cNvSpPr txBox="1"/>
          <p:nvPr/>
        </p:nvSpPr>
        <p:spPr>
          <a:xfrm>
            <a:off x="699129" y="2607893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4E5E644C-E4FE-4B39-165C-7D86BF6BC820}"/>
              </a:ext>
            </a:extLst>
          </p:cNvPr>
          <p:cNvSpPr txBox="1"/>
          <p:nvPr/>
        </p:nvSpPr>
        <p:spPr>
          <a:xfrm>
            <a:off x="1354132" y="2611703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648769" y="21812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5544919" y="2391918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02" y="1720706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458" y="3016093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6034036" y="299513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789" y="1854786"/>
            <a:ext cx="805148" cy="123622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5437070" y="184136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602" y="2740346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5107232" y="2690638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043" y="3177457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461" y="3360708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110" y="2727485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5311389" y="288451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5963325" y="2877122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5644380" y="2858739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0831" y="2323064"/>
            <a:ext cx="1345035" cy="391873"/>
          </a:xfrm>
          <a:prstGeom prst="rect">
            <a:avLst/>
          </a:prstGeom>
        </p:spPr>
      </p:pic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5311983" y="2622345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3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5957464" y="2627645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5633562" y="2628419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5521789" y="232483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5524280" y="247158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4990173" y="2460341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5547976" y="230826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5269346" y="2610876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5924349" y="2614686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4469618" y="224080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5162031" y="286841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5006438" y="315293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5457197" y="314480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5861841" y="315008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5806496" y="286087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8D1755-EA31-0181-FA42-906A54D59703}"/>
              </a:ext>
            </a:extLst>
          </p:cNvPr>
          <p:cNvSpPr/>
          <p:nvPr/>
        </p:nvSpPr>
        <p:spPr>
          <a:xfrm>
            <a:off x="-1929839" y="2449939"/>
            <a:ext cx="1864907" cy="21348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220(Outbound QTY)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120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REPACK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1  80pcs (Force print)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2  20pcs (YES/NO)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67F2220-DC20-E7E2-276C-C48B9CDC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03" y="2616536"/>
            <a:ext cx="1328605" cy="88187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2ECBBF9-3C38-FE7B-C437-16DC4A191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531" y="3337184"/>
            <a:ext cx="1254295" cy="16993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35868" y="335048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40/50</a:t>
            </a:r>
          </a:p>
        </p:txBody>
      </p:sp>
      <p:sp>
        <p:nvSpPr>
          <p:cNvPr id="101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5488938" y="2463284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BF60039-1A91-EBE4-F94D-1A9AAF08A75B}"/>
              </a:ext>
            </a:extLst>
          </p:cNvPr>
          <p:cNvGrpSpPr/>
          <p:nvPr/>
        </p:nvGrpSpPr>
        <p:grpSpPr>
          <a:xfrm>
            <a:off x="1867152" y="1709512"/>
            <a:ext cx="876357" cy="943344"/>
            <a:chOff x="1995262" y="3857012"/>
            <a:chExt cx="876357" cy="94334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5B32DAF-5ADA-53D3-2DEF-05394A075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C2BD0AD-3035-EBAD-ED3E-A347865903FE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83" name="図 116">
                <a:extLst>
                  <a:ext uri="{FF2B5EF4-FFF2-40B4-BE49-F238E27FC236}">
                    <a16:creationId xmlns:a16="http://schemas.microsoft.com/office/drawing/2014/main" id="{5563845C-03EC-624A-81C3-5866A8BE7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84" name="台形 76">
                <a:extLst>
                  <a:ext uri="{FF2B5EF4-FFF2-40B4-BE49-F238E27FC236}">
                    <a16:creationId xmlns:a16="http://schemas.microsoft.com/office/drawing/2014/main" id="{7BBE0F41-497A-01C1-028A-34D29891352E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6" name="図 158">
            <a:extLst>
              <a:ext uri="{FF2B5EF4-FFF2-40B4-BE49-F238E27FC236}">
                <a16:creationId xmlns:a16="http://schemas.microsoft.com/office/drawing/2014/main" id="{A85927F3-6133-C996-C22A-26FB73F7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648" y="5358382"/>
            <a:ext cx="1075165" cy="745191"/>
          </a:xfrm>
          <a:prstGeom prst="rect">
            <a:avLst/>
          </a:prstGeom>
        </p:spPr>
      </p:pic>
      <p:pic>
        <p:nvPicPr>
          <p:cNvPr id="88" name="図 159">
            <a:extLst>
              <a:ext uri="{FF2B5EF4-FFF2-40B4-BE49-F238E27FC236}">
                <a16:creationId xmlns:a16="http://schemas.microsoft.com/office/drawing/2014/main" id="{1813E13B-3FF2-DC4C-6146-208B9D7E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20" y="5734460"/>
            <a:ext cx="847293" cy="112175"/>
          </a:xfrm>
          <a:prstGeom prst="rect">
            <a:avLst/>
          </a:prstGeom>
        </p:spPr>
      </p:pic>
      <p:sp>
        <p:nvSpPr>
          <p:cNvPr id="92" name="テキスト ボックス 160">
            <a:extLst>
              <a:ext uri="{FF2B5EF4-FFF2-40B4-BE49-F238E27FC236}">
                <a16:creationId xmlns:a16="http://schemas.microsoft.com/office/drawing/2014/main" id="{34D026C6-8F15-0213-1EEC-809486BDAA61}"/>
              </a:ext>
            </a:extLst>
          </p:cNvPr>
          <p:cNvSpPr txBox="1"/>
          <p:nvPr/>
        </p:nvSpPr>
        <p:spPr>
          <a:xfrm>
            <a:off x="-1242384" y="5695157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sp>
        <p:nvSpPr>
          <p:cNvPr id="115" name="テキスト ボックス 360">
            <a:extLst>
              <a:ext uri="{FF2B5EF4-FFF2-40B4-BE49-F238E27FC236}">
                <a16:creationId xmlns:a16="http://schemas.microsoft.com/office/drawing/2014/main" id="{02E9A767-7FB0-DF5E-19DC-8C7485D67122}"/>
              </a:ext>
            </a:extLst>
          </p:cNvPr>
          <p:cNvSpPr txBox="1"/>
          <p:nvPr/>
        </p:nvSpPr>
        <p:spPr>
          <a:xfrm>
            <a:off x="-1316333" y="4997761"/>
            <a:ext cx="871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Operation completed</a:t>
            </a:r>
          </a:p>
        </p:txBody>
      </p:sp>
      <p:pic>
        <p:nvPicPr>
          <p:cNvPr id="125" name="図 358">
            <a:extLst>
              <a:ext uri="{FF2B5EF4-FFF2-40B4-BE49-F238E27FC236}">
                <a16:creationId xmlns:a16="http://schemas.microsoft.com/office/drawing/2014/main" id="{D195AC12-C851-1664-CE1A-B55C3E56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46" y="2004504"/>
            <a:ext cx="1075165" cy="745191"/>
          </a:xfrm>
          <a:prstGeom prst="rect">
            <a:avLst/>
          </a:prstGeom>
        </p:spPr>
      </p:pic>
      <p:pic>
        <p:nvPicPr>
          <p:cNvPr id="126" name="図 359">
            <a:extLst>
              <a:ext uri="{FF2B5EF4-FFF2-40B4-BE49-F238E27FC236}">
                <a16:creationId xmlns:a16="http://schemas.microsoft.com/office/drawing/2014/main" id="{E9947F16-446C-E5A1-EFF6-78CA530C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76" y="2391400"/>
            <a:ext cx="847293" cy="112175"/>
          </a:xfrm>
          <a:prstGeom prst="rect">
            <a:avLst/>
          </a:prstGeom>
        </p:spPr>
      </p:pic>
      <p:sp>
        <p:nvSpPr>
          <p:cNvPr id="127" name="テキスト ボックス 360">
            <a:extLst>
              <a:ext uri="{FF2B5EF4-FFF2-40B4-BE49-F238E27FC236}">
                <a16:creationId xmlns:a16="http://schemas.microsoft.com/office/drawing/2014/main" id="{40603C0C-1061-9A06-C41B-9A3F93EE884A}"/>
              </a:ext>
            </a:extLst>
          </p:cNvPr>
          <p:cNvSpPr txBox="1"/>
          <p:nvPr/>
        </p:nvSpPr>
        <p:spPr>
          <a:xfrm>
            <a:off x="3411056" y="228294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129" name="テキスト ボックス 360">
            <a:extLst>
              <a:ext uri="{FF2B5EF4-FFF2-40B4-BE49-F238E27FC236}">
                <a16:creationId xmlns:a16="http://schemas.microsoft.com/office/drawing/2014/main" id="{76CF09C6-CBEE-C4D9-8F5D-60F9344116AC}"/>
              </a:ext>
            </a:extLst>
          </p:cNvPr>
          <p:cNvSpPr txBox="1"/>
          <p:nvPr/>
        </p:nvSpPr>
        <p:spPr>
          <a:xfrm>
            <a:off x="3344751" y="2414030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C718397-9467-0959-9D4E-38351E0DAA55}"/>
              </a:ext>
            </a:extLst>
          </p:cNvPr>
          <p:cNvSpPr/>
          <p:nvPr/>
        </p:nvSpPr>
        <p:spPr>
          <a:xfrm>
            <a:off x="3627239" y="2365293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31" name="テキスト ボックス 360">
            <a:extLst>
              <a:ext uri="{FF2B5EF4-FFF2-40B4-BE49-F238E27FC236}">
                <a16:creationId xmlns:a16="http://schemas.microsoft.com/office/drawing/2014/main" id="{AACE2DA4-6A82-3A7E-511B-45C6BF39E508}"/>
              </a:ext>
            </a:extLst>
          </p:cNvPr>
          <p:cNvSpPr txBox="1"/>
          <p:nvPr/>
        </p:nvSpPr>
        <p:spPr>
          <a:xfrm>
            <a:off x="3979292" y="2399599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/10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5700294" y="3518439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42" y="4167983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72" y="4554879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3399052" y="4446426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40" y="4249952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3443129" y="4558318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 items completed!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801BB1C3-DF6B-E700-9AA3-07E8969E8B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858" y="2616526"/>
            <a:ext cx="1322525" cy="571980"/>
          </a:xfrm>
          <a:prstGeom prst="rect">
            <a:avLst/>
          </a:prstGeom>
        </p:spPr>
      </p:pic>
      <p:grpSp>
        <p:nvGrpSpPr>
          <p:cNvPr id="398" name="Group 397">
            <a:extLst>
              <a:ext uri="{FF2B5EF4-FFF2-40B4-BE49-F238E27FC236}">
                <a16:creationId xmlns:a16="http://schemas.microsoft.com/office/drawing/2014/main" id="{5F77257F-DD47-2EF2-4F92-305E9FD00075}"/>
              </a:ext>
            </a:extLst>
          </p:cNvPr>
          <p:cNvGrpSpPr/>
          <p:nvPr/>
        </p:nvGrpSpPr>
        <p:grpSpPr>
          <a:xfrm>
            <a:off x="2710145" y="3230211"/>
            <a:ext cx="499151" cy="536382"/>
            <a:chOff x="1978335" y="4279756"/>
            <a:chExt cx="701505" cy="794166"/>
          </a:xfrm>
        </p:grpSpPr>
        <p:pic>
          <p:nvPicPr>
            <p:cNvPr id="399" name="Picture 398">
              <a:extLst>
                <a:ext uri="{FF2B5EF4-FFF2-40B4-BE49-F238E27FC236}">
                  <a16:creationId xmlns:a16="http://schemas.microsoft.com/office/drawing/2014/main" id="{48C72CAB-C9A4-AF9D-04DB-1C0E9617F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8335" y="4279756"/>
              <a:ext cx="701505" cy="634305"/>
            </a:xfrm>
            <a:prstGeom prst="rect">
              <a:avLst/>
            </a:prstGeom>
          </p:spPr>
        </p:pic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BE1168C6-EFE6-3965-12DD-F382267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928641">
              <a:off x="1932010" y="4739161"/>
              <a:ext cx="405532" cy="263990"/>
            </a:xfrm>
            <a:prstGeom prst="rect">
              <a:avLst/>
            </a:prstGeom>
          </p:spPr>
        </p:pic>
      </p:grpSp>
      <p:pic>
        <p:nvPicPr>
          <p:cNvPr id="401" name="図 358">
            <a:extLst>
              <a:ext uri="{FF2B5EF4-FFF2-40B4-BE49-F238E27FC236}">
                <a16:creationId xmlns:a16="http://schemas.microsoft.com/office/drawing/2014/main" id="{7182E159-BAEA-4CFC-F47D-EA5C0EF3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46" y="2990850"/>
            <a:ext cx="1075165" cy="745191"/>
          </a:xfrm>
          <a:prstGeom prst="rect">
            <a:avLst/>
          </a:prstGeom>
        </p:spPr>
      </p:pic>
      <p:pic>
        <p:nvPicPr>
          <p:cNvPr id="402" name="図 359">
            <a:extLst>
              <a:ext uri="{FF2B5EF4-FFF2-40B4-BE49-F238E27FC236}">
                <a16:creationId xmlns:a16="http://schemas.microsoft.com/office/drawing/2014/main" id="{E76A983B-93D2-9B12-52AC-D3918F96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76" y="3377746"/>
            <a:ext cx="847293" cy="112175"/>
          </a:xfrm>
          <a:prstGeom prst="rect">
            <a:avLst/>
          </a:prstGeom>
        </p:spPr>
      </p:pic>
      <p:sp>
        <p:nvSpPr>
          <p:cNvPr id="403" name="テキスト ボックス 360">
            <a:extLst>
              <a:ext uri="{FF2B5EF4-FFF2-40B4-BE49-F238E27FC236}">
                <a16:creationId xmlns:a16="http://schemas.microsoft.com/office/drawing/2014/main" id="{34751B24-A63F-F2C1-EE92-3803B7E19278}"/>
              </a:ext>
            </a:extLst>
          </p:cNvPr>
          <p:cNvSpPr txBox="1"/>
          <p:nvPr/>
        </p:nvSpPr>
        <p:spPr>
          <a:xfrm>
            <a:off x="3411056" y="3269293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LABEL</a:t>
            </a:r>
          </a:p>
        </p:txBody>
      </p:sp>
      <p:sp>
        <p:nvSpPr>
          <p:cNvPr id="404" name="テキスト ボックス 360">
            <a:extLst>
              <a:ext uri="{FF2B5EF4-FFF2-40B4-BE49-F238E27FC236}">
                <a16:creationId xmlns:a16="http://schemas.microsoft.com/office/drawing/2014/main" id="{BDF805CD-948A-8373-DFAE-43F58B49EF91}"/>
              </a:ext>
            </a:extLst>
          </p:cNvPr>
          <p:cNvSpPr txBox="1"/>
          <p:nvPr/>
        </p:nvSpPr>
        <p:spPr>
          <a:xfrm>
            <a:off x="3481366" y="3382679"/>
            <a:ext cx="78526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all remaining labels?</a:t>
            </a:r>
            <a:endParaRPr kumimoji="1" lang="en-US" altLang="ja-JP" sz="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F1F5FCC-D491-CF4B-2ABC-27D4CE8FA160}"/>
              </a:ext>
            </a:extLst>
          </p:cNvPr>
          <p:cNvSpPr/>
          <p:nvPr/>
        </p:nvSpPr>
        <p:spPr>
          <a:xfrm>
            <a:off x="3428891" y="3476002"/>
            <a:ext cx="898744" cy="18262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06" name="四角形: 角を丸くする 28">
            <a:extLst>
              <a:ext uri="{FF2B5EF4-FFF2-40B4-BE49-F238E27FC236}">
                <a16:creationId xmlns:a16="http://schemas.microsoft.com/office/drawing/2014/main" id="{F2441F37-2CC7-2638-4A6E-743BA021E64F}"/>
              </a:ext>
            </a:extLst>
          </p:cNvPr>
          <p:cNvSpPr/>
          <p:nvPr/>
        </p:nvSpPr>
        <p:spPr>
          <a:xfrm>
            <a:off x="3548467" y="3500659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YES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407" name="四角形: 角を丸くする 28">
            <a:extLst>
              <a:ext uri="{FF2B5EF4-FFF2-40B4-BE49-F238E27FC236}">
                <a16:creationId xmlns:a16="http://schemas.microsoft.com/office/drawing/2014/main" id="{4A8A87A8-AC05-FC33-65AD-21CF4989F355}"/>
              </a:ext>
            </a:extLst>
          </p:cNvPr>
          <p:cNvSpPr/>
          <p:nvPr/>
        </p:nvSpPr>
        <p:spPr>
          <a:xfrm>
            <a:off x="3883094" y="3500658"/>
            <a:ext cx="299171" cy="147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NO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408" name="矢印: 右 287">
            <a:extLst>
              <a:ext uri="{FF2B5EF4-FFF2-40B4-BE49-F238E27FC236}">
                <a16:creationId xmlns:a16="http://schemas.microsoft.com/office/drawing/2014/main" id="{C630A70F-F439-8063-3894-F16249E1CAC7}"/>
              </a:ext>
            </a:extLst>
          </p:cNvPr>
          <p:cNvSpPr/>
          <p:nvPr/>
        </p:nvSpPr>
        <p:spPr>
          <a:xfrm rot="10800000">
            <a:off x="4484646" y="3228972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9" name="矢印: 右 287">
            <a:extLst>
              <a:ext uri="{FF2B5EF4-FFF2-40B4-BE49-F238E27FC236}">
                <a16:creationId xmlns:a16="http://schemas.microsoft.com/office/drawing/2014/main" id="{F7175D2B-95C2-A4A2-3B8D-5ADD9FAAA2DB}"/>
              </a:ext>
            </a:extLst>
          </p:cNvPr>
          <p:cNvSpPr/>
          <p:nvPr/>
        </p:nvSpPr>
        <p:spPr>
          <a:xfrm rot="5400000">
            <a:off x="3712013" y="384077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11" name="Picture 410">
            <a:extLst>
              <a:ext uri="{FF2B5EF4-FFF2-40B4-BE49-F238E27FC236}">
                <a16:creationId xmlns:a16="http://schemas.microsoft.com/office/drawing/2014/main" id="{6901917D-EFB0-226B-825A-7B357F0E04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4653" y="2473574"/>
            <a:ext cx="1333659" cy="1021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EDD16-4699-2685-5954-D89A3E993C26}"/>
              </a:ext>
            </a:extLst>
          </p:cNvPr>
          <p:cNvGrpSpPr/>
          <p:nvPr/>
        </p:nvGrpSpPr>
        <p:grpSpPr>
          <a:xfrm>
            <a:off x="5036320" y="3327493"/>
            <a:ext cx="1334395" cy="182573"/>
            <a:chOff x="5050877" y="6562647"/>
            <a:chExt cx="1334395" cy="182573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7DE5ACA-1BE5-70C2-1D96-4F642080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0877" y="6562647"/>
              <a:ext cx="1254295" cy="169937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90248E6-EF67-11A7-82DD-0FCC7460F69B}"/>
                </a:ext>
              </a:extLst>
            </p:cNvPr>
            <p:cNvSpPr txBox="1"/>
            <p:nvPr/>
          </p:nvSpPr>
          <p:spPr>
            <a:xfrm>
              <a:off x="5911214" y="6575943"/>
              <a:ext cx="47405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" dirty="0"/>
                <a:t>50/50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5681954" y="3505760"/>
            <a:ext cx="760431" cy="362173"/>
            <a:chOff x="1139385" y="5401772"/>
            <a:chExt cx="760431" cy="362173"/>
          </a:xfrm>
        </p:grpSpPr>
        <p:sp>
          <p:nvSpPr>
            <p:cNvPr id="34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4" name="テキスト ボックス 300">
            <a:extLst>
              <a:ext uri="{FF2B5EF4-FFF2-40B4-BE49-F238E27FC236}">
                <a16:creationId xmlns:a16="http://schemas.microsoft.com/office/drawing/2014/main" id="{B8F77476-CD6B-D120-4576-3CCDB6F5DF82}"/>
              </a:ext>
            </a:extLst>
          </p:cNvPr>
          <p:cNvSpPr txBox="1"/>
          <p:nvPr/>
        </p:nvSpPr>
        <p:spPr>
          <a:xfrm>
            <a:off x="453790" y="1366261"/>
            <a:ext cx="9749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* Scan the other items not included in the FIFO plan</a:t>
            </a:r>
            <a:endParaRPr kumimoji="1" lang="ja-JP" altLang="en-US" sz="600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F33C47FA-A381-D4E9-AFC6-B06E676C9A3C}"/>
              </a:ext>
            </a:extLst>
          </p:cNvPr>
          <p:cNvSpPr/>
          <p:nvPr/>
        </p:nvSpPr>
        <p:spPr>
          <a:xfrm>
            <a:off x="4469618" y="3826758"/>
            <a:ext cx="1156198" cy="641328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175894"/>
              <a:gd name="adj6" fmla="val 14752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* All status should be changed to OK while the outbound items have already completed</a:t>
            </a:r>
            <a:endParaRPr kumimoji="1" lang="ja-JP" altLang="en-US" sz="700" dirty="0"/>
          </a:p>
        </p:txBody>
      </p:sp>
      <p:sp>
        <p:nvSpPr>
          <p:cNvPr id="7" name="正方形/長方形 40">
            <a:extLst>
              <a:ext uri="{FF2B5EF4-FFF2-40B4-BE49-F238E27FC236}">
                <a16:creationId xmlns:a16="http://schemas.microsoft.com/office/drawing/2014/main" id="{71D6CCC1-F64B-802E-7F99-10B4E35512A7}"/>
              </a:ext>
            </a:extLst>
          </p:cNvPr>
          <p:cNvSpPr/>
          <p:nvPr/>
        </p:nvSpPr>
        <p:spPr>
          <a:xfrm>
            <a:off x="5022424" y="2810978"/>
            <a:ext cx="1374415" cy="9754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DD9199F4-0951-B48D-D116-7A8304233322}"/>
              </a:ext>
            </a:extLst>
          </p:cNvPr>
          <p:cNvSpPr/>
          <p:nvPr/>
        </p:nvSpPr>
        <p:spPr>
          <a:xfrm>
            <a:off x="609907" y="4130689"/>
            <a:ext cx="2414183" cy="453400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364863"/>
              <a:gd name="adj6" fmla="val 12560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Qty (outside FIFO)</a:t>
            </a:r>
          </a:p>
          <a:p>
            <a:pPr marL="228600" indent="-228600">
              <a:buAutoNum type="arabicPeriod"/>
            </a:pPr>
            <a:r>
              <a:rPr kumimoji="1" lang="en-US" altLang="ja-JP" sz="700" b="1" dirty="0">
                <a:latin typeface="+mj-lt"/>
              </a:rPr>
              <a:t>Label Qty &lt; Total remaining Qty </a:t>
            </a:r>
            <a:r>
              <a:rPr kumimoji="1" lang="en-US" altLang="ja-JP" sz="700" b="1" dirty="0">
                <a:latin typeface="+mj-lt"/>
                <a:sym typeface="Wingdings" panose="05000000000000000000" pitchFamily="2" charset="2"/>
              </a:rPr>
              <a:t> Label Qty</a:t>
            </a:r>
          </a:p>
          <a:p>
            <a:pPr marL="228600" indent="-228600">
              <a:buAutoNum type="arabicPeriod"/>
            </a:pPr>
            <a:r>
              <a:rPr kumimoji="1" lang="en-US" altLang="ja-JP" sz="700" b="1" dirty="0">
                <a:latin typeface="+mj-lt"/>
                <a:sym typeface="Wingdings" panose="05000000000000000000" pitchFamily="2" charset="2"/>
              </a:rPr>
              <a:t>Otherwise  Total remaining Qty</a:t>
            </a:r>
            <a:endParaRPr kumimoji="1" lang="ja-JP" altLang="en-US" sz="700" dirty="0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076D7808-9BA6-769C-00AA-2FB31DD8AF9C}"/>
              </a:ext>
            </a:extLst>
          </p:cNvPr>
          <p:cNvSpPr/>
          <p:nvPr/>
        </p:nvSpPr>
        <p:spPr>
          <a:xfrm>
            <a:off x="2677478" y="1510503"/>
            <a:ext cx="1156198" cy="430887"/>
          </a:xfrm>
          <a:prstGeom prst="borderCallout2">
            <a:avLst>
              <a:gd name="adj1" fmla="val 102101"/>
              <a:gd name="adj2" fmla="val 62852"/>
              <a:gd name="adj3" fmla="val 101507"/>
              <a:gd name="adj4" fmla="val 117629"/>
              <a:gd name="adj5" fmla="val 201983"/>
              <a:gd name="adj6" fmla="val 117540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* Show total of label qty in case of manual outbound</a:t>
            </a:r>
            <a:endParaRPr kumimoji="1" lang="ja-JP" altLang="en-US" sz="700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D2C27A0-14C2-2AF9-211F-72E942F6B50A}"/>
              </a:ext>
            </a:extLst>
          </p:cNvPr>
          <p:cNvSpPr/>
          <p:nvPr/>
        </p:nvSpPr>
        <p:spPr>
          <a:xfrm>
            <a:off x="2140177" y="385780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6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1. Overview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Introduced Production management system to YAMATO.</a:t>
            </a:r>
          </a:p>
          <a:p>
            <a:r>
              <a:rPr kumimoji="1" lang="en-US" altLang="ja-JP" sz="1100" dirty="0"/>
              <a:t>The system specifications for introduction are described in this document.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7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5-3-5. Outbound Detail for INJECTION Work Outbound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C66DC9-B014-3FF2-47E1-69B77B26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9" y="1530698"/>
            <a:ext cx="1355770" cy="20191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44EEA8-550C-4E5B-043A-C7F4A8F0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27" y="1659843"/>
            <a:ext cx="805148" cy="1236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A37CC6-CCF7-C27F-4A6C-16FB804D50AC}"/>
              </a:ext>
            </a:extLst>
          </p:cNvPr>
          <p:cNvSpPr txBox="1"/>
          <p:nvPr/>
        </p:nvSpPr>
        <p:spPr>
          <a:xfrm>
            <a:off x="927308" y="164642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Work Outbound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AB5714B-8A21-1CD2-157D-334DEDCD0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4" y="2154461"/>
            <a:ext cx="1289035" cy="212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920971-2705-1A45-C531-C1EA7264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94" y="2557841"/>
            <a:ext cx="981060" cy="2209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710904-C684-872E-EDF1-D46C999C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07" y="2249149"/>
            <a:ext cx="1313642" cy="8948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F52DC54-D64E-E248-CCEE-19EFCB555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51" y="1830020"/>
            <a:ext cx="1313642" cy="434647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CE6468D-B0A7-9D57-2E38-6479F338316A}"/>
              </a:ext>
            </a:extLst>
          </p:cNvPr>
          <p:cNvSpPr/>
          <p:nvPr/>
        </p:nvSpPr>
        <p:spPr>
          <a:xfrm>
            <a:off x="758950" y="185661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1E0BB65-1B91-FC55-C8F6-5F521F7A8BF4}"/>
              </a:ext>
            </a:extLst>
          </p:cNvPr>
          <p:cNvSpPr/>
          <p:nvPr/>
        </p:nvSpPr>
        <p:spPr>
          <a:xfrm>
            <a:off x="1392955" y="185280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96DCB2-BCB9-A2F3-C888-C753AC99F4BD}"/>
              </a:ext>
            </a:extLst>
          </p:cNvPr>
          <p:cNvSpPr txBox="1"/>
          <p:nvPr/>
        </p:nvSpPr>
        <p:spPr>
          <a:xfrm>
            <a:off x="511340" y="18270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6FDC3C-6323-5281-6BD0-960F08A55297}"/>
              </a:ext>
            </a:extLst>
          </p:cNvPr>
          <p:cNvSpPr txBox="1"/>
          <p:nvPr/>
        </p:nvSpPr>
        <p:spPr>
          <a:xfrm>
            <a:off x="1160132" y="182851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5" name="グラフィックス 14" descr="日毎カレンダー">
            <a:extLst>
              <a:ext uri="{FF2B5EF4-FFF2-40B4-BE49-F238E27FC236}">
                <a16:creationId xmlns:a16="http://schemas.microsoft.com/office/drawing/2014/main" id="{DE26C320-6519-52B8-964A-AEE6EB9BD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552" y="1865994"/>
            <a:ext cx="137160" cy="137160"/>
          </a:xfrm>
          <a:prstGeom prst="rect">
            <a:avLst/>
          </a:prstGeom>
        </p:spPr>
      </p:pic>
      <p:pic>
        <p:nvPicPr>
          <p:cNvPr id="16" name="グラフィックス 15" descr="日毎カレンダー">
            <a:extLst>
              <a:ext uri="{FF2B5EF4-FFF2-40B4-BE49-F238E27FC236}">
                <a16:creationId xmlns:a16="http://schemas.microsoft.com/office/drawing/2014/main" id="{7369BFDA-574A-21D9-CD17-3CC725B03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1560" y="1856921"/>
            <a:ext cx="137160" cy="13716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CDE8DC-59FE-F0E7-34AC-895A1F0CB25A}"/>
              </a:ext>
            </a:extLst>
          </p:cNvPr>
          <p:cNvSpPr txBox="1"/>
          <p:nvPr/>
        </p:nvSpPr>
        <p:spPr>
          <a:xfrm>
            <a:off x="604312" y="2049123"/>
            <a:ext cx="762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Except complete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D286B93-F81E-0631-4516-5A0303788ECA}"/>
              </a:ext>
            </a:extLst>
          </p:cNvPr>
          <p:cNvSpPr/>
          <p:nvPr/>
        </p:nvSpPr>
        <p:spPr>
          <a:xfrm>
            <a:off x="605101" y="2064300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F77D95-4D92-9CD4-5340-9642C70CF3C3}"/>
              </a:ext>
            </a:extLst>
          </p:cNvPr>
          <p:cNvSpPr txBox="1"/>
          <p:nvPr/>
        </p:nvSpPr>
        <p:spPr>
          <a:xfrm>
            <a:off x="709750" y="18596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A0ADF5-0917-DE7B-820D-9341F12C15BD}"/>
              </a:ext>
            </a:extLst>
          </p:cNvPr>
          <p:cNvSpPr txBox="1"/>
          <p:nvPr/>
        </p:nvSpPr>
        <p:spPr>
          <a:xfrm>
            <a:off x="1348545" y="185305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6A9BFB0-428D-B236-ADE7-D1F2D16C1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4" y="2297706"/>
            <a:ext cx="1289035" cy="37043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776F055-1ED3-FE66-5722-735E66B5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0" y="2728823"/>
            <a:ext cx="1279444" cy="37641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1F21DC1-F3AE-41A7-DCD7-0B7AA6134020}"/>
              </a:ext>
            </a:extLst>
          </p:cNvPr>
          <p:cNvSpPr txBox="1"/>
          <p:nvPr/>
        </p:nvSpPr>
        <p:spPr>
          <a:xfrm>
            <a:off x="541231" y="2252002"/>
            <a:ext cx="138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Parts No : DEMO-PARTS-NO_A</a:t>
            </a: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RD07/RD08        500.00/500.00PCS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6ED3CD-DC06-6BF1-FF01-57B91B020C75}"/>
              </a:ext>
            </a:extLst>
          </p:cNvPr>
          <p:cNvSpPr txBox="1"/>
          <p:nvPr/>
        </p:nvSpPr>
        <p:spPr>
          <a:xfrm>
            <a:off x="527707" y="2671410"/>
            <a:ext cx="14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Parts No : DEMO-PARTS-NO_B</a:t>
            </a: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Lot No : 20230910 / 20230911</a:t>
            </a:r>
          </a:p>
          <a:p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Location code : RD05/RD06           0.00/600.00PCS 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PART NAME</a:t>
            </a:r>
          </a:p>
          <a:p>
            <a:r>
              <a:rPr kumimoji="1" lang="en-US" altLang="ja-JP" sz="800" b="1" dirty="0">
                <a:latin typeface="Arial 本文"/>
              </a:rPr>
              <a:t>Use Crusher </a:t>
            </a:r>
            <a:r>
              <a:rPr kumimoji="1" lang="en-US" altLang="ja-JP" sz="800" dirty="0">
                <a:latin typeface="Arial 本文"/>
              </a:rPr>
              <a:t>: Enable/Disable to picking the crusher as percentage.</a:t>
            </a:r>
          </a:p>
          <a:p>
            <a:r>
              <a:rPr kumimoji="1" lang="en-US" altLang="ja-JP" sz="800" b="1" dirty="0">
                <a:latin typeface="Arial 本文"/>
              </a:rPr>
              <a:t>Location Plan 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Lot Plan 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Package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Package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</a:p>
          <a:p>
            <a:r>
              <a:rPr kumimoji="1" lang="en-US" altLang="ja-JP" sz="800" b="1" dirty="0">
                <a:latin typeface="+mj-lt"/>
              </a:rPr>
              <a:t>Sum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The initial value is referenced from the Location master.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Reset to the initial data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B663806-3F9C-2D22-8814-1E998D95CBB0}"/>
              </a:ext>
            </a:extLst>
          </p:cNvPr>
          <p:cNvSpPr/>
          <p:nvPr/>
        </p:nvSpPr>
        <p:spPr>
          <a:xfrm>
            <a:off x="619371" y="2731695"/>
            <a:ext cx="1105864" cy="29791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" name="グラフィックス 55" descr="右向き指示マーク">
            <a:extLst>
              <a:ext uri="{FF2B5EF4-FFF2-40B4-BE49-F238E27FC236}">
                <a16:creationId xmlns:a16="http://schemas.microsoft.com/office/drawing/2014/main" id="{5CFE2516-20DB-D8B2-A369-9F68C71054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4202">
            <a:off x="1650060" y="2923618"/>
            <a:ext cx="236144" cy="236144"/>
          </a:xfrm>
          <a:prstGeom prst="rect">
            <a:avLst/>
          </a:prstGeom>
        </p:spPr>
      </p:pic>
      <p:sp>
        <p:nvSpPr>
          <p:cNvPr id="54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989259" y="562408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6946649" y="9279645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20pcs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8220411" y="884592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88E4469D-5D0D-4307-9A1A-E3A74219C560}"/>
              </a:ext>
            </a:extLst>
          </p:cNvPr>
          <p:cNvSpPr/>
          <p:nvPr/>
        </p:nvSpPr>
        <p:spPr>
          <a:xfrm>
            <a:off x="-1450220" y="69534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AD6B7FB-77E8-6166-5C21-86126BE3B8AA}"/>
              </a:ext>
            </a:extLst>
          </p:cNvPr>
          <p:cNvSpPr txBox="1"/>
          <p:nvPr/>
        </p:nvSpPr>
        <p:spPr>
          <a:xfrm>
            <a:off x="-1355099" y="7557586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*3: When Parts No does not match the Plan.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947A55E7-7512-D4F2-3ED3-C25118E568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154577" y="6708074"/>
            <a:ext cx="1075165" cy="745191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F24A6915-9AAF-87C0-D804-3093BF9A43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78721" y="7114259"/>
            <a:ext cx="847293" cy="1121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C54BFC2-7738-4D0D-ADDF-E68392B9B061}"/>
              </a:ext>
            </a:extLst>
          </p:cNvPr>
          <p:cNvSpPr txBox="1"/>
          <p:nvPr/>
        </p:nvSpPr>
        <p:spPr>
          <a:xfrm>
            <a:off x="-1141585" y="7074956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442" y="4952877"/>
            <a:ext cx="1358764" cy="202769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4798" y="6248264"/>
            <a:ext cx="243861" cy="130125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78376" y="622730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29" y="5086957"/>
            <a:ext cx="805148" cy="12362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81410" y="507353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942" y="5972517"/>
            <a:ext cx="399116" cy="92870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51572" y="592280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4383" y="6409628"/>
            <a:ext cx="234871" cy="129551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9801" y="6592879"/>
            <a:ext cx="234871" cy="12955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50" y="5959656"/>
            <a:ext cx="1334826" cy="298027"/>
          </a:xfrm>
          <a:prstGeom prst="rect">
            <a:avLst/>
          </a:prstGeom>
        </p:spPr>
      </p:pic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55729" y="611668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32022" y="6105448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79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407665" y="610929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88720" y="609091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3303" y="5542674"/>
            <a:ext cx="1345035" cy="391873"/>
          </a:xfrm>
          <a:prstGeom prst="rect">
            <a:avLst/>
          </a:prstGeom>
        </p:spPr>
      </p:pic>
      <p:sp>
        <p:nvSpPr>
          <p:cNvPr id="186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66129" y="555700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32022" y="5545767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68620" y="570375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34513" y="569251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992316" y="554043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15723" y="5690539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932800" y="58218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7490577" y="678789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2760" y="6116687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6116" y="7412074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7979694" y="739111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447" y="6250767"/>
            <a:ext cx="805148" cy="123622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7382728" y="623734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17260" y="7136327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7052890" y="708661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5701" y="7573438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1119" y="7756689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80768" y="7123466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7257047" y="728049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7908983" y="727310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7590038" y="725472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6489" y="6719045"/>
            <a:ext cx="1345035" cy="391873"/>
          </a:xfrm>
          <a:prstGeom prst="rect">
            <a:avLst/>
          </a:prstGeom>
        </p:spPr>
      </p:pic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7257641" y="7018326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3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7903122" y="7023626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7579220" y="702440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7467447" y="672081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7469938" y="686756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6935831" y="685632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7493634" y="670424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7215004" y="7006857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7870007" y="7010667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7391998" y="538899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7107689" y="7264400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6952096" y="754891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7402855" y="7540785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7807499" y="7546069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7752154" y="7256860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8D1755-EA31-0181-FA42-906A54D59703}"/>
              </a:ext>
            </a:extLst>
          </p:cNvPr>
          <p:cNvSpPr/>
          <p:nvPr/>
        </p:nvSpPr>
        <p:spPr>
          <a:xfrm>
            <a:off x="-1929839" y="2449939"/>
            <a:ext cx="1864907" cy="21348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220(Outbound QTY)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120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REPACK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1  80pcs (Force print)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2  20pcs (YES/NO)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2CB95CF8-DDB5-E27D-00A3-88687F50A4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82818" y="7017316"/>
            <a:ext cx="1338306" cy="885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7DE5ACA-1BE5-70C2-1D96-4F642080E2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81978" y="7723474"/>
            <a:ext cx="1254295" cy="16993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90248E6-EF67-11A7-82DD-0FCC7460F69B}"/>
              </a:ext>
            </a:extLst>
          </p:cNvPr>
          <p:cNvSpPr txBox="1"/>
          <p:nvPr/>
        </p:nvSpPr>
        <p:spPr>
          <a:xfrm>
            <a:off x="7842315" y="773677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20/50</a:t>
            </a:r>
          </a:p>
        </p:txBody>
      </p:sp>
      <p:sp>
        <p:nvSpPr>
          <p:cNvPr id="101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7434596" y="6859265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BF60039-1A91-EBE4-F94D-1A9AAF08A75B}"/>
              </a:ext>
            </a:extLst>
          </p:cNvPr>
          <p:cNvGrpSpPr/>
          <p:nvPr/>
        </p:nvGrpSpPr>
        <p:grpSpPr>
          <a:xfrm>
            <a:off x="7052248" y="8310294"/>
            <a:ext cx="876357" cy="943344"/>
            <a:chOff x="1995262" y="3857012"/>
            <a:chExt cx="876357" cy="94334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5B32DAF-5ADA-53D3-2DEF-05394A075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C2BD0AD-3035-EBAD-ED3E-A347865903FE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83" name="図 116">
                <a:extLst>
                  <a:ext uri="{FF2B5EF4-FFF2-40B4-BE49-F238E27FC236}">
                    <a16:creationId xmlns:a16="http://schemas.microsoft.com/office/drawing/2014/main" id="{5563845C-03EC-624A-81C3-5866A8BE7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84" name="台形 76">
                <a:extLst>
                  <a:ext uri="{FF2B5EF4-FFF2-40B4-BE49-F238E27FC236}">
                    <a16:creationId xmlns:a16="http://schemas.microsoft.com/office/drawing/2014/main" id="{7BBE0F41-497A-01C1-028A-34D29891352E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6" name="図 158">
            <a:extLst>
              <a:ext uri="{FF2B5EF4-FFF2-40B4-BE49-F238E27FC236}">
                <a16:creationId xmlns:a16="http://schemas.microsoft.com/office/drawing/2014/main" id="{A85927F3-6133-C996-C22A-26FB73F7DD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20648" y="5358382"/>
            <a:ext cx="1075165" cy="745191"/>
          </a:xfrm>
          <a:prstGeom prst="rect">
            <a:avLst/>
          </a:prstGeom>
        </p:spPr>
      </p:pic>
      <p:pic>
        <p:nvPicPr>
          <p:cNvPr id="88" name="図 159">
            <a:extLst>
              <a:ext uri="{FF2B5EF4-FFF2-40B4-BE49-F238E27FC236}">
                <a16:creationId xmlns:a16="http://schemas.microsoft.com/office/drawing/2014/main" id="{1813E13B-3FF2-DC4C-6146-208B9D7E7D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79520" y="5734460"/>
            <a:ext cx="847293" cy="112175"/>
          </a:xfrm>
          <a:prstGeom prst="rect">
            <a:avLst/>
          </a:prstGeom>
        </p:spPr>
      </p:pic>
      <p:sp>
        <p:nvSpPr>
          <p:cNvPr id="92" name="テキスト ボックス 160">
            <a:extLst>
              <a:ext uri="{FF2B5EF4-FFF2-40B4-BE49-F238E27FC236}">
                <a16:creationId xmlns:a16="http://schemas.microsoft.com/office/drawing/2014/main" id="{34D026C6-8F15-0213-1EEC-809486BDAA61}"/>
              </a:ext>
            </a:extLst>
          </p:cNvPr>
          <p:cNvSpPr txBox="1"/>
          <p:nvPr/>
        </p:nvSpPr>
        <p:spPr>
          <a:xfrm>
            <a:off x="-1242384" y="5695157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sp>
        <p:nvSpPr>
          <p:cNvPr id="115" name="テキスト ボックス 360">
            <a:extLst>
              <a:ext uri="{FF2B5EF4-FFF2-40B4-BE49-F238E27FC236}">
                <a16:creationId xmlns:a16="http://schemas.microsoft.com/office/drawing/2014/main" id="{02E9A767-7FB0-DF5E-19DC-8C7485D67122}"/>
              </a:ext>
            </a:extLst>
          </p:cNvPr>
          <p:cNvSpPr txBox="1"/>
          <p:nvPr/>
        </p:nvSpPr>
        <p:spPr>
          <a:xfrm>
            <a:off x="-1316333" y="4997761"/>
            <a:ext cx="871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Operation completed</a:t>
            </a:r>
          </a:p>
        </p:txBody>
      </p:sp>
      <p:pic>
        <p:nvPicPr>
          <p:cNvPr id="126" name="図 359">
            <a:extLst>
              <a:ext uri="{FF2B5EF4-FFF2-40B4-BE49-F238E27FC236}">
                <a16:creationId xmlns:a16="http://schemas.microsoft.com/office/drawing/2014/main" id="{E9947F16-446C-E5A1-EFF6-78CA530CF0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16333" y="4746753"/>
            <a:ext cx="847293" cy="112175"/>
          </a:xfrm>
          <a:prstGeom prst="rect">
            <a:avLst/>
          </a:prstGeom>
        </p:spPr>
      </p:pic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7645952" y="7914420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53909" y="8706174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17879" y="9093070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-1363899" y="898461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611" y="8788143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-1319822" y="9096509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sp>
        <p:nvSpPr>
          <p:cNvPr id="338" name="矢印: 右 287">
            <a:extLst>
              <a:ext uri="{FF2B5EF4-FFF2-40B4-BE49-F238E27FC236}">
                <a16:creationId xmlns:a16="http://schemas.microsoft.com/office/drawing/2014/main" id="{0448584A-CAA3-4D09-B876-EB9897805F25}"/>
              </a:ext>
            </a:extLst>
          </p:cNvPr>
          <p:cNvSpPr/>
          <p:nvPr/>
        </p:nvSpPr>
        <p:spPr>
          <a:xfrm rot="10800000">
            <a:off x="-306941" y="890559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7627612" y="7901741"/>
            <a:ext cx="760431" cy="362173"/>
            <a:chOff x="1139385" y="5401772"/>
            <a:chExt cx="760431" cy="362173"/>
          </a:xfrm>
        </p:grpSpPr>
        <p:sp>
          <p:nvSpPr>
            <p:cNvPr id="34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B7A9625-1073-EB52-5A72-2307641BB514}"/>
              </a:ext>
            </a:extLst>
          </p:cNvPr>
          <p:cNvSpPr/>
          <p:nvPr/>
        </p:nvSpPr>
        <p:spPr>
          <a:xfrm>
            <a:off x="4362900" y="96688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B8784D3-0DD7-1422-C9E7-835EC2B69F0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33431"/>
          <a:stretch/>
        </p:blipFill>
        <p:spPr>
          <a:xfrm>
            <a:off x="498413" y="6051950"/>
            <a:ext cx="1314813" cy="68847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50425" y="6585634"/>
            <a:ext cx="474058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0/50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B88CF43-76F6-7A56-0EF3-1CCCA6931DDF}"/>
              </a:ext>
            </a:extLst>
          </p:cNvPr>
          <p:cNvGrpSpPr/>
          <p:nvPr/>
        </p:nvGrpSpPr>
        <p:grpSpPr>
          <a:xfrm>
            <a:off x="6978887" y="3868199"/>
            <a:ext cx="1075165" cy="1125349"/>
            <a:chOff x="3320278" y="5026090"/>
            <a:chExt cx="1075165" cy="1125349"/>
          </a:xfrm>
        </p:grpSpPr>
        <p:pic>
          <p:nvPicPr>
            <p:cNvPr id="125" name="図 358">
              <a:extLst>
                <a:ext uri="{FF2B5EF4-FFF2-40B4-BE49-F238E27FC236}">
                  <a16:creationId xmlns:a16="http://schemas.microsoft.com/office/drawing/2014/main" id="{D195AC12-C851-1664-CE1A-B55C3E56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20278" y="5026090"/>
              <a:ext cx="1075165" cy="112534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B7560A-FF42-18DB-AC18-899DEE4B88B0}"/>
                </a:ext>
              </a:extLst>
            </p:cNvPr>
            <p:cNvSpPr/>
            <p:nvPr/>
          </p:nvSpPr>
          <p:spPr>
            <a:xfrm>
              <a:off x="3376063" y="5122090"/>
              <a:ext cx="986020" cy="96723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7" name="Picture 2" descr="info&quot; Icon - Download for free – Iconduck">
            <a:extLst>
              <a:ext uri="{FF2B5EF4-FFF2-40B4-BE49-F238E27FC236}">
                <a16:creationId xmlns:a16="http://schemas.microsoft.com/office/drawing/2014/main" id="{DD48D711-8CCA-329A-F198-118F0A6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12" y="3957480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テキスト ボックス 360">
            <a:extLst>
              <a:ext uri="{FF2B5EF4-FFF2-40B4-BE49-F238E27FC236}">
                <a16:creationId xmlns:a16="http://schemas.microsoft.com/office/drawing/2014/main" id="{40603C0C-1061-9A06-C41B-9A3F93EE884A}"/>
              </a:ext>
            </a:extLst>
          </p:cNvPr>
          <p:cNvSpPr txBox="1"/>
          <p:nvPr/>
        </p:nvSpPr>
        <p:spPr>
          <a:xfrm>
            <a:off x="7200710" y="4156814"/>
            <a:ext cx="705142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OUTBOUND QTY</a:t>
            </a:r>
          </a:p>
        </p:txBody>
      </p:sp>
      <p:sp>
        <p:nvSpPr>
          <p:cNvPr id="97" name="テキスト ボックス 360">
            <a:extLst>
              <a:ext uri="{FF2B5EF4-FFF2-40B4-BE49-F238E27FC236}">
                <a16:creationId xmlns:a16="http://schemas.microsoft.com/office/drawing/2014/main" id="{76CF09C6-CBEE-C4D9-8F5D-60F9344116AC}"/>
              </a:ext>
            </a:extLst>
          </p:cNvPr>
          <p:cNvSpPr txBox="1"/>
          <p:nvPr/>
        </p:nvSpPr>
        <p:spPr>
          <a:xfrm>
            <a:off x="7060938" y="4502506"/>
            <a:ext cx="186645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QTY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10A01D5-7A20-9EAC-CD02-F070F1682F49}"/>
              </a:ext>
            </a:extLst>
          </p:cNvPr>
          <p:cNvSpPr/>
          <p:nvPr/>
        </p:nvSpPr>
        <p:spPr>
          <a:xfrm>
            <a:off x="1534089" y="5881505"/>
            <a:ext cx="239411" cy="130450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schemeClr val="bg2">
                    <a:lumMod val="75000"/>
                  </a:schemeClr>
                </a:solidFill>
              </a:rPr>
              <a:t>20%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F301489-48CE-82C7-CC03-65FAF5262305}"/>
              </a:ext>
            </a:extLst>
          </p:cNvPr>
          <p:cNvSpPr/>
          <p:nvPr/>
        </p:nvSpPr>
        <p:spPr>
          <a:xfrm>
            <a:off x="7383966" y="4467697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11" name="テキスト ボックス 360">
            <a:extLst>
              <a:ext uri="{FF2B5EF4-FFF2-40B4-BE49-F238E27FC236}">
                <a16:creationId xmlns:a16="http://schemas.microsoft.com/office/drawing/2014/main" id="{DEEDDB26-75CC-F98B-63D0-85F149C463C2}"/>
              </a:ext>
            </a:extLst>
          </p:cNvPr>
          <p:cNvSpPr txBox="1"/>
          <p:nvPr/>
        </p:nvSpPr>
        <p:spPr>
          <a:xfrm>
            <a:off x="7717435" y="4499427"/>
            <a:ext cx="25685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/20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KGS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B363AB6-9746-8177-7CA4-A406B1590F8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49602" y="4671673"/>
            <a:ext cx="344704" cy="166409"/>
          </a:xfrm>
          <a:prstGeom prst="rect">
            <a:avLst/>
          </a:prstGeom>
        </p:spPr>
      </p:pic>
      <p:sp>
        <p:nvSpPr>
          <p:cNvPr id="118" name="テキスト ボックス 188">
            <a:extLst>
              <a:ext uri="{FF2B5EF4-FFF2-40B4-BE49-F238E27FC236}">
                <a16:creationId xmlns:a16="http://schemas.microsoft.com/office/drawing/2014/main" id="{37A771F5-074F-7A5E-5A00-2D8400B05DF8}"/>
              </a:ext>
            </a:extLst>
          </p:cNvPr>
          <p:cNvSpPr txBox="1"/>
          <p:nvPr/>
        </p:nvSpPr>
        <p:spPr>
          <a:xfrm>
            <a:off x="522903" y="5840574"/>
            <a:ext cx="449803" cy="1692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kumimoji="1" lang="en-US" altLang="ja-JP" sz="500" dirty="0"/>
              <a:t>Use Crusher</a:t>
            </a:r>
            <a:endParaRPr kumimoji="1" lang="ja-JP" altLang="en-US" sz="500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4517E362-256C-C71A-0B87-5BEE318B08F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386" y="5893296"/>
            <a:ext cx="160671" cy="102245"/>
          </a:xfrm>
          <a:prstGeom prst="rect">
            <a:avLst/>
          </a:prstGeom>
        </p:spPr>
      </p:pic>
      <p:sp>
        <p:nvSpPr>
          <p:cNvPr id="121" name="テキスト ボックス 189">
            <a:extLst>
              <a:ext uri="{FF2B5EF4-FFF2-40B4-BE49-F238E27FC236}">
                <a16:creationId xmlns:a16="http://schemas.microsoft.com/office/drawing/2014/main" id="{67EF3E1A-CAC4-15CF-3302-2C134B53DFCD}"/>
              </a:ext>
            </a:extLst>
          </p:cNvPr>
          <p:cNvSpPr txBox="1"/>
          <p:nvPr/>
        </p:nvSpPr>
        <p:spPr>
          <a:xfrm>
            <a:off x="525106" y="5914638"/>
            <a:ext cx="679384" cy="1538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ja-JP" sz="400" dirty="0"/>
              <a:t>Crusher-parts-no-xx</a:t>
            </a:r>
            <a:endParaRPr kumimoji="1" lang="ja-JP" altLang="en-US" sz="400" dirty="0"/>
          </a:p>
        </p:txBody>
      </p:sp>
      <p:sp>
        <p:nvSpPr>
          <p:cNvPr id="123" name="テキスト ボックス 72">
            <a:extLst>
              <a:ext uri="{FF2B5EF4-FFF2-40B4-BE49-F238E27FC236}">
                <a16:creationId xmlns:a16="http://schemas.microsoft.com/office/drawing/2014/main" id="{667024F0-A682-5009-FFAE-C8A9D7AECCDD}"/>
              </a:ext>
            </a:extLst>
          </p:cNvPr>
          <p:cNvSpPr txBox="1"/>
          <p:nvPr/>
        </p:nvSpPr>
        <p:spPr>
          <a:xfrm>
            <a:off x="2707599" y="2197614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24" name="図 166">
            <a:extLst>
              <a:ext uri="{FF2B5EF4-FFF2-40B4-BE49-F238E27FC236}">
                <a16:creationId xmlns:a16="http://schemas.microsoft.com/office/drawing/2014/main" id="{D4956E51-BF9A-E430-050C-7BC8F2BD8C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9782" y="1526402"/>
            <a:ext cx="1358764" cy="2027693"/>
          </a:xfrm>
          <a:prstGeom prst="rect">
            <a:avLst/>
          </a:prstGeom>
        </p:spPr>
      </p:pic>
      <p:pic>
        <p:nvPicPr>
          <p:cNvPr id="128" name="図 167">
            <a:extLst>
              <a:ext uri="{FF2B5EF4-FFF2-40B4-BE49-F238E27FC236}">
                <a16:creationId xmlns:a16="http://schemas.microsoft.com/office/drawing/2014/main" id="{AD7BB892-07BE-79D8-6B83-1D444D607F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3138" y="2821789"/>
            <a:ext cx="243861" cy="130125"/>
          </a:xfrm>
          <a:prstGeom prst="rect">
            <a:avLst/>
          </a:prstGeom>
        </p:spPr>
      </p:pic>
      <p:sp>
        <p:nvSpPr>
          <p:cNvPr id="132" name="テキスト ボックス 168">
            <a:extLst>
              <a:ext uri="{FF2B5EF4-FFF2-40B4-BE49-F238E27FC236}">
                <a16:creationId xmlns:a16="http://schemas.microsoft.com/office/drawing/2014/main" id="{9714A5F4-F356-F063-37DF-1F3D0A434CAD}"/>
              </a:ext>
            </a:extLst>
          </p:cNvPr>
          <p:cNvSpPr txBox="1"/>
          <p:nvPr/>
        </p:nvSpPr>
        <p:spPr>
          <a:xfrm>
            <a:off x="3196716" y="2800830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33" name="図 169">
            <a:extLst>
              <a:ext uri="{FF2B5EF4-FFF2-40B4-BE49-F238E27FC236}">
                <a16:creationId xmlns:a16="http://schemas.microsoft.com/office/drawing/2014/main" id="{4B096A22-878F-65C9-B90B-1E94F7295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69" y="1660482"/>
            <a:ext cx="805148" cy="123622"/>
          </a:xfrm>
          <a:prstGeom prst="rect">
            <a:avLst/>
          </a:prstGeom>
        </p:spPr>
      </p:pic>
      <p:sp>
        <p:nvSpPr>
          <p:cNvPr id="134" name="テキスト ボックス 170">
            <a:extLst>
              <a:ext uri="{FF2B5EF4-FFF2-40B4-BE49-F238E27FC236}">
                <a16:creationId xmlns:a16="http://schemas.microsoft.com/office/drawing/2014/main" id="{A529E48A-5C70-DBC3-CFAA-DEA24BF2F8F5}"/>
              </a:ext>
            </a:extLst>
          </p:cNvPr>
          <p:cNvSpPr txBox="1"/>
          <p:nvPr/>
        </p:nvSpPr>
        <p:spPr>
          <a:xfrm>
            <a:off x="2599750" y="1647059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35" name="図 171">
            <a:extLst>
              <a:ext uri="{FF2B5EF4-FFF2-40B4-BE49-F238E27FC236}">
                <a16:creationId xmlns:a16="http://schemas.microsoft.com/office/drawing/2014/main" id="{A8D07845-A431-2903-73A9-9821FE4E9F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4282" y="2546042"/>
            <a:ext cx="399116" cy="92870"/>
          </a:xfrm>
          <a:prstGeom prst="rect">
            <a:avLst/>
          </a:prstGeom>
        </p:spPr>
      </p:pic>
      <p:sp>
        <p:nvSpPr>
          <p:cNvPr id="136" name="テキスト ボックス 172">
            <a:extLst>
              <a:ext uri="{FF2B5EF4-FFF2-40B4-BE49-F238E27FC236}">
                <a16:creationId xmlns:a16="http://schemas.microsoft.com/office/drawing/2014/main" id="{27253AA7-CDE9-7A61-7F59-26098127CCC3}"/>
              </a:ext>
            </a:extLst>
          </p:cNvPr>
          <p:cNvSpPr txBox="1"/>
          <p:nvPr/>
        </p:nvSpPr>
        <p:spPr>
          <a:xfrm>
            <a:off x="2269912" y="2496334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37" name="図 173">
            <a:extLst>
              <a:ext uri="{FF2B5EF4-FFF2-40B4-BE49-F238E27FC236}">
                <a16:creationId xmlns:a16="http://schemas.microsoft.com/office/drawing/2014/main" id="{B22B1036-74C9-6EC8-9D23-DA8AFA703D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2723" y="2983153"/>
            <a:ext cx="234871" cy="129551"/>
          </a:xfrm>
          <a:prstGeom prst="rect">
            <a:avLst/>
          </a:prstGeom>
        </p:spPr>
      </p:pic>
      <p:pic>
        <p:nvPicPr>
          <p:cNvPr id="138" name="図 174">
            <a:extLst>
              <a:ext uri="{FF2B5EF4-FFF2-40B4-BE49-F238E27FC236}">
                <a16:creationId xmlns:a16="http://schemas.microsoft.com/office/drawing/2014/main" id="{C0AA92BD-0E9C-3935-22B6-022E8F0790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8141" y="3166404"/>
            <a:ext cx="234871" cy="129551"/>
          </a:xfrm>
          <a:prstGeom prst="rect">
            <a:avLst/>
          </a:prstGeom>
        </p:spPr>
      </p:pic>
      <p:pic>
        <p:nvPicPr>
          <p:cNvPr id="139" name="図 175">
            <a:extLst>
              <a:ext uri="{FF2B5EF4-FFF2-40B4-BE49-F238E27FC236}">
                <a16:creationId xmlns:a16="http://schemas.microsoft.com/office/drawing/2014/main" id="{EA038ACD-7B42-908B-DA78-0380A2D5C1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97790" y="2533181"/>
            <a:ext cx="1334826" cy="298027"/>
          </a:xfrm>
          <a:prstGeom prst="rect">
            <a:avLst/>
          </a:prstGeom>
        </p:spPr>
      </p:pic>
      <p:sp>
        <p:nvSpPr>
          <p:cNvPr id="140" name="四角形: 角を丸くする 176">
            <a:extLst>
              <a:ext uri="{FF2B5EF4-FFF2-40B4-BE49-F238E27FC236}">
                <a16:creationId xmlns:a16="http://schemas.microsoft.com/office/drawing/2014/main" id="{E8B64DB8-B123-5CC1-0FBE-399ACD3562D2}"/>
              </a:ext>
            </a:extLst>
          </p:cNvPr>
          <p:cNvSpPr/>
          <p:nvPr/>
        </p:nvSpPr>
        <p:spPr>
          <a:xfrm>
            <a:off x="2474069" y="2690212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1" name="テキスト ボックス 177">
            <a:extLst>
              <a:ext uri="{FF2B5EF4-FFF2-40B4-BE49-F238E27FC236}">
                <a16:creationId xmlns:a16="http://schemas.microsoft.com/office/drawing/2014/main" id="{28B59A5A-AF60-B713-F030-174B6CF48ADB}"/>
              </a:ext>
            </a:extLst>
          </p:cNvPr>
          <p:cNvSpPr txBox="1"/>
          <p:nvPr/>
        </p:nvSpPr>
        <p:spPr>
          <a:xfrm>
            <a:off x="2150362" y="2678973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42" name="四角形: 角を丸くする 178">
            <a:extLst>
              <a:ext uri="{FF2B5EF4-FFF2-40B4-BE49-F238E27FC236}">
                <a16:creationId xmlns:a16="http://schemas.microsoft.com/office/drawing/2014/main" id="{91C5AAEC-8989-8673-9255-65A09FA4A561}"/>
              </a:ext>
            </a:extLst>
          </p:cNvPr>
          <p:cNvSpPr/>
          <p:nvPr/>
        </p:nvSpPr>
        <p:spPr>
          <a:xfrm>
            <a:off x="3126005" y="268281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3" name="テキスト ボックス 179">
            <a:extLst>
              <a:ext uri="{FF2B5EF4-FFF2-40B4-BE49-F238E27FC236}">
                <a16:creationId xmlns:a16="http://schemas.microsoft.com/office/drawing/2014/main" id="{0037CFED-97E5-952F-60AA-AEDD23B502E0}"/>
              </a:ext>
            </a:extLst>
          </p:cNvPr>
          <p:cNvSpPr txBox="1"/>
          <p:nvPr/>
        </p:nvSpPr>
        <p:spPr>
          <a:xfrm>
            <a:off x="2807060" y="2664435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44" name="図 180">
            <a:extLst>
              <a:ext uri="{FF2B5EF4-FFF2-40B4-BE49-F238E27FC236}">
                <a16:creationId xmlns:a16="http://schemas.microsoft.com/office/drawing/2014/main" id="{B2F58220-BF2C-730D-669C-63F2BE4156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1643" y="2116199"/>
            <a:ext cx="1345035" cy="391873"/>
          </a:xfrm>
          <a:prstGeom prst="rect">
            <a:avLst/>
          </a:prstGeom>
        </p:spPr>
      </p:pic>
      <p:sp>
        <p:nvSpPr>
          <p:cNvPr id="146" name="四角形: 角を丸くする 185">
            <a:extLst>
              <a:ext uri="{FF2B5EF4-FFF2-40B4-BE49-F238E27FC236}">
                <a16:creationId xmlns:a16="http://schemas.microsoft.com/office/drawing/2014/main" id="{5BC6A328-9A76-D51A-0727-09BC2C716AD2}"/>
              </a:ext>
            </a:extLst>
          </p:cNvPr>
          <p:cNvSpPr/>
          <p:nvPr/>
        </p:nvSpPr>
        <p:spPr>
          <a:xfrm>
            <a:off x="2684469" y="213053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7" name="テキスト ボックス 186">
            <a:extLst>
              <a:ext uri="{FF2B5EF4-FFF2-40B4-BE49-F238E27FC236}">
                <a16:creationId xmlns:a16="http://schemas.microsoft.com/office/drawing/2014/main" id="{D63B2504-6D8A-2FD0-1478-EED05AA036C1}"/>
              </a:ext>
            </a:extLst>
          </p:cNvPr>
          <p:cNvSpPr txBox="1"/>
          <p:nvPr/>
        </p:nvSpPr>
        <p:spPr>
          <a:xfrm>
            <a:off x="2150362" y="2119292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48" name="四角形: 角を丸くする 187">
            <a:extLst>
              <a:ext uri="{FF2B5EF4-FFF2-40B4-BE49-F238E27FC236}">
                <a16:creationId xmlns:a16="http://schemas.microsoft.com/office/drawing/2014/main" id="{FC0AFE48-D18A-A585-F571-2AE37B1249CC}"/>
              </a:ext>
            </a:extLst>
          </p:cNvPr>
          <p:cNvSpPr/>
          <p:nvPr/>
        </p:nvSpPr>
        <p:spPr>
          <a:xfrm>
            <a:off x="2686960" y="227727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9" name="テキスト ボックス 188">
            <a:extLst>
              <a:ext uri="{FF2B5EF4-FFF2-40B4-BE49-F238E27FC236}">
                <a16:creationId xmlns:a16="http://schemas.microsoft.com/office/drawing/2014/main" id="{20174422-5075-185A-E589-5B8337A9A6F9}"/>
              </a:ext>
            </a:extLst>
          </p:cNvPr>
          <p:cNvSpPr txBox="1"/>
          <p:nvPr/>
        </p:nvSpPr>
        <p:spPr>
          <a:xfrm>
            <a:off x="2152853" y="2266037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50" name="テキスト ボックス 189">
            <a:extLst>
              <a:ext uri="{FF2B5EF4-FFF2-40B4-BE49-F238E27FC236}">
                <a16:creationId xmlns:a16="http://schemas.microsoft.com/office/drawing/2014/main" id="{D371C4BB-8FB2-30B2-95C3-FEF6E4D597BD}"/>
              </a:ext>
            </a:extLst>
          </p:cNvPr>
          <p:cNvSpPr txBox="1"/>
          <p:nvPr/>
        </p:nvSpPr>
        <p:spPr>
          <a:xfrm>
            <a:off x="2710656" y="2113958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51" name="テキスト ボックス 190">
            <a:extLst>
              <a:ext uri="{FF2B5EF4-FFF2-40B4-BE49-F238E27FC236}">
                <a16:creationId xmlns:a16="http://schemas.microsoft.com/office/drawing/2014/main" id="{72964A63-D686-3BBA-2B9C-50D90311ED38}"/>
              </a:ext>
            </a:extLst>
          </p:cNvPr>
          <p:cNvSpPr txBox="1"/>
          <p:nvPr/>
        </p:nvSpPr>
        <p:spPr>
          <a:xfrm>
            <a:off x="2634063" y="2264064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56" name="テキスト ボックス 188">
            <a:extLst>
              <a:ext uri="{FF2B5EF4-FFF2-40B4-BE49-F238E27FC236}">
                <a16:creationId xmlns:a16="http://schemas.microsoft.com/office/drawing/2014/main" id="{5B5C0F58-CBA9-324C-E8D5-8F8F8DADDBDE}"/>
              </a:ext>
            </a:extLst>
          </p:cNvPr>
          <p:cNvSpPr txBox="1"/>
          <p:nvPr/>
        </p:nvSpPr>
        <p:spPr>
          <a:xfrm>
            <a:off x="2241243" y="2414099"/>
            <a:ext cx="449803" cy="1692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kumimoji="1" lang="en-US" altLang="ja-JP" sz="500" dirty="0"/>
              <a:t>Use Crusher</a:t>
            </a:r>
            <a:endParaRPr kumimoji="1" lang="ja-JP" altLang="en-US" sz="500" dirty="0"/>
          </a:p>
        </p:txBody>
      </p:sp>
      <p:sp>
        <p:nvSpPr>
          <p:cNvPr id="162" name="テキスト ボックス 189">
            <a:extLst>
              <a:ext uri="{FF2B5EF4-FFF2-40B4-BE49-F238E27FC236}">
                <a16:creationId xmlns:a16="http://schemas.microsoft.com/office/drawing/2014/main" id="{5A951BA5-7063-DCAA-FA24-43D7EE0EE44C}"/>
              </a:ext>
            </a:extLst>
          </p:cNvPr>
          <p:cNvSpPr txBox="1"/>
          <p:nvPr/>
        </p:nvSpPr>
        <p:spPr>
          <a:xfrm>
            <a:off x="2243446" y="2488163"/>
            <a:ext cx="679384" cy="1538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ja-JP" sz="400" dirty="0"/>
              <a:t>Crusher-parts-no-xx</a:t>
            </a:r>
            <a:endParaRPr kumimoji="1" lang="ja-JP" altLang="en-US" sz="400" dirty="0"/>
          </a:p>
        </p:txBody>
      </p:sp>
      <p:sp>
        <p:nvSpPr>
          <p:cNvPr id="163" name="テキスト ボックス 72">
            <a:extLst>
              <a:ext uri="{FF2B5EF4-FFF2-40B4-BE49-F238E27FC236}">
                <a16:creationId xmlns:a16="http://schemas.microsoft.com/office/drawing/2014/main" id="{5819A9B8-F8C9-9185-8A23-8A6357015B87}"/>
              </a:ext>
            </a:extLst>
          </p:cNvPr>
          <p:cNvSpPr txBox="1"/>
          <p:nvPr/>
        </p:nvSpPr>
        <p:spPr>
          <a:xfrm>
            <a:off x="2827958" y="562946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64" name="図 166">
            <a:extLst>
              <a:ext uri="{FF2B5EF4-FFF2-40B4-BE49-F238E27FC236}">
                <a16:creationId xmlns:a16="http://schemas.microsoft.com/office/drawing/2014/main" id="{FB6D65A2-9F1C-B266-FB18-E5EC050DDD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0141" y="4958257"/>
            <a:ext cx="1358764" cy="2027693"/>
          </a:xfrm>
          <a:prstGeom prst="rect">
            <a:avLst/>
          </a:prstGeom>
        </p:spPr>
      </p:pic>
      <p:pic>
        <p:nvPicPr>
          <p:cNvPr id="165" name="図 167">
            <a:extLst>
              <a:ext uri="{FF2B5EF4-FFF2-40B4-BE49-F238E27FC236}">
                <a16:creationId xmlns:a16="http://schemas.microsoft.com/office/drawing/2014/main" id="{2285066F-EB92-47E0-D741-2C3202898E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3497" y="6253644"/>
            <a:ext cx="243861" cy="130125"/>
          </a:xfrm>
          <a:prstGeom prst="rect">
            <a:avLst/>
          </a:prstGeom>
        </p:spPr>
      </p:pic>
      <p:sp>
        <p:nvSpPr>
          <p:cNvPr id="166" name="テキスト ボックス 168">
            <a:extLst>
              <a:ext uri="{FF2B5EF4-FFF2-40B4-BE49-F238E27FC236}">
                <a16:creationId xmlns:a16="http://schemas.microsoft.com/office/drawing/2014/main" id="{802CEB2F-5BA5-A26C-7463-155C944AD946}"/>
              </a:ext>
            </a:extLst>
          </p:cNvPr>
          <p:cNvSpPr txBox="1"/>
          <p:nvPr/>
        </p:nvSpPr>
        <p:spPr>
          <a:xfrm>
            <a:off x="3317075" y="623268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94" name="図 169">
            <a:extLst>
              <a:ext uri="{FF2B5EF4-FFF2-40B4-BE49-F238E27FC236}">
                <a16:creationId xmlns:a16="http://schemas.microsoft.com/office/drawing/2014/main" id="{47BD164B-79CA-9EBB-4B7D-DC768A94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28" y="5092337"/>
            <a:ext cx="805148" cy="123622"/>
          </a:xfrm>
          <a:prstGeom prst="rect">
            <a:avLst/>
          </a:prstGeom>
        </p:spPr>
      </p:pic>
      <p:sp>
        <p:nvSpPr>
          <p:cNvPr id="195" name="テキスト ボックス 170">
            <a:extLst>
              <a:ext uri="{FF2B5EF4-FFF2-40B4-BE49-F238E27FC236}">
                <a16:creationId xmlns:a16="http://schemas.microsoft.com/office/drawing/2014/main" id="{AE086102-95D0-5BE8-6C75-F59581E15E82}"/>
              </a:ext>
            </a:extLst>
          </p:cNvPr>
          <p:cNvSpPr txBox="1"/>
          <p:nvPr/>
        </p:nvSpPr>
        <p:spPr>
          <a:xfrm>
            <a:off x="2720109" y="507891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96" name="図 171">
            <a:extLst>
              <a:ext uri="{FF2B5EF4-FFF2-40B4-BE49-F238E27FC236}">
                <a16:creationId xmlns:a16="http://schemas.microsoft.com/office/drawing/2014/main" id="{06596371-8B08-4A1B-A575-BAF4F755DF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4641" y="5977897"/>
            <a:ext cx="399116" cy="92870"/>
          </a:xfrm>
          <a:prstGeom prst="rect">
            <a:avLst/>
          </a:prstGeom>
        </p:spPr>
      </p:pic>
      <p:sp>
        <p:nvSpPr>
          <p:cNvPr id="197" name="テキスト ボックス 172">
            <a:extLst>
              <a:ext uri="{FF2B5EF4-FFF2-40B4-BE49-F238E27FC236}">
                <a16:creationId xmlns:a16="http://schemas.microsoft.com/office/drawing/2014/main" id="{DBBE95AF-52E9-599C-AD27-BA28465FBF98}"/>
              </a:ext>
            </a:extLst>
          </p:cNvPr>
          <p:cNvSpPr txBox="1"/>
          <p:nvPr/>
        </p:nvSpPr>
        <p:spPr>
          <a:xfrm>
            <a:off x="2390271" y="592818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98" name="図 173">
            <a:extLst>
              <a:ext uri="{FF2B5EF4-FFF2-40B4-BE49-F238E27FC236}">
                <a16:creationId xmlns:a16="http://schemas.microsoft.com/office/drawing/2014/main" id="{D5E538A6-993E-B34D-4DB6-1DEA2B1F15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3082" y="6415008"/>
            <a:ext cx="234871" cy="129551"/>
          </a:xfrm>
          <a:prstGeom prst="rect">
            <a:avLst/>
          </a:prstGeom>
        </p:spPr>
      </p:pic>
      <p:pic>
        <p:nvPicPr>
          <p:cNvPr id="199" name="図 174">
            <a:extLst>
              <a:ext uri="{FF2B5EF4-FFF2-40B4-BE49-F238E27FC236}">
                <a16:creationId xmlns:a16="http://schemas.microsoft.com/office/drawing/2014/main" id="{B73D44A9-62FD-8586-2824-10A759D3DA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8500" y="6598259"/>
            <a:ext cx="234871" cy="129551"/>
          </a:xfrm>
          <a:prstGeom prst="rect">
            <a:avLst/>
          </a:prstGeom>
        </p:spPr>
      </p:pic>
      <p:pic>
        <p:nvPicPr>
          <p:cNvPr id="200" name="図 175">
            <a:extLst>
              <a:ext uri="{FF2B5EF4-FFF2-40B4-BE49-F238E27FC236}">
                <a16:creationId xmlns:a16="http://schemas.microsoft.com/office/drawing/2014/main" id="{1CD39432-E65D-BC78-041B-18C095AC4E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8149" y="5965036"/>
            <a:ext cx="1334826" cy="298027"/>
          </a:xfrm>
          <a:prstGeom prst="rect">
            <a:avLst/>
          </a:prstGeom>
        </p:spPr>
      </p:pic>
      <p:sp>
        <p:nvSpPr>
          <p:cNvPr id="201" name="四角形: 角を丸くする 176">
            <a:extLst>
              <a:ext uri="{FF2B5EF4-FFF2-40B4-BE49-F238E27FC236}">
                <a16:creationId xmlns:a16="http://schemas.microsoft.com/office/drawing/2014/main" id="{E8B77F84-6375-D8B6-E4BF-FA0517E9FC8B}"/>
              </a:ext>
            </a:extLst>
          </p:cNvPr>
          <p:cNvSpPr/>
          <p:nvPr/>
        </p:nvSpPr>
        <p:spPr>
          <a:xfrm>
            <a:off x="2594428" y="612206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2" name="テキスト ボックス 177">
            <a:extLst>
              <a:ext uri="{FF2B5EF4-FFF2-40B4-BE49-F238E27FC236}">
                <a16:creationId xmlns:a16="http://schemas.microsoft.com/office/drawing/2014/main" id="{C308F4BD-9BE7-8D8D-A4D3-36ABF67A8619}"/>
              </a:ext>
            </a:extLst>
          </p:cNvPr>
          <p:cNvSpPr txBox="1"/>
          <p:nvPr/>
        </p:nvSpPr>
        <p:spPr>
          <a:xfrm>
            <a:off x="2270721" y="6110828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203" name="四角形: 角を丸くする 178">
            <a:extLst>
              <a:ext uri="{FF2B5EF4-FFF2-40B4-BE49-F238E27FC236}">
                <a16:creationId xmlns:a16="http://schemas.microsoft.com/office/drawing/2014/main" id="{46CCF979-48E9-5DA5-1F9A-41CF730CDCB9}"/>
              </a:ext>
            </a:extLst>
          </p:cNvPr>
          <p:cNvSpPr/>
          <p:nvPr/>
        </p:nvSpPr>
        <p:spPr>
          <a:xfrm>
            <a:off x="3246364" y="611467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4" name="テキスト ボックス 179">
            <a:extLst>
              <a:ext uri="{FF2B5EF4-FFF2-40B4-BE49-F238E27FC236}">
                <a16:creationId xmlns:a16="http://schemas.microsoft.com/office/drawing/2014/main" id="{DA17D014-1743-9CDD-7009-0F249E8A4462}"/>
              </a:ext>
            </a:extLst>
          </p:cNvPr>
          <p:cNvSpPr txBox="1"/>
          <p:nvPr/>
        </p:nvSpPr>
        <p:spPr>
          <a:xfrm>
            <a:off x="2927419" y="609629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05" name="図 180">
            <a:extLst>
              <a:ext uri="{FF2B5EF4-FFF2-40B4-BE49-F238E27FC236}">
                <a16:creationId xmlns:a16="http://schemas.microsoft.com/office/drawing/2014/main" id="{6767089C-7902-CCA7-F2FF-47459B4D17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2002" y="5548054"/>
            <a:ext cx="1345035" cy="391873"/>
          </a:xfrm>
          <a:prstGeom prst="rect">
            <a:avLst/>
          </a:prstGeom>
        </p:spPr>
      </p:pic>
      <p:sp>
        <p:nvSpPr>
          <p:cNvPr id="206" name="四角形: 角を丸くする 185">
            <a:extLst>
              <a:ext uri="{FF2B5EF4-FFF2-40B4-BE49-F238E27FC236}">
                <a16:creationId xmlns:a16="http://schemas.microsoft.com/office/drawing/2014/main" id="{5B65060D-4F35-ED5C-152B-F69664BC54B8}"/>
              </a:ext>
            </a:extLst>
          </p:cNvPr>
          <p:cNvSpPr/>
          <p:nvPr/>
        </p:nvSpPr>
        <p:spPr>
          <a:xfrm>
            <a:off x="2804828" y="556238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7" name="テキスト ボックス 186">
            <a:extLst>
              <a:ext uri="{FF2B5EF4-FFF2-40B4-BE49-F238E27FC236}">
                <a16:creationId xmlns:a16="http://schemas.microsoft.com/office/drawing/2014/main" id="{19D5E50C-0344-0AE4-4419-EA267871B752}"/>
              </a:ext>
            </a:extLst>
          </p:cNvPr>
          <p:cNvSpPr txBox="1"/>
          <p:nvPr/>
        </p:nvSpPr>
        <p:spPr>
          <a:xfrm>
            <a:off x="2270721" y="5551147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08" name="四角形: 角を丸くする 187">
            <a:extLst>
              <a:ext uri="{FF2B5EF4-FFF2-40B4-BE49-F238E27FC236}">
                <a16:creationId xmlns:a16="http://schemas.microsoft.com/office/drawing/2014/main" id="{6DD87340-75BD-BA3D-CE31-51E31703432E}"/>
              </a:ext>
            </a:extLst>
          </p:cNvPr>
          <p:cNvSpPr/>
          <p:nvPr/>
        </p:nvSpPr>
        <p:spPr>
          <a:xfrm>
            <a:off x="2807319" y="570913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9" name="テキスト ボックス 188">
            <a:extLst>
              <a:ext uri="{FF2B5EF4-FFF2-40B4-BE49-F238E27FC236}">
                <a16:creationId xmlns:a16="http://schemas.microsoft.com/office/drawing/2014/main" id="{E16C25E3-0FD0-68F9-C9CF-0A663D07C15F}"/>
              </a:ext>
            </a:extLst>
          </p:cNvPr>
          <p:cNvSpPr txBox="1"/>
          <p:nvPr/>
        </p:nvSpPr>
        <p:spPr>
          <a:xfrm>
            <a:off x="2273212" y="569789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10" name="テキスト ボックス 189">
            <a:extLst>
              <a:ext uri="{FF2B5EF4-FFF2-40B4-BE49-F238E27FC236}">
                <a16:creationId xmlns:a16="http://schemas.microsoft.com/office/drawing/2014/main" id="{E16FC0A7-8A6F-1B13-FD84-284B2FFEEB9A}"/>
              </a:ext>
            </a:extLst>
          </p:cNvPr>
          <p:cNvSpPr txBox="1"/>
          <p:nvPr/>
        </p:nvSpPr>
        <p:spPr>
          <a:xfrm>
            <a:off x="2831015" y="554581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11" name="テキスト ボックス 190">
            <a:extLst>
              <a:ext uri="{FF2B5EF4-FFF2-40B4-BE49-F238E27FC236}">
                <a16:creationId xmlns:a16="http://schemas.microsoft.com/office/drawing/2014/main" id="{0C2182F4-1D5B-2A45-4F27-5A204A4ADD91}"/>
              </a:ext>
            </a:extLst>
          </p:cNvPr>
          <p:cNvSpPr txBox="1"/>
          <p:nvPr/>
        </p:nvSpPr>
        <p:spPr>
          <a:xfrm>
            <a:off x="2754422" y="5695919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03989C68-6D6B-E8EE-EE7C-EB9BB972C444}"/>
              </a:ext>
            </a:extLst>
          </p:cNvPr>
          <p:cNvSpPr/>
          <p:nvPr/>
        </p:nvSpPr>
        <p:spPr>
          <a:xfrm>
            <a:off x="3372788" y="5886885"/>
            <a:ext cx="239411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/>
              <a:t>20%</a:t>
            </a:r>
          </a:p>
        </p:txBody>
      </p:sp>
      <p:sp>
        <p:nvSpPr>
          <p:cNvPr id="215" name="テキスト ボックス 188">
            <a:extLst>
              <a:ext uri="{FF2B5EF4-FFF2-40B4-BE49-F238E27FC236}">
                <a16:creationId xmlns:a16="http://schemas.microsoft.com/office/drawing/2014/main" id="{37D4052E-C32E-D44C-EDD6-0F9B5AC45E11}"/>
              </a:ext>
            </a:extLst>
          </p:cNvPr>
          <p:cNvSpPr txBox="1"/>
          <p:nvPr/>
        </p:nvSpPr>
        <p:spPr>
          <a:xfrm>
            <a:off x="2361602" y="5845954"/>
            <a:ext cx="449803" cy="1692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kumimoji="1" lang="en-US" altLang="ja-JP" sz="500" dirty="0"/>
              <a:t>Use Crusher</a:t>
            </a:r>
            <a:endParaRPr kumimoji="1" lang="ja-JP" altLang="en-US" sz="500" dirty="0"/>
          </a:p>
        </p:txBody>
      </p:sp>
      <p:sp>
        <p:nvSpPr>
          <p:cNvPr id="217" name="テキスト ボックス 189">
            <a:extLst>
              <a:ext uri="{FF2B5EF4-FFF2-40B4-BE49-F238E27FC236}">
                <a16:creationId xmlns:a16="http://schemas.microsoft.com/office/drawing/2014/main" id="{D9B2CAD4-4C8E-E87B-6D17-40A18BA9CD6E}"/>
              </a:ext>
            </a:extLst>
          </p:cNvPr>
          <p:cNvSpPr txBox="1"/>
          <p:nvPr/>
        </p:nvSpPr>
        <p:spPr>
          <a:xfrm>
            <a:off x="2363805" y="5920018"/>
            <a:ext cx="679384" cy="1538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ja-JP" sz="400" dirty="0"/>
              <a:t>Crusher-parts-no-xx</a:t>
            </a:r>
            <a:endParaRPr kumimoji="1" lang="ja-JP" altLang="en-US" sz="400" dirty="0"/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288F207A-E329-23FA-46E8-5577A46057E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40052" y="5893125"/>
            <a:ext cx="187341" cy="122492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61E91E71-5DF5-226F-F1C0-71CB0A55B8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22275" y="6039358"/>
            <a:ext cx="1338003" cy="701062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FBDA3146-9763-C452-DC6E-ABF02B73CC39}"/>
              </a:ext>
            </a:extLst>
          </p:cNvPr>
          <p:cNvSpPr txBox="1"/>
          <p:nvPr/>
        </p:nvSpPr>
        <p:spPr>
          <a:xfrm>
            <a:off x="3189124" y="6591014"/>
            <a:ext cx="474058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0/45</a:t>
            </a:r>
          </a:p>
        </p:txBody>
      </p:sp>
      <p:sp>
        <p:nvSpPr>
          <p:cNvPr id="223" name="正方形/長方形 40">
            <a:extLst>
              <a:ext uri="{FF2B5EF4-FFF2-40B4-BE49-F238E27FC236}">
                <a16:creationId xmlns:a16="http://schemas.microsoft.com/office/drawing/2014/main" id="{116413F6-A8E1-E639-FE4E-4372D7F5654D}"/>
              </a:ext>
            </a:extLst>
          </p:cNvPr>
          <p:cNvSpPr/>
          <p:nvPr/>
        </p:nvSpPr>
        <p:spPr>
          <a:xfrm>
            <a:off x="2320589" y="5867258"/>
            <a:ext cx="1342166" cy="89843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3" name="矢印: 右 77">
            <a:extLst>
              <a:ext uri="{FF2B5EF4-FFF2-40B4-BE49-F238E27FC236}">
                <a16:creationId xmlns:a16="http://schemas.microsoft.com/office/drawing/2014/main" id="{3580DFE1-84E7-731C-28D6-792CEE23A6F3}"/>
              </a:ext>
            </a:extLst>
          </p:cNvPr>
          <p:cNvSpPr/>
          <p:nvPr/>
        </p:nvSpPr>
        <p:spPr>
          <a:xfrm>
            <a:off x="4075577" y="584859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44" name="図 289">
            <a:extLst>
              <a:ext uri="{FF2B5EF4-FFF2-40B4-BE49-F238E27FC236}">
                <a16:creationId xmlns:a16="http://schemas.microsoft.com/office/drawing/2014/main" id="{EAEE5A6B-F6DE-98AD-0CF8-9FA04158F7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8897" y="4977644"/>
            <a:ext cx="1358764" cy="2027693"/>
          </a:xfrm>
          <a:prstGeom prst="rect">
            <a:avLst/>
          </a:prstGeom>
        </p:spPr>
      </p:pic>
      <p:pic>
        <p:nvPicPr>
          <p:cNvPr id="345" name="図 292">
            <a:extLst>
              <a:ext uri="{FF2B5EF4-FFF2-40B4-BE49-F238E27FC236}">
                <a16:creationId xmlns:a16="http://schemas.microsoft.com/office/drawing/2014/main" id="{81B01918-FFBE-3B5B-DC00-E4C6032C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84" y="5111724"/>
            <a:ext cx="805148" cy="123622"/>
          </a:xfrm>
          <a:prstGeom prst="rect">
            <a:avLst/>
          </a:prstGeom>
        </p:spPr>
      </p:pic>
      <p:sp>
        <p:nvSpPr>
          <p:cNvPr id="411" name="テキスト ボックス 293">
            <a:extLst>
              <a:ext uri="{FF2B5EF4-FFF2-40B4-BE49-F238E27FC236}">
                <a16:creationId xmlns:a16="http://schemas.microsoft.com/office/drawing/2014/main" id="{F0DCD2D4-7B65-09F8-2FDD-9BED0C4F66EE}"/>
              </a:ext>
            </a:extLst>
          </p:cNvPr>
          <p:cNvSpPr txBox="1"/>
          <p:nvPr/>
        </p:nvSpPr>
        <p:spPr>
          <a:xfrm>
            <a:off x="4828865" y="5098301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12" name="図 297">
            <a:extLst>
              <a:ext uri="{FF2B5EF4-FFF2-40B4-BE49-F238E27FC236}">
                <a16:creationId xmlns:a16="http://schemas.microsoft.com/office/drawing/2014/main" id="{DFBB4297-75F7-75C4-0216-BD92E09601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7256" y="6617646"/>
            <a:ext cx="234871" cy="129551"/>
          </a:xfrm>
          <a:prstGeom prst="rect">
            <a:avLst/>
          </a:prstGeom>
        </p:spPr>
      </p:pic>
      <p:pic>
        <p:nvPicPr>
          <p:cNvPr id="413" name="図 180">
            <a:extLst>
              <a:ext uri="{FF2B5EF4-FFF2-40B4-BE49-F238E27FC236}">
                <a16:creationId xmlns:a16="http://schemas.microsoft.com/office/drawing/2014/main" id="{2544CA67-EC88-378A-2F54-49B4DA1B13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8739" y="5579734"/>
            <a:ext cx="1345035" cy="1192021"/>
          </a:xfrm>
          <a:prstGeom prst="rect">
            <a:avLst/>
          </a:prstGeom>
        </p:spPr>
      </p:pic>
      <p:sp>
        <p:nvSpPr>
          <p:cNvPr id="414" name="四角形: 角を丸くする 308">
            <a:extLst>
              <a:ext uri="{FF2B5EF4-FFF2-40B4-BE49-F238E27FC236}">
                <a16:creationId xmlns:a16="http://schemas.microsoft.com/office/drawing/2014/main" id="{84344160-5416-A2CD-F87E-0262FD4F9D4A}"/>
              </a:ext>
            </a:extLst>
          </p:cNvPr>
          <p:cNvSpPr/>
          <p:nvPr/>
        </p:nvSpPr>
        <p:spPr>
          <a:xfrm>
            <a:off x="4910028" y="574775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5" name="テキスト ボックス 309">
            <a:extLst>
              <a:ext uri="{FF2B5EF4-FFF2-40B4-BE49-F238E27FC236}">
                <a16:creationId xmlns:a16="http://schemas.microsoft.com/office/drawing/2014/main" id="{0E96DB2A-E7DE-2437-0B3B-0A13C51FF293}"/>
              </a:ext>
            </a:extLst>
          </p:cNvPr>
          <p:cNvSpPr txBox="1"/>
          <p:nvPr/>
        </p:nvSpPr>
        <p:spPr>
          <a:xfrm>
            <a:off x="4375921" y="5736515"/>
            <a:ext cx="57099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Crusher P/No</a:t>
            </a:r>
            <a:endParaRPr kumimoji="1" lang="ja-JP" altLang="en-US" sz="500" dirty="0"/>
          </a:p>
        </p:txBody>
      </p:sp>
      <p:sp>
        <p:nvSpPr>
          <p:cNvPr id="416" name="テキスト ボックス 312">
            <a:extLst>
              <a:ext uri="{FF2B5EF4-FFF2-40B4-BE49-F238E27FC236}">
                <a16:creationId xmlns:a16="http://schemas.microsoft.com/office/drawing/2014/main" id="{28F5ED9A-8F78-C3A8-BDFE-D4622124962D}"/>
              </a:ext>
            </a:extLst>
          </p:cNvPr>
          <p:cNvSpPr txBox="1"/>
          <p:nvPr/>
        </p:nvSpPr>
        <p:spPr>
          <a:xfrm>
            <a:off x="4936215" y="573118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Crusher-part-no-xxx</a:t>
            </a:r>
            <a:endParaRPr kumimoji="1" lang="ja-JP" altLang="en-US" sz="50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1CB7A70B-3BF5-3D61-8292-E235D4E08273}"/>
              </a:ext>
            </a:extLst>
          </p:cNvPr>
          <p:cNvSpPr/>
          <p:nvPr/>
        </p:nvSpPr>
        <p:spPr>
          <a:xfrm>
            <a:off x="4431904" y="5586166"/>
            <a:ext cx="1325649" cy="13001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2E76BA35-ADC7-C563-0B85-30D63C6AD631}"/>
              </a:ext>
            </a:extLst>
          </p:cNvPr>
          <p:cNvSpPr txBox="1"/>
          <p:nvPr/>
        </p:nvSpPr>
        <p:spPr>
          <a:xfrm>
            <a:off x="5292544" y="5579733"/>
            <a:ext cx="474058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0/45</a:t>
            </a:r>
          </a:p>
        </p:txBody>
      </p:sp>
      <p:pic>
        <p:nvPicPr>
          <p:cNvPr id="424" name="Picture 423">
            <a:extLst>
              <a:ext uri="{FF2B5EF4-FFF2-40B4-BE49-F238E27FC236}">
                <a16:creationId xmlns:a16="http://schemas.microsoft.com/office/drawing/2014/main" id="{4C91E2DE-1DD6-EA93-98C1-C9BC6AF8E71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13174" y="5925735"/>
            <a:ext cx="1350405" cy="671060"/>
          </a:xfrm>
          <a:prstGeom prst="rect">
            <a:avLst/>
          </a:prstGeom>
        </p:spPr>
      </p:pic>
      <p:sp>
        <p:nvSpPr>
          <p:cNvPr id="425" name="TextBox 424">
            <a:extLst>
              <a:ext uri="{FF2B5EF4-FFF2-40B4-BE49-F238E27FC236}">
                <a16:creationId xmlns:a16="http://schemas.microsoft.com/office/drawing/2014/main" id="{CEA8E96D-E025-7EEE-FCF9-F7A88C9644F9}"/>
              </a:ext>
            </a:extLst>
          </p:cNvPr>
          <p:cNvSpPr txBox="1"/>
          <p:nvPr/>
        </p:nvSpPr>
        <p:spPr>
          <a:xfrm>
            <a:off x="5294265" y="6451734"/>
            <a:ext cx="474058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0/5</a:t>
            </a:r>
          </a:p>
        </p:txBody>
      </p:sp>
      <p:sp>
        <p:nvSpPr>
          <p:cNvPr id="426" name="Callout: Line 425">
            <a:extLst>
              <a:ext uri="{FF2B5EF4-FFF2-40B4-BE49-F238E27FC236}">
                <a16:creationId xmlns:a16="http://schemas.microsoft.com/office/drawing/2014/main" id="{11BBA7BA-B83A-16C4-220C-983528B155A2}"/>
              </a:ext>
            </a:extLst>
          </p:cNvPr>
          <p:cNvSpPr/>
          <p:nvPr/>
        </p:nvSpPr>
        <p:spPr>
          <a:xfrm>
            <a:off x="3212407" y="5067846"/>
            <a:ext cx="1121865" cy="625569"/>
          </a:xfrm>
          <a:prstGeom prst="borderCallout1">
            <a:avLst>
              <a:gd name="adj1" fmla="val 74782"/>
              <a:gd name="adj2" fmla="val -1880"/>
              <a:gd name="adj3" fmla="val 128335"/>
              <a:gd name="adj4" fmla="val -23730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The FIFO and outbound details will recalculate while user uses the crusher.</a:t>
            </a:r>
          </a:p>
        </p:txBody>
      </p:sp>
      <p:sp>
        <p:nvSpPr>
          <p:cNvPr id="427" name="Callout: Line 426">
            <a:extLst>
              <a:ext uri="{FF2B5EF4-FFF2-40B4-BE49-F238E27FC236}">
                <a16:creationId xmlns:a16="http://schemas.microsoft.com/office/drawing/2014/main" id="{093C4350-2841-1DFB-1B79-617F2318DF3E}"/>
              </a:ext>
            </a:extLst>
          </p:cNvPr>
          <p:cNvSpPr/>
          <p:nvPr/>
        </p:nvSpPr>
        <p:spPr>
          <a:xfrm>
            <a:off x="5031135" y="4959927"/>
            <a:ext cx="1121865" cy="451280"/>
          </a:xfrm>
          <a:prstGeom prst="borderCallout1">
            <a:avLst>
              <a:gd name="adj1" fmla="val 98237"/>
              <a:gd name="adj2" fmla="val -1880"/>
              <a:gd name="adj3" fmla="val 140497"/>
              <a:gd name="adj4" fmla="val -12862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Swipe up the screen to process the crusher outbound list items.</a:t>
            </a:r>
          </a:p>
        </p:txBody>
      </p:sp>
      <p:sp>
        <p:nvSpPr>
          <p:cNvPr id="428" name="正方形/長方形 40">
            <a:extLst>
              <a:ext uri="{FF2B5EF4-FFF2-40B4-BE49-F238E27FC236}">
                <a16:creationId xmlns:a16="http://schemas.microsoft.com/office/drawing/2014/main" id="{F6E0597A-3D17-75E6-FECC-F5A0CA2E407F}"/>
              </a:ext>
            </a:extLst>
          </p:cNvPr>
          <p:cNvSpPr/>
          <p:nvPr/>
        </p:nvSpPr>
        <p:spPr>
          <a:xfrm>
            <a:off x="4415387" y="5574247"/>
            <a:ext cx="1342166" cy="117295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29" name="テキスト ボックス 72">
            <a:extLst>
              <a:ext uri="{FF2B5EF4-FFF2-40B4-BE49-F238E27FC236}">
                <a16:creationId xmlns:a16="http://schemas.microsoft.com/office/drawing/2014/main" id="{F4D4C2F5-3515-E296-AED0-CB337E048040}"/>
              </a:ext>
            </a:extLst>
          </p:cNvPr>
          <p:cNvSpPr txBox="1"/>
          <p:nvPr/>
        </p:nvSpPr>
        <p:spPr>
          <a:xfrm>
            <a:off x="988569" y="777995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430" name="図 166">
            <a:extLst>
              <a:ext uri="{FF2B5EF4-FFF2-40B4-BE49-F238E27FC236}">
                <a16:creationId xmlns:a16="http://schemas.microsoft.com/office/drawing/2014/main" id="{B12DE834-3320-0EBA-4782-C25EBFB8A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752" y="7108738"/>
            <a:ext cx="1358764" cy="2027693"/>
          </a:xfrm>
          <a:prstGeom prst="rect">
            <a:avLst/>
          </a:prstGeom>
        </p:spPr>
      </p:pic>
      <p:pic>
        <p:nvPicPr>
          <p:cNvPr id="431" name="図 167">
            <a:extLst>
              <a:ext uri="{FF2B5EF4-FFF2-40B4-BE49-F238E27FC236}">
                <a16:creationId xmlns:a16="http://schemas.microsoft.com/office/drawing/2014/main" id="{9384A40E-91E5-95E9-711D-06FEA912E9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4108" y="8404125"/>
            <a:ext cx="243861" cy="130125"/>
          </a:xfrm>
          <a:prstGeom prst="rect">
            <a:avLst/>
          </a:prstGeom>
        </p:spPr>
      </p:pic>
      <p:sp>
        <p:nvSpPr>
          <p:cNvPr id="432" name="テキスト ボックス 168">
            <a:extLst>
              <a:ext uri="{FF2B5EF4-FFF2-40B4-BE49-F238E27FC236}">
                <a16:creationId xmlns:a16="http://schemas.microsoft.com/office/drawing/2014/main" id="{4C71518B-95D7-79E1-CAFE-7C3EE7554062}"/>
              </a:ext>
            </a:extLst>
          </p:cNvPr>
          <p:cNvSpPr txBox="1"/>
          <p:nvPr/>
        </p:nvSpPr>
        <p:spPr>
          <a:xfrm>
            <a:off x="1477686" y="838316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33" name="図 169">
            <a:extLst>
              <a:ext uri="{FF2B5EF4-FFF2-40B4-BE49-F238E27FC236}">
                <a16:creationId xmlns:a16="http://schemas.microsoft.com/office/drawing/2014/main" id="{B8023867-F88E-0926-28AF-EDFE990F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9" y="7242818"/>
            <a:ext cx="805148" cy="123622"/>
          </a:xfrm>
          <a:prstGeom prst="rect">
            <a:avLst/>
          </a:prstGeom>
        </p:spPr>
      </p:pic>
      <p:sp>
        <p:nvSpPr>
          <p:cNvPr id="434" name="テキスト ボックス 170">
            <a:extLst>
              <a:ext uri="{FF2B5EF4-FFF2-40B4-BE49-F238E27FC236}">
                <a16:creationId xmlns:a16="http://schemas.microsoft.com/office/drawing/2014/main" id="{C9B60698-DF6D-AA37-FD2D-27192B82D6FA}"/>
              </a:ext>
            </a:extLst>
          </p:cNvPr>
          <p:cNvSpPr txBox="1"/>
          <p:nvPr/>
        </p:nvSpPr>
        <p:spPr>
          <a:xfrm>
            <a:off x="880720" y="722939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35" name="図 171">
            <a:extLst>
              <a:ext uri="{FF2B5EF4-FFF2-40B4-BE49-F238E27FC236}">
                <a16:creationId xmlns:a16="http://schemas.microsoft.com/office/drawing/2014/main" id="{BCEC656E-2039-4AE3-D9F8-DA537F7883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252" y="8128378"/>
            <a:ext cx="399116" cy="92870"/>
          </a:xfrm>
          <a:prstGeom prst="rect">
            <a:avLst/>
          </a:prstGeom>
        </p:spPr>
      </p:pic>
      <p:sp>
        <p:nvSpPr>
          <p:cNvPr id="436" name="テキスト ボックス 172">
            <a:extLst>
              <a:ext uri="{FF2B5EF4-FFF2-40B4-BE49-F238E27FC236}">
                <a16:creationId xmlns:a16="http://schemas.microsoft.com/office/drawing/2014/main" id="{D2B9CC10-F8A5-7624-61BC-72AAA37A8EF6}"/>
              </a:ext>
            </a:extLst>
          </p:cNvPr>
          <p:cNvSpPr txBox="1"/>
          <p:nvPr/>
        </p:nvSpPr>
        <p:spPr>
          <a:xfrm>
            <a:off x="550882" y="807867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437" name="図 173">
            <a:extLst>
              <a:ext uri="{FF2B5EF4-FFF2-40B4-BE49-F238E27FC236}">
                <a16:creationId xmlns:a16="http://schemas.microsoft.com/office/drawing/2014/main" id="{7F11F95C-270F-87AA-F932-33A2E68B2F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3693" y="8565489"/>
            <a:ext cx="234871" cy="129551"/>
          </a:xfrm>
          <a:prstGeom prst="rect">
            <a:avLst/>
          </a:prstGeom>
        </p:spPr>
      </p:pic>
      <p:pic>
        <p:nvPicPr>
          <p:cNvPr id="438" name="図 174">
            <a:extLst>
              <a:ext uri="{FF2B5EF4-FFF2-40B4-BE49-F238E27FC236}">
                <a16:creationId xmlns:a16="http://schemas.microsoft.com/office/drawing/2014/main" id="{E75DB6E6-44D1-2C28-929C-61B44EF6E1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9111" y="8748740"/>
            <a:ext cx="234871" cy="129551"/>
          </a:xfrm>
          <a:prstGeom prst="rect">
            <a:avLst/>
          </a:prstGeom>
        </p:spPr>
      </p:pic>
      <p:pic>
        <p:nvPicPr>
          <p:cNvPr id="439" name="図 175">
            <a:extLst>
              <a:ext uri="{FF2B5EF4-FFF2-40B4-BE49-F238E27FC236}">
                <a16:creationId xmlns:a16="http://schemas.microsoft.com/office/drawing/2014/main" id="{631ADFD3-CA45-8C00-45B6-FBD118A8C8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60" y="8115517"/>
            <a:ext cx="1334826" cy="298027"/>
          </a:xfrm>
          <a:prstGeom prst="rect">
            <a:avLst/>
          </a:prstGeom>
        </p:spPr>
      </p:pic>
      <p:sp>
        <p:nvSpPr>
          <p:cNvPr id="440" name="四角形: 角を丸くする 176">
            <a:extLst>
              <a:ext uri="{FF2B5EF4-FFF2-40B4-BE49-F238E27FC236}">
                <a16:creationId xmlns:a16="http://schemas.microsoft.com/office/drawing/2014/main" id="{C511F6AC-640C-C0E1-3B01-DE21C9616AD1}"/>
              </a:ext>
            </a:extLst>
          </p:cNvPr>
          <p:cNvSpPr/>
          <p:nvPr/>
        </p:nvSpPr>
        <p:spPr>
          <a:xfrm>
            <a:off x="755039" y="827254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1" name="テキスト ボックス 177">
            <a:extLst>
              <a:ext uri="{FF2B5EF4-FFF2-40B4-BE49-F238E27FC236}">
                <a16:creationId xmlns:a16="http://schemas.microsoft.com/office/drawing/2014/main" id="{9AC5DDF9-5147-9721-DB85-6DFA440E5E9A}"/>
              </a:ext>
            </a:extLst>
          </p:cNvPr>
          <p:cNvSpPr txBox="1"/>
          <p:nvPr/>
        </p:nvSpPr>
        <p:spPr>
          <a:xfrm>
            <a:off x="431332" y="826130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42" name="四角形: 角を丸くする 178">
            <a:extLst>
              <a:ext uri="{FF2B5EF4-FFF2-40B4-BE49-F238E27FC236}">
                <a16:creationId xmlns:a16="http://schemas.microsoft.com/office/drawing/2014/main" id="{A542FC66-9E51-C026-210F-849A2415DCA3}"/>
              </a:ext>
            </a:extLst>
          </p:cNvPr>
          <p:cNvSpPr/>
          <p:nvPr/>
        </p:nvSpPr>
        <p:spPr>
          <a:xfrm>
            <a:off x="1406975" y="826515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3" name="テキスト ボックス 179">
            <a:extLst>
              <a:ext uri="{FF2B5EF4-FFF2-40B4-BE49-F238E27FC236}">
                <a16:creationId xmlns:a16="http://schemas.microsoft.com/office/drawing/2014/main" id="{E9BB16AE-33AC-3C22-E50B-9C0CF3AFCCB4}"/>
              </a:ext>
            </a:extLst>
          </p:cNvPr>
          <p:cNvSpPr txBox="1"/>
          <p:nvPr/>
        </p:nvSpPr>
        <p:spPr>
          <a:xfrm>
            <a:off x="1088030" y="824677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4" name="図 180">
            <a:extLst>
              <a:ext uri="{FF2B5EF4-FFF2-40B4-BE49-F238E27FC236}">
                <a16:creationId xmlns:a16="http://schemas.microsoft.com/office/drawing/2014/main" id="{10AD7AA7-3F5C-CF4F-6D0E-3F4DB6AB5E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2613" y="7698535"/>
            <a:ext cx="1345035" cy="391873"/>
          </a:xfrm>
          <a:prstGeom prst="rect">
            <a:avLst/>
          </a:prstGeom>
        </p:spPr>
      </p:pic>
      <p:sp>
        <p:nvSpPr>
          <p:cNvPr id="445" name="四角形: 角を丸くする 185">
            <a:extLst>
              <a:ext uri="{FF2B5EF4-FFF2-40B4-BE49-F238E27FC236}">
                <a16:creationId xmlns:a16="http://schemas.microsoft.com/office/drawing/2014/main" id="{C240DA4B-B27F-55E2-3B3A-480BA60115F6}"/>
              </a:ext>
            </a:extLst>
          </p:cNvPr>
          <p:cNvSpPr/>
          <p:nvPr/>
        </p:nvSpPr>
        <p:spPr>
          <a:xfrm>
            <a:off x="965439" y="771286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6" name="テキスト ボックス 186">
            <a:extLst>
              <a:ext uri="{FF2B5EF4-FFF2-40B4-BE49-F238E27FC236}">
                <a16:creationId xmlns:a16="http://schemas.microsoft.com/office/drawing/2014/main" id="{E9A60383-ED28-38E8-1B09-25D2C3A75842}"/>
              </a:ext>
            </a:extLst>
          </p:cNvPr>
          <p:cNvSpPr txBox="1"/>
          <p:nvPr/>
        </p:nvSpPr>
        <p:spPr>
          <a:xfrm>
            <a:off x="431332" y="770162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447" name="四角形: 角を丸くする 187">
            <a:extLst>
              <a:ext uri="{FF2B5EF4-FFF2-40B4-BE49-F238E27FC236}">
                <a16:creationId xmlns:a16="http://schemas.microsoft.com/office/drawing/2014/main" id="{42D731EB-6EA4-2D61-26EA-8CABC9CA17DC}"/>
              </a:ext>
            </a:extLst>
          </p:cNvPr>
          <p:cNvSpPr/>
          <p:nvPr/>
        </p:nvSpPr>
        <p:spPr>
          <a:xfrm>
            <a:off x="967930" y="785961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8" name="テキスト ボックス 188">
            <a:extLst>
              <a:ext uri="{FF2B5EF4-FFF2-40B4-BE49-F238E27FC236}">
                <a16:creationId xmlns:a16="http://schemas.microsoft.com/office/drawing/2014/main" id="{EE7BBEF9-2C41-886A-AA20-4FE2148F13D7}"/>
              </a:ext>
            </a:extLst>
          </p:cNvPr>
          <p:cNvSpPr txBox="1"/>
          <p:nvPr/>
        </p:nvSpPr>
        <p:spPr>
          <a:xfrm>
            <a:off x="433823" y="784837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449" name="テキスト ボックス 189">
            <a:extLst>
              <a:ext uri="{FF2B5EF4-FFF2-40B4-BE49-F238E27FC236}">
                <a16:creationId xmlns:a16="http://schemas.microsoft.com/office/drawing/2014/main" id="{D61D1728-1E8B-30B9-6FB0-479AF16D1A53}"/>
              </a:ext>
            </a:extLst>
          </p:cNvPr>
          <p:cNvSpPr txBox="1"/>
          <p:nvPr/>
        </p:nvSpPr>
        <p:spPr>
          <a:xfrm>
            <a:off x="991626" y="7696294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450" name="テキスト ボックス 190">
            <a:extLst>
              <a:ext uri="{FF2B5EF4-FFF2-40B4-BE49-F238E27FC236}">
                <a16:creationId xmlns:a16="http://schemas.microsoft.com/office/drawing/2014/main" id="{E1C90BAB-BB0E-A98E-71D9-BF3F771E790C}"/>
              </a:ext>
            </a:extLst>
          </p:cNvPr>
          <p:cNvSpPr txBox="1"/>
          <p:nvPr/>
        </p:nvSpPr>
        <p:spPr>
          <a:xfrm>
            <a:off x="915033" y="7846400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ED83BCC8-8D0D-A95B-A8E3-E2AE0606DD7E}"/>
              </a:ext>
            </a:extLst>
          </p:cNvPr>
          <p:cNvSpPr/>
          <p:nvPr/>
        </p:nvSpPr>
        <p:spPr>
          <a:xfrm>
            <a:off x="1533399" y="8037366"/>
            <a:ext cx="239411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/>
              <a:t>20%</a:t>
            </a:r>
          </a:p>
        </p:txBody>
      </p:sp>
      <p:sp>
        <p:nvSpPr>
          <p:cNvPr id="452" name="テキスト ボックス 188">
            <a:extLst>
              <a:ext uri="{FF2B5EF4-FFF2-40B4-BE49-F238E27FC236}">
                <a16:creationId xmlns:a16="http://schemas.microsoft.com/office/drawing/2014/main" id="{C4F5C1FE-F361-A4AF-55F6-7E52F83A7143}"/>
              </a:ext>
            </a:extLst>
          </p:cNvPr>
          <p:cNvSpPr txBox="1"/>
          <p:nvPr/>
        </p:nvSpPr>
        <p:spPr>
          <a:xfrm>
            <a:off x="522213" y="7996435"/>
            <a:ext cx="449803" cy="1692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kumimoji="1" lang="en-US" altLang="ja-JP" sz="500" dirty="0"/>
              <a:t>Use Crusher</a:t>
            </a:r>
            <a:endParaRPr kumimoji="1" lang="ja-JP" altLang="en-US" sz="500" dirty="0"/>
          </a:p>
        </p:txBody>
      </p:sp>
      <p:sp>
        <p:nvSpPr>
          <p:cNvPr id="453" name="テキスト ボックス 189">
            <a:extLst>
              <a:ext uri="{FF2B5EF4-FFF2-40B4-BE49-F238E27FC236}">
                <a16:creationId xmlns:a16="http://schemas.microsoft.com/office/drawing/2014/main" id="{9D0E4C2D-3BC9-E195-23FC-57B3CF498FCC}"/>
              </a:ext>
            </a:extLst>
          </p:cNvPr>
          <p:cNvSpPr txBox="1"/>
          <p:nvPr/>
        </p:nvSpPr>
        <p:spPr>
          <a:xfrm>
            <a:off x="524416" y="8070499"/>
            <a:ext cx="679384" cy="1538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ja-JP" sz="400" dirty="0"/>
              <a:t>Crusher-parts-no-xx</a:t>
            </a:r>
            <a:endParaRPr kumimoji="1" lang="ja-JP" altLang="en-US" sz="400" dirty="0"/>
          </a:p>
        </p:txBody>
      </p:sp>
      <p:pic>
        <p:nvPicPr>
          <p:cNvPr id="454" name="Picture 453">
            <a:extLst>
              <a:ext uri="{FF2B5EF4-FFF2-40B4-BE49-F238E27FC236}">
                <a16:creationId xmlns:a16="http://schemas.microsoft.com/office/drawing/2014/main" id="{521B4685-F087-7D65-A201-3F8516B8B8D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00663" y="8043606"/>
            <a:ext cx="187341" cy="122492"/>
          </a:xfrm>
          <a:prstGeom prst="rect">
            <a:avLst/>
          </a:prstGeom>
        </p:spPr>
      </p:pic>
      <p:sp>
        <p:nvSpPr>
          <p:cNvPr id="458" name="矢印: 右 77">
            <a:extLst>
              <a:ext uri="{FF2B5EF4-FFF2-40B4-BE49-F238E27FC236}">
                <a16:creationId xmlns:a16="http://schemas.microsoft.com/office/drawing/2014/main" id="{CB07A219-5F8B-E8C1-995B-C7447BEA7BF1}"/>
              </a:ext>
            </a:extLst>
          </p:cNvPr>
          <p:cNvSpPr/>
          <p:nvPr/>
        </p:nvSpPr>
        <p:spPr>
          <a:xfrm>
            <a:off x="1924122" y="810423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59" name="図 289">
            <a:extLst>
              <a:ext uri="{FF2B5EF4-FFF2-40B4-BE49-F238E27FC236}">
                <a16:creationId xmlns:a16="http://schemas.microsoft.com/office/drawing/2014/main" id="{12903424-CAAA-81A3-8104-AD99C912ED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2627" y="7119483"/>
            <a:ext cx="1358764" cy="2027693"/>
          </a:xfrm>
          <a:prstGeom prst="rect">
            <a:avLst/>
          </a:prstGeom>
        </p:spPr>
      </p:pic>
      <p:pic>
        <p:nvPicPr>
          <p:cNvPr id="460" name="図 292">
            <a:extLst>
              <a:ext uri="{FF2B5EF4-FFF2-40B4-BE49-F238E27FC236}">
                <a16:creationId xmlns:a16="http://schemas.microsoft.com/office/drawing/2014/main" id="{B7791BD5-ACCF-7956-4710-5B1086821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14" y="7253563"/>
            <a:ext cx="805148" cy="123622"/>
          </a:xfrm>
          <a:prstGeom prst="rect">
            <a:avLst/>
          </a:prstGeom>
        </p:spPr>
      </p:pic>
      <p:sp>
        <p:nvSpPr>
          <p:cNvPr id="461" name="テキスト ボックス 293">
            <a:extLst>
              <a:ext uri="{FF2B5EF4-FFF2-40B4-BE49-F238E27FC236}">
                <a16:creationId xmlns:a16="http://schemas.microsoft.com/office/drawing/2014/main" id="{0F5E820D-D0D3-5623-DCC3-472E477EF3FA}"/>
              </a:ext>
            </a:extLst>
          </p:cNvPr>
          <p:cNvSpPr txBox="1"/>
          <p:nvPr/>
        </p:nvSpPr>
        <p:spPr>
          <a:xfrm>
            <a:off x="2722595" y="724014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62" name="図 297">
            <a:extLst>
              <a:ext uri="{FF2B5EF4-FFF2-40B4-BE49-F238E27FC236}">
                <a16:creationId xmlns:a16="http://schemas.microsoft.com/office/drawing/2014/main" id="{2B4C4A0B-6B6F-177A-7C3B-253D7CF02B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0986" y="8759485"/>
            <a:ext cx="234871" cy="129551"/>
          </a:xfrm>
          <a:prstGeom prst="rect">
            <a:avLst/>
          </a:prstGeom>
        </p:spPr>
      </p:pic>
      <p:pic>
        <p:nvPicPr>
          <p:cNvPr id="463" name="図 180">
            <a:extLst>
              <a:ext uri="{FF2B5EF4-FFF2-40B4-BE49-F238E27FC236}">
                <a16:creationId xmlns:a16="http://schemas.microsoft.com/office/drawing/2014/main" id="{3AB6A068-35FE-09F3-7145-B7F22390C9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2469" y="7721573"/>
            <a:ext cx="1345035" cy="1192021"/>
          </a:xfrm>
          <a:prstGeom prst="rect">
            <a:avLst/>
          </a:prstGeom>
        </p:spPr>
      </p:pic>
      <p:sp>
        <p:nvSpPr>
          <p:cNvPr id="464" name="四角形: 角を丸くする 308">
            <a:extLst>
              <a:ext uri="{FF2B5EF4-FFF2-40B4-BE49-F238E27FC236}">
                <a16:creationId xmlns:a16="http://schemas.microsoft.com/office/drawing/2014/main" id="{6BD6B877-8E10-C395-BDBD-52E7A3F5E174}"/>
              </a:ext>
            </a:extLst>
          </p:cNvPr>
          <p:cNvSpPr/>
          <p:nvPr/>
        </p:nvSpPr>
        <p:spPr>
          <a:xfrm>
            <a:off x="2803758" y="7889593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5" name="テキスト ボックス 309">
            <a:extLst>
              <a:ext uri="{FF2B5EF4-FFF2-40B4-BE49-F238E27FC236}">
                <a16:creationId xmlns:a16="http://schemas.microsoft.com/office/drawing/2014/main" id="{903732EF-999F-4749-89EC-6D31E8DD8F3B}"/>
              </a:ext>
            </a:extLst>
          </p:cNvPr>
          <p:cNvSpPr txBox="1"/>
          <p:nvPr/>
        </p:nvSpPr>
        <p:spPr>
          <a:xfrm>
            <a:off x="2269651" y="7878354"/>
            <a:ext cx="57099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Crusher P/No</a:t>
            </a:r>
            <a:endParaRPr kumimoji="1" lang="ja-JP" altLang="en-US" sz="500" dirty="0"/>
          </a:p>
        </p:txBody>
      </p:sp>
      <p:sp>
        <p:nvSpPr>
          <p:cNvPr id="466" name="テキスト ボックス 312">
            <a:extLst>
              <a:ext uri="{FF2B5EF4-FFF2-40B4-BE49-F238E27FC236}">
                <a16:creationId xmlns:a16="http://schemas.microsoft.com/office/drawing/2014/main" id="{D808C0F8-17E7-075A-6CC0-A77C06BCEEB2}"/>
              </a:ext>
            </a:extLst>
          </p:cNvPr>
          <p:cNvSpPr txBox="1"/>
          <p:nvPr/>
        </p:nvSpPr>
        <p:spPr>
          <a:xfrm>
            <a:off x="2829945" y="787302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Crusher-part-no-xxx</a:t>
            </a:r>
            <a:endParaRPr kumimoji="1" lang="ja-JP" altLang="en-US" sz="500" dirty="0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330FA9B9-3975-0C78-1109-1099A2A504EC}"/>
              </a:ext>
            </a:extLst>
          </p:cNvPr>
          <p:cNvSpPr/>
          <p:nvPr/>
        </p:nvSpPr>
        <p:spPr>
          <a:xfrm>
            <a:off x="2325634" y="7728005"/>
            <a:ext cx="1325649" cy="13001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52A02897-D5C8-1A09-1E29-0A1AE26DDDEC}"/>
              </a:ext>
            </a:extLst>
          </p:cNvPr>
          <p:cNvSpPr txBox="1"/>
          <p:nvPr/>
        </p:nvSpPr>
        <p:spPr>
          <a:xfrm>
            <a:off x="3068765" y="7721572"/>
            <a:ext cx="591567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45/45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1A198A9B-BBAC-9D5C-C819-85AE4E1C6162}"/>
              </a:ext>
            </a:extLst>
          </p:cNvPr>
          <p:cNvSpPr/>
          <p:nvPr/>
        </p:nvSpPr>
        <p:spPr>
          <a:xfrm>
            <a:off x="2990064" y="8918297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CC120583-959D-F945-F7CF-950F5DDBD50E}"/>
              </a:ext>
            </a:extLst>
          </p:cNvPr>
          <p:cNvGrpSpPr/>
          <p:nvPr/>
        </p:nvGrpSpPr>
        <p:grpSpPr>
          <a:xfrm>
            <a:off x="2971724" y="8905618"/>
            <a:ext cx="760431" cy="362173"/>
            <a:chOff x="1139385" y="5401772"/>
            <a:chExt cx="760431" cy="362173"/>
          </a:xfrm>
        </p:grpSpPr>
        <p:sp>
          <p:nvSpPr>
            <p:cNvPr id="475" name="正方形/長方形 40">
              <a:extLst>
                <a:ext uri="{FF2B5EF4-FFF2-40B4-BE49-F238E27FC236}">
                  <a16:creationId xmlns:a16="http://schemas.microsoft.com/office/drawing/2014/main" id="{927E0D8D-8E41-BFE7-30E1-0F3DBAE7616B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76" name="グラフィックス 41" descr="右向き指示マーク">
              <a:extLst>
                <a:ext uri="{FF2B5EF4-FFF2-40B4-BE49-F238E27FC236}">
                  <a16:creationId xmlns:a16="http://schemas.microsoft.com/office/drawing/2014/main" id="{DC0B4378-975A-A68D-029A-C71BD0DF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pic>
        <p:nvPicPr>
          <p:cNvPr id="483" name="Picture 482">
            <a:extLst>
              <a:ext uri="{FF2B5EF4-FFF2-40B4-BE49-F238E27FC236}">
                <a16:creationId xmlns:a16="http://schemas.microsoft.com/office/drawing/2014/main" id="{36982062-287D-B417-E03E-585BBEBA909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0385" y="8237119"/>
            <a:ext cx="1324615" cy="650118"/>
          </a:xfrm>
          <a:prstGeom prst="rect">
            <a:avLst/>
          </a:prstGeom>
        </p:spPr>
      </p:pic>
      <p:sp>
        <p:nvSpPr>
          <p:cNvPr id="484" name="TextBox 483">
            <a:extLst>
              <a:ext uri="{FF2B5EF4-FFF2-40B4-BE49-F238E27FC236}">
                <a16:creationId xmlns:a16="http://schemas.microsoft.com/office/drawing/2014/main" id="{DC55F489-146C-FE6F-80C4-B84E6102A33B}"/>
              </a:ext>
            </a:extLst>
          </p:cNvPr>
          <p:cNvSpPr txBox="1"/>
          <p:nvPr/>
        </p:nvSpPr>
        <p:spPr>
          <a:xfrm>
            <a:off x="1228712" y="8741495"/>
            <a:ext cx="595081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45/45</a:t>
            </a:r>
          </a:p>
        </p:txBody>
      </p:sp>
      <p:pic>
        <p:nvPicPr>
          <p:cNvPr id="486" name="Picture 485">
            <a:extLst>
              <a:ext uri="{FF2B5EF4-FFF2-40B4-BE49-F238E27FC236}">
                <a16:creationId xmlns:a16="http://schemas.microsoft.com/office/drawing/2014/main" id="{E501789E-2B35-89F0-EC27-A037D3F7246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18149" y="8044582"/>
            <a:ext cx="1322795" cy="723071"/>
          </a:xfrm>
          <a:prstGeom prst="rect">
            <a:avLst/>
          </a:prstGeom>
        </p:spPr>
      </p:pic>
      <p:sp>
        <p:nvSpPr>
          <p:cNvPr id="487" name="TextBox 486">
            <a:extLst>
              <a:ext uri="{FF2B5EF4-FFF2-40B4-BE49-F238E27FC236}">
                <a16:creationId xmlns:a16="http://schemas.microsoft.com/office/drawing/2014/main" id="{3B580F8E-BFFB-1ADB-04D9-D59674461FFB}"/>
              </a:ext>
            </a:extLst>
          </p:cNvPr>
          <p:cNvSpPr txBox="1"/>
          <p:nvPr/>
        </p:nvSpPr>
        <p:spPr>
          <a:xfrm>
            <a:off x="3187995" y="8593573"/>
            <a:ext cx="474058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5/5</a:t>
            </a:r>
          </a:p>
        </p:txBody>
      </p:sp>
      <p:sp>
        <p:nvSpPr>
          <p:cNvPr id="488" name="Callout: Line 487">
            <a:extLst>
              <a:ext uri="{FF2B5EF4-FFF2-40B4-BE49-F238E27FC236}">
                <a16:creationId xmlns:a16="http://schemas.microsoft.com/office/drawing/2014/main" id="{8B752AC6-29A6-C778-B391-C1111F273C1A}"/>
              </a:ext>
            </a:extLst>
          </p:cNvPr>
          <p:cNvSpPr/>
          <p:nvPr/>
        </p:nvSpPr>
        <p:spPr>
          <a:xfrm>
            <a:off x="3832904" y="7989852"/>
            <a:ext cx="1207046" cy="741428"/>
          </a:xfrm>
          <a:prstGeom prst="borderCallout1">
            <a:avLst>
              <a:gd name="adj1" fmla="val 74782"/>
              <a:gd name="adj2" fmla="val -1880"/>
              <a:gd name="adj3" fmla="val 128335"/>
              <a:gd name="adj4" fmla="val -23730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It need to be process an outbound.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The Handy will allow to confirm only when the crusher item has been picked.</a:t>
            </a:r>
          </a:p>
        </p:txBody>
      </p:sp>
      <p:sp>
        <p:nvSpPr>
          <p:cNvPr id="489" name="正方形/長方形 40">
            <a:extLst>
              <a:ext uri="{FF2B5EF4-FFF2-40B4-BE49-F238E27FC236}">
                <a16:creationId xmlns:a16="http://schemas.microsoft.com/office/drawing/2014/main" id="{A537E5E9-F0DC-72A2-2642-DA0F30F79E30}"/>
              </a:ext>
            </a:extLst>
          </p:cNvPr>
          <p:cNvSpPr/>
          <p:nvPr/>
        </p:nvSpPr>
        <p:spPr>
          <a:xfrm>
            <a:off x="2309117" y="8107504"/>
            <a:ext cx="1342166" cy="137134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90" name="正方形/長方形 40">
            <a:extLst>
              <a:ext uri="{FF2B5EF4-FFF2-40B4-BE49-F238E27FC236}">
                <a16:creationId xmlns:a16="http://schemas.microsoft.com/office/drawing/2014/main" id="{1D335F48-EC70-8C82-BB4B-DF4CD4D3A875}"/>
              </a:ext>
            </a:extLst>
          </p:cNvPr>
          <p:cNvSpPr/>
          <p:nvPr/>
        </p:nvSpPr>
        <p:spPr>
          <a:xfrm>
            <a:off x="481200" y="8218947"/>
            <a:ext cx="1342166" cy="37244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E5A1E8B2-9B20-A781-A5A2-9DEC696750D6}"/>
              </a:ext>
            </a:extLst>
          </p:cNvPr>
          <p:cNvSpPr/>
          <p:nvPr/>
        </p:nvSpPr>
        <p:spPr>
          <a:xfrm>
            <a:off x="3271821" y="2448257"/>
            <a:ext cx="239411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/>
              <a:t>20%</a:t>
            </a:r>
          </a:p>
        </p:txBody>
      </p:sp>
      <p:pic>
        <p:nvPicPr>
          <p:cNvPr id="492" name="Picture 491">
            <a:extLst>
              <a:ext uri="{FF2B5EF4-FFF2-40B4-BE49-F238E27FC236}">
                <a16:creationId xmlns:a16="http://schemas.microsoft.com/office/drawing/2014/main" id="{B453040D-9E3E-356F-520D-3D07C63197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39085" y="2454497"/>
            <a:ext cx="187341" cy="122492"/>
          </a:xfrm>
          <a:prstGeom prst="rect">
            <a:avLst/>
          </a:prstGeom>
        </p:spPr>
      </p:pic>
      <p:pic>
        <p:nvPicPr>
          <p:cNvPr id="493" name="Picture 492">
            <a:extLst>
              <a:ext uri="{FF2B5EF4-FFF2-40B4-BE49-F238E27FC236}">
                <a16:creationId xmlns:a16="http://schemas.microsoft.com/office/drawing/2014/main" id="{8700A580-CD5B-E6BF-FF72-154675EFBD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94304" y="2618545"/>
            <a:ext cx="1338003" cy="701062"/>
          </a:xfrm>
          <a:prstGeom prst="rect">
            <a:avLst/>
          </a:prstGeom>
        </p:spPr>
      </p:pic>
      <p:sp>
        <p:nvSpPr>
          <p:cNvPr id="494" name="TextBox 493">
            <a:extLst>
              <a:ext uri="{FF2B5EF4-FFF2-40B4-BE49-F238E27FC236}">
                <a16:creationId xmlns:a16="http://schemas.microsoft.com/office/drawing/2014/main" id="{31767817-648F-A3BF-FC40-656E43DC4E96}"/>
              </a:ext>
            </a:extLst>
          </p:cNvPr>
          <p:cNvSpPr txBox="1"/>
          <p:nvPr/>
        </p:nvSpPr>
        <p:spPr>
          <a:xfrm>
            <a:off x="3061153" y="3170201"/>
            <a:ext cx="474058" cy="169277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/>
            <a:r>
              <a:rPr lang="en-US" sz="500" dirty="0"/>
              <a:t>Total   </a:t>
            </a:r>
            <a:r>
              <a:rPr lang="en-US" sz="500" dirty="0">
                <a:highlight>
                  <a:srgbClr val="C0C0C0"/>
                </a:highlight>
              </a:rPr>
              <a:t>     0/45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C14C292A-DB61-52A6-4751-E0BD5E630E25}"/>
              </a:ext>
            </a:extLst>
          </p:cNvPr>
          <p:cNvSpPr/>
          <p:nvPr/>
        </p:nvSpPr>
        <p:spPr>
          <a:xfrm>
            <a:off x="3848061" y="7203707"/>
            <a:ext cx="2414183" cy="520587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231688"/>
              <a:gd name="adj6" fmla="val -1800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Show confirmation dialog about Reset all data if user change the ratio percentage or disable/enable.</a:t>
            </a:r>
          </a:p>
          <a:p>
            <a:r>
              <a:rPr kumimoji="1" lang="en-US" altLang="ja-JP" sz="700" b="1" dirty="0">
                <a:latin typeface="+mj-lt"/>
              </a:rPr>
              <a:t>It can be 5/10/15/20/25 which set in config file.</a:t>
            </a:r>
          </a:p>
          <a:p>
            <a:r>
              <a:rPr kumimoji="1" lang="en-US" altLang="ja-JP" sz="700" b="1" dirty="0">
                <a:latin typeface="+mj-lt"/>
              </a:rPr>
              <a:t>Referred to page 64.</a:t>
            </a:r>
            <a:endParaRPr kumimoji="1" lang="ja-JP" altLang="en-US" sz="700" dirty="0"/>
          </a:p>
        </p:txBody>
      </p:sp>
      <p:pic>
        <p:nvPicPr>
          <p:cNvPr id="24" name="図 358">
            <a:extLst>
              <a:ext uri="{FF2B5EF4-FFF2-40B4-BE49-F238E27FC236}">
                <a16:creationId xmlns:a16="http://schemas.microsoft.com/office/drawing/2014/main" id="{23C16D48-5685-2FE1-9AC1-DFE1E05713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7511" y="7764261"/>
            <a:ext cx="1075165" cy="745191"/>
          </a:xfrm>
          <a:prstGeom prst="rect">
            <a:avLst/>
          </a:prstGeom>
        </p:spPr>
      </p:pic>
      <p:pic>
        <p:nvPicPr>
          <p:cNvPr id="29" name="図 359">
            <a:extLst>
              <a:ext uri="{FF2B5EF4-FFF2-40B4-BE49-F238E27FC236}">
                <a16:creationId xmlns:a16="http://schemas.microsoft.com/office/drawing/2014/main" id="{747F3F6C-12F0-2FB5-4371-44581C0E35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3541" y="8151157"/>
            <a:ext cx="847293" cy="112175"/>
          </a:xfrm>
          <a:prstGeom prst="rect">
            <a:avLst/>
          </a:prstGeom>
        </p:spPr>
      </p:pic>
      <p:sp>
        <p:nvSpPr>
          <p:cNvPr id="30" name="テキスト ボックス 360">
            <a:extLst>
              <a:ext uri="{FF2B5EF4-FFF2-40B4-BE49-F238E27FC236}">
                <a16:creationId xmlns:a16="http://schemas.microsoft.com/office/drawing/2014/main" id="{ED521687-684A-201B-B3D1-720F19A46E22}"/>
              </a:ext>
            </a:extLst>
          </p:cNvPr>
          <p:cNvSpPr txBox="1"/>
          <p:nvPr/>
        </p:nvSpPr>
        <p:spPr>
          <a:xfrm>
            <a:off x="5292544" y="8054134"/>
            <a:ext cx="1041040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CRUSHER changed detect</a:t>
            </a:r>
          </a:p>
        </p:txBody>
      </p:sp>
      <p:sp>
        <p:nvSpPr>
          <p:cNvPr id="31" name="テキスト ボックス 360">
            <a:extLst>
              <a:ext uri="{FF2B5EF4-FFF2-40B4-BE49-F238E27FC236}">
                <a16:creationId xmlns:a16="http://schemas.microsoft.com/office/drawing/2014/main" id="{1767637B-2611-DEA1-9610-E42F13BE6C16}"/>
              </a:ext>
            </a:extLst>
          </p:cNvPr>
          <p:cNvSpPr txBox="1"/>
          <p:nvPr/>
        </p:nvSpPr>
        <p:spPr>
          <a:xfrm>
            <a:off x="5423541" y="8156090"/>
            <a:ext cx="80955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Click “YES” to clear all data?</a:t>
            </a:r>
            <a:endParaRPr kumimoji="1" lang="en-US" altLang="ja-JP" sz="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F89D8-A4BE-9F85-699C-D1B85A108000}"/>
              </a:ext>
            </a:extLst>
          </p:cNvPr>
          <p:cNvSpPr/>
          <p:nvPr/>
        </p:nvSpPr>
        <p:spPr>
          <a:xfrm>
            <a:off x="5395356" y="8249413"/>
            <a:ext cx="898744" cy="18262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四角形: 角を丸くする 28">
            <a:extLst>
              <a:ext uri="{FF2B5EF4-FFF2-40B4-BE49-F238E27FC236}">
                <a16:creationId xmlns:a16="http://schemas.microsoft.com/office/drawing/2014/main" id="{C1C171CE-9DD8-0DE1-C11F-2EE0FF32EC8B}"/>
              </a:ext>
            </a:extLst>
          </p:cNvPr>
          <p:cNvSpPr/>
          <p:nvPr/>
        </p:nvSpPr>
        <p:spPr>
          <a:xfrm>
            <a:off x="5514932" y="8274070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YES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34" name="四角形: 角を丸くする 28">
            <a:extLst>
              <a:ext uri="{FF2B5EF4-FFF2-40B4-BE49-F238E27FC236}">
                <a16:creationId xmlns:a16="http://schemas.microsoft.com/office/drawing/2014/main" id="{4E048760-2837-DAC1-7C0D-2680D1FA9544}"/>
              </a:ext>
            </a:extLst>
          </p:cNvPr>
          <p:cNvSpPr/>
          <p:nvPr/>
        </p:nvSpPr>
        <p:spPr>
          <a:xfrm>
            <a:off x="5849559" y="8274069"/>
            <a:ext cx="299171" cy="147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b="1" kern="0" dirty="0">
                <a:solidFill>
                  <a:schemeClr val="bg1"/>
                </a:solidFill>
              </a:rPr>
              <a:t>NO</a:t>
            </a:r>
            <a:endParaRPr kumimoji="1" lang="ja-JP" altLang="en-US" sz="500" b="1" kern="0" dirty="0">
              <a:solidFill>
                <a:schemeClr val="bg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A3F48B8-5B81-775A-173C-769AC896115A}"/>
              </a:ext>
            </a:extLst>
          </p:cNvPr>
          <p:cNvSpPr/>
          <p:nvPr/>
        </p:nvSpPr>
        <p:spPr>
          <a:xfrm>
            <a:off x="5998264" y="7005336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2736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5-4-1. Stock management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F7E3C89-7438-56B6-90FE-F4CE243E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9" y="1508379"/>
            <a:ext cx="1378354" cy="20401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1274" y="2783935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633" y="2977624"/>
            <a:ext cx="253626" cy="25362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management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Stock Check button: </a:t>
            </a:r>
            <a:r>
              <a:rPr kumimoji="1" lang="en-US" altLang="ja-JP" sz="800" dirty="0">
                <a:latin typeface="+mj-lt"/>
              </a:rPr>
              <a:t>Transitions to the Stock Check screen.</a:t>
            </a:r>
          </a:p>
          <a:p>
            <a:r>
              <a:rPr kumimoji="1" lang="en-US" altLang="ja-JP" sz="800" b="1" dirty="0">
                <a:latin typeface="+mj-lt"/>
              </a:rPr>
              <a:t>Stocktaking button</a:t>
            </a:r>
            <a:r>
              <a:rPr kumimoji="1" lang="en-US" altLang="ja-JP" sz="800" dirty="0">
                <a:latin typeface="+mj-lt"/>
              </a:rPr>
              <a:t>: Transitions to the Stocktaking screen.</a:t>
            </a:r>
          </a:p>
          <a:p>
            <a:r>
              <a:rPr kumimoji="1" lang="en-US" altLang="ja-JP" sz="800" b="1" dirty="0">
                <a:latin typeface="+mj-lt"/>
              </a:rPr>
              <a:t>Change Location button</a:t>
            </a:r>
            <a:r>
              <a:rPr kumimoji="1" lang="en-US" altLang="ja-JP" sz="800" dirty="0">
                <a:latin typeface="+mj-lt"/>
              </a:rPr>
              <a:t>: Transitions to the Change Location screen.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1A9D62-C11B-86F8-BFFB-B6D238B8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03" y="1508379"/>
            <a:ext cx="1349747" cy="2014238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E3738884-0D60-D972-7B55-E17E6C44DD29}"/>
              </a:ext>
            </a:extLst>
          </p:cNvPr>
          <p:cNvSpPr/>
          <p:nvPr/>
        </p:nvSpPr>
        <p:spPr>
          <a:xfrm>
            <a:off x="1796523" y="2444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8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5-4-2. Stock Check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check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Box :</a:t>
            </a:r>
            <a:r>
              <a:rPr kumimoji="1" lang="en-US" altLang="ja-JP" sz="800" dirty="0">
                <a:latin typeface="Arial 本文"/>
              </a:rPr>
              <a:t> 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r>
              <a:rPr kumimoji="1" lang="en-US" altLang="ja-JP" sz="800" b="1" dirty="0">
                <a:latin typeface="Arial 本文"/>
              </a:rPr>
              <a:t>Total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OK[P4]</a:t>
            </a:r>
            <a:r>
              <a:rPr kumimoji="1" lang="en-US" altLang="ja-JP" sz="800" dirty="0">
                <a:latin typeface="+mj-lt"/>
              </a:rPr>
              <a:t>: Confirmation processing. Search data.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4C9745-8B8A-B798-97AF-39BE164A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143" y="1478366"/>
            <a:ext cx="1358721" cy="20276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4CB137-67F9-2BFD-8042-8827ECF2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12" y="2382767"/>
            <a:ext cx="225389" cy="7048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40EBCF-8E57-7459-0FD6-B28562EECED5}"/>
              </a:ext>
            </a:extLst>
          </p:cNvPr>
          <p:cNvSpPr txBox="1"/>
          <p:nvPr/>
        </p:nvSpPr>
        <p:spPr>
          <a:xfrm>
            <a:off x="2819762" y="231770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6C1C20A-6E69-FDC2-9C08-6C2E95722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525" y="2382767"/>
            <a:ext cx="303288" cy="704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BE8E5D-E0F1-C391-663D-F9C9CB72623E}"/>
              </a:ext>
            </a:extLst>
          </p:cNvPr>
          <p:cNvSpPr txBox="1"/>
          <p:nvPr/>
        </p:nvSpPr>
        <p:spPr>
          <a:xfrm>
            <a:off x="2384305" y="2325676"/>
            <a:ext cx="412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Lot No</a:t>
            </a:r>
            <a:endParaRPr kumimoji="1" lang="ja-JP" altLang="en-US" sz="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7991" y="2053094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590465" y="2255954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BB0118A-CDF1-96CD-2275-3949378B0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592" y="2460309"/>
            <a:ext cx="1297391" cy="6431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28CBD5E-7F2E-40B0-96E8-261958FE4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60" y="2362766"/>
            <a:ext cx="213781" cy="9754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EB23313-44D5-4E87-8871-8D6C6D45C1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481" y="3347558"/>
            <a:ext cx="417974" cy="1176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A46A0DB-C1F7-4569-EDE7-BF43BBF19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169" y="1855362"/>
            <a:ext cx="350550" cy="7286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5D3B945-EB57-776B-59B1-BBFE26B888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4385" y="1981086"/>
            <a:ext cx="1326256" cy="19442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D0D21A2-7505-D8BD-2340-B8ED47D6D8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5199" y="3878712"/>
            <a:ext cx="1075165" cy="74519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7629C55-F29A-E2B8-46A0-0DB097B478F1}"/>
              </a:ext>
            </a:extLst>
          </p:cNvPr>
          <p:cNvSpPr txBox="1"/>
          <p:nvPr/>
        </p:nvSpPr>
        <p:spPr>
          <a:xfrm>
            <a:off x="4866696" y="3855571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*2: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159E322-D814-A1E8-9498-65EBA720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6" y="3649501"/>
            <a:ext cx="1358721" cy="202769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3699339-AD9D-620D-37DD-D91E0B87F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95" y="4553902"/>
            <a:ext cx="225389" cy="7048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F607233-69AF-6DAE-148F-0DF423BAA333}"/>
              </a:ext>
            </a:extLst>
          </p:cNvPr>
          <p:cNvSpPr txBox="1"/>
          <p:nvPr/>
        </p:nvSpPr>
        <p:spPr>
          <a:xfrm>
            <a:off x="1320145" y="448884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03ACB33-D2AD-D945-6D05-14C85BC5B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8" y="4553902"/>
            <a:ext cx="303288" cy="7048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CEC231E-36E9-0037-5890-AA0290D13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75" y="4631444"/>
            <a:ext cx="1297391" cy="64311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B6398D0-19E8-3A97-8F58-21FB01C29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243" y="4533901"/>
            <a:ext cx="213781" cy="9754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B7E0DCC-4809-FECF-17BA-4607F686F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1864" y="5518693"/>
            <a:ext cx="417974" cy="11763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BA3AF74-F886-4753-6497-4BD7DA6B7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552" y="4026497"/>
            <a:ext cx="350550" cy="7286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D926F88-CFA6-6DCC-30C2-AE16590222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68" y="4152221"/>
            <a:ext cx="1312320" cy="194424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D57F768-9945-69DB-27D1-074719482D1C}"/>
              </a:ext>
            </a:extLst>
          </p:cNvPr>
          <p:cNvSpPr/>
          <p:nvPr/>
        </p:nvSpPr>
        <p:spPr>
          <a:xfrm>
            <a:off x="1134434" y="4294152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774857" y="4427521"/>
            <a:ext cx="253626" cy="253626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78655471-526D-C0E7-502F-5D0AA5A36C99}"/>
              </a:ext>
            </a:extLst>
          </p:cNvPr>
          <p:cNvSpPr/>
          <p:nvPr/>
        </p:nvSpPr>
        <p:spPr>
          <a:xfrm>
            <a:off x="2140828" y="4110679"/>
            <a:ext cx="1414410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0CB3D84-3CB6-B5B4-1855-2F1B4DD4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9" y="5730051"/>
            <a:ext cx="1358721" cy="202769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7C72FE4-7CD8-C18F-A308-B8E5AFEF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388" y="6634452"/>
            <a:ext cx="225389" cy="7048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4876EA95-D1EB-7B25-9D04-E25962993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01" y="6634452"/>
            <a:ext cx="303288" cy="70485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8ECAA5E-0C18-448D-B6BC-FF788AE4A3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536" y="6614451"/>
            <a:ext cx="213781" cy="9754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92EE95A-A159-095B-854E-8DDB6312A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845" y="6107047"/>
            <a:ext cx="350550" cy="7286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475D86F-347B-7F05-18F2-5DF3979493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061" y="6232771"/>
            <a:ext cx="1326256" cy="194424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921C5C-7432-B805-487B-F272E91BAD6E}"/>
              </a:ext>
            </a:extLst>
          </p:cNvPr>
          <p:cNvSpPr txBox="1"/>
          <p:nvPr/>
        </p:nvSpPr>
        <p:spPr>
          <a:xfrm>
            <a:off x="1956642" y="6882953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  <a:endParaRPr kumimoji="1" lang="ja-JP" altLang="en-US" sz="600" dirty="0"/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819736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3EBBD-2823-E1B6-5740-CA96EE7DAA17}"/>
              </a:ext>
            </a:extLst>
          </p:cNvPr>
          <p:cNvGrpSpPr/>
          <p:nvPr/>
        </p:nvGrpSpPr>
        <p:grpSpPr>
          <a:xfrm>
            <a:off x="2081040" y="5772350"/>
            <a:ext cx="876357" cy="943344"/>
            <a:chOff x="1995262" y="3857012"/>
            <a:chExt cx="876357" cy="9433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6BAE28-B9F8-D311-DD0C-19B45D435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CD2787-030A-2F90-9B77-0ADF74737192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19" name="図 116">
                <a:extLst>
                  <a:ext uri="{FF2B5EF4-FFF2-40B4-BE49-F238E27FC236}">
                    <a16:creationId xmlns:a16="http://schemas.microsoft.com/office/drawing/2014/main" id="{296C52B5-A144-7096-64D8-CF520E54A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20" name="台形 76">
                <a:extLst>
                  <a:ext uri="{FF2B5EF4-FFF2-40B4-BE49-F238E27FC236}">
                    <a16:creationId xmlns:a16="http://schemas.microsoft.com/office/drawing/2014/main" id="{02909D26-00C8-7DF1-E955-E2D175CD453D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36BE10C-0955-B5E1-B800-115091E23A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569" y="6593646"/>
            <a:ext cx="1319075" cy="915864"/>
          </a:xfrm>
          <a:prstGeom prst="rect">
            <a:avLst/>
          </a:prstGeom>
        </p:spPr>
      </p:pic>
      <p:sp>
        <p:nvSpPr>
          <p:cNvPr id="48" name="テキスト ボックス 40">
            <a:extLst>
              <a:ext uri="{FF2B5EF4-FFF2-40B4-BE49-F238E27FC236}">
                <a16:creationId xmlns:a16="http://schemas.microsoft.com/office/drawing/2014/main" id="{2F2517DC-1A1B-B251-6BB9-C8B8BA70022F}"/>
              </a:ext>
            </a:extLst>
          </p:cNvPr>
          <p:cNvSpPr txBox="1"/>
          <p:nvPr/>
        </p:nvSpPr>
        <p:spPr>
          <a:xfrm>
            <a:off x="1374806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ja-JP" altLang="en-US" sz="600" dirty="0"/>
          </a:p>
        </p:txBody>
      </p:sp>
      <p:pic>
        <p:nvPicPr>
          <p:cNvPr id="52" name="図 53">
            <a:extLst>
              <a:ext uri="{FF2B5EF4-FFF2-40B4-BE49-F238E27FC236}">
                <a16:creationId xmlns:a16="http://schemas.microsoft.com/office/drawing/2014/main" id="{016133FC-F99B-69FD-1D71-B8A79150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88" y="5730051"/>
            <a:ext cx="1358721" cy="2027693"/>
          </a:xfrm>
          <a:prstGeom prst="rect">
            <a:avLst/>
          </a:prstGeom>
        </p:spPr>
      </p:pic>
      <p:pic>
        <p:nvPicPr>
          <p:cNvPr id="53" name="図 54">
            <a:extLst>
              <a:ext uri="{FF2B5EF4-FFF2-40B4-BE49-F238E27FC236}">
                <a16:creationId xmlns:a16="http://schemas.microsoft.com/office/drawing/2014/main" id="{86EE0B64-1B80-5692-25BB-944DDC5E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57" y="6634452"/>
            <a:ext cx="225389" cy="70485"/>
          </a:xfrm>
          <a:prstGeom prst="rect">
            <a:avLst/>
          </a:prstGeom>
        </p:spPr>
      </p:pic>
      <p:pic>
        <p:nvPicPr>
          <p:cNvPr id="65" name="図 56">
            <a:extLst>
              <a:ext uri="{FF2B5EF4-FFF2-40B4-BE49-F238E27FC236}">
                <a16:creationId xmlns:a16="http://schemas.microsoft.com/office/drawing/2014/main" id="{5B0F6004-E7F1-EC8D-5D18-02680B5F7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70" y="6634452"/>
            <a:ext cx="303288" cy="70485"/>
          </a:xfrm>
          <a:prstGeom prst="rect">
            <a:avLst/>
          </a:prstGeom>
        </p:spPr>
      </p:pic>
      <p:pic>
        <p:nvPicPr>
          <p:cNvPr id="66" name="図 59">
            <a:extLst>
              <a:ext uri="{FF2B5EF4-FFF2-40B4-BE49-F238E27FC236}">
                <a16:creationId xmlns:a16="http://schemas.microsoft.com/office/drawing/2014/main" id="{57429DD2-D39B-E903-C007-CA5EACC93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2705" y="6614451"/>
            <a:ext cx="213781" cy="97543"/>
          </a:xfrm>
          <a:prstGeom prst="rect">
            <a:avLst/>
          </a:prstGeom>
        </p:spPr>
      </p:pic>
      <p:pic>
        <p:nvPicPr>
          <p:cNvPr id="67" name="図 61">
            <a:extLst>
              <a:ext uri="{FF2B5EF4-FFF2-40B4-BE49-F238E27FC236}">
                <a16:creationId xmlns:a16="http://schemas.microsoft.com/office/drawing/2014/main" id="{0D84C731-E854-A36C-8E6E-C3F1662D6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5014" y="6107047"/>
            <a:ext cx="350550" cy="72867"/>
          </a:xfrm>
          <a:prstGeom prst="rect">
            <a:avLst/>
          </a:prstGeom>
        </p:spPr>
      </p:pic>
      <p:pic>
        <p:nvPicPr>
          <p:cNvPr id="78" name="図 62">
            <a:extLst>
              <a:ext uri="{FF2B5EF4-FFF2-40B4-BE49-F238E27FC236}">
                <a16:creationId xmlns:a16="http://schemas.microsoft.com/office/drawing/2014/main" id="{06DECA67-0081-C980-F814-16F5EE4904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0230" y="6232771"/>
            <a:ext cx="1325140" cy="194424"/>
          </a:xfrm>
          <a:prstGeom prst="rect">
            <a:avLst/>
          </a:prstGeom>
        </p:spPr>
      </p:pic>
      <p:sp>
        <p:nvSpPr>
          <p:cNvPr id="116" name="テキスト ボックス 40">
            <a:extLst>
              <a:ext uri="{FF2B5EF4-FFF2-40B4-BE49-F238E27FC236}">
                <a16:creationId xmlns:a16="http://schemas.microsoft.com/office/drawing/2014/main" id="{7CA70B94-D70E-71C8-C6C6-549AB6217EF2}"/>
              </a:ext>
            </a:extLst>
          </p:cNvPr>
          <p:cNvSpPr txBox="1"/>
          <p:nvPr/>
        </p:nvSpPr>
        <p:spPr>
          <a:xfrm>
            <a:off x="4127975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6,850</a:t>
            </a:r>
            <a:endParaRPr kumimoji="1" lang="ja-JP" altLang="en-US" sz="600" dirty="0"/>
          </a:p>
        </p:txBody>
      </p:sp>
      <p:sp>
        <p:nvSpPr>
          <p:cNvPr id="120" name="矢印: 右 71">
            <a:extLst>
              <a:ext uri="{FF2B5EF4-FFF2-40B4-BE49-F238E27FC236}">
                <a16:creationId xmlns:a16="http://schemas.microsoft.com/office/drawing/2014/main" id="{70712B7F-F9E8-E3CD-1C72-0AE4E3D7580E}"/>
              </a:ext>
            </a:extLst>
          </p:cNvPr>
          <p:cNvSpPr/>
          <p:nvPr/>
        </p:nvSpPr>
        <p:spPr>
          <a:xfrm>
            <a:off x="2974919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1" name="矢印: 右 71">
            <a:extLst>
              <a:ext uri="{FF2B5EF4-FFF2-40B4-BE49-F238E27FC236}">
                <a16:creationId xmlns:a16="http://schemas.microsoft.com/office/drawing/2014/main" id="{2860A63D-81EF-C938-E559-B7C1F7F0905B}"/>
              </a:ext>
            </a:extLst>
          </p:cNvPr>
          <p:cNvSpPr/>
          <p:nvPr/>
        </p:nvSpPr>
        <p:spPr>
          <a:xfrm>
            <a:off x="4767821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22" name="図 53">
            <a:extLst>
              <a:ext uri="{FF2B5EF4-FFF2-40B4-BE49-F238E27FC236}">
                <a16:creationId xmlns:a16="http://schemas.microsoft.com/office/drawing/2014/main" id="{DF0B6A93-B529-D14E-7AB1-2F85D9E5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66" y="5730051"/>
            <a:ext cx="1358721" cy="2027693"/>
          </a:xfrm>
          <a:prstGeom prst="rect">
            <a:avLst/>
          </a:prstGeom>
        </p:spPr>
      </p:pic>
      <p:pic>
        <p:nvPicPr>
          <p:cNvPr id="123" name="図 54">
            <a:extLst>
              <a:ext uri="{FF2B5EF4-FFF2-40B4-BE49-F238E27FC236}">
                <a16:creationId xmlns:a16="http://schemas.microsoft.com/office/drawing/2014/main" id="{963FD2EB-AE63-839D-E22C-32ABF412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635" y="6634452"/>
            <a:ext cx="225389" cy="70485"/>
          </a:xfrm>
          <a:prstGeom prst="rect">
            <a:avLst/>
          </a:prstGeom>
        </p:spPr>
      </p:pic>
      <p:pic>
        <p:nvPicPr>
          <p:cNvPr id="124" name="図 56">
            <a:extLst>
              <a:ext uri="{FF2B5EF4-FFF2-40B4-BE49-F238E27FC236}">
                <a16:creationId xmlns:a16="http://schemas.microsoft.com/office/drawing/2014/main" id="{A4F47CC2-1D8D-1CDE-9D51-2D58C6F8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448" y="6634452"/>
            <a:ext cx="303288" cy="70485"/>
          </a:xfrm>
          <a:prstGeom prst="rect">
            <a:avLst/>
          </a:prstGeom>
        </p:spPr>
      </p:pic>
      <p:pic>
        <p:nvPicPr>
          <p:cNvPr id="125" name="図 59">
            <a:extLst>
              <a:ext uri="{FF2B5EF4-FFF2-40B4-BE49-F238E27FC236}">
                <a16:creationId xmlns:a16="http://schemas.microsoft.com/office/drawing/2014/main" id="{53B8B65A-1998-A3FC-3B50-CD44F1F3F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783" y="6614451"/>
            <a:ext cx="213781" cy="97543"/>
          </a:xfrm>
          <a:prstGeom prst="rect">
            <a:avLst/>
          </a:prstGeom>
        </p:spPr>
      </p:pic>
      <p:pic>
        <p:nvPicPr>
          <p:cNvPr id="126" name="図 61">
            <a:extLst>
              <a:ext uri="{FF2B5EF4-FFF2-40B4-BE49-F238E27FC236}">
                <a16:creationId xmlns:a16="http://schemas.microsoft.com/office/drawing/2014/main" id="{26BC934D-8271-740B-4118-644E1774B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9092" y="6107047"/>
            <a:ext cx="350550" cy="72867"/>
          </a:xfrm>
          <a:prstGeom prst="rect">
            <a:avLst/>
          </a:prstGeom>
        </p:spPr>
      </p:pic>
      <p:pic>
        <p:nvPicPr>
          <p:cNvPr id="127" name="図 62">
            <a:extLst>
              <a:ext uri="{FF2B5EF4-FFF2-40B4-BE49-F238E27FC236}">
                <a16:creationId xmlns:a16="http://schemas.microsoft.com/office/drawing/2014/main" id="{D309321E-AD02-97FD-300B-B89E59F07F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308" y="6232771"/>
            <a:ext cx="1319075" cy="194424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4160024-70E3-01D9-27C3-D2E1E07254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9816" y="6593646"/>
            <a:ext cx="1319075" cy="915864"/>
          </a:xfrm>
          <a:prstGeom prst="rect">
            <a:avLst/>
          </a:prstGeom>
        </p:spPr>
      </p:pic>
      <p:sp>
        <p:nvSpPr>
          <p:cNvPr id="131" name="テキスト ボックス 40">
            <a:extLst>
              <a:ext uri="{FF2B5EF4-FFF2-40B4-BE49-F238E27FC236}">
                <a16:creationId xmlns:a16="http://schemas.microsoft.com/office/drawing/2014/main" id="{AE081A24-8A4F-E3A0-D5A6-9D5F1A9B8040}"/>
              </a:ext>
            </a:extLst>
          </p:cNvPr>
          <p:cNvSpPr txBox="1"/>
          <p:nvPr/>
        </p:nvSpPr>
        <p:spPr>
          <a:xfrm>
            <a:off x="5952053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6,860</a:t>
            </a:r>
            <a:endParaRPr kumimoji="1" lang="ja-JP" altLang="en-US" sz="600" dirty="0"/>
          </a:p>
        </p:txBody>
      </p:sp>
      <p:sp>
        <p:nvSpPr>
          <p:cNvPr id="132" name="テキスト ボックス 87">
            <a:extLst>
              <a:ext uri="{FF2B5EF4-FFF2-40B4-BE49-F238E27FC236}">
                <a16:creationId xmlns:a16="http://schemas.microsoft.com/office/drawing/2014/main" id="{59A34B77-8E3E-2AA2-694E-54E534BC3DD8}"/>
              </a:ext>
            </a:extLst>
          </p:cNvPr>
          <p:cNvSpPr txBox="1"/>
          <p:nvPr/>
        </p:nvSpPr>
        <p:spPr>
          <a:xfrm>
            <a:off x="3624998" y="6061725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sp>
        <p:nvSpPr>
          <p:cNvPr id="134" name="テキスト ボックス 87">
            <a:extLst>
              <a:ext uri="{FF2B5EF4-FFF2-40B4-BE49-F238E27FC236}">
                <a16:creationId xmlns:a16="http://schemas.microsoft.com/office/drawing/2014/main" id="{BC15C3B6-CDC2-742E-4C04-10E218E3BD24}"/>
              </a:ext>
            </a:extLst>
          </p:cNvPr>
          <p:cNvSpPr txBox="1"/>
          <p:nvPr/>
        </p:nvSpPr>
        <p:spPr>
          <a:xfrm>
            <a:off x="5411584" y="6058841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DB65C2E7-6862-212D-C447-072E7CFF00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8492" y="6597457"/>
            <a:ext cx="1326878" cy="935244"/>
          </a:xfrm>
          <a:prstGeom prst="rect">
            <a:avLst/>
          </a:prstGeom>
        </p:spPr>
      </p:pic>
      <p:pic>
        <p:nvPicPr>
          <p:cNvPr id="140" name="図 41">
            <a:extLst>
              <a:ext uri="{FF2B5EF4-FFF2-40B4-BE49-F238E27FC236}">
                <a16:creationId xmlns:a16="http://schemas.microsoft.com/office/drawing/2014/main" id="{B07BD910-BC9F-A41E-55F2-CACF76E9C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91" y="6742567"/>
            <a:ext cx="1297391" cy="643111"/>
          </a:xfrm>
          <a:prstGeom prst="rect">
            <a:avLst/>
          </a:prstGeom>
        </p:spPr>
      </p:pic>
      <p:sp>
        <p:nvSpPr>
          <p:cNvPr id="141" name="正方形/長方形 48">
            <a:extLst>
              <a:ext uri="{FF2B5EF4-FFF2-40B4-BE49-F238E27FC236}">
                <a16:creationId xmlns:a16="http://schemas.microsoft.com/office/drawing/2014/main" id="{1EF27866-8EA8-D594-8C02-3F4CE47C27B6}"/>
              </a:ext>
            </a:extLst>
          </p:cNvPr>
          <p:cNvSpPr/>
          <p:nvPr/>
        </p:nvSpPr>
        <p:spPr>
          <a:xfrm>
            <a:off x="3941418" y="6399735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42" name="グラフィックス 49" descr="右向き指示マーク">
            <a:extLst>
              <a:ext uri="{FF2B5EF4-FFF2-40B4-BE49-F238E27FC236}">
                <a16:creationId xmlns:a16="http://schemas.microsoft.com/office/drawing/2014/main" id="{D4A5F00A-55C8-0E14-2413-FDE075A61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4581841" y="6525484"/>
            <a:ext cx="253626" cy="25362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63452DA-A3B6-6B98-38CD-3BEDB4E2E8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575" y="4533902"/>
            <a:ext cx="1319075" cy="915864"/>
          </a:xfrm>
          <a:prstGeom prst="rect">
            <a:avLst/>
          </a:prstGeom>
        </p:spPr>
      </p:pic>
      <p:pic>
        <p:nvPicPr>
          <p:cNvPr id="148" name="図 41">
            <a:extLst>
              <a:ext uri="{FF2B5EF4-FFF2-40B4-BE49-F238E27FC236}">
                <a16:creationId xmlns:a16="http://schemas.microsoft.com/office/drawing/2014/main" id="{D6275901-36E8-5E86-885B-B4199A374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97" y="4682823"/>
            <a:ext cx="1297391" cy="64311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490548A-F9C4-9FFD-54D6-898F905F0F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7756" y="2347224"/>
            <a:ext cx="1319075" cy="915864"/>
          </a:xfrm>
          <a:prstGeom prst="rect">
            <a:avLst/>
          </a:prstGeom>
        </p:spPr>
      </p:pic>
      <p:pic>
        <p:nvPicPr>
          <p:cNvPr id="150" name="図 41">
            <a:extLst>
              <a:ext uri="{FF2B5EF4-FFF2-40B4-BE49-F238E27FC236}">
                <a16:creationId xmlns:a16="http://schemas.microsoft.com/office/drawing/2014/main" id="{DC8483D2-77CF-90E2-B81C-F71291259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0023" y="2499741"/>
            <a:ext cx="1297391" cy="643111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3A03BB3-E2D2-B17E-9086-829719C47929}"/>
              </a:ext>
            </a:extLst>
          </p:cNvPr>
          <p:cNvSpPr/>
          <p:nvPr/>
        </p:nvSpPr>
        <p:spPr>
          <a:xfrm>
            <a:off x="3256277" y="1952733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2454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5-4-3. Stocktaking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Stocktaking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System quantity,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*The quantity in the system will be displayed.</a:t>
            </a:r>
          </a:p>
          <a:p>
            <a:r>
              <a:rPr kumimoji="1" lang="en-US" altLang="ja-JP" sz="800" b="1" dirty="0">
                <a:latin typeface="+mj-lt"/>
              </a:rPr>
              <a:t>Act </a:t>
            </a:r>
            <a:r>
              <a:rPr kumimoji="1" lang="th-TH" altLang="ja-JP" sz="800" b="1" dirty="0">
                <a:latin typeface="+mj-lt"/>
              </a:rPr>
              <a:t>ถ</a:t>
            </a:r>
            <a:r>
              <a:rPr kumimoji="1" lang="en-US" altLang="ja-JP" sz="800" b="1" dirty="0">
                <a:latin typeface="+mj-lt"/>
              </a:rPr>
              <a:t>ty : </a:t>
            </a:r>
            <a:r>
              <a:rPr kumimoji="1" lang="en-US" altLang="ja-JP" sz="800" dirty="0">
                <a:latin typeface="+mj-lt"/>
              </a:rPr>
              <a:t>Actual quantity,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84949" y="2432077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07423" y="2634937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921C5C-7432-B805-487B-F272E91BAD6E}"/>
              </a:ext>
            </a:extLst>
          </p:cNvPr>
          <p:cNvSpPr txBox="1"/>
          <p:nvPr/>
        </p:nvSpPr>
        <p:spPr>
          <a:xfrm>
            <a:off x="2207787" y="5269324"/>
            <a:ext cx="97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808-0210031-00</a:t>
            </a:r>
            <a:endParaRPr kumimoji="1" lang="en-US" altLang="ja-JP" sz="600" dirty="0"/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2024-02-03</a:t>
            </a:r>
            <a:endParaRPr kumimoji="1" lang="ja-JP" altLang="en-US" sz="600" dirty="0"/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996374" y="455669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EE39DBA2-9E4B-C37A-9E59-9B196BE77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582" y="1973637"/>
            <a:ext cx="436337" cy="106315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4C532488-A39B-B1B2-85EB-FDABCCA9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13" y="2165354"/>
            <a:ext cx="436337" cy="1063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2662D-580C-9DCF-4AEE-EF5306C0ED21}"/>
              </a:ext>
            </a:extLst>
          </p:cNvPr>
          <p:cNvGrpSpPr/>
          <p:nvPr/>
        </p:nvGrpSpPr>
        <p:grpSpPr>
          <a:xfrm>
            <a:off x="2257678" y="4278643"/>
            <a:ext cx="876357" cy="943344"/>
            <a:chOff x="1995262" y="3857012"/>
            <a:chExt cx="876357" cy="9433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B076B6-0CE7-BD26-019F-0D0AC17E1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D49C1C-B47E-4A70-5165-189FDDBDEFFA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25" name="図 116">
                <a:extLst>
                  <a:ext uri="{FF2B5EF4-FFF2-40B4-BE49-F238E27FC236}">
                    <a16:creationId xmlns:a16="http://schemas.microsoft.com/office/drawing/2014/main" id="{9FD4569E-7DE8-4D3A-BDED-4CA7D6E9C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27" name="台形 76">
                <a:extLst>
                  <a:ext uri="{FF2B5EF4-FFF2-40B4-BE49-F238E27FC236}">
                    <a16:creationId xmlns:a16="http://schemas.microsoft.com/office/drawing/2014/main" id="{09AA25BA-6FE8-C071-7BD8-0059AFB59A24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矢印: 右 71">
            <a:extLst>
              <a:ext uri="{FF2B5EF4-FFF2-40B4-BE49-F238E27FC236}">
                <a16:creationId xmlns:a16="http://schemas.microsoft.com/office/drawing/2014/main" id="{B1A8C483-C84A-2A0B-5D45-646A2E8B5990}"/>
              </a:ext>
            </a:extLst>
          </p:cNvPr>
          <p:cNvSpPr/>
          <p:nvPr/>
        </p:nvSpPr>
        <p:spPr>
          <a:xfrm>
            <a:off x="3085983" y="455669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矢印: 右 287">
            <a:extLst>
              <a:ext uri="{FF2B5EF4-FFF2-40B4-BE49-F238E27FC236}">
                <a16:creationId xmlns:a16="http://schemas.microsoft.com/office/drawing/2014/main" id="{48C974BC-3004-BD8B-40EC-58777109C475}"/>
              </a:ext>
            </a:extLst>
          </p:cNvPr>
          <p:cNvSpPr/>
          <p:nvPr/>
        </p:nvSpPr>
        <p:spPr>
          <a:xfrm>
            <a:off x="4991347" y="4565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22A62F71-5A86-3865-B737-528FC4D340AB}"/>
              </a:ext>
            </a:extLst>
          </p:cNvPr>
          <p:cNvSpPr/>
          <p:nvPr/>
        </p:nvSpPr>
        <p:spPr>
          <a:xfrm>
            <a:off x="552193" y="6606528"/>
            <a:ext cx="2311312" cy="1325835"/>
          </a:xfrm>
          <a:prstGeom prst="borderCallout1">
            <a:avLst>
              <a:gd name="adj1" fmla="val -1055"/>
              <a:gd name="adj2" fmla="val 45234"/>
              <a:gd name="adj3" fmla="val -79991"/>
              <a:gd name="adj4" fmla="val 12494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sz="800" dirty="0">
                <a:solidFill>
                  <a:schemeClr val="tx1"/>
                </a:solidFill>
              </a:rPr>
              <a:t>Instructions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Scan location</a:t>
            </a:r>
          </a:p>
          <a:p>
            <a:pPr marL="228600" indent="-228600">
              <a:buFontTx/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Scan label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Current stock information will be shown on screen.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Click “Confirm” to apply the information.</a:t>
            </a:r>
            <a:endParaRPr kumimoji="1" lang="th-TH" sz="8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In the case of NG, the item was rescanned.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Success dialog will show if the data saving completed.</a:t>
            </a:r>
          </a:p>
          <a:p>
            <a:endParaRPr kumimoji="1" lang="en-US" sz="800" dirty="0">
              <a:solidFill>
                <a:schemeClr val="tx1"/>
              </a:solidFill>
            </a:endParaRPr>
          </a:p>
          <a:p>
            <a:endParaRPr kumimoji="1" lang="en-US" sz="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5C675-9575-7875-D2A4-08231EA7E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428" y="4256776"/>
            <a:ext cx="1423080" cy="2013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2C2B6-4082-DFEF-DD8C-A33769C7DA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16" t="26813" r="2811" b="26902"/>
          <a:stretch/>
        </p:blipFill>
        <p:spPr>
          <a:xfrm>
            <a:off x="5298344" y="4256775"/>
            <a:ext cx="1158816" cy="81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7695BB-CCB8-5D06-A799-C99FAD77B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919" y="6855994"/>
            <a:ext cx="1278844" cy="1827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40EDD5-154A-A02B-E938-349F7F887C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7492" y="6855994"/>
            <a:ext cx="1278844" cy="1832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5F53E-F4BA-4E42-0C30-B7C538B25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6799" y="1509480"/>
            <a:ext cx="1410645" cy="2013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15D414-2941-5AD5-1833-C18FFBB2BB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065" y="4256775"/>
            <a:ext cx="1410645" cy="2013138"/>
          </a:xfrm>
          <a:prstGeom prst="rect">
            <a:avLst/>
          </a:prstGeom>
        </p:spPr>
      </p:pic>
      <p:sp>
        <p:nvSpPr>
          <p:cNvPr id="23" name="正方形/長方形 48">
            <a:extLst>
              <a:ext uri="{FF2B5EF4-FFF2-40B4-BE49-F238E27FC236}">
                <a16:creationId xmlns:a16="http://schemas.microsoft.com/office/drawing/2014/main" id="{6D57F768-9945-69DB-27D1-074719482D1C}"/>
              </a:ext>
            </a:extLst>
          </p:cNvPr>
          <p:cNvSpPr/>
          <p:nvPr/>
        </p:nvSpPr>
        <p:spPr>
          <a:xfrm>
            <a:off x="4112678" y="6047759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4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4753101" y="6173508"/>
            <a:ext cx="253626" cy="253626"/>
          </a:xfrm>
          <a:prstGeom prst="rect">
            <a:avLst/>
          </a:pr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B4AC6E3-AF6C-734E-F1C8-8FC1421AB325}"/>
              </a:ext>
            </a:extLst>
          </p:cNvPr>
          <p:cNvSpPr/>
          <p:nvPr/>
        </p:nvSpPr>
        <p:spPr>
          <a:xfrm>
            <a:off x="3521997" y="1228463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6196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5-4-4. Change Location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Change Location 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Old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New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5327" y="282419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801" y="3027050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B28A8A-BCD0-2237-77D2-F094DA14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375" y="2437276"/>
            <a:ext cx="381033" cy="1123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66601DA-F930-C0A9-EF4C-8D16B3EE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360" y="2199975"/>
            <a:ext cx="381033" cy="1123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F6774D3-D644-F54B-4259-49F26853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872" y="1996948"/>
            <a:ext cx="381033" cy="112377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D0B8579-8FA7-8405-C7E1-ED997A6F1147}"/>
              </a:ext>
            </a:extLst>
          </p:cNvPr>
          <p:cNvSpPr/>
          <p:nvPr/>
        </p:nvSpPr>
        <p:spPr>
          <a:xfrm>
            <a:off x="6939350" y="4863194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7504185" y="4852361"/>
            <a:ext cx="253626" cy="25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ADA11-A3C6-48F3-152D-ACF8335FE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607" y="1682199"/>
            <a:ext cx="1470530" cy="1624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37EC1D-7035-BD34-F268-0CB7F4431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97" y="3999613"/>
            <a:ext cx="1410356" cy="16240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83C8D0-505D-BA0B-4B4D-D77DE8D2A4C8}"/>
              </a:ext>
            </a:extLst>
          </p:cNvPr>
          <p:cNvSpPr/>
          <p:nvPr/>
        </p:nvSpPr>
        <p:spPr>
          <a:xfrm>
            <a:off x="6995538" y="6192140"/>
            <a:ext cx="715607" cy="1921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b="1" u="sng" dirty="0">
                <a:solidFill>
                  <a:schemeClr val="tx1"/>
                </a:solidFill>
              </a:rPr>
              <a:t>50.00</a:t>
            </a:r>
          </a:p>
        </p:txBody>
      </p:sp>
      <p:sp>
        <p:nvSpPr>
          <p:cNvPr id="19" name="テキスト ボックス 68">
            <a:extLst>
              <a:ext uri="{FF2B5EF4-FFF2-40B4-BE49-F238E27FC236}">
                <a16:creationId xmlns:a16="http://schemas.microsoft.com/office/drawing/2014/main" id="{9F7D0B3C-0631-5936-37BB-EF7C66BBCCAC}"/>
              </a:ext>
            </a:extLst>
          </p:cNvPr>
          <p:cNvSpPr txBox="1"/>
          <p:nvPr/>
        </p:nvSpPr>
        <p:spPr>
          <a:xfrm>
            <a:off x="621605" y="5066765"/>
            <a:ext cx="97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  <a:endParaRPr kumimoji="1" lang="ja-JP" altLang="en-US" sz="600" dirty="0"/>
          </a:p>
        </p:txBody>
      </p:sp>
      <p:sp>
        <p:nvSpPr>
          <p:cNvPr id="24" name="矢印: 右 117">
            <a:extLst>
              <a:ext uri="{FF2B5EF4-FFF2-40B4-BE49-F238E27FC236}">
                <a16:creationId xmlns:a16="http://schemas.microsoft.com/office/drawing/2014/main" id="{4FC08BF7-5B2F-184A-FB6E-1345FCF25832}"/>
              </a:ext>
            </a:extLst>
          </p:cNvPr>
          <p:cNvSpPr/>
          <p:nvPr/>
        </p:nvSpPr>
        <p:spPr>
          <a:xfrm>
            <a:off x="1572381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54A0F-6A5D-3532-39BB-0CEC13F5EB84}"/>
              </a:ext>
            </a:extLst>
          </p:cNvPr>
          <p:cNvSpPr/>
          <p:nvPr/>
        </p:nvSpPr>
        <p:spPr>
          <a:xfrm>
            <a:off x="2509838" y="4991098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7BDE30-62D1-61E7-8595-8CD8676D0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50" y="3999613"/>
            <a:ext cx="1410356" cy="1624046"/>
          </a:xfrm>
          <a:prstGeom prst="rect">
            <a:avLst/>
          </a:prstGeom>
        </p:spPr>
      </p:pic>
      <p:sp>
        <p:nvSpPr>
          <p:cNvPr id="38" name="テキスト ボックス 68">
            <a:extLst>
              <a:ext uri="{FF2B5EF4-FFF2-40B4-BE49-F238E27FC236}">
                <a16:creationId xmlns:a16="http://schemas.microsoft.com/office/drawing/2014/main" id="{FC3F4C30-D65D-8BE8-2FC4-D1DACB1AEEC4}"/>
              </a:ext>
            </a:extLst>
          </p:cNvPr>
          <p:cNvSpPr txBox="1"/>
          <p:nvPr/>
        </p:nvSpPr>
        <p:spPr>
          <a:xfrm>
            <a:off x="3582966" y="5090935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</a:p>
          <a:p>
            <a:endParaRPr kumimoji="1" lang="en-US" altLang="ja-JP" sz="600" dirty="0"/>
          </a:p>
          <a:p>
            <a:r>
              <a:rPr kumimoji="1" lang="en-US" altLang="ja-JP" sz="600" dirty="0">
                <a:solidFill>
                  <a:srgbClr val="FF0000"/>
                </a:solidFill>
              </a:rPr>
              <a:t>* Scan the same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42" name="矢印: 右 117">
            <a:extLst>
              <a:ext uri="{FF2B5EF4-FFF2-40B4-BE49-F238E27FC236}">
                <a16:creationId xmlns:a16="http://schemas.microsoft.com/office/drawing/2014/main" id="{3044FE92-2A49-B28E-832A-B4D35497CCA6}"/>
              </a:ext>
            </a:extLst>
          </p:cNvPr>
          <p:cNvSpPr/>
          <p:nvPr/>
        </p:nvSpPr>
        <p:spPr>
          <a:xfrm>
            <a:off x="4471234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矢印: 右 117">
            <a:extLst>
              <a:ext uri="{FF2B5EF4-FFF2-40B4-BE49-F238E27FC236}">
                <a16:creationId xmlns:a16="http://schemas.microsoft.com/office/drawing/2014/main" id="{AE644EE2-9AB2-78FD-9149-8F8CC6ED29FB}"/>
              </a:ext>
            </a:extLst>
          </p:cNvPr>
          <p:cNvSpPr/>
          <p:nvPr/>
        </p:nvSpPr>
        <p:spPr>
          <a:xfrm>
            <a:off x="3311973" y="4271490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91">
            <a:extLst>
              <a:ext uri="{FF2B5EF4-FFF2-40B4-BE49-F238E27FC236}">
                <a16:creationId xmlns:a16="http://schemas.microsoft.com/office/drawing/2014/main" id="{610DAAA0-B11B-101C-0D6A-659F3654FA35}"/>
              </a:ext>
            </a:extLst>
          </p:cNvPr>
          <p:cNvSpPr txBox="1"/>
          <p:nvPr/>
        </p:nvSpPr>
        <p:spPr>
          <a:xfrm>
            <a:off x="2478917" y="4302823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7" name="テキスト ボックス 92">
            <a:extLst>
              <a:ext uri="{FF2B5EF4-FFF2-40B4-BE49-F238E27FC236}">
                <a16:creationId xmlns:a16="http://schemas.microsoft.com/office/drawing/2014/main" id="{4D57B8EB-037C-D0DE-1531-E0883118B5A1}"/>
              </a:ext>
            </a:extLst>
          </p:cNvPr>
          <p:cNvSpPr txBox="1"/>
          <p:nvPr/>
        </p:nvSpPr>
        <p:spPr>
          <a:xfrm>
            <a:off x="1925516" y="4475126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48" name="テキスト ボックス 93">
            <a:extLst>
              <a:ext uri="{FF2B5EF4-FFF2-40B4-BE49-F238E27FC236}">
                <a16:creationId xmlns:a16="http://schemas.microsoft.com/office/drawing/2014/main" id="{79C996A5-D05E-2070-D878-637349D1CC0A}"/>
              </a:ext>
            </a:extLst>
          </p:cNvPr>
          <p:cNvSpPr txBox="1"/>
          <p:nvPr/>
        </p:nvSpPr>
        <p:spPr>
          <a:xfrm>
            <a:off x="2570316" y="4654877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49" name="テキスト ボックス 91">
            <a:extLst>
              <a:ext uri="{FF2B5EF4-FFF2-40B4-BE49-F238E27FC236}">
                <a16:creationId xmlns:a16="http://schemas.microsoft.com/office/drawing/2014/main" id="{C8E6BBB1-F994-B10D-0166-A18888B5F159}"/>
              </a:ext>
            </a:extLst>
          </p:cNvPr>
          <p:cNvSpPr txBox="1"/>
          <p:nvPr/>
        </p:nvSpPr>
        <p:spPr>
          <a:xfrm>
            <a:off x="5380732" y="4308819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52" name="テキスト ボックス 92">
            <a:extLst>
              <a:ext uri="{FF2B5EF4-FFF2-40B4-BE49-F238E27FC236}">
                <a16:creationId xmlns:a16="http://schemas.microsoft.com/office/drawing/2014/main" id="{69EFC622-0B6F-0C66-0605-3B06CED8D720}"/>
              </a:ext>
            </a:extLst>
          </p:cNvPr>
          <p:cNvSpPr txBox="1"/>
          <p:nvPr/>
        </p:nvSpPr>
        <p:spPr>
          <a:xfrm>
            <a:off x="4827331" y="4481122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53" name="テキスト ボックス 93">
            <a:extLst>
              <a:ext uri="{FF2B5EF4-FFF2-40B4-BE49-F238E27FC236}">
                <a16:creationId xmlns:a16="http://schemas.microsoft.com/office/drawing/2014/main" id="{FB623A45-C25F-46F4-48C7-DE61F3035B66}"/>
              </a:ext>
            </a:extLst>
          </p:cNvPr>
          <p:cNvSpPr txBox="1"/>
          <p:nvPr/>
        </p:nvSpPr>
        <p:spPr>
          <a:xfrm>
            <a:off x="5472131" y="4660873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54" name="正方形/長方形 78">
            <a:extLst>
              <a:ext uri="{FF2B5EF4-FFF2-40B4-BE49-F238E27FC236}">
                <a16:creationId xmlns:a16="http://schemas.microsoft.com/office/drawing/2014/main" id="{3DF6CB14-C8CA-B189-DFCA-007057EF3B72}"/>
              </a:ext>
            </a:extLst>
          </p:cNvPr>
          <p:cNvSpPr/>
          <p:nvPr/>
        </p:nvSpPr>
        <p:spPr>
          <a:xfrm>
            <a:off x="5527328" y="5318003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5" name="グラフィックス 49" descr="右向き指示マーク">
            <a:extLst>
              <a:ext uri="{FF2B5EF4-FFF2-40B4-BE49-F238E27FC236}">
                <a16:creationId xmlns:a16="http://schemas.microsoft.com/office/drawing/2014/main" id="{8A5CFDC8-160F-1BE3-5667-90E3CAE3D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6092163" y="5307170"/>
            <a:ext cx="253626" cy="2536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40FB81-1342-357F-8043-6056974C2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617" y="6013449"/>
            <a:ext cx="1410356" cy="1624046"/>
          </a:xfrm>
          <a:prstGeom prst="rect">
            <a:avLst/>
          </a:prstGeom>
        </p:spPr>
      </p:pic>
      <p:sp>
        <p:nvSpPr>
          <p:cNvPr id="66" name="テキスト ボックス 68">
            <a:extLst>
              <a:ext uri="{FF2B5EF4-FFF2-40B4-BE49-F238E27FC236}">
                <a16:creationId xmlns:a16="http://schemas.microsoft.com/office/drawing/2014/main" id="{E8010778-D233-BE48-746F-5ED3E779BC3F}"/>
              </a:ext>
            </a:extLst>
          </p:cNvPr>
          <p:cNvSpPr txBox="1"/>
          <p:nvPr/>
        </p:nvSpPr>
        <p:spPr>
          <a:xfrm>
            <a:off x="650536" y="7022849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  <a:endParaRPr kumimoji="1" lang="en-US" altLang="ja-JP" sz="600" dirty="0"/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</a:p>
          <a:p>
            <a:r>
              <a:rPr kumimoji="1" lang="en-US" altLang="ja-JP" sz="600" dirty="0"/>
              <a:t>Serial 0001</a:t>
            </a:r>
            <a:endParaRPr kumimoji="1" lang="ja-JP" altLang="en-US" sz="600" dirty="0"/>
          </a:p>
        </p:txBody>
      </p:sp>
      <p:sp>
        <p:nvSpPr>
          <p:cNvPr id="69" name="矢印: 右 117">
            <a:extLst>
              <a:ext uri="{FF2B5EF4-FFF2-40B4-BE49-F238E27FC236}">
                <a16:creationId xmlns:a16="http://schemas.microsoft.com/office/drawing/2014/main" id="{EBCF1E67-071E-6501-02E3-D1A397F95B66}"/>
              </a:ext>
            </a:extLst>
          </p:cNvPr>
          <p:cNvSpPr/>
          <p:nvPr/>
        </p:nvSpPr>
        <p:spPr>
          <a:xfrm>
            <a:off x="1579101" y="6295765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08D2A7-4132-5AC1-9E0A-A5426254616B}"/>
              </a:ext>
            </a:extLst>
          </p:cNvPr>
          <p:cNvSpPr/>
          <p:nvPr/>
        </p:nvSpPr>
        <p:spPr>
          <a:xfrm>
            <a:off x="2516557" y="7008146"/>
            <a:ext cx="364559" cy="108943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72" name="矢印: 右 117">
            <a:extLst>
              <a:ext uri="{FF2B5EF4-FFF2-40B4-BE49-F238E27FC236}">
                <a16:creationId xmlns:a16="http://schemas.microsoft.com/office/drawing/2014/main" id="{552D6695-DC80-1934-2744-C91E85F704A1}"/>
              </a:ext>
            </a:extLst>
          </p:cNvPr>
          <p:cNvSpPr/>
          <p:nvPr/>
        </p:nvSpPr>
        <p:spPr>
          <a:xfrm>
            <a:off x="3318693" y="6285326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0" name="テキスト ボックス 91">
            <a:extLst>
              <a:ext uri="{FF2B5EF4-FFF2-40B4-BE49-F238E27FC236}">
                <a16:creationId xmlns:a16="http://schemas.microsoft.com/office/drawing/2014/main" id="{6997D34A-34CD-1EBA-5490-2310E7BAA43A}"/>
              </a:ext>
            </a:extLst>
          </p:cNvPr>
          <p:cNvSpPr txBox="1"/>
          <p:nvPr/>
        </p:nvSpPr>
        <p:spPr>
          <a:xfrm>
            <a:off x="2485637" y="6316659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81" name="テキスト ボックス 92">
            <a:extLst>
              <a:ext uri="{FF2B5EF4-FFF2-40B4-BE49-F238E27FC236}">
                <a16:creationId xmlns:a16="http://schemas.microsoft.com/office/drawing/2014/main" id="{141BB135-F5BD-8433-CACF-A74A2F248BD4}"/>
              </a:ext>
            </a:extLst>
          </p:cNvPr>
          <p:cNvSpPr txBox="1"/>
          <p:nvPr/>
        </p:nvSpPr>
        <p:spPr>
          <a:xfrm>
            <a:off x="1932236" y="6488962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82" name="テキスト ボックス 93">
            <a:extLst>
              <a:ext uri="{FF2B5EF4-FFF2-40B4-BE49-F238E27FC236}">
                <a16:creationId xmlns:a16="http://schemas.microsoft.com/office/drawing/2014/main" id="{EE859613-F20D-41F3-5013-3CC455CCBB05}"/>
              </a:ext>
            </a:extLst>
          </p:cNvPr>
          <p:cNvSpPr txBox="1"/>
          <p:nvPr/>
        </p:nvSpPr>
        <p:spPr>
          <a:xfrm>
            <a:off x="2577036" y="6668713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84" name="テキスト ボックス 68">
            <a:extLst>
              <a:ext uri="{FF2B5EF4-FFF2-40B4-BE49-F238E27FC236}">
                <a16:creationId xmlns:a16="http://schemas.microsoft.com/office/drawing/2014/main" id="{20A810E3-81A8-BADC-7A69-AD71161D08C1}"/>
              </a:ext>
            </a:extLst>
          </p:cNvPr>
          <p:cNvSpPr txBox="1"/>
          <p:nvPr/>
        </p:nvSpPr>
        <p:spPr>
          <a:xfrm>
            <a:off x="3375522" y="8461274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</a:p>
          <a:p>
            <a:r>
              <a:rPr kumimoji="1" lang="en-US" altLang="ja-JP" sz="600" dirty="0"/>
              <a:t>Location: LO01</a:t>
            </a:r>
          </a:p>
          <a:p>
            <a:r>
              <a:rPr kumimoji="1" lang="en-US" altLang="ja-JP" sz="600" dirty="0"/>
              <a:t>Serial </a:t>
            </a:r>
            <a:r>
              <a:rPr kumimoji="1" lang="en-US" altLang="ja-JP" sz="600" dirty="0">
                <a:solidFill>
                  <a:srgbClr val="FF0000"/>
                </a:solidFill>
              </a:rPr>
              <a:t>0002(new serial)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87" name="矢印: 右 117">
            <a:extLst>
              <a:ext uri="{FF2B5EF4-FFF2-40B4-BE49-F238E27FC236}">
                <a16:creationId xmlns:a16="http://schemas.microsoft.com/office/drawing/2014/main" id="{961A0D75-BEFC-7979-EFE8-C4900060B9EA}"/>
              </a:ext>
            </a:extLst>
          </p:cNvPr>
          <p:cNvSpPr/>
          <p:nvPr/>
        </p:nvSpPr>
        <p:spPr>
          <a:xfrm rot="5400000">
            <a:off x="3670016" y="7675742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9E8619CC-88F8-6194-EE89-61734C485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720" y="5989350"/>
            <a:ext cx="1410356" cy="1624046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4694EF1-7C7F-D7EE-9F17-88585F9BC7D8}"/>
              </a:ext>
            </a:extLst>
          </p:cNvPr>
          <p:cNvSpPr/>
          <p:nvPr/>
        </p:nvSpPr>
        <p:spPr>
          <a:xfrm>
            <a:off x="4262661" y="6980834"/>
            <a:ext cx="352202" cy="12447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120</a:t>
            </a:r>
          </a:p>
        </p:txBody>
      </p:sp>
      <p:sp>
        <p:nvSpPr>
          <p:cNvPr id="91" name="テキスト ボックス 91">
            <a:extLst>
              <a:ext uri="{FF2B5EF4-FFF2-40B4-BE49-F238E27FC236}">
                <a16:creationId xmlns:a16="http://schemas.microsoft.com/office/drawing/2014/main" id="{66C382F5-6845-E746-937E-62D48045CED3}"/>
              </a:ext>
            </a:extLst>
          </p:cNvPr>
          <p:cNvSpPr txBox="1"/>
          <p:nvPr/>
        </p:nvSpPr>
        <p:spPr>
          <a:xfrm>
            <a:off x="4231740" y="6292560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92" name="テキスト ボックス 92">
            <a:extLst>
              <a:ext uri="{FF2B5EF4-FFF2-40B4-BE49-F238E27FC236}">
                <a16:creationId xmlns:a16="http://schemas.microsoft.com/office/drawing/2014/main" id="{E7382DE1-C17D-10D2-C557-D7A53F0B191E}"/>
              </a:ext>
            </a:extLst>
          </p:cNvPr>
          <p:cNvSpPr txBox="1"/>
          <p:nvPr/>
        </p:nvSpPr>
        <p:spPr>
          <a:xfrm>
            <a:off x="3678339" y="6464863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93" name="テキスト ボックス 93">
            <a:extLst>
              <a:ext uri="{FF2B5EF4-FFF2-40B4-BE49-F238E27FC236}">
                <a16:creationId xmlns:a16="http://schemas.microsoft.com/office/drawing/2014/main" id="{7F51E019-13D2-0188-B20D-8178070DEC8C}"/>
              </a:ext>
            </a:extLst>
          </p:cNvPr>
          <p:cNvSpPr txBox="1"/>
          <p:nvPr/>
        </p:nvSpPr>
        <p:spPr>
          <a:xfrm>
            <a:off x="4323139" y="6644614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938D08-EAAC-1612-FD4D-BC46BCBB033C}"/>
              </a:ext>
            </a:extLst>
          </p:cNvPr>
          <p:cNvSpPr/>
          <p:nvPr/>
        </p:nvSpPr>
        <p:spPr>
          <a:xfrm>
            <a:off x="5416370" y="483317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F7C065-EA12-5787-31E0-8827B6D29B29}"/>
              </a:ext>
            </a:extLst>
          </p:cNvPr>
          <p:cNvSpPr/>
          <p:nvPr/>
        </p:nvSpPr>
        <p:spPr>
          <a:xfrm>
            <a:off x="2559953" y="482718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1BD5C3A-E9DB-2560-6897-1B72FF5D4D52}"/>
              </a:ext>
            </a:extLst>
          </p:cNvPr>
          <p:cNvSpPr/>
          <p:nvPr/>
        </p:nvSpPr>
        <p:spPr>
          <a:xfrm>
            <a:off x="4267538" y="6816917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ACACD1A-9DC7-5CF4-AAFE-280DEEB7C3A1}"/>
              </a:ext>
            </a:extLst>
          </p:cNvPr>
          <p:cNvSpPr/>
          <p:nvPr/>
        </p:nvSpPr>
        <p:spPr>
          <a:xfrm>
            <a:off x="2521203" y="684692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7236BD9-3243-E5E7-9FA8-FAB68A821491}"/>
              </a:ext>
            </a:extLst>
          </p:cNvPr>
          <p:cNvSpPr/>
          <p:nvPr/>
        </p:nvSpPr>
        <p:spPr>
          <a:xfrm>
            <a:off x="5416370" y="500452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100" name="テキスト ボックス 68">
            <a:extLst>
              <a:ext uri="{FF2B5EF4-FFF2-40B4-BE49-F238E27FC236}">
                <a16:creationId xmlns:a16="http://schemas.microsoft.com/office/drawing/2014/main" id="{BE871E86-B2E1-DE2B-0463-AEFB2B5106E8}"/>
              </a:ext>
            </a:extLst>
          </p:cNvPr>
          <p:cNvSpPr txBox="1"/>
          <p:nvPr/>
        </p:nvSpPr>
        <p:spPr>
          <a:xfrm>
            <a:off x="4317338" y="8461274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  <a:endParaRPr kumimoji="1" lang="en-US" altLang="ja-JP" sz="600" dirty="0"/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</a:p>
          <a:p>
            <a:r>
              <a:rPr kumimoji="1" lang="en-US" altLang="ja-JP" sz="600" dirty="0"/>
              <a:t>Location: </a:t>
            </a:r>
            <a:r>
              <a:rPr kumimoji="1" lang="en-US" altLang="ja-JP" sz="600" dirty="0">
                <a:solidFill>
                  <a:srgbClr val="FF0000"/>
                </a:solidFill>
              </a:rPr>
              <a:t>LO01-A</a:t>
            </a:r>
          </a:p>
          <a:p>
            <a:r>
              <a:rPr kumimoji="1" lang="en-US" altLang="ja-JP" sz="600" dirty="0"/>
              <a:t>Serial </a:t>
            </a:r>
            <a:r>
              <a:rPr kumimoji="1" lang="en-US" altLang="ja-JP" sz="600" dirty="0">
                <a:solidFill>
                  <a:srgbClr val="FF0000"/>
                </a:solidFill>
              </a:rPr>
              <a:t>0003(new serial)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101" name="矢印: 右 117">
            <a:extLst>
              <a:ext uri="{FF2B5EF4-FFF2-40B4-BE49-F238E27FC236}">
                <a16:creationId xmlns:a16="http://schemas.microsoft.com/office/drawing/2014/main" id="{0C892CE6-6723-95EF-1224-6F76F80FE35B}"/>
              </a:ext>
            </a:extLst>
          </p:cNvPr>
          <p:cNvSpPr/>
          <p:nvPr/>
        </p:nvSpPr>
        <p:spPr>
          <a:xfrm rot="5400000">
            <a:off x="4622054" y="7675743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2" name="正方形/長方形 78">
            <a:extLst>
              <a:ext uri="{FF2B5EF4-FFF2-40B4-BE49-F238E27FC236}">
                <a16:creationId xmlns:a16="http://schemas.microsoft.com/office/drawing/2014/main" id="{BCE51F11-B441-E108-AAFD-F962329F0353}"/>
              </a:ext>
            </a:extLst>
          </p:cNvPr>
          <p:cNvSpPr/>
          <p:nvPr/>
        </p:nvSpPr>
        <p:spPr>
          <a:xfrm>
            <a:off x="4364914" y="7318023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3" name="グラフィックス 49" descr="右向き指示マーク">
            <a:extLst>
              <a:ext uri="{FF2B5EF4-FFF2-40B4-BE49-F238E27FC236}">
                <a16:creationId xmlns:a16="http://schemas.microsoft.com/office/drawing/2014/main" id="{A838012B-D762-5FFC-136B-298498E26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4929749" y="7307190"/>
            <a:ext cx="253626" cy="2536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57664344-E5A6-2663-9940-EE91BCA64367}"/>
              </a:ext>
            </a:extLst>
          </p:cNvPr>
          <p:cNvSpPr txBox="1"/>
          <p:nvPr/>
        </p:nvSpPr>
        <p:spPr>
          <a:xfrm>
            <a:off x="803096" y="3666109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 pack change location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6C2B881-0651-C844-5CB8-062901821BCC}"/>
              </a:ext>
            </a:extLst>
          </p:cNvPr>
          <p:cNvSpPr/>
          <p:nvPr/>
        </p:nvSpPr>
        <p:spPr>
          <a:xfrm>
            <a:off x="579170" y="3658632"/>
            <a:ext cx="261610" cy="26161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2468F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1000" b="1" kern="0" dirty="0">
                <a:solidFill>
                  <a:srgbClr val="02468F"/>
                </a:solidFill>
              </a:rPr>
              <a:t>1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ED78C34-752F-A2E6-77E9-7777347800BE}"/>
              </a:ext>
            </a:extLst>
          </p:cNvPr>
          <p:cNvSpPr/>
          <p:nvPr/>
        </p:nvSpPr>
        <p:spPr>
          <a:xfrm>
            <a:off x="573892" y="5740305"/>
            <a:ext cx="261610" cy="26161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2468F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1000" b="1" kern="0" dirty="0">
                <a:solidFill>
                  <a:srgbClr val="02468F"/>
                </a:solidFill>
              </a:rPr>
              <a:t>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09EB321-DB31-4393-128E-8D33ED6DA3CF}"/>
              </a:ext>
            </a:extLst>
          </p:cNvPr>
          <p:cNvSpPr txBox="1"/>
          <p:nvPr/>
        </p:nvSpPr>
        <p:spPr>
          <a:xfrm>
            <a:off x="790060" y="5747055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Partial change location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23DB89-459B-8253-F316-F9E4BC78C620}"/>
              </a:ext>
            </a:extLst>
          </p:cNvPr>
          <p:cNvGrpSpPr/>
          <p:nvPr/>
        </p:nvGrpSpPr>
        <p:grpSpPr>
          <a:xfrm>
            <a:off x="716444" y="4067409"/>
            <a:ext cx="876357" cy="943344"/>
            <a:chOff x="1995262" y="3857012"/>
            <a:chExt cx="876357" cy="9433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E92DE9-04D1-6ABE-6F48-2F235BDC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2F44BB-6238-AEE3-0470-067906A26E85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14" name="図 116">
                <a:extLst>
                  <a:ext uri="{FF2B5EF4-FFF2-40B4-BE49-F238E27FC236}">
                    <a16:creationId xmlns:a16="http://schemas.microsoft.com/office/drawing/2014/main" id="{0E405764-C9BF-1E43-B3D4-89A54E928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27" name="台形 76">
                <a:extLst>
                  <a:ext uri="{FF2B5EF4-FFF2-40B4-BE49-F238E27FC236}">
                    <a16:creationId xmlns:a16="http://schemas.microsoft.com/office/drawing/2014/main" id="{398A7845-6D7F-D7F5-F95F-8A0538C47A99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4DE789-F618-16F7-9737-AF591DB662B3}"/>
              </a:ext>
            </a:extLst>
          </p:cNvPr>
          <p:cNvGrpSpPr/>
          <p:nvPr/>
        </p:nvGrpSpPr>
        <p:grpSpPr>
          <a:xfrm>
            <a:off x="3677007" y="4073798"/>
            <a:ext cx="876357" cy="943344"/>
            <a:chOff x="1995262" y="3857012"/>
            <a:chExt cx="876357" cy="9433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645632-5DFE-682C-20CE-13370D5E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2CE3056-FF6E-0AFF-82A9-116803A2804C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33" name="図 116">
                <a:extLst>
                  <a:ext uri="{FF2B5EF4-FFF2-40B4-BE49-F238E27FC236}">
                    <a16:creationId xmlns:a16="http://schemas.microsoft.com/office/drawing/2014/main" id="{F49647D2-8EC7-7EB1-6FE4-F2F28002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34" name="台形 76">
                <a:extLst>
                  <a:ext uri="{FF2B5EF4-FFF2-40B4-BE49-F238E27FC236}">
                    <a16:creationId xmlns:a16="http://schemas.microsoft.com/office/drawing/2014/main" id="{ED4EC072-FD7A-A5A1-073F-026C80D8EA8F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C1665B-FD66-A965-C0A4-4C3541A74B3B}"/>
              </a:ext>
            </a:extLst>
          </p:cNvPr>
          <p:cNvGrpSpPr/>
          <p:nvPr/>
        </p:nvGrpSpPr>
        <p:grpSpPr>
          <a:xfrm>
            <a:off x="732809" y="6105726"/>
            <a:ext cx="876357" cy="943344"/>
            <a:chOff x="1995262" y="3857012"/>
            <a:chExt cx="876357" cy="94334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185DE3-5E05-3FEE-97B7-FA1B02FF1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5262" y="3857012"/>
              <a:ext cx="767534" cy="49964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654672-5F03-01BF-79BE-72A94C255F0C}"/>
                </a:ext>
              </a:extLst>
            </p:cNvPr>
            <p:cNvGrpSpPr/>
            <p:nvPr/>
          </p:nvGrpSpPr>
          <p:grpSpPr>
            <a:xfrm>
              <a:off x="2548777" y="4218954"/>
              <a:ext cx="322842" cy="581402"/>
              <a:chOff x="2281970" y="4924190"/>
              <a:chExt cx="322842" cy="581402"/>
            </a:xfrm>
          </p:grpSpPr>
          <p:pic>
            <p:nvPicPr>
              <p:cNvPr id="43" name="図 116">
                <a:extLst>
                  <a:ext uri="{FF2B5EF4-FFF2-40B4-BE49-F238E27FC236}">
                    <a16:creationId xmlns:a16="http://schemas.microsoft.com/office/drawing/2014/main" id="{BCB7F8AC-A61A-C196-E967-59980D394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1814">
                <a:off x="2410832" y="5083144"/>
                <a:ext cx="193980" cy="422448"/>
              </a:xfrm>
              <a:prstGeom prst="rect">
                <a:avLst/>
              </a:prstGeom>
            </p:spPr>
          </p:pic>
          <p:sp>
            <p:nvSpPr>
              <p:cNvPr id="44" name="台形 76">
                <a:extLst>
                  <a:ext uri="{FF2B5EF4-FFF2-40B4-BE49-F238E27FC236}">
                    <a16:creationId xmlns:a16="http://schemas.microsoft.com/office/drawing/2014/main" id="{5547FACF-F29D-A0A6-1F96-6F4D98CC7027}"/>
                  </a:ext>
                </a:extLst>
              </p:cNvPr>
              <p:cNvSpPr/>
              <p:nvPr/>
            </p:nvSpPr>
            <p:spPr>
              <a:xfrm rot="9223765">
                <a:off x="2281970" y="4924190"/>
                <a:ext cx="220531" cy="221214"/>
              </a:xfrm>
              <a:prstGeom prst="trapezoid">
                <a:avLst/>
              </a:prstGeom>
              <a:solidFill>
                <a:srgbClr val="FF0000">
                  <a:alpha val="31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l" defTabSz="914400"/>
                <a:endParaRPr kumimoji="1" lang="ja-JP" altLang="en-US" sz="700" kern="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7CCC696-1FF1-3D5D-7825-04E4FA457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8635" y="7985522"/>
            <a:ext cx="767534" cy="49964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662CDF4-E998-DBA7-4FDE-E6660E410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977" y="7974531"/>
            <a:ext cx="767534" cy="4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1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basic</a:t>
            </a:r>
          </a:p>
          <a:p>
            <a:r>
              <a:rPr kumimoji="1" lang="en-US" altLang="ja-JP" sz="1100" b="1" dirty="0"/>
              <a:t>5-5-1. Login-Menu</a:t>
            </a:r>
          </a:p>
        </p:txBody>
      </p:sp>
      <p:pic>
        <p:nvPicPr>
          <p:cNvPr id="155" name="Picture 1">
            <a:extLst>
              <a:ext uri="{FF2B5EF4-FFF2-40B4-BE49-F238E27FC236}">
                <a16:creationId xmlns:a16="http://schemas.microsoft.com/office/drawing/2014/main" id="{F9D38755-CF94-457D-B07C-B5C7FA61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1532803"/>
            <a:ext cx="3552834" cy="293849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A671E3CB-8A1A-4924-9222-E16E4316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48" y="1779451"/>
            <a:ext cx="1680164" cy="364390"/>
          </a:xfrm>
          <a:prstGeom prst="rect">
            <a:avLst/>
          </a:prstGeom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230FB62C-013C-4F4B-BB45-3E93D256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85" y="1725673"/>
            <a:ext cx="1478408" cy="46486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D5CCBB21-1B73-4B80-81A6-77140DD39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342830" y="2651419"/>
            <a:ext cx="423825" cy="1412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5B02AB56-A3DD-4FB7-8E38-78574EF98895}"/>
              </a:ext>
            </a:extLst>
          </p:cNvPr>
          <p:cNvSpPr txBox="1"/>
          <p:nvPr/>
        </p:nvSpPr>
        <p:spPr>
          <a:xfrm>
            <a:off x="1294334" y="2622222"/>
            <a:ext cx="12635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ja-JP" sz="800" dirty="0">
                <a:latin typeface="Josefin Sans" panose="020B0604020202020204" pitchFamily="2" charset="0"/>
              </a:rPr>
              <a:t>admin</a:t>
            </a:r>
            <a:endParaRPr lang="ja-JP" altLang="en-US" sz="800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4255828" y="2188967"/>
            <a:ext cx="2092960" cy="975360"/>
          </a:xfrm>
          <a:prstGeom prst="wedgeRectCallout">
            <a:avLst>
              <a:gd name="adj1" fmla="val -73746"/>
              <a:gd name="adj2" fmla="val 31250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Prepare user ID and password for YAMATO.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Please log in with  YAMATO user ID and password.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ID: admin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Pass: 1234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8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F117F3-6D2A-17ED-DF9F-973C08AF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26" y="1582846"/>
            <a:ext cx="5983802" cy="264422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basic </a:t>
            </a:r>
          </a:p>
          <a:p>
            <a:r>
              <a:rPr kumimoji="1" lang="en-US" altLang="ja-JP" sz="1100" b="1" dirty="0"/>
              <a:t>5-5-2. Main-Menu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1679268" y="1772491"/>
            <a:ext cx="2092960" cy="975360"/>
          </a:xfrm>
          <a:prstGeom prst="wedgeRectCallout">
            <a:avLst>
              <a:gd name="adj1" fmla="val -70833"/>
              <a:gd name="adj2" fmla="val 16875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[Schedule]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[Inbound]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[Outbound]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[Stock Management]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[Master Management]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F2C73D9-335B-4A1C-B78C-F5FCC121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8" y="4718927"/>
            <a:ext cx="911865" cy="29383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ABA6EAB-D422-4E0E-920B-7E2116252234}"/>
              </a:ext>
            </a:extLst>
          </p:cNvPr>
          <p:cNvSpPr txBox="1"/>
          <p:nvPr/>
        </p:nvSpPr>
        <p:spPr>
          <a:xfrm>
            <a:off x="804501" y="479948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AE2A44F-872B-4FF8-94BD-3E0C6B555003}"/>
              </a:ext>
            </a:extLst>
          </p:cNvPr>
          <p:cNvSpPr/>
          <p:nvPr/>
        </p:nvSpPr>
        <p:spPr>
          <a:xfrm>
            <a:off x="785468" y="4696073"/>
            <a:ext cx="946467" cy="6684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B05662C-B132-4626-9E24-C3054579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9" y="8114081"/>
            <a:ext cx="911865" cy="29383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F1B44A-694A-4837-88D2-039405FC2729}"/>
              </a:ext>
            </a:extLst>
          </p:cNvPr>
          <p:cNvSpPr txBox="1"/>
          <p:nvPr/>
        </p:nvSpPr>
        <p:spPr>
          <a:xfrm>
            <a:off x="830214" y="8149687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28DEE305-AC3D-4C2D-9F4D-55E6F2CD8473}"/>
              </a:ext>
            </a:extLst>
          </p:cNvPr>
          <p:cNvCxnSpPr>
            <a:cxnSpLocks/>
            <a:stCxn id="56" idx="1"/>
            <a:endCxn id="41" idx="1"/>
          </p:cNvCxnSpPr>
          <p:nvPr/>
        </p:nvCxnSpPr>
        <p:spPr>
          <a:xfrm rot="10800000" flipH="1" flipV="1">
            <a:off x="476760" y="1772492"/>
            <a:ext cx="308707" cy="3257794"/>
          </a:xfrm>
          <a:prstGeom prst="bentConnector3">
            <a:avLst>
              <a:gd name="adj1" fmla="val -74051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ADF2C08C-35EC-4D49-A5B5-7BB74C531724}"/>
              </a:ext>
            </a:extLst>
          </p:cNvPr>
          <p:cNvCxnSpPr>
            <a:cxnSpLocks/>
            <a:stCxn id="28" idx="1"/>
            <a:endCxn id="95" idx="1"/>
          </p:cNvCxnSpPr>
          <p:nvPr/>
        </p:nvCxnSpPr>
        <p:spPr>
          <a:xfrm rot="10800000" flipH="1" flipV="1">
            <a:off x="467400" y="2058014"/>
            <a:ext cx="318068" cy="6011680"/>
          </a:xfrm>
          <a:prstGeom prst="bentConnector3">
            <a:avLst>
              <a:gd name="adj1" fmla="val -71871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672FD6D1-F83F-42EF-83B9-0A5A3E71802F}"/>
              </a:ext>
            </a:extLst>
          </p:cNvPr>
          <p:cNvCxnSpPr>
            <a:cxnSpLocks/>
            <a:stCxn id="41" idx="3"/>
            <a:endCxn id="67" idx="2"/>
          </p:cNvCxnSpPr>
          <p:nvPr/>
        </p:nvCxnSpPr>
        <p:spPr>
          <a:xfrm flipV="1">
            <a:off x="1731935" y="4438038"/>
            <a:ext cx="2916191" cy="59224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FAC82798-BDD8-4B88-AF68-B2C911F208B8}"/>
              </a:ext>
            </a:extLst>
          </p:cNvPr>
          <p:cNvSpPr/>
          <p:nvPr/>
        </p:nvSpPr>
        <p:spPr>
          <a:xfrm>
            <a:off x="4648126" y="4335187"/>
            <a:ext cx="15799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2" name="コネクタ: カギ線 71">
            <a:extLst>
              <a:ext uri="{FF2B5EF4-FFF2-40B4-BE49-F238E27FC236}">
                <a16:creationId xmlns:a16="http://schemas.microsoft.com/office/drawing/2014/main" id="{F461CA09-AA60-432F-B74D-C4367D586030}"/>
              </a:ext>
            </a:extLst>
          </p:cNvPr>
          <p:cNvCxnSpPr>
            <a:cxnSpLocks/>
            <a:stCxn id="95" idx="3"/>
            <a:endCxn id="73" idx="2"/>
          </p:cNvCxnSpPr>
          <p:nvPr/>
        </p:nvCxnSpPr>
        <p:spPr>
          <a:xfrm>
            <a:off x="1756165" y="8069694"/>
            <a:ext cx="373529" cy="244272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EA5B4825-839C-4102-BD07-CE5E015FF385}"/>
              </a:ext>
            </a:extLst>
          </p:cNvPr>
          <p:cNvSpPr/>
          <p:nvPr/>
        </p:nvSpPr>
        <p:spPr>
          <a:xfrm>
            <a:off x="2129694" y="8097232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Stock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FA18765-ED96-4399-B03E-1EBCFF2B6CCF}"/>
              </a:ext>
            </a:extLst>
          </p:cNvPr>
          <p:cNvSpPr/>
          <p:nvPr/>
        </p:nvSpPr>
        <p:spPr>
          <a:xfrm>
            <a:off x="4863390" y="8693647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Master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A51756C-E936-48E1-B2F7-EA62BA369328}"/>
              </a:ext>
            </a:extLst>
          </p:cNvPr>
          <p:cNvSpPr/>
          <p:nvPr/>
        </p:nvSpPr>
        <p:spPr>
          <a:xfrm>
            <a:off x="467400" y="1864406"/>
            <a:ext cx="431232" cy="1098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CFBBD6-4E3F-482D-8837-4DEA5B21CAC7}"/>
              </a:ext>
            </a:extLst>
          </p:cNvPr>
          <p:cNvSpPr/>
          <p:nvPr/>
        </p:nvSpPr>
        <p:spPr>
          <a:xfrm>
            <a:off x="467400" y="2003413"/>
            <a:ext cx="431232" cy="1092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71B4905-53EE-4422-9496-3795ACFACB98}"/>
              </a:ext>
            </a:extLst>
          </p:cNvPr>
          <p:cNvSpPr/>
          <p:nvPr/>
        </p:nvSpPr>
        <p:spPr>
          <a:xfrm>
            <a:off x="987452" y="1824104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2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235B992-2A1A-45F9-A5A3-CEF9DB0CC88C}"/>
              </a:ext>
            </a:extLst>
          </p:cNvPr>
          <p:cNvSpPr/>
          <p:nvPr/>
        </p:nvSpPr>
        <p:spPr>
          <a:xfrm>
            <a:off x="987452" y="1996479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3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7AA8675-9109-4278-B2C8-76D3EEA094E4}"/>
              </a:ext>
            </a:extLst>
          </p:cNvPr>
          <p:cNvSpPr/>
          <p:nvPr/>
        </p:nvSpPr>
        <p:spPr>
          <a:xfrm>
            <a:off x="476761" y="1712434"/>
            <a:ext cx="421870" cy="1201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044A416D-4787-4427-B2F6-6BA137F5208C}"/>
              </a:ext>
            </a:extLst>
          </p:cNvPr>
          <p:cNvSpPr/>
          <p:nvPr/>
        </p:nvSpPr>
        <p:spPr>
          <a:xfrm>
            <a:off x="987452" y="165409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1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0131488-045F-43F0-8E03-A44FB7A9349C}"/>
              </a:ext>
            </a:extLst>
          </p:cNvPr>
          <p:cNvSpPr/>
          <p:nvPr/>
        </p:nvSpPr>
        <p:spPr>
          <a:xfrm>
            <a:off x="465028" y="2144092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6B1FE2C8-AECC-4504-A607-F725FFE440D5}"/>
              </a:ext>
            </a:extLst>
          </p:cNvPr>
          <p:cNvSpPr/>
          <p:nvPr/>
        </p:nvSpPr>
        <p:spPr>
          <a:xfrm>
            <a:off x="985493" y="217403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4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C090A79A-8C68-4A18-928E-A31B8558D1B1}"/>
              </a:ext>
            </a:extLst>
          </p:cNvPr>
          <p:cNvSpPr/>
          <p:nvPr/>
        </p:nvSpPr>
        <p:spPr>
          <a:xfrm>
            <a:off x="985493" y="2356855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5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cxnSp>
        <p:nvCxnSpPr>
          <p:cNvPr id="69" name="コネクタ: カギ線 68">
            <a:extLst>
              <a:ext uri="{FF2B5EF4-FFF2-40B4-BE49-F238E27FC236}">
                <a16:creationId xmlns:a16="http://schemas.microsoft.com/office/drawing/2014/main" id="{779047FF-1C5E-47DA-8B64-8D976FFEC64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65028" y="2195464"/>
            <a:ext cx="4359878" cy="6249153"/>
          </a:xfrm>
          <a:prstGeom prst="bentConnector4">
            <a:avLst>
              <a:gd name="adj1" fmla="val -5243"/>
              <a:gd name="adj2" fmla="val 11097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>
            <a:extLst>
              <a:ext uri="{FF2B5EF4-FFF2-40B4-BE49-F238E27FC236}">
                <a16:creationId xmlns:a16="http://schemas.microsoft.com/office/drawing/2014/main" id="{5C99A4AE-3897-4437-A1A1-14CE3D02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97" y="7787539"/>
            <a:ext cx="911865" cy="293831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56BC994-1C28-4E98-8A6B-1047F4A40CCA}"/>
              </a:ext>
            </a:extLst>
          </p:cNvPr>
          <p:cNvSpPr txBox="1"/>
          <p:nvPr/>
        </p:nvSpPr>
        <p:spPr>
          <a:xfrm>
            <a:off x="838152" y="784981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Stocktaking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87D8FF8-66D9-4594-B5D4-B4183240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92" y="7150907"/>
            <a:ext cx="911865" cy="293831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765C124-9BFD-42B3-B29A-0CFF9E6E97DE}"/>
              </a:ext>
            </a:extLst>
          </p:cNvPr>
          <p:cNvSpPr txBox="1"/>
          <p:nvPr/>
        </p:nvSpPr>
        <p:spPr>
          <a:xfrm>
            <a:off x="841647" y="721318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B027EB1-1C14-4226-905F-4498DFDD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9" y="7466260"/>
            <a:ext cx="911865" cy="293831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A7B4B2B-3BEE-410F-8732-29A6A9FDE78D}"/>
              </a:ext>
            </a:extLst>
          </p:cNvPr>
          <p:cNvSpPr txBox="1"/>
          <p:nvPr/>
        </p:nvSpPr>
        <p:spPr>
          <a:xfrm>
            <a:off x="837204" y="7528536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4407D55-A9D4-4371-AFD2-D3A91C4957F8}"/>
              </a:ext>
            </a:extLst>
          </p:cNvPr>
          <p:cNvSpPr/>
          <p:nvPr/>
        </p:nvSpPr>
        <p:spPr>
          <a:xfrm>
            <a:off x="785468" y="7061982"/>
            <a:ext cx="970697" cy="20154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588B6212-9BC1-430B-8D22-3AA9F32F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37" y="7138898"/>
            <a:ext cx="911865" cy="293831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BDE3BCC-C2A7-4D4A-B961-65FE2A49D12C}"/>
              </a:ext>
            </a:extLst>
          </p:cNvPr>
          <p:cNvSpPr txBox="1"/>
          <p:nvPr/>
        </p:nvSpPr>
        <p:spPr>
          <a:xfrm>
            <a:off x="3921492" y="7201174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Name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E302E4BF-21FB-4352-88C2-3B255222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45" y="7769026"/>
            <a:ext cx="911865" cy="293831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850098F-250D-40CB-91A9-53820A08E36C}"/>
              </a:ext>
            </a:extLst>
          </p:cNvPr>
          <p:cNvSpPr txBox="1"/>
          <p:nvPr/>
        </p:nvSpPr>
        <p:spPr>
          <a:xfrm>
            <a:off x="3918900" y="7800822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credential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59F363E-0E41-47B1-AB44-1E17FDBA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61" y="6515263"/>
            <a:ext cx="911865" cy="293831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5249793C-2FEB-4E73-93DC-33DF9F55DD84}"/>
              </a:ext>
            </a:extLst>
          </p:cNvPr>
          <p:cNvSpPr txBox="1"/>
          <p:nvPr/>
        </p:nvSpPr>
        <p:spPr>
          <a:xfrm>
            <a:off x="3922216" y="6577539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Authority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4365F0A8-52DE-48E0-97CC-74B15DD5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645" y="7453962"/>
            <a:ext cx="911865" cy="293831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58CF1CE-06C8-49E7-8EC6-488EC96066F4}"/>
              </a:ext>
            </a:extLst>
          </p:cNvPr>
          <p:cNvSpPr txBox="1"/>
          <p:nvPr/>
        </p:nvSpPr>
        <p:spPr>
          <a:xfrm>
            <a:off x="3922000" y="7516238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Location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DB48A1AE-90F3-4E8C-84E5-F66DD17E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95" y="8082413"/>
            <a:ext cx="911865" cy="293831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8D6606F-3CA1-4692-B87F-12E320844083}"/>
              </a:ext>
            </a:extLst>
          </p:cNvPr>
          <p:cNvSpPr txBox="1"/>
          <p:nvPr/>
        </p:nvSpPr>
        <p:spPr>
          <a:xfrm>
            <a:off x="3918150" y="8144689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27F87F66-6023-4AE3-81C2-380E7979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35" y="6828341"/>
            <a:ext cx="911865" cy="293831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8A65484-26DF-404A-B451-7934C3DB18F0}"/>
              </a:ext>
            </a:extLst>
          </p:cNvPr>
          <p:cNvSpPr txBox="1"/>
          <p:nvPr/>
        </p:nvSpPr>
        <p:spPr>
          <a:xfrm>
            <a:off x="4883533" y="6883380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Supplier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0A2912D1-931D-435E-944B-4FE9F90E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35" y="6512424"/>
            <a:ext cx="911865" cy="293831"/>
          </a:xfrm>
          <a:prstGeom prst="rect">
            <a:avLst/>
          </a:prstGeom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442881C-B9E4-4F8A-B217-FDD6E6E73B67}"/>
              </a:ext>
            </a:extLst>
          </p:cNvPr>
          <p:cNvSpPr txBox="1"/>
          <p:nvPr/>
        </p:nvSpPr>
        <p:spPr>
          <a:xfrm>
            <a:off x="4863390" y="6551840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Packing Standard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25AAEB85-8082-436C-BC3F-A9301DD915CA}"/>
              </a:ext>
            </a:extLst>
          </p:cNvPr>
          <p:cNvSpPr/>
          <p:nvPr/>
        </p:nvSpPr>
        <p:spPr>
          <a:xfrm>
            <a:off x="3807557" y="6474476"/>
            <a:ext cx="2034697" cy="197522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126" name="コネクタ: カギ線 125">
            <a:extLst>
              <a:ext uri="{FF2B5EF4-FFF2-40B4-BE49-F238E27FC236}">
                <a16:creationId xmlns:a16="http://schemas.microsoft.com/office/drawing/2014/main" id="{13316A1E-8D14-4AE2-A721-8583814FAA0A}"/>
              </a:ext>
            </a:extLst>
          </p:cNvPr>
          <p:cNvCxnSpPr>
            <a:cxnSpLocks/>
            <a:stCxn id="124" idx="3"/>
            <a:endCxn id="76" idx="0"/>
          </p:cNvCxnSpPr>
          <p:nvPr/>
        </p:nvCxnSpPr>
        <p:spPr>
          <a:xfrm flipH="1">
            <a:off x="5653342" y="7462087"/>
            <a:ext cx="188912" cy="1231560"/>
          </a:xfrm>
          <a:prstGeom prst="bentConnector4">
            <a:avLst>
              <a:gd name="adj1" fmla="val -121009"/>
              <a:gd name="adj2" fmla="val 90096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B4DEDA-3076-4F4E-F484-4E22289072DC}"/>
              </a:ext>
            </a:extLst>
          </p:cNvPr>
          <p:cNvSpPr/>
          <p:nvPr/>
        </p:nvSpPr>
        <p:spPr>
          <a:xfrm>
            <a:off x="465028" y="2288475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6CBF6E45-E0CA-91FB-CC8B-CCD990231388}"/>
              </a:ext>
            </a:extLst>
          </p:cNvPr>
          <p:cNvCxnSpPr>
            <a:cxnSpLocks/>
            <a:stCxn id="33" idx="1"/>
            <a:endCxn id="124" idx="0"/>
          </p:cNvCxnSpPr>
          <p:nvPr/>
        </p:nvCxnSpPr>
        <p:spPr>
          <a:xfrm rot="10800000" flipH="1" flipV="1">
            <a:off x="465028" y="2344928"/>
            <a:ext cx="4359878" cy="4129548"/>
          </a:xfrm>
          <a:prstGeom prst="bentConnector4">
            <a:avLst>
              <a:gd name="adj1" fmla="val -5243"/>
              <a:gd name="adj2" fmla="val 88573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図 60">
            <a:extLst>
              <a:ext uri="{FF2B5EF4-FFF2-40B4-BE49-F238E27FC236}">
                <a16:creationId xmlns:a16="http://schemas.microsoft.com/office/drawing/2014/main" id="{F9004F37-6AF7-A265-B064-DDAF3DF0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44" y="6150187"/>
            <a:ext cx="911865" cy="293831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FA6F378-4499-4B38-BE1D-0FE20DFFB4BB}"/>
              </a:ext>
            </a:extLst>
          </p:cNvPr>
          <p:cNvSpPr txBox="1"/>
          <p:nvPr/>
        </p:nvSpPr>
        <p:spPr>
          <a:xfrm>
            <a:off x="749286" y="6230743"/>
            <a:ext cx="104063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1783B51-56CF-314E-F0B1-81F23E591EFA}"/>
              </a:ext>
            </a:extLst>
          </p:cNvPr>
          <p:cNvSpPr/>
          <p:nvPr/>
        </p:nvSpPr>
        <p:spPr>
          <a:xfrm>
            <a:off x="803742" y="6202987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A277CEF2-4C7A-8EBF-D782-8496DE9C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8" y="6457638"/>
            <a:ext cx="911865" cy="293831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92807EE-02C8-5E32-68DA-2DF9809C1433}"/>
              </a:ext>
            </a:extLst>
          </p:cNvPr>
          <p:cNvSpPr txBox="1"/>
          <p:nvPr/>
        </p:nvSpPr>
        <p:spPr>
          <a:xfrm>
            <a:off x="722700" y="6538194"/>
            <a:ext cx="111294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A9519B9-E9F4-5003-F7ED-9794F45FA227}"/>
              </a:ext>
            </a:extLst>
          </p:cNvPr>
          <p:cNvSpPr/>
          <p:nvPr/>
        </p:nvSpPr>
        <p:spPr>
          <a:xfrm>
            <a:off x="800016" y="6510438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FDC8778A-12EE-3C94-FBCC-14F28360A24E}"/>
              </a:ext>
            </a:extLst>
          </p:cNvPr>
          <p:cNvSpPr/>
          <p:nvPr/>
        </p:nvSpPr>
        <p:spPr>
          <a:xfrm>
            <a:off x="4568826" y="5077158"/>
            <a:ext cx="16592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19E0B8F9-25C4-997E-73C3-BD2649D81B38}"/>
              </a:ext>
            </a:extLst>
          </p:cNvPr>
          <p:cNvSpPr/>
          <p:nvPr/>
        </p:nvSpPr>
        <p:spPr>
          <a:xfrm>
            <a:off x="4581016" y="5495189"/>
            <a:ext cx="164701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</a:t>
            </a:r>
          </a:p>
        </p:txBody>
      </p:sp>
      <p:cxnSp>
        <p:nvCxnSpPr>
          <p:cNvPr id="102" name="コネクタ: カギ線 101">
            <a:extLst>
              <a:ext uri="{FF2B5EF4-FFF2-40B4-BE49-F238E27FC236}">
                <a16:creationId xmlns:a16="http://schemas.microsoft.com/office/drawing/2014/main" id="{E972ABEF-9185-B9B4-3563-C99456001214}"/>
              </a:ext>
            </a:extLst>
          </p:cNvPr>
          <p:cNvCxnSpPr>
            <a:cxnSpLocks/>
            <a:stCxn id="68" idx="3"/>
            <a:endCxn id="98" idx="2"/>
          </p:cNvCxnSpPr>
          <p:nvPr/>
        </p:nvCxnSpPr>
        <p:spPr>
          <a:xfrm flipV="1">
            <a:off x="1789923" y="5180009"/>
            <a:ext cx="2778903" cy="1135373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コネクタ: カギ線 126">
            <a:extLst>
              <a:ext uri="{FF2B5EF4-FFF2-40B4-BE49-F238E27FC236}">
                <a16:creationId xmlns:a16="http://schemas.microsoft.com/office/drawing/2014/main" id="{AEC729D6-2DF8-C365-F9D7-29E94750E9CC}"/>
              </a:ext>
            </a:extLst>
          </p:cNvPr>
          <p:cNvCxnSpPr>
            <a:cxnSpLocks/>
            <a:stCxn id="90" idx="3"/>
            <a:endCxn id="101" idx="2"/>
          </p:cNvCxnSpPr>
          <p:nvPr/>
        </p:nvCxnSpPr>
        <p:spPr>
          <a:xfrm flipV="1">
            <a:off x="1746483" y="5598040"/>
            <a:ext cx="2834533" cy="1015249"/>
          </a:xfrm>
          <a:prstGeom prst="bentConnector3">
            <a:avLst>
              <a:gd name="adj1" fmla="val 55556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7A170637-DB54-9718-F695-E83D4124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5" y="5031945"/>
            <a:ext cx="911865" cy="29383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C99833-9D9D-0E85-5433-33AD9931B82B}"/>
              </a:ext>
            </a:extLst>
          </p:cNvPr>
          <p:cNvSpPr txBox="1"/>
          <p:nvPr/>
        </p:nvSpPr>
        <p:spPr>
          <a:xfrm>
            <a:off x="802998" y="5112501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A0CF2F8C-0EBD-426C-04B0-36B5888D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34" y="6824711"/>
            <a:ext cx="911865" cy="293831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3F24EE4-2B1D-024C-178A-BB172EFE9268}"/>
              </a:ext>
            </a:extLst>
          </p:cNvPr>
          <p:cNvSpPr txBox="1"/>
          <p:nvPr/>
        </p:nvSpPr>
        <p:spPr>
          <a:xfrm>
            <a:off x="3901049" y="6892704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Item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9" name="図 116">
            <a:extLst>
              <a:ext uri="{FF2B5EF4-FFF2-40B4-BE49-F238E27FC236}">
                <a16:creationId xmlns:a16="http://schemas.microsoft.com/office/drawing/2014/main" id="{BEDE2A88-A147-88C8-7255-E61A79D5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914" y="7138894"/>
            <a:ext cx="911865" cy="293831"/>
          </a:xfrm>
          <a:prstGeom prst="rect">
            <a:avLst/>
          </a:prstGeom>
        </p:spPr>
      </p:pic>
      <p:sp>
        <p:nvSpPr>
          <p:cNvPr id="20" name="テキスト ボックス 117">
            <a:extLst>
              <a:ext uri="{FF2B5EF4-FFF2-40B4-BE49-F238E27FC236}">
                <a16:creationId xmlns:a16="http://schemas.microsoft.com/office/drawing/2014/main" id="{221E5AC9-7E2C-A8D0-4A83-3360C8A05031}"/>
              </a:ext>
            </a:extLst>
          </p:cNvPr>
          <p:cNvSpPr txBox="1"/>
          <p:nvPr/>
        </p:nvSpPr>
        <p:spPr>
          <a:xfrm>
            <a:off x="4880412" y="719393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Customer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21" name="図 116">
            <a:extLst>
              <a:ext uri="{FF2B5EF4-FFF2-40B4-BE49-F238E27FC236}">
                <a16:creationId xmlns:a16="http://schemas.microsoft.com/office/drawing/2014/main" id="{653D2707-A43B-CEDB-C371-18DFA5D8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35" y="7456885"/>
            <a:ext cx="911865" cy="293831"/>
          </a:xfrm>
          <a:prstGeom prst="rect">
            <a:avLst/>
          </a:prstGeom>
        </p:spPr>
      </p:pic>
      <p:sp>
        <p:nvSpPr>
          <p:cNvPr id="23" name="テキスト ボックス 117">
            <a:extLst>
              <a:ext uri="{FF2B5EF4-FFF2-40B4-BE49-F238E27FC236}">
                <a16:creationId xmlns:a16="http://schemas.microsoft.com/office/drawing/2014/main" id="{41047F53-6FA3-B940-D254-AB55CED4C79A}"/>
              </a:ext>
            </a:extLst>
          </p:cNvPr>
          <p:cNvSpPr txBox="1"/>
          <p:nvPr/>
        </p:nvSpPr>
        <p:spPr>
          <a:xfrm>
            <a:off x="4883533" y="7511924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Department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36" name="図 42">
            <a:extLst>
              <a:ext uri="{FF2B5EF4-FFF2-40B4-BE49-F238E27FC236}">
                <a16:creationId xmlns:a16="http://schemas.microsoft.com/office/drawing/2014/main" id="{C3966EAC-3AB7-998D-89FB-60FA43DE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9" y="8434542"/>
            <a:ext cx="911865" cy="293831"/>
          </a:xfrm>
          <a:prstGeom prst="rect">
            <a:avLst/>
          </a:prstGeom>
        </p:spPr>
      </p:pic>
      <p:sp>
        <p:nvSpPr>
          <p:cNvPr id="37" name="テキスト ボックス 43">
            <a:extLst>
              <a:ext uri="{FF2B5EF4-FFF2-40B4-BE49-F238E27FC236}">
                <a16:creationId xmlns:a16="http://schemas.microsoft.com/office/drawing/2014/main" id="{4E047751-58DA-B698-4733-7F981812572A}"/>
              </a:ext>
            </a:extLst>
          </p:cNvPr>
          <p:cNvSpPr txBox="1"/>
          <p:nvPr/>
        </p:nvSpPr>
        <p:spPr>
          <a:xfrm>
            <a:off x="837204" y="8470148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Purchase Instructions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4" name="図 116">
            <a:extLst>
              <a:ext uri="{FF2B5EF4-FFF2-40B4-BE49-F238E27FC236}">
                <a16:creationId xmlns:a16="http://schemas.microsoft.com/office/drawing/2014/main" id="{9EC3F818-8649-8D10-E1AA-2088D306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18" y="7772640"/>
            <a:ext cx="911865" cy="293831"/>
          </a:xfrm>
          <a:prstGeom prst="rect">
            <a:avLst/>
          </a:prstGeom>
        </p:spPr>
      </p:pic>
      <p:sp>
        <p:nvSpPr>
          <p:cNvPr id="5" name="テキスト ボックス 117">
            <a:extLst>
              <a:ext uri="{FF2B5EF4-FFF2-40B4-BE49-F238E27FC236}">
                <a16:creationId xmlns:a16="http://schemas.microsoft.com/office/drawing/2014/main" id="{D38CE21D-4181-6288-A724-0FAC3B5CB8D3}"/>
              </a:ext>
            </a:extLst>
          </p:cNvPr>
          <p:cNvSpPr txBox="1"/>
          <p:nvPr/>
        </p:nvSpPr>
        <p:spPr>
          <a:xfrm>
            <a:off x="4863389" y="782140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Bill Of Material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7" name="図 116">
            <a:extLst>
              <a:ext uri="{FF2B5EF4-FFF2-40B4-BE49-F238E27FC236}">
                <a16:creationId xmlns:a16="http://schemas.microsoft.com/office/drawing/2014/main" id="{4230403C-4B33-3E5B-5185-D7EB50A2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00" y="8087713"/>
            <a:ext cx="911865" cy="293831"/>
          </a:xfrm>
          <a:prstGeom prst="rect">
            <a:avLst/>
          </a:prstGeom>
        </p:spPr>
      </p:pic>
      <p:sp>
        <p:nvSpPr>
          <p:cNvPr id="8" name="テキスト ボックス 117">
            <a:extLst>
              <a:ext uri="{FF2B5EF4-FFF2-40B4-BE49-F238E27FC236}">
                <a16:creationId xmlns:a16="http://schemas.microsoft.com/office/drawing/2014/main" id="{6AAA51BF-8EBC-0758-8EB4-B8E32DA81FD8}"/>
              </a:ext>
            </a:extLst>
          </p:cNvPr>
          <p:cNvSpPr txBox="1"/>
          <p:nvPr/>
        </p:nvSpPr>
        <p:spPr>
          <a:xfrm>
            <a:off x="4862671" y="8136476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</a:rPr>
              <a:t>Crusher Ratio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524ADAD-19AD-826E-9627-F5DD99FDAC7C}"/>
              </a:ext>
            </a:extLst>
          </p:cNvPr>
          <p:cNvSpPr/>
          <p:nvPr/>
        </p:nvSpPr>
        <p:spPr>
          <a:xfrm>
            <a:off x="1726349" y="8243107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E4637CB-D99C-4E16-042E-EFAB62E0D99A}"/>
              </a:ext>
            </a:extLst>
          </p:cNvPr>
          <p:cNvSpPr/>
          <p:nvPr/>
        </p:nvSpPr>
        <p:spPr>
          <a:xfrm>
            <a:off x="5747798" y="811559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4A452-2B6F-E46D-9448-1725C425D50B}"/>
              </a:ext>
            </a:extLst>
          </p:cNvPr>
          <p:cNvSpPr txBox="1"/>
          <p:nvPr/>
        </p:nvSpPr>
        <p:spPr>
          <a:xfrm>
            <a:off x="820849" y="8752485"/>
            <a:ext cx="911086" cy="246221"/>
          </a:xfrm>
          <a:prstGeom prst="rect">
            <a:avLst/>
          </a:prstGeom>
          <a:solidFill>
            <a:srgbClr val="808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00" b="1" dirty="0">
                <a:solidFill>
                  <a:schemeClr val="bg1"/>
                </a:solidFill>
              </a:rPr>
              <a:t>Stock Inventory </a:t>
            </a:r>
          </a:p>
          <a:p>
            <a:pPr algn="ctr"/>
            <a:r>
              <a:rPr lang="en-US" sz="500" b="1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30BFF8B-8D9E-1B25-1434-4843E3733282}"/>
              </a:ext>
            </a:extLst>
          </p:cNvPr>
          <p:cNvSpPr/>
          <p:nvPr/>
        </p:nvSpPr>
        <p:spPr>
          <a:xfrm>
            <a:off x="1734243" y="866061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9118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5-6-1. Inbound Schedule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806C27-C83A-87D7-4284-759D0B45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06" y="1524104"/>
            <a:ext cx="5588000" cy="25385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3301FA-43B6-FE48-F47B-C26DD2F4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6" y="2266950"/>
            <a:ext cx="5559834" cy="1470660"/>
          </a:xfrm>
          <a:prstGeom prst="rect">
            <a:avLst/>
          </a:prstGeom>
        </p:spPr>
      </p:pic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8B74E7A3-F4D4-6FF9-9295-E5ED88CEF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16552"/>
              </p:ext>
            </p:extLst>
          </p:nvPr>
        </p:nvGraphicFramePr>
        <p:xfrm>
          <a:off x="622520" y="2266949"/>
          <a:ext cx="5526820" cy="163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25">
                  <a:extLst>
                    <a:ext uri="{9D8B030D-6E8A-4147-A177-3AD203B41FA5}">
                      <a16:colId xmlns:a16="http://schemas.microsoft.com/office/drawing/2014/main" val="1154004576"/>
                    </a:ext>
                  </a:extLst>
                </a:gridCol>
                <a:gridCol w="413725">
                  <a:extLst>
                    <a:ext uri="{9D8B030D-6E8A-4147-A177-3AD203B41FA5}">
                      <a16:colId xmlns:a16="http://schemas.microsoft.com/office/drawing/2014/main" val="1573050829"/>
                    </a:ext>
                  </a:extLst>
                </a:gridCol>
                <a:gridCol w="1065790">
                  <a:extLst>
                    <a:ext uri="{9D8B030D-6E8A-4147-A177-3AD203B41FA5}">
                      <a16:colId xmlns:a16="http://schemas.microsoft.com/office/drawing/2014/main" val="2101858381"/>
                    </a:ext>
                  </a:extLst>
                </a:gridCol>
                <a:gridCol w="440706">
                  <a:extLst>
                    <a:ext uri="{9D8B030D-6E8A-4147-A177-3AD203B41FA5}">
                      <a16:colId xmlns:a16="http://schemas.microsoft.com/office/drawing/2014/main" val="285453630"/>
                    </a:ext>
                  </a:extLst>
                </a:gridCol>
                <a:gridCol w="427216">
                  <a:extLst>
                    <a:ext uri="{9D8B030D-6E8A-4147-A177-3AD203B41FA5}">
                      <a16:colId xmlns:a16="http://schemas.microsoft.com/office/drawing/2014/main" val="4210666168"/>
                    </a:ext>
                  </a:extLst>
                </a:gridCol>
                <a:gridCol w="319287">
                  <a:extLst>
                    <a:ext uri="{9D8B030D-6E8A-4147-A177-3AD203B41FA5}">
                      <a16:colId xmlns:a16="http://schemas.microsoft.com/office/drawing/2014/main" val="3794215830"/>
                    </a:ext>
                  </a:extLst>
                </a:gridCol>
                <a:gridCol w="413725">
                  <a:extLst>
                    <a:ext uri="{9D8B030D-6E8A-4147-A177-3AD203B41FA5}">
                      <a16:colId xmlns:a16="http://schemas.microsoft.com/office/drawing/2014/main" val="2226883367"/>
                    </a:ext>
                  </a:extLst>
                </a:gridCol>
                <a:gridCol w="413725">
                  <a:extLst>
                    <a:ext uri="{9D8B030D-6E8A-4147-A177-3AD203B41FA5}">
                      <a16:colId xmlns:a16="http://schemas.microsoft.com/office/drawing/2014/main" val="207338930"/>
                    </a:ext>
                  </a:extLst>
                </a:gridCol>
                <a:gridCol w="431712">
                  <a:extLst>
                    <a:ext uri="{9D8B030D-6E8A-4147-A177-3AD203B41FA5}">
                      <a16:colId xmlns:a16="http://schemas.microsoft.com/office/drawing/2014/main" val="842560573"/>
                    </a:ext>
                  </a:extLst>
                </a:gridCol>
                <a:gridCol w="319287">
                  <a:extLst>
                    <a:ext uri="{9D8B030D-6E8A-4147-A177-3AD203B41FA5}">
                      <a16:colId xmlns:a16="http://schemas.microsoft.com/office/drawing/2014/main" val="4043964705"/>
                    </a:ext>
                  </a:extLst>
                </a:gridCol>
                <a:gridCol w="319287">
                  <a:extLst>
                    <a:ext uri="{9D8B030D-6E8A-4147-A177-3AD203B41FA5}">
                      <a16:colId xmlns:a16="http://schemas.microsoft.com/office/drawing/2014/main" val="3713376114"/>
                    </a:ext>
                  </a:extLst>
                </a:gridCol>
                <a:gridCol w="548635">
                  <a:extLst>
                    <a:ext uri="{9D8B030D-6E8A-4147-A177-3AD203B41FA5}">
                      <a16:colId xmlns:a16="http://schemas.microsoft.com/office/drawing/2014/main" val="3970750192"/>
                    </a:ext>
                  </a:extLst>
                </a:gridCol>
              </a:tblGrid>
              <a:tr h="2570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ORDER NO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PART NO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PART NAME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SUPPLIER CODE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ORDER DELIVERY DATE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STOCK UNIT NAME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PURCHASING UNIT NAME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ORDER QTY(PER UNIT)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ORDER QTY(STK UNIT)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Actual Qty (Inbound)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Division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Status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3637811031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P0463706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101-0211083-00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MGP-200 BODY CAP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13151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20231018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2,000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2,000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 dirty="0">
                          <a:effectLst/>
                        </a:rPr>
                        <a:t>0</a:t>
                      </a:r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Schedule registered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1478056862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P0463900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101-7000001-00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ZINC ALLOY INGOT NO 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01101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20231020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G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KGS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8,470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8,470,000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 dirty="0">
                          <a:effectLst/>
                        </a:rPr>
                        <a:t>0</a:t>
                      </a:r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Inbound working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3407257880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P0465332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101-2010461-00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u="none" strike="noStrike">
                          <a:effectLst/>
                        </a:rPr>
                        <a:t>SEL-010 MIRROR COMP L R1400</a:t>
                      </a:r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01050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20231020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60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60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sng" strike="noStrike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en-US" altLang="ja-JP" sz="4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Inbound working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1490027809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P0465359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101-2012772-00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TZ5-000 BOOT RUBBER (BOOT)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08050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20240104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11,200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11,200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sng" strike="noStrike" dirty="0">
                          <a:solidFill>
                            <a:srgbClr val="0070C0"/>
                          </a:solidFill>
                          <a:effectLst/>
                        </a:rPr>
                        <a:t>11,200</a:t>
                      </a:r>
                      <a:endParaRPr lang="en-US" altLang="ja-JP" sz="4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Schedule registered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1455183875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P0465360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101-2012773-00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TZ5-000 BOOT (MEMORY)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08050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20240104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12,800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12,800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sng" strike="noStrike" dirty="0">
                          <a:solidFill>
                            <a:srgbClr val="0070C0"/>
                          </a:solidFill>
                          <a:effectLst/>
                        </a:rPr>
                        <a:t>12,800</a:t>
                      </a:r>
                      <a:endParaRPr lang="en-US" altLang="ja-JP" sz="4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Inbound working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452269598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P0465401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 dirty="0">
                          <a:effectLst/>
                        </a:rPr>
                        <a:t>101-2012770-00</a:t>
                      </a:r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TUBE L920 (7X8)BLACK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14201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20231024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sng" strike="noStrike" dirty="0">
                          <a:solidFill>
                            <a:srgbClr val="0070C0"/>
                          </a:solidFill>
                          <a:effectLst/>
                        </a:rPr>
                        <a:t>200</a:t>
                      </a:r>
                      <a:endParaRPr lang="en-US" altLang="ja-JP" sz="4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Inbound completed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753737222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M1822061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101-0210009-00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B50-410 BAR COMP LOCK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13051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20231020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sng" strike="noStrike" dirty="0">
                          <a:solidFill>
                            <a:srgbClr val="0070C0"/>
                          </a:solidFill>
                          <a:effectLst/>
                        </a:rPr>
                        <a:t>200</a:t>
                      </a:r>
                      <a:endParaRPr lang="en-US" altLang="ja-JP" sz="4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 dirty="0">
                          <a:effectLst/>
                        </a:rPr>
                        <a:t>2</a:t>
                      </a:r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Inbound completed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2923842002"/>
                  </a:ext>
                </a:extLst>
              </a:tr>
              <a:tr h="1725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M1822062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101-0210038-00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KVB-400 PLATE GROUP TERMINAL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400" u="none" strike="noStrike">
                          <a:effectLst/>
                        </a:rPr>
                        <a:t>20150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20231020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PCS</a:t>
                      </a:r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 dirty="0">
                          <a:effectLst/>
                        </a:rPr>
                        <a:t>0</a:t>
                      </a:r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 dirty="0">
                          <a:effectLst/>
                        </a:rPr>
                        <a:t>0</a:t>
                      </a:r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" u="none" strike="noStrike">
                          <a:effectLst/>
                        </a:rPr>
                        <a:t>0</a:t>
                      </a:r>
                      <a:endParaRPr lang="en-US" altLang="ja-JP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 dirty="0">
                          <a:effectLst/>
                        </a:rPr>
                        <a:t>Cancel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557" marR="2557" marT="2557" marB="0" anchor="ctr"/>
                </a:tc>
                <a:extLst>
                  <a:ext uri="{0D108BD9-81ED-4DB2-BD59-A6C34878D82A}">
                    <a16:rowId xmlns:a16="http://schemas.microsoft.com/office/drawing/2014/main" val="3424776198"/>
                  </a:ext>
                </a:extLst>
              </a:tr>
            </a:tbl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5AFCD109-F361-05B5-A1DE-05D9373F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77" y="1673638"/>
            <a:ext cx="1558713" cy="1888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674586-9717-4931-0502-A7CB155A6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569" y="1924111"/>
            <a:ext cx="486528" cy="12947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5F8E222-4E22-3651-186A-878B7560A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476" y="1884860"/>
            <a:ext cx="1558713" cy="4571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8A61A34-5E9B-EBC2-D953-2CB36DA13DBA}"/>
              </a:ext>
            </a:extLst>
          </p:cNvPr>
          <p:cNvSpPr/>
          <p:nvPr/>
        </p:nvSpPr>
        <p:spPr>
          <a:xfrm>
            <a:off x="1037074" y="1693437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38D9E53-A305-7690-463F-34041AA68ED2}"/>
              </a:ext>
            </a:extLst>
          </p:cNvPr>
          <p:cNvSpPr/>
          <p:nvPr/>
        </p:nvSpPr>
        <p:spPr>
          <a:xfrm>
            <a:off x="1623814" y="1693437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5075BA-AFB3-E230-8D50-4C2B1CCF63D2}"/>
              </a:ext>
            </a:extLst>
          </p:cNvPr>
          <p:cNvSpPr txBox="1"/>
          <p:nvPr/>
        </p:nvSpPr>
        <p:spPr>
          <a:xfrm>
            <a:off x="649843" y="1641611"/>
            <a:ext cx="44595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Order No</a:t>
            </a:r>
            <a:endParaRPr kumimoji="1" lang="ja-JP" altLang="en-US" sz="5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C10095B-3057-7EB7-5A9E-E03DE96FFABD}"/>
              </a:ext>
            </a:extLst>
          </p:cNvPr>
          <p:cNvSpPr txBox="1"/>
          <p:nvPr/>
        </p:nvSpPr>
        <p:spPr>
          <a:xfrm>
            <a:off x="1493216" y="1641611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763157A-3EF0-66DC-4194-1292B54E5B15}"/>
              </a:ext>
            </a:extLst>
          </p:cNvPr>
          <p:cNvSpPr/>
          <p:nvPr/>
        </p:nvSpPr>
        <p:spPr>
          <a:xfrm>
            <a:off x="1037074" y="179517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1550F9-8EB0-E424-FE4E-FCBF6B2AA912}"/>
              </a:ext>
            </a:extLst>
          </p:cNvPr>
          <p:cNvSpPr/>
          <p:nvPr/>
        </p:nvSpPr>
        <p:spPr>
          <a:xfrm>
            <a:off x="1623814" y="179517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BC51C1-4683-E180-03BE-704074732EEB}"/>
              </a:ext>
            </a:extLst>
          </p:cNvPr>
          <p:cNvSpPr txBox="1"/>
          <p:nvPr/>
        </p:nvSpPr>
        <p:spPr>
          <a:xfrm>
            <a:off x="649843" y="1743353"/>
            <a:ext cx="40107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 No</a:t>
            </a:r>
            <a:endParaRPr kumimoji="1" lang="ja-JP" altLang="en-US" sz="5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503A0F6-BF46-D003-9F5B-1DBF6B8C6F6D}"/>
              </a:ext>
            </a:extLst>
          </p:cNvPr>
          <p:cNvSpPr txBox="1"/>
          <p:nvPr/>
        </p:nvSpPr>
        <p:spPr>
          <a:xfrm>
            <a:off x="1493216" y="1743353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607328B-E8C9-A84E-82B3-9C68AC77E7B2}"/>
              </a:ext>
            </a:extLst>
          </p:cNvPr>
          <p:cNvSpPr/>
          <p:nvPr/>
        </p:nvSpPr>
        <p:spPr>
          <a:xfrm>
            <a:off x="2506739" y="169254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A0052A5-BE1B-B24E-B3D6-F2979DBDE859}"/>
              </a:ext>
            </a:extLst>
          </p:cNvPr>
          <p:cNvSpPr/>
          <p:nvPr/>
        </p:nvSpPr>
        <p:spPr>
          <a:xfrm>
            <a:off x="3093479" y="169254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8D978A9-9FC2-D5DA-C095-AEDA234B122F}"/>
              </a:ext>
            </a:extLst>
          </p:cNvPr>
          <p:cNvSpPr/>
          <p:nvPr/>
        </p:nvSpPr>
        <p:spPr>
          <a:xfrm>
            <a:off x="2506739" y="1794291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90B041F-9E62-9838-4246-AA63B01D94F3}"/>
              </a:ext>
            </a:extLst>
          </p:cNvPr>
          <p:cNvSpPr/>
          <p:nvPr/>
        </p:nvSpPr>
        <p:spPr>
          <a:xfrm>
            <a:off x="3093479" y="1794291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D68D5E4-F226-8391-B2B3-3DF00D8DBA03}"/>
              </a:ext>
            </a:extLst>
          </p:cNvPr>
          <p:cNvSpPr txBox="1"/>
          <p:nvPr/>
        </p:nvSpPr>
        <p:spPr>
          <a:xfrm>
            <a:off x="2089305" y="1753131"/>
            <a:ext cx="48603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" dirty="0"/>
              <a:t>Delivery date</a:t>
            </a:r>
            <a:endParaRPr kumimoji="1" lang="ja-JP" altLang="en-US" sz="4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48185A1-3A4F-9BF6-EFCF-F15DE308F0FC}"/>
              </a:ext>
            </a:extLst>
          </p:cNvPr>
          <p:cNvSpPr txBox="1"/>
          <p:nvPr/>
        </p:nvSpPr>
        <p:spPr>
          <a:xfrm>
            <a:off x="2962881" y="1742465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2AE1DA-1995-96BE-AC4B-539434D69F47}"/>
              </a:ext>
            </a:extLst>
          </p:cNvPr>
          <p:cNvSpPr txBox="1"/>
          <p:nvPr/>
        </p:nvSpPr>
        <p:spPr>
          <a:xfrm>
            <a:off x="2963983" y="1648226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39E2AB6-9497-E814-39F5-5635C1876004}"/>
              </a:ext>
            </a:extLst>
          </p:cNvPr>
          <p:cNvSpPr txBox="1"/>
          <p:nvPr/>
        </p:nvSpPr>
        <p:spPr>
          <a:xfrm>
            <a:off x="2086879" y="1656506"/>
            <a:ext cx="52242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/>
              <a:t>Supplier code</a:t>
            </a:r>
            <a:endParaRPr kumimoji="1" lang="ja-JP" altLang="en-US" sz="400" dirty="0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F137E8C8-AA84-73B8-E4C7-690C5063A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048" y="1672629"/>
            <a:ext cx="1333616" cy="251482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60C2755-DA9B-3EFB-BB5D-E7F665B83B35}"/>
              </a:ext>
            </a:extLst>
          </p:cNvPr>
          <p:cNvSpPr/>
          <p:nvPr/>
        </p:nvSpPr>
        <p:spPr>
          <a:xfrm>
            <a:off x="3981770" y="1696782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D343C15-7075-7B05-8E78-735F0F554248}"/>
              </a:ext>
            </a:extLst>
          </p:cNvPr>
          <p:cNvSpPr txBox="1"/>
          <p:nvPr/>
        </p:nvSpPr>
        <p:spPr>
          <a:xfrm>
            <a:off x="3594539" y="1644956"/>
            <a:ext cx="3658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Status</a:t>
            </a:r>
            <a:endParaRPr kumimoji="1" lang="ja-JP" altLang="en-US" sz="500" dirty="0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C4DB5CAD-C325-B75F-FD28-5AF4F825A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337" y="1907094"/>
            <a:ext cx="604534" cy="251482"/>
          </a:xfrm>
          <a:prstGeom prst="rect">
            <a:avLst/>
          </a:prstGeom>
        </p:spPr>
      </p:pic>
      <p:sp>
        <p:nvSpPr>
          <p:cNvPr id="13" name="正方形/長方形 70">
            <a:extLst>
              <a:ext uri="{FF2B5EF4-FFF2-40B4-BE49-F238E27FC236}">
                <a16:creationId xmlns:a16="http://schemas.microsoft.com/office/drawing/2014/main" id="{C077695C-594A-3FAC-281B-F856F1183CA4}"/>
              </a:ext>
            </a:extLst>
          </p:cNvPr>
          <p:cNvSpPr/>
          <p:nvPr/>
        </p:nvSpPr>
        <p:spPr>
          <a:xfrm>
            <a:off x="515856" y="4548801"/>
            <a:ext cx="5915023" cy="336386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Cancel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change the status to Cancel.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import CSV files manually.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register as many schedules as it manually select.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Status management 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49" name="正方形/長方形 71">
            <a:extLst>
              <a:ext uri="{FF2B5EF4-FFF2-40B4-BE49-F238E27FC236}">
                <a16:creationId xmlns:a16="http://schemas.microsoft.com/office/drawing/2014/main" id="{5F430252-0BBC-B674-0FBC-C8FF59AC96DD}"/>
              </a:ext>
            </a:extLst>
          </p:cNvPr>
          <p:cNvSpPr/>
          <p:nvPr/>
        </p:nvSpPr>
        <p:spPr>
          <a:xfrm>
            <a:off x="721655" y="5790444"/>
            <a:ext cx="3708400" cy="19470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9" name="矢印: 右 79">
            <a:extLst>
              <a:ext uri="{FF2B5EF4-FFF2-40B4-BE49-F238E27FC236}">
                <a16:creationId xmlns:a16="http://schemas.microsoft.com/office/drawing/2014/main" id="{4C4F0214-994E-BFB0-2E7A-D1B3F5FEDD32}"/>
              </a:ext>
            </a:extLst>
          </p:cNvPr>
          <p:cNvSpPr/>
          <p:nvPr/>
        </p:nvSpPr>
        <p:spPr>
          <a:xfrm rot="5400000">
            <a:off x="1123873" y="6662345"/>
            <a:ext cx="1770331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正方形/長方形 80">
            <a:extLst>
              <a:ext uri="{FF2B5EF4-FFF2-40B4-BE49-F238E27FC236}">
                <a16:creationId xmlns:a16="http://schemas.microsoft.com/office/drawing/2014/main" id="{3C07F87C-0B63-DABE-BB02-9D5BD7DDF8AB}"/>
              </a:ext>
            </a:extLst>
          </p:cNvPr>
          <p:cNvSpPr/>
          <p:nvPr/>
        </p:nvSpPr>
        <p:spPr>
          <a:xfrm>
            <a:off x="4772856" y="7054257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1" name="正方形/長方形 81">
            <a:extLst>
              <a:ext uri="{FF2B5EF4-FFF2-40B4-BE49-F238E27FC236}">
                <a16:creationId xmlns:a16="http://schemas.microsoft.com/office/drawing/2014/main" id="{DC05E5DF-49AE-7627-07B6-1AB5B317756D}"/>
              </a:ext>
            </a:extLst>
          </p:cNvPr>
          <p:cNvSpPr/>
          <p:nvPr/>
        </p:nvSpPr>
        <p:spPr>
          <a:xfrm>
            <a:off x="1435025" y="6554269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正方形/長方形 82">
            <a:extLst>
              <a:ext uri="{FF2B5EF4-FFF2-40B4-BE49-F238E27FC236}">
                <a16:creationId xmlns:a16="http://schemas.microsoft.com/office/drawing/2014/main" id="{C9AD8C67-AF92-A590-69D0-CFD53D651060}"/>
              </a:ext>
            </a:extLst>
          </p:cNvPr>
          <p:cNvSpPr/>
          <p:nvPr/>
        </p:nvSpPr>
        <p:spPr>
          <a:xfrm>
            <a:off x="1435025" y="6032454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7" name="正方形/長方形 85">
            <a:extLst>
              <a:ext uri="{FF2B5EF4-FFF2-40B4-BE49-F238E27FC236}">
                <a16:creationId xmlns:a16="http://schemas.microsoft.com/office/drawing/2014/main" id="{9C5C3B35-1453-99D6-FE94-4852DF67DFB0}"/>
              </a:ext>
            </a:extLst>
          </p:cNvPr>
          <p:cNvSpPr/>
          <p:nvPr/>
        </p:nvSpPr>
        <p:spPr>
          <a:xfrm>
            <a:off x="1435025" y="6298692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8" name="直線矢印コネクタ 86">
            <a:extLst>
              <a:ext uri="{FF2B5EF4-FFF2-40B4-BE49-F238E27FC236}">
                <a16:creationId xmlns:a16="http://schemas.microsoft.com/office/drawing/2014/main" id="{215E26FB-222D-9F36-504E-09AAD9E7237B}"/>
              </a:ext>
            </a:extLst>
          </p:cNvPr>
          <p:cNvCxnSpPr>
            <a:cxnSpLocks/>
          </p:cNvCxnSpPr>
          <p:nvPr/>
        </p:nvCxnSpPr>
        <p:spPr>
          <a:xfrm>
            <a:off x="4430055" y="7159091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吹き出し: 四角形 83">
            <a:extLst>
              <a:ext uri="{FF2B5EF4-FFF2-40B4-BE49-F238E27FC236}">
                <a16:creationId xmlns:a16="http://schemas.microsoft.com/office/drawing/2014/main" id="{715B2C19-6CB9-42A3-C454-2951B1AE23FD}"/>
              </a:ext>
            </a:extLst>
          </p:cNvPr>
          <p:cNvSpPr/>
          <p:nvPr/>
        </p:nvSpPr>
        <p:spPr>
          <a:xfrm>
            <a:off x="3464927" y="399767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Show the clicked link if there are already process.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It will open the history preview web page.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02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5-6-2. Outbound Schedule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806C27-C83A-87D7-4284-759D0B45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06" y="1524104"/>
            <a:ext cx="5588000" cy="25385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3301FA-43B6-FE48-F47B-C26DD2F4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6" y="2266950"/>
            <a:ext cx="5559834" cy="147066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AFCD109-F361-05B5-A1DE-05D9373F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77" y="1673638"/>
            <a:ext cx="1558713" cy="1888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674586-9717-4931-0502-A7CB155A6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569" y="1924111"/>
            <a:ext cx="486528" cy="12947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5F8E222-4E22-3651-186A-878B7560A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476" y="1884860"/>
            <a:ext cx="1558713" cy="4571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8A61A34-5E9B-EBC2-D953-2CB36DA13DBA}"/>
              </a:ext>
            </a:extLst>
          </p:cNvPr>
          <p:cNvSpPr/>
          <p:nvPr/>
        </p:nvSpPr>
        <p:spPr>
          <a:xfrm>
            <a:off x="1037074" y="1693437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38D9E53-A305-7690-463F-34041AA68ED2}"/>
              </a:ext>
            </a:extLst>
          </p:cNvPr>
          <p:cNvSpPr/>
          <p:nvPr/>
        </p:nvSpPr>
        <p:spPr>
          <a:xfrm>
            <a:off x="1623814" y="1693437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5075BA-AFB3-E230-8D50-4C2B1CCF63D2}"/>
              </a:ext>
            </a:extLst>
          </p:cNvPr>
          <p:cNvSpPr txBox="1"/>
          <p:nvPr/>
        </p:nvSpPr>
        <p:spPr>
          <a:xfrm>
            <a:off x="649843" y="1641611"/>
            <a:ext cx="44595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Order No</a:t>
            </a:r>
            <a:endParaRPr kumimoji="1" lang="ja-JP" altLang="en-US" sz="5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C10095B-3057-7EB7-5A9E-E03DE96FFABD}"/>
              </a:ext>
            </a:extLst>
          </p:cNvPr>
          <p:cNvSpPr txBox="1"/>
          <p:nvPr/>
        </p:nvSpPr>
        <p:spPr>
          <a:xfrm>
            <a:off x="1493216" y="1641611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763157A-3EF0-66DC-4194-1292B54E5B15}"/>
              </a:ext>
            </a:extLst>
          </p:cNvPr>
          <p:cNvSpPr/>
          <p:nvPr/>
        </p:nvSpPr>
        <p:spPr>
          <a:xfrm>
            <a:off x="1037074" y="179517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1550F9-8EB0-E424-FE4E-FCBF6B2AA912}"/>
              </a:ext>
            </a:extLst>
          </p:cNvPr>
          <p:cNvSpPr/>
          <p:nvPr/>
        </p:nvSpPr>
        <p:spPr>
          <a:xfrm>
            <a:off x="1623814" y="179517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BC51C1-4683-E180-03BE-704074732EEB}"/>
              </a:ext>
            </a:extLst>
          </p:cNvPr>
          <p:cNvSpPr txBox="1"/>
          <p:nvPr/>
        </p:nvSpPr>
        <p:spPr>
          <a:xfrm>
            <a:off x="649843" y="1743353"/>
            <a:ext cx="40107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 No</a:t>
            </a:r>
            <a:endParaRPr kumimoji="1" lang="ja-JP" altLang="en-US" sz="5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503A0F6-BF46-D003-9F5B-1DBF6B8C6F6D}"/>
              </a:ext>
            </a:extLst>
          </p:cNvPr>
          <p:cNvSpPr txBox="1"/>
          <p:nvPr/>
        </p:nvSpPr>
        <p:spPr>
          <a:xfrm>
            <a:off x="1493216" y="1743353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607328B-E8C9-A84E-82B3-9C68AC77E7B2}"/>
              </a:ext>
            </a:extLst>
          </p:cNvPr>
          <p:cNvSpPr/>
          <p:nvPr/>
        </p:nvSpPr>
        <p:spPr>
          <a:xfrm>
            <a:off x="2506739" y="169254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A0052A5-BE1B-B24E-B3D6-F2979DBDE859}"/>
              </a:ext>
            </a:extLst>
          </p:cNvPr>
          <p:cNvSpPr/>
          <p:nvPr/>
        </p:nvSpPr>
        <p:spPr>
          <a:xfrm>
            <a:off x="3093479" y="1692549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2AE1DA-1995-96BE-AC4B-539434D69F47}"/>
              </a:ext>
            </a:extLst>
          </p:cNvPr>
          <p:cNvSpPr txBox="1"/>
          <p:nvPr/>
        </p:nvSpPr>
        <p:spPr>
          <a:xfrm>
            <a:off x="2963983" y="1648226"/>
            <a:ext cx="171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-</a:t>
            </a:r>
            <a:endParaRPr kumimoji="1" lang="ja-JP" altLang="en-US" sz="5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39E2AB6-9497-E814-39F5-5635C1876004}"/>
              </a:ext>
            </a:extLst>
          </p:cNvPr>
          <p:cNvSpPr txBox="1"/>
          <p:nvPr/>
        </p:nvSpPr>
        <p:spPr>
          <a:xfrm>
            <a:off x="2086879" y="1656506"/>
            <a:ext cx="52242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/>
              <a:t>Delivery date</a:t>
            </a:r>
            <a:endParaRPr kumimoji="1" lang="ja-JP" altLang="en-US" sz="400" dirty="0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F137E8C8-AA84-73B8-E4C7-690C5063A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048" y="1672629"/>
            <a:ext cx="1333616" cy="251482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60C2755-DA9B-3EFB-BB5D-E7F665B83B35}"/>
              </a:ext>
            </a:extLst>
          </p:cNvPr>
          <p:cNvSpPr/>
          <p:nvPr/>
        </p:nvSpPr>
        <p:spPr>
          <a:xfrm>
            <a:off x="3981770" y="1696782"/>
            <a:ext cx="521216" cy="827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D343C15-7075-7B05-8E78-735F0F554248}"/>
              </a:ext>
            </a:extLst>
          </p:cNvPr>
          <p:cNvSpPr txBox="1"/>
          <p:nvPr/>
        </p:nvSpPr>
        <p:spPr>
          <a:xfrm>
            <a:off x="3594539" y="1644956"/>
            <a:ext cx="3658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Status</a:t>
            </a:r>
            <a:endParaRPr kumimoji="1" lang="ja-JP" altLang="en-US" sz="500" dirty="0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C4DB5CAD-C325-B75F-FD28-5AF4F825A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337" y="1907094"/>
            <a:ext cx="604534" cy="251482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6FC24A28-7CC5-B346-8316-C908B5E4D6FE}"/>
              </a:ext>
            </a:extLst>
          </p:cNvPr>
          <p:cNvSpPr/>
          <p:nvPr/>
        </p:nvSpPr>
        <p:spPr>
          <a:xfrm>
            <a:off x="515856" y="4689771"/>
            <a:ext cx="5915023" cy="336386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Cancel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change the status to Cancel.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import CSV files manually.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register as many schedules as it manually select.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Status management 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0871C52F-D083-E864-F8CE-395C547DA7B2}"/>
              </a:ext>
            </a:extLst>
          </p:cNvPr>
          <p:cNvSpPr/>
          <p:nvPr/>
        </p:nvSpPr>
        <p:spPr>
          <a:xfrm>
            <a:off x="721655" y="5931414"/>
            <a:ext cx="3708400" cy="19470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FB66085-B8EF-71CD-A293-27822A9EAD06}"/>
              </a:ext>
            </a:extLst>
          </p:cNvPr>
          <p:cNvSpPr/>
          <p:nvPr/>
        </p:nvSpPr>
        <p:spPr>
          <a:xfrm rot="5400000">
            <a:off x="1123873" y="6803315"/>
            <a:ext cx="1770331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20C2B22-ED73-6DD5-3F25-CD9C9D5DB83E}"/>
              </a:ext>
            </a:extLst>
          </p:cNvPr>
          <p:cNvSpPr/>
          <p:nvPr/>
        </p:nvSpPr>
        <p:spPr>
          <a:xfrm>
            <a:off x="4772856" y="7195227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7F93C4B5-8028-C88C-7692-58142FE0302D}"/>
              </a:ext>
            </a:extLst>
          </p:cNvPr>
          <p:cNvSpPr/>
          <p:nvPr/>
        </p:nvSpPr>
        <p:spPr>
          <a:xfrm>
            <a:off x="1435025" y="6695239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572EA06-708B-0E63-3D20-E6697E7FF2A2}"/>
              </a:ext>
            </a:extLst>
          </p:cNvPr>
          <p:cNvSpPr/>
          <p:nvPr/>
        </p:nvSpPr>
        <p:spPr>
          <a:xfrm>
            <a:off x="1435025" y="6173424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F90AAB9-30FA-53B9-F9F1-B844BA858807}"/>
              </a:ext>
            </a:extLst>
          </p:cNvPr>
          <p:cNvSpPr/>
          <p:nvPr/>
        </p:nvSpPr>
        <p:spPr>
          <a:xfrm>
            <a:off x="1435025" y="6439662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5BCFD6F0-F234-333B-EFCE-CD5947854505}"/>
              </a:ext>
            </a:extLst>
          </p:cNvPr>
          <p:cNvCxnSpPr>
            <a:cxnSpLocks/>
          </p:cNvCxnSpPr>
          <p:nvPr/>
        </p:nvCxnSpPr>
        <p:spPr>
          <a:xfrm>
            <a:off x="4430055" y="7300061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DE408735-E8D0-1028-BC6F-2BAD35DAA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138" y="1529888"/>
            <a:ext cx="1074513" cy="990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D694F7-1E7D-95D4-F50C-64D31D800879}"/>
              </a:ext>
            </a:extLst>
          </p:cNvPr>
          <p:cNvSpPr txBox="1"/>
          <p:nvPr/>
        </p:nvSpPr>
        <p:spPr>
          <a:xfrm>
            <a:off x="2967196" y="1501299"/>
            <a:ext cx="74732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1"/>
                </a:solidFill>
              </a:rPr>
              <a:t>Outbound Schedule</a:t>
            </a:r>
            <a:endParaRPr kumimoji="1" lang="ja-JP" altLang="en-US" sz="500" dirty="0">
              <a:solidFill>
                <a:schemeClr val="bg1"/>
              </a:solidFill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8B3A3E7-3DC9-1212-2B00-E26D377CD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57499"/>
              </p:ext>
            </p:extLst>
          </p:nvPr>
        </p:nvGraphicFramePr>
        <p:xfrm>
          <a:off x="622521" y="2277697"/>
          <a:ext cx="5473480" cy="1591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84">
                  <a:extLst>
                    <a:ext uri="{9D8B030D-6E8A-4147-A177-3AD203B41FA5}">
                      <a16:colId xmlns:a16="http://schemas.microsoft.com/office/drawing/2014/main" val="1322304786"/>
                    </a:ext>
                  </a:extLst>
                </a:gridCol>
                <a:gridCol w="604925">
                  <a:extLst>
                    <a:ext uri="{9D8B030D-6E8A-4147-A177-3AD203B41FA5}">
                      <a16:colId xmlns:a16="http://schemas.microsoft.com/office/drawing/2014/main" val="2346622861"/>
                    </a:ext>
                  </a:extLst>
                </a:gridCol>
                <a:gridCol w="1712741">
                  <a:extLst>
                    <a:ext uri="{9D8B030D-6E8A-4147-A177-3AD203B41FA5}">
                      <a16:colId xmlns:a16="http://schemas.microsoft.com/office/drawing/2014/main" val="3916176123"/>
                    </a:ext>
                  </a:extLst>
                </a:gridCol>
                <a:gridCol w="415430">
                  <a:extLst>
                    <a:ext uri="{9D8B030D-6E8A-4147-A177-3AD203B41FA5}">
                      <a16:colId xmlns:a16="http://schemas.microsoft.com/office/drawing/2014/main" val="2408486382"/>
                    </a:ext>
                  </a:extLst>
                </a:gridCol>
                <a:gridCol w="371701">
                  <a:extLst>
                    <a:ext uri="{9D8B030D-6E8A-4147-A177-3AD203B41FA5}">
                      <a16:colId xmlns:a16="http://schemas.microsoft.com/office/drawing/2014/main" val="233891179"/>
                    </a:ext>
                  </a:extLst>
                </a:gridCol>
                <a:gridCol w="517466">
                  <a:extLst>
                    <a:ext uri="{9D8B030D-6E8A-4147-A177-3AD203B41FA5}">
                      <a16:colId xmlns:a16="http://schemas.microsoft.com/office/drawing/2014/main" val="2164421013"/>
                    </a:ext>
                  </a:extLst>
                </a:gridCol>
                <a:gridCol w="517466">
                  <a:extLst>
                    <a:ext uri="{9D8B030D-6E8A-4147-A177-3AD203B41FA5}">
                      <a16:colId xmlns:a16="http://schemas.microsoft.com/office/drawing/2014/main" val="3395695857"/>
                    </a:ext>
                  </a:extLst>
                </a:gridCol>
                <a:gridCol w="889167">
                  <a:extLst>
                    <a:ext uri="{9D8B030D-6E8A-4147-A177-3AD203B41FA5}">
                      <a16:colId xmlns:a16="http://schemas.microsoft.com/office/drawing/2014/main" val="2206041490"/>
                    </a:ext>
                  </a:extLst>
                </a:gridCol>
              </a:tblGrid>
              <a:tr h="3516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ORDER NO.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PART NO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PART NAME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ORDER DELIVERY DATE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ORDER QUANTITY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Actual Qty (Outbound)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Division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Status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3589112059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M1821773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104-0210507-00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MEG-000 BODY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20231019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Schedule registered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969541577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M1821774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104-0212079-00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84K-200 COVER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20231019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1200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Schedule registered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2251771665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M1821796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104-0212497-00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K0G-0D0 SMART KEY SET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20231020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sng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altLang="ja-JP" sz="6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Outbound working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322090017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M1821797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104-0212703-00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K1B-0C0 SMART KEY SET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20231020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sng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altLang="ja-JP" sz="6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Outbound completed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3329975005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M1821798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104-0212635-00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K2L-030 SMART KEY SET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20231020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sng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altLang="ja-JP" sz="6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メイリオ"/>
                          <a:cs typeface="+mn-cs"/>
                        </a:rPr>
                        <a:t>Outbound completed</a:t>
                      </a:r>
                      <a:endParaRPr kumimoji="1" lang="de-DE" altLang="ja-JP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1766573225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M1821826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100-0210046-00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ZF5-J00 SW ASSY START MAG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20231026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sng" strike="noStrike" dirty="0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en-US" altLang="ja-JP" sz="6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メイリオ"/>
                          <a:cs typeface="+mn-cs"/>
                        </a:rPr>
                        <a:t>Outbound completed</a:t>
                      </a:r>
                      <a:endParaRPr kumimoji="1" lang="de-DE" altLang="ja-JP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3801999103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M1821827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100-0210084-00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27K-000 COVER CABLE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20231026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sng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US" altLang="ja-JP" sz="600" b="0" i="0" u="sng" strike="noStrike" dirty="0">
                        <a:solidFill>
                          <a:srgbClr val="0070C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メイリオ"/>
                          <a:cs typeface="+mn-cs"/>
                        </a:rPr>
                        <a:t>Outbound completed</a:t>
                      </a:r>
                      <a:endParaRPr kumimoji="1" lang="de-DE" altLang="ja-JP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3409223509"/>
                  </a:ext>
                </a:extLst>
              </a:tr>
              <a:tr h="1549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M1821828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>
                          <a:effectLst/>
                        </a:rPr>
                        <a:t>100-0210176-00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u="none" strike="noStrike">
                          <a:effectLst/>
                        </a:rPr>
                        <a:t>H20-L00 SW ASSY START MAG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20231026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Cancel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26" marR="4726" marT="4726" marB="0" anchor="ctr"/>
                </a:tc>
                <a:extLst>
                  <a:ext uri="{0D108BD9-81ED-4DB2-BD59-A6C34878D82A}">
                    <a16:rowId xmlns:a16="http://schemas.microsoft.com/office/drawing/2014/main" val="1962509490"/>
                  </a:ext>
                </a:extLst>
              </a:tr>
            </a:tbl>
          </a:graphicData>
        </a:graphic>
      </p:graphicFrame>
      <p:sp>
        <p:nvSpPr>
          <p:cNvPr id="6" name="吹き出し: 四角形 83">
            <a:extLst>
              <a:ext uri="{FF2B5EF4-FFF2-40B4-BE49-F238E27FC236}">
                <a16:creationId xmlns:a16="http://schemas.microsoft.com/office/drawing/2014/main" id="{66047799-10EE-72CE-3B3A-C85306466EBD}"/>
              </a:ext>
            </a:extLst>
          </p:cNvPr>
          <p:cNvSpPr/>
          <p:nvPr/>
        </p:nvSpPr>
        <p:spPr>
          <a:xfrm>
            <a:off x="2837832" y="399111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Show the clicked link if there are already process.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It will open the history preview web page.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70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5-7. PC operation flow Inbound </a:t>
            </a:r>
          </a:p>
          <a:p>
            <a:r>
              <a:rPr kumimoji="1" lang="en-US" altLang="ja-JP" sz="1100" b="1" dirty="0"/>
              <a:t>5-7-1. Inbound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50AEE1-11B2-BCC3-AEFD-5931CD61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561606"/>
            <a:ext cx="5787073" cy="27914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4CF5D2-556B-3C70-E6A0-F0966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4"/>
          <a:stretch/>
        </p:blipFill>
        <p:spPr>
          <a:xfrm>
            <a:off x="619760" y="1682496"/>
            <a:ext cx="5763451" cy="272694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1A7779-23E8-15C3-07A2-15A9E38D00E4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316C70-F54F-E2CE-30A7-AF00DF1A6FF2}"/>
              </a:ext>
            </a:extLst>
          </p:cNvPr>
          <p:cNvSpPr/>
          <p:nvPr/>
        </p:nvSpPr>
        <p:spPr>
          <a:xfrm>
            <a:off x="536577" y="461116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72415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9CF155-47D9-343E-2D78-3455601B57D2}"/>
              </a:ext>
            </a:extLst>
          </p:cNvPr>
          <p:cNvSpPr/>
          <p:nvPr/>
        </p:nvSpPr>
        <p:spPr>
          <a:xfrm>
            <a:off x="954006" y="3142827"/>
            <a:ext cx="870489" cy="4490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en-US" altLang="ja-JP" sz="900" dirty="0"/>
              <a:t>Inbound label</a:t>
            </a:r>
          </a:p>
          <a:p>
            <a:pPr algn="ctr"/>
            <a:endParaRPr kumimoji="1" lang="en-US" altLang="ja-JP" sz="900" dirty="0"/>
          </a:p>
          <a:p>
            <a:pPr algn="ctr"/>
            <a:endParaRPr kumimoji="1" lang="ja-JP" altLang="en-US" sz="900" dirty="0"/>
          </a:p>
        </p:txBody>
      </p:sp>
      <p:sp>
        <p:nvSpPr>
          <p:cNvPr id="8" name="正方形/長方形 145">
            <a:extLst>
              <a:ext uri="{FF2B5EF4-FFF2-40B4-BE49-F238E27FC236}">
                <a16:creationId xmlns:a16="http://schemas.microsoft.com/office/drawing/2014/main" id="{A3F95B28-B01B-2F4F-C193-244CB3A536AD}"/>
              </a:ext>
            </a:extLst>
          </p:cNvPr>
          <p:cNvSpPr/>
          <p:nvPr/>
        </p:nvSpPr>
        <p:spPr>
          <a:xfrm>
            <a:off x="3435113" y="7890842"/>
            <a:ext cx="2397544" cy="117963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Input Data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Represents a configuration diagram of the stock management system. It is a configuration image of hardware and documents.</a:t>
            </a:r>
            <a:endParaRPr kumimoji="1" lang="ja-JP" altLang="en-US" sz="11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4546D1-79EE-482E-A6BD-41EFA3E9A176}"/>
              </a:ext>
            </a:extLst>
          </p:cNvPr>
          <p:cNvSpPr txBox="1"/>
          <p:nvPr/>
        </p:nvSpPr>
        <p:spPr>
          <a:xfrm>
            <a:off x="406400" y="1417027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Overall configuration diagram image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678637"/>
            <a:ext cx="6117062" cy="75027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94" name="矢印: 五方向 93">
            <a:extLst>
              <a:ext uri="{FF2B5EF4-FFF2-40B4-BE49-F238E27FC236}">
                <a16:creationId xmlns:a16="http://schemas.microsoft.com/office/drawing/2014/main" id="{D2A1668A-207E-44F5-AFCD-42C4844C5BDC}"/>
              </a:ext>
            </a:extLst>
          </p:cNvPr>
          <p:cNvSpPr/>
          <p:nvPr/>
        </p:nvSpPr>
        <p:spPr>
          <a:xfrm>
            <a:off x="585380" y="2014543"/>
            <a:ext cx="1967319" cy="717203"/>
          </a:xfrm>
          <a:prstGeom prst="homePlat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Inbound</a:t>
            </a:r>
            <a:endParaRPr kumimoji="1" lang="ja-JP" altLang="en-US" sz="700" kern="0" dirty="0"/>
          </a:p>
        </p:txBody>
      </p:sp>
      <p:sp>
        <p:nvSpPr>
          <p:cNvPr id="98" name="矢印: 山形 97">
            <a:extLst>
              <a:ext uri="{FF2B5EF4-FFF2-40B4-BE49-F238E27FC236}">
                <a16:creationId xmlns:a16="http://schemas.microsoft.com/office/drawing/2014/main" id="{5BB23228-71D0-4CE4-8AB9-AFB9CB70539B}"/>
              </a:ext>
            </a:extLst>
          </p:cNvPr>
          <p:cNvSpPr/>
          <p:nvPr/>
        </p:nvSpPr>
        <p:spPr>
          <a:xfrm>
            <a:off x="2345947" y="2020361"/>
            <a:ext cx="2115456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Stock management</a:t>
            </a:r>
            <a:endParaRPr kumimoji="1" lang="ja-JP" altLang="en-US" sz="700" kern="0" dirty="0"/>
          </a:p>
        </p:txBody>
      </p:sp>
      <p:sp>
        <p:nvSpPr>
          <p:cNvPr id="100" name="矢印: 山形 99">
            <a:extLst>
              <a:ext uri="{FF2B5EF4-FFF2-40B4-BE49-F238E27FC236}">
                <a16:creationId xmlns:a16="http://schemas.microsoft.com/office/drawing/2014/main" id="{00F5948D-AC17-42AD-9BA7-FA5EC1C4B003}"/>
              </a:ext>
            </a:extLst>
          </p:cNvPr>
          <p:cNvSpPr/>
          <p:nvPr/>
        </p:nvSpPr>
        <p:spPr>
          <a:xfrm>
            <a:off x="4230067" y="2021866"/>
            <a:ext cx="2115456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Outbound</a:t>
            </a:r>
            <a:endParaRPr kumimoji="1" lang="ja-JP" altLang="en-US" sz="700" kern="0" dirty="0"/>
          </a:p>
        </p:txBody>
      </p:sp>
      <p:sp>
        <p:nvSpPr>
          <p:cNvPr id="125" name="吹き出し: 四角形 124">
            <a:extLst>
              <a:ext uri="{FF2B5EF4-FFF2-40B4-BE49-F238E27FC236}">
                <a16:creationId xmlns:a16="http://schemas.microsoft.com/office/drawing/2014/main" id="{49F2F107-ADE4-4A0E-B4DB-A1CDCE7A7735}"/>
              </a:ext>
            </a:extLst>
          </p:cNvPr>
          <p:cNvSpPr/>
          <p:nvPr/>
        </p:nvSpPr>
        <p:spPr>
          <a:xfrm>
            <a:off x="528546" y="7733498"/>
            <a:ext cx="2463574" cy="1273868"/>
          </a:xfrm>
          <a:prstGeom prst="wedgeRectCallout">
            <a:avLst>
              <a:gd name="adj1" fmla="val 67268"/>
              <a:gd name="adj2" fmla="val 7166"/>
            </a:avLst>
          </a:prstGeom>
          <a:solidFill>
            <a:schemeClr val="bg1"/>
          </a:solidFill>
          <a:ln w="3175" cap="flat" cmpd="sng" algn="ctr">
            <a:solidFill>
              <a:srgbClr val="3F3F3F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Able to import the materials data</a:t>
            </a:r>
            <a:r>
              <a:rPr kumimoji="1" lang="en-US" altLang="ja-JP" sz="1100" kern="0" dirty="0">
                <a:solidFill>
                  <a:prstClr val="black"/>
                </a:solidFill>
              </a:rPr>
              <a:t> in format of CSV file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Purchase order (30 days advanced)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Forecast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Production plan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7537BD31-456E-4599-9E57-774C8DCC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05" y="3357045"/>
            <a:ext cx="199546" cy="200678"/>
          </a:xfrm>
          <a:prstGeom prst="rect">
            <a:avLst/>
          </a:prstGeom>
        </p:spPr>
      </p:pic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7CDF7409-2096-4783-B593-23407529C132}"/>
              </a:ext>
            </a:extLst>
          </p:cNvPr>
          <p:cNvSpPr/>
          <p:nvPr/>
        </p:nvSpPr>
        <p:spPr>
          <a:xfrm>
            <a:off x="3427622" y="6167451"/>
            <a:ext cx="2397544" cy="117963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Pegasus Server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6EDA48F9-9172-4712-98EA-0D92234E94F8}"/>
              </a:ext>
            </a:extLst>
          </p:cNvPr>
          <p:cNvSpPr/>
          <p:nvPr/>
        </p:nvSpPr>
        <p:spPr>
          <a:xfrm>
            <a:off x="3886836" y="3669096"/>
            <a:ext cx="2202004" cy="7755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Handy terminal×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CE69CEBB-7B31-4A85-A0B3-474BF41A2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52" y="3930502"/>
            <a:ext cx="193980" cy="422448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709045EE-6778-4113-BDB4-87BE1E2F7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1" y="3930502"/>
            <a:ext cx="193980" cy="422448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B42CDB7D-5D31-4FE8-A6BD-04E87ADAA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001" y="6539711"/>
            <a:ext cx="612175" cy="691709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B09F9FC-CA5F-4BC3-A992-BC428F479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8" y="3933363"/>
            <a:ext cx="193980" cy="422448"/>
          </a:xfrm>
          <a:prstGeom prst="rect">
            <a:avLst/>
          </a:prstGeom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0207F0D1-9368-4864-97D7-3DC4D9741084}"/>
              </a:ext>
            </a:extLst>
          </p:cNvPr>
          <p:cNvSpPr/>
          <p:nvPr/>
        </p:nvSpPr>
        <p:spPr>
          <a:xfrm>
            <a:off x="701989" y="4767483"/>
            <a:ext cx="1353739" cy="7755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Label printer</a:t>
            </a:r>
            <a:r>
              <a:rPr kumimoji="1" lang="ja-JP" altLang="en-US" sz="9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900" kern="0" dirty="0">
                <a:solidFill>
                  <a:prstClr val="black"/>
                </a:solidFill>
              </a:rPr>
              <a:t>×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WS412 (WH)</a:t>
            </a: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4ACF6B20-EA75-4ADB-A3E7-0624E93D24B3}"/>
              </a:ext>
            </a:extLst>
          </p:cNvPr>
          <p:cNvCxnSpPr>
            <a:cxnSpLocks/>
            <a:stCxn id="146" idx="0"/>
            <a:endCxn id="151" idx="2"/>
          </p:cNvCxnSpPr>
          <p:nvPr/>
        </p:nvCxnSpPr>
        <p:spPr>
          <a:xfrm rot="5400000" flipH="1" flipV="1">
            <a:off x="3945705" y="5125318"/>
            <a:ext cx="1722822" cy="36144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96" name="コネクタ: カギ線 95">
            <a:extLst>
              <a:ext uri="{FF2B5EF4-FFF2-40B4-BE49-F238E27FC236}">
                <a16:creationId xmlns:a16="http://schemas.microsoft.com/office/drawing/2014/main" id="{FE95C3C0-7147-4AC0-849C-D30B54C2724F}"/>
              </a:ext>
            </a:extLst>
          </p:cNvPr>
          <p:cNvCxnSpPr>
            <a:cxnSpLocks/>
            <a:endCxn id="75" idx="3"/>
          </p:cNvCxnSpPr>
          <p:nvPr/>
        </p:nvCxnSpPr>
        <p:spPr>
          <a:xfrm rot="10800000" flipV="1">
            <a:off x="2055728" y="4189668"/>
            <a:ext cx="1837528" cy="96558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C464DD44-08B9-49A1-991F-01EE19FB2413}"/>
              </a:ext>
            </a:extLst>
          </p:cNvPr>
          <p:cNvCxnSpPr>
            <a:cxnSpLocks/>
            <a:stCxn id="75" idx="0"/>
            <a:endCxn id="11" idx="2"/>
          </p:cNvCxnSpPr>
          <p:nvPr/>
        </p:nvCxnSpPr>
        <p:spPr>
          <a:xfrm flipV="1">
            <a:off x="1378859" y="3591833"/>
            <a:ext cx="10392" cy="117565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コネクタ: カギ線 103">
            <a:extLst>
              <a:ext uri="{FF2B5EF4-FFF2-40B4-BE49-F238E27FC236}">
                <a16:creationId xmlns:a16="http://schemas.microsoft.com/office/drawing/2014/main" id="{27B7E9F9-F6E8-4B92-990E-A94D12DA8D3A}"/>
              </a:ext>
            </a:extLst>
          </p:cNvPr>
          <p:cNvCxnSpPr>
            <a:cxnSpLocks/>
            <a:stCxn id="11" idx="0"/>
            <a:endCxn id="94" idx="2"/>
          </p:cNvCxnSpPr>
          <p:nvPr/>
        </p:nvCxnSpPr>
        <p:spPr>
          <a:xfrm rot="5400000" flipH="1" flipV="1">
            <a:off x="1183955" y="2937043"/>
            <a:ext cx="411081" cy="48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45" name="フローチャート: 書類 144">
            <a:extLst>
              <a:ext uri="{FF2B5EF4-FFF2-40B4-BE49-F238E27FC236}">
                <a16:creationId xmlns:a16="http://schemas.microsoft.com/office/drawing/2014/main" id="{849492FA-DAC5-49FB-8F0B-125D1CB4E4A2}"/>
              </a:ext>
            </a:extLst>
          </p:cNvPr>
          <p:cNvSpPr/>
          <p:nvPr/>
        </p:nvSpPr>
        <p:spPr>
          <a:xfrm>
            <a:off x="3542115" y="8370432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Plan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8F99739-12F3-14A9-6855-9E3B942B1053}"/>
              </a:ext>
            </a:extLst>
          </p:cNvPr>
          <p:cNvSpPr/>
          <p:nvPr/>
        </p:nvSpPr>
        <p:spPr>
          <a:xfrm>
            <a:off x="3133771" y="4261316"/>
            <a:ext cx="612932" cy="11985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en-US" altLang="ja-JP" sz="600" dirty="0"/>
              <a:t>LAN cable</a:t>
            </a:r>
            <a:endParaRPr kumimoji="1" lang="ja-JP" altLang="en-US" sz="6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3DE634A-C75F-D93C-F74C-AB1034BA9790}"/>
              </a:ext>
            </a:extLst>
          </p:cNvPr>
          <p:cNvSpPr/>
          <p:nvPr/>
        </p:nvSpPr>
        <p:spPr>
          <a:xfrm>
            <a:off x="4300115" y="4602859"/>
            <a:ext cx="612932" cy="11985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en-US" altLang="ja-JP" sz="600" dirty="0"/>
              <a:t>WIFI</a:t>
            </a:r>
            <a:endParaRPr kumimoji="1" lang="ja-JP" altLang="en-US" sz="600" dirty="0"/>
          </a:p>
        </p:txBody>
      </p:sp>
      <p:cxnSp>
        <p:nvCxnSpPr>
          <p:cNvPr id="5" name="直線矢印コネクタ 102">
            <a:extLst>
              <a:ext uri="{FF2B5EF4-FFF2-40B4-BE49-F238E27FC236}">
                <a16:creationId xmlns:a16="http://schemas.microsoft.com/office/drawing/2014/main" id="{1D77E4BE-14B2-8D65-FB18-63DEB8F9EF70}"/>
              </a:ext>
            </a:extLst>
          </p:cNvPr>
          <p:cNvCxnSpPr>
            <a:cxnSpLocks/>
          </p:cNvCxnSpPr>
          <p:nvPr/>
        </p:nvCxnSpPr>
        <p:spPr>
          <a:xfrm flipV="1">
            <a:off x="4633885" y="7347087"/>
            <a:ext cx="0" cy="53704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書類 144">
            <a:extLst>
              <a:ext uri="{FF2B5EF4-FFF2-40B4-BE49-F238E27FC236}">
                <a16:creationId xmlns:a16="http://schemas.microsoft.com/office/drawing/2014/main" id="{612400AF-4ABE-4D99-5EF0-D931F0F80B27}"/>
              </a:ext>
            </a:extLst>
          </p:cNvPr>
          <p:cNvSpPr/>
          <p:nvPr/>
        </p:nvSpPr>
        <p:spPr>
          <a:xfrm>
            <a:off x="4414136" y="8371495"/>
            <a:ext cx="409725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PO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フローチャート: 書類 144">
            <a:extLst>
              <a:ext uri="{FF2B5EF4-FFF2-40B4-BE49-F238E27FC236}">
                <a16:creationId xmlns:a16="http://schemas.microsoft.com/office/drawing/2014/main" id="{D1C05907-162F-DC41-80E1-7037B826A3A9}"/>
              </a:ext>
            </a:extLst>
          </p:cNvPr>
          <p:cNvSpPr/>
          <p:nvPr/>
        </p:nvSpPr>
        <p:spPr>
          <a:xfrm>
            <a:off x="4955203" y="8370432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Forecast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正方形/長方形 74">
            <a:extLst>
              <a:ext uri="{FF2B5EF4-FFF2-40B4-BE49-F238E27FC236}">
                <a16:creationId xmlns:a16="http://schemas.microsoft.com/office/drawing/2014/main" id="{F3EBCC91-1CC8-F206-0B65-E0D8589C13D2}"/>
              </a:ext>
            </a:extLst>
          </p:cNvPr>
          <p:cNvSpPr/>
          <p:nvPr/>
        </p:nvSpPr>
        <p:spPr>
          <a:xfrm>
            <a:off x="701990" y="5593461"/>
            <a:ext cx="1353738" cy="73624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Label printer</a:t>
            </a:r>
            <a:r>
              <a:rPr kumimoji="1" lang="ja-JP" altLang="en-US" sz="9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900" kern="0" dirty="0">
                <a:solidFill>
                  <a:prstClr val="black"/>
                </a:solidFill>
              </a:rPr>
              <a:t>×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WS412 (</a:t>
            </a:r>
            <a:r>
              <a:rPr kumimoji="1" lang="en-US" altLang="ja-JP" sz="900" kern="0" dirty="0" err="1">
                <a:solidFill>
                  <a:prstClr val="black"/>
                </a:solidFill>
              </a:rPr>
              <a:t>Injection&amp;Press</a:t>
            </a:r>
            <a:r>
              <a:rPr kumimoji="1" lang="en-US" altLang="ja-JP" sz="900" kern="0" dirty="0">
                <a:solidFill>
                  <a:prstClr val="black"/>
                </a:solidFill>
              </a:rPr>
              <a:t>&amp; </a:t>
            </a:r>
            <a:r>
              <a:rPr kumimoji="1" lang="en-US" altLang="ja-JP" sz="900" kern="0" dirty="0" err="1">
                <a:solidFill>
                  <a:prstClr val="black"/>
                </a:solidFill>
              </a:rPr>
              <a:t>Molding&amp;Remain</a:t>
            </a:r>
            <a:r>
              <a:rPr kumimoji="1" lang="en-US" altLang="ja-JP" sz="900" kern="0" dirty="0">
                <a:solidFill>
                  <a:prstClr val="black"/>
                </a:solidFill>
              </a:rPr>
              <a:t>)</a:t>
            </a: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正方形/長方形 74">
            <a:extLst>
              <a:ext uri="{FF2B5EF4-FFF2-40B4-BE49-F238E27FC236}">
                <a16:creationId xmlns:a16="http://schemas.microsoft.com/office/drawing/2014/main" id="{42D0ECBB-4DE4-5795-8319-E975666D3428}"/>
              </a:ext>
            </a:extLst>
          </p:cNvPr>
          <p:cNvSpPr/>
          <p:nvPr/>
        </p:nvSpPr>
        <p:spPr>
          <a:xfrm>
            <a:off x="691830" y="6380150"/>
            <a:ext cx="1363898" cy="7755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Label printer</a:t>
            </a:r>
            <a:r>
              <a:rPr kumimoji="1" lang="ja-JP" altLang="en-US" sz="9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900" kern="0" dirty="0">
                <a:solidFill>
                  <a:prstClr val="black"/>
                </a:solidFill>
              </a:rPr>
              <a:t>×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WS412 (ASSY)</a:t>
            </a: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図 158">
            <a:extLst>
              <a:ext uri="{FF2B5EF4-FFF2-40B4-BE49-F238E27FC236}">
                <a16:creationId xmlns:a16="http://schemas.microsoft.com/office/drawing/2014/main" id="{7F752242-54F9-F05F-CA7E-B86BE08ED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67" y="3923794"/>
            <a:ext cx="193980" cy="422448"/>
          </a:xfrm>
          <a:prstGeom prst="rect">
            <a:avLst/>
          </a:prstGeom>
        </p:spPr>
      </p:pic>
      <p:pic>
        <p:nvPicPr>
          <p:cNvPr id="14" name="図 159">
            <a:extLst>
              <a:ext uri="{FF2B5EF4-FFF2-40B4-BE49-F238E27FC236}">
                <a16:creationId xmlns:a16="http://schemas.microsoft.com/office/drawing/2014/main" id="{1D53C0A6-49D3-3C22-ED31-44B1C2928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46" y="3923794"/>
            <a:ext cx="193980" cy="422448"/>
          </a:xfrm>
          <a:prstGeom prst="rect">
            <a:avLst/>
          </a:prstGeom>
        </p:spPr>
      </p:pic>
      <p:pic>
        <p:nvPicPr>
          <p:cNvPr id="15" name="図 73">
            <a:extLst>
              <a:ext uri="{FF2B5EF4-FFF2-40B4-BE49-F238E27FC236}">
                <a16:creationId xmlns:a16="http://schemas.microsoft.com/office/drawing/2014/main" id="{F4E240FC-B4A7-E419-C69A-3E830BDB0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3" y="3926655"/>
            <a:ext cx="193980" cy="422448"/>
          </a:xfrm>
          <a:prstGeom prst="rect">
            <a:avLst/>
          </a:prstGeom>
        </p:spPr>
      </p:pic>
      <p:pic>
        <p:nvPicPr>
          <p:cNvPr id="17" name="図 158">
            <a:extLst>
              <a:ext uri="{FF2B5EF4-FFF2-40B4-BE49-F238E27FC236}">
                <a16:creationId xmlns:a16="http://schemas.microsoft.com/office/drawing/2014/main" id="{D93B051F-86EC-4D6F-B236-84B122D7A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62" y="3920933"/>
            <a:ext cx="193980" cy="422448"/>
          </a:xfrm>
          <a:prstGeom prst="rect">
            <a:avLst/>
          </a:prstGeom>
        </p:spPr>
      </p:pic>
      <p:pic>
        <p:nvPicPr>
          <p:cNvPr id="19" name="図 159">
            <a:extLst>
              <a:ext uri="{FF2B5EF4-FFF2-40B4-BE49-F238E27FC236}">
                <a16:creationId xmlns:a16="http://schemas.microsoft.com/office/drawing/2014/main" id="{5E216F8D-409A-287E-0EEF-D816EE7F0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41" y="3920933"/>
            <a:ext cx="193980" cy="422448"/>
          </a:xfrm>
          <a:prstGeom prst="rect">
            <a:avLst/>
          </a:prstGeom>
        </p:spPr>
      </p:pic>
      <p:pic>
        <p:nvPicPr>
          <p:cNvPr id="20" name="図 73">
            <a:extLst>
              <a:ext uri="{FF2B5EF4-FFF2-40B4-BE49-F238E27FC236}">
                <a16:creationId xmlns:a16="http://schemas.microsoft.com/office/drawing/2014/main" id="{BCCFE56A-FCF3-1DDB-545F-C34938E6F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68" y="3923794"/>
            <a:ext cx="193980" cy="422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5D57B5-3D11-9606-04E1-E49F02823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019" y="4622919"/>
            <a:ext cx="512087" cy="463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8ECFC-3062-5F02-9ED2-B953F7E0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902" y="5710680"/>
            <a:ext cx="512087" cy="463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FF6DF9-2AA7-8EA9-9B86-E72B3F4E2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705" y="6527037"/>
            <a:ext cx="512087" cy="46303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41E6EF0-5263-A3A6-D9D2-7803C1EE07B1}"/>
              </a:ext>
            </a:extLst>
          </p:cNvPr>
          <p:cNvGrpSpPr/>
          <p:nvPr/>
        </p:nvGrpSpPr>
        <p:grpSpPr>
          <a:xfrm>
            <a:off x="1510007" y="3413327"/>
            <a:ext cx="1363897" cy="1041191"/>
            <a:chOff x="1495815" y="3525439"/>
            <a:chExt cx="1363897" cy="1041191"/>
          </a:xfrm>
        </p:grpSpPr>
        <p:sp>
          <p:nvSpPr>
            <p:cNvPr id="21" name="正方形/長方形 74">
              <a:extLst>
                <a:ext uri="{FF2B5EF4-FFF2-40B4-BE49-F238E27FC236}">
                  <a16:creationId xmlns:a16="http://schemas.microsoft.com/office/drawing/2014/main" id="{146AC251-B4F5-EEED-7057-236EB992DBF3}"/>
                </a:ext>
              </a:extLst>
            </p:cNvPr>
            <p:cNvSpPr/>
            <p:nvPr/>
          </p:nvSpPr>
          <p:spPr>
            <a:xfrm>
              <a:off x="1495815" y="3791097"/>
              <a:ext cx="1363897" cy="77553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kern="0" dirty="0">
                <a:solidFill>
                  <a:prstClr val="black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kern="0" dirty="0">
                <a:solidFill>
                  <a:prstClr val="black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kern="0" dirty="0">
                  <a:solidFill>
                    <a:prstClr val="black"/>
                  </a:solidFill>
                </a:rPr>
                <a:t>Mobile printer</a:t>
              </a:r>
              <a:r>
                <a:rPr kumimoji="1" lang="ja-JP" altLang="en-US" sz="900" kern="0" dirty="0">
                  <a:solidFill>
                    <a:prstClr val="black"/>
                  </a:solidFill>
                </a:rPr>
                <a:t> </a:t>
              </a:r>
              <a:r>
                <a:rPr kumimoji="1" lang="en-US" altLang="ja-JP" sz="900" kern="0" dirty="0">
                  <a:solidFill>
                    <a:prstClr val="black"/>
                  </a:solidFill>
                </a:rPr>
                <a:t>×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kern="0" dirty="0">
                  <a:solidFill>
                    <a:prstClr val="black"/>
                  </a:solidFill>
                </a:rPr>
                <a:t>PW2NX (WH)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図 23">
              <a:extLst>
                <a:ext uri="{FF2B5EF4-FFF2-40B4-BE49-F238E27FC236}">
                  <a16:creationId xmlns:a16="http://schemas.microsoft.com/office/drawing/2014/main" id="{F9269765-2A14-E25C-CEFB-E4C38BAFC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8" r="20632" b="5368"/>
            <a:stretch/>
          </p:blipFill>
          <p:spPr>
            <a:xfrm>
              <a:off x="2224112" y="3525439"/>
              <a:ext cx="467590" cy="414097"/>
            </a:xfrm>
            <a:prstGeom prst="rect">
              <a:avLst/>
            </a:prstGeom>
          </p:spPr>
        </p:pic>
      </p:grpSp>
      <p:sp>
        <p:nvSpPr>
          <p:cNvPr id="33" name="正方形/長方形 41">
            <a:extLst>
              <a:ext uri="{FF2B5EF4-FFF2-40B4-BE49-F238E27FC236}">
                <a16:creationId xmlns:a16="http://schemas.microsoft.com/office/drawing/2014/main" id="{166FB089-4BA2-BFF2-1771-FD1A7CB32626}"/>
              </a:ext>
            </a:extLst>
          </p:cNvPr>
          <p:cNvSpPr/>
          <p:nvPr/>
        </p:nvSpPr>
        <p:spPr>
          <a:xfrm>
            <a:off x="3128647" y="3792398"/>
            <a:ext cx="612932" cy="11985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en-US" altLang="ja-JP" sz="600" dirty="0"/>
              <a:t>WIFI</a:t>
            </a:r>
            <a:endParaRPr kumimoji="1" lang="ja-JP" altLang="en-US" sz="6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BBDDB8-4463-DB29-A210-D4E010B320A5}"/>
              </a:ext>
            </a:extLst>
          </p:cNvPr>
          <p:cNvCxnSpPr>
            <a:stCxn id="151" idx="1"/>
            <a:endCxn id="21" idx="3"/>
          </p:cNvCxnSpPr>
          <p:nvPr/>
        </p:nvCxnSpPr>
        <p:spPr>
          <a:xfrm flipH="1">
            <a:off x="2873904" y="4056863"/>
            <a:ext cx="1012932" cy="988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9C905DB-65FF-C2B6-4C8B-7A2D82EA7696}"/>
              </a:ext>
            </a:extLst>
          </p:cNvPr>
          <p:cNvSpPr/>
          <p:nvPr/>
        </p:nvSpPr>
        <p:spPr>
          <a:xfrm>
            <a:off x="2578887" y="455226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5A6F824-AF9C-6578-9BBA-EB0E2E6D8BE2}"/>
              </a:ext>
            </a:extLst>
          </p:cNvPr>
          <p:cNvSpPr/>
          <p:nvPr/>
        </p:nvSpPr>
        <p:spPr>
          <a:xfrm>
            <a:off x="2578886" y="661946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9073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5-8. PC operation flow  Outbound</a:t>
            </a:r>
          </a:p>
          <a:p>
            <a:r>
              <a:rPr kumimoji="1" lang="en-US" altLang="ja-JP" sz="1100" b="1" dirty="0"/>
              <a:t>5-8-1. Outbound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F4CF5D2-556B-3C70-E6A0-F0966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90" b="1"/>
          <a:stretch/>
        </p:blipFill>
        <p:spPr>
          <a:xfrm>
            <a:off x="547274" y="1458861"/>
            <a:ext cx="5763451" cy="295057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BA15497-66B1-09ED-D22F-B620C21A0DDE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6B9423-44B8-9C57-6865-9BC73E5319C9}"/>
              </a:ext>
            </a:extLst>
          </p:cNvPr>
          <p:cNvSpPr/>
          <p:nvPr/>
        </p:nvSpPr>
        <p:spPr>
          <a:xfrm>
            <a:off x="536577" y="461116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1730950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 </a:t>
            </a:r>
          </a:p>
          <a:p>
            <a:r>
              <a:rPr kumimoji="1" lang="en-US" altLang="ja-JP" sz="1100" b="1" dirty="0"/>
              <a:t>5-9-1. Stock Inquiry Report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00141E-10C8-2A08-1645-C627623DED28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48BC9B-EEEB-8AE3-D350-7AC108389A77}"/>
              </a:ext>
            </a:extLst>
          </p:cNvPr>
          <p:cNvSpPr/>
          <p:nvPr/>
        </p:nvSpPr>
        <p:spPr>
          <a:xfrm>
            <a:off x="504033" y="641528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9D0CD-034D-B7D7-A1C7-090FBEB981E3}"/>
              </a:ext>
            </a:extLst>
          </p:cNvPr>
          <p:cNvGrpSpPr/>
          <p:nvPr/>
        </p:nvGrpSpPr>
        <p:grpSpPr>
          <a:xfrm>
            <a:off x="536577" y="1434698"/>
            <a:ext cx="5849936" cy="4828941"/>
            <a:chOff x="163830" y="1294594"/>
            <a:chExt cx="6858000" cy="51747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422AF5-E63D-2E2B-76FF-26E0C3FC2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830" y="1294594"/>
              <a:ext cx="6858000" cy="458829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93AB6B-CE61-C03E-CDA7-BD7058C24E85}"/>
                </a:ext>
              </a:extLst>
            </p:cNvPr>
            <p:cNvGrpSpPr/>
            <p:nvPr/>
          </p:nvGrpSpPr>
          <p:grpSpPr>
            <a:xfrm>
              <a:off x="163830" y="1965959"/>
              <a:ext cx="6858000" cy="4503421"/>
              <a:chOff x="163830" y="1962149"/>
              <a:chExt cx="5490209" cy="383831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B27CB39-741F-20F9-B4A4-58C57FAD0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830" y="1977389"/>
                <a:ext cx="1901133" cy="382143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C434677-F963-22AD-3303-514FE6E77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4962" y="1962149"/>
                <a:ext cx="3589077" cy="38383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6002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5-9-2. Stock Maintenance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D15E65C-B665-3EA9-6192-C73F0DAEE56D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5FF2D0-8EA8-A04F-4CFB-0FF2AB92EEBE}"/>
              </a:ext>
            </a:extLst>
          </p:cNvPr>
          <p:cNvSpPr/>
          <p:nvPr/>
        </p:nvSpPr>
        <p:spPr>
          <a:xfrm>
            <a:off x="554736" y="482071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Register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Register input data.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Remove Zero Qty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Remove all zero qty records.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Add the blank record for input the new data.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15438-BD12-A099-C2FE-A9D22C0F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" y="1442803"/>
            <a:ext cx="5944870" cy="30428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C1CC3-7724-0E17-3B82-B0E1EE5CC194}"/>
              </a:ext>
            </a:extLst>
          </p:cNvPr>
          <p:cNvGrpSpPr/>
          <p:nvPr/>
        </p:nvGrpSpPr>
        <p:grpSpPr>
          <a:xfrm>
            <a:off x="506730" y="2172584"/>
            <a:ext cx="5944870" cy="2516904"/>
            <a:chOff x="162032" y="2446904"/>
            <a:chExt cx="5671527" cy="25169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805939-7FD4-B5E2-4EA1-B73836D4C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032" y="2446904"/>
              <a:ext cx="1300261" cy="25169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EBFBBE-ABBC-6F6E-A15F-A8C476FB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2293" y="2454524"/>
              <a:ext cx="4371266" cy="250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261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5-9-3. Stocktaking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8DAEDAE-2E53-65F0-9093-DCC12250283F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ADAA92-1E94-BFC9-B635-A411F2696481}"/>
              </a:ext>
            </a:extLst>
          </p:cNvPr>
          <p:cNvSpPr/>
          <p:nvPr/>
        </p:nvSpPr>
        <p:spPr>
          <a:xfrm>
            <a:off x="536577" y="4611162"/>
            <a:ext cx="5915023" cy="16753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Save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Register input data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Confirm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Confirm the current input data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Recheck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Change the status to RECHECK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Start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Initial data for current month (start the new data record)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Output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the CSV file</a:t>
            </a:r>
          </a:p>
          <a:p>
            <a:pPr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44799-98C0-881D-CC01-01A4ED41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20046"/>
            <a:ext cx="5956300" cy="27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6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5-9-5. Stock Maintenance Inquiry / Report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7796F4-774A-5B55-2561-9C25C627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500754"/>
            <a:ext cx="5801297" cy="292031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3AD714-154B-0C5E-CEE7-9542449F8B43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3C9C00-7D5A-6A70-6659-614B2AFC06A7}"/>
              </a:ext>
            </a:extLst>
          </p:cNvPr>
          <p:cNvSpPr/>
          <p:nvPr/>
        </p:nvSpPr>
        <p:spPr>
          <a:xfrm>
            <a:off x="536577" y="461116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235292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5-9-6. Purchase Instructions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7796F4-774A-5B55-2561-9C25C627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500754"/>
            <a:ext cx="5801297" cy="292031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3C9C00-7D5A-6A70-6659-614B2AFC06A7}"/>
              </a:ext>
            </a:extLst>
          </p:cNvPr>
          <p:cNvSpPr/>
          <p:nvPr/>
        </p:nvSpPr>
        <p:spPr>
          <a:xfrm>
            <a:off x="507415" y="7378556"/>
            <a:ext cx="5915023" cy="83956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E429A-6F54-DE26-A098-17FF4AF487A2}"/>
              </a:ext>
            </a:extLst>
          </p:cNvPr>
          <p:cNvSpPr/>
          <p:nvPr/>
        </p:nvSpPr>
        <p:spPr>
          <a:xfrm>
            <a:off x="3021330" y="1506469"/>
            <a:ext cx="952500" cy="114686"/>
          </a:xfrm>
          <a:prstGeom prst="rect">
            <a:avLst/>
          </a:prstGeom>
          <a:solidFill>
            <a:srgbClr val="0070C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schemeClr val="bg1"/>
                </a:solidFill>
              </a:rPr>
              <a:t>Purchase Instructions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CE4F2-3C9D-BD37-DC31-766C5B3D6B4F}"/>
              </a:ext>
            </a:extLst>
          </p:cNvPr>
          <p:cNvSpPr/>
          <p:nvPr/>
        </p:nvSpPr>
        <p:spPr>
          <a:xfrm>
            <a:off x="585215" y="2047598"/>
            <a:ext cx="5801297" cy="3865522"/>
          </a:xfrm>
          <a:prstGeom prst="rect">
            <a:avLst/>
          </a:prstGeom>
          <a:solidFill>
            <a:srgbClr val="F3F5F9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09B91-D4E9-98A4-65BE-438FE21F4EF7}"/>
              </a:ext>
            </a:extLst>
          </p:cNvPr>
          <p:cNvSpPr txBox="1"/>
          <p:nvPr/>
        </p:nvSpPr>
        <p:spPr>
          <a:xfrm>
            <a:off x="585215" y="8288232"/>
            <a:ext cx="2954655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The system will keep the data everyday.</a:t>
            </a:r>
          </a:p>
          <a:p>
            <a:pPr marL="342900" indent="-342900">
              <a:buAutoNum type="arabicPeriod"/>
            </a:pPr>
            <a:r>
              <a:rPr lang="en-US" sz="1000" dirty="0"/>
              <a:t>Shipment plan (-)</a:t>
            </a:r>
          </a:p>
          <a:p>
            <a:pPr marL="342900" indent="-342900">
              <a:buAutoNum type="arabicPeriod"/>
            </a:pPr>
            <a:r>
              <a:rPr lang="en-US" sz="1000" dirty="0"/>
              <a:t>Remain PO (actual data) (inbound mat) (+)</a:t>
            </a:r>
          </a:p>
          <a:p>
            <a:pPr marL="342900" indent="-342900">
              <a:buAutoNum type="arabicPeriod"/>
            </a:pPr>
            <a:r>
              <a:rPr lang="en-US" sz="1000" dirty="0"/>
              <a:t>Item master e.g. RM-Leadtime</a:t>
            </a:r>
          </a:p>
          <a:p>
            <a:pPr marL="342900" indent="-342900">
              <a:buAutoNum type="arabicPeriod"/>
            </a:pPr>
            <a:r>
              <a:rPr lang="en-US" sz="1000" dirty="0" err="1"/>
              <a:t>Stockcard</a:t>
            </a:r>
            <a:r>
              <a:rPr lang="en-US" sz="1000" dirty="0"/>
              <a:t> data (+)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CB685D1-31D8-E820-A1AF-DC74F9532256}"/>
              </a:ext>
            </a:extLst>
          </p:cNvPr>
          <p:cNvSpPr/>
          <p:nvPr/>
        </p:nvSpPr>
        <p:spPr>
          <a:xfrm>
            <a:off x="3598117" y="98204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8B2CBF5C-ECD6-5D0A-7CA7-C77E7BBE3225}"/>
              </a:ext>
            </a:extLst>
          </p:cNvPr>
          <p:cNvSpPr/>
          <p:nvPr/>
        </p:nvSpPr>
        <p:spPr>
          <a:xfrm>
            <a:off x="4378848" y="8414843"/>
            <a:ext cx="1236140" cy="422910"/>
          </a:xfrm>
          <a:prstGeom prst="borderCallout1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Import PO plan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Will increase the delivery date with lead time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F839EB0-7549-5314-A5EC-6B7A21B42B00}"/>
              </a:ext>
            </a:extLst>
          </p:cNvPr>
          <p:cNvSpPr/>
          <p:nvPr/>
        </p:nvSpPr>
        <p:spPr>
          <a:xfrm>
            <a:off x="5613082" y="1865540"/>
            <a:ext cx="773430" cy="28956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Able to scroll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3F893F2-2E33-DF2B-5491-5C9041BD44B8}"/>
              </a:ext>
            </a:extLst>
          </p:cNvPr>
          <p:cNvSpPr/>
          <p:nvPr/>
        </p:nvSpPr>
        <p:spPr>
          <a:xfrm>
            <a:off x="6143013" y="119415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781A45E9-3277-DF44-1896-5D539DDFDBD3}"/>
              </a:ext>
            </a:extLst>
          </p:cNvPr>
          <p:cNvSpPr/>
          <p:nvPr/>
        </p:nvSpPr>
        <p:spPr>
          <a:xfrm>
            <a:off x="4688093" y="1137780"/>
            <a:ext cx="1380179" cy="439379"/>
          </a:xfrm>
          <a:prstGeom prst="borderCallout2">
            <a:avLst>
              <a:gd name="adj1" fmla="val 109130"/>
              <a:gd name="adj2" fmla="val 73823"/>
              <a:gd name="adj3" fmla="val 117416"/>
              <a:gd name="adj4" fmla="val 88438"/>
              <a:gd name="adj5" fmla="val 181833"/>
              <a:gd name="adj6" fmla="val 10234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sz="800" dirty="0"/>
              <a:t>Show information for every day in the next 3 months.</a:t>
            </a:r>
            <a:endParaRPr kumimoji="1" lang="ja-JP" altLang="en-US" sz="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6E56B3-92D2-D8C0-C247-F3603C8A0A7A}"/>
              </a:ext>
            </a:extLst>
          </p:cNvPr>
          <p:cNvSpPr/>
          <p:nvPr/>
        </p:nvSpPr>
        <p:spPr>
          <a:xfrm>
            <a:off x="4812348" y="708145"/>
            <a:ext cx="1639252" cy="338476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Link this page to notification dialog at home page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6424B-F182-D953-C10E-6118F1F6F5BC}"/>
              </a:ext>
            </a:extLst>
          </p:cNvPr>
          <p:cNvSpPr txBox="1"/>
          <p:nvPr/>
        </p:nvSpPr>
        <p:spPr>
          <a:xfrm>
            <a:off x="3973830" y="3579169"/>
            <a:ext cx="1382110" cy="20005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00" dirty="0"/>
              <a:t>Must be enter after PO issued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32D249-68EF-86F7-3B7F-3AE386BD2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30"/>
          <a:stretch/>
        </p:blipFill>
        <p:spPr>
          <a:xfrm>
            <a:off x="585214" y="2189071"/>
            <a:ext cx="5779282" cy="29246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CBA743E-63B5-657E-93F9-2BE322AE7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69" y="3897328"/>
            <a:ext cx="2965868" cy="3030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吹き出し: 四角形 16">
            <a:extLst>
              <a:ext uri="{FF2B5EF4-FFF2-40B4-BE49-F238E27FC236}">
                <a16:creationId xmlns:a16="http://schemas.microsoft.com/office/drawing/2014/main" id="{39C37989-D91A-4967-A6E2-CC8B021E70B5}"/>
              </a:ext>
            </a:extLst>
          </p:cNvPr>
          <p:cNvSpPr/>
          <p:nvPr/>
        </p:nvSpPr>
        <p:spPr>
          <a:xfrm>
            <a:off x="4619604" y="4788814"/>
            <a:ext cx="1981039" cy="1058266"/>
          </a:xfrm>
          <a:prstGeom prst="wedgeRectCallout">
            <a:avLst>
              <a:gd name="adj1" fmla="val -71481"/>
              <a:gd name="adj2" fmla="val 12382"/>
            </a:avLst>
          </a:prstGeom>
          <a:solidFill>
            <a:sysClr val="window" lastClr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en-US" altLang="ja-JP" sz="8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en-US" altLang="ja-JP" sz="800" b="1" dirty="0">
                <a:solidFill>
                  <a:schemeClr val="bg1"/>
                </a:solidFill>
                <a:highlight>
                  <a:srgbClr val="FF0000"/>
                </a:highlight>
              </a:rPr>
              <a:t>1. Start</a:t>
            </a:r>
            <a:endParaRPr lang="en-US" altLang="ja-JP" sz="800" dirty="0">
              <a:solidFill>
                <a:schemeClr val="bg1"/>
              </a:solidFill>
              <a:effectLst/>
              <a:highlight>
                <a:srgbClr val="FF0000"/>
              </a:highlight>
              <a:latin typeface="+mn-lt"/>
              <a:ea typeface="+mn-ea"/>
              <a:cs typeface="+mn-cs"/>
            </a:endParaRPr>
          </a:p>
          <a:p>
            <a:r>
              <a:rPr lang="en-US" altLang="ja-JP" sz="800" b="1" dirty="0"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2. Temporary PO</a:t>
            </a:r>
            <a:endParaRPr lang="en-US" altLang="ja-JP" sz="800" dirty="0">
              <a:solidFill>
                <a:sysClr val="windowText" lastClr="000000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endParaRPr lang="en-US" altLang="ja-JP" sz="800" b="1" dirty="0">
              <a:solidFill>
                <a:sysClr val="windowText" lastClr="000000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r>
              <a:rPr lang="en-US" altLang="ja-JP" sz="800" b="1" dirty="0"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3. PO issued - Inbound date not</a:t>
            </a:r>
            <a:r>
              <a:rPr lang="en-US" altLang="ja-JP" sz="800" b="1" baseline="0" dirty="0"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yet</a:t>
            </a:r>
          </a:p>
          <a:p>
            <a:endParaRPr lang="en-US" altLang="ja-JP" sz="800" b="1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800" b="1" dirty="0">
                <a:solidFill>
                  <a:sysClr val="windowText" lastClr="000000"/>
                </a:solidFill>
                <a:effectLst/>
                <a:highlight>
                  <a:srgbClr val="6CD506"/>
                </a:highlight>
                <a:latin typeface="+mn-lt"/>
                <a:ea typeface="+mn-ea"/>
                <a:cs typeface="+mn-cs"/>
              </a:rPr>
              <a:t>4. PO issued - Inbound date answered</a:t>
            </a:r>
          </a:p>
        </p:txBody>
      </p:sp>
      <p:sp>
        <p:nvSpPr>
          <p:cNvPr id="70" name="Callout: Bent Line 69">
            <a:extLst>
              <a:ext uri="{FF2B5EF4-FFF2-40B4-BE49-F238E27FC236}">
                <a16:creationId xmlns:a16="http://schemas.microsoft.com/office/drawing/2014/main" id="{81C219AD-36C7-BC89-BF28-BC4B47EBDE27}"/>
              </a:ext>
            </a:extLst>
          </p:cNvPr>
          <p:cNvSpPr/>
          <p:nvPr/>
        </p:nvSpPr>
        <p:spPr>
          <a:xfrm>
            <a:off x="620721" y="5212682"/>
            <a:ext cx="1380179" cy="851574"/>
          </a:xfrm>
          <a:prstGeom prst="borderCallout2">
            <a:avLst>
              <a:gd name="adj1" fmla="val -4638"/>
              <a:gd name="adj2" fmla="val 72056"/>
              <a:gd name="adj3" fmla="val -13001"/>
              <a:gd name="adj4" fmla="val 94622"/>
              <a:gd name="adj5" fmla="val -240599"/>
              <a:gd name="adj6" fmla="val 160428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dirty="0"/>
              <a:t>Background color :</a:t>
            </a:r>
          </a:p>
          <a:p>
            <a:r>
              <a:rPr kumimoji="1" lang="en-US" altLang="ja-JP" sz="700" dirty="0"/>
              <a:t>RED : Start</a:t>
            </a:r>
          </a:p>
          <a:p>
            <a:r>
              <a:rPr kumimoji="1" lang="en-US" altLang="ja-JP" sz="700" dirty="0"/>
              <a:t>YELLOW : Temporary PO / PO issued</a:t>
            </a:r>
          </a:p>
          <a:p>
            <a:r>
              <a:rPr kumimoji="1" lang="en-US" altLang="ja-JP" sz="700" dirty="0"/>
              <a:t>GREEN : PO issued – date answered</a:t>
            </a:r>
            <a:endParaRPr kumimoji="1" lang="ja-JP" altLang="en-US" sz="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AC7127-F946-E4AF-0D67-52CED37780B7}"/>
              </a:ext>
            </a:extLst>
          </p:cNvPr>
          <p:cNvSpPr/>
          <p:nvPr/>
        </p:nvSpPr>
        <p:spPr>
          <a:xfrm>
            <a:off x="2759674" y="3920469"/>
            <a:ext cx="261656" cy="26165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FB9E1D-7EF2-3839-703E-0390855CFE4D}"/>
              </a:ext>
            </a:extLst>
          </p:cNvPr>
          <p:cNvSpPr/>
          <p:nvPr/>
        </p:nvSpPr>
        <p:spPr>
          <a:xfrm>
            <a:off x="2759674" y="5012862"/>
            <a:ext cx="261656" cy="26165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kern="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EC0483-7D71-3208-399C-3A79F9289C92}"/>
              </a:ext>
            </a:extLst>
          </p:cNvPr>
          <p:cNvSpPr/>
          <p:nvPr/>
        </p:nvSpPr>
        <p:spPr>
          <a:xfrm>
            <a:off x="2759674" y="4535782"/>
            <a:ext cx="261656" cy="26165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kern="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84B0CA-E148-8527-E05F-01C9E894D0AB}"/>
              </a:ext>
            </a:extLst>
          </p:cNvPr>
          <p:cNvSpPr/>
          <p:nvPr/>
        </p:nvSpPr>
        <p:spPr>
          <a:xfrm>
            <a:off x="2799847" y="877142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1EFAE1-DBAC-25E7-167C-32F3377DFB5E}"/>
              </a:ext>
            </a:extLst>
          </p:cNvPr>
          <p:cNvSpPr/>
          <p:nvPr/>
        </p:nvSpPr>
        <p:spPr>
          <a:xfrm>
            <a:off x="3088640" y="4582160"/>
            <a:ext cx="748032" cy="17526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C9CB6-CA71-559E-DB1D-621338867DD0}"/>
              </a:ext>
            </a:extLst>
          </p:cNvPr>
          <p:cNvSpPr txBox="1"/>
          <p:nvPr/>
        </p:nvSpPr>
        <p:spPr>
          <a:xfrm>
            <a:off x="3783296" y="4572204"/>
            <a:ext cx="7489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/Total 200 pcs</a:t>
            </a:r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335C1650-FC28-ECB5-68B9-9C218E661364}"/>
              </a:ext>
            </a:extLst>
          </p:cNvPr>
          <p:cNvSpPr/>
          <p:nvPr/>
        </p:nvSpPr>
        <p:spPr>
          <a:xfrm>
            <a:off x="4574503" y="4340236"/>
            <a:ext cx="1380179" cy="373010"/>
          </a:xfrm>
          <a:prstGeom prst="borderCallout2">
            <a:avLst>
              <a:gd name="adj1" fmla="val 15110"/>
              <a:gd name="adj2" fmla="val -2294"/>
              <a:gd name="adj3" fmla="val 21047"/>
              <a:gd name="adj4" fmla="val -10462"/>
              <a:gd name="adj5" fmla="val 78765"/>
              <a:gd name="adj6" fmla="val -2360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dirty="0"/>
              <a:t>Sum all need qty in selected date range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3673201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Master management</a:t>
            </a:r>
          </a:p>
          <a:p>
            <a:r>
              <a:rPr kumimoji="1" lang="en-US" altLang="ja-JP" sz="1100" b="1" dirty="0"/>
              <a:t>5-9-7. Stock Inventory Report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28C58E-5F86-F242-115E-B78DB4009524}"/>
              </a:ext>
            </a:extLst>
          </p:cNvPr>
          <p:cNvSpPr/>
          <p:nvPr/>
        </p:nvSpPr>
        <p:spPr>
          <a:xfrm>
            <a:off x="519772" y="5766270"/>
            <a:ext cx="5915023" cy="266526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r>
              <a:rPr kumimoji="1" lang="en-US" altLang="ja-JP" sz="1000" b="1" dirty="0"/>
              <a:t>Category</a:t>
            </a:r>
            <a:r>
              <a:rPr kumimoji="1" lang="en-US" altLang="ja-JP" sz="1000" dirty="0"/>
              <a:t>:			Item category (Item master)</a:t>
            </a:r>
          </a:p>
          <a:p>
            <a:r>
              <a:rPr kumimoji="1" lang="en-US" altLang="ja-JP" sz="1000" b="1" dirty="0"/>
              <a:t>Item name:</a:t>
            </a:r>
            <a:r>
              <a:rPr kumimoji="1" lang="en-US" altLang="ja-JP" sz="1000" dirty="0"/>
              <a:t>			Item name (Item master)</a:t>
            </a:r>
          </a:p>
          <a:p>
            <a:r>
              <a:rPr kumimoji="1" lang="en-US" altLang="ja-JP" sz="1000" b="1" dirty="0"/>
              <a:t>Item number:</a:t>
            </a:r>
            <a:r>
              <a:rPr kumimoji="1" lang="en-US" altLang="ja-JP" sz="1000" dirty="0"/>
              <a:t>			Item code (Item master)</a:t>
            </a:r>
          </a:p>
          <a:p>
            <a:r>
              <a:rPr lang="en-US" altLang="ja-JP" sz="1000" b="1" dirty="0"/>
              <a:t>Drawing</a:t>
            </a:r>
            <a:r>
              <a:rPr kumimoji="1" lang="en-US" altLang="ja-JP" sz="1000" b="1" dirty="0"/>
              <a:t> number:</a:t>
            </a:r>
            <a:r>
              <a:rPr kumimoji="1" lang="en-US" altLang="ja-JP" sz="1000" dirty="0"/>
              <a:t>		Drawing number (Item master)</a:t>
            </a:r>
          </a:p>
          <a:p>
            <a:r>
              <a:rPr kumimoji="1" lang="en-US" altLang="ja-JP" sz="1000" b="1" dirty="0"/>
              <a:t>FG : </a:t>
            </a:r>
            <a:r>
              <a:rPr kumimoji="1" lang="en-US" altLang="ja-JP" sz="1000" dirty="0"/>
              <a:t>				Average shipping qty per month: Last 1 year</a:t>
            </a:r>
          </a:p>
          <a:p>
            <a:r>
              <a:rPr lang="en-US" altLang="ja-JP" sz="1000" dirty="0"/>
              <a:t>				100 100 ;;;;;;;100 = 100</a:t>
            </a:r>
            <a:endParaRPr kumimoji="1" lang="en-US" altLang="ja-JP" sz="1000" dirty="0"/>
          </a:p>
          <a:p>
            <a:r>
              <a:rPr lang="en-US" altLang="ja-JP" sz="1000" b="1" dirty="0"/>
              <a:t>RM :  </a:t>
            </a:r>
            <a:r>
              <a:rPr lang="en-US" altLang="ja-JP" sz="1000" dirty="0"/>
              <a:t>				(N-2) – (N-1) – Inbound Qty</a:t>
            </a:r>
          </a:p>
          <a:p>
            <a:r>
              <a:rPr kumimoji="1" lang="en-US" altLang="ja-JP" sz="1000" dirty="0"/>
              <a:t> 				100 - (120 -40) = </a:t>
            </a:r>
            <a:r>
              <a:rPr kumimoji="1" lang="en-US" altLang="ja-JP" sz="1000" b="1" dirty="0"/>
              <a:t>20  last 1year </a:t>
            </a:r>
          </a:p>
          <a:p>
            <a:r>
              <a:rPr kumimoji="1" lang="en-US" altLang="ja-JP" sz="1000" b="1" dirty="0"/>
              <a:t>Safety stock qty:</a:t>
            </a:r>
            <a:r>
              <a:rPr kumimoji="1" lang="en-US" altLang="ja-JP" sz="1000" dirty="0"/>
              <a:t>		Safety stock quantity (Item master)</a:t>
            </a:r>
          </a:p>
          <a:p>
            <a:r>
              <a:rPr kumimoji="1" lang="en-US" altLang="ja-JP" sz="1000" b="1" dirty="0"/>
              <a:t>Latest shipping date:</a:t>
            </a:r>
            <a:r>
              <a:rPr kumimoji="1" lang="en-US" altLang="ja-JP" sz="1000" dirty="0"/>
              <a:t>		Last shipping date (Outbound transactions)</a:t>
            </a:r>
          </a:p>
          <a:p>
            <a:r>
              <a:rPr kumimoji="1" lang="en-US" altLang="ja-JP" sz="1000" b="1" dirty="0"/>
              <a:t>Inventory quantity:</a:t>
            </a:r>
            <a:r>
              <a:rPr kumimoji="1" lang="en-US" altLang="ja-JP" sz="1000" dirty="0"/>
              <a:t>		Stock quantity</a:t>
            </a:r>
          </a:p>
          <a:p>
            <a:r>
              <a:rPr lang="en-US" altLang="ja-JP" sz="1000" b="1" dirty="0"/>
              <a:t>Unit price:</a:t>
            </a:r>
            <a:r>
              <a:rPr lang="en-US" altLang="ja-JP" sz="1000" dirty="0"/>
              <a:t>			Unit price</a:t>
            </a:r>
            <a:r>
              <a:rPr kumimoji="1" lang="en-US" altLang="ja-JP" sz="1000" dirty="0"/>
              <a:t> (Item master)</a:t>
            </a:r>
            <a:endParaRPr kumimoji="1" lang="ja-JP" altLang="en-US" sz="1000" dirty="0"/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1BD91E-42CA-D7FB-188A-FB2F831223A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88ADF0F-06FA-6E08-3630-96F7601ED840}"/>
              </a:ext>
            </a:extLst>
          </p:cNvPr>
          <p:cNvSpPr/>
          <p:nvPr/>
        </p:nvSpPr>
        <p:spPr>
          <a:xfrm>
            <a:off x="4362900" y="96688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420C7-D540-B8F0-D2DF-D40E2BACF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76"/>
          <a:stretch/>
        </p:blipFill>
        <p:spPr>
          <a:xfrm>
            <a:off x="507414" y="1408166"/>
            <a:ext cx="5944185" cy="2180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21E2D-9318-824C-00B1-3B547C11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74" y="1666301"/>
            <a:ext cx="422898" cy="150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572297-C673-E3FD-49BC-D0F636994030}"/>
              </a:ext>
            </a:extLst>
          </p:cNvPr>
          <p:cNvSpPr txBox="1"/>
          <p:nvPr/>
        </p:nvSpPr>
        <p:spPr>
          <a:xfrm>
            <a:off x="3067050" y="1409536"/>
            <a:ext cx="1172116" cy="20005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Stock Inventory Report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64D2D81-D655-39B0-1A48-A203B95E6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14" y="4064911"/>
            <a:ext cx="5944185" cy="12942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4D96FB-2BB7-FAF6-4E13-5D6046347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14" y="1660287"/>
            <a:ext cx="5944185" cy="2380469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5A334E26-CEFC-2D97-C9D4-2A284F89E2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10" t="17554" r="10604" b="16738"/>
          <a:stretch/>
        </p:blipFill>
        <p:spPr>
          <a:xfrm>
            <a:off x="1902092" y="2416169"/>
            <a:ext cx="1695381" cy="1846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E7625F-6BC6-5DF5-3EBD-5D951EB9877D}"/>
              </a:ext>
            </a:extLst>
          </p:cNvPr>
          <p:cNvSpPr/>
          <p:nvPr/>
        </p:nvSpPr>
        <p:spPr>
          <a:xfrm rot="2507062">
            <a:off x="3209551" y="1927668"/>
            <a:ext cx="775844" cy="841325"/>
          </a:xfrm>
          <a:prstGeom prst="triangle">
            <a:avLst/>
          </a:prstGeom>
          <a:solidFill>
            <a:srgbClr val="FF7C80">
              <a:alpha val="3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6" name="Callout: Bent Line 35">
            <a:extLst>
              <a:ext uri="{FF2B5EF4-FFF2-40B4-BE49-F238E27FC236}">
                <a16:creationId xmlns:a16="http://schemas.microsoft.com/office/drawing/2014/main" id="{EA37D7B9-D3AD-73B4-BCB1-DB2D64D27CDE}"/>
              </a:ext>
            </a:extLst>
          </p:cNvPr>
          <p:cNvSpPr/>
          <p:nvPr/>
        </p:nvSpPr>
        <p:spPr>
          <a:xfrm>
            <a:off x="7004684" y="4733310"/>
            <a:ext cx="1380179" cy="439379"/>
          </a:xfrm>
          <a:prstGeom prst="borderCallout2">
            <a:avLst>
              <a:gd name="adj1" fmla="val -6199"/>
              <a:gd name="adj2" fmla="val 76473"/>
              <a:gd name="adj3" fmla="val -44043"/>
              <a:gd name="adj4" fmla="val 76678"/>
              <a:gd name="adj5" fmla="val -90620"/>
              <a:gd name="adj6" fmla="val 116094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dirty="0"/>
              <a:t>Show popup menu</a:t>
            </a:r>
          </a:p>
          <a:p>
            <a:r>
              <a:rPr kumimoji="1" lang="en-US" altLang="ja-JP" sz="700" dirty="0"/>
              <a:t>- Stock inquiry report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1581507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5-10-1. Item master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28C58E-5F86-F242-115E-B78DB4009524}"/>
              </a:ext>
            </a:extLst>
          </p:cNvPr>
          <p:cNvSpPr/>
          <p:nvPr/>
        </p:nvSpPr>
        <p:spPr>
          <a:xfrm>
            <a:off x="507415" y="445082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11841AC-103E-1581-17CC-66614A11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458861"/>
            <a:ext cx="5915023" cy="289056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1BD91E-42CA-D7FB-188A-FB2F831223A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907F3B6-65B7-DD73-1044-787FFF525AF1}"/>
              </a:ext>
            </a:extLst>
          </p:cNvPr>
          <p:cNvSpPr/>
          <p:nvPr/>
        </p:nvSpPr>
        <p:spPr>
          <a:xfrm>
            <a:off x="4447109" y="142279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121CB-6090-5964-281B-D4C4ABD9E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53" r="21466"/>
          <a:stretch/>
        </p:blipFill>
        <p:spPr>
          <a:xfrm>
            <a:off x="2727322" y="2182940"/>
            <a:ext cx="459105" cy="2148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41CC53-0092-C936-CDF7-F268D7E04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38"/>
          <a:stretch/>
        </p:blipFill>
        <p:spPr>
          <a:xfrm>
            <a:off x="536577" y="2182939"/>
            <a:ext cx="2343959" cy="2148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5872A4-07F5-6C62-E976-FE6657328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3"/>
          <a:stretch/>
        </p:blipFill>
        <p:spPr>
          <a:xfrm>
            <a:off x="3117272" y="2182938"/>
            <a:ext cx="3334327" cy="2148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62DC58-2A73-B940-BBC7-9B530D5723BE}"/>
              </a:ext>
            </a:extLst>
          </p:cNvPr>
          <p:cNvSpPr txBox="1"/>
          <p:nvPr/>
        </p:nvSpPr>
        <p:spPr>
          <a:xfrm>
            <a:off x="2894277" y="2165133"/>
            <a:ext cx="189283" cy="138499"/>
          </a:xfrm>
          <a:prstGeom prst="rect">
            <a:avLst/>
          </a:prstGeom>
          <a:solidFill>
            <a:srgbClr val="F3F5F9"/>
          </a:solidFill>
        </p:spPr>
        <p:txBody>
          <a:bodyPr wrap="none" lIns="45720" rIns="45720" bIns="0" rtlCol="0">
            <a:spAutoFit/>
          </a:bodyPr>
          <a:lstStyle/>
          <a:p>
            <a:r>
              <a:rPr lang="en-US" sz="300" b="1" dirty="0"/>
              <a:t>DWG</a:t>
            </a:r>
          </a:p>
          <a:p>
            <a:pPr algn="ctr"/>
            <a:r>
              <a:rPr lang="en-US" sz="300" b="1" dirty="0"/>
              <a:t>No</a:t>
            </a: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18DDD7DE-6307-D820-4F10-76250D0D2B0B}"/>
              </a:ext>
            </a:extLst>
          </p:cNvPr>
          <p:cNvSpPr/>
          <p:nvPr/>
        </p:nvSpPr>
        <p:spPr>
          <a:xfrm>
            <a:off x="2939591" y="1408165"/>
            <a:ext cx="1380179" cy="439379"/>
          </a:xfrm>
          <a:prstGeom prst="borderCallout2">
            <a:avLst>
              <a:gd name="adj1" fmla="val 102193"/>
              <a:gd name="adj2" fmla="val 21263"/>
              <a:gd name="adj3" fmla="val 114642"/>
              <a:gd name="adj4" fmla="val 10702"/>
              <a:gd name="adj5" fmla="val 179058"/>
              <a:gd name="adj6" fmla="val 650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dirty="0"/>
              <a:t>Add the below columns</a:t>
            </a:r>
          </a:p>
          <a:p>
            <a:pPr marL="228600" indent="-228600">
              <a:buAutoNum type="arabicPeriod"/>
            </a:pPr>
            <a:r>
              <a:rPr kumimoji="1" lang="en-US" altLang="ja-JP" sz="700" dirty="0"/>
              <a:t>Drawing no</a:t>
            </a:r>
          </a:p>
          <a:p>
            <a:pPr marL="228600" indent="-228600">
              <a:buAutoNum type="arabicPeriod"/>
            </a:pPr>
            <a:r>
              <a:rPr kumimoji="1" lang="en-US" altLang="ja-JP" sz="700" dirty="0"/>
              <a:t>Category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2237007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5-10-2. Packing Standard master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7DD929-5D33-84BB-63C2-13C40E401E5C}"/>
              </a:ext>
            </a:extLst>
          </p:cNvPr>
          <p:cNvSpPr/>
          <p:nvPr/>
        </p:nvSpPr>
        <p:spPr>
          <a:xfrm>
            <a:off x="507415" y="568205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EAE46D-5937-17CB-92F8-A20BE8187A1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80D93-331F-5122-7B4A-805E45CC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6" y="1455031"/>
            <a:ext cx="5888861" cy="39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4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5-10-3. Name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499869-1D77-1EC7-33F7-F86623C8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1" y="1549061"/>
            <a:ext cx="5869002" cy="261250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2D9D69-E8F9-0C6A-2E8A-FE7FAE23AD2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A4B3B49-F62B-70DC-2374-F913103991F3}"/>
              </a:ext>
            </a:extLst>
          </p:cNvPr>
          <p:cNvSpPr/>
          <p:nvPr/>
        </p:nvSpPr>
        <p:spPr>
          <a:xfrm>
            <a:off x="494500" y="4212260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35681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7180B30-499B-6945-4DE1-1ED81D962704}"/>
              </a:ext>
            </a:extLst>
          </p:cNvPr>
          <p:cNvCxnSpPr>
            <a:cxnSpLocks/>
            <a:stCxn id="4" idx="3"/>
            <a:endCxn id="35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B3865C1-75B2-4279-A206-D537FC580716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B513C674-2760-4A3F-A0A8-3E4F9C7D53DC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BC77B6-A72F-423E-BE2E-9A22B6F717F6}"/>
              </a:ext>
            </a:extLst>
          </p:cNvPr>
          <p:cNvSpPr/>
          <p:nvPr/>
        </p:nvSpPr>
        <p:spPr>
          <a:xfrm>
            <a:off x="2728270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EAA3B7F-1988-4A22-AC06-70D6469DB04E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8358342-E7F9-4476-B44A-7F5B2CCC3605}"/>
              </a:ext>
            </a:extLst>
          </p:cNvPr>
          <p:cNvCxnSpPr>
            <a:cxnSpLocks/>
          </p:cNvCxnSpPr>
          <p:nvPr/>
        </p:nvCxnSpPr>
        <p:spPr>
          <a:xfrm>
            <a:off x="4760643" y="335138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99CF50-377A-48F3-A242-54CAD267ABCB}"/>
              </a:ext>
            </a:extLst>
          </p:cNvPr>
          <p:cNvCxnSpPr>
            <a:cxnSpLocks/>
          </p:cNvCxnSpPr>
          <p:nvPr/>
        </p:nvCxnSpPr>
        <p:spPr>
          <a:xfrm>
            <a:off x="4769617" y="3605178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821916-99FF-47CA-96A6-72D38CFACAF7}"/>
              </a:ext>
            </a:extLst>
          </p:cNvPr>
          <p:cNvSpPr txBox="1"/>
          <p:nvPr/>
        </p:nvSpPr>
        <p:spPr>
          <a:xfrm>
            <a:off x="5080096" y="324112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470DFBE-6680-4515-9C31-AF052AA50A8B}"/>
              </a:ext>
            </a:extLst>
          </p:cNvPr>
          <p:cNvSpPr txBox="1"/>
          <p:nvPr/>
        </p:nvSpPr>
        <p:spPr>
          <a:xfrm>
            <a:off x="5080096" y="3504821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F77E42F-C721-4F63-B6DD-CA1CBD40FBE5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Network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A69A683-EDE4-4BE6-A244-F2C4EA44C94C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YAMATO office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AAC3B509-7E5E-4961-852F-BE339887FC36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YAMATO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BAE6847F-5925-41C2-A43E-A15A935D0CA7}"/>
              </a:ext>
            </a:extLst>
          </p:cNvPr>
          <p:cNvSpPr/>
          <p:nvPr/>
        </p:nvSpPr>
        <p:spPr>
          <a:xfrm>
            <a:off x="1810545" y="7351911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Label printer 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23A4901-91DF-4895-BCEE-15353B8D514C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75DCCF1-D6E7-AFC0-4672-4058EE3DF591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237305F-4599-865F-3A8B-3963955918D2}"/>
              </a:ext>
            </a:extLst>
          </p:cNvPr>
          <p:cNvCxnSpPr>
            <a:cxnSpLocks/>
            <a:stCxn id="4" idx="4"/>
            <a:endCxn id="31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A64B018-350E-9599-A3F6-23FAB639A755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465099-BEE7-F27B-787D-C04BD90F4620}"/>
              </a:ext>
            </a:extLst>
          </p:cNvPr>
          <p:cNvSpPr/>
          <p:nvPr/>
        </p:nvSpPr>
        <p:spPr>
          <a:xfrm>
            <a:off x="3589815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</a:t>
            </a:r>
            <a:r>
              <a:rPr kumimoji="1" lang="th-TH" altLang="ja-JP" sz="800" b="1" dirty="0">
                <a:solidFill>
                  <a:srgbClr val="FF0000"/>
                </a:solidFill>
              </a:rPr>
              <a:t>10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4A494E9B-CDBC-15C1-F527-9B1BD40C4457}"/>
              </a:ext>
            </a:extLst>
          </p:cNvPr>
          <p:cNvSpPr/>
          <p:nvPr/>
        </p:nvSpPr>
        <p:spPr>
          <a:xfrm>
            <a:off x="3506381" y="6407071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6DCF896D-D58E-C353-6642-D428FAB6D676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rot="16200000" flipV="1">
            <a:off x="2634256" y="5779021"/>
            <a:ext cx="832698" cy="170670"/>
          </a:xfrm>
          <a:prstGeom prst="bentConnector3">
            <a:avLst>
              <a:gd name="adj1" fmla="val 50915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3B12C265-7A65-025C-C02F-68EAA70086D3}"/>
              </a:ext>
            </a:extLst>
          </p:cNvPr>
          <p:cNvCxnSpPr>
            <a:cxnSpLocks/>
            <a:stCxn id="45" idx="0"/>
          </p:cNvCxnSpPr>
          <p:nvPr/>
        </p:nvCxnSpPr>
        <p:spPr>
          <a:xfrm rot="16200000" flipV="1">
            <a:off x="3353264" y="5636483"/>
            <a:ext cx="426899" cy="861545"/>
          </a:xfrm>
          <a:prstGeom prst="bentConnector2">
            <a:avLst/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オブジェクト 30">
            <a:extLst>
              <a:ext uri="{FF2B5EF4-FFF2-40B4-BE49-F238E27FC236}">
                <a16:creationId xmlns:a16="http://schemas.microsoft.com/office/drawing/2014/main" id="{1CF4415D-299A-A516-BF64-E30CD9FB5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60905"/>
              </p:ext>
            </p:extLst>
          </p:nvPr>
        </p:nvGraphicFramePr>
        <p:xfrm>
          <a:off x="549729" y="1188215"/>
          <a:ext cx="5901871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06" imgH="1836172" progId="Excel.Sheet.12">
                  <p:embed/>
                </p:oleObj>
              </mc:Choice>
              <mc:Fallback>
                <p:oleObj name="Worksheet" r:id="rId2" imgW="5448406" imgH="1836172" progId="Excel.Sheet.12">
                  <p:embed/>
                  <p:pic>
                    <p:nvPicPr>
                      <p:cNvPr id="31" name="オブジェクト 30">
                        <a:extLst>
                          <a:ext uri="{FF2B5EF4-FFF2-40B4-BE49-F238E27FC236}">
                            <a16:creationId xmlns:a16="http://schemas.microsoft.com/office/drawing/2014/main" id="{73DF3522-E355-B61B-3F18-59A72904B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29" y="1188215"/>
                        <a:ext cx="5901871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84">
            <a:extLst>
              <a:ext uri="{FF2B5EF4-FFF2-40B4-BE49-F238E27FC236}">
                <a16:creationId xmlns:a16="http://schemas.microsoft.com/office/drawing/2014/main" id="{0E7B3B40-BEF8-D17B-38E5-98A532447BF2}"/>
              </a:ext>
            </a:extLst>
          </p:cNvPr>
          <p:cNvSpPr/>
          <p:nvPr/>
        </p:nvSpPr>
        <p:spPr>
          <a:xfrm>
            <a:off x="2675415" y="7351077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Label printer #2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84">
            <a:extLst>
              <a:ext uri="{FF2B5EF4-FFF2-40B4-BE49-F238E27FC236}">
                <a16:creationId xmlns:a16="http://schemas.microsoft.com/office/drawing/2014/main" id="{CF6917A1-08A9-FA21-803C-D1C9529C04B8}"/>
              </a:ext>
            </a:extLst>
          </p:cNvPr>
          <p:cNvSpPr/>
          <p:nvPr/>
        </p:nvSpPr>
        <p:spPr>
          <a:xfrm>
            <a:off x="3540285" y="7351077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Label printer #3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84">
            <a:extLst>
              <a:ext uri="{FF2B5EF4-FFF2-40B4-BE49-F238E27FC236}">
                <a16:creationId xmlns:a16="http://schemas.microsoft.com/office/drawing/2014/main" id="{A919BC14-4955-D906-D9C4-56993AE57718}"/>
              </a:ext>
            </a:extLst>
          </p:cNvPr>
          <p:cNvSpPr/>
          <p:nvPr/>
        </p:nvSpPr>
        <p:spPr>
          <a:xfrm>
            <a:off x="4582454" y="6816945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Mobile printer 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23">
            <a:extLst>
              <a:ext uri="{FF2B5EF4-FFF2-40B4-BE49-F238E27FC236}">
                <a16:creationId xmlns:a16="http://schemas.microsoft.com/office/drawing/2014/main" id="{75E51BB3-0219-D6B7-CD88-C32D74D86060}"/>
              </a:ext>
            </a:extLst>
          </p:cNvPr>
          <p:cNvCxnSpPr>
            <a:cxnSpLocks/>
          </p:cNvCxnSpPr>
          <p:nvPr/>
        </p:nvCxnSpPr>
        <p:spPr>
          <a:xfrm>
            <a:off x="4769617" y="3866822"/>
            <a:ext cx="249107" cy="0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77">
            <a:extLst>
              <a:ext uri="{FF2B5EF4-FFF2-40B4-BE49-F238E27FC236}">
                <a16:creationId xmlns:a16="http://schemas.microsoft.com/office/drawing/2014/main" id="{965ED360-23A2-E095-BF84-7469976651CC}"/>
              </a:ext>
            </a:extLst>
          </p:cNvPr>
          <p:cNvSpPr txBox="1"/>
          <p:nvPr/>
        </p:nvSpPr>
        <p:spPr>
          <a:xfrm>
            <a:off x="5080096" y="3756097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Bluetooth</a:t>
            </a:r>
          </a:p>
        </p:txBody>
      </p:sp>
      <p:cxnSp>
        <p:nvCxnSpPr>
          <p:cNvPr id="14" name="直線コネクタ 23">
            <a:extLst>
              <a:ext uri="{FF2B5EF4-FFF2-40B4-BE49-F238E27FC236}">
                <a16:creationId xmlns:a16="http://schemas.microsoft.com/office/drawing/2014/main" id="{7993310D-FDA1-620C-C98B-E6519277514C}"/>
              </a:ext>
            </a:extLst>
          </p:cNvPr>
          <p:cNvCxnSpPr>
            <a:cxnSpLocks/>
            <a:stCxn id="85" idx="0"/>
            <a:endCxn id="130" idx="1"/>
          </p:cNvCxnSpPr>
          <p:nvPr/>
        </p:nvCxnSpPr>
        <p:spPr>
          <a:xfrm rot="5400000" flipH="1" flipV="1">
            <a:off x="1151451" y="5936237"/>
            <a:ext cx="2482438" cy="348911"/>
          </a:xfrm>
          <a:prstGeom prst="bentConnector2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23">
            <a:extLst>
              <a:ext uri="{FF2B5EF4-FFF2-40B4-BE49-F238E27FC236}">
                <a16:creationId xmlns:a16="http://schemas.microsoft.com/office/drawing/2014/main" id="{E2D8E768-67A9-F998-4DBA-97469919CB4B}"/>
              </a:ext>
            </a:extLst>
          </p:cNvPr>
          <p:cNvCxnSpPr>
            <a:cxnSpLocks/>
            <a:stCxn id="5" idx="0"/>
            <a:endCxn id="130" idx="1"/>
          </p:cNvCxnSpPr>
          <p:nvPr/>
        </p:nvCxnSpPr>
        <p:spPr>
          <a:xfrm rot="16200000" flipV="1">
            <a:off x="1584304" y="5852295"/>
            <a:ext cx="2481604" cy="515959"/>
          </a:xfrm>
          <a:prstGeom prst="bentConnector4">
            <a:avLst>
              <a:gd name="adj1" fmla="val 14543"/>
              <a:gd name="adj2" fmla="val 166951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23">
            <a:extLst>
              <a:ext uri="{FF2B5EF4-FFF2-40B4-BE49-F238E27FC236}">
                <a16:creationId xmlns:a16="http://schemas.microsoft.com/office/drawing/2014/main" id="{46408388-B19D-9902-7C0B-C7CD38CBDACC}"/>
              </a:ext>
            </a:extLst>
          </p:cNvPr>
          <p:cNvCxnSpPr>
            <a:cxnSpLocks/>
            <a:stCxn id="6" idx="0"/>
            <a:endCxn id="130" idx="1"/>
          </p:cNvCxnSpPr>
          <p:nvPr/>
        </p:nvCxnSpPr>
        <p:spPr>
          <a:xfrm rot="16200000" flipV="1">
            <a:off x="2016739" y="5419860"/>
            <a:ext cx="2481604" cy="1380829"/>
          </a:xfrm>
          <a:prstGeom prst="bentConnector4">
            <a:avLst>
              <a:gd name="adj1" fmla="val 14543"/>
              <a:gd name="adj2" fmla="val 125017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コネクタ: カギ線 88">
            <a:extLst>
              <a:ext uri="{FF2B5EF4-FFF2-40B4-BE49-F238E27FC236}">
                <a16:creationId xmlns:a16="http://schemas.microsoft.com/office/drawing/2014/main" id="{56B8ACFD-0A00-93EA-33B9-4111A7653555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4012060" y="5838881"/>
            <a:ext cx="963140" cy="992988"/>
          </a:xfrm>
          <a:prstGeom prst="bentConnector2">
            <a:avLst/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B215DC4-4190-475C-F4EA-30C39A0FA920}"/>
              </a:ext>
            </a:extLst>
          </p:cNvPr>
          <p:cNvSpPr/>
          <p:nvPr/>
        </p:nvSpPr>
        <p:spPr>
          <a:xfrm>
            <a:off x="4676130" y="611027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6887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5-10-4. Location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1B9736-438B-C026-1E0A-2BC06725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" y="1458861"/>
            <a:ext cx="5880545" cy="26091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3998D4-87CD-621B-6064-3EC6D686E37E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11A0D3-2663-5324-EE7A-D89545B8A207}"/>
              </a:ext>
            </a:extLst>
          </p:cNvPr>
          <p:cNvSpPr/>
          <p:nvPr/>
        </p:nvSpPr>
        <p:spPr>
          <a:xfrm>
            <a:off x="536577" y="4169391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1346196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5-10-5. User master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5285A7-4426-3A8E-50C4-F980CAA5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" y="1458861"/>
            <a:ext cx="5770817" cy="179297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0672EB-1418-B9F0-D47E-2D098DC9768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C86C16-324D-6B89-C221-634C10E50B86}"/>
              </a:ext>
            </a:extLst>
          </p:cNvPr>
          <p:cNvSpPr/>
          <p:nvPr/>
        </p:nvSpPr>
        <p:spPr>
          <a:xfrm>
            <a:off x="543592" y="335322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278960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5-10-6. User Credential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34F976-E65E-CD24-2DD4-DB0AD7BC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" y="1458861"/>
            <a:ext cx="5797296" cy="27262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F04EDC-0DFB-55A0-9799-80B193036F6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105AA0-7764-E19F-EAAC-0533C3F73725}"/>
              </a:ext>
            </a:extLst>
          </p:cNvPr>
          <p:cNvSpPr/>
          <p:nvPr/>
        </p:nvSpPr>
        <p:spPr>
          <a:xfrm>
            <a:off x="536577" y="4286460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2174275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5-10-7. Authority Master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89B4EA-FFBB-F9B0-842A-99D2537A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5" y="1513757"/>
            <a:ext cx="5926484" cy="2741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5B25D6-D981-ECA5-8BF9-6B7835130C89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114524-233D-19D5-0AF5-D4D86D59DEBC}"/>
              </a:ext>
            </a:extLst>
          </p:cNvPr>
          <p:cNvSpPr/>
          <p:nvPr/>
        </p:nvSpPr>
        <p:spPr>
          <a:xfrm>
            <a:off x="507415" y="4411296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2702582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5-10-8. Crusher Ratio master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28C58E-5F86-F242-115E-B78DB4009524}"/>
              </a:ext>
            </a:extLst>
          </p:cNvPr>
          <p:cNvSpPr/>
          <p:nvPr/>
        </p:nvSpPr>
        <p:spPr>
          <a:xfrm>
            <a:off x="522923" y="4978504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11841AC-103E-1581-17CC-66614A11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458861"/>
            <a:ext cx="5915023" cy="289056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1BD91E-42CA-D7FB-188A-FB2F831223A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88ADF0F-06FA-6E08-3630-96F7601ED840}"/>
              </a:ext>
            </a:extLst>
          </p:cNvPr>
          <p:cNvSpPr/>
          <p:nvPr/>
        </p:nvSpPr>
        <p:spPr>
          <a:xfrm>
            <a:off x="4362900" y="96688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テキスト ボックス 29">
            <a:extLst>
              <a:ext uri="{FF2B5EF4-FFF2-40B4-BE49-F238E27FC236}">
                <a16:creationId xmlns:a16="http://schemas.microsoft.com/office/drawing/2014/main" id="{03B45883-4097-21F1-763E-4488EB55C0EF}"/>
              </a:ext>
            </a:extLst>
          </p:cNvPr>
          <p:cNvSpPr txBox="1"/>
          <p:nvPr/>
        </p:nvSpPr>
        <p:spPr>
          <a:xfrm>
            <a:off x="522922" y="7016358"/>
            <a:ext cx="512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/>
              <a:t>Crusher details</a:t>
            </a:r>
          </a:p>
          <a:p>
            <a:r>
              <a:rPr kumimoji="1" lang="en-US" altLang="ja-JP" sz="800" dirty="0"/>
              <a:t>1. </a:t>
            </a:r>
            <a:r>
              <a:rPr kumimoji="1" lang="en-US" altLang="ja-JP" sz="800" b="1" dirty="0"/>
              <a:t>Virgin</a:t>
            </a:r>
            <a:r>
              <a:rPr kumimoji="1" lang="en-US" altLang="ja-JP" sz="800" dirty="0"/>
              <a:t> (Part No.)</a:t>
            </a:r>
          </a:p>
          <a:p>
            <a:r>
              <a:rPr kumimoji="1" lang="en-US" altLang="ja-JP" sz="800" dirty="0"/>
              <a:t>2. </a:t>
            </a:r>
            <a:r>
              <a:rPr kumimoji="1" lang="en-US" altLang="ja-JP" sz="800" b="1" dirty="0"/>
              <a:t>Crusher</a:t>
            </a:r>
            <a:r>
              <a:rPr kumimoji="1" lang="en-US" altLang="ja-JP" sz="800" dirty="0"/>
              <a:t> (Part No.)</a:t>
            </a:r>
          </a:p>
          <a:p>
            <a:r>
              <a:rPr kumimoji="1" lang="en-US" altLang="ja-JP" sz="800" dirty="0"/>
              <a:t>3. </a:t>
            </a:r>
            <a:r>
              <a:rPr kumimoji="1" lang="en-US" altLang="ja-JP" sz="800" b="1" dirty="0"/>
              <a:t>Ratio(%)</a:t>
            </a:r>
            <a:r>
              <a:rPr kumimoji="1" lang="en-US" altLang="ja-JP" sz="800" dirty="0"/>
              <a:t> – The default ratio of each item. It can be </a:t>
            </a:r>
            <a:r>
              <a:rPr kumimoji="1" lang="en-US" altLang="ja-JP" sz="800" dirty="0">
                <a:highlight>
                  <a:srgbClr val="FFFF00"/>
                </a:highlight>
              </a:rPr>
              <a:t>5/10/15/20/25</a:t>
            </a:r>
            <a:r>
              <a:rPr kumimoji="1" lang="en-US" altLang="ja-JP" sz="800" dirty="0"/>
              <a:t> shown in drop down list in handy.</a:t>
            </a:r>
          </a:p>
          <a:p>
            <a:r>
              <a:rPr kumimoji="1" lang="en-US" altLang="ja-JP" sz="800" dirty="0"/>
              <a:t>4. </a:t>
            </a:r>
            <a:r>
              <a:rPr kumimoji="1" lang="en-US" altLang="ja-JP" sz="800" b="1" dirty="0"/>
              <a:t>Max Rate(%)</a:t>
            </a:r>
            <a:r>
              <a:rPr kumimoji="1" lang="en-US" altLang="ja-JP" sz="800" dirty="0"/>
              <a:t> – The maximum rate of crusher that able to choose in handy.</a:t>
            </a:r>
          </a:p>
          <a:p>
            <a:r>
              <a:rPr kumimoji="1" lang="en-US" altLang="ja-JP" sz="800" dirty="0"/>
              <a:t>5. </a:t>
            </a:r>
            <a:r>
              <a:rPr kumimoji="1" lang="en-US" altLang="ja-JP" sz="800" b="1" dirty="0"/>
              <a:t>FG</a:t>
            </a:r>
            <a:r>
              <a:rPr kumimoji="1" lang="en-US" altLang="ja-JP" sz="800" dirty="0"/>
              <a:t> (Part No.)</a:t>
            </a:r>
          </a:p>
          <a:p>
            <a:endParaRPr kumimoji="1" lang="en-US" altLang="ja-JP" sz="800" dirty="0"/>
          </a:p>
          <a:p>
            <a:r>
              <a:rPr kumimoji="1" lang="en-US" altLang="ja-JP" sz="800" dirty="0"/>
              <a:t>* User must define the crusher information for INJECTION process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2EA85-E5A0-5132-7D96-1297994253B9}"/>
              </a:ext>
            </a:extLst>
          </p:cNvPr>
          <p:cNvSpPr/>
          <p:nvPr/>
        </p:nvSpPr>
        <p:spPr>
          <a:xfrm>
            <a:off x="607242" y="2171700"/>
            <a:ext cx="5844358" cy="2125486"/>
          </a:xfrm>
          <a:prstGeom prst="rect">
            <a:avLst/>
          </a:prstGeom>
          <a:solidFill>
            <a:srgbClr val="F3F5F9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3F0BD-D7E1-D084-C296-D80780651237}"/>
              </a:ext>
            </a:extLst>
          </p:cNvPr>
          <p:cNvSpPr/>
          <p:nvPr/>
        </p:nvSpPr>
        <p:spPr>
          <a:xfrm>
            <a:off x="2922270" y="1473808"/>
            <a:ext cx="1116330" cy="130202"/>
          </a:xfrm>
          <a:prstGeom prst="rect">
            <a:avLst/>
          </a:prstGeom>
          <a:solidFill>
            <a:srgbClr val="0070C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Crusher Ratio Master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CD58E1-ED00-CCF2-96AA-005E61AC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7" y="2196605"/>
            <a:ext cx="5901369" cy="2691581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8DE3198-FB18-677B-F9B3-D16021CBA8F7}"/>
              </a:ext>
            </a:extLst>
          </p:cNvPr>
          <p:cNvSpPr/>
          <p:nvPr/>
        </p:nvSpPr>
        <p:spPr>
          <a:xfrm>
            <a:off x="3608452" y="200740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6086CB3-9CE3-4DC8-C110-550D80AB477E}"/>
              </a:ext>
            </a:extLst>
          </p:cNvPr>
          <p:cNvSpPr/>
          <p:nvPr/>
        </p:nvSpPr>
        <p:spPr>
          <a:xfrm>
            <a:off x="6165030" y="640054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F3718B0-922F-2564-538E-B53AC602CD53}"/>
              </a:ext>
            </a:extLst>
          </p:cNvPr>
          <p:cNvSpPr/>
          <p:nvPr/>
        </p:nvSpPr>
        <p:spPr>
          <a:xfrm>
            <a:off x="3973881" y="6615090"/>
            <a:ext cx="2109789" cy="730429"/>
          </a:xfrm>
          <a:prstGeom prst="borderCallout1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lang="en-US" sz="700" dirty="0"/>
              <a:t>These values can be further modified which defined in the HT settings config named '</a:t>
            </a:r>
            <a:r>
              <a:rPr lang="en-US" sz="700" dirty="0" err="1">
                <a:highlight>
                  <a:srgbClr val="FFFF00"/>
                </a:highlight>
              </a:rPr>
              <a:t>crusher_ratio</a:t>
            </a:r>
            <a:r>
              <a:rPr lang="en-US" sz="700" dirty="0"/>
              <a:t>’.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For example</a:t>
            </a:r>
          </a:p>
          <a:p>
            <a:pPr algn="l" defTabSz="914400"/>
            <a:r>
              <a:rPr kumimoji="1" lang="en-US" sz="700" kern="0" dirty="0" err="1">
                <a:solidFill>
                  <a:prstClr val="black"/>
                </a:solidFill>
              </a:rPr>
              <a:t>crusher_ratio</a:t>
            </a:r>
            <a:r>
              <a:rPr kumimoji="1" lang="en-US" sz="700" kern="0" dirty="0">
                <a:solidFill>
                  <a:prstClr val="black"/>
                </a:solidFill>
              </a:rPr>
              <a:t>=5,10,15,20,25</a:t>
            </a:r>
          </a:p>
        </p:txBody>
      </p:sp>
    </p:spTree>
    <p:extLst>
      <p:ext uri="{BB962C8B-B14F-4D97-AF65-F5344CB8AC3E}">
        <p14:creationId xmlns:p14="http://schemas.microsoft.com/office/powerpoint/2010/main" val="636757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5-10-9. BOM master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28C58E-5F86-F242-115E-B78DB4009524}"/>
              </a:ext>
            </a:extLst>
          </p:cNvPr>
          <p:cNvSpPr/>
          <p:nvPr/>
        </p:nvSpPr>
        <p:spPr>
          <a:xfrm>
            <a:off x="519772" y="5766270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Edit mode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Transitions to edit screen mode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Save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Save data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1BD91E-42CA-D7FB-188A-FB2F831223A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88ADF0F-06FA-6E08-3630-96F7601ED840}"/>
              </a:ext>
            </a:extLst>
          </p:cNvPr>
          <p:cNvSpPr/>
          <p:nvPr/>
        </p:nvSpPr>
        <p:spPr>
          <a:xfrm>
            <a:off x="4362900" y="96688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420C7-D540-B8F0-D2DF-D40E2BAC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14" y="1408166"/>
            <a:ext cx="5944185" cy="29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38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6. Q&amp;A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66</a:t>
            </a:fld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21290CBD-22A3-4F1E-9FDB-AED3BD8BB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95059"/>
              </p:ext>
            </p:extLst>
          </p:nvPr>
        </p:nvGraphicFramePr>
        <p:xfrm>
          <a:off x="598805" y="1068388"/>
          <a:ext cx="6323013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64479" imgH="4495984" progId="Excel.Sheet.12">
                  <p:embed/>
                </p:oleObj>
              </mc:Choice>
              <mc:Fallback>
                <p:oleObj name="Worksheet" r:id="rId2" imgW="11864479" imgH="449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805" y="1068388"/>
                        <a:ext cx="6323013" cy="23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4832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7. Sign off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We hereby acknowledge and agree the above-mentioned blueprint requirements.</a:t>
            </a:r>
          </a:p>
          <a:p>
            <a:r>
              <a:rPr kumimoji="1" lang="en-US" altLang="ja-JP" sz="1100" dirty="0"/>
              <a:t>Any changes required after the sign off for this blueprint will be addressed through the change request process.</a:t>
            </a:r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Yamato Electric (Thailand) Co., Ltd.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67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90420F3-7B7A-4B78-ABC9-A008029EF8A5}"/>
              </a:ext>
            </a:extLst>
          </p:cNvPr>
          <p:cNvCxnSpPr/>
          <p:nvPr/>
        </p:nvCxnSpPr>
        <p:spPr>
          <a:xfrm>
            <a:off x="914400" y="261366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50AB8E-0EC0-451B-BBC4-0048C23F7D3F}"/>
              </a:ext>
            </a:extLst>
          </p:cNvPr>
          <p:cNvSpPr txBox="1"/>
          <p:nvPr/>
        </p:nvSpPr>
        <p:spPr>
          <a:xfrm>
            <a:off x="471487" y="9050592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## END OF BLUEPRINT##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386555-3738-4255-9F84-2F631BE2C7B1}"/>
              </a:ext>
            </a:extLst>
          </p:cNvPr>
          <p:cNvSpPr txBox="1"/>
          <p:nvPr/>
        </p:nvSpPr>
        <p:spPr>
          <a:xfrm>
            <a:off x="406400" y="280352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5FF5FE5-9456-4C8D-B357-5E4DEF7C44DA}"/>
              </a:ext>
            </a:extLst>
          </p:cNvPr>
          <p:cNvCxnSpPr/>
          <p:nvPr/>
        </p:nvCxnSpPr>
        <p:spPr>
          <a:xfrm>
            <a:off x="914400" y="316750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74A4B8-94E2-44F6-B2F7-812EBA49BC1B}"/>
              </a:ext>
            </a:extLst>
          </p:cNvPr>
          <p:cNvSpPr txBox="1"/>
          <p:nvPr/>
        </p:nvSpPr>
        <p:spPr>
          <a:xfrm>
            <a:off x="406400" y="337296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0023414-0265-40F1-8819-468BEA9015F7}"/>
              </a:ext>
            </a:extLst>
          </p:cNvPr>
          <p:cNvCxnSpPr/>
          <p:nvPr/>
        </p:nvCxnSpPr>
        <p:spPr>
          <a:xfrm>
            <a:off x="914400" y="373694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737A60-DFC6-4089-8BFA-08E793EDB353}"/>
              </a:ext>
            </a:extLst>
          </p:cNvPr>
          <p:cNvSpPr txBox="1"/>
          <p:nvPr/>
        </p:nvSpPr>
        <p:spPr>
          <a:xfrm>
            <a:off x="406400" y="394840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F4DB5FC-8BCE-4AD0-873B-B6579CBD4EA5}"/>
              </a:ext>
            </a:extLst>
          </p:cNvPr>
          <p:cNvCxnSpPr/>
          <p:nvPr/>
        </p:nvCxnSpPr>
        <p:spPr>
          <a:xfrm>
            <a:off x="914400" y="431238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CC8B6FE-3581-44FC-9DEC-F1544EF8213E}"/>
              </a:ext>
            </a:extLst>
          </p:cNvPr>
          <p:cNvSpPr txBox="1"/>
          <p:nvPr/>
        </p:nvSpPr>
        <p:spPr>
          <a:xfrm>
            <a:off x="370469" y="4803435"/>
            <a:ext cx="61170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00" b="1" dirty="0"/>
          </a:p>
          <a:p>
            <a:r>
              <a:rPr kumimoji="1" lang="en-US" altLang="ja-JP" sz="1100" b="1" dirty="0"/>
              <a:t>TOMAS TECH CO.,LTD.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707B7E2-24C5-412A-9BC8-0D9042932055}"/>
              </a:ext>
            </a:extLst>
          </p:cNvPr>
          <p:cNvCxnSpPr/>
          <p:nvPr/>
        </p:nvCxnSpPr>
        <p:spPr>
          <a:xfrm>
            <a:off x="878469" y="559689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BA96C3-9C73-4888-897B-5BC28C9248F2}"/>
              </a:ext>
            </a:extLst>
          </p:cNvPr>
          <p:cNvSpPr txBox="1"/>
          <p:nvPr/>
        </p:nvSpPr>
        <p:spPr>
          <a:xfrm>
            <a:off x="370469" y="578675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F5E6E3F-76DF-49DB-B1A8-191FD6CD5E3A}"/>
              </a:ext>
            </a:extLst>
          </p:cNvPr>
          <p:cNvCxnSpPr/>
          <p:nvPr/>
        </p:nvCxnSpPr>
        <p:spPr>
          <a:xfrm>
            <a:off x="878469" y="615073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CD97158-E796-43D8-9519-A676C5C9D762}"/>
              </a:ext>
            </a:extLst>
          </p:cNvPr>
          <p:cNvSpPr txBox="1"/>
          <p:nvPr/>
        </p:nvSpPr>
        <p:spPr>
          <a:xfrm>
            <a:off x="370469" y="635619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42595CF-7823-4846-8F78-5C88BB12B09C}"/>
              </a:ext>
            </a:extLst>
          </p:cNvPr>
          <p:cNvCxnSpPr/>
          <p:nvPr/>
        </p:nvCxnSpPr>
        <p:spPr>
          <a:xfrm>
            <a:off x="878469" y="672017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EB37B7C-8A64-4ABE-8445-719B07C37BEA}"/>
              </a:ext>
            </a:extLst>
          </p:cNvPr>
          <p:cNvSpPr txBox="1"/>
          <p:nvPr/>
        </p:nvSpPr>
        <p:spPr>
          <a:xfrm>
            <a:off x="370469" y="693163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FE87F5B-C513-409D-8C9B-CFE24CDC7CBF}"/>
              </a:ext>
            </a:extLst>
          </p:cNvPr>
          <p:cNvCxnSpPr/>
          <p:nvPr/>
        </p:nvCxnSpPr>
        <p:spPr>
          <a:xfrm>
            <a:off x="878469" y="729561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Hardware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A5215D0-E60A-3E74-9956-8B76764118A9}"/>
              </a:ext>
            </a:extLst>
          </p:cNvPr>
          <p:cNvCxnSpPr>
            <a:cxnSpLocks/>
            <a:stCxn id="8" idx="3"/>
            <a:endCxn id="35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CA8569-C3A5-EE24-D084-C2C8EB946013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D3A88FC-669E-1F60-6831-AC254D386BF6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8" name="フローチャート: 磁気ディスク 7">
            <a:extLst>
              <a:ext uri="{FF2B5EF4-FFF2-40B4-BE49-F238E27FC236}">
                <a16:creationId xmlns:a16="http://schemas.microsoft.com/office/drawing/2014/main" id="{7C9661C2-51E2-9F26-75CD-0DD854CF0C7B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0B96391-4C5E-2E68-66E1-12EE9417BEDB}"/>
              </a:ext>
            </a:extLst>
          </p:cNvPr>
          <p:cNvSpPr/>
          <p:nvPr/>
        </p:nvSpPr>
        <p:spPr>
          <a:xfrm>
            <a:off x="2743510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51DCF9-9375-D45B-B5B1-82E83B88E896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DAD4E2E-E0DE-8BFA-6683-361FC902DCCE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1FCEBEE-D77F-59F9-449C-A48C183723D4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YAMATO office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4C8EE6C-6B93-D8D1-3141-10A75B762B67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YAMATO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31" name="オブジェクト 30">
            <a:extLst>
              <a:ext uri="{FF2B5EF4-FFF2-40B4-BE49-F238E27FC236}">
                <a16:creationId xmlns:a16="http://schemas.microsoft.com/office/drawing/2014/main" id="{73DF3522-E355-B61B-3F18-59A72904B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910146"/>
              </p:ext>
            </p:extLst>
          </p:nvPr>
        </p:nvGraphicFramePr>
        <p:xfrm>
          <a:off x="549729" y="1188215"/>
          <a:ext cx="5901871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06" imgH="1836172" progId="Excel.Sheet.12">
                  <p:embed/>
                </p:oleObj>
              </mc:Choice>
              <mc:Fallback>
                <p:oleObj name="Worksheet" r:id="rId2" imgW="5448406" imgH="1836172" progId="Excel.Sheet.12">
                  <p:embed/>
                  <p:pic>
                    <p:nvPicPr>
                      <p:cNvPr id="124" name="オブジェクト 123">
                        <a:extLst>
                          <a:ext uri="{FF2B5EF4-FFF2-40B4-BE49-F238E27FC236}">
                            <a16:creationId xmlns:a16="http://schemas.microsoft.com/office/drawing/2014/main" id="{D596B5E9-BC36-4563-A99F-113F00204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29" y="1188215"/>
                        <a:ext cx="5901871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45EAD81-F3B6-426E-ABF1-AF722AF00F26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2D7B24D-C355-4253-73FD-A6AA3B7F8928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68777F6-6244-B988-E7EF-256E864EE9AF}"/>
              </a:ext>
            </a:extLst>
          </p:cNvPr>
          <p:cNvCxnSpPr>
            <a:cxnSpLocks/>
            <a:stCxn id="8" idx="4"/>
            <a:endCxn id="33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0338ED1-89B2-85F0-5857-6BFF0E3A54D0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8DE7B33-DAB4-3987-BB82-867803E9F635}"/>
              </a:ext>
            </a:extLst>
          </p:cNvPr>
          <p:cNvSpPr/>
          <p:nvPr/>
        </p:nvSpPr>
        <p:spPr>
          <a:xfrm>
            <a:off x="3605055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</a:t>
            </a:r>
            <a:r>
              <a:rPr kumimoji="1" lang="th-TH" altLang="ja-JP" sz="800" b="1" dirty="0">
                <a:solidFill>
                  <a:srgbClr val="FF0000"/>
                </a:solidFill>
              </a:rPr>
              <a:t>10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A8234E75-0716-3C3A-4038-4036059A74C9}"/>
              </a:ext>
            </a:extLst>
          </p:cNvPr>
          <p:cNvSpPr/>
          <p:nvPr/>
        </p:nvSpPr>
        <p:spPr>
          <a:xfrm>
            <a:off x="3521621" y="6407071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49774CFD-5475-FF56-D422-B45A53D689FF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rot="16200000" flipV="1">
            <a:off x="2641876" y="5771401"/>
            <a:ext cx="832698" cy="185910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101AC1-7315-0640-FF8E-162D654B8913}"/>
              </a:ext>
            </a:extLst>
          </p:cNvPr>
          <p:cNvSpPr/>
          <p:nvPr/>
        </p:nvSpPr>
        <p:spPr>
          <a:xfrm>
            <a:off x="3250486" y="4290212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361F52D-748B-7423-056B-68239CA05B4E}"/>
              </a:ext>
            </a:extLst>
          </p:cNvPr>
          <p:cNvSpPr/>
          <p:nvPr/>
        </p:nvSpPr>
        <p:spPr>
          <a:xfrm>
            <a:off x="2596846" y="6135198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0D61E98-FF6F-2B1C-A6E4-45832575588D}"/>
              </a:ext>
            </a:extLst>
          </p:cNvPr>
          <p:cNvSpPr/>
          <p:nvPr/>
        </p:nvSpPr>
        <p:spPr>
          <a:xfrm>
            <a:off x="2743932" y="6635703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EDF0956-D778-1915-56D8-0A42B82AB122}"/>
              </a:ext>
            </a:extLst>
          </p:cNvPr>
          <p:cNvSpPr/>
          <p:nvPr/>
        </p:nvSpPr>
        <p:spPr>
          <a:xfrm>
            <a:off x="3604347" y="663386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</a:t>
            </a:r>
            <a:r>
              <a:rPr kumimoji="1" lang="th-TH" altLang="ja-JP" sz="800" b="1" dirty="0">
                <a:solidFill>
                  <a:srgbClr val="FF0000"/>
                </a:solidFill>
              </a:rPr>
              <a:t>10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AA3585B5-18E4-1213-3FA7-A618F45BD5A5}"/>
              </a:ext>
            </a:extLst>
          </p:cNvPr>
          <p:cNvSpPr/>
          <p:nvPr/>
        </p:nvSpPr>
        <p:spPr>
          <a:xfrm>
            <a:off x="3521620" y="6772766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3D63EB5-2B8A-313C-532F-388531EC24DE}"/>
              </a:ext>
            </a:extLst>
          </p:cNvPr>
          <p:cNvSpPr/>
          <p:nvPr/>
        </p:nvSpPr>
        <p:spPr>
          <a:xfrm>
            <a:off x="4091954" y="6935071"/>
            <a:ext cx="495907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AC220V*10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16" name="正方形/長方形 84">
            <a:extLst>
              <a:ext uri="{FF2B5EF4-FFF2-40B4-BE49-F238E27FC236}">
                <a16:creationId xmlns:a16="http://schemas.microsoft.com/office/drawing/2014/main" id="{F61DC68F-6375-190F-290D-B453B56FD450}"/>
              </a:ext>
            </a:extLst>
          </p:cNvPr>
          <p:cNvSpPr/>
          <p:nvPr/>
        </p:nvSpPr>
        <p:spPr>
          <a:xfrm>
            <a:off x="1829110" y="7719730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Label printer 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84">
            <a:extLst>
              <a:ext uri="{FF2B5EF4-FFF2-40B4-BE49-F238E27FC236}">
                <a16:creationId xmlns:a16="http://schemas.microsoft.com/office/drawing/2014/main" id="{ADD9765E-5EF3-B314-F3B9-69DD8155BFB7}"/>
              </a:ext>
            </a:extLst>
          </p:cNvPr>
          <p:cNvSpPr/>
          <p:nvPr/>
        </p:nvSpPr>
        <p:spPr>
          <a:xfrm>
            <a:off x="2693980" y="7718896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Label printer #2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20" name="正方形/長方形 84">
            <a:extLst>
              <a:ext uri="{FF2B5EF4-FFF2-40B4-BE49-F238E27FC236}">
                <a16:creationId xmlns:a16="http://schemas.microsoft.com/office/drawing/2014/main" id="{EE4EDEE2-16FF-99FE-BAD2-C42C1110F180}"/>
              </a:ext>
            </a:extLst>
          </p:cNvPr>
          <p:cNvSpPr/>
          <p:nvPr/>
        </p:nvSpPr>
        <p:spPr>
          <a:xfrm>
            <a:off x="3558850" y="7718896"/>
            <a:ext cx="815340" cy="32938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Label printer #3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B39092-6624-F784-0495-7EF4E62B9167}"/>
              </a:ext>
            </a:extLst>
          </p:cNvPr>
          <p:cNvCxnSpPr>
            <a:cxnSpLocks/>
            <a:stCxn id="16" idx="0"/>
            <a:endCxn id="32" idx="1"/>
          </p:cNvCxnSpPr>
          <p:nvPr/>
        </p:nvCxnSpPr>
        <p:spPr>
          <a:xfrm rot="5400000" flipH="1" flipV="1">
            <a:off x="976825" y="6129429"/>
            <a:ext cx="2850257" cy="330346"/>
          </a:xfrm>
          <a:prstGeom prst="bentConnector2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3">
            <a:extLst>
              <a:ext uri="{FF2B5EF4-FFF2-40B4-BE49-F238E27FC236}">
                <a16:creationId xmlns:a16="http://schemas.microsoft.com/office/drawing/2014/main" id="{C3A82203-BC4F-DFAE-5C3B-9CBF537F85E4}"/>
              </a:ext>
            </a:extLst>
          </p:cNvPr>
          <p:cNvCxnSpPr>
            <a:cxnSpLocks/>
            <a:stCxn id="18" idx="0"/>
            <a:endCxn id="32" idx="1"/>
          </p:cNvCxnSpPr>
          <p:nvPr/>
        </p:nvCxnSpPr>
        <p:spPr>
          <a:xfrm rot="16200000" flipV="1">
            <a:off x="1409677" y="6026923"/>
            <a:ext cx="2849423" cy="534524"/>
          </a:xfrm>
          <a:prstGeom prst="bentConnector4">
            <a:avLst>
              <a:gd name="adj1" fmla="val 13415"/>
              <a:gd name="adj2" fmla="val 161775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3">
            <a:extLst>
              <a:ext uri="{FF2B5EF4-FFF2-40B4-BE49-F238E27FC236}">
                <a16:creationId xmlns:a16="http://schemas.microsoft.com/office/drawing/2014/main" id="{3FA44865-65E7-EDC5-BDFD-4BA3EC85E9ED}"/>
              </a:ext>
            </a:extLst>
          </p:cNvPr>
          <p:cNvCxnSpPr>
            <a:cxnSpLocks/>
            <a:stCxn id="20" idx="0"/>
            <a:endCxn id="32" idx="1"/>
          </p:cNvCxnSpPr>
          <p:nvPr/>
        </p:nvCxnSpPr>
        <p:spPr>
          <a:xfrm rot="16200000" flipV="1">
            <a:off x="1842112" y="5594488"/>
            <a:ext cx="2849423" cy="1399394"/>
          </a:xfrm>
          <a:prstGeom prst="bentConnector4">
            <a:avLst>
              <a:gd name="adj1" fmla="val 13236"/>
              <a:gd name="adj2" fmla="val 123959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61">
            <a:extLst>
              <a:ext uri="{FF2B5EF4-FFF2-40B4-BE49-F238E27FC236}">
                <a16:creationId xmlns:a16="http://schemas.microsoft.com/office/drawing/2014/main" id="{54E787B0-1B65-353E-796F-EAC24F1BA6CE}"/>
              </a:ext>
            </a:extLst>
          </p:cNvPr>
          <p:cNvCxnSpPr>
            <a:cxnSpLocks/>
          </p:cNvCxnSpPr>
          <p:nvPr/>
        </p:nvCxnSpPr>
        <p:spPr>
          <a:xfrm>
            <a:off x="4760643" y="335138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23">
            <a:extLst>
              <a:ext uri="{FF2B5EF4-FFF2-40B4-BE49-F238E27FC236}">
                <a16:creationId xmlns:a16="http://schemas.microsoft.com/office/drawing/2014/main" id="{B464F445-44C2-2BB4-7491-B4006CE37A47}"/>
              </a:ext>
            </a:extLst>
          </p:cNvPr>
          <p:cNvCxnSpPr>
            <a:cxnSpLocks/>
          </p:cNvCxnSpPr>
          <p:nvPr/>
        </p:nvCxnSpPr>
        <p:spPr>
          <a:xfrm>
            <a:off x="4769617" y="3605178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76">
            <a:extLst>
              <a:ext uri="{FF2B5EF4-FFF2-40B4-BE49-F238E27FC236}">
                <a16:creationId xmlns:a16="http://schemas.microsoft.com/office/drawing/2014/main" id="{14A973A4-0CD5-597C-4403-8FE48410D823}"/>
              </a:ext>
            </a:extLst>
          </p:cNvPr>
          <p:cNvSpPr txBox="1"/>
          <p:nvPr/>
        </p:nvSpPr>
        <p:spPr>
          <a:xfrm>
            <a:off x="5080096" y="324112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39" name="テキスト ボックス 77">
            <a:extLst>
              <a:ext uri="{FF2B5EF4-FFF2-40B4-BE49-F238E27FC236}">
                <a16:creationId xmlns:a16="http://schemas.microsoft.com/office/drawing/2014/main" id="{46D53AA4-04E8-C028-5046-9C2E261CA396}"/>
              </a:ext>
            </a:extLst>
          </p:cNvPr>
          <p:cNvSpPr txBox="1"/>
          <p:nvPr/>
        </p:nvSpPr>
        <p:spPr>
          <a:xfrm>
            <a:off x="5080096" y="3504821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cxnSp>
        <p:nvCxnSpPr>
          <p:cNvPr id="40" name="直線コネクタ 23">
            <a:extLst>
              <a:ext uri="{FF2B5EF4-FFF2-40B4-BE49-F238E27FC236}">
                <a16:creationId xmlns:a16="http://schemas.microsoft.com/office/drawing/2014/main" id="{6B469B5C-B890-F797-3C12-FE0696B0E043}"/>
              </a:ext>
            </a:extLst>
          </p:cNvPr>
          <p:cNvCxnSpPr>
            <a:cxnSpLocks/>
          </p:cNvCxnSpPr>
          <p:nvPr/>
        </p:nvCxnSpPr>
        <p:spPr>
          <a:xfrm>
            <a:off x="4769617" y="3866822"/>
            <a:ext cx="249107" cy="0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77">
            <a:extLst>
              <a:ext uri="{FF2B5EF4-FFF2-40B4-BE49-F238E27FC236}">
                <a16:creationId xmlns:a16="http://schemas.microsoft.com/office/drawing/2014/main" id="{285279D7-2E7B-CD87-92B8-097CB073C11F}"/>
              </a:ext>
            </a:extLst>
          </p:cNvPr>
          <p:cNvSpPr txBox="1"/>
          <p:nvPr/>
        </p:nvSpPr>
        <p:spPr>
          <a:xfrm>
            <a:off x="5080096" y="3756097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Bluetooth</a:t>
            </a:r>
          </a:p>
        </p:txBody>
      </p:sp>
      <p:sp>
        <p:nvSpPr>
          <p:cNvPr id="43" name="正方形/長方形 47">
            <a:extLst>
              <a:ext uri="{FF2B5EF4-FFF2-40B4-BE49-F238E27FC236}">
                <a16:creationId xmlns:a16="http://schemas.microsoft.com/office/drawing/2014/main" id="{F888695B-51E1-BE8A-D2EE-20CB43A0E28E}"/>
              </a:ext>
            </a:extLst>
          </p:cNvPr>
          <p:cNvSpPr/>
          <p:nvPr/>
        </p:nvSpPr>
        <p:spPr>
          <a:xfrm>
            <a:off x="2185762" y="8028114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44" name="正方形/長方形 47">
            <a:extLst>
              <a:ext uri="{FF2B5EF4-FFF2-40B4-BE49-F238E27FC236}">
                <a16:creationId xmlns:a16="http://schemas.microsoft.com/office/drawing/2014/main" id="{06D50393-43AD-E94D-7A12-C6B7DA49DCAC}"/>
              </a:ext>
            </a:extLst>
          </p:cNvPr>
          <p:cNvSpPr/>
          <p:nvPr/>
        </p:nvSpPr>
        <p:spPr>
          <a:xfrm>
            <a:off x="3049299" y="8021286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45" name="正方形/長方形 47">
            <a:extLst>
              <a:ext uri="{FF2B5EF4-FFF2-40B4-BE49-F238E27FC236}">
                <a16:creationId xmlns:a16="http://schemas.microsoft.com/office/drawing/2014/main" id="{5EB4582A-1EAB-6E2A-AC99-B75EA17F03EE}"/>
              </a:ext>
            </a:extLst>
          </p:cNvPr>
          <p:cNvSpPr/>
          <p:nvPr/>
        </p:nvSpPr>
        <p:spPr>
          <a:xfrm>
            <a:off x="3918836" y="8020930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4" name="正方形/長方形 37">
            <a:extLst>
              <a:ext uri="{FF2B5EF4-FFF2-40B4-BE49-F238E27FC236}">
                <a16:creationId xmlns:a16="http://schemas.microsoft.com/office/drawing/2014/main" id="{1BFF8D55-1A7E-0E75-AEB5-F83E79699775}"/>
              </a:ext>
            </a:extLst>
          </p:cNvPr>
          <p:cNvSpPr/>
          <p:nvPr/>
        </p:nvSpPr>
        <p:spPr>
          <a:xfrm>
            <a:off x="4744927" y="7255982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Mobile printer#</a:t>
            </a:r>
            <a:r>
              <a:rPr kumimoji="1" lang="th-TH" altLang="ja-JP" sz="800" b="1" dirty="0">
                <a:solidFill>
                  <a:srgbClr val="FF0000"/>
                </a:solidFill>
              </a:rPr>
              <a:t>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9" name="コネクタ: カギ線 46">
            <a:extLst>
              <a:ext uri="{FF2B5EF4-FFF2-40B4-BE49-F238E27FC236}">
                <a16:creationId xmlns:a16="http://schemas.microsoft.com/office/drawing/2014/main" id="{1B0352E4-114C-A3AE-A6AD-6838604651DE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3464745" y="5568129"/>
            <a:ext cx="1374288" cy="2001417"/>
          </a:xfrm>
          <a:prstGeom prst="bentConnector2">
            <a:avLst/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51">
            <a:extLst>
              <a:ext uri="{FF2B5EF4-FFF2-40B4-BE49-F238E27FC236}">
                <a16:creationId xmlns:a16="http://schemas.microsoft.com/office/drawing/2014/main" id="{476BF1D0-EFC1-9AE0-CF7C-0DEF909350B1}"/>
              </a:ext>
            </a:extLst>
          </p:cNvPr>
          <p:cNvSpPr/>
          <p:nvPr/>
        </p:nvSpPr>
        <p:spPr>
          <a:xfrm>
            <a:off x="4744219" y="7609138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</a:t>
            </a:r>
            <a:r>
              <a:rPr kumimoji="1" lang="th-TH" altLang="ja-JP" sz="800" b="1" dirty="0">
                <a:solidFill>
                  <a:srgbClr val="FF0000"/>
                </a:solidFill>
              </a:rPr>
              <a:t>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48">
            <a:extLst>
              <a:ext uri="{FF2B5EF4-FFF2-40B4-BE49-F238E27FC236}">
                <a16:creationId xmlns:a16="http://schemas.microsoft.com/office/drawing/2014/main" id="{1D4A604D-FFDC-440F-AA4A-4A07ABA0CFCC}"/>
              </a:ext>
            </a:extLst>
          </p:cNvPr>
          <p:cNvSpPr/>
          <p:nvPr/>
        </p:nvSpPr>
        <p:spPr>
          <a:xfrm>
            <a:off x="5231826" y="7910348"/>
            <a:ext cx="495907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cxnSp>
        <p:nvCxnSpPr>
          <p:cNvPr id="17" name="コネクタ: カギ線 46">
            <a:extLst>
              <a:ext uri="{FF2B5EF4-FFF2-40B4-BE49-F238E27FC236}">
                <a16:creationId xmlns:a16="http://schemas.microsoft.com/office/drawing/2014/main" id="{EECC3F23-705E-53EC-9375-8F1BE85C96A1}"/>
              </a:ext>
            </a:extLst>
          </p:cNvPr>
          <p:cNvCxnSpPr>
            <a:cxnSpLocks/>
            <a:stCxn id="38" idx="0"/>
          </p:cNvCxnSpPr>
          <p:nvPr/>
        </p:nvCxnSpPr>
        <p:spPr>
          <a:xfrm rot="16200000" flipV="1">
            <a:off x="3371186" y="5639166"/>
            <a:ext cx="402927" cy="880152"/>
          </a:xfrm>
          <a:prstGeom prst="bentConnector2">
            <a:avLst/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38C9E5E-7644-D682-FCE2-890FF664B201}"/>
              </a:ext>
            </a:extLst>
          </p:cNvPr>
          <p:cNvSpPr/>
          <p:nvPr/>
        </p:nvSpPr>
        <p:spPr>
          <a:xfrm>
            <a:off x="5258136" y="694653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254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3-1. Importing Files</a:t>
            </a:r>
          </a:p>
        </p:txBody>
      </p:sp>
      <p:graphicFrame>
        <p:nvGraphicFramePr>
          <p:cNvPr id="6" name="表 9">
            <a:extLst>
              <a:ext uri="{FF2B5EF4-FFF2-40B4-BE49-F238E27FC236}">
                <a16:creationId xmlns:a16="http://schemas.microsoft.com/office/drawing/2014/main" id="{5671782F-42D2-E3A6-A843-D6C9D09AF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73610"/>
              </p:ext>
            </p:extLst>
          </p:nvPr>
        </p:nvGraphicFramePr>
        <p:xfrm>
          <a:off x="406400" y="1265744"/>
          <a:ext cx="6117062" cy="395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629">
                  <a:extLst>
                    <a:ext uri="{9D8B030D-6E8A-4147-A177-3AD203B41FA5}">
                      <a16:colId xmlns:a16="http://schemas.microsoft.com/office/drawing/2014/main" val="1410038060"/>
                    </a:ext>
                  </a:extLst>
                </a:gridCol>
                <a:gridCol w="1912191">
                  <a:extLst>
                    <a:ext uri="{9D8B030D-6E8A-4147-A177-3AD203B41FA5}">
                      <a16:colId xmlns:a16="http://schemas.microsoft.com/office/drawing/2014/main" val="12843082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802856389"/>
                    </a:ext>
                  </a:extLst>
                </a:gridCol>
                <a:gridCol w="2134342">
                  <a:extLst>
                    <a:ext uri="{9D8B030D-6E8A-4147-A177-3AD203B41FA5}">
                      <a16:colId xmlns:a16="http://schemas.microsoft.com/office/drawing/2014/main" val="495823371"/>
                    </a:ext>
                  </a:extLst>
                </a:gridCol>
              </a:tblGrid>
              <a:tr h="395786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</a:rPr>
                        <a:t>File name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Type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08372"/>
                  </a:ext>
                </a:extLst>
              </a:tr>
              <a:tr h="395786">
                <a:tc rowSpan="2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Inbound / Material Receive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Remain PO.xls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Purchase Order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Import to Pegasus (p.12)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928382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948227"/>
                  </a:ext>
                </a:extLst>
              </a:tr>
              <a:tr h="395786">
                <a:tc rowSpan="3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Outbound / Delivery / Production plan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HOSODA &amp; LOCAL DELIVERY SCHEDULE OF JUNE'2024.xls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Delivery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Shipment Plan</a:t>
                      </a:r>
                      <a:endParaRPr kumimoji="1" lang="th-TH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Import to Pegasus (p.</a:t>
                      </a:r>
                      <a:r>
                        <a:rPr kumimoji="1" lang="th-TH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406355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Plan_Assy_Inj_Press.xlsx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Production Plan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Production plan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Import to Pegasus (p.13)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676513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08415"/>
                  </a:ext>
                </a:extLst>
              </a:tr>
              <a:tr h="395786">
                <a:tc rowSpan="4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Master / Report /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BOM Sample.xlsx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BOM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* Must be change format (p.9)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4779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Japan shipment Request.xlsx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Forecast Monthly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Use this format for Forecast Monthly (p.11)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488604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146036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488327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941A050-F2B5-15A9-88CF-0676D1465E33}"/>
              </a:ext>
            </a:extLst>
          </p:cNvPr>
          <p:cNvSpPr/>
          <p:nvPr/>
        </p:nvSpPr>
        <p:spPr>
          <a:xfrm>
            <a:off x="1917568" y="946281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18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3-1-1. BOM (Sample)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YAMATO ⇒Pegasus</a:t>
            </a:r>
            <a:endParaRPr lang="ja-JP" alt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2B5073-4AC9-E5A2-BDC2-6A81CB529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56872"/>
              </p:ext>
            </p:extLst>
          </p:nvPr>
        </p:nvGraphicFramePr>
        <p:xfrm>
          <a:off x="507418" y="1828100"/>
          <a:ext cx="5915026" cy="3124900"/>
        </p:xfrm>
        <a:graphic>
          <a:graphicData uri="http://schemas.openxmlformats.org/drawingml/2006/table">
            <a:tbl>
              <a:tblPr/>
              <a:tblGrid>
                <a:gridCol w="293712">
                  <a:extLst>
                    <a:ext uri="{9D8B030D-6E8A-4147-A177-3AD203B41FA5}">
                      <a16:colId xmlns:a16="http://schemas.microsoft.com/office/drawing/2014/main" val="2298935803"/>
                    </a:ext>
                  </a:extLst>
                </a:gridCol>
                <a:gridCol w="334505">
                  <a:extLst>
                    <a:ext uri="{9D8B030D-6E8A-4147-A177-3AD203B41FA5}">
                      <a16:colId xmlns:a16="http://schemas.microsoft.com/office/drawing/2014/main" val="1140342958"/>
                    </a:ext>
                  </a:extLst>
                </a:gridCol>
                <a:gridCol w="293712">
                  <a:extLst>
                    <a:ext uri="{9D8B030D-6E8A-4147-A177-3AD203B41FA5}">
                      <a16:colId xmlns:a16="http://schemas.microsoft.com/office/drawing/2014/main" val="306842218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val="2547700249"/>
                    </a:ext>
                  </a:extLst>
                </a:gridCol>
                <a:gridCol w="1019832">
                  <a:extLst>
                    <a:ext uri="{9D8B030D-6E8A-4147-A177-3AD203B41FA5}">
                      <a16:colId xmlns:a16="http://schemas.microsoft.com/office/drawing/2014/main" val="2421355535"/>
                    </a:ext>
                  </a:extLst>
                </a:gridCol>
                <a:gridCol w="562947">
                  <a:extLst>
                    <a:ext uri="{9D8B030D-6E8A-4147-A177-3AD203B41FA5}">
                      <a16:colId xmlns:a16="http://schemas.microsoft.com/office/drawing/2014/main" val="4085484839"/>
                    </a:ext>
                  </a:extLst>
                </a:gridCol>
                <a:gridCol w="1019832">
                  <a:extLst>
                    <a:ext uri="{9D8B030D-6E8A-4147-A177-3AD203B41FA5}">
                      <a16:colId xmlns:a16="http://schemas.microsoft.com/office/drawing/2014/main" val="919629111"/>
                    </a:ext>
                  </a:extLst>
                </a:gridCol>
                <a:gridCol w="293712">
                  <a:extLst>
                    <a:ext uri="{9D8B030D-6E8A-4147-A177-3AD203B41FA5}">
                      <a16:colId xmlns:a16="http://schemas.microsoft.com/office/drawing/2014/main" val="289757705"/>
                    </a:ext>
                  </a:extLst>
                </a:gridCol>
                <a:gridCol w="293712">
                  <a:extLst>
                    <a:ext uri="{9D8B030D-6E8A-4147-A177-3AD203B41FA5}">
                      <a16:colId xmlns:a16="http://schemas.microsoft.com/office/drawing/2014/main" val="2658630315"/>
                    </a:ext>
                  </a:extLst>
                </a:gridCol>
                <a:gridCol w="399774">
                  <a:extLst>
                    <a:ext uri="{9D8B030D-6E8A-4147-A177-3AD203B41FA5}">
                      <a16:colId xmlns:a16="http://schemas.microsoft.com/office/drawing/2014/main" val="1284003633"/>
                    </a:ext>
                  </a:extLst>
                </a:gridCol>
                <a:gridCol w="399774">
                  <a:extLst>
                    <a:ext uri="{9D8B030D-6E8A-4147-A177-3AD203B41FA5}">
                      <a16:colId xmlns:a16="http://schemas.microsoft.com/office/drawing/2014/main" val="3601361838"/>
                    </a:ext>
                  </a:extLst>
                </a:gridCol>
                <a:gridCol w="399774">
                  <a:extLst>
                    <a:ext uri="{9D8B030D-6E8A-4147-A177-3AD203B41FA5}">
                      <a16:colId xmlns:a16="http://schemas.microsoft.com/office/drawing/2014/main" val="703568035"/>
                    </a:ext>
                  </a:extLst>
                </a:gridCol>
              </a:tblGrid>
              <a:tr h="181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No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Product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 Code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Part code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Part name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Material code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Material grade/size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Usage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BOM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Com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Unit price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Supplier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263105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FP190910090001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PL COVER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M12220137S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FP994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0.00366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761542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FP190965040000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CASE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M720965010001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UREA CU6600Y70LT (GREEN)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0.02850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672538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FP190965050000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CAM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M720965010001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UREA CU6600Y70LT (GREEN)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0.00350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886805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FP190965070000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HIKIDAMA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M12220136S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PP COMPOUND E701G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0.00101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765695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FP190965080000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NAME RING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M12210563S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ABS COMPOUND  QF-N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0.00471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990398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P190910050000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LEVER 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812941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P190910060000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CAME PLATE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71592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P190910070000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HIKITE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212562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P190910120000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KOTEIHEN A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95723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P190910130000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KOTEIHEN B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900221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P190910160000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FLAT SPRING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82946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P190910170000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SPRING A S91017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2728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P190910180000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SPRING B S91018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648524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P190911020000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 RING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864276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P190965020000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SPL  REVET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931488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P190965060000T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(KYUHAI SW  KADOHEN) 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MP11526004S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C5210R-EH 0.4 X 28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0.00248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012993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P190965070000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SHAFT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21002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P190965100000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STEEL  COVER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805204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P190965120000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STRING A 1.6*910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918701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P190965140000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NAME PLATE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666433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P300015010000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HATOME  1.8*4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004098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P300015540000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SCREW  TP  3*8(THAI)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441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PK081000000000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BOX KYUHAI SWITCH ( SET )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0.005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14452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W190910230000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LEAD WIRE A 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45453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KYUHAI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FG7173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W190910240000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LEAD WIRE B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4895" marR="4895" marT="4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982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B76F73-4342-102F-5EB7-2B3EF9398FA5}"/>
              </a:ext>
            </a:extLst>
          </p:cNvPr>
          <p:cNvSpPr txBox="1"/>
          <p:nvPr/>
        </p:nvSpPr>
        <p:spPr>
          <a:xfrm>
            <a:off x="3515360" y="1180206"/>
            <a:ext cx="227076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*Must be change format below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411D0E-C766-F670-7E07-D0AADA4C9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22086"/>
              </p:ext>
            </p:extLst>
          </p:nvPr>
        </p:nvGraphicFramePr>
        <p:xfrm>
          <a:off x="570230" y="6092190"/>
          <a:ext cx="5848652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577">
                  <a:extLst>
                    <a:ext uri="{9D8B030D-6E8A-4147-A177-3AD203B41FA5}">
                      <a16:colId xmlns:a16="http://schemas.microsoft.com/office/drawing/2014/main" val="1883708443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1524780016"/>
                    </a:ext>
                  </a:extLst>
                </a:gridCol>
                <a:gridCol w="578316">
                  <a:extLst>
                    <a:ext uri="{9D8B030D-6E8A-4147-A177-3AD203B41FA5}">
                      <a16:colId xmlns:a16="http://schemas.microsoft.com/office/drawing/2014/main" val="713342075"/>
                    </a:ext>
                  </a:extLst>
                </a:gridCol>
                <a:gridCol w="834847">
                  <a:extLst>
                    <a:ext uri="{9D8B030D-6E8A-4147-A177-3AD203B41FA5}">
                      <a16:colId xmlns:a16="http://schemas.microsoft.com/office/drawing/2014/main" val="3408123799"/>
                    </a:ext>
                  </a:extLst>
                </a:gridCol>
                <a:gridCol w="991916">
                  <a:extLst>
                    <a:ext uri="{9D8B030D-6E8A-4147-A177-3AD203B41FA5}">
                      <a16:colId xmlns:a16="http://schemas.microsoft.com/office/drawing/2014/main" val="1585841133"/>
                    </a:ext>
                  </a:extLst>
                </a:gridCol>
                <a:gridCol w="423639">
                  <a:extLst>
                    <a:ext uri="{9D8B030D-6E8A-4147-A177-3AD203B41FA5}">
                      <a16:colId xmlns:a16="http://schemas.microsoft.com/office/drawing/2014/main" val="63090791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60279345"/>
                    </a:ext>
                  </a:extLst>
                </a:gridCol>
                <a:gridCol w="382130">
                  <a:extLst>
                    <a:ext uri="{9D8B030D-6E8A-4147-A177-3AD203B41FA5}">
                      <a16:colId xmlns:a16="http://schemas.microsoft.com/office/drawing/2014/main" val="2147925704"/>
                    </a:ext>
                  </a:extLst>
                </a:gridCol>
                <a:gridCol w="565545">
                  <a:extLst>
                    <a:ext uri="{9D8B030D-6E8A-4147-A177-3AD203B41FA5}">
                      <a16:colId xmlns:a16="http://schemas.microsoft.com/office/drawing/2014/main" val="65351708"/>
                    </a:ext>
                  </a:extLst>
                </a:gridCol>
                <a:gridCol w="885097">
                  <a:extLst>
                    <a:ext uri="{9D8B030D-6E8A-4147-A177-3AD203B41FA5}">
                      <a16:colId xmlns:a16="http://schemas.microsoft.com/office/drawing/2014/main" val="1789528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Ref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Part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Part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Supplier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Supplier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7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FP190910090001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 COVER</a:t>
                      </a:r>
                    </a:p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FP190910090001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M12220137S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FP994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0.00366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Kgs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7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FP190965040000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CASE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3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FG7173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M720965010001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UREA CU6600Y70LT (GREEN)</a:t>
                      </a:r>
                    </a:p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0.02850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Kgs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396719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B929CD-F286-AE4C-1246-435FC4421522}"/>
              </a:ext>
            </a:extLst>
          </p:cNvPr>
          <p:cNvSpPr/>
          <p:nvPr/>
        </p:nvSpPr>
        <p:spPr>
          <a:xfrm>
            <a:off x="5720320" y="126971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C583AC5-A32E-0E6B-E1EC-4467C3C91E96}"/>
              </a:ext>
            </a:extLst>
          </p:cNvPr>
          <p:cNvSpPr/>
          <p:nvPr/>
        </p:nvSpPr>
        <p:spPr>
          <a:xfrm>
            <a:off x="2093108" y="568960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89DA9-1750-4FE3-EF01-7C9A017619E0}"/>
              </a:ext>
            </a:extLst>
          </p:cNvPr>
          <p:cNvSpPr txBox="1"/>
          <p:nvPr/>
        </p:nvSpPr>
        <p:spPr>
          <a:xfrm>
            <a:off x="507418" y="5675767"/>
            <a:ext cx="158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of BOM file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FBEAA-5815-95D8-5A69-0917BD06F73D}"/>
              </a:ext>
            </a:extLst>
          </p:cNvPr>
          <p:cNvSpPr/>
          <p:nvPr/>
        </p:nvSpPr>
        <p:spPr>
          <a:xfrm>
            <a:off x="1106778" y="1468086"/>
            <a:ext cx="304800" cy="353571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9E030-C0EE-2E2D-90B4-96C8F70AA4A5}"/>
              </a:ext>
            </a:extLst>
          </p:cNvPr>
          <p:cNvSpPr txBox="1"/>
          <p:nvPr/>
        </p:nvSpPr>
        <p:spPr>
          <a:xfrm>
            <a:off x="1049826" y="1488621"/>
            <a:ext cx="4187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L0/L1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17DAAC-C124-45B8-8F4A-7F33D7F60A37}"/>
              </a:ext>
            </a:extLst>
          </p:cNvPr>
          <p:cNvSpPr/>
          <p:nvPr/>
        </p:nvSpPr>
        <p:spPr>
          <a:xfrm>
            <a:off x="1432308" y="1468086"/>
            <a:ext cx="538732" cy="353571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BC605-3A2A-C6B1-88B7-9D9444C5FFDE}"/>
              </a:ext>
            </a:extLst>
          </p:cNvPr>
          <p:cNvSpPr txBox="1"/>
          <p:nvPr/>
        </p:nvSpPr>
        <p:spPr>
          <a:xfrm>
            <a:off x="1375356" y="1488621"/>
            <a:ext cx="2888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1FAF60-8DD8-C33C-D54D-07DB11A3E362}"/>
              </a:ext>
            </a:extLst>
          </p:cNvPr>
          <p:cNvSpPr/>
          <p:nvPr/>
        </p:nvSpPr>
        <p:spPr>
          <a:xfrm>
            <a:off x="3013782" y="1468086"/>
            <a:ext cx="583678" cy="353571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89E8C-8FAF-3307-4F67-967C8266B1FD}"/>
              </a:ext>
            </a:extLst>
          </p:cNvPr>
          <p:cNvSpPr txBox="1"/>
          <p:nvPr/>
        </p:nvSpPr>
        <p:spPr>
          <a:xfrm>
            <a:off x="2956830" y="1488621"/>
            <a:ext cx="2888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L3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912D8FE-5DDB-0B12-B789-BD307526B1B1}"/>
              </a:ext>
            </a:extLst>
          </p:cNvPr>
          <p:cNvSpPr/>
          <p:nvPr/>
        </p:nvSpPr>
        <p:spPr>
          <a:xfrm>
            <a:off x="2735347" y="1329707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769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マニュアル用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 cap="flat" cmpd="sng" algn="ctr">
          <a:solidFill>
            <a:sysClr val="windowText" lastClr="000000"/>
          </a:solidFill>
          <a:prstDash val="solid"/>
        </a:ln>
        <a:effectLst/>
      </a:spPr>
      <a:bodyPr rtlCol="0" anchor="ctr"/>
      <a:lstStyle>
        <a:defPPr algn="l" defTabSz="914400">
          <a:defRPr kumimoji="1" sz="700" kern="0" dirty="0">
            <a:solidFill>
              <a:prstClr val="black"/>
            </a:solidFill>
          </a:defRPr>
        </a:defPPr>
      </a:lstStyle>
    </a:spDef>
    <a:lnDef>
      <a:spPr>
        <a:ln w="6350" cmpd="sng">
          <a:solidFill>
            <a:schemeClr val="tx1"/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65283</TotalTime>
  <Words>10046</Words>
  <Application>Microsoft Office PowerPoint</Application>
  <PresentationFormat>A4 Paper (210x297 mm)</PresentationFormat>
  <Paragraphs>2799</Paragraphs>
  <Slides>67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游ゴシック</vt:lpstr>
      <vt:lpstr>游ゴシック</vt:lpstr>
      <vt:lpstr>Arial</vt:lpstr>
      <vt:lpstr>Arial 本文</vt:lpstr>
      <vt:lpstr>Century Gothic</vt:lpstr>
      <vt:lpstr>Consolas</vt:lpstr>
      <vt:lpstr>Josefin Sans</vt:lpstr>
      <vt:lpstr>Wingdings</vt:lpstr>
      <vt:lpstr>Office テーマ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Kittisak Isarapongpon</cp:lastModifiedBy>
  <cp:revision>428</cp:revision>
  <cp:lastPrinted>2023-11-02T07:56:08Z</cp:lastPrinted>
  <dcterms:created xsi:type="dcterms:W3CDTF">2021-03-06T04:05:57Z</dcterms:created>
  <dcterms:modified xsi:type="dcterms:W3CDTF">2024-10-30T12:14:22Z</dcterms:modified>
</cp:coreProperties>
</file>