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1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2F2F2"/>
    <a:srgbClr val="B4C6E7"/>
    <a:srgbClr val="FFFFFF"/>
    <a:srgbClr val="313131"/>
    <a:srgbClr val="FF7C80"/>
    <a:srgbClr val="D3DFF1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5" autoAdjust="0"/>
    <p:restoredTop sz="94660"/>
  </p:normalViewPr>
  <p:slideViewPr>
    <p:cSldViewPr snapToGrid="0" showGuides="1">
      <p:cViewPr>
        <p:scale>
          <a:sx n="147" d="100"/>
          <a:sy n="147" d="100"/>
        </p:scale>
        <p:origin x="3112" y="-3136"/>
      </p:cViewPr>
      <p:guideLst>
        <p:guide orient="horz" pos="3120"/>
        <p:guide pos="21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950D9ED6-7A08-499A-95EC-E1D92DDF1BFF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83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C5CBA6C-5079-4F7D-9C03-A85FF6B43F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1420-B83C-4C58-A0EC-1A3071E587E2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7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539F-5526-4D04-8FD6-260459D8BC5F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3D84-5621-4CC5-8FC4-57C7F07D8C49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A845-20CD-48D2-A2D5-B5407AFF0FCB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7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A997-C117-4E07-8358-707BEF18102A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6C61-18D9-4AC9-AA51-71DA4C67CC89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6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93E7-F14A-4576-8224-71FB96D1D432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12DF-9BCA-4E06-AD49-34DFDD5BC2B2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020-7334-4238-9110-095FAD913287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DA89-3C9A-4A3F-BA1A-AD4015311DE3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B7A1-BAA2-4685-9A13-423FC750900D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4AF4-3935-4223-9569-5734B3B1160A}" type="datetime1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07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Stocktaking Identify display issues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F069AE-69A1-4CB3-F1D1-4CEF8D6A6D55}"/>
              </a:ext>
            </a:extLst>
          </p:cNvPr>
          <p:cNvSpPr txBox="1"/>
          <p:nvPr/>
        </p:nvSpPr>
        <p:spPr>
          <a:xfrm>
            <a:off x="406400" y="929153"/>
            <a:ext cx="61170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ข้อมูลที่ใช้ในการทดสอบ </a:t>
            </a:r>
            <a:r>
              <a:rPr lang="en-US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Item Code “101-0210516-00”</a:t>
            </a:r>
            <a:endParaRPr lang="th-TH" sz="14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en-US" sz="14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1.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ช่องบันทึกข้อมูลการนับไม่แสดงข้อมูล ถ้ากรอกจำนวนที่นับเกินหลักพัน</a:t>
            </a:r>
            <a:endParaRPr lang="en-TH" sz="140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7EBDDC-A270-5EF8-E5AD-0FAD8879A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490" y="1769591"/>
            <a:ext cx="4619019" cy="236764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0F0E081-998D-AF2C-634B-BD89124FBC24}"/>
              </a:ext>
            </a:extLst>
          </p:cNvPr>
          <p:cNvSpPr/>
          <p:nvPr/>
        </p:nvSpPr>
        <p:spPr>
          <a:xfrm>
            <a:off x="2571750" y="2890157"/>
            <a:ext cx="571500" cy="29255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TH" sz="800" b="1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CF1995-DBF6-0AA5-CA2F-9BE5E4200EB4}"/>
              </a:ext>
            </a:extLst>
          </p:cNvPr>
          <p:cNvSpPr txBox="1"/>
          <p:nvPr/>
        </p:nvSpPr>
        <p:spPr>
          <a:xfrm>
            <a:off x="406400" y="4303280"/>
            <a:ext cx="6117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2.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กรอกจำนวนนับเป็นทศนิยม ข้อมูลคอลัมน์ 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Difference 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แสดงข้อมูลไม่ถูกต้อง</a:t>
            </a:r>
            <a:endParaRPr lang="en-TH" sz="140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51AE66-4768-A1BE-E5DD-133AF6386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421" y="4777102"/>
            <a:ext cx="4619019" cy="236764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38D7B29-9B40-0695-DD78-2BEC7BCFF19E}"/>
              </a:ext>
            </a:extLst>
          </p:cNvPr>
          <p:cNvSpPr/>
          <p:nvPr/>
        </p:nvSpPr>
        <p:spPr>
          <a:xfrm>
            <a:off x="3143249" y="5177928"/>
            <a:ext cx="536385" cy="22615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TH" sz="800" b="1" dirty="0">
              <a:solidFill>
                <a:schemeClr val="tx1"/>
              </a:solidFill>
            </a:endParaRP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444C03AF-B3AB-23AB-B156-D3DF58D241E8}"/>
              </a:ext>
            </a:extLst>
          </p:cNvPr>
          <p:cNvSpPr/>
          <p:nvPr/>
        </p:nvSpPr>
        <p:spPr>
          <a:xfrm>
            <a:off x="1740666" y="6637588"/>
            <a:ext cx="991518" cy="358356"/>
          </a:xfrm>
          <a:prstGeom prst="rightArrow">
            <a:avLst/>
          </a:prstGeom>
          <a:ln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TH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07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EB11F-3F4F-BEDE-FBF7-4A551DA7F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10ADC49-D10B-A071-F6BA-90296D3E486E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b="1" dirty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Stocktaking Identify display issues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FBA8A6A-C995-BE4C-3282-F5B283F05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CD8B77-FEF4-28F6-63A9-0C35BF7E42E1}"/>
              </a:ext>
            </a:extLst>
          </p:cNvPr>
          <p:cNvSpPr txBox="1"/>
          <p:nvPr/>
        </p:nvSpPr>
        <p:spPr>
          <a:xfrm>
            <a:off x="406400" y="929153"/>
            <a:ext cx="61170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ข้อมูลที่ใช้ในการทดสอบ </a:t>
            </a:r>
            <a:r>
              <a:rPr lang="en-US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Item Code “101-0210516-00”</a:t>
            </a:r>
            <a:endParaRPr lang="th-TH" sz="14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en-US" sz="1400" b="1" dirty="0"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3.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ข้อมูล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Difference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 แสดงสัญญาลักษณ์ไม่ถูกต้อง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   </a:t>
            </a:r>
            <a:endParaRPr lang="en-TH" sz="140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9CCE7A9-B5B0-2D42-C76A-7AFAC0D10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5" y="1771780"/>
            <a:ext cx="6202392" cy="117942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FDAFCEF-B46D-4C70-AC82-D6E55AD6E9FD}"/>
              </a:ext>
            </a:extLst>
          </p:cNvPr>
          <p:cNvSpPr/>
          <p:nvPr/>
        </p:nvSpPr>
        <p:spPr>
          <a:xfrm>
            <a:off x="1823911" y="2329154"/>
            <a:ext cx="2226881" cy="28525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TH" sz="8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6EADBA-7168-E65B-7F8B-AE4BC936E83D}"/>
              </a:ext>
            </a:extLst>
          </p:cNvPr>
          <p:cNvSpPr txBox="1"/>
          <p:nvPr/>
        </p:nvSpPr>
        <p:spPr>
          <a:xfrm>
            <a:off x="406400" y="3171781"/>
            <a:ext cx="6117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ตัวอย่างเช่น จำนวนนับ นับได้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9,190.50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จาก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Stock Quantity 600 Difference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ควรแสดง </a:t>
            </a:r>
            <a:r>
              <a:rPr lang="en-US" sz="1400" b="1" dirty="0">
                <a:solidFill>
                  <a:srgbClr val="00B05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8,591</a:t>
            </a:r>
            <a:r>
              <a:rPr lang="th-TH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หรือ </a:t>
            </a:r>
            <a:r>
              <a:rPr lang="en-US" sz="14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+8,591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หรือ </a:t>
            </a:r>
            <a:r>
              <a:rPr lang="en-US" sz="1400" b="1" dirty="0">
                <a:solidFill>
                  <a:srgbClr val="00B05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+8,591</a:t>
            </a:r>
            <a:r>
              <a:rPr lang="th-TH" sz="1400" dirty="0">
                <a:solidFill>
                  <a:srgbClr val="00B05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endParaRPr lang="en-TH" sz="1400" b="1" dirty="0">
              <a:solidFill>
                <a:srgbClr val="00B05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B060B3-5037-7AC6-BBEC-9184A46AD9AF}"/>
              </a:ext>
            </a:extLst>
          </p:cNvPr>
          <p:cNvSpPr txBox="1"/>
          <p:nvPr/>
        </p:nvSpPr>
        <p:spPr>
          <a:xfrm>
            <a:off x="406399" y="3528841"/>
            <a:ext cx="6117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4. Export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ข้อมูล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CSV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ไม่ 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Export </a:t>
            </a:r>
            <a:r>
              <a:rPr lang="th-TH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จำนวนที่นับออกมาด้วย (</a:t>
            </a:r>
            <a:r>
              <a:rPr lang="en-US" sz="1400" dirty="0">
                <a:latin typeface="Cordia New" panose="020B0304020202020204" pitchFamily="34" charset="-34"/>
                <a:cs typeface="Cordia New" panose="020B0304020202020204" pitchFamily="34" charset="-34"/>
              </a:rPr>
              <a:t>Stocktaking)</a:t>
            </a:r>
            <a:endParaRPr lang="en-TH" sz="140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5730B7-08EC-1F0F-633A-8F84E683F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021" y="4057193"/>
            <a:ext cx="3979817" cy="224623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82E9B5D-30CC-BC2D-F915-C2508D52DC55}"/>
              </a:ext>
            </a:extLst>
          </p:cNvPr>
          <p:cNvSpPr/>
          <p:nvPr/>
        </p:nvSpPr>
        <p:spPr>
          <a:xfrm>
            <a:off x="2937351" y="4667747"/>
            <a:ext cx="491649" cy="119312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TH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05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マニュアル用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 kumimoji="1" sz="8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prstDash val="dash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15481</TotalTime>
  <Words>107</Words>
  <Application>Microsoft Macintosh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游ゴシック</vt:lpstr>
      <vt:lpstr>Arial</vt:lpstr>
      <vt:lpstr>Cordia New</vt:lpstr>
      <vt:lpstr>Office テーマ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K-CNS Co., Ltd.</cp:lastModifiedBy>
  <cp:revision>679</cp:revision>
  <cp:lastPrinted>2021-04-06T00:34:24Z</cp:lastPrinted>
  <dcterms:created xsi:type="dcterms:W3CDTF">2021-03-06T04:05:57Z</dcterms:created>
  <dcterms:modified xsi:type="dcterms:W3CDTF">2024-11-25T09:33:56Z</dcterms:modified>
</cp:coreProperties>
</file>