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63" r:id="rId2"/>
    <p:sldId id="383" r:id="rId3"/>
    <p:sldId id="364" r:id="rId4"/>
    <p:sldId id="366" r:id="rId5"/>
    <p:sldId id="367" r:id="rId6"/>
    <p:sldId id="375" r:id="rId7"/>
    <p:sldId id="365" r:id="rId8"/>
    <p:sldId id="369" r:id="rId9"/>
    <p:sldId id="370" r:id="rId10"/>
    <p:sldId id="371" r:id="rId11"/>
    <p:sldId id="373" r:id="rId12"/>
    <p:sldId id="372" r:id="rId13"/>
    <p:sldId id="374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4" r:id="rId22"/>
    <p:sldId id="385" r:id="rId23"/>
    <p:sldId id="386" r:id="rId24"/>
    <p:sldId id="362" r:id="rId25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zaki ryo" initials="nr" lastIdx="1" clrIdx="0">
    <p:extLst>
      <p:ext uri="{19B8F6BF-5375-455C-9EA6-DF929625EA0E}">
        <p15:presenceInfo xmlns:p15="http://schemas.microsoft.com/office/powerpoint/2012/main" userId="392c27c9e49268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AF50"/>
    <a:srgbClr val="77FFEF"/>
    <a:srgbClr val="FFCCCC"/>
    <a:srgbClr val="E7F1FA"/>
    <a:srgbClr val="FFFFCC"/>
    <a:srgbClr val="0000FF"/>
    <a:srgbClr val="33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69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432" y="5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6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676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r">
              <a:defRPr sz="1200"/>
            </a:lvl1pPr>
          </a:lstStyle>
          <a:p>
            <a:fld id="{539D8877-6569-4601-A5D3-72C3670B8196}" type="datetimeFigureOut">
              <a:rPr kumimoji="1" lang="ja-JP" altLang="en-US" smtClean="0"/>
              <a:t>2024/10/12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1863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9" tIns="46365" rIns="92729" bIns="4636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1507"/>
            <a:ext cx="5510530" cy="3944868"/>
          </a:xfrm>
          <a:prstGeom prst="rect">
            <a:avLst/>
          </a:prstGeom>
        </p:spPr>
        <p:txBody>
          <a:bodyPr vert="horz" lIns="92729" tIns="46365" rIns="92729" bIns="4636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6041"/>
            <a:ext cx="2984870" cy="502675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9" y="9516041"/>
            <a:ext cx="2984870" cy="502675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r">
              <a:defRPr sz="1200"/>
            </a:lvl1pPr>
          </a:lstStyle>
          <a:p>
            <a:fld id="{5B5D0C45-6DCD-4D47-967D-53E5F83E15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80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B8-7F7F-4C94-A4CF-B1A3571650C5}" type="datetime1">
              <a:rPr kumimoji="1" lang="ja-JP" altLang="en-US" smtClean="0"/>
              <a:t>2024/10/12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04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54B-2316-46CF-BAF6-AD9ECB1795E2}" type="datetime1">
              <a:rPr kumimoji="1" lang="ja-JP" altLang="en-US" smtClean="0"/>
              <a:t>2024/10/12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55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791F-F478-4EBE-B9B2-31A569F6089F}" type="datetime1">
              <a:rPr kumimoji="1" lang="ja-JP" altLang="en-US" smtClean="0"/>
              <a:t>2024/10/12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4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D436-5242-4F02-B8E0-57A7DD7F1762}" type="datetime1">
              <a:rPr kumimoji="1" lang="ja-JP" altLang="en-US" smtClean="0"/>
              <a:t>2024/10/12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7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D2B1-24F9-45D6-895D-BDCEE28D6835}" type="datetime1">
              <a:rPr kumimoji="1" lang="ja-JP" altLang="en-US" smtClean="0"/>
              <a:t>2024/10/12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34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839-0245-470E-8B2E-E0EB6220AE6B}" type="datetime1">
              <a:rPr kumimoji="1" lang="ja-JP" altLang="en-US" smtClean="0"/>
              <a:t>2024/10/12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9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4BAC-0399-4DB1-910A-CC8E79B5BC8B}" type="datetime1">
              <a:rPr kumimoji="1" lang="ja-JP" altLang="en-US" smtClean="0"/>
              <a:t>2024/10/12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85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147D-130D-4417-AC9D-867A3602327B}" type="datetime1">
              <a:rPr kumimoji="1" lang="ja-JP" altLang="en-US" smtClean="0"/>
              <a:t>2024/10/12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81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C72D-71DC-4E79-8F54-02590A93B83A}" type="datetime1">
              <a:rPr kumimoji="1" lang="ja-JP" altLang="en-US" smtClean="0"/>
              <a:t>2024/10/12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9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8641D0D-EBF4-455C-A33F-0D47DAEBBAB6}" type="datetime1">
              <a:rPr kumimoji="1" lang="ja-JP" altLang="en-US" smtClean="0"/>
              <a:t>2024/10/12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97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6EF6-FBB2-410B-9895-1C64563D4977}" type="datetime1">
              <a:rPr kumimoji="1" lang="ja-JP" altLang="en-US" smtClean="0"/>
              <a:t>2024/10/12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69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A55B2A1-8CB7-40D2-8210-863C877945A7}" type="datetime1">
              <a:rPr kumimoji="1" lang="ja-JP" altLang="en-US" smtClean="0"/>
              <a:t>2024/10/12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1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" Type="http://schemas.openxmlformats.org/officeDocument/2006/relationships/image" Target="../media/image2.png"/><Relationship Id="rId21" Type="http://schemas.openxmlformats.org/officeDocument/2006/relationships/image" Target="../media/image50.png"/><Relationship Id="rId7" Type="http://schemas.openxmlformats.org/officeDocument/2006/relationships/image" Target="../media/image47.sv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54.svg"/><Relationship Id="rId2" Type="http://schemas.openxmlformats.org/officeDocument/2006/relationships/image" Target="../media/image1.jpg"/><Relationship Id="rId16" Type="http://schemas.openxmlformats.org/officeDocument/2006/relationships/image" Target="../media/image27.pn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22.svg"/><Relationship Id="rId24" Type="http://schemas.openxmlformats.org/officeDocument/2006/relationships/image" Target="../media/image53.png"/><Relationship Id="rId5" Type="http://schemas.openxmlformats.org/officeDocument/2006/relationships/image" Target="../media/image16.png"/><Relationship Id="rId15" Type="http://schemas.openxmlformats.org/officeDocument/2006/relationships/image" Target="../media/image26.svg"/><Relationship Id="rId23" Type="http://schemas.openxmlformats.org/officeDocument/2006/relationships/image" Target="../media/image52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jpg"/><Relationship Id="rId9" Type="http://schemas.openxmlformats.org/officeDocument/2006/relationships/image" Target="../media/image49.svg"/><Relationship Id="rId14" Type="http://schemas.openxmlformats.org/officeDocument/2006/relationships/image" Target="../media/image25.png"/><Relationship Id="rId22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47.sv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.jpg"/><Relationship Id="rId16" Type="http://schemas.openxmlformats.org/officeDocument/2006/relationships/image" Target="../media/image27.pn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6.svg"/><Relationship Id="rId5" Type="http://schemas.openxmlformats.org/officeDocument/2006/relationships/image" Target="../media/image16.png"/><Relationship Id="rId15" Type="http://schemas.openxmlformats.org/officeDocument/2006/relationships/image" Target="../media/image26.svg"/><Relationship Id="rId10" Type="http://schemas.openxmlformats.org/officeDocument/2006/relationships/image" Target="../media/image55.png"/><Relationship Id="rId19" Type="http://schemas.openxmlformats.org/officeDocument/2006/relationships/image" Target="../media/image30.png"/><Relationship Id="rId4" Type="http://schemas.openxmlformats.org/officeDocument/2006/relationships/image" Target="../media/image15.jp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8.svg"/><Relationship Id="rId18" Type="http://schemas.openxmlformats.org/officeDocument/2006/relationships/image" Target="../media/image34.jpg"/><Relationship Id="rId3" Type="http://schemas.openxmlformats.org/officeDocument/2006/relationships/image" Target="../media/image2.png"/><Relationship Id="rId21" Type="http://schemas.openxmlformats.org/officeDocument/2006/relationships/image" Target="../media/image50.png"/><Relationship Id="rId7" Type="http://schemas.openxmlformats.org/officeDocument/2006/relationships/image" Target="../media/image47.svg"/><Relationship Id="rId12" Type="http://schemas.openxmlformats.org/officeDocument/2006/relationships/image" Target="../media/image57.png"/><Relationship Id="rId17" Type="http://schemas.openxmlformats.org/officeDocument/2006/relationships/image" Target="../media/image60.png"/><Relationship Id="rId2" Type="http://schemas.openxmlformats.org/officeDocument/2006/relationships/image" Target="../media/image1.jpg"/><Relationship Id="rId16" Type="http://schemas.openxmlformats.org/officeDocument/2006/relationships/image" Target="../media/image59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22.svg"/><Relationship Id="rId24" Type="http://schemas.openxmlformats.org/officeDocument/2006/relationships/image" Target="../media/image31.svg"/><Relationship Id="rId5" Type="http://schemas.openxmlformats.org/officeDocument/2006/relationships/image" Target="../media/image16.png"/><Relationship Id="rId15" Type="http://schemas.openxmlformats.org/officeDocument/2006/relationships/image" Target="../media/image26.svg"/><Relationship Id="rId23" Type="http://schemas.openxmlformats.org/officeDocument/2006/relationships/image" Target="../media/image30.png"/><Relationship Id="rId10" Type="http://schemas.openxmlformats.org/officeDocument/2006/relationships/image" Target="../media/image21.png"/><Relationship Id="rId19" Type="http://schemas.openxmlformats.org/officeDocument/2006/relationships/image" Target="../media/image35.png"/><Relationship Id="rId4" Type="http://schemas.openxmlformats.org/officeDocument/2006/relationships/image" Target="../media/image15.jp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8.svg"/><Relationship Id="rId18" Type="http://schemas.openxmlformats.org/officeDocument/2006/relationships/image" Target="../media/image34.jpg"/><Relationship Id="rId3" Type="http://schemas.openxmlformats.org/officeDocument/2006/relationships/image" Target="../media/image2.png"/><Relationship Id="rId21" Type="http://schemas.openxmlformats.org/officeDocument/2006/relationships/image" Target="../media/image62.png"/><Relationship Id="rId7" Type="http://schemas.openxmlformats.org/officeDocument/2006/relationships/image" Target="../media/image47.svg"/><Relationship Id="rId12" Type="http://schemas.openxmlformats.org/officeDocument/2006/relationships/image" Target="../media/image57.png"/><Relationship Id="rId17" Type="http://schemas.openxmlformats.org/officeDocument/2006/relationships/image" Target="../media/image60.png"/><Relationship Id="rId2" Type="http://schemas.openxmlformats.org/officeDocument/2006/relationships/image" Target="../media/image1.jpg"/><Relationship Id="rId16" Type="http://schemas.openxmlformats.org/officeDocument/2006/relationships/image" Target="../media/image59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5" Type="http://schemas.openxmlformats.org/officeDocument/2006/relationships/image" Target="../media/image26.svg"/><Relationship Id="rId23" Type="http://schemas.openxmlformats.org/officeDocument/2006/relationships/image" Target="../media/image64.png"/><Relationship Id="rId10" Type="http://schemas.openxmlformats.org/officeDocument/2006/relationships/image" Target="../media/image21.png"/><Relationship Id="rId19" Type="http://schemas.openxmlformats.org/officeDocument/2006/relationships/image" Target="../media/image35.png"/><Relationship Id="rId4" Type="http://schemas.openxmlformats.org/officeDocument/2006/relationships/image" Target="../media/image15.jp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8.svg"/><Relationship Id="rId18" Type="http://schemas.openxmlformats.org/officeDocument/2006/relationships/image" Target="../media/image34.jpg"/><Relationship Id="rId3" Type="http://schemas.openxmlformats.org/officeDocument/2006/relationships/image" Target="../media/image2.png"/><Relationship Id="rId21" Type="http://schemas.openxmlformats.org/officeDocument/2006/relationships/image" Target="../media/image62.png"/><Relationship Id="rId7" Type="http://schemas.openxmlformats.org/officeDocument/2006/relationships/image" Target="../media/image47.svg"/><Relationship Id="rId12" Type="http://schemas.openxmlformats.org/officeDocument/2006/relationships/image" Target="../media/image57.png"/><Relationship Id="rId17" Type="http://schemas.openxmlformats.org/officeDocument/2006/relationships/image" Target="../media/image60.png"/><Relationship Id="rId2" Type="http://schemas.openxmlformats.org/officeDocument/2006/relationships/image" Target="../media/image1.jpg"/><Relationship Id="rId16" Type="http://schemas.openxmlformats.org/officeDocument/2006/relationships/image" Target="../media/image59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5" Type="http://schemas.openxmlformats.org/officeDocument/2006/relationships/image" Target="../media/image26.svg"/><Relationship Id="rId23" Type="http://schemas.openxmlformats.org/officeDocument/2006/relationships/image" Target="../media/image64.png"/><Relationship Id="rId10" Type="http://schemas.openxmlformats.org/officeDocument/2006/relationships/image" Target="../media/image21.png"/><Relationship Id="rId19" Type="http://schemas.openxmlformats.org/officeDocument/2006/relationships/image" Target="../media/image35.png"/><Relationship Id="rId4" Type="http://schemas.openxmlformats.org/officeDocument/2006/relationships/image" Target="../media/image15.jp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8.svg"/><Relationship Id="rId18" Type="http://schemas.openxmlformats.org/officeDocument/2006/relationships/image" Target="../media/image34.jpg"/><Relationship Id="rId3" Type="http://schemas.openxmlformats.org/officeDocument/2006/relationships/image" Target="../media/image2.png"/><Relationship Id="rId21" Type="http://schemas.openxmlformats.org/officeDocument/2006/relationships/image" Target="../media/image62.png"/><Relationship Id="rId7" Type="http://schemas.openxmlformats.org/officeDocument/2006/relationships/image" Target="../media/image47.svg"/><Relationship Id="rId12" Type="http://schemas.openxmlformats.org/officeDocument/2006/relationships/image" Target="../media/image57.png"/><Relationship Id="rId17" Type="http://schemas.openxmlformats.org/officeDocument/2006/relationships/image" Target="../media/image60.png"/><Relationship Id="rId2" Type="http://schemas.openxmlformats.org/officeDocument/2006/relationships/image" Target="../media/image1.jpg"/><Relationship Id="rId16" Type="http://schemas.openxmlformats.org/officeDocument/2006/relationships/image" Target="../media/image59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5" Type="http://schemas.openxmlformats.org/officeDocument/2006/relationships/image" Target="../media/image26.svg"/><Relationship Id="rId23" Type="http://schemas.openxmlformats.org/officeDocument/2006/relationships/image" Target="../media/image64.png"/><Relationship Id="rId10" Type="http://schemas.openxmlformats.org/officeDocument/2006/relationships/image" Target="../media/image21.png"/><Relationship Id="rId19" Type="http://schemas.openxmlformats.org/officeDocument/2006/relationships/image" Target="../media/image35.png"/><Relationship Id="rId4" Type="http://schemas.openxmlformats.org/officeDocument/2006/relationships/image" Target="../media/image15.jp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8.svg"/><Relationship Id="rId18" Type="http://schemas.openxmlformats.org/officeDocument/2006/relationships/image" Target="../media/image34.jpg"/><Relationship Id="rId3" Type="http://schemas.openxmlformats.org/officeDocument/2006/relationships/image" Target="../media/image2.png"/><Relationship Id="rId21" Type="http://schemas.openxmlformats.org/officeDocument/2006/relationships/image" Target="../media/image62.png"/><Relationship Id="rId7" Type="http://schemas.openxmlformats.org/officeDocument/2006/relationships/image" Target="../media/image47.svg"/><Relationship Id="rId12" Type="http://schemas.openxmlformats.org/officeDocument/2006/relationships/image" Target="../media/image57.png"/><Relationship Id="rId17" Type="http://schemas.openxmlformats.org/officeDocument/2006/relationships/image" Target="../media/image60.png"/><Relationship Id="rId2" Type="http://schemas.openxmlformats.org/officeDocument/2006/relationships/image" Target="../media/image1.jpg"/><Relationship Id="rId16" Type="http://schemas.openxmlformats.org/officeDocument/2006/relationships/image" Target="../media/image59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5" Type="http://schemas.openxmlformats.org/officeDocument/2006/relationships/image" Target="../media/image26.svg"/><Relationship Id="rId23" Type="http://schemas.openxmlformats.org/officeDocument/2006/relationships/image" Target="../media/image64.png"/><Relationship Id="rId10" Type="http://schemas.openxmlformats.org/officeDocument/2006/relationships/image" Target="../media/image21.png"/><Relationship Id="rId19" Type="http://schemas.openxmlformats.org/officeDocument/2006/relationships/image" Target="../media/image35.png"/><Relationship Id="rId4" Type="http://schemas.openxmlformats.org/officeDocument/2006/relationships/image" Target="../media/image15.jp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8.svg"/><Relationship Id="rId18" Type="http://schemas.openxmlformats.org/officeDocument/2006/relationships/image" Target="../media/image34.jpg"/><Relationship Id="rId3" Type="http://schemas.openxmlformats.org/officeDocument/2006/relationships/image" Target="../media/image2.png"/><Relationship Id="rId21" Type="http://schemas.openxmlformats.org/officeDocument/2006/relationships/image" Target="../media/image62.png"/><Relationship Id="rId7" Type="http://schemas.openxmlformats.org/officeDocument/2006/relationships/image" Target="../media/image47.svg"/><Relationship Id="rId12" Type="http://schemas.openxmlformats.org/officeDocument/2006/relationships/image" Target="../media/image57.png"/><Relationship Id="rId17" Type="http://schemas.openxmlformats.org/officeDocument/2006/relationships/image" Target="../media/image60.png"/><Relationship Id="rId2" Type="http://schemas.openxmlformats.org/officeDocument/2006/relationships/image" Target="../media/image1.jpg"/><Relationship Id="rId16" Type="http://schemas.openxmlformats.org/officeDocument/2006/relationships/image" Target="../media/image59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5" Type="http://schemas.openxmlformats.org/officeDocument/2006/relationships/image" Target="../media/image26.svg"/><Relationship Id="rId23" Type="http://schemas.openxmlformats.org/officeDocument/2006/relationships/image" Target="../media/image64.png"/><Relationship Id="rId10" Type="http://schemas.openxmlformats.org/officeDocument/2006/relationships/image" Target="../media/image21.png"/><Relationship Id="rId19" Type="http://schemas.openxmlformats.org/officeDocument/2006/relationships/image" Target="../media/image35.png"/><Relationship Id="rId4" Type="http://schemas.openxmlformats.org/officeDocument/2006/relationships/image" Target="../media/image15.jp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8.svg"/><Relationship Id="rId18" Type="http://schemas.openxmlformats.org/officeDocument/2006/relationships/image" Target="../media/image34.jpg"/><Relationship Id="rId3" Type="http://schemas.openxmlformats.org/officeDocument/2006/relationships/image" Target="../media/image2.png"/><Relationship Id="rId21" Type="http://schemas.openxmlformats.org/officeDocument/2006/relationships/image" Target="../media/image62.png"/><Relationship Id="rId7" Type="http://schemas.openxmlformats.org/officeDocument/2006/relationships/image" Target="../media/image47.svg"/><Relationship Id="rId12" Type="http://schemas.openxmlformats.org/officeDocument/2006/relationships/image" Target="../media/image57.png"/><Relationship Id="rId17" Type="http://schemas.openxmlformats.org/officeDocument/2006/relationships/image" Target="../media/image60.png"/><Relationship Id="rId2" Type="http://schemas.openxmlformats.org/officeDocument/2006/relationships/image" Target="../media/image1.jpg"/><Relationship Id="rId16" Type="http://schemas.openxmlformats.org/officeDocument/2006/relationships/image" Target="../media/image59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5" Type="http://schemas.openxmlformats.org/officeDocument/2006/relationships/image" Target="../media/image26.svg"/><Relationship Id="rId23" Type="http://schemas.openxmlformats.org/officeDocument/2006/relationships/image" Target="../media/image64.png"/><Relationship Id="rId10" Type="http://schemas.openxmlformats.org/officeDocument/2006/relationships/image" Target="../media/image21.png"/><Relationship Id="rId19" Type="http://schemas.openxmlformats.org/officeDocument/2006/relationships/image" Target="../media/image35.png"/><Relationship Id="rId4" Type="http://schemas.openxmlformats.org/officeDocument/2006/relationships/image" Target="../media/image15.jp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8.svg"/><Relationship Id="rId18" Type="http://schemas.openxmlformats.org/officeDocument/2006/relationships/image" Target="../media/image34.jpg"/><Relationship Id="rId3" Type="http://schemas.openxmlformats.org/officeDocument/2006/relationships/image" Target="../media/image2.png"/><Relationship Id="rId21" Type="http://schemas.openxmlformats.org/officeDocument/2006/relationships/image" Target="../media/image62.png"/><Relationship Id="rId7" Type="http://schemas.openxmlformats.org/officeDocument/2006/relationships/image" Target="../media/image47.svg"/><Relationship Id="rId12" Type="http://schemas.openxmlformats.org/officeDocument/2006/relationships/image" Target="../media/image57.png"/><Relationship Id="rId17" Type="http://schemas.openxmlformats.org/officeDocument/2006/relationships/image" Target="../media/image60.png"/><Relationship Id="rId2" Type="http://schemas.openxmlformats.org/officeDocument/2006/relationships/image" Target="../media/image1.jpg"/><Relationship Id="rId16" Type="http://schemas.openxmlformats.org/officeDocument/2006/relationships/image" Target="../media/image59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5" Type="http://schemas.openxmlformats.org/officeDocument/2006/relationships/image" Target="../media/image26.svg"/><Relationship Id="rId23" Type="http://schemas.openxmlformats.org/officeDocument/2006/relationships/image" Target="../media/image64.png"/><Relationship Id="rId10" Type="http://schemas.openxmlformats.org/officeDocument/2006/relationships/image" Target="../media/image21.png"/><Relationship Id="rId19" Type="http://schemas.openxmlformats.org/officeDocument/2006/relationships/image" Target="../media/image35.png"/><Relationship Id="rId4" Type="http://schemas.openxmlformats.org/officeDocument/2006/relationships/image" Target="../media/image15.jp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jp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8.svg"/><Relationship Id="rId18" Type="http://schemas.openxmlformats.org/officeDocument/2006/relationships/image" Target="../media/image34.jpg"/><Relationship Id="rId3" Type="http://schemas.openxmlformats.org/officeDocument/2006/relationships/image" Target="../media/image2.png"/><Relationship Id="rId21" Type="http://schemas.openxmlformats.org/officeDocument/2006/relationships/image" Target="../media/image62.png"/><Relationship Id="rId7" Type="http://schemas.openxmlformats.org/officeDocument/2006/relationships/image" Target="../media/image47.svg"/><Relationship Id="rId12" Type="http://schemas.openxmlformats.org/officeDocument/2006/relationships/image" Target="../media/image57.png"/><Relationship Id="rId17" Type="http://schemas.openxmlformats.org/officeDocument/2006/relationships/image" Target="../media/image60.png"/><Relationship Id="rId2" Type="http://schemas.openxmlformats.org/officeDocument/2006/relationships/image" Target="../media/image1.jpg"/><Relationship Id="rId16" Type="http://schemas.openxmlformats.org/officeDocument/2006/relationships/image" Target="../media/image59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5" Type="http://schemas.openxmlformats.org/officeDocument/2006/relationships/image" Target="../media/image26.svg"/><Relationship Id="rId23" Type="http://schemas.openxmlformats.org/officeDocument/2006/relationships/image" Target="../media/image64.png"/><Relationship Id="rId10" Type="http://schemas.openxmlformats.org/officeDocument/2006/relationships/image" Target="../media/image21.png"/><Relationship Id="rId19" Type="http://schemas.openxmlformats.org/officeDocument/2006/relationships/image" Target="../media/image35.png"/><Relationship Id="rId4" Type="http://schemas.openxmlformats.org/officeDocument/2006/relationships/image" Target="../media/image15.jp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65.png"/><Relationship Id="rId3" Type="http://schemas.openxmlformats.org/officeDocument/2006/relationships/image" Target="../media/image2.png"/><Relationship Id="rId21" Type="http://schemas.openxmlformats.org/officeDocument/2006/relationships/image" Target="../media/image24.sv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17" Type="http://schemas.openxmlformats.org/officeDocument/2006/relationships/image" Target="../media/image20.svg"/><Relationship Id="rId2" Type="http://schemas.openxmlformats.org/officeDocument/2006/relationships/image" Target="../media/image1.jp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47.svg"/><Relationship Id="rId23" Type="http://schemas.openxmlformats.org/officeDocument/2006/relationships/image" Target="../media/image68.svg"/><Relationship Id="rId10" Type="http://schemas.openxmlformats.org/officeDocument/2006/relationships/image" Target="../media/image13.png"/><Relationship Id="rId19" Type="http://schemas.openxmlformats.org/officeDocument/2006/relationships/image" Target="../media/image66.svg"/><Relationship Id="rId4" Type="http://schemas.openxmlformats.org/officeDocument/2006/relationships/image" Target="../media/image5.jpg"/><Relationship Id="rId9" Type="http://schemas.openxmlformats.org/officeDocument/2006/relationships/image" Target="../media/image12.png"/><Relationship Id="rId14" Type="http://schemas.openxmlformats.org/officeDocument/2006/relationships/image" Target="../media/image46.png"/><Relationship Id="rId22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image" Target="../media/image1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15.jpg"/><Relationship Id="rId15" Type="http://schemas.openxmlformats.org/officeDocument/2006/relationships/image" Target="../media/image27.png"/><Relationship Id="rId10" Type="http://schemas.openxmlformats.org/officeDocument/2006/relationships/image" Target="../media/image20.svg"/><Relationship Id="rId19" Type="http://schemas.openxmlformats.org/officeDocument/2006/relationships/image" Target="../media/image31.svg"/><Relationship Id="rId4" Type="http://schemas.openxmlformats.org/officeDocument/2006/relationships/image" Target="../media/image7.png"/><Relationship Id="rId9" Type="http://schemas.openxmlformats.org/officeDocument/2006/relationships/image" Target="../media/image19.png"/><Relationship Id="rId14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6.svg"/><Relationship Id="rId18" Type="http://schemas.openxmlformats.org/officeDocument/2006/relationships/image" Target="../media/image6.pn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18.svg"/><Relationship Id="rId12" Type="http://schemas.openxmlformats.org/officeDocument/2006/relationships/image" Target="../media/image25.png"/><Relationship Id="rId17" Type="http://schemas.openxmlformats.org/officeDocument/2006/relationships/image" Target="../media/image5.jpg"/><Relationship Id="rId2" Type="http://schemas.openxmlformats.org/officeDocument/2006/relationships/image" Target="../media/image1.jp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4.svg"/><Relationship Id="rId24" Type="http://schemas.openxmlformats.org/officeDocument/2006/relationships/image" Target="../media/image70.svg"/><Relationship Id="rId5" Type="http://schemas.openxmlformats.org/officeDocument/2006/relationships/image" Target="../media/image16.png"/><Relationship Id="rId15" Type="http://schemas.openxmlformats.org/officeDocument/2006/relationships/image" Target="../media/image35.png"/><Relationship Id="rId23" Type="http://schemas.openxmlformats.org/officeDocument/2006/relationships/image" Target="../media/image69.png"/><Relationship Id="rId10" Type="http://schemas.openxmlformats.org/officeDocument/2006/relationships/image" Target="../media/image23.png"/><Relationship Id="rId19" Type="http://schemas.openxmlformats.org/officeDocument/2006/relationships/image" Target="../media/image37.png"/><Relationship Id="rId4" Type="http://schemas.openxmlformats.org/officeDocument/2006/relationships/image" Target="../media/image15.jpg"/><Relationship Id="rId9" Type="http://schemas.openxmlformats.org/officeDocument/2006/relationships/image" Target="../media/image20.svg"/><Relationship Id="rId14" Type="http://schemas.openxmlformats.org/officeDocument/2006/relationships/image" Target="../media/image34.jpg"/><Relationship Id="rId2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2.png"/><Relationship Id="rId21" Type="http://schemas.openxmlformats.org/officeDocument/2006/relationships/image" Target="../media/image31.sv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14.png"/><Relationship Id="rId2" Type="http://schemas.openxmlformats.org/officeDocument/2006/relationships/image" Target="../media/image1.jpg"/><Relationship Id="rId16" Type="http://schemas.openxmlformats.org/officeDocument/2006/relationships/image" Target="../media/image26.svg"/><Relationship Id="rId20" Type="http://schemas.openxmlformats.org/officeDocument/2006/relationships/image" Target="../media/image30.png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jpg"/><Relationship Id="rId32" Type="http://schemas.openxmlformats.org/officeDocument/2006/relationships/image" Target="../media/image13.png"/><Relationship Id="rId5" Type="http://schemas.openxmlformats.org/officeDocument/2006/relationships/image" Target="../media/image15.jpg"/><Relationship Id="rId15" Type="http://schemas.openxmlformats.org/officeDocument/2006/relationships/image" Target="../media/image25.png"/><Relationship Id="rId23" Type="http://schemas.openxmlformats.org/officeDocument/2006/relationships/image" Target="../media/image33.svg"/><Relationship Id="rId28" Type="http://schemas.openxmlformats.org/officeDocument/2006/relationships/image" Target="../media/image5.jpg"/><Relationship Id="rId10" Type="http://schemas.openxmlformats.org/officeDocument/2006/relationships/image" Target="../media/image20.svg"/><Relationship Id="rId19" Type="http://schemas.openxmlformats.org/officeDocument/2006/relationships/image" Target="../media/image29.png"/><Relationship Id="rId31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Relationship Id="rId22" Type="http://schemas.openxmlformats.org/officeDocument/2006/relationships/image" Target="../media/image32.png"/><Relationship Id="rId27" Type="http://schemas.openxmlformats.org/officeDocument/2006/relationships/image" Target="../media/image11.png"/><Relationship Id="rId30" Type="http://schemas.openxmlformats.org/officeDocument/2006/relationships/image" Target="../media/image37.png"/><Relationship Id="rId8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18" Type="http://schemas.openxmlformats.org/officeDocument/2006/relationships/image" Target="../media/image16.png"/><Relationship Id="rId26" Type="http://schemas.openxmlformats.org/officeDocument/2006/relationships/image" Target="../media/image24.svg"/><Relationship Id="rId3" Type="http://schemas.openxmlformats.org/officeDocument/2006/relationships/image" Target="../media/image35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32.png"/><Relationship Id="rId17" Type="http://schemas.openxmlformats.org/officeDocument/2006/relationships/image" Target="../media/image15.jpg"/><Relationship Id="rId25" Type="http://schemas.openxmlformats.org/officeDocument/2006/relationships/image" Target="../media/image23.png"/><Relationship Id="rId33" Type="http://schemas.openxmlformats.org/officeDocument/2006/relationships/image" Target="../media/image31.svg"/><Relationship Id="rId2" Type="http://schemas.openxmlformats.org/officeDocument/2006/relationships/image" Target="../media/image34.jpg"/><Relationship Id="rId16" Type="http://schemas.openxmlformats.org/officeDocument/2006/relationships/image" Target="../media/image2.png"/><Relationship Id="rId20" Type="http://schemas.openxmlformats.org/officeDocument/2006/relationships/image" Target="../media/image18.sv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4.png"/><Relationship Id="rId24" Type="http://schemas.openxmlformats.org/officeDocument/2006/relationships/image" Target="../media/image22.svg"/><Relationship Id="rId32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1.jp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10" Type="http://schemas.openxmlformats.org/officeDocument/2006/relationships/image" Target="../media/image13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36.png"/><Relationship Id="rId9" Type="http://schemas.openxmlformats.org/officeDocument/2006/relationships/image" Target="../media/image12.png"/><Relationship Id="rId14" Type="http://schemas.openxmlformats.org/officeDocument/2006/relationships/image" Target="../media/image7.pn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8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18" Type="http://schemas.openxmlformats.org/officeDocument/2006/relationships/image" Target="../media/image16.png"/><Relationship Id="rId26" Type="http://schemas.openxmlformats.org/officeDocument/2006/relationships/image" Target="../media/image24.svg"/><Relationship Id="rId3" Type="http://schemas.openxmlformats.org/officeDocument/2006/relationships/image" Target="../media/image35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32.png"/><Relationship Id="rId17" Type="http://schemas.openxmlformats.org/officeDocument/2006/relationships/image" Target="../media/image15.jpg"/><Relationship Id="rId25" Type="http://schemas.openxmlformats.org/officeDocument/2006/relationships/image" Target="../media/image23.png"/><Relationship Id="rId33" Type="http://schemas.openxmlformats.org/officeDocument/2006/relationships/image" Target="../media/image31.svg"/><Relationship Id="rId2" Type="http://schemas.openxmlformats.org/officeDocument/2006/relationships/image" Target="../media/image34.jpg"/><Relationship Id="rId16" Type="http://schemas.openxmlformats.org/officeDocument/2006/relationships/image" Target="../media/image2.png"/><Relationship Id="rId20" Type="http://schemas.openxmlformats.org/officeDocument/2006/relationships/image" Target="../media/image18.sv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4.png"/><Relationship Id="rId24" Type="http://schemas.openxmlformats.org/officeDocument/2006/relationships/image" Target="../media/image22.svg"/><Relationship Id="rId32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1.jp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10" Type="http://schemas.openxmlformats.org/officeDocument/2006/relationships/image" Target="../media/image13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36.png"/><Relationship Id="rId9" Type="http://schemas.openxmlformats.org/officeDocument/2006/relationships/image" Target="../media/image12.png"/><Relationship Id="rId14" Type="http://schemas.openxmlformats.org/officeDocument/2006/relationships/image" Target="../media/image7.pn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8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18" Type="http://schemas.openxmlformats.org/officeDocument/2006/relationships/image" Target="../media/image16.png"/><Relationship Id="rId26" Type="http://schemas.openxmlformats.org/officeDocument/2006/relationships/image" Target="../media/image24.svg"/><Relationship Id="rId3" Type="http://schemas.openxmlformats.org/officeDocument/2006/relationships/image" Target="../media/image35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32.png"/><Relationship Id="rId17" Type="http://schemas.openxmlformats.org/officeDocument/2006/relationships/image" Target="../media/image15.jpg"/><Relationship Id="rId25" Type="http://schemas.openxmlformats.org/officeDocument/2006/relationships/image" Target="../media/image23.png"/><Relationship Id="rId33" Type="http://schemas.openxmlformats.org/officeDocument/2006/relationships/image" Target="../media/image31.svg"/><Relationship Id="rId2" Type="http://schemas.openxmlformats.org/officeDocument/2006/relationships/image" Target="../media/image34.jpg"/><Relationship Id="rId16" Type="http://schemas.openxmlformats.org/officeDocument/2006/relationships/image" Target="../media/image2.png"/><Relationship Id="rId20" Type="http://schemas.openxmlformats.org/officeDocument/2006/relationships/image" Target="../media/image18.sv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4.png"/><Relationship Id="rId24" Type="http://schemas.openxmlformats.org/officeDocument/2006/relationships/image" Target="../media/image22.svg"/><Relationship Id="rId32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1.jp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10" Type="http://schemas.openxmlformats.org/officeDocument/2006/relationships/image" Target="../media/image13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36.png"/><Relationship Id="rId9" Type="http://schemas.openxmlformats.org/officeDocument/2006/relationships/image" Target="../media/image12.png"/><Relationship Id="rId14" Type="http://schemas.openxmlformats.org/officeDocument/2006/relationships/image" Target="../media/image7.pn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8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18" Type="http://schemas.openxmlformats.org/officeDocument/2006/relationships/image" Target="../media/image16.png"/><Relationship Id="rId26" Type="http://schemas.openxmlformats.org/officeDocument/2006/relationships/image" Target="../media/image24.svg"/><Relationship Id="rId3" Type="http://schemas.openxmlformats.org/officeDocument/2006/relationships/image" Target="../media/image35.png"/><Relationship Id="rId21" Type="http://schemas.openxmlformats.org/officeDocument/2006/relationships/image" Target="../media/image19.png"/><Relationship Id="rId34" Type="http://schemas.openxmlformats.org/officeDocument/2006/relationships/image" Target="../media/image41.png"/><Relationship Id="rId7" Type="http://schemas.openxmlformats.org/officeDocument/2006/relationships/image" Target="../media/image6.png"/><Relationship Id="rId12" Type="http://schemas.openxmlformats.org/officeDocument/2006/relationships/image" Target="../media/image32.png"/><Relationship Id="rId17" Type="http://schemas.openxmlformats.org/officeDocument/2006/relationships/image" Target="../media/image15.jpg"/><Relationship Id="rId25" Type="http://schemas.openxmlformats.org/officeDocument/2006/relationships/image" Target="../media/image23.png"/><Relationship Id="rId33" Type="http://schemas.openxmlformats.org/officeDocument/2006/relationships/image" Target="../media/image40.png"/><Relationship Id="rId2" Type="http://schemas.openxmlformats.org/officeDocument/2006/relationships/image" Target="../media/image34.jpg"/><Relationship Id="rId16" Type="http://schemas.openxmlformats.org/officeDocument/2006/relationships/image" Target="../media/image2.png"/><Relationship Id="rId20" Type="http://schemas.openxmlformats.org/officeDocument/2006/relationships/image" Target="../media/image18.sv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4.png"/><Relationship Id="rId24" Type="http://schemas.openxmlformats.org/officeDocument/2006/relationships/image" Target="../media/image22.svg"/><Relationship Id="rId32" Type="http://schemas.openxmlformats.org/officeDocument/2006/relationships/image" Target="../media/image31.svg"/><Relationship Id="rId5" Type="http://schemas.openxmlformats.org/officeDocument/2006/relationships/image" Target="../media/image11.png"/><Relationship Id="rId15" Type="http://schemas.openxmlformats.org/officeDocument/2006/relationships/image" Target="../media/image1.jp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36" Type="http://schemas.openxmlformats.org/officeDocument/2006/relationships/image" Target="../media/image43.png"/><Relationship Id="rId10" Type="http://schemas.openxmlformats.org/officeDocument/2006/relationships/image" Target="../media/image13.png"/><Relationship Id="rId19" Type="http://schemas.openxmlformats.org/officeDocument/2006/relationships/image" Target="../media/image17.png"/><Relationship Id="rId31" Type="http://schemas.openxmlformats.org/officeDocument/2006/relationships/image" Target="../media/image30.png"/><Relationship Id="rId4" Type="http://schemas.openxmlformats.org/officeDocument/2006/relationships/image" Target="../media/image36.png"/><Relationship Id="rId9" Type="http://schemas.openxmlformats.org/officeDocument/2006/relationships/image" Target="../media/image12.png"/><Relationship Id="rId14" Type="http://schemas.openxmlformats.org/officeDocument/2006/relationships/image" Target="../media/image7.pn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39.png"/><Relationship Id="rId35" Type="http://schemas.openxmlformats.org/officeDocument/2006/relationships/image" Target="../media/image42.svg"/><Relationship Id="rId8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35.png"/><Relationship Id="rId26" Type="http://schemas.openxmlformats.org/officeDocument/2006/relationships/image" Target="../media/image33.svg"/><Relationship Id="rId3" Type="http://schemas.openxmlformats.org/officeDocument/2006/relationships/image" Target="../media/image1.jpg"/><Relationship Id="rId21" Type="http://schemas.openxmlformats.org/officeDocument/2006/relationships/image" Target="../media/image5.jp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34.jp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2" Type="http://schemas.openxmlformats.org/officeDocument/2006/relationships/image" Target="../media/image7.png"/><Relationship Id="rId16" Type="http://schemas.openxmlformats.org/officeDocument/2006/relationships/image" Target="../media/image26.svg"/><Relationship Id="rId20" Type="http://schemas.openxmlformats.org/officeDocument/2006/relationships/image" Target="../media/image11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12.png"/><Relationship Id="rId32" Type="http://schemas.openxmlformats.org/officeDocument/2006/relationships/image" Target="../media/image31.svg"/><Relationship Id="rId5" Type="http://schemas.openxmlformats.org/officeDocument/2006/relationships/image" Target="../media/image15.jpg"/><Relationship Id="rId15" Type="http://schemas.openxmlformats.org/officeDocument/2006/relationships/image" Target="../media/image25.png"/><Relationship Id="rId23" Type="http://schemas.openxmlformats.org/officeDocument/2006/relationships/image" Target="../media/image37.png"/><Relationship Id="rId28" Type="http://schemas.openxmlformats.org/officeDocument/2006/relationships/image" Target="../media/image42.svg"/><Relationship Id="rId10" Type="http://schemas.openxmlformats.org/officeDocument/2006/relationships/image" Target="../media/image20.svg"/><Relationship Id="rId19" Type="http://schemas.openxmlformats.org/officeDocument/2006/relationships/image" Target="../media/image36.png"/><Relationship Id="rId31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Relationship Id="rId22" Type="http://schemas.openxmlformats.org/officeDocument/2006/relationships/image" Target="../media/image6.png"/><Relationship Id="rId27" Type="http://schemas.openxmlformats.org/officeDocument/2006/relationships/image" Target="../media/image41.png"/><Relationship Id="rId30" Type="http://schemas.openxmlformats.org/officeDocument/2006/relationships/image" Target="../media/image45.png"/><Relationship Id="rId8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3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5.png"/><Relationship Id="rId21" Type="http://schemas.openxmlformats.org/officeDocument/2006/relationships/image" Target="../media/image20.svg"/><Relationship Id="rId7" Type="http://schemas.openxmlformats.org/officeDocument/2006/relationships/image" Target="../media/image37.png"/><Relationship Id="rId12" Type="http://schemas.openxmlformats.org/officeDocument/2006/relationships/image" Target="../media/image33.sv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image" Target="../media/image34.jpg"/><Relationship Id="rId16" Type="http://schemas.openxmlformats.org/officeDocument/2006/relationships/image" Target="../media/image15.jp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2.png"/><Relationship Id="rId24" Type="http://schemas.openxmlformats.org/officeDocument/2006/relationships/image" Target="../media/image23.png"/><Relationship Id="rId5" Type="http://schemas.openxmlformats.org/officeDocument/2006/relationships/image" Target="../media/image5.jpg"/><Relationship Id="rId15" Type="http://schemas.openxmlformats.org/officeDocument/2006/relationships/image" Target="../media/image2.png"/><Relationship Id="rId23" Type="http://schemas.openxmlformats.org/officeDocument/2006/relationships/image" Target="../media/image22.svg"/><Relationship Id="rId10" Type="http://schemas.openxmlformats.org/officeDocument/2006/relationships/image" Target="../media/image40.png"/><Relationship Id="rId19" Type="http://schemas.openxmlformats.org/officeDocument/2006/relationships/image" Target="../media/image18.svg"/><Relationship Id="rId4" Type="http://schemas.openxmlformats.org/officeDocument/2006/relationships/image" Target="../media/image36.png"/><Relationship Id="rId9" Type="http://schemas.openxmlformats.org/officeDocument/2006/relationships/image" Target="../media/image42.svg"/><Relationship Id="rId14" Type="http://schemas.openxmlformats.org/officeDocument/2006/relationships/image" Target="../media/image1.jp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3020" y="78104"/>
            <a:ext cx="1218897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Login</a:t>
            </a:r>
            <a:endParaRPr lang="ja-JP" alt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A1DD584-F56D-B675-3896-59AFB1C86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67" y="933450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A758C4A-CBDE-A3D6-0A05-FBE653176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99" y="5305032"/>
            <a:ext cx="525826" cy="45568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1A95F8C-328A-DDE3-3573-EBFDD3E36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122" y="1379208"/>
            <a:ext cx="2176253" cy="2674632"/>
          </a:xfrm>
          <a:prstGeom prst="rect">
            <a:avLst/>
          </a:prstGeom>
        </p:spPr>
      </p:pic>
      <p:pic>
        <p:nvPicPr>
          <p:cNvPr id="15" name="グラフィックス 14" descr="歯車 1 つ 単色塗りつぶし">
            <a:extLst>
              <a:ext uri="{FF2B5EF4-FFF2-40B4-BE49-F238E27FC236}">
                <a16:creationId xmlns:a16="http://schemas.microsoft.com/office/drawing/2014/main" id="{03088E5F-3368-285A-F661-C301F094C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3762" y="1309877"/>
            <a:ext cx="246888" cy="246888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C2A7922-83C8-E618-2323-DC798360AFDE}"/>
              </a:ext>
            </a:extLst>
          </p:cNvPr>
          <p:cNvSpPr txBox="1"/>
          <p:nvPr/>
        </p:nvSpPr>
        <p:spPr>
          <a:xfrm>
            <a:off x="1149767" y="1299335"/>
            <a:ext cx="5309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kumimoji="1" lang="ja-JP" altLang="en-US" sz="105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2A5DB5F-1936-5E33-9226-8FCA1CC64061}"/>
              </a:ext>
            </a:extLst>
          </p:cNvPr>
          <p:cNvSpPr txBox="1"/>
          <p:nvPr/>
        </p:nvSpPr>
        <p:spPr>
          <a:xfrm>
            <a:off x="1149767" y="2099329"/>
            <a:ext cx="230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</a:p>
          <a:p>
            <a:pPr algn="ctr"/>
            <a:r>
              <a:rPr kumimoji="1" lang="en-US" altLang="ja-JP" sz="16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kumimoji="1" lang="ja-JP" altLang="en-US" sz="16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Callee</a:t>
            </a:r>
            <a:endParaRPr kumimoji="1" lang="ja-JP" altLang="en-US" sz="16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EAF7CB3-4D06-7DFA-9E13-D5BF812BE1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1481740" y="2887393"/>
            <a:ext cx="1784986" cy="272034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D9AF977-9441-9749-7CE9-3B26A2D2A01E}"/>
              </a:ext>
            </a:extLst>
          </p:cNvPr>
          <p:cNvSpPr txBox="1"/>
          <p:nvPr/>
        </p:nvSpPr>
        <p:spPr>
          <a:xfrm rot="5400000">
            <a:off x="2890192" y="292742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D34DDD09-A2C9-C652-F85D-F2417CFE00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7268" y="2970065"/>
            <a:ext cx="220999" cy="106689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2E880F3-2DEB-8A1A-BF80-1EDFBBF9AC6D}"/>
              </a:ext>
            </a:extLst>
          </p:cNvPr>
          <p:cNvSpPr txBox="1"/>
          <p:nvPr/>
        </p:nvSpPr>
        <p:spPr>
          <a:xfrm>
            <a:off x="1334273" y="2683375"/>
            <a:ext cx="6351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To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8F8DF356-BF9E-1957-A4BC-BC5670DC53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1481740" y="3496855"/>
            <a:ext cx="1784986" cy="272034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1D2FC3EF-0263-1C8B-2AA9-210BCC02BE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7268" y="3579527"/>
            <a:ext cx="220999" cy="106689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421734C-7106-0E87-0728-4E8935D2D22F}"/>
              </a:ext>
            </a:extLst>
          </p:cNvPr>
          <p:cNvSpPr txBox="1"/>
          <p:nvPr/>
        </p:nvSpPr>
        <p:spPr>
          <a:xfrm>
            <a:off x="1334273" y="3292837"/>
            <a:ext cx="49725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ID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0D06D165-262D-A6F0-198F-4B5809058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1481740" y="4117795"/>
            <a:ext cx="1784986" cy="272034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E551B6F-9A27-7ADE-BD14-773C8AF6AA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7268" y="4200467"/>
            <a:ext cx="220999" cy="106689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5F89032-8775-4E0A-085E-203167B0A0E1}"/>
              </a:ext>
            </a:extLst>
          </p:cNvPr>
          <p:cNvSpPr txBox="1"/>
          <p:nvPr/>
        </p:nvSpPr>
        <p:spPr>
          <a:xfrm>
            <a:off x="1334273" y="3913777"/>
            <a:ext cx="57579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2C2CE8D4-F5BA-FD09-EDB9-18A31945E9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8345" y="3371845"/>
            <a:ext cx="335309" cy="11431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08155197-5269-4D35-8C0F-2B75783698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6498" y="4173749"/>
            <a:ext cx="944241" cy="160123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2A9CA48D-F4ED-DE8F-94FC-511073CC6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3027" y="3563211"/>
            <a:ext cx="944241" cy="160123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CC286401-2D0E-F9D8-D2B5-EF202ACDE7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72" y="3536012"/>
            <a:ext cx="219458" cy="219458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9B474BB5-852F-D1A4-3B5C-DEE4D0D8ED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72" y="4132707"/>
            <a:ext cx="219458" cy="219458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408B4AA2-DCE6-1217-4636-4A3517D82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1481740" y="4769440"/>
            <a:ext cx="1784986" cy="272034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CAF7B0E-31FE-709D-0963-F63FC99E837D}"/>
              </a:ext>
            </a:extLst>
          </p:cNvPr>
          <p:cNvSpPr txBox="1"/>
          <p:nvPr/>
        </p:nvSpPr>
        <p:spPr>
          <a:xfrm rot="5400000">
            <a:off x="2890192" y="4809475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11C2C918-8E47-46D5-B514-EF4DB34F11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7268" y="4852112"/>
            <a:ext cx="220999" cy="106689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517D557-76BC-3116-5201-0675A555A309}"/>
              </a:ext>
            </a:extLst>
          </p:cNvPr>
          <p:cNvSpPr txBox="1"/>
          <p:nvPr/>
        </p:nvSpPr>
        <p:spPr>
          <a:xfrm>
            <a:off x="1334273" y="4565422"/>
            <a:ext cx="5822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DDC7A076-E065-B504-BE47-0CE219C3F0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3027" y="4820911"/>
            <a:ext cx="1102690" cy="168284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7F97342-D5DC-6D2A-8D3D-6773A8E5D7E9}"/>
              </a:ext>
            </a:extLst>
          </p:cNvPr>
          <p:cNvSpPr txBox="1"/>
          <p:nvPr/>
        </p:nvSpPr>
        <p:spPr>
          <a:xfrm>
            <a:off x="1513027" y="4820911"/>
            <a:ext cx="5774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kumimoji="1" lang="ja-JP" altLang="en-US" sz="7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B62FEC2-EE44-4B32-4B5E-ADF2E6199165}"/>
              </a:ext>
            </a:extLst>
          </p:cNvPr>
          <p:cNvSpPr txBox="1"/>
          <p:nvPr/>
        </p:nvSpPr>
        <p:spPr>
          <a:xfrm>
            <a:off x="1519999" y="3536012"/>
            <a:ext cx="4283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endParaRPr kumimoji="1" lang="ja-JP" altLang="en-US" sz="7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0465FF8-F338-F81B-B709-C9CFD95CE6EB}"/>
              </a:ext>
            </a:extLst>
          </p:cNvPr>
          <p:cNvSpPr txBox="1"/>
          <p:nvPr/>
        </p:nvSpPr>
        <p:spPr>
          <a:xfrm>
            <a:off x="1519999" y="4158590"/>
            <a:ext cx="10212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●●●●●●●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F250E09-E740-C1BB-655B-E90440F878D5}"/>
              </a:ext>
            </a:extLst>
          </p:cNvPr>
          <p:cNvSpPr txBox="1"/>
          <p:nvPr/>
        </p:nvSpPr>
        <p:spPr>
          <a:xfrm>
            <a:off x="3819416" y="967388"/>
            <a:ext cx="21265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screen</a:t>
            </a:r>
          </a:p>
          <a:p>
            <a:endParaRPr kumimoji="1" lang="en-US" altLang="ja-JP" sz="11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11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&gt; Close the application</a:t>
            </a:r>
          </a:p>
          <a:p>
            <a:r>
              <a:rPr kumimoji="1" lang="en-US" altLang="ja-JP" sz="11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 &gt; Set the device IP address, set the cloud device *Details not yet determined</a:t>
            </a:r>
          </a:p>
          <a:p>
            <a:endParaRPr kumimoji="1" lang="en-US" altLang="ja-JP" sz="11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11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 TO &gt; Select the server. Use the Settings button to register the list. Use the Settings button to enable server registration.</a:t>
            </a:r>
          </a:p>
          <a:p>
            <a:r>
              <a:rPr kumimoji="1" lang="en-US" altLang="ja-JP" sz="11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ID &gt; Enter manually or scan QR code</a:t>
            </a:r>
          </a:p>
          <a:p>
            <a:r>
              <a:rPr kumimoji="1" lang="en-US" altLang="ja-JP" sz="11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 WORD &gt; Enter manually or scan QR code</a:t>
            </a:r>
          </a:p>
          <a:p>
            <a:r>
              <a:rPr kumimoji="1" lang="en-US" altLang="ja-JP" sz="11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LANGEAGE &gt; ENGLISH, THAI, JAPANESE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9E5C8F0-637C-4930-6941-DAE2EE227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579" y="925184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D7302BE-49FA-E4FB-75DC-BF9DFA616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911" y="5242448"/>
            <a:ext cx="525826" cy="45568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6852A50-4E30-30EE-AA1A-6C6D4701F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934" y="1370942"/>
            <a:ext cx="2176253" cy="2674632"/>
          </a:xfrm>
          <a:prstGeom prst="rect">
            <a:avLst/>
          </a:prstGeom>
        </p:spPr>
      </p:pic>
      <p:pic>
        <p:nvPicPr>
          <p:cNvPr id="7" name="グラフィックス 6" descr="歯車 1 つ 単色塗りつぶし">
            <a:extLst>
              <a:ext uri="{FF2B5EF4-FFF2-40B4-BE49-F238E27FC236}">
                <a16:creationId xmlns:a16="http://schemas.microsoft.com/office/drawing/2014/main" id="{5C3E100B-DC9E-0606-3FEA-76FC75488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26574" y="1301611"/>
            <a:ext cx="246888" cy="24688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4D6E53D-2ADE-A768-0AAC-051141B23127}"/>
              </a:ext>
            </a:extLst>
          </p:cNvPr>
          <p:cNvSpPr txBox="1"/>
          <p:nvPr/>
        </p:nvSpPr>
        <p:spPr>
          <a:xfrm>
            <a:off x="6502579" y="1291069"/>
            <a:ext cx="5309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kumimoji="1" lang="ja-JP" altLang="en-US" sz="105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4B7CC13-CC53-6FC9-7017-453A12262503}"/>
              </a:ext>
            </a:extLst>
          </p:cNvPr>
          <p:cNvSpPr txBox="1"/>
          <p:nvPr/>
        </p:nvSpPr>
        <p:spPr>
          <a:xfrm>
            <a:off x="6502579" y="2091063"/>
            <a:ext cx="230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</a:p>
          <a:p>
            <a:pPr algn="ctr"/>
            <a:r>
              <a:rPr kumimoji="1" lang="en-US" altLang="ja-JP" sz="16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kumimoji="1" lang="ja-JP" altLang="en-US" sz="16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Caller</a:t>
            </a:r>
            <a:endParaRPr kumimoji="1" lang="ja-JP" altLang="en-US" sz="16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24326D8-C046-E8DE-7AE8-9300755603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6834552" y="2879127"/>
            <a:ext cx="1784986" cy="272034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684F148-5419-C2BD-22F0-5FE41EB99442}"/>
              </a:ext>
            </a:extLst>
          </p:cNvPr>
          <p:cNvSpPr txBox="1"/>
          <p:nvPr/>
        </p:nvSpPr>
        <p:spPr>
          <a:xfrm rot="5400000">
            <a:off x="8243004" y="2919162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9B1C3962-E915-3106-4519-E088F02B02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0080" y="2961799"/>
            <a:ext cx="220999" cy="106689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A183E5F-FC32-0FF4-14BE-1EE55680170C}"/>
              </a:ext>
            </a:extLst>
          </p:cNvPr>
          <p:cNvSpPr txBox="1"/>
          <p:nvPr/>
        </p:nvSpPr>
        <p:spPr>
          <a:xfrm>
            <a:off x="6687085" y="2675109"/>
            <a:ext cx="6351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To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F6B39C1D-2110-4F93-D8AA-42375FBA4B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6834552" y="3488589"/>
            <a:ext cx="1784986" cy="272034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45955F20-EE19-8339-7895-FA393BA8CA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0080" y="3571261"/>
            <a:ext cx="220999" cy="106689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6482610-8B22-A6B2-D6E5-0C4216A2A1D1}"/>
              </a:ext>
            </a:extLst>
          </p:cNvPr>
          <p:cNvSpPr txBox="1"/>
          <p:nvPr/>
        </p:nvSpPr>
        <p:spPr>
          <a:xfrm>
            <a:off x="6687085" y="3284571"/>
            <a:ext cx="49725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ID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39F93FDD-CAEB-DFD7-798A-BD3EA86F7A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6834552" y="4109529"/>
            <a:ext cx="1784986" cy="272034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67BBCB24-13A7-F284-96FA-35BF33DB3A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0080" y="4192201"/>
            <a:ext cx="220999" cy="106689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F9708B3-B4BC-473A-A835-6B6066AAC707}"/>
              </a:ext>
            </a:extLst>
          </p:cNvPr>
          <p:cNvSpPr txBox="1"/>
          <p:nvPr/>
        </p:nvSpPr>
        <p:spPr>
          <a:xfrm>
            <a:off x="6687085" y="3905511"/>
            <a:ext cx="57579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9031E6CF-6AAD-24F6-EE67-1E4F1931D1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1157" y="3363579"/>
            <a:ext cx="335309" cy="11431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5713EB85-8497-4595-4359-61EC1D2A89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9310" y="4165483"/>
            <a:ext cx="944241" cy="160123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14BC8764-5E6A-01A6-1569-2D148EEE29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5839" y="3554945"/>
            <a:ext cx="944241" cy="160123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E53D1840-7A66-D8EA-90E7-7470955FE4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584" y="3527746"/>
            <a:ext cx="219458" cy="219458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51769BB3-42C7-5C9F-4F68-FA39E06A57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584" y="4124441"/>
            <a:ext cx="219458" cy="219458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3B1E42FA-0D06-D460-7348-E5E21E5055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6834552" y="4706856"/>
            <a:ext cx="1784986" cy="272034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CAA39C8-0506-44B2-F7BE-3457704A5A21}"/>
              </a:ext>
            </a:extLst>
          </p:cNvPr>
          <p:cNvSpPr txBox="1"/>
          <p:nvPr/>
        </p:nvSpPr>
        <p:spPr>
          <a:xfrm rot="5400000">
            <a:off x="8243004" y="4746891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46D69B54-18FC-79F9-7E77-15FC850A65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0080" y="4789528"/>
            <a:ext cx="220999" cy="106689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472E28DD-A08D-C8AA-BD95-0E6B538A1608}"/>
              </a:ext>
            </a:extLst>
          </p:cNvPr>
          <p:cNvSpPr txBox="1"/>
          <p:nvPr/>
        </p:nvSpPr>
        <p:spPr>
          <a:xfrm>
            <a:off x="6687085" y="4502838"/>
            <a:ext cx="5293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*</a:t>
            </a: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B37E9DF9-8EDF-A0A2-F03F-72338D15D9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5839" y="4758327"/>
            <a:ext cx="1102690" cy="168284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88D99667-2F79-8919-EE4E-52BBDB1D674D}"/>
              </a:ext>
            </a:extLst>
          </p:cNvPr>
          <p:cNvSpPr txBox="1"/>
          <p:nvPr/>
        </p:nvSpPr>
        <p:spPr>
          <a:xfrm>
            <a:off x="6865839" y="4758327"/>
            <a:ext cx="130195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 LINE /  CNC OP20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9DE1AC1E-F175-D6BC-4271-D3620355ED7F}"/>
              </a:ext>
            </a:extLst>
          </p:cNvPr>
          <p:cNvSpPr txBox="1"/>
          <p:nvPr/>
        </p:nvSpPr>
        <p:spPr>
          <a:xfrm>
            <a:off x="6872811" y="3527746"/>
            <a:ext cx="4283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endParaRPr kumimoji="1" lang="ja-JP" altLang="en-US" sz="7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F19444E5-F60D-AA89-9E9E-6E3799F60F76}"/>
              </a:ext>
            </a:extLst>
          </p:cNvPr>
          <p:cNvSpPr txBox="1"/>
          <p:nvPr/>
        </p:nvSpPr>
        <p:spPr>
          <a:xfrm>
            <a:off x="6872811" y="4150324"/>
            <a:ext cx="10212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●●●●●●●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291DFC5-F4B0-5F7E-2F35-BD0F894854E0}"/>
              </a:ext>
            </a:extLst>
          </p:cNvPr>
          <p:cNvSpPr txBox="1"/>
          <p:nvPr/>
        </p:nvSpPr>
        <p:spPr>
          <a:xfrm>
            <a:off x="9172228" y="959122"/>
            <a:ext cx="212650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screen</a:t>
            </a:r>
          </a:p>
          <a:p>
            <a:endParaRPr kumimoji="1" lang="en-US" altLang="ja-JP" sz="11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11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&gt; Close the application</a:t>
            </a:r>
          </a:p>
          <a:p>
            <a:r>
              <a:rPr kumimoji="1" lang="en-US" altLang="ja-JP" sz="11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 &gt; Set the device IP address, set the cloud device *Details not yet determined</a:t>
            </a:r>
          </a:p>
          <a:p>
            <a:endParaRPr kumimoji="1" lang="en-US" altLang="ja-JP" sz="11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11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 TO &gt; Select the server. Use the Settings button to register the list. Use the Settings button to enable server registration.</a:t>
            </a:r>
          </a:p>
          <a:p>
            <a:r>
              <a:rPr kumimoji="1" lang="en-US" altLang="ja-JP" sz="11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ID &gt; Enter manually or scan QR code</a:t>
            </a:r>
          </a:p>
          <a:p>
            <a:r>
              <a:rPr kumimoji="1" lang="en-US" altLang="ja-JP" sz="11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 WORD &gt; Enter manually or scan QR code</a:t>
            </a:r>
          </a:p>
          <a:p>
            <a:endParaRPr kumimoji="1" lang="en-US" altLang="ja-JP" sz="11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11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Location&gt; Can be select from Location master data</a:t>
            </a:r>
          </a:p>
          <a:p>
            <a:endParaRPr kumimoji="1" lang="en-US" altLang="ja-JP" sz="11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11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LANGEAGE &gt; ENGLISH, THAI, JAPANESE</a:t>
            </a:r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F781EE4E-30BA-615A-074D-791ABCD8A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6829542" y="5275219"/>
            <a:ext cx="1784986" cy="272034"/>
          </a:xfrm>
          <a:prstGeom prst="rect">
            <a:avLst/>
          </a:prstGeom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D6B398CB-BA91-69D1-D627-DB524F96092C}"/>
              </a:ext>
            </a:extLst>
          </p:cNvPr>
          <p:cNvSpPr txBox="1"/>
          <p:nvPr/>
        </p:nvSpPr>
        <p:spPr>
          <a:xfrm rot="5400000">
            <a:off x="8237994" y="5315254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67" name="図 66">
            <a:extLst>
              <a:ext uri="{FF2B5EF4-FFF2-40B4-BE49-F238E27FC236}">
                <a16:creationId xmlns:a16="http://schemas.microsoft.com/office/drawing/2014/main" id="{F8939002-BD56-A798-DC94-550D02C858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5070" y="5357891"/>
            <a:ext cx="220999" cy="106689"/>
          </a:xfrm>
          <a:prstGeom prst="rect">
            <a:avLst/>
          </a:prstGeom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FB6D5ED1-422A-8781-490A-47BDCC916478}"/>
              </a:ext>
            </a:extLst>
          </p:cNvPr>
          <p:cNvSpPr txBox="1"/>
          <p:nvPr/>
        </p:nvSpPr>
        <p:spPr>
          <a:xfrm>
            <a:off x="6682075" y="5071201"/>
            <a:ext cx="5822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D301AF70-C4AD-847A-C58B-7E7CFEC83F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0829" y="5326690"/>
            <a:ext cx="1102690" cy="168284"/>
          </a:xfrm>
          <a:prstGeom prst="rect">
            <a:avLst/>
          </a:prstGeom>
        </p:spPr>
      </p:pic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C646B732-012F-2B14-8DF9-38F9B676D870}"/>
              </a:ext>
            </a:extLst>
          </p:cNvPr>
          <p:cNvSpPr txBox="1"/>
          <p:nvPr/>
        </p:nvSpPr>
        <p:spPr>
          <a:xfrm>
            <a:off x="6860829" y="5326690"/>
            <a:ext cx="5774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kumimoji="1" lang="ja-JP" altLang="en-US" sz="7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二等辺三角形 70">
            <a:extLst>
              <a:ext uri="{FF2B5EF4-FFF2-40B4-BE49-F238E27FC236}">
                <a16:creationId xmlns:a16="http://schemas.microsoft.com/office/drawing/2014/main" id="{CB0C339C-F64D-C8EF-15CA-A21BAA14C296}"/>
              </a:ext>
            </a:extLst>
          </p:cNvPr>
          <p:cNvSpPr/>
          <p:nvPr/>
        </p:nvSpPr>
        <p:spPr>
          <a:xfrm>
            <a:off x="11006851" y="544184"/>
            <a:ext cx="441960" cy="381000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2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3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3020" y="78104"/>
            <a:ext cx="1218897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All</a:t>
            </a:r>
            <a:endParaRPr lang="ja-JP" alt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71" name="図 170">
            <a:extLst>
              <a:ext uri="{FF2B5EF4-FFF2-40B4-BE49-F238E27FC236}">
                <a16:creationId xmlns:a16="http://schemas.microsoft.com/office/drawing/2014/main" id="{D758CABB-010F-92D3-A4CB-B320A6FE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3" y="1100960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2" name="図 171">
            <a:extLst>
              <a:ext uri="{FF2B5EF4-FFF2-40B4-BE49-F238E27FC236}">
                <a16:creationId xmlns:a16="http://schemas.microsoft.com/office/drawing/2014/main" id="{F72D6907-4B2B-18D0-599B-088B6EF57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315" y="5472542"/>
            <a:ext cx="525826" cy="455687"/>
          </a:xfrm>
          <a:prstGeom prst="rect">
            <a:avLst/>
          </a:prstGeom>
        </p:spPr>
      </p:pic>
      <p:pic>
        <p:nvPicPr>
          <p:cNvPr id="173" name="図 172">
            <a:extLst>
              <a:ext uri="{FF2B5EF4-FFF2-40B4-BE49-F238E27FC236}">
                <a16:creationId xmlns:a16="http://schemas.microsoft.com/office/drawing/2014/main" id="{63A4D6E1-FD53-7E25-EB20-CE8A6A770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38" y="1546718"/>
            <a:ext cx="2176253" cy="2674632"/>
          </a:xfrm>
          <a:prstGeom prst="rect">
            <a:avLst/>
          </a:prstGeom>
        </p:spPr>
      </p:pic>
      <p:pic>
        <p:nvPicPr>
          <p:cNvPr id="174" name="図 173">
            <a:extLst>
              <a:ext uri="{FF2B5EF4-FFF2-40B4-BE49-F238E27FC236}">
                <a16:creationId xmlns:a16="http://schemas.microsoft.com/office/drawing/2014/main" id="{47B068FC-611D-BFCD-11F5-BC68B364B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1" b="-286"/>
          <a:stretch/>
        </p:blipFill>
        <p:spPr>
          <a:xfrm>
            <a:off x="264983" y="5576350"/>
            <a:ext cx="2302158" cy="527329"/>
          </a:xfrm>
          <a:prstGeom prst="rect">
            <a:avLst/>
          </a:prstGeom>
        </p:spPr>
      </p:pic>
      <p:pic>
        <p:nvPicPr>
          <p:cNvPr id="175" name="図 174">
            <a:extLst>
              <a:ext uri="{FF2B5EF4-FFF2-40B4-BE49-F238E27FC236}">
                <a16:creationId xmlns:a16="http://schemas.microsoft.com/office/drawing/2014/main" id="{D79252D1-3C91-D210-2595-5689CD3C8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38" y="5612747"/>
            <a:ext cx="2105388" cy="296433"/>
          </a:xfrm>
          <a:prstGeom prst="rect">
            <a:avLst/>
          </a:prstGeom>
        </p:spPr>
      </p:pic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BBB25FD3-818C-6907-03FA-B0B9D46A3087}"/>
              </a:ext>
            </a:extLst>
          </p:cNvPr>
          <p:cNvSpPr txBox="1"/>
          <p:nvPr/>
        </p:nvSpPr>
        <p:spPr>
          <a:xfrm>
            <a:off x="377816" y="5815257"/>
            <a:ext cx="354584" cy="169277"/>
          </a:xfrm>
          <a:prstGeom prst="rect">
            <a:avLst/>
          </a:prstGeom>
          <a:solidFill>
            <a:schemeClr val="bg1">
              <a:tint val="90000"/>
              <a:shade val="97000"/>
              <a:satMod val="13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7" name="グラフィックス 176" descr="チェックリスト 単色塗りつぶし">
            <a:extLst>
              <a:ext uri="{FF2B5EF4-FFF2-40B4-BE49-F238E27FC236}">
                <a16:creationId xmlns:a16="http://schemas.microsoft.com/office/drawing/2014/main" id="{5E4B0AF0-B6E0-881A-36DB-4F800AB855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0370" y="5642381"/>
            <a:ext cx="203064" cy="203064"/>
          </a:xfrm>
          <a:prstGeom prst="rect">
            <a:avLst/>
          </a:prstGeom>
        </p:spPr>
      </p:pic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9204FFE9-69E8-48CD-78B0-A3B29309BF89}"/>
              </a:ext>
            </a:extLst>
          </p:cNvPr>
          <p:cNvSpPr txBox="1"/>
          <p:nvPr/>
        </p:nvSpPr>
        <p:spPr>
          <a:xfrm>
            <a:off x="821022" y="5815257"/>
            <a:ext cx="2568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kumimoji="1" lang="ja-JP" alt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9" name="グラフィックス 178" descr="ユーザー 単色塗りつぶし">
            <a:extLst>
              <a:ext uri="{FF2B5EF4-FFF2-40B4-BE49-F238E27FC236}">
                <a16:creationId xmlns:a16="http://schemas.microsoft.com/office/drawing/2014/main" id="{227F73E5-4A6E-13DB-C8F9-B0C4146CE9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2592" y="5642381"/>
            <a:ext cx="224763" cy="224763"/>
          </a:xfrm>
          <a:prstGeom prst="rect">
            <a:avLst/>
          </a:prstGeom>
        </p:spPr>
      </p:pic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3D025C06-0B85-79CE-9943-B43C55EB33F2}"/>
              </a:ext>
            </a:extLst>
          </p:cNvPr>
          <p:cNvSpPr txBox="1"/>
          <p:nvPr/>
        </p:nvSpPr>
        <p:spPr>
          <a:xfrm>
            <a:off x="1125169" y="5815257"/>
            <a:ext cx="45076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グラフィックス 180" descr="日毎カレンダー 単色塗りつぶし">
            <a:extLst>
              <a:ext uri="{FF2B5EF4-FFF2-40B4-BE49-F238E27FC236}">
                <a16:creationId xmlns:a16="http://schemas.microsoft.com/office/drawing/2014/main" id="{C7D3122E-917A-A41C-A5FB-15757E2E88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38238" y="5642380"/>
            <a:ext cx="224763" cy="224763"/>
          </a:xfrm>
          <a:prstGeom prst="rect">
            <a:avLst/>
          </a:prstGeom>
        </p:spPr>
      </p:pic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F20EB8BB-8693-4900-AE8A-C3F6494713B2}"/>
              </a:ext>
            </a:extLst>
          </p:cNvPr>
          <p:cNvSpPr txBox="1"/>
          <p:nvPr/>
        </p:nvSpPr>
        <p:spPr>
          <a:xfrm>
            <a:off x="1560303" y="5824655"/>
            <a:ext cx="4956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3BE7D9BB-7AF1-117A-26D1-3E464E6AF89F}"/>
              </a:ext>
            </a:extLst>
          </p:cNvPr>
          <p:cNvSpPr txBox="1"/>
          <p:nvPr/>
        </p:nvSpPr>
        <p:spPr>
          <a:xfrm>
            <a:off x="2042879" y="5826560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" name="グラフィックス 183" descr="棒グラフ 単色塗りつぶし">
            <a:extLst>
              <a:ext uri="{FF2B5EF4-FFF2-40B4-BE49-F238E27FC236}">
                <a16:creationId xmlns:a16="http://schemas.microsoft.com/office/drawing/2014/main" id="{61DE9EB8-28AA-F27B-5F5C-202C61B275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71317" y="5627592"/>
            <a:ext cx="254337" cy="254337"/>
          </a:xfrm>
          <a:prstGeom prst="rect">
            <a:avLst/>
          </a:prstGeom>
        </p:spPr>
      </p:pic>
      <p:pic>
        <p:nvPicPr>
          <p:cNvPr id="185" name="グラフィックス 184" descr="歯車 1 つ 単色塗りつぶし">
            <a:extLst>
              <a:ext uri="{FF2B5EF4-FFF2-40B4-BE49-F238E27FC236}">
                <a16:creationId xmlns:a16="http://schemas.microsoft.com/office/drawing/2014/main" id="{23204674-DDB4-42BA-85E8-87D41048A5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105472" y="5627592"/>
            <a:ext cx="246888" cy="246888"/>
          </a:xfrm>
          <a:prstGeom prst="rect">
            <a:avLst/>
          </a:prstGeom>
        </p:spPr>
      </p:pic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71B342F8-A555-3551-F630-1D3801016677}"/>
              </a:ext>
            </a:extLst>
          </p:cNvPr>
          <p:cNvSpPr txBox="1"/>
          <p:nvPr/>
        </p:nvSpPr>
        <p:spPr>
          <a:xfrm>
            <a:off x="264983" y="1544813"/>
            <a:ext cx="119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A7D13917-0644-AB87-C2C3-80501AF2B565}"/>
              </a:ext>
            </a:extLst>
          </p:cNvPr>
          <p:cNvSpPr txBox="1"/>
          <p:nvPr/>
        </p:nvSpPr>
        <p:spPr>
          <a:xfrm>
            <a:off x="1447253" y="1560202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7606AAD-FD6C-7FD4-4817-8B24AA0A0B7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4983" y="1915563"/>
            <a:ext cx="2302158" cy="134169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025D9C4-6B28-90D9-DDD7-C5BDCB4EA6A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981" y="2331005"/>
            <a:ext cx="1059272" cy="73224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53499A2-9968-8300-7E2F-D503A17B2BF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65603" y="2860864"/>
            <a:ext cx="403895" cy="26672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F8AB6FB-C939-DEAB-C1C4-5E56CFF6EDA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2281" y="2633830"/>
            <a:ext cx="633760" cy="210579"/>
          </a:xfrm>
          <a:prstGeom prst="rect">
            <a:avLst/>
          </a:prstGeom>
        </p:spPr>
      </p:pic>
      <p:pic>
        <p:nvPicPr>
          <p:cNvPr id="9" name="グラフィックス 8" descr="時計 単色塗りつぶし">
            <a:extLst>
              <a:ext uri="{FF2B5EF4-FFF2-40B4-BE49-F238E27FC236}">
                <a16:creationId xmlns:a16="http://schemas.microsoft.com/office/drawing/2014/main" id="{F5F17C6B-46C7-30AA-BF81-B2F7B92A759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89733" y="3029284"/>
            <a:ext cx="127169" cy="12716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53FAB14-06C9-A9C5-0869-A21B5C10E8E6}"/>
              </a:ext>
            </a:extLst>
          </p:cNvPr>
          <p:cNvSpPr txBox="1"/>
          <p:nvPr/>
        </p:nvSpPr>
        <p:spPr>
          <a:xfrm>
            <a:off x="478068" y="2997282"/>
            <a:ext cx="11198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  13:09:00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E6E1AF7-406F-132F-743C-0AFF33FB64A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85676" y="2021300"/>
            <a:ext cx="179594" cy="26672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A1CB5D9-99CA-6053-64F0-C717B8CD872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8971" y="2065648"/>
            <a:ext cx="547220" cy="266723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53F26F46-2D27-79EA-4066-BC54A56A2F45}"/>
              </a:ext>
            </a:extLst>
          </p:cNvPr>
          <p:cNvSpPr/>
          <p:nvPr/>
        </p:nvSpPr>
        <p:spPr>
          <a:xfrm>
            <a:off x="385308" y="1993086"/>
            <a:ext cx="1847553" cy="210578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 LINE /  CNC OP20</a:t>
            </a:r>
            <a:endParaRPr kumimoji="1" lang="ja-JP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9E986CA-8BCD-E09C-F3EE-92720754FF86}"/>
              </a:ext>
            </a:extLst>
          </p:cNvPr>
          <p:cNvSpPr txBox="1"/>
          <p:nvPr/>
        </p:nvSpPr>
        <p:spPr>
          <a:xfrm>
            <a:off x="357673" y="2204677"/>
            <a:ext cx="193994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     :  Machine Breakdown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  : 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        : Support needed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Caller          : Kittisak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Nominate    :  Soraya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  :  Soraya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Elapsed time : 00:01:02</a:t>
            </a:r>
            <a:endParaRPr kumimoji="1" lang="ja-JP" altLang="en-US" sz="7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3DA66CBD-15F7-B438-0800-8A177C5DA37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1081" y="1941143"/>
            <a:ext cx="2286060" cy="1240805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a16="http://schemas.microsoft.com/office/drawing/2014/main" id="{56E88C4D-FF2F-0F63-94C2-5933CCEE435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6196" y="2021023"/>
            <a:ext cx="2079074" cy="1030040"/>
          </a:xfrm>
          <a:prstGeom prst="rect">
            <a:avLst/>
          </a:prstGeom>
        </p:spPr>
      </p:pic>
      <p:pic>
        <p:nvPicPr>
          <p:cNvPr id="19" name="グラフィックス 18" descr="時計 単色塗りつぶし">
            <a:extLst>
              <a:ext uri="{FF2B5EF4-FFF2-40B4-BE49-F238E27FC236}">
                <a16:creationId xmlns:a16="http://schemas.microsoft.com/office/drawing/2014/main" id="{2D49FF20-0F1B-A9C6-9514-86032001F0E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49738" y="3015972"/>
            <a:ext cx="127169" cy="127169"/>
          </a:xfrm>
          <a:prstGeom prst="rect">
            <a:avLst/>
          </a:prstGeom>
        </p:spPr>
      </p:pic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C9B17615-2484-049B-1F0E-F20B9A24321B}"/>
              </a:ext>
            </a:extLst>
          </p:cNvPr>
          <p:cNvSpPr/>
          <p:nvPr/>
        </p:nvSpPr>
        <p:spPr>
          <a:xfrm>
            <a:off x="494828" y="2025275"/>
            <a:ext cx="1847553" cy="210578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 LINE /  CNC OP10</a:t>
            </a:r>
            <a:endParaRPr kumimoji="1" lang="ja-JP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F3D39BD-4BDB-29B7-69EA-EF9E89AC5A63}"/>
              </a:ext>
            </a:extLst>
          </p:cNvPr>
          <p:cNvSpPr txBox="1"/>
          <p:nvPr/>
        </p:nvSpPr>
        <p:spPr>
          <a:xfrm>
            <a:off x="417678" y="2221845"/>
            <a:ext cx="200863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     :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  : 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        :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Caller          :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Nominate    :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  :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Elapsed time :</a:t>
            </a:r>
            <a:endParaRPr kumimoji="1" lang="ja-JP" altLang="en-US" sz="7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図 95">
            <a:extLst>
              <a:ext uri="{FF2B5EF4-FFF2-40B4-BE49-F238E27FC236}">
                <a16:creationId xmlns:a16="http://schemas.microsoft.com/office/drawing/2014/main" id="{41D0B8C3-5FC8-4953-B2C5-5A3B30205E3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4983" y="3194058"/>
            <a:ext cx="2302158" cy="1341693"/>
          </a:xfrm>
          <a:prstGeom prst="rect">
            <a:avLst/>
          </a:prstGeom>
        </p:spPr>
      </p:pic>
      <p:pic>
        <p:nvPicPr>
          <p:cNvPr id="97" name="図 96">
            <a:extLst>
              <a:ext uri="{FF2B5EF4-FFF2-40B4-BE49-F238E27FC236}">
                <a16:creationId xmlns:a16="http://schemas.microsoft.com/office/drawing/2014/main" id="{34E97F01-5FF8-B516-200D-1820222458B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981" y="3609500"/>
            <a:ext cx="1059272" cy="732247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D736F9F4-643F-3EBE-76A3-C400BBF57D2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65603" y="4139359"/>
            <a:ext cx="403895" cy="266723"/>
          </a:xfrm>
          <a:prstGeom prst="rect">
            <a:avLst/>
          </a:prstGeom>
        </p:spPr>
      </p:pic>
      <p:pic>
        <p:nvPicPr>
          <p:cNvPr id="99" name="図 98">
            <a:extLst>
              <a:ext uri="{FF2B5EF4-FFF2-40B4-BE49-F238E27FC236}">
                <a16:creationId xmlns:a16="http://schemas.microsoft.com/office/drawing/2014/main" id="{80674E78-62F8-DB7C-A648-1B05493067F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2281" y="3912325"/>
            <a:ext cx="633760" cy="210579"/>
          </a:xfrm>
          <a:prstGeom prst="rect">
            <a:avLst/>
          </a:prstGeom>
        </p:spPr>
      </p:pic>
      <p:pic>
        <p:nvPicPr>
          <p:cNvPr id="100" name="グラフィックス 99" descr="時計 単色塗りつぶし">
            <a:extLst>
              <a:ext uri="{FF2B5EF4-FFF2-40B4-BE49-F238E27FC236}">
                <a16:creationId xmlns:a16="http://schemas.microsoft.com/office/drawing/2014/main" id="{96D3D76D-54BB-B992-AED6-5473D3F998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89733" y="4307779"/>
            <a:ext cx="127169" cy="127169"/>
          </a:xfrm>
          <a:prstGeom prst="rect">
            <a:avLst/>
          </a:prstGeom>
        </p:spPr>
      </p:pic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A85D9887-E688-42EA-AEA8-42912D6A2D16}"/>
              </a:ext>
            </a:extLst>
          </p:cNvPr>
          <p:cNvSpPr txBox="1"/>
          <p:nvPr/>
        </p:nvSpPr>
        <p:spPr>
          <a:xfrm>
            <a:off x="478068" y="4275777"/>
            <a:ext cx="11198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  13:09:00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図 101">
            <a:extLst>
              <a:ext uri="{FF2B5EF4-FFF2-40B4-BE49-F238E27FC236}">
                <a16:creationId xmlns:a16="http://schemas.microsoft.com/office/drawing/2014/main" id="{26A22253-3DED-A1CE-578D-47F7556445D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85676" y="3299795"/>
            <a:ext cx="179594" cy="266723"/>
          </a:xfrm>
          <a:prstGeom prst="rect">
            <a:avLst/>
          </a:prstGeom>
        </p:spPr>
      </p:pic>
      <p:pic>
        <p:nvPicPr>
          <p:cNvPr id="103" name="図 102">
            <a:extLst>
              <a:ext uri="{FF2B5EF4-FFF2-40B4-BE49-F238E27FC236}">
                <a16:creationId xmlns:a16="http://schemas.microsoft.com/office/drawing/2014/main" id="{31B7FCA2-B790-9424-13F8-B625B10FE00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8971" y="3344143"/>
            <a:ext cx="547220" cy="266723"/>
          </a:xfrm>
          <a:prstGeom prst="rect">
            <a:avLst/>
          </a:prstGeom>
        </p:spPr>
      </p:pic>
      <p:sp>
        <p:nvSpPr>
          <p:cNvPr id="104" name="四角形: 角を丸くする 103">
            <a:extLst>
              <a:ext uri="{FF2B5EF4-FFF2-40B4-BE49-F238E27FC236}">
                <a16:creationId xmlns:a16="http://schemas.microsoft.com/office/drawing/2014/main" id="{BE39E241-3270-C7C8-F984-A2A3414A2A00}"/>
              </a:ext>
            </a:extLst>
          </p:cNvPr>
          <p:cNvSpPr/>
          <p:nvPr/>
        </p:nvSpPr>
        <p:spPr>
          <a:xfrm>
            <a:off x="385308" y="3271581"/>
            <a:ext cx="1847553" cy="210578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 LINE /  CNC OP20</a:t>
            </a:r>
            <a:endParaRPr kumimoji="1" lang="ja-JP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9BB32E54-CF30-E0D8-4F50-628EADC8EC45}"/>
              </a:ext>
            </a:extLst>
          </p:cNvPr>
          <p:cNvSpPr txBox="1"/>
          <p:nvPr/>
        </p:nvSpPr>
        <p:spPr>
          <a:xfrm>
            <a:off x="357673" y="3483172"/>
            <a:ext cx="193994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     :  Machine Breakdown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  : 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        : Support needed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Caller          : Kittisak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Nominate    :  Soraya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  :  Soraya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Elapsed time : 00:01:02</a:t>
            </a:r>
            <a:endParaRPr kumimoji="1" lang="ja-JP" altLang="en-US" sz="7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6" name="図 105">
            <a:extLst>
              <a:ext uri="{FF2B5EF4-FFF2-40B4-BE49-F238E27FC236}">
                <a16:creationId xmlns:a16="http://schemas.microsoft.com/office/drawing/2014/main" id="{9BC4493E-64C4-F8EC-9277-F71D8CC499D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1081" y="3219638"/>
            <a:ext cx="2286060" cy="1240805"/>
          </a:xfrm>
          <a:prstGeom prst="rect">
            <a:avLst/>
          </a:prstGeom>
        </p:spPr>
      </p:pic>
      <p:pic>
        <p:nvPicPr>
          <p:cNvPr id="107" name="図 106">
            <a:extLst>
              <a:ext uri="{FF2B5EF4-FFF2-40B4-BE49-F238E27FC236}">
                <a16:creationId xmlns:a16="http://schemas.microsoft.com/office/drawing/2014/main" id="{997C68E8-D31C-AA4B-0D17-575E85DB966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6196" y="3299518"/>
            <a:ext cx="2079074" cy="1030040"/>
          </a:xfrm>
          <a:prstGeom prst="rect">
            <a:avLst/>
          </a:prstGeom>
        </p:spPr>
      </p:pic>
      <p:pic>
        <p:nvPicPr>
          <p:cNvPr id="108" name="グラフィックス 107" descr="時計 単色塗りつぶし">
            <a:extLst>
              <a:ext uri="{FF2B5EF4-FFF2-40B4-BE49-F238E27FC236}">
                <a16:creationId xmlns:a16="http://schemas.microsoft.com/office/drawing/2014/main" id="{0646764A-F1B9-65E1-1D78-F17BE6C55A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49738" y="4294467"/>
            <a:ext cx="127169" cy="127169"/>
          </a:xfrm>
          <a:prstGeom prst="rect">
            <a:avLst/>
          </a:prstGeom>
        </p:spPr>
      </p:pic>
      <p:sp>
        <p:nvSpPr>
          <p:cNvPr id="109" name="四角形: 角を丸くする 108">
            <a:extLst>
              <a:ext uri="{FF2B5EF4-FFF2-40B4-BE49-F238E27FC236}">
                <a16:creationId xmlns:a16="http://schemas.microsoft.com/office/drawing/2014/main" id="{B7285413-5A17-5940-B928-C294DC4654A8}"/>
              </a:ext>
            </a:extLst>
          </p:cNvPr>
          <p:cNvSpPr/>
          <p:nvPr/>
        </p:nvSpPr>
        <p:spPr>
          <a:xfrm>
            <a:off x="494828" y="3303770"/>
            <a:ext cx="1847553" cy="210578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 LINE /  CNC OP20</a:t>
            </a:r>
            <a:endParaRPr kumimoji="1" lang="ja-JP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0241708D-D911-D007-C335-EB0E93E3F1F2}"/>
              </a:ext>
            </a:extLst>
          </p:cNvPr>
          <p:cNvSpPr txBox="1"/>
          <p:nvPr/>
        </p:nvSpPr>
        <p:spPr>
          <a:xfrm>
            <a:off x="417678" y="3500340"/>
            <a:ext cx="200863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     :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  : 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        :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Caller          :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Nominate    :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  :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Elapsed time :</a:t>
            </a:r>
            <a:endParaRPr kumimoji="1" lang="ja-JP" altLang="en-US" sz="7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" name="図 204">
            <a:extLst>
              <a:ext uri="{FF2B5EF4-FFF2-40B4-BE49-F238E27FC236}">
                <a16:creationId xmlns:a16="http://schemas.microsoft.com/office/drawing/2014/main" id="{65F4CD52-BA63-A257-03A2-51416E43370B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b="17881"/>
          <a:stretch/>
        </p:blipFill>
        <p:spPr>
          <a:xfrm>
            <a:off x="264983" y="4455885"/>
            <a:ext cx="2304488" cy="1101415"/>
          </a:xfrm>
          <a:prstGeom prst="rect">
            <a:avLst/>
          </a:prstGeom>
        </p:spPr>
      </p:pic>
      <p:sp>
        <p:nvSpPr>
          <p:cNvPr id="206" name="矢印: 右 205">
            <a:extLst>
              <a:ext uri="{FF2B5EF4-FFF2-40B4-BE49-F238E27FC236}">
                <a16:creationId xmlns:a16="http://schemas.microsoft.com/office/drawing/2014/main" id="{083843D5-47C0-6A7F-74CB-C9E8C1B66A58}"/>
              </a:ext>
            </a:extLst>
          </p:cNvPr>
          <p:cNvSpPr/>
          <p:nvPr/>
        </p:nvSpPr>
        <p:spPr>
          <a:xfrm rot="5400000">
            <a:off x="2284478" y="4655748"/>
            <a:ext cx="1017505" cy="365125"/>
          </a:xfrm>
          <a:prstGeom prst="right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AA7D582E-DF10-CED7-AB39-1EA889CB6B24}"/>
              </a:ext>
            </a:extLst>
          </p:cNvPr>
          <p:cNvSpPr txBox="1"/>
          <p:nvPr/>
        </p:nvSpPr>
        <p:spPr>
          <a:xfrm>
            <a:off x="2610668" y="3840040"/>
            <a:ext cx="15959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Just for reference</a:t>
            </a:r>
          </a:p>
        </p:txBody>
      </p:sp>
      <p:pic>
        <p:nvPicPr>
          <p:cNvPr id="10" name="グラフィックス 9" descr="スマート フォン 単色塗りつぶし">
            <a:extLst>
              <a:ext uri="{FF2B5EF4-FFF2-40B4-BE49-F238E27FC236}">
                <a16:creationId xmlns:a16="http://schemas.microsoft.com/office/drawing/2014/main" id="{EA9CA970-BAAD-C583-03A7-D505FBD3B4B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638800" y="2971800"/>
            <a:ext cx="637700" cy="637700"/>
          </a:xfrm>
          <a:prstGeom prst="rect">
            <a:avLst/>
          </a:prstGeom>
        </p:spPr>
      </p:pic>
      <p:pic>
        <p:nvPicPr>
          <p:cNvPr id="16" name="グラフィックス 15" descr="スマート フォン 単色塗りつぶし">
            <a:extLst>
              <a:ext uri="{FF2B5EF4-FFF2-40B4-BE49-F238E27FC236}">
                <a16:creationId xmlns:a16="http://schemas.microsoft.com/office/drawing/2014/main" id="{E1BEEC66-D9A2-C8BD-4B92-AD92BB71599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496373" y="2974590"/>
            <a:ext cx="637700" cy="637700"/>
          </a:xfrm>
          <a:prstGeom prst="rect">
            <a:avLst/>
          </a:prstGeom>
        </p:spPr>
      </p:pic>
      <p:pic>
        <p:nvPicPr>
          <p:cNvPr id="17" name="グラフィックス 16" descr="スマート フォン 単色塗りつぶし">
            <a:extLst>
              <a:ext uri="{FF2B5EF4-FFF2-40B4-BE49-F238E27FC236}">
                <a16:creationId xmlns:a16="http://schemas.microsoft.com/office/drawing/2014/main" id="{93DCA273-0232-5A83-53BD-5351A01D559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767234" y="2980668"/>
            <a:ext cx="637700" cy="637700"/>
          </a:xfrm>
          <a:prstGeom prst="rect">
            <a:avLst/>
          </a:prstGeom>
        </p:spPr>
      </p:pic>
      <p:pic>
        <p:nvPicPr>
          <p:cNvPr id="20" name="グラフィックス 19" descr="スマート フォン 単色塗りつぶし">
            <a:extLst>
              <a:ext uri="{FF2B5EF4-FFF2-40B4-BE49-F238E27FC236}">
                <a16:creationId xmlns:a16="http://schemas.microsoft.com/office/drawing/2014/main" id="{D759F6A6-9539-05D8-78AE-B507B166133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774623" y="3029284"/>
            <a:ext cx="637700" cy="637700"/>
          </a:xfrm>
          <a:prstGeom prst="rect">
            <a:avLst/>
          </a:prstGeom>
        </p:spPr>
      </p:pic>
      <p:pic>
        <p:nvPicPr>
          <p:cNvPr id="23" name="グラフィックス 22" descr="スマート フォン 単色塗りつぶし">
            <a:extLst>
              <a:ext uri="{FF2B5EF4-FFF2-40B4-BE49-F238E27FC236}">
                <a16:creationId xmlns:a16="http://schemas.microsoft.com/office/drawing/2014/main" id="{4097A589-D666-98E2-4979-8A7421ED9C7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045484" y="2983807"/>
            <a:ext cx="637700" cy="63770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6EBFCA8-F491-7B33-EC11-0B7B684690AF}"/>
              </a:ext>
            </a:extLst>
          </p:cNvPr>
          <p:cNvSpPr txBox="1"/>
          <p:nvPr/>
        </p:nvSpPr>
        <p:spPr>
          <a:xfrm>
            <a:off x="5734478" y="3639985"/>
            <a:ext cx="7230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Soraya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696564B-752D-CFB4-989C-07497D70C42D}"/>
              </a:ext>
            </a:extLst>
          </p:cNvPr>
          <p:cNvSpPr txBox="1"/>
          <p:nvPr/>
        </p:nvSpPr>
        <p:spPr>
          <a:xfrm>
            <a:off x="6630903" y="3618368"/>
            <a:ext cx="7230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Kittisak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2621B88-0629-FF7A-A82B-958C748A7825}"/>
              </a:ext>
            </a:extLst>
          </p:cNvPr>
          <p:cNvSpPr txBox="1"/>
          <p:nvPr/>
        </p:nvSpPr>
        <p:spPr>
          <a:xfrm>
            <a:off x="7734999" y="3582019"/>
            <a:ext cx="7230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Nongnut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5DEA01D-205E-B8B2-57BF-CB9ED6E3290B}"/>
              </a:ext>
            </a:extLst>
          </p:cNvPr>
          <p:cNvSpPr txBox="1"/>
          <p:nvPr/>
        </p:nvSpPr>
        <p:spPr>
          <a:xfrm>
            <a:off x="8858289" y="3634698"/>
            <a:ext cx="7230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Natapong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248C1-CEB5-B531-C2C8-2EBC34B63A72}"/>
              </a:ext>
            </a:extLst>
          </p:cNvPr>
          <p:cNvSpPr txBox="1"/>
          <p:nvPr/>
        </p:nvSpPr>
        <p:spPr>
          <a:xfrm>
            <a:off x="10159760" y="3634698"/>
            <a:ext cx="7230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 err="1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Kolawat</a:t>
            </a:r>
            <a:endParaRPr kumimoji="1" lang="en-US" altLang="ja-JP" sz="700" b="1" dirty="0">
              <a:solidFill>
                <a:schemeClr val="tx1">
                  <a:lumMod val="7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6216ACF-3105-A5CB-F243-A5489DA74CBC}"/>
              </a:ext>
            </a:extLst>
          </p:cNvPr>
          <p:cNvSpPr/>
          <p:nvPr/>
        </p:nvSpPr>
        <p:spPr>
          <a:xfrm>
            <a:off x="5098942" y="867905"/>
            <a:ext cx="1531961" cy="637700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Machine OP10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FBE2A544-F17F-CEED-668A-56D23572E27F}"/>
              </a:ext>
            </a:extLst>
          </p:cNvPr>
          <p:cNvSpPr/>
          <p:nvPr/>
        </p:nvSpPr>
        <p:spPr>
          <a:xfrm>
            <a:off x="7561512" y="862279"/>
            <a:ext cx="1531961" cy="637700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Machine OP20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28862F9-0F8A-8B77-EE7A-02A9D7F5A0B6}"/>
              </a:ext>
            </a:extLst>
          </p:cNvPr>
          <p:cNvSpPr/>
          <p:nvPr/>
        </p:nvSpPr>
        <p:spPr>
          <a:xfrm>
            <a:off x="9936832" y="862316"/>
            <a:ext cx="1531961" cy="637700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Machine OP30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3" name="矢印: 下 32">
            <a:extLst>
              <a:ext uri="{FF2B5EF4-FFF2-40B4-BE49-F238E27FC236}">
                <a16:creationId xmlns:a16="http://schemas.microsoft.com/office/drawing/2014/main" id="{7F6AF3EA-9F2D-08A9-C315-F873BBA31C2A}"/>
              </a:ext>
            </a:extLst>
          </p:cNvPr>
          <p:cNvSpPr/>
          <p:nvPr/>
        </p:nvSpPr>
        <p:spPr>
          <a:xfrm>
            <a:off x="5638800" y="1735810"/>
            <a:ext cx="374542" cy="898020"/>
          </a:xfrm>
          <a:prstGeom prst="down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34" name="グラフィックス 33" descr="スマート フォン 単色塗りつぶし">
            <a:extLst>
              <a:ext uri="{FF2B5EF4-FFF2-40B4-BE49-F238E27FC236}">
                <a16:creationId xmlns:a16="http://schemas.microsoft.com/office/drawing/2014/main" id="{3B62FBE1-920E-1BBD-2B5F-7F231D85AC6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529487" y="862279"/>
            <a:ext cx="637700" cy="637700"/>
          </a:xfrm>
          <a:prstGeom prst="rect">
            <a:avLst/>
          </a:prstGeom>
        </p:spPr>
      </p:pic>
      <p:pic>
        <p:nvPicPr>
          <p:cNvPr id="35" name="グラフィックス 34" descr="スマート フォン 単色塗りつぶし">
            <a:extLst>
              <a:ext uri="{FF2B5EF4-FFF2-40B4-BE49-F238E27FC236}">
                <a16:creationId xmlns:a16="http://schemas.microsoft.com/office/drawing/2014/main" id="{145C0642-A6ED-D764-A84F-22161AEB1B0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001567" y="862279"/>
            <a:ext cx="637700" cy="637700"/>
          </a:xfrm>
          <a:prstGeom prst="rect">
            <a:avLst/>
          </a:prstGeom>
        </p:spPr>
      </p:pic>
      <p:pic>
        <p:nvPicPr>
          <p:cNvPr id="36" name="グラフィックス 35" descr="スマート フォン 単色塗りつぶし">
            <a:extLst>
              <a:ext uri="{FF2B5EF4-FFF2-40B4-BE49-F238E27FC236}">
                <a16:creationId xmlns:a16="http://schemas.microsoft.com/office/drawing/2014/main" id="{97CBF2BA-A679-2950-C0BE-731F63F167E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407784" y="859673"/>
            <a:ext cx="637700" cy="637700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5EDDB6B-4829-AFFB-5E9A-FBA313203B7E}"/>
              </a:ext>
            </a:extLst>
          </p:cNvPr>
          <p:cNvSpPr/>
          <p:nvPr/>
        </p:nvSpPr>
        <p:spPr>
          <a:xfrm>
            <a:off x="5261675" y="2697128"/>
            <a:ext cx="2073077" cy="1240805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53FFCB1-143F-92F9-F045-6528C4B2D897}"/>
              </a:ext>
            </a:extLst>
          </p:cNvPr>
          <p:cNvSpPr txBox="1"/>
          <p:nvPr/>
        </p:nvSpPr>
        <p:spPr>
          <a:xfrm>
            <a:off x="3949266" y="789558"/>
            <a:ext cx="7230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Group A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726299F-1A51-41E2-1AC0-403149ABF914}"/>
              </a:ext>
            </a:extLst>
          </p:cNvPr>
          <p:cNvSpPr txBox="1"/>
          <p:nvPr/>
        </p:nvSpPr>
        <p:spPr>
          <a:xfrm>
            <a:off x="3974136" y="989613"/>
            <a:ext cx="7230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Soraya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A67B6A2-DFFA-55DD-5F9E-4E7AAEB546C6}"/>
              </a:ext>
            </a:extLst>
          </p:cNvPr>
          <p:cNvSpPr txBox="1"/>
          <p:nvPr/>
        </p:nvSpPr>
        <p:spPr>
          <a:xfrm>
            <a:off x="3910786" y="1216974"/>
            <a:ext cx="7230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Kittisak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8DF61B7-779D-68D7-1310-C32246F96178}"/>
              </a:ext>
            </a:extLst>
          </p:cNvPr>
          <p:cNvSpPr txBox="1"/>
          <p:nvPr/>
        </p:nvSpPr>
        <p:spPr>
          <a:xfrm>
            <a:off x="3845048" y="1361705"/>
            <a:ext cx="7230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Nongnut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0564360-EC1D-32E7-D2B5-0EA718E94AB4}"/>
              </a:ext>
            </a:extLst>
          </p:cNvPr>
          <p:cNvSpPr txBox="1"/>
          <p:nvPr/>
        </p:nvSpPr>
        <p:spPr>
          <a:xfrm>
            <a:off x="3885581" y="1554337"/>
            <a:ext cx="7230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Natapong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5DE2CCB-B177-5D82-829C-BC7DB1AD6A31}"/>
              </a:ext>
            </a:extLst>
          </p:cNvPr>
          <p:cNvSpPr txBox="1"/>
          <p:nvPr/>
        </p:nvSpPr>
        <p:spPr>
          <a:xfrm>
            <a:off x="4017133" y="1741636"/>
            <a:ext cx="7230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 err="1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Kolawat</a:t>
            </a:r>
            <a:endParaRPr kumimoji="1" lang="en-US" altLang="ja-JP" sz="700" b="1" dirty="0">
              <a:solidFill>
                <a:schemeClr val="tx1">
                  <a:lumMod val="7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ADB189E-AD96-06E4-1981-5963B2A9A9FF}"/>
              </a:ext>
            </a:extLst>
          </p:cNvPr>
          <p:cNvSpPr txBox="1"/>
          <p:nvPr/>
        </p:nvSpPr>
        <p:spPr>
          <a:xfrm>
            <a:off x="6015948" y="4008582"/>
            <a:ext cx="7230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Group A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D48F7922-E20C-CB40-3525-100AAE81753E}"/>
              </a:ext>
            </a:extLst>
          </p:cNvPr>
          <p:cNvSpPr/>
          <p:nvPr/>
        </p:nvSpPr>
        <p:spPr>
          <a:xfrm>
            <a:off x="6602728" y="2750133"/>
            <a:ext cx="2073077" cy="1240805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979E08D-444A-F2F3-A299-34A169E0A7A0}"/>
              </a:ext>
            </a:extLst>
          </p:cNvPr>
          <p:cNvSpPr txBox="1"/>
          <p:nvPr/>
        </p:nvSpPr>
        <p:spPr>
          <a:xfrm>
            <a:off x="7357001" y="4061587"/>
            <a:ext cx="7230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Group B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D3BCE49-0EF6-58C6-08D6-C44DE9EF41A0}"/>
              </a:ext>
            </a:extLst>
          </p:cNvPr>
          <p:cNvSpPr/>
          <p:nvPr/>
        </p:nvSpPr>
        <p:spPr>
          <a:xfrm>
            <a:off x="10614938" y="194407"/>
            <a:ext cx="1472338" cy="33601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</a:rPr>
              <a:t>&lt;Common&gt;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54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3020" y="78104"/>
            <a:ext cx="1218897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Schedule</a:t>
            </a:r>
            <a:endParaRPr lang="ja-JP" alt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71" name="図 170">
            <a:extLst>
              <a:ext uri="{FF2B5EF4-FFF2-40B4-BE49-F238E27FC236}">
                <a16:creationId xmlns:a16="http://schemas.microsoft.com/office/drawing/2014/main" id="{D758CABB-010F-92D3-A4CB-B320A6FE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3" y="1100960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2" name="図 171">
            <a:extLst>
              <a:ext uri="{FF2B5EF4-FFF2-40B4-BE49-F238E27FC236}">
                <a16:creationId xmlns:a16="http://schemas.microsoft.com/office/drawing/2014/main" id="{F72D6907-4B2B-18D0-599B-088B6EF57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315" y="5472542"/>
            <a:ext cx="525826" cy="455687"/>
          </a:xfrm>
          <a:prstGeom prst="rect">
            <a:avLst/>
          </a:prstGeom>
        </p:spPr>
      </p:pic>
      <p:pic>
        <p:nvPicPr>
          <p:cNvPr id="173" name="図 172">
            <a:extLst>
              <a:ext uri="{FF2B5EF4-FFF2-40B4-BE49-F238E27FC236}">
                <a16:creationId xmlns:a16="http://schemas.microsoft.com/office/drawing/2014/main" id="{63A4D6E1-FD53-7E25-EB20-CE8A6A770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38" y="1546718"/>
            <a:ext cx="2176253" cy="2674632"/>
          </a:xfrm>
          <a:prstGeom prst="rect">
            <a:avLst/>
          </a:prstGeom>
        </p:spPr>
      </p:pic>
      <p:pic>
        <p:nvPicPr>
          <p:cNvPr id="174" name="図 173">
            <a:extLst>
              <a:ext uri="{FF2B5EF4-FFF2-40B4-BE49-F238E27FC236}">
                <a16:creationId xmlns:a16="http://schemas.microsoft.com/office/drawing/2014/main" id="{47B068FC-611D-BFCD-11F5-BC68B364B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1" b="-286"/>
          <a:stretch/>
        </p:blipFill>
        <p:spPr>
          <a:xfrm>
            <a:off x="264983" y="5576350"/>
            <a:ext cx="2302158" cy="527329"/>
          </a:xfrm>
          <a:prstGeom prst="rect">
            <a:avLst/>
          </a:prstGeom>
        </p:spPr>
      </p:pic>
      <p:pic>
        <p:nvPicPr>
          <p:cNvPr id="175" name="図 174">
            <a:extLst>
              <a:ext uri="{FF2B5EF4-FFF2-40B4-BE49-F238E27FC236}">
                <a16:creationId xmlns:a16="http://schemas.microsoft.com/office/drawing/2014/main" id="{D79252D1-3C91-D210-2595-5689CD3C8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38" y="5612747"/>
            <a:ext cx="2105388" cy="296433"/>
          </a:xfrm>
          <a:prstGeom prst="rect">
            <a:avLst/>
          </a:prstGeom>
        </p:spPr>
      </p:pic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BBB25FD3-818C-6907-03FA-B0B9D46A3087}"/>
              </a:ext>
            </a:extLst>
          </p:cNvPr>
          <p:cNvSpPr txBox="1"/>
          <p:nvPr/>
        </p:nvSpPr>
        <p:spPr>
          <a:xfrm>
            <a:off x="377816" y="5815257"/>
            <a:ext cx="354584" cy="169277"/>
          </a:xfrm>
          <a:prstGeom prst="rect">
            <a:avLst/>
          </a:prstGeom>
          <a:solidFill>
            <a:schemeClr val="bg1">
              <a:tint val="90000"/>
              <a:shade val="97000"/>
              <a:satMod val="13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7" name="グラフィックス 176" descr="チェックリスト 単色塗りつぶし">
            <a:extLst>
              <a:ext uri="{FF2B5EF4-FFF2-40B4-BE49-F238E27FC236}">
                <a16:creationId xmlns:a16="http://schemas.microsoft.com/office/drawing/2014/main" id="{5E4B0AF0-B6E0-881A-36DB-4F800AB855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0370" y="5642381"/>
            <a:ext cx="203064" cy="203064"/>
          </a:xfrm>
          <a:prstGeom prst="rect">
            <a:avLst/>
          </a:prstGeom>
        </p:spPr>
      </p:pic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9204FFE9-69E8-48CD-78B0-A3B29309BF89}"/>
              </a:ext>
            </a:extLst>
          </p:cNvPr>
          <p:cNvSpPr txBox="1"/>
          <p:nvPr/>
        </p:nvSpPr>
        <p:spPr>
          <a:xfrm>
            <a:off x="821022" y="5815257"/>
            <a:ext cx="2568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9" name="グラフィックス 178" descr="ユーザー 単色塗りつぶし">
            <a:extLst>
              <a:ext uri="{FF2B5EF4-FFF2-40B4-BE49-F238E27FC236}">
                <a16:creationId xmlns:a16="http://schemas.microsoft.com/office/drawing/2014/main" id="{227F73E5-4A6E-13DB-C8F9-B0C4146CE9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2592" y="5642381"/>
            <a:ext cx="224763" cy="224763"/>
          </a:xfrm>
          <a:prstGeom prst="rect">
            <a:avLst/>
          </a:prstGeom>
        </p:spPr>
      </p:pic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3D025C06-0B85-79CE-9943-B43C55EB33F2}"/>
              </a:ext>
            </a:extLst>
          </p:cNvPr>
          <p:cNvSpPr txBox="1"/>
          <p:nvPr/>
        </p:nvSpPr>
        <p:spPr>
          <a:xfrm>
            <a:off x="1125169" y="5815257"/>
            <a:ext cx="45076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kumimoji="1" lang="ja-JP" alt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グラフィックス 180" descr="日毎カレンダー 単色塗りつぶし">
            <a:extLst>
              <a:ext uri="{FF2B5EF4-FFF2-40B4-BE49-F238E27FC236}">
                <a16:creationId xmlns:a16="http://schemas.microsoft.com/office/drawing/2014/main" id="{C7D3122E-917A-A41C-A5FB-15757E2E88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38238" y="5642380"/>
            <a:ext cx="224763" cy="224763"/>
          </a:xfrm>
          <a:prstGeom prst="rect">
            <a:avLst/>
          </a:prstGeom>
        </p:spPr>
      </p:pic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F20EB8BB-8693-4900-AE8A-C3F6494713B2}"/>
              </a:ext>
            </a:extLst>
          </p:cNvPr>
          <p:cNvSpPr txBox="1"/>
          <p:nvPr/>
        </p:nvSpPr>
        <p:spPr>
          <a:xfrm>
            <a:off x="1560303" y="5824655"/>
            <a:ext cx="4956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3BE7D9BB-7AF1-117A-26D1-3E464E6AF89F}"/>
              </a:ext>
            </a:extLst>
          </p:cNvPr>
          <p:cNvSpPr txBox="1"/>
          <p:nvPr/>
        </p:nvSpPr>
        <p:spPr>
          <a:xfrm>
            <a:off x="2042879" y="5826560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" name="グラフィックス 183" descr="棒グラフ 単色塗りつぶし">
            <a:extLst>
              <a:ext uri="{FF2B5EF4-FFF2-40B4-BE49-F238E27FC236}">
                <a16:creationId xmlns:a16="http://schemas.microsoft.com/office/drawing/2014/main" id="{61DE9EB8-28AA-F27B-5F5C-202C61B275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71317" y="5627592"/>
            <a:ext cx="254337" cy="254337"/>
          </a:xfrm>
          <a:prstGeom prst="rect">
            <a:avLst/>
          </a:prstGeom>
        </p:spPr>
      </p:pic>
      <p:pic>
        <p:nvPicPr>
          <p:cNvPr id="185" name="グラフィックス 184" descr="歯車 1 つ 単色塗りつぶし">
            <a:extLst>
              <a:ext uri="{FF2B5EF4-FFF2-40B4-BE49-F238E27FC236}">
                <a16:creationId xmlns:a16="http://schemas.microsoft.com/office/drawing/2014/main" id="{23204674-DDB4-42BA-85E8-87D41048A5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105472" y="5627592"/>
            <a:ext cx="246888" cy="246888"/>
          </a:xfrm>
          <a:prstGeom prst="rect">
            <a:avLst/>
          </a:prstGeom>
        </p:spPr>
      </p:pic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71B342F8-A555-3551-F630-1D3801016677}"/>
              </a:ext>
            </a:extLst>
          </p:cNvPr>
          <p:cNvSpPr txBox="1"/>
          <p:nvPr/>
        </p:nvSpPr>
        <p:spPr>
          <a:xfrm>
            <a:off x="264983" y="1544813"/>
            <a:ext cx="119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A7D13917-0644-AB87-C2C3-80501AF2B565}"/>
              </a:ext>
            </a:extLst>
          </p:cNvPr>
          <p:cNvSpPr txBox="1"/>
          <p:nvPr/>
        </p:nvSpPr>
        <p:spPr>
          <a:xfrm>
            <a:off x="1447253" y="1560202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矢印: 右 205">
            <a:extLst>
              <a:ext uri="{FF2B5EF4-FFF2-40B4-BE49-F238E27FC236}">
                <a16:creationId xmlns:a16="http://schemas.microsoft.com/office/drawing/2014/main" id="{083843D5-47C0-6A7F-74CB-C9E8C1B66A58}"/>
              </a:ext>
            </a:extLst>
          </p:cNvPr>
          <p:cNvSpPr/>
          <p:nvPr/>
        </p:nvSpPr>
        <p:spPr>
          <a:xfrm rot="5400000">
            <a:off x="2284478" y="4655748"/>
            <a:ext cx="1017505" cy="365125"/>
          </a:xfrm>
          <a:prstGeom prst="right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AA7D582E-DF10-CED7-AB39-1EA889CB6B24}"/>
              </a:ext>
            </a:extLst>
          </p:cNvPr>
          <p:cNvSpPr txBox="1"/>
          <p:nvPr/>
        </p:nvSpPr>
        <p:spPr>
          <a:xfrm>
            <a:off x="2610668" y="3840040"/>
            <a:ext cx="15959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Just for reference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0CB198-3803-6FEB-7574-F06BB37DBDC8}"/>
              </a:ext>
            </a:extLst>
          </p:cNvPr>
          <p:cNvSpPr txBox="1"/>
          <p:nvPr/>
        </p:nvSpPr>
        <p:spPr>
          <a:xfrm>
            <a:off x="266060" y="3313584"/>
            <a:ext cx="23021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notification.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BC3F7EE-0615-7F0A-5125-F4157F3BD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43" y="1100960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4D4E836-D570-916C-D51F-9E6A2370D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075" y="5472542"/>
            <a:ext cx="525826" cy="45568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75B3034-3CF5-8AE9-5327-33645152E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098" y="1546718"/>
            <a:ext cx="2176253" cy="267463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0D944EA-83FA-9C6A-F532-3F3837799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1" b="-286"/>
          <a:stretch/>
        </p:blipFill>
        <p:spPr>
          <a:xfrm>
            <a:off x="4440743" y="5576350"/>
            <a:ext cx="2302158" cy="52732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AFE52A9B-0BB2-F46A-C7D6-77881B505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098" y="5612747"/>
            <a:ext cx="2105388" cy="296433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9FBFD6F-63DC-79D1-B214-B345C029648E}"/>
              </a:ext>
            </a:extLst>
          </p:cNvPr>
          <p:cNvSpPr txBox="1"/>
          <p:nvPr/>
        </p:nvSpPr>
        <p:spPr>
          <a:xfrm>
            <a:off x="4553576" y="5815257"/>
            <a:ext cx="354584" cy="169277"/>
          </a:xfrm>
          <a:prstGeom prst="rect">
            <a:avLst/>
          </a:prstGeom>
          <a:solidFill>
            <a:schemeClr val="bg1">
              <a:tint val="90000"/>
              <a:shade val="97000"/>
              <a:satMod val="13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グラフィックス 24" descr="チェックリスト 単色塗りつぶし">
            <a:extLst>
              <a:ext uri="{FF2B5EF4-FFF2-40B4-BE49-F238E27FC236}">
                <a16:creationId xmlns:a16="http://schemas.microsoft.com/office/drawing/2014/main" id="{94736A17-031E-3F33-57ED-CB3625D9D7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26130" y="5642381"/>
            <a:ext cx="203064" cy="203064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A971607-10CD-1394-A9ED-0A3747572C07}"/>
              </a:ext>
            </a:extLst>
          </p:cNvPr>
          <p:cNvSpPr txBox="1"/>
          <p:nvPr/>
        </p:nvSpPr>
        <p:spPr>
          <a:xfrm>
            <a:off x="4996782" y="5815257"/>
            <a:ext cx="2568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グラフィックス 26" descr="ユーザー 単色塗りつぶし">
            <a:extLst>
              <a:ext uri="{FF2B5EF4-FFF2-40B4-BE49-F238E27FC236}">
                <a16:creationId xmlns:a16="http://schemas.microsoft.com/office/drawing/2014/main" id="{A2124B08-C03C-DCDD-10DC-B38AC15508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08352" y="5642381"/>
            <a:ext cx="224763" cy="224763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5F1A09A-C815-DA51-DEAD-1EAADCF6DF67}"/>
              </a:ext>
            </a:extLst>
          </p:cNvPr>
          <p:cNvSpPr txBox="1"/>
          <p:nvPr/>
        </p:nvSpPr>
        <p:spPr>
          <a:xfrm>
            <a:off x="5300929" y="5815257"/>
            <a:ext cx="45076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kumimoji="1" lang="ja-JP" alt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グラフィックス 28" descr="日毎カレンダー 単色塗りつぶし">
            <a:extLst>
              <a:ext uri="{FF2B5EF4-FFF2-40B4-BE49-F238E27FC236}">
                <a16:creationId xmlns:a16="http://schemas.microsoft.com/office/drawing/2014/main" id="{127C54EA-9C85-308E-B150-583FD2091A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13998" y="5642380"/>
            <a:ext cx="224763" cy="224763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187378E-594C-6860-95C9-B7B6D6C226FE}"/>
              </a:ext>
            </a:extLst>
          </p:cNvPr>
          <p:cNvSpPr txBox="1"/>
          <p:nvPr/>
        </p:nvSpPr>
        <p:spPr>
          <a:xfrm>
            <a:off x="5736063" y="5824655"/>
            <a:ext cx="4956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2908293-9174-E22F-77E4-6C22493DFCDD}"/>
              </a:ext>
            </a:extLst>
          </p:cNvPr>
          <p:cNvSpPr txBox="1"/>
          <p:nvPr/>
        </p:nvSpPr>
        <p:spPr>
          <a:xfrm>
            <a:off x="6218639" y="5826560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グラフィックス 32" descr="棒グラフ 単色塗りつぶし">
            <a:extLst>
              <a:ext uri="{FF2B5EF4-FFF2-40B4-BE49-F238E27FC236}">
                <a16:creationId xmlns:a16="http://schemas.microsoft.com/office/drawing/2014/main" id="{B0666659-019C-44ED-20C1-1739CC4773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47077" y="5627592"/>
            <a:ext cx="254337" cy="254337"/>
          </a:xfrm>
          <a:prstGeom prst="rect">
            <a:avLst/>
          </a:prstGeom>
        </p:spPr>
      </p:pic>
      <p:pic>
        <p:nvPicPr>
          <p:cNvPr id="34" name="グラフィックス 33" descr="歯車 1 つ 単色塗りつぶし">
            <a:extLst>
              <a:ext uri="{FF2B5EF4-FFF2-40B4-BE49-F238E27FC236}">
                <a16:creationId xmlns:a16="http://schemas.microsoft.com/office/drawing/2014/main" id="{A1254306-C997-859F-DA31-9B05F4B830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81232" y="5627592"/>
            <a:ext cx="246888" cy="246888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65AD447-30BC-E813-4222-278E1909751D}"/>
              </a:ext>
            </a:extLst>
          </p:cNvPr>
          <p:cNvSpPr txBox="1"/>
          <p:nvPr/>
        </p:nvSpPr>
        <p:spPr>
          <a:xfrm>
            <a:off x="4440743" y="1544813"/>
            <a:ext cx="119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7CD77E5-ECD6-6A50-52F0-4172C228971E}"/>
              </a:ext>
            </a:extLst>
          </p:cNvPr>
          <p:cNvSpPr txBox="1"/>
          <p:nvPr/>
        </p:nvSpPr>
        <p:spPr>
          <a:xfrm>
            <a:off x="5623013" y="1560202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7B9A1072-42E8-6E3E-C762-FF4CC412A64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38857" y="1885040"/>
            <a:ext cx="2302158" cy="1341693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EC12876A-ACD9-CAA8-7610-207E5788C4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61855" y="2300482"/>
            <a:ext cx="1059272" cy="732247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0EA74F0C-3843-1A42-5977-30F22E2F73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39477" y="2830341"/>
            <a:ext cx="403895" cy="266723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110FA1EF-E636-54D9-1727-CFAAFE9888F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46155" y="2603307"/>
            <a:ext cx="633760" cy="210579"/>
          </a:xfrm>
          <a:prstGeom prst="rect">
            <a:avLst/>
          </a:prstGeom>
        </p:spPr>
      </p:pic>
      <p:pic>
        <p:nvPicPr>
          <p:cNvPr id="42" name="グラフィックス 41" descr="時計 単色塗りつぶし">
            <a:extLst>
              <a:ext uri="{FF2B5EF4-FFF2-40B4-BE49-F238E27FC236}">
                <a16:creationId xmlns:a16="http://schemas.microsoft.com/office/drawing/2014/main" id="{718869F1-A54D-4675-24BD-395D03951F3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563607" y="2998761"/>
            <a:ext cx="127169" cy="127169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9BD18EC-EF3F-B0FC-CD48-7BBE8070CD0C}"/>
              </a:ext>
            </a:extLst>
          </p:cNvPr>
          <p:cNvSpPr txBox="1"/>
          <p:nvPr/>
        </p:nvSpPr>
        <p:spPr>
          <a:xfrm>
            <a:off x="4651942" y="2966759"/>
            <a:ext cx="11198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28-Sep-2024 Sat  13:00:00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AA548E89-C6B1-4414-D9B1-701619C1B8D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59550" y="1990777"/>
            <a:ext cx="179594" cy="266723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E58AF15F-6D64-9D1C-4B11-8F84A1A27DF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62845" y="2035125"/>
            <a:ext cx="547220" cy="266723"/>
          </a:xfrm>
          <a:prstGeom prst="rect">
            <a:avLst/>
          </a:prstGeom>
        </p:spPr>
      </p:pic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353DA4C2-E012-65B2-4762-1E04516B6279}"/>
              </a:ext>
            </a:extLst>
          </p:cNvPr>
          <p:cNvSpPr/>
          <p:nvPr/>
        </p:nvSpPr>
        <p:spPr>
          <a:xfrm>
            <a:off x="4559182" y="1962563"/>
            <a:ext cx="1847553" cy="210578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 LINE /  CNC OP20</a:t>
            </a:r>
            <a:endParaRPr kumimoji="1" lang="ja-JP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01B3939-AEFD-6AF2-44F9-BFE1224A8346}"/>
              </a:ext>
            </a:extLst>
          </p:cNvPr>
          <p:cNvSpPr txBox="1"/>
          <p:nvPr/>
        </p:nvSpPr>
        <p:spPr>
          <a:xfrm>
            <a:off x="4531547" y="2174154"/>
            <a:ext cx="193994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     :  Regular maintenance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  : 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        : Not responding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Caller          : Kittisak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Nominate    :  Soraya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  :  ********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Elapsed time : </a:t>
            </a:r>
            <a:endParaRPr kumimoji="1" lang="ja-JP" altLang="en-US" sz="7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6B4CC3D-23AF-F824-1B9C-A14B6435E2F2}"/>
              </a:ext>
            </a:extLst>
          </p:cNvPr>
          <p:cNvSpPr txBox="1"/>
          <p:nvPr/>
        </p:nvSpPr>
        <p:spPr>
          <a:xfrm>
            <a:off x="6939136" y="2375772"/>
            <a:ext cx="23021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Future reservation schedule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 action required yet.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Scheduled information from the caller</a:t>
            </a:r>
          </a:p>
        </p:txBody>
      </p:sp>
      <p:sp>
        <p:nvSpPr>
          <p:cNvPr id="49" name="矢印: 右 48">
            <a:extLst>
              <a:ext uri="{FF2B5EF4-FFF2-40B4-BE49-F238E27FC236}">
                <a16:creationId xmlns:a16="http://schemas.microsoft.com/office/drawing/2014/main" id="{7EE2CD73-F645-C167-C4E6-79B0B5EC03AE}"/>
              </a:ext>
            </a:extLst>
          </p:cNvPr>
          <p:cNvSpPr/>
          <p:nvPr/>
        </p:nvSpPr>
        <p:spPr>
          <a:xfrm rot="5400000">
            <a:off x="6791164" y="4655748"/>
            <a:ext cx="1017505" cy="365125"/>
          </a:xfrm>
          <a:prstGeom prst="right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2F82EE6-D4EE-5643-6CE6-770D67D02F63}"/>
              </a:ext>
            </a:extLst>
          </p:cNvPr>
          <p:cNvSpPr txBox="1"/>
          <p:nvPr/>
        </p:nvSpPr>
        <p:spPr>
          <a:xfrm>
            <a:off x="7117354" y="3840040"/>
            <a:ext cx="15959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Just for reference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B210128-9DB2-245C-8B65-5CC6F825C59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42598" y="3180959"/>
            <a:ext cx="2302158" cy="134169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0E54755-FE24-E5F4-5645-510E974D6ED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65596" y="3596401"/>
            <a:ext cx="1059272" cy="73224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D1E953B-29C5-FA7E-7F6C-6EC0F765DB4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43218" y="4126260"/>
            <a:ext cx="403895" cy="26672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97C6F9-1857-A5DD-01D8-F3EA3F88729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49896" y="3899226"/>
            <a:ext cx="633760" cy="210579"/>
          </a:xfrm>
          <a:prstGeom prst="rect">
            <a:avLst/>
          </a:prstGeom>
        </p:spPr>
      </p:pic>
      <p:pic>
        <p:nvPicPr>
          <p:cNvPr id="9" name="グラフィックス 8" descr="時計 単色塗りつぶし">
            <a:extLst>
              <a:ext uri="{FF2B5EF4-FFF2-40B4-BE49-F238E27FC236}">
                <a16:creationId xmlns:a16="http://schemas.microsoft.com/office/drawing/2014/main" id="{5B1358A7-8F44-A29E-8501-8B38A566686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567348" y="4294680"/>
            <a:ext cx="127169" cy="12716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0D2AB97-E5BA-653A-C0DC-E727ED3AC5EB}"/>
              </a:ext>
            </a:extLst>
          </p:cNvPr>
          <p:cNvSpPr txBox="1"/>
          <p:nvPr/>
        </p:nvSpPr>
        <p:spPr>
          <a:xfrm>
            <a:off x="4655683" y="4262678"/>
            <a:ext cx="11198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30-Sep-2024 Sat  13:00:00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A6F4101-FCAB-E942-44C3-535389C8488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63291" y="3286696"/>
            <a:ext cx="179594" cy="26672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4056CC0-BAD8-C6B1-9BF5-43CEBA270B0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66586" y="3331044"/>
            <a:ext cx="547220" cy="266723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B8D6B483-EBE4-91ED-0F7F-38D27FD0208E}"/>
              </a:ext>
            </a:extLst>
          </p:cNvPr>
          <p:cNvSpPr/>
          <p:nvPr/>
        </p:nvSpPr>
        <p:spPr>
          <a:xfrm>
            <a:off x="4562923" y="3258482"/>
            <a:ext cx="1847553" cy="210578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 LINE /  CNC OP20</a:t>
            </a:r>
            <a:endParaRPr kumimoji="1" lang="ja-JP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7AFC788-4FB3-9410-8972-D3BD7DB7CFC2}"/>
              </a:ext>
            </a:extLst>
          </p:cNvPr>
          <p:cNvSpPr txBox="1"/>
          <p:nvPr/>
        </p:nvSpPr>
        <p:spPr>
          <a:xfrm>
            <a:off x="4535288" y="3470073"/>
            <a:ext cx="193994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     :  Regular maintenance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  : 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        : Not responding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Caller          : Kittisak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Nominate    :  Soraya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  :  ********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Elapsed time : </a:t>
            </a:r>
            <a:endParaRPr kumimoji="1" lang="ja-JP" altLang="en-US" sz="7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0352514-ADB0-B0BD-ADFD-E706529B3C96}"/>
              </a:ext>
            </a:extLst>
          </p:cNvPr>
          <p:cNvSpPr/>
          <p:nvPr/>
        </p:nvSpPr>
        <p:spPr>
          <a:xfrm>
            <a:off x="10614938" y="194407"/>
            <a:ext cx="1472338" cy="33601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</a:rPr>
              <a:t>&lt;Callee&gt;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56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3020" y="78104"/>
            <a:ext cx="1218897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Dashboard</a:t>
            </a:r>
            <a:endParaRPr lang="ja-JP" alt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71" name="図 170">
            <a:extLst>
              <a:ext uri="{FF2B5EF4-FFF2-40B4-BE49-F238E27FC236}">
                <a16:creationId xmlns:a16="http://schemas.microsoft.com/office/drawing/2014/main" id="{D758CABB-010F-92D3-A4CB-B320A6FE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3" y="1100960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2" name="図 171">
            <a:extLst>
              <a:ext uri="{FF2B5EF4-FFF2-40B4-BE49-F238E27FC236}">
                <a16:creationId xmlns:a16="http://schemas.microsoft.com/office/drawing/2014/main" id="{F72D6907-4B2B-18D0-599B-088B6EF57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315" y="5472542"/>
            <a:ext cx="525826" cy="455687"/>
          </a:xfrm>
          <a:prstGeom prst="rect">
            <a:avLst/>
          </a:prstGeom>
        </p:spPr>
      </p:pic>
      <p:pic>
        <p:nvPicPr>
          <p:cNvPr id="173" name="図 172">
            <a:extLst>
              <a:ext uri="{FF2B5EF4-FFF2-40B4-BE49-F238E27FC236}">
                <a16:creationId xmlns:a16="http://schemas.microsoft.com/office/drawing/2014/main" id="{63A4D6E1-FD53-7E25-EB20-CE8A6A770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38" y="1546718"/>
            <a:ext cx="2176253" cy="2674632"/>
          </a:xfrm>
          <a:prstGeom prst="rect">
            <a:avLst/>
          </a:prstGeom>
        </p:spPr>
      </p:pic>
      <p:pic>
        <p:nvPicPr>
          <p:cNvPr id="174" name="図 173">
            <a:extLst>
              <a:ext uri="{FF2B5EF4-FFF2-40B4-BE49-F238E27FC236}">
                <a16:creationId xmlns:a16="http://schemas.microsoft.com/office/drawing/2014/main" id="{47B068FC-611D-BFCD-11F5-BC68B364B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1" b="-286"/>
          <a:stretch/>
        </p:blipFill>
        <p:spPr>
          <a:xfrm>
            <a:off x="264983" y="5576350"/>
            <a:ext cx="2302158" cy="527329"/>
          </a:xfrm>
          <a:prstGeom prst="rect">
            <a:avLst/>
          </a:prstGeom>
        </p:spPr>
      </p:pic>
      <p:pic>
        <p:nvPicPr>
          <p:cNvPr id="175" name="図 174">
            <a:extLst>
              <a:ext uri="{FF2B5EF4-FFF2-40B4-BE49-F238E27FC236}">
                <a16:creationId xmlns:a16="http://schemas.microsoft.com/office/drawing/2014/main" id="{D79252D1-3C91-D210-2595-5689CD3C8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38" y="5612747"/>
            <a:ext cx="2105388" cy="296433"/>
          </a:xfrm>
          <a:prstGeom prst="rect">
            <a:avLst/>
          </a:prstGeom>
        </p:spPr>
      </p:pic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BBB25FD3-818C-6907-03FA-B0B9D46A3087}"/>
              </a:ext>
            </a:extLst>
          </p:cNvPr>
          <p:cNvSpPr txBox="1"/>
          <p:nvPr/>
        </p:nvSpPr>
        <p:spPr>
          <a:xfrm>
            <a:off x="377816" y="5815257"/>
            <a:ext cx="354584" cy="169277"/>
          </a:xfrm>
          <a:prstGeom prst="rect">
            <a:avLst/>
          </a:prstGeom>
          <a:solidFill>
            <a:schemeClr val="bg1">
              <a:tint val="90000"/>
              <a:shade val="97000"/>
              <a:satMod val="13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7" name="グラフィックス 176" descr="チェックリスト 単色塗りつぶし">
            <a:extLst>
              <a:ext uri="{FF2B5EF4-FFF2-40B4-BE49-F238E27FC236}">
                <a16:creationId xmlns:a16="http://schemas.microsoft.com/office/drawing/2014/main" id="{5E4B0AF0-B6E0-881A-36DB-4F800AB855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0370" y="5642381"/>
            <a:ext cx="203064" cy="203064"/>
          </a:xfrm>
          <a:prstGeom prst="rect">
            <a:avLst/>
          </a:prstGeom>
        </p:spPr>
      </p:pic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9204FFE9-69E8-48CD-78B0-A3B29309BF89}"/>
              </a:ext>
            </a:extLst>
          </p:cNvPr>
          <p:cNvSpPr txBox="1"/>
          <p:nvPr/>
        </p:nvSpPr>
        <p:spPr>
          <a:xfrm>
            <a:off x="821022" y="5815257"/>
            <a:ext cx="2568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9" name="グラフィックス 178" descr="ユーザー 単色塗りつぶし">
            <a:extLst>
              <a:ext uri="{FF2B5EF4-FFF2-40B4-BE49-F238E27FC236}">
                <a16:creationId xmlns:a16="http://schemas.microsoft.com/office/drawing/2014/main" id="{227F73E5-4A6E-13DB-C8F9-B0C4146CE9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2592" y="5642381"/>
            <a:ext cx="224763" cy="224763"/>
          </a:xfrm>
          <a:prstGeom prst="rect">
            <a:avLst/>
          </a:prstGeom>
        </p:spPr>
      </p:pic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3D025C06-0B85-79CE-9943-B43C55EB33F2}"/>
              </a:ext>
            </a:extLst>
          </p:cNvPr>
          <p:cNvSpPr txBox="1"/>
          <p:nvPr/>
        </p:nvSpPr>
        <p:spPr>
          <a:xfrm>
            <a:off x="1125169" y="5815257"/>
            <a:ext cx="45076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kumimoji="1" lang="ja-JP" altLang="en-US" sz="500" dirty="0">
              <a:solidFill>
                <a:schemeClr val="tx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グラフィックス 180" descr="日毎カレンダー 単色塗りつぶし">
            <a:extLst>
              <a:ext uri="{FF2B5EF4-FFF2-40B4-BE49-F238E27FC236}">
                <a16:creationId xmlns:a16="http://schemas.microsoft.com/office/drawing/2014/main" id="{C7D3122E-917A-A41C-A5FB-15757E2E88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38238" y="5642380"/>
            <a:ext cx="224763" cy="224763"/>
          </a:xfrm>
          <a:prstGeom prst="rect">
            <a:avLst/>
          </a:prstGeom>
        </p:spPr>
      </p:pic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F20EB8BB-8693-4900-AE8A-C3F6494713B2}"/>
              </a:ext>
            </a:extLst>
          </p:cNvPr>
          <p:cNvSpPr txBox="1"/>
          <p:nvPr/>
        </p:nvSpPr>
        <p:spPr>
          <a:xfrm>
            <a:off x="1560303" y="5824655"/>
            <a:ext cx="4956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kumimoji="1" lang="ja-JP" altLang="en-US" sz="5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3BE7D9BB-7AF1-117A-26D1-3E464E6AF89F}"/>
              </a:ext>
            </a:extLst>
          </p:cNvPr>
          <p:cNvSpPr txBox="1"/>
          <p:nvPr/>
        </p:nvSpPr>
        <p:spPr>
          <a:xfrm>
            <a:off x="2042879" y="5826560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" name="グラフィックス 183" descr="棒グラフ 単色塗りつぶし">
            <a:extLst>
              <a:ext uri="{FF2B5EF4-FFF2-40B4-BE49-F238E27FC236}">
                <a16:creationId xmlns:a16="http://schemas.microsoft.com/office/drawing/2014/main" id="{61DE9EB8-28AA-F27B-5F5C-202C61B275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71317" y="5627592"/>
            <a:ext cx="254337" cy="254337"/>
          </a:xfrm>
          <a:prstGeom prst="rect">
            <a:avLst/>
          </a:prstGeom>
        </p:spPr>
      </p:pic>
      <p:pic>
        <p:nvPicPr>
          <p:cNvPr id="185" name="グラフィックス 184" descr="歯車 1 つ 単色塗りつぶし">
            <a:extLst>
              <a:ext uri="{FF2B5EF4-FFF2-40B4-BE49-F238E27FC236}">
                <a16:creationId xmlns:a16="http://schemas.microsoft.com/office/drawing/2014/main" id="{23204674-DDB4-42BA-85E8-87D41048A5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105472" y="5627592"/>
            <a:ext cx="246888" cy="246888"/>
          </a:xfrm>
          <a:prstGeom prst="rect">
            <a:avLst/>
          </a:prstGeom>
        </p:spPr>
      </p:pic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71B342F8-A555-3551-F630-1D3801016677}"/>
              </a:ext>
            </a:extLst>
          </p:cNvPr>
          <p:cNvSpPr txBox="1"/>
          <p:nvPr/>
        </p:nvSpPr>
        <p:spPr>
          <a:xfrm>
            <a:off x="264983" y="1544813"/>
            <a:ext cx="119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A7D13917-0644-AB87-C2C3-80501AF2B565}"/>
              </a:ext>
            </a:extLst>
          </p:cNvPr>
          <p:cNvSpPr txBox="1"/>
          <p:nvPr/>
        </p:nvSpPr>
        <p:spPr>
          <a:xfrm>
            <a:off x="1447253" y="1560202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矢印: 右 205">
            <a:extLst>
              <a:ext uri="{FF2B5EF4-FFF2-40B4-BE49-F238E27FC236}">
                <a16:creationId xmlns:a16="http://schemas.microsoft.com/office/drawing/2014/main" id="{083843D5-47C0-6A7F-74CB-C9E8C1B66A58}"/>
              </a:ext>
            </a:extLst>
          </p:cNvPr>
          <p:cNvSpPr/>
          <p:nvPr/>
        </p:nvSpPr>
        <p:spPr>
          <a:xfrm rot="5400000">
            <a:off x="2657601" y="2971451"/>
            <a:ext cx="1017505" cy="365125"/>
          </a:xfrm>
          <a:prstGeom prst="right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AA7D582E-DF10-CED7-AB39-1EA889CB6B24}"/>
              </a:ext>
            </a:extLst>
          </p:cNvPr>
          <p:cNvSpPr txBox="1"/>
          <p:nvPr/>
        </p:nvSpPr>
        <p:spPr>
          <a:xfrm>
            <a:off x="2975792" y="2256801"/>
            <a:ext cx="22743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"Cases handled" will be clickable.</a:t>
            </a: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37B0E040-BDEE-C0AC-89FA-083C88FEDFC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87982" y="1993902"/>
            <a:ext cx="1119888" cy="70784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D16CB161-131F-9A6F-F02B-D0CF5358875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387" y="2063452"/>
            <a:ext cx="1075315" cy="569258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327DDC5-843F-9E28-81D3-05BEA35635B1}"/>
              </a:ext>
            </a:extLst>
          </p:cNvPr>
          <p:cNvSpPr txBox="1"/>
          <p:nvPr/>
        </p:nvSpPr>
        <p:spPr>
          <a:xfrm>
            <a:off x="309387" y="2019798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handled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0507C53-EB7C-0F10-B699-B2539B893B10}"/>
              </a:ext>
            </a:extLst>
          </p:cNvPr>
          <p:cNvSpPr txBox="1"/>
          <p:nvPr/>
        </p:nvSpPr>
        <p:spPr>
          <a:xfrm>
            <a:off x="645040" y="2312446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55F69AA9-AA6A-FF69-4DB1-166817D6BFF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19621" y="1991668"/>
            <a:ext cx="1119888" cy="707840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A18FEB0C-0C80-3C13-256C-E4EC135C33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1026" y="2061218"/>
            <a:ext cx="1075315" cy="569258"/>
          </a:xfrm>
          <a:prstGeom prst="rect">
            <a:avLst/>
          </a:prstGeom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BBE7D01-6C16-EFCD-7DF2-408EA69EE233}"/>
              </a:ext>
            </a:extLst>
          </p:cNvPr>
          <p:cNvSpPr txBox="1"/>
          <p:nvPr/>
        </p:nvSpPr>
        <p:spPr>
          <a:xfrm>
            <a:off x="1441026" y="2017564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handled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566DEDE-AECF-A3DD-12D4-92585740A804}"/>
              </a:ext>
            </a:extLst>
          </p:cNvPr>
          <p:cNvSpPr txBox="1"/>
          <p:nvPr/>
        </p:nvSpPr>
        <p:spPr>
          <a:xfrm>
            <a:off x="1776679" y="2310212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B289722D-DDE7-8058-3411-D973DBE80A6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87982" y="2718678"/>
            <a:ext cx="1119888" cy="707840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D471BB4E-E055-7D78-239E-81F33E25194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387" y="2788228"/>
            <a:ext cx="1075315" cy="569258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64BD318C-71BF-820E-EB50-47F4B9A197FD}"/>
              </a:ext>
            </a:extLst>
          </p:cNvPr>
          <p:cNvSpPr txBox="1"/>
          <p:nvPr/>
        </p:nvSpPr>
        <p:spPr>
          <a:xfrm>
            <a:off x="309387" y="2744574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9F1A4486-6966-E01C-E246-0F28BF061FE0}"/>
              </a:ext>
            </a:extLst>
          </p:cNvPr>
          <p:cNvSpPr txBox="1"/>
          <p:nvPr/>
        </p:nvSpPr>
        <p:spPr>
          <a:xfrm>
            <a:off x="645040" y="3037222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0F909DA8-08DB-318C-F3C2-B973742C040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19621" y="2716444"/>
            <a:ext cx="1119888" cy="707840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ABBF2D4F-A331-4407-DDB7-05DEAC914C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1026" y="2785994"/>
            <a:ext cx="1075315" cy="569258"/>
          </a:xfrm>
          <a:prstGeom prst="rect">
            <a:avLst/>
          </a:prstGeom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E9AB7C15-687F-BD5B-9544-D85B639FC2B2}"/>
              </a:ext>
            </a:extLst>
          </p:cNvPr>
          <p:cNvSpPr txBox="1"/>
          <p:nvPr/>
        </p:nvSpPr>
        <p:spPr>
          <a:xfrm>
            <a:off x="1441026" y="2742340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9FAAD6C6-2DD1-5FE8-0AB5-0CF1A0954CB6}"/>
              </a:ext>
            </a:extLst>
          </p:cNvPr>
          <p:cNvSpPr txBox="1"/>
          <p:nvPr/>
        </p:nvSpPr>
        <p:spPr>
          <a:xfrm>
            <a:off x="1776679" y="3034988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936FE89F-9582-0604-54F9-5D8E17F7DD5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94209" y="3433344"/>
            <a:ext cx="1119888" cy="707840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F5F24422-907F-90CE-513D-6874B4259A6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5614" y="3502894"/>
            <a:ext cx="1075315" cy="569258"/>
          </a:xfrm>
          <a:prstGeom prst="rect">
            <a:avLst/>
          </a:prstGeom>
        </p:spPr>
      </p:pic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2FB27E59-1939-AE8C-8D71-E5C2DEF8419E}"/>
              </a:ext>
            </a:extLst>
          </p:cNvPr>
          <p:cNvSpPr txBox="1"/>
          <p:nvPr/>
        </p:nvSpPr>
        <p:spPr>
          <a:xfrm>
            <a:off x="315614" y="3459240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36637ABD-56D2-AD93-1C2C-5880D8D319DB}"/>
              </a:ext>
            </a:extLst>
          </p:cNvPr>
          <p:cNvSpPr txBox="1"/>
          <p:nvPr/>
        </p:nvSpPr>
        <p:spPr>
          <a:xfrm>
            <a:off x="651267" y="3751888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F0B841F6-EEB8-6CAB-50E6-1F2645A7FB4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25848" y="3431110"/>
            <a:ext cx="1119888" cy="707840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AC1E8FF3-E627-19C6-4977-0F5B5581F42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7253" y="3500660"/>
            <a:ext cx="1075315" cy="569258"/>
          </a:xfrm>
          <a:prstGeom prst="rect">
            <a:avLst/>
          </a:prstGeom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D656BF82-2F32-0690-7221-1ADD729E0316}"/>
              </a:ext>
            </a:extLst>
          </p:cNvPr>
          <p:cNvSpPr txBox="1"/>
          <p:nvPr/>
        </p:nvSpPr>
        <p:spPr>
          <a:xfrm>
            <a:off x="1447253" y="3457006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802B98AE-43E9-797A-09E9-CB51072EA094}"/>
              </a:ext>
            </a:extLst>
          </p:cNvPr>
          <p:cNvSpPr txBox="1"/>
          <p:nvPr/>
        </p:nvSpPr>
        <p:spPr>
          <a:xfrm>
            <a:off x="1782906" y="3749654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7B77BAF0-39BA-5CC6-D444-70F274D1FB1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95923" y="4142695"/>
            <a:ext cx="1119888" cy="707840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F877DF54-DF90-75DE-7D6E-5127600629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7328" y="4212245"/>
            <a:ext cx="1075315" cy="569258"/>
          </a:xfrm>
          <a:prstGeom prst="rect">
            <a:avLst/>
          </a:prstGeom>
        </p:spPr>
      </p:pic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15BF5E2-D30E-0290-030C-1EFA5B30EB49}"/>
              </a:ext>
            </a:extLst>
          </p:cNvPr>
          <p:cNvSpPr txBox="1"/>
          <p:nvPr/>
        </p:nvSpPr>
        <p:spPr>
          <a:xfrm>
            <a:off x="317328" y="4168591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49E9BCCE-0DE1-617C-2A6E-36A6428904F1}"/>
              </a:ext>
            </a:extLst>
          </p:cNvPr>
          <p:cNvSpPr txBox="1"/>
          <p:nvPr/>
        </p:nvSpPr>
        <p:spPr>
          <a:xfrm>
            <a:off x="652981" y="4461239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5484595F-4FE7-2017-A881-C798C9BCD33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27562" y="4140461"/>
            <a:ext cx="1119888" cy="707840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9E0F61A2-4BCD-6D8C-050C-579B04B63D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8967" y="4210011"/>
            <a:ext cx="1075315" cy="569258"/>
          </a:xfrm>
          <a:prstGeom prst="rect">
            <a:avLst/>
          </a:prstGeom>
        </p:spPr>
      </p:pic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F23EE264-1CA9-5E02-B543-E671F0EB593C}"/>
              </a:ext>
            </a:extLst>
          </p:cNvPr>
          <p:cNvSpPr txBox="1"/>
          <p:nvPr/>
        </p:nvSpPr>
        <p:spPr>
          <a:xfrm>
            <a:off x="1448967" y="4166357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06723C7B-6A44-2CB0-D85F-B46F0AB4952F}"/>
              </a:ext>
            </a:extLst>
          </p:cNvPr>
          <p:cNvSpPr txBox="1"/>
          <p:nvPr/>
        </p:nvSpPr>
        <p:spPr>
          <a:xfrm>
            <a:off x="1784620" y="4459005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" name="図 112">
            <a:extLst>
              <a:ext uri="{FF2B5EF4-FFF2-40B4-BE49-F238E27FC236}">
                <a16:creationId xmlns:a16="http://schemas.microsoft.com/office/drawing/2014/main" id="{C522CEDF-692A-BE57-17F4-9B4A6136822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87982" y="4843779"/>
            <a:ext cx="1119888" cy="707840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0B374718-5693-41D2-C982-6A4E3962E62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387" y="4913329"/>
            <a:ext cx="1075315" cy="569258"/>
          </a:xfrm>
          <a:prstGeom prst="rect">
            <a:avLst/>
          </a:prstGeom>
        </p:spPr>
      </p:pic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646D338F-985D-202A-1E37-841D7BB4E775}"/>
              </a:ext>
            </a:extLst>
          </p:cNvPr>
          <p:cNvSpPr txBox="1"/>
          <p:nvPr/>
        </p:nvSpPr>
        <p:spPr>
          <a:xfrm>
            <a:off x="309387" y="4869675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198A2026-F218-9AD5-E060-7FC818D72361}"/>
              </a:ext>
            </a:extLst>
          </p:cNvPr>
          <p:cNvSpPr txBox="1"/>
          <p:nvPr/>
        </p:nvSpPr>
        <p:spPr>
          <a:xfrm>
            <a:off x="645040" y="5162323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図 116">
            <a:extLst>
              <a:ext uri="{FF2B5EF4-FFF2-40B4-BE49-F238E27FC236}">
                <a16:creationId xmlns:a16="http://schemas.microsoft.com/office/drawing/2014/main" id="{C67919A3-D145-6B1C-A126-0AEBF50A9BF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19621" y="4841545"/>
            <a:ext cx="1119888" cy="707840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C8AFFD40-EE8D-71F5-2191-BCB5B21363E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1026" y="4911095"/>
            <a:ext cx="1075315" cy="569258"/>
          </a:xfrm>
          <a:prstGeom prst="rect">
            <a:avLst/>
          </a:prstGeom>
        </p:spPr>
      </p:pic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31605DE5-7029-CB52-A1A5-5EC75B2F64AB}"/>
              </a:ext>
            </a:extLst>
          </p:cNvPr>
          <p:cNvSpPr txBox="1"/>
          <p:nvPr/>
        </p:nvSpPr>
        <p:spPr>
          <a:xfrm>
            <a:off x="1441026" y="4867441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E8CE98BE-C8AF-62FA-4415-5B48CA86BE20}"/>
              </a:ext>
            </a:extLst>
          </p:cNvPr>
          <p:cNvSpPr txBox="1"/>
          <p:nvPr/>
        </p:nvSpPr>
        <p:spPr>
          <a:xfrm>
            <a:off x="1776679" y="5160089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CA57EF98-5CFC-C44A-3A31-8E136B43AFCE}"/>
              </a:ext>
            </a:extLst>
          </p:cNvPr>
          <p:cNvSpPr txBox="1"/>
          <p:nvPr/>
        </p:nvSpPr>
        <p:spPr>
          <a:xfrm>
            <a:off x="352515" y="1748758"/>
            <a:ext cx="3544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9D7F8909-DCA2-B7AC-1444-0506551B0F66}"/>
              </a:ext>
            </a:extLst>
          </p:cNvPr>
          <p:cNvSpPr txBox="1"/>
          <p:nvPr/>
        </p:nvSpPr>
        <p:spPr>
          <a:xfrm>
            <a:off x="752898" y="1753838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800B6E67-4E70-DF8D-DFB4-CE5807724005}"/>
              </a:ext>
            </a:extLst>
          </p:cNvPr>
          <p:cNvSpPr txBox="1"/>
          <p:nvPr/>
        </p:nvSpPr>
        <p:spPr>
          <a:xfrm>
            <a:off x="1585156" y="1745086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1w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96AFC8A5-10BF-C999-4A81-EA7DA594C1B0}"/>
              </a:ext>
            </a:extLst>
          </p:cNvPr>
          <p:cNvSpPr txBox="1"/>
          <p:nvPr/>
        </p:nvSpPr>
        <p:spPr>
          <a:xfrm>
            <a:off x="1983663" y="1755066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6" name="図 125">
            <a:extLst>
              <a:ext uri="{FF2B5EF4-FFF2-40B4-BE49-F238E27FC236}">
                <a16:creationId xmlns:a16="http://schemas.microsoft.com/office/drawing/2014/main" id="{0678573D-D861-36DB-0495-F35ADD1EB5E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187" y="1113990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7" name="図 126">
            <a:extLst>
              <a:ext uri="{FF2B5EF4-FFF2-40B4-BE49-F238E27FC236}">
                <a16:creationId xmlns:a16="http://schemas.microsoft.com/office/drawing/2014/main" id="{F12E7B6A-DF51-A771-591C-2C6763FEC55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63657" y="1557828"/>
            <a:ext cx="992737" cy="246236"/>
          </a:xfrm>
          <a:prstGeom prst="rect">
            <a:avLst/>
          </a:prstGeom>
        </p:spPr>
      </p:pic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029AA4DA-3337-CE04-19F2-57D2388CDC71}"/>
              </a:ext>
            </a:extLst>
          </p:cNvPr>
          <p:cNvSpPr txBox="1"/>
          <p:nvPr/>
        </p:nvSpPr>
        <p:spPr>
          <a:xfrm>
            <a:off x="5970542" y="1492135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handled (Overall)</a:t>
            </a:r>
          </a:p>
        </p:txBody>
      </p:sp>
      <p:pic>
        <p:nvPicPr>
          <p:cNvPr id="129" name="図 128">
            <a:extLst>
              <a:ext uri="{FF2B5EF4-FFF2-40B4-BE49-F238E27FC236}">
                <a16:creationId xmlns:a16="http://schemas.microsoft.com/office/drawing/2014/main" id="{D876BD01-87D7-3059-F088-130C4AF86FA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95263" y="1858623"/>
            <a:ext cx="2243243" cy="3621730"/>
          </a:xfrm>
          <a:prstGeom prst="rect">
            <a:avLst/>
          </a:prstGeom>
        </p:spPr>
      </p:pic>
      <p:pic>
        <p:nvPicPr>
          <p:cNvPr id="217" name="図 216">
            <a:extLst>
              <a:ext uri="{FF2B5EF4-FFF2-40B4-BE49-F238E27FC236}">
                <a16:creationId xmlns:a16="http://schemas.microsoft.com/office/drawing/2014/main" id="{A44B2757-B998-F65F-33C2-86189D26B5D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70542" y="1805619"/>
            <a:ext cx="2286060" cy="1240805"/>
          </a:xfrm>
          <a:prstGeom prst="rect">
            <a:avLst/>
          </a:prstGeom>
        </p:spPr>
      </p:pic>
      <p:pic>
        <p:nvPicPr>
          <p:cNvPr id="218" name="図 217">
            <a:extLst>
              <a:ext uri="{FF2B5EF4-FFF2-40B4-BE49-F238E27FC236}">
                <a16:creationId xmlns:a16="http://schemas.microsoft.com/office/drawing/2014/main" id="{D06BC902-EC15-999F-A52B-70388EA3866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75657" y="1885499"/>
            <a:ext cx="2079074" cy="1030040"/>
          </a:xfrm>
          <a:prstGeom prst="rect">
            <a:avLst/>
          </a:prstGeom>
        </p:spPr>
      </p:pic>
      <p:pic>
        <p:nvPicPr>
          <p:cNvPr id="222" name="グラフィックス 221" descr="時計 単色塗りつぶし">
            <a:extLst>
              <a:ext uri="{FF2B5EF4-FFF2-40B4-BE49-F238E27FC236}">
                <a16:creationId xmlns:a16="http://schemas.microsoft.com/office/drawing/2014/main" id="{D06A0AD3-A7CE-3E1F-FAB1-0FC665CFDF4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148189" y="2876196"/>
            <a:ext cx="127169" cy="127169"/>
          </a:xfrm>
          <a:prstGeom prst="rect">
            <a:avLst/>
          </a:prstGeom>
        </p:spPr>
      </p:pic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4C20C4FC-2AF8-CF5C-F438-3D1FD89623DB}"/>
              </a:ext>
            </a:extLst>
          </p:cNvPr>
          <p:cNvSpPr txBox="1"/>
          <p:nvPr/>
        </p:nvSpPr>
        <p:spPr>
          <a:xfrm>
            <a:off x="6236524" y="2844194"/>
            <a:ext cx="11198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  13:10:00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四角形: 角を丸くする 223">
            <a:extLst>
              <a:ext uri="{FF2B5EF4-FFF2-40B4-BE49-F238E27FC236}">
                <a16:creationId xmlns:a16="http://schemas.microsoft.com/office/drawing/2014/main" id="{DD55E056-A33D-3EB7-8BC4-B3D1CB03F1B6}"/>
              </a:ext>
            </a:extLst>
          </p:cNvPr>
          <p:cNvSpPr/>
          <p:nvPr/>
        </p:nvSpPr>
        <p:spPr>
          <a:xfrm>
            <a:off x="6193279" y="1885499"/>
            <a:ext cx="1847553" cy="210578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 LINE /  CNC OP20</a:t>
            </a:r>
            <a:endParaRPr kumimoji="1" lang="ja-JP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テキスト ボックス 225">
            <a:extLst>
              <a:ext uri="{FF2B5EF4-FFF2-40B4-BE49-F238E27FC236}">
                <a16:creationId xmlns:a16="http://schemas.microsoft.com/office/drawing/2014/main" id="{1D17E648-71DC-C550-B86D-F4FCE7883BDA}"/>
              </a:ext>
            </a:extLst>
          </p:cNvPr>
          <p:cNvSpPr txBox="1"/>
          <p:nvPr/>
        </p:nvSpPr>
        <p:spPr>
          <a:xfrm>
            <a:off x="6116129" y="2082069"/>
            <a:ext cx="193994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     :  Machine Breakdown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  : 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        : Available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Caller          : Kittisak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Nominate    :  </a:t>
            </a:r>
            <a:r>
              <a:rPr kumimoji="1" lang="en-US" altLang="ja-JP" sz="7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Natapon</a:t>
            </a:r>
            <a:endParaRPr kumimoji="1" lang="en-US" altLang="ja-JP" sz="7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  : </a:t>
            </a:r>
            <a:r>
              <a:rPr kumimoji="1" lang="en-US" altLang="ja-JP" sz="7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Natapon</a:t>
            </a:r>
            <a:endParaRPr kumimoji="1" lang="en-US" altLang="ja-JP" sz="7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Elapsed time : 00:01:02</a:t>
            </a:r>
            <a:endParaRPr kumimoji="1" lang="ja-JP" altLang="en-US" sz="7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" name="図 152">
            <a:extLst>
              <a:ext uri="{FF2B5EF4-FFF2-40B4-BE49-F238E27FC236}">
                <a16:creationId xmlns:a16="http://schemas.microsoft.com/office/drawing/2014/main" id="{375EB9A7-5A64-4E88-B21F-365BE127712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65414" y="3055153"/>
            <a:ext cx="2286060" cy="1240805"/>
          </a:xfrm>
          <a:prstGeom prst="rect">
            <a:avLst/>
          </a:prstGeom>
        </p:spPr>
      </p:pic>
      <p:pic>
        <p:nvPicPr>
          <p:cNvPr id="154" name="図 153">
            <a:extLst>
              <a:ext uri="{FF2B5EF4-FFF2-40B4-BE49-F238E27FC236}">
                <a16:creationId xmlns:a16="http://schemas.microsoft.com/office/drawing/2014/main" id="{DBF43D7F-8AF4-B17D-F15F-798F8756696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70529" y="3135033"/>
            <a:ext cx="2079074" cy="1030040"/>
          </a:xfrm>
          <a:prstGeom prst="rect">
            <a:avLst/>
          </a:prstGeom>
        </p:spPr>
      </p:pic>
      <p:pic>
        <p:nvPicPr>
          <p:cNvPr id="155" name="グラフィックス 154" descr="時計 単色塗りつぶし">
            <a:extLst>
              <a:ext uri="{FF2B5EF4-FFF2-40B4-BE49-F238E27FC236}">
                <a16:creationId xmlns:a16="http://schemas.microsoft.com/office/drawing/2014/main" id="{C709CC8A-288F-6F4F-87E1-8F71D612361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143061" y="4125730"/>
            <a:ext cx="127169" cy="127169"/>
          </a:xfrm>
          <a:prstGeom prst="rect">
            <a:avLst/>
          </a:prstGeom>
        </p:spPr>
      </p:pic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6A363921-646C-35E3-FEB1-A9478FA789A8}"/>
              </a:ext>
            </a:extLst>
          </p:cNvPr>
          <p:cNvSpPr txBox="1"/>
          <p:nvPr/>
        </p:nvSpPr>
        <p:spPr>
          <a:xfrm>
            <a:off x="6231396" y="4093728"/>
            <a:ext cx="11198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  13:05:00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四角形: 角を丸くする 156">
            <a:extLst>
              <a:ext uri="{FF2B5EF4-FFF2-40B4-BE49-F238E27FC236}">
                <a16:creationId xmlns:a16="http://schemas.microsoft.com/office/drawing/2014/main" id="{02B3F774-6465-7492-4078-6D2655F36A9B}"/>
              </a:ext>
            </a:extLst>
          </p:cNvPr>
          <p:cNvSpPr/>
          <p:nvPr/>
        </p:nvSpPr>
        <p:spPr>
          <a:xfrm>
            <a:off x="6188151" y="3135033"/>
            <a:ext cx="1847553" cy="210578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 LINE /  CNC OP20</a:t>
            </a:r>
            <a:endParaRPr kumimoji="1" lang="ja-JP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E898CF73-3460-15D6-95AC-729616657A27}"/>
              </a:ext>
            </a:extLst>
          </p:cNvPr>
          <p:cNvSpPr txBox="1"/>
          <p:nvPr/>
        </p:nvSpPr>
        <p:spPr>
          <a:xfrm>
            <a:off x="6111001" y="3331603"/>
            <a:ext cx="193994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     :  Machine Breakdown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  : 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        : Available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Caller          : Kittisak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Nominate    :  Nozaki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  :  Nozaki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Elapsed time : 00:01:02</a:t>
            </a:r>
            <a:endParaRPr kumimoji="1" lang="ja-JP" altLang="en-US" sz="7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9" name="図 158">
            <a:extLst>
              <a:ext uri="{FF2B5EF4-FFF2-40B4-BE49-F238E27FC236}">
                <a16:creationId xmlns:a16="http://schemas.microsoft.com/office/drawing/2014/main" id="{EEB75627-C35E-48D3-7346-F8CCB7347FB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83900" y="4307306"/>
            <a:ext cx="2286060" cy="1240805"/>
          </a:xfrm>
          <a:prstGeom prst="rect">
            <a:avLst/>
          </a:prstGeom>
        </p:spPr>
      </p:pic>
      <p:pic>
        <p:nvPicPr>
          <p:cNvPr id="160" name="図 159">
            <a:extLst>
              <a:ext uri="{FF2B5EF4-FFF2-40B4-BE49-F238E27FC236}">
                <a16:creationId xmlns:a16="http://schemas.microsoft.com/office/drawing/2014/main" id="{546B3AAD-44F7-78F0-557A-83CABE7EAC8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89015" y="4387186"/>
            <a:ext cx="2079074" cy="1030040"/>
          </a:xfrm>
          <a:prstGeom prst="rect">
            <a:avLst/>
          </a:prstGeom>
        </p:spPr>
      </p:pic>
      <p:pic>
        <p:nvPicPr>
          <p:cNvPr id="161" name="グラフィックス 160" descr="時計 単色塗りつぶし">
            <a:extLst>
              <a:ext uri="{FF2B5EF4-FFF2-40B4-BE49-F238E27FC236}">
                <a16:creationId xmlns:a16="http://schemas.microsoft.com/office/drawing/2014/main" id="{5469710C-1D92-972F-ABB2-484567006DD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161547" y="5377883"/>
            <a:ext cx="127169" cy="127169"/>
          </a:xfrm>
          <a:prstGeom prst="rect">
            <a:avLst/>
          </a:prstGeom>
        </p:spPr>
      </p:pic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36AE2DC1-586E-6616-1E9C-012F4BCD5FDA}"/>
              </a:ext>
            </a:extLst>
          </p:cNvPr>
          <p:cNvSpPr txBox="1"/>
          <p:nvPr/>
        </p:nvSpPr>
        <p:spPr>
          <a:xfrm>
            <a:off x="6249882" y="5345881"/>
            <a:ext cx="11198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  13:00:00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四角形: 角を丸くする 162">
            <a:extLst>
              <a:ext uri="{FF2B5EF4-FFF2-40B4-BE49-F238E27FC236}">
                <a16:creationId xmlns:a16="http://schemas.microsoft.com/office/drawing/2014/main" id="{3E6210DB-3264-74B4-A7F8-6B42CD20B28D}"/>
              </a:ext>
            </a:extLst>
          </p:cNvPr>
          <p:cNvSpPr/>
          <p:nvPr/>
        </p:nvSpPr>
        <p:spPr>
          <a:xfrm>
            <a:off x="6206637" y="4387186"/>
            <a:ext cx="1847553" cy="210578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 LINE /  CNC OP20</a:t>
            </a:r>
            <a:endParaRPr kumimoji="1" lang="ja-JP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テキスト ボックス 163">
            <a:extLst>
              <a:ext uri="{FF2B5EF4-FFF2-40B4-BE49-F238E27FC236}">
                <a16:creationId xmlns:a16="http://schemas.microsoft.com/office/drawing/2014/main" id="{B776A632-8AD3-D05B-B278-DBE9B86B18F3}"/>
              </a:ext>
            </a:extLst>
          </p:cNvPr>
          <p:cNvSpPr txBox="1"/>
          <p:nvPr/>
        </p:nvSpPr>
        <p:spPr>
          <a:xfrm>
            <a:off x="6129487" y="4583756"/>
            <a:ext cx="193994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     :  Machine Breakdown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  : 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        : Available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Caller          : Kittisak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Nominate    :  Soraya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  :  Soraya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Elapsed time : 00:01:02</a:t>
            </a:r>
            <a:endParaRPr kumimoji="1" lang="ja-JP" altLang="en-US" sz="7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矢印: 右 166">
            <a:extLst>
              <a:ext uri="{FF2B5EF4-FFF2-40B4-BE49-F238E27FC236}">
                <a16:creationId xmlns:a16="http://schemas.microsoft.com/office/drawing/2014/main" id="{E606FC1B-EF84-B37C-BC20-6A107D2E2129}"/>
              </a:ext>
            </a:extLst>
          </p:cNvPr>
          <p:cNvSpPr/>
          <p:nvPr/>
        </p:nvSpPr>
        <p:spPr>
          <a:xfrm>
            <a:off x="2959337" y="1851334"/>
            <a:ext cx="2533413" cy="365125"/>
          </a:xfrm>
          <a:prstGeom prst="right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68" name="四角形: 角を丸くする 167">
            <a:extLst>
              <a:ext uri="{FF2B5EF4-FFF2-40B4-BE49-F238E27FC236}">
                <a16:creationId xmlns:a16="http://schemas.microsoft.com/office/drawing/2014/main" id="{93610D19-26F4-83DC-F523-B9F7AFE4FDAC}"/>
              </a:ext>
            </a:extLst>
          </p:cNvPr>
          <p:cNvSpPr/>
          <p:nvPr/>
        </p:nvSpPr>
        <p:spPr>
          <a:xfrm>
            <a:off x="1180962" y="1765217"/>
            <a:ext cx="440616" cy="23483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24h</a:t>
            </a:r>
            <a:endParaRPr kumimoji="1" lang="ja-JP" alt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正方形/長方形 164">
            <a:extLst>
              <a:ext uri="{FF2B5EF4-FFF2-40B4-BE49-F238E27FC236}">
                <a16:creationId xmlns:a16="http://schemas.microsoft.com/office/drawing/2014/main" id="{C5D4B4B9-7DED-E86C-08DD-6D976DCB8E40}"/>
              </a:ext>
            </a:extLst>
          </p:cNvPr>
          <p:cNvSpPr/>
          <p:nvPr/>
        </p:nvSpPr>
        <p:spPr>
          <a:xfrm>
            <a:off x="200060" y="1945833"/>
            <a:ext cx="1206204" cy="796171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720D9C35-3BC9-8D15-C247-722959D282A6}"/>
              </a:ext>
            </a:extLst>
          </p:cNvPr>
          <p:cNvSpPr/>
          <p:nvPr/>
        </p:nvSpPr>
        <p:spPr>
          <a:xfrm>
            <a:off x="1438087" y="1952652"/>
            <a:ext cx="1206204" cy="796171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169" name="図 168">
            <a:extLst>
              <a:ext uri="{FF2B5EF4-FFF2-40B4-BE49-F238E27FC236}">
                <a16:creationId xmlns:a16="http://schemas.microsoft.com/office/drawing/2014/main" id="{A89E9002-8992-C55E-F7D7-41A5276E7F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60" y="1101074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0" name="図 169">
            <a:extLst>
              <a:ext uri="{FF2B5EF4-FFF2-40B4-BE49-F238E27FC236}">
                <a16:creationId xmlns:a16="http://schemas.microsoft.com/office/drawing/2014/main" id="{44CA35DE-4AB5-3122-9ED0-E947C5D8D93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36730" y="1544912"/>
            <a:ext cx="992737" cy="246236"/>
          </a:xfrm>
          <a:prstGeom prst="rect">
            <a:avLst/>
          </a:prstGeom>
        </p:spPr>
      </p:pic>
      <p:sp>
        <p:nvSpPr>
          <p:cNvPr id="188" name="テキスト ボックス 187">
            <a:extLst>
              <a:ext uri="{FF2B5EF4-FFF2-40B4-BE49-F238E27FC236}">
                <a16:creationId xmlns:a16="http://schemas.microsoft.com/office/drawing/2014/main" id="{B4349A19-CA6B-244A-096F-60DB0491C542}"/>
              </a:ext>
            </a:extLst>
          </p:cNvPr>
          <p:cNvSpPr txBox="1"/>
          <p:nvPr/>
        </p:nvSpPr>
        <p:spPr>
          <a:xfrm>
            <a:off x="8443615" y="1479219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handled (Individual)</a:t>
            </a:r>
          </a:p>
        </p:txBody>
      </p:sp>
      <p:pic>
        <p:nvPicPr>
          <p:cNvPr id="189" name="図 188">
            <a:extLst>
              <a:ext uri="{FF2B5EF4-FFF2-40B4-BE49-F238E27FC236}">
                <a16:creationId xmlns:a16="http://schemas.microsoft.com/office/drawing/2014/main" id="{559EC2C0-610F-41A4-8892-43A9D780B9E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68336" y="1845707"/>
            <a:ext cx="2243243" cy="3621730"/>
          </a:xfrm>
          <a:prstGeom prst="rect">
            <a:avLst/>
          </a:prstGeom>
        </p:spPr>
      </p:pic>
      <p:pic>
        <p:nvPicPr>
          <p:cNvPr id="190" name="図 189">
            <a:extLst>
              <a:ext uri="{FF2B5EF4-FFF2-40B4-BE49-F238E27FC236}">
                <a16:creationId xmlns:a16="http://schemas.microsoft.com/office/drawing/2014/main" id="{BA74A4DE-127F-6A1D-E1BC-881AED4A235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43615" y="1792703"/>
            <a:ext cx="2286060" cy="1240805"/>
          </a:xfrm>
          <a:prstGeom prst="rect">
            <a:avLst/>
          </a:prstGeom>
        </p:spPr>
      </p:pic>
      <p:pic>
        <p:nvPicPr>
          <p:cNvPr id="191" name="図 190">
            <a:extLst>
              <a:ext uri="{FF2B5EF4-FFF2-40B4-BE49-F238E27FC236}">
                <a16:creationId xmlns:a16="http://schemas.microsoft.com/office/drawing/2014/main" id="{58901CEB-72B8-EC6D-03C4-AC1A2AB9439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548730" y="1872583"/>
            <a:ext cx="2079074" cy="1030040"/>
          </a:xfrm>
          <a:prstGeom prst="rect">
            <a:avLst/>
          </a:prstGeom>
        </p:spPr>
      </p:pic>
      <p:pic>
        <p:nvPicPr>
          <p:cNvPr id="192" name="グラフィックス 191" descr="時計 単色塗りつぶし">
            <a:extLst>
              <a:ext uri="{FF2B5EF4-FFF2-40B4-BE49-F238E27FC236}">
                <a16:creationId xmlns:a16="http://schemas.microsoft.com/office/drawing/2014/main" id="{C0823D33-0186-9F90-3088-4533B5F6694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621262" y="2863280"/>
            <a:ext cx="127169" cy="127169"/>
          </a:xfrm>
          <a:prstGeom prst="rect">
            <a:avLst/>
          </a:prstGeom>
        </p:spPr>
      </p:pic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24F3FAB9-16EF-EB7B-C54A-DA37D7AB8B19}"/>
              </a:ext>
            </a:extLst>
          </p:cNvPr>
          <p:cNvSpPr txBox="1"/>
          <p:nvPr/>
        </p:nvSpPr>
        <p:spPr>
          <a:xfrm>
            <a:off x="8709597" y="2831278"/>
            <a:ext cx="11198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  13:10:00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四角形: 角を丸くする 193">
            <a:extLst>
              <a:ext uri="{FF2B5EF4-FFF2-40B4-BE49-F238E27FC236}">
                <a16:creationId xmlns:a16="http://schemas.microsoft.com/office/drawing/2014/main" id="{7477B1E2-8BA1-EDE0-2F9E-3189E43CB902}"/>
              </a:ext>
            </a:extLst>
          </p:cNvPr>
          <p:cNvSpPr/>
          <p:nvPr/>
        </p:nvSpPr>
        <p:spPr>
          <a:xfrm>
            <a:off x="8666352" y="1872583"/>
            <a:ext cx="1847553" cy="210578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 LINE /  CNC OP20</a:t>
            </a:r>
            <a:endParaRPr kumimoji="1" lang="ja-JP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テキスト ボックス 194">
            <a:extLst>
              <a:ext uri="{FF2B5EF4-FFF2-40B4-BE49-F238E27FC236}">
                <a16:creationId xmlns:a16="http://schemas.microsoft.com/office/drawing/2014/main" id="{AF6BFB3C-0CF5-E744-4989-97FC8037572F}"/>
              </a:ext>
            </a:extLst>
          </p:cNvPr>
          <p:cNvSpPr txBox="1"/>
          <p:nvPr/>
        </p:nvSpPr>
        <p:spPr>
          <a:xfrm>
            <a:off x="8589202" y="2069153"/>
            <a:ext cx="193994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     :  Machine Breakdown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  : 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        : Available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Caller          : Kittisak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Nominate    :  Soraya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  :  Soraya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Elapsed time : 00:01:02</a:t>
            </a:r>
            <a:endParaRPr kumimoji="1" lang="ja-JP" altLang="en-US" sz="7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6" name="図 195">
            <a:extLst>
              <a:ext uri="{FF2B5EF4-FFF2-40B4-BE49-F238E27FC236}">
                <a16:creationId xmlns:a16="http://schemas.microsoft.com/office/drawing/2014/main" id="{CE519391-9792-7142-2B5F-86C35EEE8DC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38487" y="3042237"/>
            <a:ext cx="2286060" cy="1240805"/>
          </a:xfrm>
          <a:prstGeom prst="rect">
            <a:avLst/>
          </a:prstGeom>
        </p:spPr>
      </p:pic>
      <p:pic>
        <p:nvPicPr>
          <p:cNvPr id="197" name="図 196">
            <a:extLst>
              <a:ext uri="{FF2B5EF4-FFF2-40B4-BE49-F238E27FC236}">
                <a16:creationId xmlns:a16="http://schemas.microsoft.com/office/drawing/2014/main" id="{23F181F2-34C3-928D-383D-FBDBF4D0CD7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543602" y="3122117"/>
            <a:ext cx="2079074" cy="1030040"/>
          </a:xfrm>
          <a:prstGeom prst="rect">
            <a:avLst/>
          </a:prstGeom>
        </p:spPr>
      </p:pic>
      <p:pic>
        <p:nvPicPr>
          <p:cNvPr id="198" name="グラフィックス 197" descr="時計 単色塗りつぶし">
            <a:extLst>
              <a:ext uri="{FF2B5EF4-FFF2-40B4-BE49-F238E27FC236}">
                <a16:creationId xmlns:a16="http://schemas.microsoft.com/office/drawing/2014/main" id="{826F59E9-B333-B530-33B3-EFF59DB85B5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616134" y="4112814"/>
            <a:ext cx="127169" cy="127169"/>
          </a:xfrm>
          <a:prstGeom prst="rect">
            <a:avLst/>
          </a:prstGeom>
        </p:spPr>
      </p:pic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50338CE0-9179-5824-FC16-AFE743B60833}"/>
              </a:ext>
            </a:extLst>
          </p:cNvPr>
          <p:cNvSpPr txBox="1"/>
          <p:nvPr/>
        </p:nvSpPr>
        <p:spPr>
          <a:xfrm>
            <a:off x="8704469" y="4080812"/>
            <a:ext cx="11198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  13:05:00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四角形: 角を丸くする 199">
            <a:extLst>
              <a:ext uri="{FF2B5EF4-FFF2-40B4-BE49-F238E27FC236}">
                <a16:creationId xmlns:a16="http://schemas.microsoft.com/office/drawing/2014/main" id="{CDA43665-7879-CAA1-86B3-0D5D6F87DDF6}"/>
              </a:ext>
            </a:extLst>
          </p:cNvPr>
          <p:cNvSpPr/>
          <p:nvPr/>
        </p:nvSpPr>
        <p:spPr>
          <a:xfrm>
            <a:off x="8661224" y="3122117"/>
            <a:ext cx="1847553" cy="210578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 LINE /  CNC OP20</a:t>
            </a:r>
            <a:endParaRPr kumimoji="1" lang="ja-JP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70546C8B-CBCB-6174-8F5A-ED32F3B2C5B3}"/>
              </a:ext>
            </a:extLst>
          </p:cNvPr>
          <p:cNvSpPr txBox="1"/>
          <p:nvPr/>
        </p:nvSpPr>
        <p:spPr>
          <a:xfrm>
            <a:off x="8584074" y="3318687"/>
            <a:ext cx="193994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     :  Machine Breakdown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  : 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        : Available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Caller          : Kittisak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Nominate    :  Soraya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  :  Soraya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Elapsed time : 00:01:02</a:t>
            </a:r>
            <a:endParaRPr kumimoji="1" lang="ja-JP" altLang="en-US" sz="7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2" name="図 201">
            <a:extLst>
              <a:ext uri="{FF2B5EF4-FFF2-40B4-BE49-F238E27FC236}">
                <a16:creationId xmlns:a16="http://schemas.microsoft.com/office/drawing/2014/main" id="{AEEB85F0-7573-01CB-6AFD-9CF8FD8AE23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56973" y="4294390"/>
            <a:ext cx="2286060" cy="1240805"/>
          </a:xfrm>
          <a:prstGeom prst="rect">
            <a:avLst/>
          </a:prstGeom>
        </p:spPr>
      </p:pic>
      <p:pic>
        <p:nvPicPr>
          <p:cNvPr id="203" name="図 202">
            <a:extLst>
              <a:ext uri="{FF2B5EF4-FFF2-40B4-BE49-F238E27FC236}">
                <a16:creationId xmlns:a16="http://schemas.microsoft.com/office/drawing/2014/main" id="{F9F6C28F-3936-773C-2B3A-917C17436E8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562088" y="4374270"/>
            <a:ext cx="2079074" cy="1030040"/>
          </a:xfrm>
          <a:prstGeom prst="rect">
            <a:avLst/>
          </a:prstGeom>
        </p:spPr>
      </p:pic>
      <p:pic>
        <p:nvPicPr>
          <p:cNvPr id="204" name="グラフィックス 203" descr="時計 単色塗りつぶし">
            <a:extLst>
              <a:ext uri="{FF2B5EF4-FFF2-40B4-BE49-F238E27FC236}">
                <a16:creationId xmlns:a16="http://schemas.microsoft.com/office/drawing/2014/main" id="{CC0D8116-8F04-557F-ACD5-831CBB707A2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634620" y="5364967"/>
            <a:ext cx="127169" cy="127169"/>
          </a:xfrm>
          <a:prstGeom prst="rect">
            <a:avLst/>
          </a:prstGeom>
        </p:spPr>
      </p:pic>
      <p:sp>
        <p:nvSpPr>
          <p:cNvPr id="208" name="テキスト ボックス 207">
            <a:extLst>
              <a:ext uri="{FF2B5EF4-FFF2-40B4-BE49-F238E27FC236}">
                <a16:creationId xmlns:a16="http://schemas.microsoft.com/office/drawing/2014/main" id="{1A4BF512-DC55-6DE7-84B1-A7445D2B08C4}"/>
              </a:ext>
            </a:extLst>
          </p:cNvPr>
          <p:cNvSpPr txBox="1"/>
          <p:nvPr/>
        </p:nvSpPr>
        <p:spPr>
          <a:xfrm>
            <a:off x="8722955" y="5332965"/>
            <a:ext cx="11198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  13:00:00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四角形: 角を丸くする 208">
            <a:extLst>
              <a:ext uri="{FF2B5EF4-FFF2-40B4-BE49-F238E27FC236}">
                <a16:creationId xmlns:a16="http://schemas.microsoft.com/office/drawing/2014/main" id="{393A84E3-0B87-04F2-7C13-31BAC7C2EAA4}"/>
              </a:ext>
            </a:extLst>
          </p:cNvPr>
          <p:cNvSpPr/>
          <p:nvPr/>
        </p:nvSpPr>
        <p:spPr>
          <a:xfrm>
            <a:off x="8679710" y="4374270"/>
            <a:ext cx="1847553" cy="210578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 LINE /  CNC OP20</a:t>
            </a:r>
            <a:endParaRPr kumimoji="1" lang="ja-JP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テキスト ボックス 209">
            <a:extLst>
              <a:ext uri="{FF2B5EF4-FFF2-40B4-BE49-F238E27FC236}">
                <a16:creationId xmlns:a16="http://schemas.microsoft.com/office/drawing/2014/main" id="{10933FC6-45B2-D5F2-0102-3DD23797C089}"/>
              </a:ext>
            </a:extLst>
          </p:cNvPr>
          <p:cNvSpPr txBox="1"/>
          <p:nvPr/>
        </p:nvSpPr>
        <p:spPr>
          <a:xfrm>
            <a:off x="8602560" y="4570840"/>
            <a:ext cx="193994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     :  Machine Breakdown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  : 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        : Available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Caller          : Kittisak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Nominate    :  Soraya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  :  Soraya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Elapsed time : 00:01:02</a:t>
            </a:r>
            <a:endParaRPr kumimoji="1" lang="ja-JP" altLang="en-US" sz="7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8B700B9-00AA-284C-CFC0-E6BB621C85FB}"/>
              </a:ext>
            </a:extLst>
          </p:cNvPr>
          <p:cNvSpPr/>
          <p:nvPr/>
        </p:nvSpPr>
        <p:spPr>
          <a:xfrm>
            <a:off x="10614938" y="194407"/>
            <a:ext cx="1472338" cy="33601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</a:rPr>
              <a:t>&lt;Common&gt;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58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3020" y="78104"/>
            <a:ext cx="1218897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Dashboard</a:t>
            </a:r>
            <a:endParaRPr lang="ja-JP" alt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71" name="図 170">
            <a:extLst>
              <a:ext uri="{FF2B5EF4-FFF2-40B4-BE49-F238E27FC236}">
                <a16:creationId xmlns:a16="http://schemas.microsoft.com/office/drawing/2014/main" id="{D758CABB-010F-92D3-A4CB-B320A6FE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3" y="1100960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2" name="図 171">
            <a:extLst>
              <a:ext uri="{FF2B5EF4-FFF2-40B4-BE49-F238E27FC236}">
                <a16:creationId xmlns:a16="http://schemas.microsoft.com/office/drawing/2014/main" id="{F72D6907-4B2B-18D0-599B-088B6EF57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315" y="5472542"/>
            <a:ext cx="525826" cy="455687"/>
          </a:xfrm>
          <a:prstGeom prst="rect">
            <a:avLst/>
          </a:prstGeom>
        </p:spPr>
      </p:pic>
      <p:pic>
        <p:nvPicPr>
          <p:cNvPr id="173" name="図 172">
            <a:extLst>
              <a:ext uri="{FF2B5EF4-FFF2-40B4-BE49-F238E27FC236}">
                <a16:creationId xmlns:a16="http://schemas.microsoft.com/office/drawing/2014/main" id="{63A4D6E1-FD53-7E25-EB20-CE8A6A770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38" y="1546718"/>
            <a:ext cx="2176253" cy="2674632"/>
          </a:xfrm>
          <a:prstGeom prst="rect">
            <a:avLst/>
          </a:prstGeom>
        </p:spPr>
      </p:pic>
      <p:pic>
        <p:nvPicPr>
          <p:cNvPr id="174" name="図 173">
            <a:extLst>
              <a:ext uri="{FF2B5EF4-FFF2-40B4-BE49-F238E27FC236}">
                <a16:creationId xmlns:a16="http://schemas.microsoft.com/office/drawing/2014/main" id="{47B068FC-611D-BFCD-11F5-BC68B364B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1" b="-286"/>
          <a:stretch/>
        </p:blipFill>
        <p:spPr>
          <a:xfrm>
            <a:off x="264983" y="5576350"/>
            <a:ext cx="2302158" cy="527329"/>
          </a:xfrm>
          <a:prstGeom prst="rect">
            <a:avLst/>
          </a:prstGeom>
        </p:spPr>
      </p:pic>
      <p:pic>
        <p:nvPicPr>
          <p:cNvPr id="175" name="図 174">
            <a:extLst>
              <a:ext uri="{FF2B5EF4-FFF2-40B4-BE49-F238E27FC236}">
                <a16:creationId xmlns:a16="http://schemas.microsoft.com/office/drawing/2014/main" id="{D79252D1-3C91-D210-2595-5689CD3C8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38" y="5612747"/>
            <a:ext cx="2105388" cy="296433"/>
          </a:xfrm>
          <a:prstGeom prst="rect">
            <a:avLst/>
          </a:prstGeom>
        </p:spPr>
      </p:pic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BBB25FD3-818C-6907-03FA-B0B9D46A3087}"/>
              </a:ext>
            </a:extLst>
          </p:cNvPr>
          <p:cNvSpPr txBox="1"/>
          <p:nvPr/>
        </p:nvSpPr>
        <p:spPr>
          <a:xfrm>
            <a:off x="377816" y="5815257"/>
            <a:ext cx="354584" cy="169277"/>
          </a:xfrm>
          <a:prstGeom prst="rect">
            <a:avLst/>
          </a:prstGeom>
          <a:solidFill>
            <a:schemeClr val="bg1">
              <a:tint val="90000"/>
              <a:shade val="97000"/>
              <a:satMod val="13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7" name="グラフィックス 176" descr="チェックリスト 単色塗りつぶし">
            <a:extLst>
              <a:ext uri="{FF2B5EF4-FFF2-40B4-BE49-F238E27FC236}">
                <a16:creationId xmlns:a16="http://schemas.microsoft.com/office/drawing/2014/main" id="{5E4B0AF0-B6E0-881A-36DB-4F800AB855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0370" y="5642381"/>
            <a:ext cx="203064" cy="203064"/>
          </a:xfrm>
          <a:prstGeom prst="rect">
            <a:avLst/>
          </a:prstGeom>
        </p:spPr>
      </p:pic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9204FFE9-69E8-48CD-78B0-A3B29309BF89}"/>
              </a:ext>
            </a:extLst>
          </p:cNvPr>
          <p:cNvSpPr txBox="1"/>
          <p:nvPr/>
        </p:nvSpPr>
        <p:spPr>
          <a:xfrm>
            <a:off x="821022" y="5815257"/>
            <a:ext cx="2568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9" name="グラフィックス 178" descr="ユーザー 単色塗りつぶし">
            <a:extLst>
              <a:ext uri="{FF2B5EF4-FFF2-40B4-BE49-F238E27FC236}">
                <a16:creationId xmlns:a16="http://schemas.microsoft.com/office/drawing/2014/main" id="{227F73E5-4A6E-13DB-C8F9-B0C4146CE9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2592" y="5642381"/>
            <a:ext cx="224763" cy="224763"/>
          </a:xfrm>
          <a:prstGeom prst="rect">
            <a:avLst/>
          </a:prstGeom>
        </p:spPr>
      </p:pic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3D025C06-0B85-79CE-9943-B43C55EB33F2}"/>
              </a:ext>
            </a:extLst>
          </p:cNvPr>
          <p:cNvSpPr txBox="1"/>
          <p:nvPr/>
        </p:nvSpPr>
        <p:spPr>
          <a:xfrm>
            <a:off x="1125169" y="5815257"/>
            <a:ext cx="45076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kumimoji="1" lang="ja-JP" altLang="en-US" sz="500" dirty="0">
              <a:solidFill>
                <a:schemeClr val="tx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グラフィックス 180" descr="日毎カレンダー 単色塗りつぶし">
            <a:extLst>
              <a:ext uri="{FF2B5EF4-FFF2-40B4-BE49-F238E27FC236}">
                <a16:creationId xmlns:a16="http://schemas.microsoft.com/office/drawing/2014/main" id="{C7D3122E-917A-A41C-A5FB-15757E2E88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38238" y="5642380"/>
            <a:ext cx="224763" cy="224763"/>
          </a:xfrm>
          <a:prstGeom prst="rect">
            <a:avLst/>
          </a:prstGeom>
        </p:spPr>
      </p:pic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F20EB8BB-8693-4900-AE8A-C3F6494713B2}"/>
              </a:ext>
            </a:extLst>
          </p:cNvPr>
          <p:cNvSpPr txBox="1"/>
          <p:nvPr/>
        </p:nvSpPr>
        <p:spPr>
          <a:xfrm>
            <a:off x="1560303" y="5824655"/>
            <a:ext cx="4956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kumimoji="1" lang="ja-JP" altLang="en-US" sz="5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3BE7D9BB-7AF1-117A-26D1-3E464E6AF89F}"/>
              </a:ext>
            </a:extLst>
          </p:cNvPr>
          <p:cNvSpPr txBox="1"/>
          <p:nvPr/>
        </p:nvSpPr>
        <p:spPr>
          <a:xfrm>
            <a:off x="2042879" y="5826560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" name="グラフィックス 183" descr="棒グラフ 単色塗りつぶし">
            <a:extLst>
              <a:ext uri="{FF2B5EF4-FFF2-40B4-BE49-F238E27FC236}">
                <a16:creationId xmlns:a16="http://schemas.microsoft.com/office/drawing/2014/main" id="{61DE9EB8-28AA-F27B-5F5C-202C61B275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71317" y="5627592"/>
            <a:ext cx="254337" cy="254337"/>
          </a:xfrm>
          <a:prstGeom prst="rect">
            <a:avLst/>
          </a:prstGeom>
        </p:spPr>
      </p:pic>
      <p:pic>
        <p:nvPicPr>
          <p:cNvPr id="185" name="グラフィックス 184" descr="歯車 1 つ 単色塗りつぶし">
            <a:extLst>
              <a:ext uri="{FF2B5EF4-FFF2-40B4-BE49-F238E27FC236}">
                <a16:creationId xmlns:a16="http://schemas.microsoft.com/office/drawing/2014/main" id="{23204674-DDB4-42BA-85E8-87D41048A5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105472" y="5627592"/>
            <a:ext cx="246888" cy="246888"/>
          </a:xfrm>
          <a:prstGeom prst="rect">
            <a:avLst/>
          </a:prstGeom>
        </p:spPr>
      </p:pic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71B342F8-A555-3551-F630-1D3801016677}"/>
              </a:ext>
            </a:extLst>
          </p:cNvPr>
          <p:cNvSpPr txBox="1"/>
          <p:nvPr/>
        </p:nvSpPr>
        <p:spPr>
          <a:xfrm>
            <a:off x="264983" y="1544813"/>
            <a:ext cx="119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A7D13917-0644-AB87-C2C3-80501AF2B565}"/>
              </a:ext>
            </a:extLst>
          </p:cNvPr>
          <p:cNvSpPr txBox="1"/>
          <p:nvPr/>
        </p:nvSpPr>
        <p:spPr>
          <a:xfrm>
            <a:off x="1447253" y="1560202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矢印: 右 205">
            <a:extLst>
              <a:ext uri="{FF2B5EF4-FFF2-40B4-BE49-F238E27FC236}">
                <a16:creationId xmlns:a16="http://schemas.microsoft.com/office/drawing/2014/main" id="{083843D5-47C0-6A7F-74CB-C9E8C1B66A58}"/>
              </a:ext>
            </a:extLst>
          </p:cNvPr>
          <p:cNvSpPr/>
          <p:nvPr/>
        </p:nvSpPr>
        <p:spPr>
          <a:xfrm rot="5400000">
            <a:off x="2657601" y="2971451"/>
            <a:ext cx="1017505" cy="365125"/>
          </a:xfrm>
          <a:prstGeom prst="right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AA7D582E-DF10-CED7-AB39-1EA889CB6B24}"/>
              </a:ext>
            </a:extLst>
          </p:cNvPr>
          <p:cNvSpPr txBox="1"/>
          <p:nvPr/>
        </p:nvSpPr>
        <p:spPr>
          <a:xfrm>
            <a:off x="2975792" y="2256801"/>
            <a:ext cx="22743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“Dispatch time" will be clickable.</a:t>
            </a: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37B0E040-BDEE-C0AC-89FA-083C88FEDFC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87982" y="1993902"/>
            <a:ext cx="1119888" cy="70784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D16CB161-131F-9A6F-F02B-D0CF5358875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387" y="2063452"/>
            <a:ext cx="1075315" cy="569258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327DDC5-843F-9E28-81D3-05BEA35635B1}"/>
              </a:ext>
            </a:extLst>
          </p:cNvPr>
          <p:cNvSpPr txBox="1"/>
          <p:nvPr/>
        </p:nvSpPr>
        <p:spPr>
          <a:xfrm>
            <a:off x="309387" y="2019798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handled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0507C53-EB7C-0F10-B699-B2539B893B10}"/>
              </a:ext>
            </a:extLst>
          </p:cNvPr>
          <p:cNvSpPr txBox="1"/>
          <p:nvPr/>
        </p:nvSpPr>
        <p:spPr>
          <a:xfrm>
            <a:off x="645040" y="2312446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55F69AA9-AA6A-FF69-4DB1-166817D6BFF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19621" y="1991668"/>
            <a:ext cx="1119888" cy="707840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A18FEB0C-0C80-3C13-256C-E4EC135C33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1026" y="2061218"/>
            <a:ext cx="1075315" cy="569258"/>
          </a:xfrm>
          <a:prstGeom prst="rect">
            <a:avLst/>
          </a:prstGeom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BBE7D01-6C16-EFCD-7DF2-408EA69EE233}"/>
              </a:ext>
            </a:extLst>
          </p:cNvPr>
          <p:cNvSpPr txBox="1"/>
          <p:nvPr/>
        </p:nvSpPr>
        <p:spPr>
          <a:xfrm>
            <a:off x="1441026" y="2017564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handled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566DEDE-AECF-A3DD-12D4-92585740A804}"/>
              </a:ext>
            </a:extLst>
          </p:cNvPr>
          <p:cNvSpPr txBox="1"/>
          <p:nvPr/>
        </p:nvSpPr>
        <p:spPr>
          <a:xfrm>
            <a:off x="1776679" y="2310212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B289722D-DDE7-8058-3411-D973DBE80A6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87982" y="2718678"/>
            <a:ext cx="1119888" cy="707840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D471BB4E-E055-7D78-239E-81F33E25194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387" y="2788228"/>
            <a:ext cx="1075315" cy="569258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64BD318C-71BF-820E-EB50-47F4B9A197FD}"/>
              </a:ext>
            </a:extLst>
          </p:cNvPr>
          <p:cNvSpPr txBox="1"/>
          <p:nvPr/>
        </p:nvSpPr>
        <p:spPr>
          <a:xfrm>
            <a:off x="309387" y="2744574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9F1A4486-6966-E01C-E246-0F28BF061FE0}"/>
              </a:ext>
            </a:extLst>
          </p:cNvPr>
          <p:cNvSpPr txBox="1"/>
          <p:nvPr/>
        </p:nvSpPr>
        <p:spPr>
          <a:xfrm>
            <a:off x="645040" y="3037222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0F909DA8-08DB-318C-F3C2-B973742C040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19621" y="2716444"/>
            <a:ext cx="1119888" cy="707840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ABBF2D4F-A331-4407-DDB7-05DEAC914C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1026" y="2785994"/>
            <a:ext cx="1075315" cy="569258"/>
          </a:xfrm>
          <a:prstGeom prst="rect">
            <a:avLst/>
          </a:prstGeom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E9AB7C15-687F-BD5B-9544-D85B639FC2B2}"/>
              </a:ext>
            </a:extLst>
          </p:cNvPr>
          <p:cNvSpPr txBox="1"/>
          <p:nvPr/>
        </p:nvSpPr>
        <p:spPr>
          <a:xfrm>
            <a:off x="1441026" y="2742340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9FAAD6C6-2DD1-5FE8-0AB5-0CF1A0954CB6}"/>
              </a:ext>
            </a:extLst>
          </p:cNvPr>
          <p:cNvSpPr txBox="1"/>
          <p:nvPr/>
        </p:nvSpPr>
        <p:spPr>
          <a:xfrm>
            <a:off x="1776679" y="3034988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936FE89F-9582-0604-54F9-5D8E17F7DD5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94209" y="3433344"/>
            <a:ext cx="1119888" cy="707840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F5F24422-907F-90CE-513D-6874B4259A6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5614" y="3502894"/>
            <a:ext cx="1075315" cy="569258"/>
          </a:xfrm>
          <a:prstGeom prst="rect">
            <a:avLst/>
          </a:prstGeom>
        </p:spPr>
      </p:pic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2FB27E59-1939-AE8C-8D71-E5C2DEF8419E}"/>
              </a:ext>
            </a:extLst>
          </p:cNvPr>
          <p:cNvSpPr txBox="1"/>
          <p:nvPr/>
        </p:nvSpPr>
        <p:spPr>
          <a:xfrm>
            <a:off x="315614" y="3459240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36637ABD-56D2-AD93-1C2C-5880D8D319DB}"/>
              </a:ext>
            </a:extLst>
          </p:cNvPr>
          <p:cNvSpPr txBox="1"/>
          <p:nvPr/>
        </p:nvSpPr>
        <p:spPr>
          <a:xfrm>
            <a:off x="651267" y="3751888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F0B841F6-EEB8-6CAB-50E6-1F2645A7FB4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25848" y="3431110"/>
            <a:ext cx="1119888" cy="707840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AC1E8FF3-E627-19C6-4977-0F5B5581F42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7253" y="3500660"/>
            <a:ext cx="1075315" cy="569258"/>
          </a:xfrm>
          <a:prstGeom prst="rect">
            <a:avLst/>
          </a:prstGeom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D656BF82-2F32-0690-7221-1ADD729E0316}"/>
              </a:ext>
            </a:extLst>
          </p:cNvPr>
          <p:cNvSpPr txBox="1"/>
          <p:nvPr/>
        </p:nvSpPr>
        <p:spPr>
          <a:xfrm>
            <a:off x="1447253" y="3457006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802B98AE-43E9-797A-09E9-CB51072EA094}"/>
              </a:ext>
            </a:extLst>
          </p:cNvPr>
          <p:cNvSpPr txBox="1"/>
          <p:nvPr/>
        </p:nvSpPr>
        <p:spPr>
          <a:xfrm>
            <a:off x="1782906" y="3749654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7B77BAF0-39BA-5CC6-D444-70F274D1FB1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95923" y="4142695"/>
            <a:ext cx="1119888" cy="707840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F877DF54-DF90-75DE-7D6E-5127600629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7328" y="4212245"/>
            <a:ext cx="1075315" cy="569258"/>
          </a:xfrm>
          <a:prstGeom prst="rect">
            <a:avLst/>
          </a:prstGeom>
        </p:spPr>
      </p:pic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15BF5E2-D30E-0290-030C-1EFA5B30EB49}"/>
              </a:ext>
            </a:extLst>
          </p:cNvPr>
          <p:cNvSpPr txBox="1"/>
          <p:nvPr/>
        </p:nvSpPr>
        <p:spPr>
          <a:xfrm>
            <a:off x="317328" y="4168591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49E9BCCE-0DE1-617C-2A6E-36A6428904F1}"/>
              </a:ext>
            </a:extLst>
          </p:cNvPr>
          <p:cNvSpPr txBox="1"/>
          <p:nvPr/>
        </p:nvSpPr>
        <p:spPr>
          <a:xfrm>
            <a:off x="652981" y="4461239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5484595F-4FE7-2017-A881-C798C9BCD33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27562" y="4140461"/>
            <a:ext cx="1119888" cy="707840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9E0F61A2-4BCD-6D8C-050C-579B04B63D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8967" y="4210011"/>
            <a:ext cx="1075315" cy="569258"/>
          </a:xfrm>
          <a:prstGeom prst="rect">
            <a:avLst/>
          </a:prstGeom>
        </p:spPr>
      </p:pic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F23EE264-1CA9-5E02-B543-E671F0EB593C}"/>
              </a:ext>
            </a:extLst>
          </p:cNvPr>
          <p:cNvSpPr txBox="1"/>
          <p:nvPr/>
        </p:nvSpPr>
        <p:spPr>
          <a:xfrm>
            <a:off x="1448967" y="4166357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06723C7B-6A44-2CB0-D85F-B46F0AB4952F}"/>
              </a:ext>
            </a:extLst>
          </p:cNvPr>
          <p:cNvSpPr txBox="1"/>
          <p:nvPr/>
        </p:nvSpPr>
        <p:spPr>
          <a:xfrm>
            <a:off x="1784620" y="4459005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" name="図 112">
            <a:extLst>
              <a:ext uri="{FF2B5EF4-FFF2-40B4-BE49-F238E27FC236}">
                <a16:creationId xmlns:a16="http://schemas.microsoft.com/office/drawing/2014/main" id="{C522CEDF-692A-BE57-17F4-9B4A6136822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87982" y="4843779"/>
            <a:ext cx="1119888" cy="707840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0B374718-5693-41D2-C982-6A4E3962E62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387" y="4913329"/>
            <a:ext cx="1075315" cy="569258"/>
          </a:xfrm>
          <a:prstGeom prst="rect">
            <a:avLst/>
          </a:prstGeom>
        </p:spPr>
      </p:pic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646D338F-985D-202A-1E37-841D7BB4E775}"/>
              </a:ext>
            </a:extLst>
          </p:cNvPr>
          <p:cNvSpPr txBox="1"/>
          <p:nvPr/>
        </p:nvSpPr>
        <p:spPr>
          <a:xfrm>
            <a:off x="309387" y="4869675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198A2026-F218-9AD5-E060-7FC818D72361}"/>
              </a:ext>
            </a:extLst>
          </p:cNvPr>
          <p:cNvSpPr txBox="1"/>
          <p:nvPr/>
        </p:nvSpPr>
        <p:spPr>
          <a:xfrm>
            <a:off x="645040" y="5162323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図 116">
            <a:extLst>
              <a:ext uri="{FF2B5EF4-FFF2-40B4-BE49-F238E27FC236}">
                <a16:creationId xmlns:a16="http://schemas.microsoft.com/office/drawing/2014/main" id="{C67919A3-D145-6B1C-A126-0AEBF50A9BF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19621" y="4841545"/>
            <a:ext cx="1119888" cy="707840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C8AFFD40-EE8D-71F5-2191-BCB5B21363E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1026" y="4911095"/>
            <a:ext cx="1075315" cy="569258"/>
          </a:xfrm>
          <a:prstGeom prst="rect">
            <a:avLst/>
          </a:prstGeom>
        </p:spPr>
      </p:pic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31605DE5-7029-CB52-A1A5-5EC75B2F64AB}"/>
              </a:ext>
            </a:extLst>
          </p:cNvPr>
          <p:cNvSpPr txBox="1"/>
          <p:nvPr/>
        </p:nvSpPr>
        <p:spPr>
          <a:xfrm>
            <a:off x="1441026" y="4867441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E8CE98BE-C8AF-62FA-4415-5B48CA86BE20}"/>
              </a:ext>
            </a:extLst>
          </p:cNvPr>
          <p:cNvSpPr txBox="1"/>
          <p:nvPr/>
        </p:nvSpPr>
        <p:spPr>
          <a:xfrm>
            <a:off x="1776679" y="5160089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CA57EF98-5CFC-C44A-3A31-8E136B43AFCE}"/>
              </a:ext>
            </a:extLst>
          </p:cNvPr>
          <p:cNvSpPr txBox="1"/>
          <p:nvPr/>
        </p:nvSpPr>
        <p:spPr>
          <a:xfrm>
            <a:off x="352515" y="1748758"/>
            <a:ext cx="3544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9D7F8909-DCA2-B7AC-1444-0506551B0F66}"/>
              </a:ext>
            </a:extLst>
          </p:cNvPr>
          <p:cNvSpPr txBox="1"/>
          <p:nvPr/>
        </p:nvSpPr>
        <p:spPr>
          <a:xfrm>
            <a:off x="752898" y="1753838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800B6E67-4E70-DF8D-DFB4-CE5807724005}"/>
              </a:ext>
            </a:extLst>
          </p:cNvPr>
          <p:cNvSpPr txBox="1"/>
          <p:nvPr/>
        </p:nvSpPr>
        <p:spPr>
          <a:xfrm>
            <a:off x="1585156" y="1745086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1w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96AFC8A5-10BF-C999-4A81-EA7DA594C1B0}"/>
              </a:ext>
            </a:extLst>
          </p:cNvPr>
          <p:cNvSpPr txBox="1"/>
          <p:nvPr/>
        </p:nvSpPr>
        <p:spPr>
          <a:xfrm>
            <a:off x="1983663" y="1755066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6" name="図 125">
            <a:extLst>
              <a:ext uri="{FF2B5EF4-FFF2-40B4-BE49-F238E27FC236}">
                <a16:creationId xmlns:a16="http://schemas.microsoft.com/office/drawing/2014/main" id="{0678573D-D861-36DB-0495-F35ADD1EB5E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187" y="1113990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7" name="図 126">
            <a:extLst>
              <a:ext uri="{FF2B5EF4-FFF2-40B4-BE49-F238E27FC236}">
                <a16:creationId xmlns:a16="http://schemas.microsoft.com/office/drawing/2014/main" id="{F12E7B6A-DF51-A771-591C-2C6763FEC55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63657" y="1557828"/>
            <a:ext cx="992737" cy="246236"/>
          </a:xfrm>
          <a:prstGeom prst="rect">
            <a:avLst/>
          </a:prstGeom>
        </p:spPr>
      </p:pic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029AA4DA-3337-CE04-19F2-57D2388CDC71}"/>
              </a:ext>
            </a:extLst>
          </p:cNvPr>
          <p:cNvSpPr txBox="1"/>
          <p:nvPr/>
        </p:nvSpPr>
        <p:spPr>
          <a:xfrm>
            <a:off x="5970542" y="1492135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 (Overall)</a:t>
            </a:r>
          </a:p>
        </p:txBody>
      </p:sp>
      <p:sp>
        <p:nvSpPr>
          <p:cNvPr id="167" name="矢印: 右 166">
            <a:extLst>
              <a:ext uri="{FF2B5EF4-FFF2-40B4-BE49-F238E27FC236}">
                <a16:creationId xmlns:a16="http://schemas.microsoft.com/office/drawing/2014/main" id="{E606FC1B-EF84-B37C-BC20-6A107D2E2129}"/>
              </a:ext>
            </a:extLst>
          </p:cNvPr>
          <p:cNvSpPr/>
          <p:nvPr/>
        </p:nvSpPr>
        <p:spPr>
          <a:xfrm>
            <a:off x="2959337" y="1851334"/>
            <a:ext cx="2533413" cy="365125"/>
          </a:xfrm>
          <a:prstGeom prst="right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68" name="四角形: 角を丸くする 167">
            <a:extLst>
              <a:ext uri="{FF2B5EF4-FFF2-40B4-BE49-F238E27FC236}">
                <a16:creationId xmlns:a16="http://schemas.microsoft.com/office/drawing/2014/main" id="{93610D19-26F4-83DC-F523-B9F7AFE4FDAC}"/>
              </a:ext>
            </a:extLst>
          </p:cNvPr>
          <p:cNvSpPr/>
          <p:nvPr/>
        </p:nvSpPr>
        <p:spPr>
          <a:xfrm>
            <a:off x="1180962" y="1765217"/>
            <a:ext cx="440616" cy="23483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24h</a:t>
            </a:r>
            <a:endParaRPr kumimoji="1" lang="ja-JP" alt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正方形/長方形 164">
            <a:extLst>
              <a:ext uri="{FF2B5EF4-FFF2-40B4-BE49-F238E27FC236}">
                <a16:creationId xmlns:a16="http://schemas.microsoft.com/office/drawing/2014/main" id="{C5D4B4B9-7DED-E86C-08DD-6D976DCB8E40}"/>
              </a:ext>
            </a:extLst>
          </p:cNvPr>
          <p:cNvSpPr/>
          <p:nvPr/>
        </p:nvSpPr>
        <p:spPr>
          <a:xfrm>
            <a:off x="200060" y="2692593"/>
            <a:ext cx="1206204" cy="796171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720D9C35-3BC9-8D15-C247-722959D282A6}"/>
              </a:ext>
            </a:extLst>
          </p:cNvPr>
          <p:cNvSpPr/>
          <p:nvPr/>
        </p:nvSpPr>
        <p:spPr>
          <a:xfrm>
            <a:off x="1438087" y="2699412"/>
            <a:ext cx="1206204" cy="796171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169" name="図 168">
            <a:extLst>
              <a:ext uri="{FF2B5EF4-FFF2-40B4-BE49-F238E27FC236}">
                <a16:creationId xmlns:a16="http://schemas.microsoft.com/office/drawing/2014/main" id="{A89E9002-8992-C55E-F7D7-41A5276E7F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60" y="1101074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0" name="図 169">
            <a:extLst>
              <a:ext uri="{FF2B5EF4-FFF2-40B4-BE49-F238E27FC236}">
                <a16:creationId xmlns:a16="http://schemas.microsoft.com/office/drawing/2014/main" id="{44CA35DE-4AB5-3122-9ED0-E947C5D8D93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36730" y="1544912"/>
            <a:ext cx="992737" cy="246236"/>
          </a:xfrm>
          <a:prstGeom prst="rect">
            <a:avLst/>
          </a:prstGeom>
        </p:spPr>
      </p:pic>
      <p:sp>
        <p:nvSpPr>
          <p:cNvPr id="188" name="テキスト ボックス 187">
            <a:extLst>
              <a:ext uri="{FF2B5EF4-FFF2-40B4-BE49-F238E27FC236}">
                <a16:creationId xmlns:a16="http://schemas.microsoft.com/office/drawing/2014/main" id="{B4349A19-CA6B-244A-096F-60DB0491C542}"/>
              </a:ext>
            </a:extLst>
          </p:cNvPr>
          <p:cNvSpPr txBox="1"/>
          <p:nvPr/>
        </p:nvSpPr>
        <p:spPr>
          <a:xfrm>
            <a:off x="8443615" y="1479219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 (Individual)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73CFD9C-17C8-C6C2-3C53-3625B0DAC36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06949" y="1767364"/>
            <a:ext cx="2244222" cy="305051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EFD4F15-27F6-1638-72C7-238803091FF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65535" y="1781901"/>
            <a:ext cx="2244222" cy="305051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D048ED7-70DE-4864-0BD3-3C63DA64455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43780" y="2012569"/>
            <a:ext cx="620699" cy="187468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C30AB1F-88D5-725A-BE1F-EC2502A1DAF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973123" y="1956937"/>
            <a:ext cx="280244" cy="181022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8A716EF-B7F4-1FD8-FD64-74BDEBA3CD5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32203" y="2012801"/>
            <a:ext cx="620699" cy="187468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2FA83A4-B0F8-40CD-2D8F-068A655D49B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20062" y="2012569"/>
            <a:ext cx="620699" cy="187468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AFD6F5B-BAFA-7614-011A-E9CA70AA1AF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39501" y="3708402"/>
            <a:ext cx="1751973" cy="14479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17A4205-EA15-AFA0-71D7-397ADFE98661}"/>
              </a:ext>
            </a:extLst>
          </p:cNvPr>
          <p:cNvSpPr txBox="1"/>
          <p:nvPr/>
        </p:nvSpPr>
        <p:spPr>
          <a:xfrm>
            <a:off x="5944409" y="3623763"/>
            <a:ext cx="30318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02D0700-D8D9-E83D-151D-76A508FF0587}"/>
              </a:ext>
            </a:extLst>
          </p:cNvPr>
          <p:cNvSpPr txBox="1"/>
          <p:nvPr/>
        </p:nvSpPr>
        <p:spPr>
          <a:xfrm>
            <a:off x="6142040" y="3623531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08:00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FFF8FC1-470D-B436-DA41-6B00D60B4F79}"/>
              </a:ext>
            </a:extLst>
          </p:cNvPr>
          <p:cNvSpPr txBox="1"/>
          <p:nvPr/>
        </p:nvSpPr>
        <p:spPr>
          <a:xfrm>
            <a:off x="6402895" y="3625305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12:00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0793CA7-CEFD-59BE-C907-5B39C17BC0F5}"/>
              </a:ext>
            </a:extLst>
          </p:cNvPr>
          <p:cNvSpPr txBox="1"/>
          <p:nvPr/>
        </p:nvSpPr>
        <p:spPr>
          <a:xfrm>
            <a:off x="6670634" y="3622873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FB95E7E-E771-1BDD-8B97-95F7DB592211}"/>
              </a:ext>
            </a:extLst>
          </p:cNvPr>
          <p:cNvSpPr txBox="1"/>
          <p:nvPr/>
        </p:nvSpPr>
        <p:spPr>
          <a:xfrm>
            <a:off x="6966219" y="3620441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20:00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70B8B00-B168-BAF3-06E8-0A790CA5C18C}"/>
              </a:ext>
            </a:extLst>
          </p:cNvPr>
          <p:cNvSpPr txBox="1"/>
          <p:nvPr/>
        </p:nvSpPr>
        <p:spPr>
          <a:xfrm>
            <a:off x="7280105" y="3620442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24:00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A1CF303-3CDA-2A89-D5C5-213DB2BB4C77}"/>
              </a:ext>
            </a:extLst>
          </p:cNvPr>
          <p:cNvSpPr txBox="1"/>
          <p:nvPr/>
        </p:nvSpPr>
        <p:spPr>
          <a:xfrm>
            <a:off x="7652711" y="3621161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04:00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2328DD7-7839-416B-6DCE-77EA9FD1B1A2}"/>
              </a:ext>
            </a:extLst>
          </p:cNvPr>
          <p:cNvSpPr/>
          <p:nvPr/>
        </p:nvSpPr>
        <p:spPr>
          <a:xfrm>
            <a:off x="6239501" y="3502894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5300816A-AD0E-FF76-4E1D-39572B349DCF}"/>
              </a:ext>
            </a:extLst>
          </p:cNvPr>
          <p:cNvSpPr/>
          <p:nvPr/>
        </p:nvSpPr>
        <p:spPr>
          <a:xfrm>
            <a:off x="6437674" y="349953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B686FF68-2204-5072-5219-54D467D12784}"/>
              </a:ext>
            </a:extLst>
          </p:cNvPr>
          <p:cNvSpPr/>
          <p:nvPr/>
        </p:nvSpPr>
        <p:spPr>
          <a:xfrm>
            <a:off x="6501879" y="3500660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32E6E97-E085-D5CC-1BED-7AF44EB96A85}"/>
              </a:ext>
            </a:extLst>
          </p:cNvPr>
          <p:cNvSpPr/>
          <p:nvPr/>
        </p:nvSpPr>
        <p:spPr>
          <a:xfrm>
            <a:off x="6563497" y="3499382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72427CC-C8DA-48A5-CBD8-66819DC91A29}"/>
              </a:ext>
            </a:extLst>
          </p:cNvPr>
          <p:cNvSpPr/>
          <p:nvPr/>
        </p:nvSpPr>
        <p:spPr>
          <a:xfrm>
            <a:off x="6699575" y="349953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B7B5023-04FB-EFFF-7FA5-924F560836EE}"/>
              </a:ext>
            </a:extLst>
          </p:cNvPr>
          <p:cNvSpPr/>
          <p:nvPr/>
        </p:nvSpPr>
        <p:spPr>
          <a:xfrm>
            <a:off x="6763780" y="3500660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C0EC9076-7371-A946-A9B1-5FB96DAD85F6}"/>
              </a:ext>
            </a:extLst>
          </p:cNvPr>
          <p:cNvSpPr/>
          <p:nvPr/>
        </p:nvSpPr>
        <p:spPr>
          <a:xfrm>
            <a:off x="6825148" y="3499382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D3F7A567-AF1B-5AA9-2F79-710E37293314}"/>
              </a:ext>
            </a:extLst>
          </p:cNvPr>
          <p:cNvSpPr/>
          <p:nvPr/>
        </p:nvSpPr>
        <p:spPr>
          <a:xfrm>
            <a:off x="6881267" y="3503902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71434159-F692-AC5D-6E66-802E2A8DAD9D}"/>
              </a:ext>
            </a:extLst>
          </p:cNvPr>
          <p:cNvSpPr/>
          <p:nvPr/>
        </p:nvSpPr>
        <p:spPr>
          <a:xfrm>
            <a:off x="7017290" y="3507650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D8B1A11-4341-26A6-27C9-45CB9B1FA76A}"/>
              </a:ext>
            </a:extLst>
          </p:cNvPr>
          <p:cNvSpPr/>
          <p:nvPr/>
        </p:nvSpPr>
        <p:spPr>
          <a:xfrm>
            <a:off x="7081495" y="3508773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87581B9C-08FE-340A-A429-5BBF83FDE0A3}"/>
              </a:ext>
            </a:extLst>
          </p:cNvPr>
          <p:cNvSpPr/>
          <p:nvPr/>
        </p:nvSpPr>
        <p:spPr>
          <a:xfrm>
            <a:off x="7142863" y="3507495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5F9A721C-984C-2E0E-7416-603AE79926D9}"/>
              </a:ext>
            </a:extLst>
          </p:cNvPr>
          <p:cNvSpPr/>
          <p:nvPr/>
        </p:nvSpPr>
        <p:spPr>
          <a:xfrm>
            <a:off x="7292582" y="3514384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0E660BF4-88E8-67AF-FEB5-45B4E566CFFE}"/>
              </a:ext>
            </a:extLst>
          </p:cNvPr>
          <p:cNvSpPr/>
          <p:nvPr/>
        </p:nvSpPr>
        <p:spPr>
          <a:xfrm>
            <a:off x="7356787" y="351550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00BC23F7-18AA-91D0-94FD-0774EFA335CB}"/>
              </a:ext>
            </a:extLst>
          </p:cNvPr>
          <p:cNvSpPr/>
          <p:nvPr/>
        </p:nvSpPr>
        <p:spPr>
          <a:xfrm>
            <a:off x="7418155" y="3514229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33A0A778-0C98-B887-43A3-F9072A1CF708}"/>
              </a:ext>
            </a:extLst>
          </p:cNvPr>
          <p:cNvSpPr/>
          <p:nvPr/>
        </p:nvSpPr>
        <p:spPr>
          <a:xfrm>
            <a:off x="7605713" y="3507495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3C89A6E0-E325-73E9-B809-A398FD85247B}"/>
              </a:ext>
            </a:extLst>
          </p:cNvPr>
          <p:cNvSpPr/>
          <p:nvPr/>
        </p:nvSpPr>
        <p:spPr>
          <a:xfrm>
            <a:off x="7669918" y="3508618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7618C3E6-AC9E-8102-7111-1C002152F277}"/>
              </a:ext>
            </a:extLst>
          </p:cNvPr>
          <p:cNvSpPr/>
          <p:nvPr/>
        </p:nvSpPr>
        <p:spPr>
          <a:xfrm>
            <a:off x="7731286" y="3507340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7DA10D5A-D508-CE44-B21B-584776DCD5BA}"/>
              </a:ext>
            </a:extLst>
          </p:cNvPr>
          <p:cNvSpPr/>
          <p:nvPr/>
        </p:nvSpPr>
        <p:spPr>
          <a:xfrm>
            <a:off x="7881005" y="3514229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99ACF673-8F51-8217-9229-70BEEB9DDC3E}"/>
              </a:ext>
            </a:extLst>
          </p:cNvPr>
          <p:cNvSpPr/>
          <p:nvPr/>
        </p:nvSpPr>
        <p:spPr>
          <a:xfrm>
            <a:off x="7942373" y="3512951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E5B2B123-B021-F801-C945-BE043157357A}"/>
              </a:ext>
            </a:extLst>
          </p:cNvPr>
          <p:cNvSpPr/>
          <p:nvPr/>
        </p:nvSpPr>
        <p:spPr>
          <a:xfrm>
            <a:off x="8011680" y="3514229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9CDB51D4-8E6E-DD25-6C56-61FACE80DFA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06100" y="2042967"/>
            <a:ext cx="620699" cy="1874682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0C9D0C90-A108-3477-A555-D2E698175C0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535443" y="1987335"/>
            <a:ext cx="280244" cy="1810227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A9369F5D-51B3-D587-0217-8C1F9112C79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94523" y="2043199"/>
            <a:ext cx="620699" cy="1874682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DD645E65-9E1C-8529-1040-0311D4C4E7B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82382" y="2042967"/>
            <a:ext cx="620699" cy="1874682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a16="http://schemas.microsoft.com/office/drawing/2014/main" id="{7DD2F6AF-528F-DF80-3189-5CB2094DEF2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01821" y="3738800"/>
            <a:ext cx="1751973" cy="144793"/>
          </a:xfrm>
          <a:prstGeom prst="rect">
            <a:avLst/>
          </a:prstGeom>
        </p:spPr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F7606949-E1C6-BE72-3833-D38FDDF9A75D}"/>
              </a:ext>
            </a:extLst>
          </p:cNvPr>
          <p:cNvSpPr txBox="1"/>
          <p:nvPr/>
        </p:nvSpPr>
        <p:spPr>
          <a:xfrm>
            <a:off x="8506729" y="3654161"/>
            <a:ext cx="30318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AD6CFDDD-A8D2-8D5C-315E-67D11E5557ED}"/>
              </a:ext>
            </a:extLst>
          </p:cNvPr>
          <p:cNvSpPr txBox="1"/>
          <p:nvPr/>
        </p:nvSpPr>
        <p:spPr>
          <a:xfrm>
            <a:off x="8704360" y="3653929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08:00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59DBB5A9-AAEA-629A-3440-DB7791D0A482}"/>
              </a:ext>
            </a:extLst>
          </p:cNvPr>
          <p:cNvSpPr txBox="1"/>
          <p:nvPr/>
        </p:nvSpPr>
        <p:spPr>
          <a:xfrm>
            <a:off x="8965215" y="3655703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12:00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976BDF56-8504-A3C2-DD9D-6446F3072B66}"/>
              </a:ext>
            </a:extLst>
          </p:cNvPr>
          <p:cNvSpPr txBox="1"/>
          <p:nvPr/>
        </p:nvSpPr>
        <p:spPr>
          <a:xfrm>
            <a:off x="9232954" y="3653271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</a:t>
            </a: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B04E7A64-442F-672C-EF29-86FFBC29EB6E}"/>
              </a:ext>
            </a:extLst>
          </p:cNvPr>
          <p:cNvSpPr txBox="1"/>
          <p:nvPr/>
        </p:nvSpPr>
        <p:spPr>
          <a:xfrm>
            <a:off x="9528539" y="3650839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20:00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097CB33D-DDCD-31F1-E65E-E4C459600F1A}"/>
              </a:ext>
            </a:extLst>
          </p:cNvPr>
          <p:cNvSpPr txBox="1"/>
          <p:nvPr/>
        </p:nvSpPr>
        <p:spPr>
          <a:xfrm>
            <a:off x="9842425" y="3650840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24:00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AB51F9B9-2A2D-63A8-E8FA-FA1C610A9F90}"/>
              </a:ext>
            </a:extLst>
          </p:cNvPr>
          <p:cNvSpPr txBox="1"/>
          <p:nvPr/>
        </p:nvSpPr>
        <p:spPr>
          <a:xfrm>
            <a:off x="10215031" y="3651559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04:00</a:t>
            </a: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6952FDB7-8425-42A6-1F82-6060BA117094}"/>
              </a:ext>
            </a:extLst>
          </p:cNvPr>
          <p:cNvSpPr/>
          <p:nvPr/>
        </p:nvSpPr>
        <p:spPr>
          <a:xfrm>
            <a:off x="8801821" y="3533292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01BEBC3A-D957-B78A-57B8-6C761A94B215}"/>
              </a:ext>
            </a:extLst>
          </p:cNvPr>
          <p:cNvSpPr/>
          <p:nvPr/>
        </p:nvSpPr>
        <p:spPr>
          <a:xfrm>
            <a:off x="8999994" y="3529935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7694B1DC-1936-6EAF-4D80-923107322EBC}"/>
              </a:ext>
            </a:extLst>
          </p:cNvPr>
          <p:cNvSpPr/>
          <p:nvPr/>
        </p:nvSpPr>
        <p:spPr>
          <a:xfrm>
            <a:off x="9064199" y="3531058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8BE842EB-A464-574C-4A6A-9B850F362053}"/>
              </a:ext>
            </a:extLst>
          </p:cNvPr>
          <p:cNvSpPr/>
          <p:nvPr/>
        </p:nvSpPr>
        <p:spPr>
          <a:xfrm>
            <a:off x="9125817" y="3529780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BF0D1B85-8082-A766-38F9-1B4B27DF11E6}"/>
              </a:ext>
            </a:extLst>
          </p:cNvPr>
          <p:cNvSpPr/>
          <p:nvPr/>
        </p:nvSpPr>
        <p:spPr>
          <a:xfrm>
            <a:off x="9261895" y="3529935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87565231-26DE-02B5-BA0E-37F6DDE32136}"/>
              </a:ext>
            </a:extLst>
          </p:cNvPr>
          <p:cNvSpPr/>
          <p:nvPr/>
        </p:nvSpPr>
        <p:spPr>
          <a:xfrm>
            <a:off x="9326100" y="3531058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0E87A0B3-5A89-C321-885A-5324D92CCDED}"/>
              </a:ext>
            </a:extLst>
          </p:cNvPr>
          <p:cNvSpPr/>
          <p:nvPr/>
        </p:nvSpPr>
        <p:spPr>
          <a:xfrm>
            <a:off x="9387468" y="3529780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7A87042C-4B5D-C529-11BC-D69391C5FFEC}"/>
              </a:ext>
            </a:extLst>
          </p:cNvPr>
          <p:cNvSpPr/>
          <p:nvPr/>
        </p:nvSpPr>
        <p:spPr>
          <a:xfrm>
            <a:off x="9443587" y="3534300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EE8E29AE-E08E-9739-CF6E-69A839677932}"/>
              </a:ext>
            </a:extLst>
          </p:cNvPr>
          <p:cNvSpPr/>
          <p:nvPr/>
        </p:nvSpPr>
        <p:spPr>
          <a:xfrm>
            <a:off x="9579610" y="3538048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187F93C3-739C-329B-BE25-92CCCE96DDC0}"/>
              </a:ext>
            </a:extLst>
          </p:cNvPr>
          <p:cNvSpPr/>
          <p:nvPr/>
        </p:nvSpPr>
        <p:spPr>
          <a:xfrm>
            <a:off x="9643815" y="3539171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F5D561CB-D806-F55C-1687-77C05A91F415}"/>
              </a:ext>
            </a:extLst>
          </p:cNvPr>
          <p:cNvSpPr/>
          <p:nvPr/>
        </p:nvSpPr>
        <p:spPr>
          <a:xfrm>
            <a:off x="9705183" y="3537893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8DDF75DD-90E6-F455-723E-24B8E735AB02}"/>
              </a:ext>
            </a:extLst>
          </p:cNvPr>
          <p:cNvSpPr/>
          <p:nvPr/>
        </p:nvSpPr>
        <p:spPr>
          <a:xfrm>
            <a:off x="9854902" y="3544782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1A7FA0F0-65CB-14D9-DBE1-34988D3536BC}"/>
              </a:ext>
            </a:extLst>
          </p:cNvPr>
          <p:cNvSpPr/>
          <p:nvPr/>
        </p:nvSpPr>
        <p:spPr>
          <a:xfrm>
            <a:off x="9919107" y="3545905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4D08254C-0FDF-4649-0A5D-78A73973BA73}"/>
              </a:ext>
            </a:extLst>
          </p:cNvPr>
          <p:cNvSpPr/>
          <p:nvPr/>
        </p:nvSpPr>
        <p:spPr>
          <a:xfrm>
            <a:off x="9980475" y="354462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393EB538-D89A-67E9-3B43-2F441740FBF8}"/>
              </a:ext>
            </a:extLst>
          </p:cNvPr>
          <p:cNvSpPr/>
          <p:nvPr/>
        </p:nvSpPr>
        <p:spPr>
          <a:xfrm>
            <a:off x="10168033" y="3537893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8420931C-3279-7532-AB09-AA2B57FC1EB0}"/>
              </a:ext>
            </a:extLst>
          </p:cNvPr>
          <p:cNvSpPr/>
          <p:nvPr/>
        </p:nvSpPr>
        <p:spPr>
          <a:xfrm>
            <a:off x="10232238" y="3539016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F1702F94-0EFA-C12C-1231-39239C22C5A2}"/>
              </a:ext>
            </a:extLst>
          </p:cNvPr>
          <p:cNvSpPr/>
          <p:nvPr/>
        </p:nvSpPr>
        <p:spPr>
          <a:xfrm>
            <a:off x="10293606" y="3537738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593607BF-C2C4-D72B-BC96-8F69B72BF408}"/>
              </a:ext>
            </a:extLst>
          </p:cNvPr>
          <p:cNvSpPr/>
          <p:nvPr/>
        </p:nvSpPr>
        <p:spPr>
          <a:xfrm>
            <a:off x="10443325" y="354462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8E7AD665-5E0F-80C9-55C7-7652E2E71EB2}"/>
              </a:ext>
            </a:extLst>
          </p:cNvPr>
          <p:cNvSpPr/>
          <p:nvPr/>
        </p:nvSpPr>
        <p:spPr>
          <a:xfrm>
            <a:off x="10504693" y="3543349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B9732863-93F6-9B14-4077-BEF951BA614D}"/>
              </a:ext>
            </a:extLst>
          </p:cNvPr>
          <p:cNvSpPr/>
          <p:nvPr/>
        </p:nvSpPr>
        <p:spPr>
          <a:xfrm>
            <a:off x="10574000" y="354462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D81A02FC-5481-FFCD-F489-700FEFEFF9E8}"/>
              </a:ext>
            </a:extLst>
          </p:cNvPr>
          <p:cNvSpPr txBox="1"/>
          <p:nvPr/>
        </p:nvSpPr>
        <p:spPr>
          <a:xfrm>
            <a:off x="8990232" y="1794687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E739E85E-4E65-6813-86AE-F10A383EF53F}"/>
              </a:ext>
            </a:extLst>
          </p:cNvPr>
          <p:cNvSpPr txBox="1"/>
          <p:nvPr/>
        </p:nvSpPr>
        <p:spPr>
          <a:xfrm>
            <a:off x="6419396" y="1801563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25CA238-CF7E-E994-C5BF-C80530BB90A8}"/>
              </a:ext>
            </a:extLst>
          </p:cNvPr>
          <p:cNvSpPr/>
          <p:nvPr/>
        </p:nvSpPr>
        <p:spPr>
          <a:xfrm>
            <a:off x="10614938" y="194407"/>
            <a:ext cx="1472338" cy="33601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</a:rPr>
              <a:t>&lt;Common&gt;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96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3020" y="78104"/>
            <a:ext cx="1218897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Dashboard</a:t>
            </a:r>
            <a:endParaRPr lang="ja-JP" alt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71" name="図 170">
            <a:extLst>
              <a:ext uri="{FF2B5EF4-FFF2-40B4-BE49-F238E27FC236}">
                <a16:creationId xmlns:a16="http://schemas.microsoft.com/office/drawing/2014/main" id="{D758CABB-010F-92D3-A4CB-B320A6FE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3" y="1100960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2" name="図 171">
            <a:extLst>
              <a:ext uri="{FF2B5EF4-FFF2-40B4-BE49-F238E27FC236}">
                <a16:creationId xmlns:a16="http://schemas.microsoft.com/office/drawing/2014/main" id="{F72D6907-4B2B-18D0-599B-088B6EF57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315" y="5472542"/>
            <a:ext cx="525826" cy="455687"/>
          </a:xfrm>
          <a:prstGeom prst="rect">
            <a:avLst/>
          </a:prstGeom>
        </p:spPr>
      </p:pic>
      <p:pic>
        <p:nvPicPr>
          <p:cNvPr id="173" name="図 172">
            <a:extLst>
              <a:ext uri="{FF2B5EF4-FFF2-40B4-BE49-F238E27FC236}">
                <a16:creationId xmlns:a16="http://schemas.microsoft.com/office/drawing/2014/main" id="{63A4D6E1-FD53-7E25-EB20-CE8A6A770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38" y="1546718"/>
            <a:ext cx="2176253" cy="2674632"/>
          </a:xfrm>
          <a:prstGeom prst="rect">
            <a:avLst/>
          </a:prstGeom>
        </p:spPr>
      </p:pic>
      <p:pic>
        <p:nvPicPr>
          <p:cNvPr id="174" name="図 173">
            <a:extLst>
              <a:ext uri="{FF2B5EF4-FFF2-40B4-BE49-F238E27FC236}">
                <a16:creationId xmlns:a16="http://schemas.microsoft.com/office/drawing/2014/main" id="{47B068FC-611D-BFCD-11F5-BC68B364B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1" b="-286"/>
          <a:stretch/>
        </p:blipFill>
        <p:spPr>
          <a:xfrm>
            <a:off x="264983" y="5576350"/>
            <a:ext cx="2302158" cy="527329"/>
          </a:xfrm>
          <a:prstGeom prst="rect">
            <a:avLst/>
          </a:prstGeom>
        </p:spPr>
      </p:pic>
      <p:pic>
        <p:nvPicPr>
          <p:cNvPr id="175" name="図 174">
            <a:extLst>
              <a:ext uri="{FF2B5EF4-FFF2-40B4-BE49-F238E27FC236}">
                <a16:creationId xmlns:a16="http://schemas.microsoft.com/office/drawing/2014/main" id="{D79252D1-3C91-D210-2595-5689CD3C8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38" y="5612747"/>
            <a:ext cx="2105388" cy="296433"/>
          </a:xfrm>
          <a:prstGeom prst="rect">
            <a:avLst/>
          </a:prstGeom>
        </p:spPr>
      </p:pic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BBB25FD3-818C-6907-03FA-B0B9D46A3087}"/>
              </a:ext>
            </a:extLst>
          </p:cNvPr>
          <p:cNvSpPr txBox="1"/>
          <p:nvPr/>
        </p:nvSpPr>
        <p:spPr>
          <a:xfrm>
            <a:off x="377816" y="5815257"/>
            <a:ext cx="354584" cy="169277"/>
          </a:xfrm>
          <a:prstGeom prst="rect">
            <a:avLst/>
          </a:prstGeom>
          <a:solidFill>
            <a:schemeClr val="bg1">
              <a:tint val="90000"/>
              <a:shade val="97000"/>
              <a:satMod val="13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7" name="グラフィックス 176" descr="チェックリスト 単色塗りつぶし">
            <a:extLst>
              <a:ext uri="{FF2B5EF4-FFF2-40B4-BE49-F238E27FC236}">
                <a16:creationId xmlns:a16="http://schemas.microsoft.com/office/drawing/2014/main" id="{5E4B0AF0-B6E0-881A-36DB-4F800AB855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0370" y="5642381"/>
            <a:ext cx="203064" cy="203064"/>
          </a:xfrm>
          <a:prstGeom prst="rect">
            <a:avLst/>
          </a:prstGeom>
        </p:spPr>
      </p:pic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9204FFE9-69E8-48CD-78B0-A3B29309BF89}"/>
              </a:ext>
            </a:extLst>
          </p:cNvPr>
          <p:cNvSpPr txBox="1"/>
          <p:nvPr/>
        </p:nvSpPr>
        <p:spPr>
          <a:xfrm>
            <a:off x="821022" y="5815257"/>
            <a:ext cx="2568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9" name="グラフィックス 178" descr="ユーザー 単色塗りつぶし">
            <a:extLst>
              <a:ext uri="{FF2B5EF4-FFF2-40B4-BE49-F238E27FC236}">
                <a16:creationId xmlns:a16="http://schemas.microsoft.com/office/drawing/2014/main" id="{227F73E5-4A6E-13DB-C8F9-B0C4146CE9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2592" y="5642381"/>
            <a:ext cx="224763" cy="224763"/>
          </a:xfrm>
          <a:prstGeom prst="rect">
            <a:avLst/>
          </a:prstGeom>
        </p:spPr>
      </p:pic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3D025C06-0B85-79CE-9943-B43C55EB33F2}"/>
              </a:ext>
            </a:extLst>
          </p:cNvPr>
          <p:cNvSpPr txBox="1"/>
          <p:nvPr/>
        </p:nvSpPr>
        <p:spPr>
          <a:xfrm>
            <a:off x="1125169" y="5815257"/>
            <a:ext cx="45076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kumimoji="1" lang="ja-JP" altLang="en-US" sz="500" dirty="0">
              <a:solidFill>
                <a:schemeClr val="tx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グラフィックス 180" descr="日毎カレンダー 単色塗りつぶし">
            <a:extLst>
              <a:ext uri="{FF2B5EF4-FFF2-40B4-BE49-F238E27FC236}">
                <a16:creationId xmlns:a16="http://schemas.microsoft.com/office/drawing/2014/main" id="{C7D3122E-917A-A41C-A5FB-15757E2E88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38238" y="5642380"/>
            <a:ext cx="224763" cy="224763"/>
          </a:xfrm>
          <a:prstGeom prst="rect">
            <a:avLst/>
          </a:prstGeom>
        </p:spPr>
      </p:pic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F20EB8BB-8693-4900-AE8A-C3F6494713B2}"/>
              </a:ext>
            </a:extLst>
          </p:cNvPr>
          <p:cNvSpPr txBox="1"/>
          <p:nvPr/>
        </p:nvSpPr>
        <p:spPr>
          <a:xfrm>
            <a:off x="1560303" y="5824655"/>
            <a:ext cx="4956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kumimoji="1" lang="ja-JP" altLang="en-US" sz="5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3BE7D9BB-7AF1-117A-26D1-3E464E6AF89F}"/>
              </a:ext>
            </a:extLst>
          </p:cNvPr>
          <p:cNvSpPr txBox="1"/>
          <p:nvPr/>
        </p:nvSpPr>
        <p:spPr>
          <a:xfrm>
            <a:off x="2042879" y="5826560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" name="グラフィックス 183" descr="棒グラフ 単色塗りつぶし">
            <a:extLst>
              <a:ext uri="{FF2B5EF4-FFF2-40B4-BE49-F238E27FC236}">
                <a16:creationId xmlns:a16="http://schemas.microsoft.com/office/drawing/2014/main" id="{61DE9EB8-28AA-F27B-5F5C-202C61B275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71317" y="5627592"/>
            <a:ext cx="254337" cy="254337"/>
          </a:xfrm>
          <a:prstGeom prst="rect">
            <a:avLst/>
          </a:prstGeom>
        </p:spPr>
      </p:pic>
      <p:pic>
        <p:nvPicPr>
          <p:cNvPr id="185" name="グラフィックス 184" descr="歯車 1 つ 単色塗りつぶし">
            <a:extLst>
              <a:ext uri="{FF2B5EF4-FFF2-40B4-BE49-F238E27FC236}">
                <a16:creationId xmlns:a16="http://schemas.microsoft.com/office/drawing/2014/main" id="{23204674-DDB4-42BA-85E8-87D41048A5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105472" y="5627592"/>
            <a:ext cx="246888" cy="246888"/>
          </a:xfrm>
          <a:prstGeom prst="rect">
            <a:avLst/>
          </a:prstGeom>
        </p:spPr>
      </p:pic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71B342F8-A555-3551-F630-1D3801016677}"/>
              </a:ext>
            </a:extLst>
          </p:cNvPr>
          <p:cNvSpPr txBox="1"/>
          <p:nvPr/>
        </p:nvSpPr>
        <p:spPr>
          <a:xfrm>
            <a:off x="264983" y="1544813"/>
            <a:ext cx="119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A7D13917-0644-AB87-C2C3-80501AF2B565}"/>
              </a:ext>
            </a:extLst>
          </p:cNvPr>
          <p:cNvSpPr txBox="1"/>
          <p:nvPr/>
        </p:nvSpPr>
        <p:spPr>
          <a:xfrm>
            <a:off x="1447253" y="1560202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矢印: 右 205">
            <a:extLst>
              <a:ext uri="{FF2B5EF4-FFF2-40B4-BE49-F238E27FC236}">
                <a16:creationId xmlns:a16="http://schemas.microsoft.com/office/drawing/2014/main" id="{083843D5-47C0-6A7F-74CB-C9E8C1B66A58}"/>
              </a:ext>
            </a:extLst>
          </p:cNvPr>
          <p:cNvSpPr/>
          <p:nvPr/>
        </p:nvSpPr>
        <p:spPr>
          <a:xfrm rot="5400000">
            <a:off x="2657601" y="2971451"/>
            <a:ext cx="1017505" cy="365125"/>
          </a:xfrm>
          <a:prstGeom prst="right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AA7D582E-DF10-CED7-AB39-1EA889CB6B24}"/>
              </a:ext>
            </a:extLst>
          </p:cNvPr>
          <p:cNvSpPr txBox="1"/>
          <p:nvPr/>
        </p:nvSpPr>
        <p:spPr>
          <a:xfrm>
            <a:off x="2975792" y="2256801"/>
            <a:ext cx="22743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“Waiting time" will be clickable.</a:t>
            </a: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37B0E040-BDEE-C0AC-89FA-083C88FEDFC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87982" y="1993902"/>
            <a:ext cx="1119888" cy="70784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D16CB161-131F-9A6F-F02B-D0CF5358875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387" y="2063452"/>
            <a:ext cx="1075315" cy="569258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327DDC5-843F-9E28-81D3-05BEA35635B1}"/>
              </a:ext>
            </a:extLst>
          </p:cNvPr>
          <p:cNvSpPr txBox="1"/>
          <p:nvPr/>
        </p:nvSpPr>
        <p:spPr>
          <a:xfrm>
            <a:off x="309387" y="2019798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handled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0507C53-EB7C-0F10-B699-B2539B893B10}"/>
              </a:ext>
            </a:extLst>
          </p:cNvPr>
          <p:cNvSpPr txBox="1"/>
          <p:nvPr/>
        </p:nvSpPr>
        <p:spPr>
          <a:xfrm>
            <a:off x="645040" y="2312446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55F69AA9-AA6A-FF69-4DB1-166817D6BFF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19621" y="1991668"/>
            <a:ext cx="1119888" cy="707840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A18FEB0C-0C80-3C13-256C-E4EC135C33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1026" y="2061218"/>
            <a:ext cx="1075315" cy="569258"/>
          </a:xfrm>
          <a:prstGeom prst="rect">
            <a:avLst/>
          </a:prstGeom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BBE7D01-6C16-EFCD-7DF2-408EA69EE233}"/>
              </a:ext>
            </a:extLst>
          </p:cNvPr>
          <p:cNvSpPr txBox="1"/>
          <p:nvPr/>
        </p:nvSpPr>
        <p:spPr>
          <a:xfrm>
            <a:off x="1441026" y="2017564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handled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566DEDE-AECF-A3DD-12D4-92585740A804}"/>
              </a:ext>
            </a:extLst>
          </p:cNvPr>
          <p:cNvSpPr txBox="1"/>
          <p:nvPr/>
        </p:nvSpPr>
        <p:spPr>
          <a:xfrm>
            <a:off x="1776679" y="2310212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B289722D-DDE7-8058-3411-D973DBE80A6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87982" y="2718678"/>
            <a:ext cx="1119888" cy="707840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D471BB4E-E055-7D78-239E-81F33E25194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387" y="2788228"/>
            <a:ext cx="1075315" cy="569258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64BD318C-71BF-820E-EB50-47F4B9A197FD}"/>
              </a:ext>
            </a:extLst>
          </p:cNvPr>
          <p:cNvSpPr txBox="1"/>
          <p:nvPr/>
        </p:nvSpPr>
        <p:spPr>
          <a:xfrm>
            <a:off x="309387" y="2744574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9F1A4486-6966-E01C-E246-0F28BF061FE0}"/>
              </a:ext>
            </a:extLst>
          </p:cNvPr>
          <p:cNvSpPr txBox="1"/>
          <p:nvPr/>
        </p:nvSpPr>
        <p:spPr>
          <a:xfrm>
            <a:off x="645040" y="3037222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0F909DA8-08DB-318C-F3C2-B973742C040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19621" y="2716444"/>
            <a:ext cx="1119888" cy="707840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ABBF2D4F-A331-4407-DDB7-05DEAC914C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1026" y="2785994"/>
            <a:ext cx="1075315" cy="569258"/>
          </a:xfrm>
          <a:prstGeom prst="rect">
            <a:avLst/>
          </a:prstGeom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E9AB7C15-687F-BD5B-9544-D85B639FC2B2}"/>
              </a:ext>
            </a:extLst>
          </p:cNvPr>
          <p:cNvSpPr txBox="1"/>
          <p:nvPr/>
        </p:nvSpPr>
        <p:spPr>
          <a:xfrm>
            <a:off x="1441026" y="2742340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9FAAD6C6-2DD1-5FE8-0AB5-0CF1A0954CB6}"/>
              </a:ext>
            </a:extLst>
          </p:cNvPr>
          <p:cNvSpPr txBox="1"/>
          <p:nvPr/>
        </p:nvSpPr>
        <p:spPr>
          <a:xfrm>
            <a:off x="1776679" y="3034988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936FE89F-9582-0604-54F9-5D8E17F7DD5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94209" y="3433344"/>
            <a:ext cx="1119888" cy="707840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F5F24422-907F-90CE-513D-6874B4259A6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5614" y="3502894"/>
            <a:ext cx="1075315" cy="569258"/>
          </a:xfrm>
          <a:prstGeom prst="rect">
            <a:avLst/>
          </a:prstGeom>
        </p:spPr>
      </p:pic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2FB27E59-1939-AE8C-8D71-E5C2DEF8419E}"/>
              </a:ext>
            </a:extLst>
          </p:cNvPr>
          <p:cNvSpPr txBox="1"/>
          <p:nvPr/>
        </p:nvSpPr>
        <p:spPr>
          <a:xfrm>
            <a:off x="315614" y="3459240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36637ABD-56D2-AD93-1C2C-5880D8D319DB}"/>
              </a:ext>
            </a:extLst>
          </p:cNvPr>
          <p:cNvSpPr txBox="1"/>
          <p:nvPr/>
        </p:nvSpPr>
        <p:spPr>
          <a:xfrm>
            <a:off x="651267" y="3751888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F0B841F6-EEB8-6CAB-50E6-1F2645A7FB4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25848" y="3431110"/>
            <a:ext cx="1119888" cy="707840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AC1E8FF3-E627-19C6-4977-0F5B5581F42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7253" y="3500660"/>
            <a:ext cx="1075315" cy="569258"/>
          </a:xfrm>
          <a:prstGeom prst="rect">
            <a:avLst/>
          </a:prstGeom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D656BF82-2F32-0690-7221-1ADD729E0316}"/>
              </a:ext>
            </a:extLst>
          </p:cNvPr>
          <p:cNvSpPr txBox="1"/>
          <p:nvPr/>
        </p:nvSpPr>
        <p:spPr>
          <a:xfrm>
            <a:off x="1447253" y="3457006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802B98AE-43E9-797A-09E9-CB51072EA094}"/>
              </a:ext>
            </a:extLst>
          </p:cNvPr>
          <p:cNvSpPr txBox="1"/>
          <p:nvPr/>
        </p:nvSpPr>
        <p:spPr>
          <a:xfrm>
            <a:off x="1782906" y="3749654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7B77BAF0-39BA-5CC6-D444-70F274D1FB1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95923" y="4142695"/>
            <a:ext cx="1119888" cy="707840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F877DF54-DF90-75DE-7D6E-5127600629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7328" y="4212245"/>
            <a:ext cx="1075315" cy="569258"/>
          </a:xfrm>
          <a:prstGeom prst="rect">
            <a:avLst/>
          </a:prstGeom>
        </p:spPr>
      </p:pic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15BF5E2-D30E-0290-030C-1EFA5B30EB49}"/>
              </a:ext>
            </a:extLst>
          </p:cNvPr>
          <p:cNvSpPr txBox="1"/>
          <p:nvPr/>
        </p:nvSpPr>
        <p:spPr>
          <a:xfrm>
            <a:off x="317328" y="4168591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49E9BCCE-0DE1-617C-2A6E-36A6428904F1}"/>
              </a:ext>
            </a:extLst>
          </p:cNvPr>
          <p:cNvSpPr txBox="1"/>
          <p:nvPr/>
        </p:nvSpPr>
        <p:spPr>
          <a:xfrm>
            <a:off x="652981" y="4461239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5484595F-4FE7-2017-A881-C798C9BCD33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27562" y="4140461"/>
            <a:ext cx="1119888" cy="707840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9E0F61A2-4BCD-6D8C-050C-579B04B63D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8967" y="4210011"/>
            <a:ext cx="1075315" cy="569258"/>
          </a:xfrm>
          <a:prstGeom prst="rect">
            <a:avLst/>
          </a:prstGeom>
        </p:spPr>
      </p:pic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F23EE264-1CA9-5E02-B543-E671F0EB593C}"/>
              </a:ext>
            </a:extLst>
          </p:cNvPr>
          <p:cNvSpPr txBox="1"/>
          <p:nvPr/>
        </p:nvSpPr>
        <p:spPr>
          <a:xfrm>
            <a:off x="1448967" y="4166357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06723C7B-6A44-2CB0-D85F-B46F0AB4952F}"/>
              </a:ext>
            </a:extLst>
          </p:cNvPr>
          <p:cNvSpPr txBox="1"/>
          <p:nvPr/>
        </p:nvSpPr>
        <p:spPr>
          <a:xfrm>
            <a:off x="1784620" y="4459005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" name="図 112">
            <a:extLst>
              <a:ext uri="{FF2B5EF4-FFF2-40B4-BE49-F238E27FC236}">
                <a16:creationId xmlns:a16="http://schemas.microsoft.com/office/drawing/2014/main" id="{C522CEDF-692A-BE57-17F4-9B4A6136822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87982" y="4843779"/>
            <a:ext cx="1119888" cy="707840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0B374718-5693-41D2-C982-6A4E3962E62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387" y="4913329"/>
            <a:ext cx="1075315" cy="569258"/>
          </a:xfrm>
          <a:prstGeom prst="rect">
            <a:avLst/>
          </a:prstGeom>
        </p:spPr>
      </p:pic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646D338F-985D-202A-1E37-841D7BB4E775}"/>
              </a:ext>
            </a:extLst>
          </p:cNvPr>
          <p:cNvSpPr txBox="1"/>
          <p:nvPr/>
        </p:nvSpPr>
        <p:spPr>
          <a:xfrm>
            <a:off x="309387" y="4869675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198A2026-F218-9AD5-E060-7FC818D72361}"/>
              </a:ext>
            </a:extLst>
          </p:cNvPr>
          <p:cNvSpPr txBox="1"/>
          <p:nvPr/>
        </p:nvSpPr>
        <p:spPr>
          <a:xfrm>
            <a:off x="645040" y="5162323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図 116">
            <a:extLst>
              <a:ext uri="{FF2B5EF4-FFF2-40B4-BE49-F238E27FC236}">
                <a16:creationId xmlns:a16="http://schemas.microsoft.com/office/drawing/2014/main" id="{C67919A3-D145-6B1C-A126-0AEBF50A9BF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19621" y="4841545"/>
            <a:ext cx="1119888" cy="707840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C8AFFD40-EE8D-71F5-2191-BCB5B21363E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1026" y="4911095"/>
            <a:ext cx="1075315" cy="569258"/>
          </a:xfrm>
          <a:prstGeom prst="rect">
            <a:avLst/>
          </a:prstGeom>
        </p:spPr>
      </p:pic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31605DE5-7029-CB52-A1A5-5EC75B2F64AB}"/>
              </a:ext>
            </a:extLst>
          </p:cNvPr>
          <p:cNvSpPr txBox="1"/>
          <p:nvPr/>
        </p:nvSpPr>
        <p:spPr>
          <a:xfrm>
            <a:off x="1441026" y="4867441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E8CE98BE-C8AF-62FA-4415-5B48CA86BE20}"/>
              </a:ext>
            </a:extLst>
          </p:cNvPr>
          <p:cNvSpPr txBox="1"/>
          <p:nvPr/>
        </p:nvSpPr>
        <p:spPr>
          <a:xfrm>
            <a:off x="1776679" y="5160089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CA57EF98-5CFC-C44A-3A31-8E136B43AFCE}"/>
              </a:ext>
            </a:extLst>
          </p:cNvPr>
          <p:cNvSpPr txBox="1"/>
          <p:nvPr/>
        </p:nvSpPr>
        <p:spPr>
          <a:xfrm>
            <a:off x="352515" y="1748758"/>
            <a:ext cx="3544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9D7F8909-DCA2-B7AC-1444-0506551B0F66}"/>
              </a:ext>
            </a:extLst>
          </p:cNvPr>
          <p:cNvSpPr txBox="1"/>
          <p:nvPr/>
        </p:nvSpPr>
        <p:spPr>
          <a:xfrm>
            <a:off x="752898" y="1753838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800B6E67-4E70-DF8D-DFB4-CE5807724005}"/>
              </a:ext>
            </a:extLst>
          </p:cNvPr>
          <p:cNvSpPr txBox="1"/>
          <p:nvPr/>
        </p:nvSpPr>
        <p:spPr>
          <a:xfrm>
            <a:off x="1585156" y="1745086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1w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96AFC8A5-10BF-C999-4A81-EA7DA594C1B0}"/>
              </a:ext>
            </a:extLst>
          </p:cNvPr>
          <p:cNvSpPr txBox="1"/>
          <p:nvPr/>
        </p:nvSpPr>
        <p:spPr>
          <a:xfrm>
            <a:off x="1983663" y="1755066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6" name="図 125">
            <a:extLst>
              <a:ext uri="{FF2B5EF4-FFF2-40B4-BE49-F238E27FC236}">
                <a16:creationId xmlns:a16="http://schemas.microsoft.com/office/drawing/2014/main" id="{0678573D-D861-36DB-0495-F35ADD1EB5E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187" y="1113990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7" name="図 126">
            <a:extLst>
              <a:ext uri="{FF2B5EF4-FFF2-40B4-BE49-F238E27FC236}">
                <a16:creationId xmlns:a16="http://schemas.microsoft.com/office/drawing/2014/main" id="{F12E7B6A-DF51-A771-591C-2C6763FEC55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63657" y="1557828"/>
            <a:ext cx="992737" cy="246236"/>
          </a:xfrm>
          <a:prstGeom prst="rect">
            <a:avLst/>
          </a:prstGeom>
        </p:spPr>
      </p:pic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029AA4DA-3337-CE04-19F2-57D2388CDC71}"/>
              </a:ext>
            </a:extLst>
          </p:cNvPr>
          <p:cNvSpPr txBox="1"/>
          <p:nvPr/>
        </p:nvSpPr>
        <p:spPr>
          <a:xfrm>
            <a:off x="5970542" y="1492135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 (Overall)</a:t>
            </a:r>
          </a:p>
        </p:txBody>
      </p:sp>
      <p:sp>
        <p:nvSpPr>
          <p:cNvPr id="167" name="矢印: 右 166">
            <a:extLst>
              <a:ext uri="{FF2B5EF4-FFF2-40B4-BE49-F238E27FC236}">
                <a16:creationId xmlns:a16="http://schemas.microsoft.com/office/drawing/2014/main" id="{E606FC1B-EF84-B37C-BC20-6A107D2E2129}"/>
              </a:ext>
            </a:extLst>
          </p:cNvPr>
          <p:cNvSpPr/>
          <p:nvPr/>
        </p:nvSpPr>
        <p:spPr>
          <a:xfrm>
            <a:off x="2959337" y="1851334"/>
            <a:ext cx="2533413" cy="365125"/>
          </a:xfrm>
          <a:prstGeom prst="right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68" name="四角形: 角を丸くする 167">
            <a:extLst>
              <a:ext uri="{FF2B5EF4-FFF2-40B4-BE49-F238E27FC236}">
                <a16:creationId xmlns:a16="http://schemas.microsoft.com/office/drawing/2014/main" id="{93610D19-26F4-83DC-F523-B9F7AFE4FDAC}"/>
              </a:ext>
            </a:extLst>
          </p:cNvPr>
          <p:cNvSpPr/>
          <p:nvPr/>
        </p:nvSpPr>
        <p:spPr>
          <a:xfrm>
            <a:off x="1180962" y="1765217"/>
            <a:ext cx="440616" cy="23483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24h</a:t>
            </a:r>
            <a:endParaRPr kumimoji="1" lang="ja-JP" alt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正方形/長方形 164">
            <a:extLst>
              <a:ext uri="{FF2B5EF4-FFF2-40B4-BE49-F238E27FC236}">
                <a16:creationId xmlns:a16="http://schemas.microsoft.com/office/drawing/2014/main" id="{C5D4B4B9-7DED-E86C-08DD-6D976DCB8E40}"/>
              </a:ext>
            </a:extLst>
          </p:cNvPr>
          <p:cNvSpPr/>
          <p:nvPr/>
        </p:nvSpPr>
        <p:spPr>
          <a:xfrm>
            <a:off x="200060" y="3416493"/>
            <a:ext cx="1206204" cy="796171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720D9C35-3BC9-8D15-C247-722959D282A6}"/>
              </a:ext>
            </a:extLst>
          </p:cNvPr>
          <p:cNvSpPr/>
          <p:nvPr/>
        </p:nvSpPr>
        <p:spPr>
          <a:xfrm>
            <a:off x="1438087" y="3423312"/>
            <a:ext cx="1206204" cy="796171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169" name="図 168">
            <a:extLst>
              <a:ext uri="{FF2B5EF4-FFF2-40B4-BE49-F238E27FC236}">
                <a16:creationId xmlns:a16="http://schemas.microsoft.com/office/drawing/2014/main" id="{A89E9002-8992-C55E-F7D7-41A5276E7F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60" y="1101074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0" name="図 169">
            <a:extLst>
              <a:ext uri="{FF2B5EF4-FFF2-40B4-BE49-F238E27FC236}">
                <a16:creationId xmlns:a16="http://schemas.microsoft.com/office/drawing/2014/main" id="{44CA35DE-4AB5-3122-9ED0-E947C5D8D93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36730" y="1544912"/>
            <a:ext cx="992737" cy="246236"/>
          </a:xfrm>
          <a:prstGeom prst="rect">
            <a:avLst/>
          </a:prstGeom>
        </p:spPr>
      </p:pic>
      <p:sp>
        <p:nvSpPr>
          <p:cNvPr id="188" name="テキスト ボックス 187">
            <a:extLst>
              <a:ext uri="{FF2B5EF4-FFF2-40B4-BE49-F238E27FC236}">
                <a16:creationId xmlns:a16="http://schemas.microsoft.com/office/drawing/2014/main" id="{B4349A19-CA6B-244A-096F-60DB0491C542}"/>
              </a:ext>
            </a:extLst>
          </p:cNvPr>
          <p:cNvSpPr txBox="1"/>
          <p:nvPr/>
        </p:nvSpPr>
        <p:spPr>
          <a:xfrm>
            <a:off x="8443615" y="1479219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 (Individual)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73CFD9C-17C8-C6C2-3C53-3625B0DAC36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06949" y="1767364"/>
            <a:ext cx="2244222" cy="305051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EFD4F15-27F6-1638-72C7-238803091FF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65535" y="1781901"/>
            <a:ext cx="2244222" cy="305051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D048ED7-70DE-4864-0BD3-3C63DA64455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43780" y="2012569"/>
            <a:ext cx="620699" cy="187468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C30AB1F-88D5-725A-BE1F-EC2502A1DAF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973123" y="1956937"/>
            <a:ext cx="280244" cy="181022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8A716EF-B7F4-1FD8-FD64-74BDEBA3CD5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32203" y="2012801"/>
            <a:ext cx="620699" cy="187468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2FA83A4-B0F8-40CD-2D8F-068A655D49B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20062" y="2012569"/>
            <a:ext cx="620699" cy="187468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AFD6F5B-BAFA-7614-011A-E9CA70AA1AF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39501" y="3708402"/>
            <a:ext cx="1751973" cy="14479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17A4205-EA15-AFA0-71D7-397ADFE98661}"/>
              </a:ext>
            </a:extLst>
          </p:cNvPr>
          <p:cNvSpPr txBox="1"/>
          <p:nvPr/>
        </p:nvSpPr>
        <p:spPr>
          <a:xfrm>
            <a:off x="5944409" y="3623763"/>
            <a:ext cx="30318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02D0700-D8D9-E83D-151D-76A508FF0587}"/>
              </a:ext>
            </a:extLst>
          </p:cNvPr>
          <p:cNvSpPr txBox="1"/>
          <p:nvPr/>
        </p:nvSpPr>
        <p:spPr>
          <a:xfrm>
            <a:off x="6142040" y="3623531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08:00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FFF8FC1-470D-B436-DA41-6B00D60B4F79}"/>
              </a:ext>
            </a:extLst>
          </p:cNvPr>
          <p:cNvSpPr txBox="1"/>
          <p:nvPr/>
        </p:nvSpPr>
        <p:spPr>
          <a:xfrm>
            <a:off x="6402895" y="3625305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12:00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0793CA7-CEFD-59BE-C907-5B39C17BC0F5}"/>
              </a:ext>
            </a:extLst>
          </p:cNvPr>
          <p:cNvSpPr txBox="1"/>
          <p:nvPr/>
        </p:nvSpPr>
        <p:spPr>
          <a:xfrm>
            <a:off x="6670634" y="3622873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FB95E7E-E771-1BDD-8B97-95F7DB592211}"/>
              </a:ext>
            </a:extLst>
          </p:cNvPr>
          <p:cNvSpPr txBox="1"/>
          <p:nvPr/>
        </p:nvSpPr>
        <p:spPr>
          <a:xfrm>
            <a:off x="6966219" y="3620441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20:00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70B8B00-B168-BAF3-06E8-0A790CA5C18C}"/>
              </a:ext>
            </a:extLst>
          </p:cNvPr>
          <p:cNvSpPr txBox="1"/>
          <p:nvPr/>
        </p:nvSpPr>
        <p:spPr>
          <a:xfrm>
            <a:off x="7280105" y="3620442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24:00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A1CF303-3CDA-2A89-D5C5-213DB2BB4C77}"/>
              </a:ext>
            </a:extLst>
          </p:cNvPr>
          <p:cNvSpPr txBox="1"/>
          <p:nvPr/>
        </p:nvSpPr>
        <p:spPr>
          <a:xfrm>
            <a:off x="7652711" y="3621161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04:00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2328DD7-7839-416B-6DCE-77EA9FD1B1A2}"/>
              </a:ext>
            </a:extLst>
          </p:cNvPr>
          <p:cNvSpPr/>
          <p:nvPr/>
        </p:nvSpPr>
        <p:spPr>
          <a:xfrm>
            <a:off x="6239501" y="3502894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5300816A-AD0E-FF76-4E1D-39572B349DCF}"/>
              </a:ext>
            </a:extLst>
          </p:cNvPr>
          <p:cNvSpPr/>
          <p:nvPr/>
        </p:nvSpPr>
        <p:spPr>
          <a:xfrm>
            <a:off x="6437674" y="349953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B686FF68-2204-5072-5219-54D467D12784}"/>
              </a:ext>
            </a:extLst>
          </p:cNvPr>
          <p:cNvSpPr/>
          <p:nvPr/>
        </p:nvSpPr>
        <p:spPr>
          <a:xfrm>
            <a:off x="6501879" y="3500660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32E6E97-E085-D5CC-1BED-7AF44EB96A85}"/>
              </a:ext>
            </a:extLst>
          </p:cNvPr>
          <p:cNvSpPr/>
          <p:nvPr/>
        </p:nvSpPr>
        <p:spPr>
          <a:xfrm>
            <a:off x="6563497" y="3499382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72427CC-C8DA-48A5-CBD8-66819DC91A29}"/>
              </a:ext>
            </a:extLst>
          </p:cNvPr>
          <p:cNvSpPr/>
          <p:nvPr/>
        </p:nvSpPr>
        <p:spPr>
          <a:xfrm>
            <a:off x="6699575" y="349953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B7B5023-04FB-EFFF-7FA5-924F560836EE}"/>
              </a:ext>
            </a:extLst>
          </p:cNvPr>
          <p:cNvSpPr/>
          <p:nvPr/>
        </p:nvSpPr>
        <p:spPr>
          <a:xfrm>
            <a:off x="6763780" y="3500660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C0EC9076-7371-A946-A9B1-5FB96DAD85F6}"/>
              </a:ext>
            </a:extLst>
          </p:cNvPr>
          <p:cNvSpPr/>
          <p:nvPr/>
        </p:nvSpPr>
        <p:spPr>
          <a:xfrm>
            <a:off x="6825148" y="3499382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D3F7A567-AF1B-5AA9-2F79-710E37293314}"/>
              </a:ext>
            </a:extLst>
          </p:cNvPr>
          <p:cNvSpPr/>
          <p:nvPr/>
        </p:nvSpPr>
        <p:spPr>
          <a:xfrm>
            <a:off x="6881267" y="3503902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71434159-F692-AC5D-6E66-802E2A8DAD9D}"/>
              </a:ext>
            </a:extLst>
          </p:cNvPr>
          <p:cNvSpPr/>
          <p:nvPr/>
        </p:nvSpPr>
        <p:spPr>
          <a:xfrm>
            <a:off x="7017290" y="3507650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D8B1A11-4341-26A6-27C9-45CB9B1FA76A}"/>
              </a:ext>
            </a:extLst>
          </p:cNvPr>
          <p:cNvSpPr/>
          <p:nvPr/>
        </p:nvSpPr>
        <p:spPr>
          <a:xfrm>
            <a:off x="7081495" y="3508773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87581B9C-08FE-340A-A429-5BBF83FDE0A3}"/>
              </a:ext>
            </a:extLst>
          </p:cNvPr>
          <p:cNvSpPr/>
          <p:nvPr/>
        </p:nvSpPr>
        <p:spPr>
          <a:xfrm>
            <a:off x="7142863" y="3507495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5F9A721C-984C-2E0E-7416-603AE79926D9}"/>
              </a:ext>
            </a:extLst>
          </p:cNvPr>
          <p:cNvSpPr/>
          <p:nvPr/>
        </p:nvSpPr>
        <p:spPr>
          <a:xfrm>
            <a:off x="7292582" y="3514384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0E660BF4-88E8-67AF-FEB5-45B4E566CFFE}"/>
              </a:ext>
            </a:extLst>
          </p:cNvPr>
          <p:cNvSpPr/>
          <p:nvPr/>
        </p:nvSpPr>
        <p:spPr>
          <a:xfrm>
            <a:off x="7356787" y="351550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00BC23F7-18AA-91D0-94FD-0774EFA335CB}"/>
              </a:ext>
            </a:extLst>
          </p:cNvPr>
          <p:cNvSpPr/>
          <p:nvPr/>
        </p:nvSpPr>
        <p:spPr>
          <a:xfrm>
            <a:off x="7418155" y="3514229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33A0A778-0C98-B887-43A3-F9072A1CF708}"/>
              </a:ext>
            </a:extLst>
          </p:cNvPr>
          <p:cNvSpPr/>
          <p:nvPr/>
        </p:nvSpPr>
        <p:spPr>
          <a:xfrm>
            <a:off x="7605713" y="3507495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3C89A6E0-E325-73E9-B809-A398FD85247B}"/>
              </a:ext>
            </a:extLst>
          </p:cNvPr>
          <p:cNvSpPr/>
          <p:nvPr/>
        </p:nvSpPr>
        <p:spPr>
          <a:xfrm>
            <a:off x="7669918" y="3508618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7618C3E6-AC9E-8102-7111-1C002152F277}"/>
              </a:ext>
            </a:extLst>
          </p:cNvPr>
          <p:cNvSpPr/>
          <p:nvPr/>
        </p:nvSpPr>
        <p:spPr>
          <a:xfrm>
            <a:off x="7731286" y="3507340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7DA10D5A-D508-CE44-B21B-584776DCD5BA}"/>
              </a:ext>
            </a:extLst>
          </p:cNvPr>
          <p:cNvSpPr/>
          <p:nvPr/>
        </p:nvSpPr>
        <p:spPr>
          <a:xfrm>
            <a:off x="7881005" y="3514229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99ACF673-8F51-8217-9229-70BEEB9DDC3E}"/>
              </a:ext>
            </a:extLst>
          </p:cNvPr>
          <p:cNvSpPr/>
          <p:nvPr/>
        </p:nvSpPr>
        <p:spPr>
          <a:xfrm>
            <a:off x="7942373" y="3512951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E5B2B123-B021-F801-C945-BE043157357A}"/>
              </a:ext>
            </a:extLst>
          </p:cNvPr>
          <p:cNvSpPr/>
          <p:nvPr/>
        </p:nvSpPr>
        <p:spPr>
          <a:xfrm>
            <a:off x="8011680" y="3514229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9CDB51D4-8E6E-DD25-6C56-61FACE80DFA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06100" y="2042967"/>
            <a:ext cx="620699" cy="1874682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0C9D0C90-A108-3477-A555-D2E698175C0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535443" y="1987335"/>
            <a:ext cx="280244" cy="1810227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A9369F5D-51B3-D587-0217-8C1F9112C79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94523" y="2043199"/>
            <a:ext cx="620699" cy="1874682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DD645E65-9E1C-8529-1040-0311D4C4E7B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82382" y="2042967"/>
            <a:ext cx="620699" cy="1874682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a16="http://schemas.microsoft.com/office/drawing/2014/main" id="{7DD2F6AF-528F-DF80-3189-5CB2094DEF2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01821" y="3738800"/>
            <a:ext cx="1751973" cy="144793"/>
          </a:xfrm>
          <a:prstGeom prst="rect">
            <a:avLst/>
          </a:prstGeom>
        </p:spPr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F7606949-E1C6-BE72-3833-D38FDDF9A75D}"/>
              </a:ext>
            </a:extLst>
          </p:cNvPr>
          <p:cNvSpPr txBox="1"/>
          <p:nvPr/>
        </p:nvSpPr>
        <p:spPr>
          <a:xfrm>
            <a:off x="8506729" y="3654161"/>
            <a:ext cx="30318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AD6CFDDD-A8D2-8D5C-315E-67D11E5557ED}"/>
              </a:ext>
            </a:extLst>
          </p:cNvPr>
          <p:cNvSpPr txBox="1"/>
          <p:nvPr/>
        </p:nvSpPr>
        <p:spPr>
          <a:xfrm>
            <a:off x="8704360" y="3653929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08:00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59DBB5A9-AAEA-629A-3440-DB7791D0A482}"/>
              </a:ext>
            </a:extLst>
          </p:cNvPr>
          <p:cNvSpPr txBox="1"/>
          <p:nvPr/>
        </p:nvSpPr>
        <p:spPr>
          <a:xfrm>
            <a:off x="8965215" y="3655703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12:00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976BDF56-8504-A3C2-DD9D-6446F3072B66}"/>
              </a:ext>
            </a:extLst>
          </p:cNvPr>
          <p:cNvSpPr txBox="1"/>
          <p:nvPr/>
        </p:nvSpPr>
        <p:spPr>
          <a:xfrm>
            <a:off x="9232954" y="3653271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</a:t>
            </a: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B04E7A64-442F-672C-EF29-86FFBC29EB6E}"/>
              </a:ext>
            </a:extLst>
          </p:cNvPr>
          <p:cNvSpPr txBox="1"/>
          <p:nvPr/>
        </p:nvSpPr>
        <p:spPr>
          <a:xfrm>
            <a:off x="9528539" y="3650839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20:00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097CB33D-DDCD-31F1-E65E-E4C459600F1A}"/>
              </a:ext>
            </a:extLst>
          </p:cNvPr>
          <p:cNvSpPr txBox="1"/>
          <p:nvPr/>
        </p:nvSpPr>
        <p:spPr>
          <a:xfrm>
            <a:off x="9842425" y="3650840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24:00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AB51F9B9-2A2D-63A8-E8FA-FA1C610A9F90}"/>
              </a:ext>
            </a:extLst>
          </p:cNvPr>
          <p:cNvSpPr txBox="1"/>
          <p:nvPr/>
        </p:nvSpPr>
        <p:spPr>
          <a:xfrm>
            <a:off x="10215031" y="3651559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04:00</a:t>
            </a: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6952FDB7-8425-42A6-1F82-6060BA117094}"/>
              </a:ext>
            </a:extLst>
          </p:cNvPr>
          <p:cNvSpPr/>
          <p:nvPr/>
        </p:nvSpPr>
        <p:spPr>
          <a:xfrm>
            <a:off x="8801821" y="3533292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01BEBC3A-D957-B78A-57B8-6C761A94B215}"/>
              </a:ext>
            </a:extLst>
          </p:cNvPr>
          <p:cNvSpPr/>
          <p:nvPr/>
        </p:nvSpPr>
        <p:spPr>
          <a:xfrm>
            <a:off x="8999994" y="3529935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7694B1DC-1936-6EAF-4D80-923107322EBC}"/>
              </a:ext>
            </a:extLst>
          </p:cNvPr>
          <p:cNvSpPr/>
          <p:nvPr/>
        </p:nvSpPr>
        <p:spPr>
          <a:xfrm>
            <a:off x="9064199" y="3531058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8BE842EB-A464-574C-4A6A-9B850F362053}"/>
              </a:ext>
            </a:extLst>
          </p:cNvPr>
          <p:cNvSpPr/>
          <p:nvPr/>
        </p:nvSpPr>
        <p:spPr>
          <a:xfrm>
            <a:off x="9125817" y="3529780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BF0D1B85-8082-A766-38F9-1B4B27DF11E6}"/>
              </a:ext>
            </a:extLst>
          </p:cNvPr>
          <p:cNvSpPr/>
          <p:nvPr/>
        </p:nvSpPr>
        <p:spPr>
          <a:xfrm>
            <a:off x="9261895" y="3529935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87565231-26DE-02B5-BA0E-37F6DDE32136}"/>
              </a:ext>
            </a:extLst>
          </p:cNvPr>
          <p:cNvSpPr/>
          <p:nvPr/>
        </p:nvSpPr>
        <p:spPr>
          <a:xfrm>
            <a:off x="9326100" y="3531058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0E87A0B3-5A89-C321-885A-5324D92CCDED}"/>
              </a:ext>
            </a:extLst>
          </p:cNvPr>
          <p:cNvSpPr/>
          <p:nvPr/>
        </p:nvSpPr>
        <p:spPr>
          <a:xfrm>
            <a:off x="9387468" y="3529780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7A87042C-4B5D-C529-11BC-D69391C5FFEC}"/>
              </a:ext>
            </a:extLst>
          </p:cNvPr>
          <p:cNvSpPr/>
          <p:nvPr/>
        </p:nvSpPr>
        <p:spPr>
          <a:xfrm>
            <a:off x="9443587" y="3534300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EE8E29AE-E08E-9739-CF6E-69A839677932}"/>
              </a:ext>
            </a:extLst>
          </p:cNvPr>
          <p:cNvSpPr/>
          <p:nvPr/>
        </p:nvSpPr>
        <p:spPr>
          <a:xfrm>
            <a:off x="9579610" y="3538048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187F93C3-739C-329B-BE25-92CCCE96DDC0}"/>
              </a:ext>
            </a:extLst>
          </p:cNvPr>
          <p:cNvSpPr/>
          <p:nvPr/>
        </p:nvSpPr>
        <p:spPr>
          <a:xfrm>
            <a:off x="9643815" y="3539171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F5D561CB-D806-F55C-1687-77C05A91F415}"/>
              </a:ext>
            </a:extLst>
          </p:cNvPr>
          <p:cNvSpPr/>
          <p:nvPr/>
        </p:nvSpPr>
        <p:spPr>
          <a:xfrm>
            <a:off x="9705183" y="3537893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8DDF75DD-90E6-F455-723E-24B8E735AB02}"/>
              </a:ext>
            </a:extLst>
          </p:cNvPr>
          <p:cNvSpPr/>
          <p:nvPr/>
        </p:nvSpPr>
        <p:spPr>
          <a:xfrm>
            <a:off x="9854902" y="3544782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1A7FA0F0-65CB-14D9-DBE1-34988D3536BC}"/>
              </a:ext>
            </a:extLst>
          </p:cNvPr>
          <p:cNvSpPr/>
          <p:nvPr/>
        </p:nvSpPr>
        <p:spPr>
          <a:xfrm>
            <a:off x="9919107" y="3545905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4D08254C-0FDF-4649-0A5D-78A73973BA73}"/>
              </a:ext>
            </a:extLst>
          </p:cNvPr>
          <p:cNvSpPr/>
          <p:nvPr/>
        </p:nvSpPr>
        <p:spPr>
          <a:xfrm>
            <a:off x="9980475" y="354462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393EB538-D89A-67E9-3B43-2F441740FBF8}"/>
              </a:ext>
            </a:extLst>
          </p:cNvPr>
          <p:cNvSpPr/>
          <p:nvPr/>
        </p:nvSpPr>
        <p:spPr>
          <a:xfrm>
            <a:off x="10168033" y="3537893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8420931C-3279-7532-AB09-AA2B57FC1EB0}"/>
              </a:ext>
            </a:extLst>
          </p:cNvPr>
          <p:cNvSpPr/>
          <p:nvPr/>
        </p:nvSpPr>
        <p:spPr>
          <a:xfrm>
            <a:off x="10232238" y="3539016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F1702F94-0EFA-C12C-1231-39239C22C5A2}"/>
              </a:ext>
            </a:extLst>
          </p:cNvPr>
          <p:cNvSpPr/>
          <p:nvPr/>
        </p:nvSpPr>
        <p:spPr>
          <a:xfrm>
            <a:off x="10293606" y="3537738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593607BF-C2C4-D72B-BC96-8F69B72BF408}"/>
              </a:ext>
            </a:extLst>
          </p:cNvPr>
          <p:cNvSpPr/>
          <p:nvPr/>
        </p:nvSpPr>
        <p:spPr>
          <a:xfrm>
            <a:off x="10443325" y="354462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8E7AD665-5E0F-80C9-55C7-7652E2E71EB2}"/>
              </a:ext>
            </a:extLst>
          </p:cNvPr>
          <p:cNvSpPr/>
          <p:nvPr/>
        </p:nvSpPr>
        <p:spPr>
          <a:xfrm>
            <a:off x="10504693" y="3543349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B9732863-93F6-9B14-4077-BEF951BA614D}"/>
              </a:ext>
            </a:extLst>
          </p:cNvPr>
          <p:cNvSpPr/>
          <p:nvPr/>
        </p:nvSpPr>
        <p:spPr>
          <a:xfrm>
            <a:off x="10574000" y="354462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4C4822-5570-7FEA-F09A-DD675895228B}"/>
              </a:ext>
            </a:extLst>
          </p:cNvPr>
          <p:cNvSpPr txBox="1"/>
          <p:nvPr/>
        </p:nvSpPr>
        <p:spPr>
          <a:xfrm>
            <a:off x="8964539" y="1818156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9F03ED-161E-A54E-CAE3-FE7C135F46FF}"/>
              </a:ext>
            </a:extLst>
          </p:cNvPr>
          <p:cNvSpPr txBox="1"/>
          <p:nvPr/>
        </p:nvSpPr>
        <p:spPr>
          <a:xfrm>
            <a:off x="6528807" y="1818156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E45C630-36E5-53E4-A597-672DC2DAEB7F}"/>
              </a:ext>
            </a:extLst>
          </p:cNvPr>
          <p:cNvSpPr/>
          <p:nvPr/>
        </p:nvSpPr>
        <p:spPr>
          <a:xfrm>
            <a:off x="10614938" y="194407"/>
            <a:ext cx="1472338" cy="33601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</a:rPr>
              <a:t>&lt;Common&gt;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56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3020" y="78104"/>
            <a:ext cx="1218897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Dashboard</a:t>
            </a:r>
            <a:endParaRPr lang="ja-JP" alt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71" name="図 170">
            <a:extLst>
              <a:ext uri="{FF2B5EF4-FFF2-40B4-BE49-F238E27FC236}">
                <a16:creationId xmlns:a16="http://schemas.microsoft.com/office/drawing/2014/main" id="{D758CABB-010F-92D3-A4CB-B320A6FE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3" y="1100960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2" name="図 171">
            <a:extLst>
              <a:ext uri="{FF2B5EF4-FFF2-40B4-BE49-F238E27FC236}">
                <a16:creationId xmlns:a16="http://schemas.microsoft.com/office/drawing/2014/main" id="{F72D6907-4B2B-18D0-599B-088B6EF57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315" y="5472542"/>
            <a:ext cx="525826" cy="455687"/>
          </a:xfrm>
          <a:prstGeom prst="rect">
            <a:avLst/>
          </a:prstGeom>
        </p:spPr>
      </p:pic>
      <p:pic>
        <p:nvPicPr>
          <p:cNvPr id="173" name="図 172">
            <a:extLst>
              <a:ext uri="{FF2B5EF4-FFF2-40B4-BE49-F238E27FC236}">
                <a16:creationId xmlns:a16="http://schemas.microsoft.com/office/drawing/2014/main" id="{63A4D6E1-FD53-7E25-EB20-CE8A6A770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38" y="1546718"/>
            <a:ext cx="2176253" cy="2674632"/>
          </a:xfrm>
          <a:prstGeom prst="rect">
            <a:avLst/>
          </a:prstGeom>
        </p:spPr>
      </p:pic>
      <p:pic>
        <p:nvPicPr>
          <p:cNvPr id="174" name="図 173">
            <a:extLst>
              <a:ext uri="{FF2B5EF4-FFF2-40B4-BE49-F238E27FC236}">
                <a16:creationId xmlns:a16="http://schemas.microsoft.com/office/drawing/2014/main" id="{47B068FC-611D-BFCD-11F5-BC68B364B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1" b="-286"/>
          <a:stretch/>
        </p:blipFill>
        <p:spPr>
          <a:xfrm>
            <a:off x="264983" y="5576350"/>
            <a:ext cx="2302158" cy="527329"/>
          </a:xfrm>
          <a:prstGeom prst="rect">
            <a:avLst/>
          </a:prstGeom>
        </p:spPr>
      </p:pic>
      <p:pic>
        <p:nvPicPr>
          <p:cNvPr id="175" name="図 174">
            <a:extLst>
              <a:ext uri="{FF2B5EF4-FFF2-40B4-BE49-F238E27FC236}">
                <a16:creationId xmlns:a16="http://schemas.microsoft.com/office/drawing/2014/main" id="{D79252D1-3C91-D210-2595-5689CD3C8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38" y="5612747"/>
            <a:ext cx="2105388" cy="296433"/>
          </a:xfrm>
          <a:prstGeom prst="rect">
            <a:avLst/>
          </a:prstGeom>
        </p:spPr>
      </p:pic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BBB25FD3-818C-6907-03FA-B0B9D46A3087}"/>
              </a:ext>
            </a:extLst>
          </p:cNvPr>
          <p:cNvSpPr txBox="1"/>
          <p:nvPr/>
        </p:nvSpPr>
        <p:spPr>
          <a:xfrm>
            <a:off x="377816" y="5815257"/>
            <a:ext cx="354584" cy="169277"/>
          </a:xfrm>
          <a:prstGeom prst="rect">
            <a:avLst/>
          </a:prstGeom>
          <a:solidFill>
            <a:schemeClr val="bg1">
              <a:tint val="90000"/>
              <a:shade val="97000"/>
              <a:satMod val="13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7" name="グラフィックス 176" descr="チェックリスト 単色塗りつぶし">
            <a:extLst>
              <a:ext uri="{FF2B5EF4-FFF2-40B4-BE49-F238E27FC236}">
                <a16:creationId xmlns:a16="http://schemas.microsoft.com/office/drawing/2014/main" id="{5E4B0AF0-B6E0-881A-36DB-4F800AB855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0370" y="5642381"/>
            <a:ext cx="203064" cy="203064"/>
          </a:xfrm>
          <a:prstGeom prst="rect">
            <a:avLst/>
          </a:prstGeom>
        </p:spPr>
      </p:pic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9204FFE9-69E8-48CD-78B0-A3B29309BF89}"/>
              </a:ext>
            </a:extLst>
          </p:cNvPr>
          <p:cNvSpPr txBox="1"/>
          <p:nvPr/>
        </p:nvSpPr>
        <p:spPr>
          <a:xfrm>
            <a:off x="821022" y="5815257"/>
            <a:ext cx="2568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9" name="グラフィックス 178" descr="ユーザー 単色塗りつぶし">
            <a:extLst>
              <a:ext uri="{FF2B5EF4-FFF2-40B4-BE49-F238E27FC236}">
                <a16:creationId xmlns:a16="http://schemas.microsoft.com/office/drawing/2014/main" id="{227F73E5-4A6E-13DB-C8F9-B0C4146CE9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2592" y="5642381"/>
            <a:ext cx="224763" cy="224763"/>
          </a:xfrm>
          <a:prstGeom prst="rect">
            <a:avLst/>
          </a:prstGeom>
        </p:spPr>
      </p:pic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3D025C06-0B85-79CE-9943-B43C55EB33F2}"/>
              </a:ext>
            </a:extLst>
          </p:cNvPr>
          <p:cNvSpPr txBox="1"/>
          <p:nvPr/>
        </p:nvSpPr>
        <p:spPr>
          <a:xfrm>
            <a:off x="1125169" y="5815257"/>
            <a:ext cx="45076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kumimoji="1" lang="ja-JP" altLang="en-US" sz="500" dirty="0">
              <a:solidFill>
                <a:schemeClr val="tx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グラフィックス 180" descr="日毎カレンダー 単色塗りつぶし">
            <a:extLst>
              <a:ext uri="{FF2B5EF4-FFF2-40B4-BE49-F238E27FC236}">
                <a16:creationId xmlns:a16="http://schemas.microsoft.com/office/drawing/2014/main" id="{C7D3122E-917A-A41C-A5FB-15757E2E88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38238" y="5642380"/>
            <a:ext cx="224763" cy="224763"/>
          </a:xfrm>
          <a:prstGeom prst="rect">
            <a:avLst/>
          </a:prstGeom>
        </p:spPr>
      </p:pic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F20EB8BB-8693-4900-AE8A-C3F6494713B2}"/>
              </a:ext>
            </a:extLst>
          </p:cNvPr>
          <p:cNvSpPr txBox="1"/>
          <p:nvPr/>
        </p:nvSpPr>
        <p:spPr>
          <a:xfrm>
            <a:off x="1560303" y="5824655"/>
            <a:ext cx="4956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kumimoji="1" lang="ja-JP" altLang="en-US" sz="5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3BE7D9BB-7AF1-117A-26D1-3E464E6AF89F}"/>
              </a:ext>
            </a:extLst>
          </p:cNvPr>
          <p:cNvSpPr txBox="1"/>
          <p:nvPr/>
        </p:nvSpPr>
        <p:spPr>
          <a:xfrm>
            <a:off x="2042879" y="5826560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" name="グラフィックス 183" descr="棒グラフ 単色塗りつぶし">
            <a:extLst>
              <a:ext uri="{FF2B5EF4-FFF2-40B4-BE49-F238E27FC236}">
                <a16:creationId xmlns:a16="http://schemas.microsoft.com/office/drawing/2014/main" id="{61DE9EB8-28AA-F27B-5F5C-202C61B275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71317" y="5627592"/>
            <a:ext cx="254337" cy="254337"/>
          </a:xfrm>
          <a:prstGeom prst="rect">
            <a:avLst/>
          </a:prstGeom>
        </p:spPr>
      </p:pic>
      <p:pic>
        <p:nvPicPr>
          <p:cNvPr id="185" name="グラフィックス 184" descr="歯車 1 つ 単色塗りつぶし">
            <a:extLst>
              <a:ext uri="{FF2B5EF4-FFF2-40B4-BE49-F238E27FC236}">
                <a16:creationId xmlns:a16="http://schemas.microsoft.com/office/drawing/2014/main" id="{23204674-DDB4-42BA-85E8-87D41048A5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105472" y="5627592"/>
            <a:ext cx="246888" cy="246888"/>
          </a:xfrm>
          <a:prstGeom prst="rect">
            <a:avLst/>
          </a:prstGeom>
        </p:spPr>
      </p:pic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71B342F8-A555-3551-F630-1D3801016677}"/>
              </a:ext>
            </a:extLst>
          </p:cNvPr>
          <p:cNvSpPr txBox="1"/>
          <p:nvPr/>
        </p:nvSpPr>
        <p:spPr>
          <a:xfrm>
            <a:off x="264983" y="1544813"/>
            <a:ext cx="119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A7D13917-0644-AB87-C2C3-80501AF2B565}"/>
              </a:ext>
            </a:extLst>
          </p:cNvPr>
          <p:cNvSpPr txBox="1"/>
          <p:nvPr/>
        </p:nvSpPr>
        <p:spPr>
          <a:xfrm>
            <a:off x="1447253" y="1560202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矢印: 右 205">
            <a:extLst>
              <a:ext uri="{FF2B5EF4-FFF2-40B4-BE49-F238E27FC236}">
                <a16:creationId xmlns:a16="http://schemas.microsoft.com/office/drawing/2014/main" id="{083843D5-47C0-6A7F-74CB-C9E8C1B66A58}"/>
              </a:ext>
            </a:extLst>
          </p:cNvPr>
          <p:cNvSpPr/>
          <p:nvPr/>
        </p:nvSpPr>
        <p:spPr>
          <a:xfrm rot="5400000">
            <a:off x="2657601" y="2971451"/>
            <a:ext cx="1017505" cy="365125"/>
          </a:xfrm>
          <a:prstGeom prst="right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AA7D582E-DF10-CED7-AB39-1EA889CB6B24}"/>
              </a:ext>
            </a:extLst>
          </p:cNvPr>
          <p:cNvSpPr txBox="1"/>
          <p:nvPr/>
        </p:nvSpPr>
        <p:spPr>
          <a:xfrm>
            <a:off x="2975792" y="2256801"/>
            <a:ext cx="22743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“Arrival time" will be clickable.</a:t>
            </a: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37B0E040-BDEE-C0AC-89FA-083C88FEDFC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87982" y="1993902"/>
            <a:ext cx="1119888" cy="70784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D16CB161-131F-9A6F-F02B-D0CF5358875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387" y="2063452"/>
            <a:ext cx="1075315" cy="569258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327DDC5-843F-9E28-81D3-05BEA35635B1}"/>
              </a:ext>
            </a:extLst>
          </p:cNvPr>
          <p:cNvSpPr txBox="1"/>
          <p:nvPr/>
        </p:nvSpPr>
        <p:spPr>
          <a:xfrm>
            <a:off x="309387" y="2019798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handled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0507C53-EB7C-0F10-B699-B2539B893B10}"/>
              </a:ext>
            </a:extLst>
          </p:cNvPr>
          <p:cNvSpPr txBox="1"/>
          <p:nvPr/>
        </p:nvSpPr>
        <p:spPr>
          <a:xfrm>
            <a:off x="645040" y="2312446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55F69AA9-AA6A-FF69-4DB1-166817D6BFF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19621" y="1991668"/>
            <a:ext cx="1119888" cy="707840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A18FEB0C-0C80-3C13-256C-E4EC135C33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1026" y="2061218"/>
            <a:ext cx="1075315" cy="569258"/>
          </a:xfrm>
          <a:prstGeom prst="rect">
            <a:avLst/>
          </a:prstGeom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BBE7D01-6C16-EFCD-7DF2-408EA69EE233}"/>
              </a:ext>
            </a:extLst>
          </p:cNvPr>
          <p:cNvSpPr txBox="1"/>
          <p:nvPr/>
        </p:nvSpPr>
        <p:spPr>
          <a:xfrm>
            <a:off x="1441026" y="2017564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handled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566DEDE-AECF-A3DD-12D4-92585740A804}"/>
              </a:ext>
            </a:extLst>
          </p:cNvPr>
          <p:cNvSpPr txBox="1"/>
          <p:nvPr/>
        </p:nvSpPr>
        <p:spPr>
          <a:xfrm>
            <a:off x="1776679" y="2310212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B289722D-DDE7-8058-3411-D973DBE80A6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87982" y="2718678"/>
            <a:ext cx="1119888" cy="707840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D471BB4E-E055-7D78-239E-81F33E25194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387" y="2788228"/>
            <a:ext cx="1075315" cy="569258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64BD318C-71BF-820E-EB50-47F4B9A197FD}"/>
              </a:ext>
            </a:extLst>
          </p:cNvPr>
          <p:cNvSpPr txBox="1"/>
          <p:nvPr/>
        </p:nvSpPr>
        <p:spPr>
          <a:xfrm>
            <a:off x="309387" y="2744574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9F1A4486-6966-E01C-E246-0F28BF061FE0}"/>
              </a:ext>
            </a:extLst>
          </p:cNvPr>
          <p:cNvSpPr txBox="1"/>
          <p:nvPr/>
        </p:nvSpPr>
        <p:spPr>
          <a:xfrm>
            <a:off x="645040" y="3037222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0F909DA8-08DB-318C-F3C2-B973742C040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19621" y="2716444"/>
            <a:ext cx="1119888" cy="707840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ABBF2D4F-A331-4407-DDB7-05DEAC914C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1026" y="2785994"/>
            <a:ext cx="1075315" cy="569258"/>
          </a:xfrm>
          <a:prstGeom prst="rect">
            <a:avLst/>
          </a:prstGeom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E9AB7C15-687F-BD5B-9544-D85B639FC2B2}"/>
              </a:ext>
            </a:extLst>
          </p:cNvPr>
          <p:cNvSpPr txBox="1"/>
          <p:nvPr/>
        </p:nvSpPr>
        <p:spPr>
          <a:xfrm>
            <a:off x="1441026" y="2742340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9FAAD6C6-2DD1-5FE8-0AB5-0CF1A0954CB6}"/>
              </a:ext>
            </a:extLst>
          </p:cNvPr>
          <p:cNvSpPr txBox="1"/>
          <p:nvPr/>
        </p:nvSpPr>
        <p:spPr>
          <a:xfrm>
            <a:off x="1776679" y="3034988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936FE89F-9582-0604-54F9-5D8E17F7DD5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94209" y="3433344"/>
            <a:ext cx="1119888" cy="707840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F5F24422-907F-90CE-513D-6874B4259A6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5614" y="3502894"/>
            <a:ext cx="1075315" cy="569258"/>
          </a:xfrm>
          <a:prstGeom prst="rect">
            <a:avLst/>
          </a:prstGeom>
        </p:spPr>
      </p:pic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2FB27E59-1939-AE8C-8D71-E5C2DEF8419E}"/>
              </a:ext>
            </a:extLst>
          </p:cNvPr>
          <p:cNvSpPr txBox="1"/>
          <p:nvPr/>
        </p:nvSpPr>
        <p:spPr>
          <a:xfrm>
            <a:off x="315614" y="3459240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36637ABD-56D2-AD93-1C2C-5880D8D319DB}"/>
              </a:ext>
            </a:extLst>
          </p:cNvPr>
          <p:cNvSpPr txBox="1"/>
          <p:nvPr/>
        </p:nvSpPr>
        <p:spPr>
          <a:xfrm>
            <a:off x="651267" y="3751888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F0B841F6-EEB8-6CAB-50E6-1F2645A7FB4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25848" y="3431110"/>
            <a:ext cx="1119888" cy="707840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AC1E8FF3-E627-19C6-4977-0F5B5581F42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7253" y="3500660"/>
            <a:ext cx="1075315" cy="569258"/>
          </a:xfrm>
          <a:prstGeom prst="rect">
            <a:avLst/>
          </a:prstGeom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D656BF82-2F32-0690-7221-1ADD729E0316}"/>
              </a:ext>
            </a:extLst>
          </p:cNvPr>
          <p:cNvSpPr txBox="1"/>
          <p:nvPr/>
        </p:nvSpPr>
        <p:spPr>
          <a:xfrm>
            <a:off x="1447253" y="3457006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802B98AE-43E9-797A-09E9-CB51072EA094}"/>
              </a:ext>
            </a:extLst>
          </p:cNvPr>
          <p:cNvSpPr txBox="1"/>
          <p:nvPr/>
        </p:nvSpPr>
        <p:spPr>
          <a:xfrm>
            <a:off x="1782906" y="3749654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7B77BAF0-39BA-5CC6-D444-70F274D1FB1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95923" y="4142695"/>
            <a:ext cx="1119888" cy="707840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F877DF54-DF90-75DE-7D6E-5127600629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7328" y="4212245"/>
            <a:ext cx="1075315" cy="569258"/>
          </a:xfrm>
          <a:prstGeom prst="rect">
            <a:avLst/>
          </a:prstGeom>
        </p:spPr>
      </p:pic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15BF5E2-D30E-0290-030C-1EFA5B30EB49}"/>
              </a:ext>
            </a:extLst>
          </p:cNvPr>
          <p:cNvSpPr txBox="1"/>
          <p:nvPr/>
        </p:nvSpPr>
        <p:spPr>
          <a:xfrm>
            <a:off x="317328" y="4168591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49E9BCCE-0DE1-617C-2A6E-36A6428904F1}"/>
              </a:ext>
            </a:extLst>
          </p:cNvPr>
          <p:cNvSpPr txBox="1"/>
          <p:nvPr/>
        </p:nvSpPr>
        <p:spPr>
          <a:xfrm>
            <a:off x="652981" y="4461239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5484595F-4FE7-2017-A881-C798C9BCD33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27562" y="4140461"/>
            <a:ext cx="1119888" cy="707840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9E0F61A2-4BCD-6D8C-050C-579B04B63D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8967" y="4210011"/>
            <a:ext cx="1075315" cy="569258"/>
          </a:xfrm>
          <a:prstGeom prst="rect">
            <a:avLst/>
          </a:prstGeom>
        </p:spPr>
      </p:pic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F23EE264-1CA9-5E02-B543-E671F0EB593C}"/>
              </a:ext>
            </a:extLst>
          </p:cNvPr>
          <p:cNvSpPr txBox="1"/>
          <p:nvPr/>
        </p:nvSpPr>
        <p:spPr>
          <a:xfrm>
            <a:off x="1448967" y="4166357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06723C7B-6A44-2CB0-D85F-B46F0AB4952F}"/>
              </a:ext>
            </a:extLst>
          </p:cNvPr>
          <p:cNvSpPr txBox="1"/>
          <p:nvPr/>
        </p:nvSpPr>
        <p:spPr>
          <a:xfrm>
            <a:off x="1784620" y="4459005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" name="図 112">
            <a:extLst>
              <a:ext uri="{FF2B5EF4-FFF2-40B4-BE49-F238E27FC236}">
                <a16:creationId xmlns:a16="http://schemas.microsoft.com/office/drawing/2014/main" id="{C522CEDF-692A-BE57-17F4-9B4A6136822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87982" y="4843779"/>
            <a:ext cx="1119888" cy="707840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0B374718-5693-41D2-C982-6A4E3962E62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387" y="4913329"/>
            <a:ext cx="1075315" cy="569258"/>
          </a:xfrm>
          <a:prstGeom prst="rect">
            <a:avLst/>
          </a:prstGeom>
        </p:spPr>
      </p:pic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646D338F-985D-202A-1E37-841D7BB4E775}"/>
              </a:ext>
            </a:extLst>
          </p:cNvPr>
          <p:cNvSpPr txBox="1"/>
          <p:nvPr/>
        </p:nvSpPr>
        <p:spPr>
          <a:xfrm>
            <a:off x="309387" y="4869675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198A2026-F218-9AD5-E060-7FC818D72361}"/>
              </a:ext>
            </a:extLst>
          </p:cNvPr>
          <p:cNvSpPr txBox="1"/>
          <p:nvPr/>
        </p:nvSpPr>
        <p:spPr>
          <a:xfrm>
            <a:off x="645040" y="5162323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図 116">
            <a:extLst>
              <a:ext uri="{FF2B5EF4-FFF2-40B4-BE49-F238E27FC236}">
                <a16:creationId xmlns:a16="http://schemas.microsoft.com/office/drawing/2014/main" id="{C67919A3-D145-6B1C-A126-0AEBF50A9BF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19621" y="4841545"/>
            <a:ext cx="1119888" cy="707840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C8AFFD40-EE8D-71F5-2191-BCB5B21363E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1026" y="4911095"/>
            <a:ext cx="1075315" cy="569258"/>
          </a:xfrm>
          <a:prstGeom prst="rect">
            <a:avLst/>
          </a:prstGeom>
        </p:spPr>
      </p:pic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31605DE5-7029-CB52-A1A5-5EC75B2F64AB}"/>
              </a:ext>
            </a:extLst>
          </p:cNvPr>
          <p:cNvSpPr txBox="1"/>
          <p:nvPr/>
        </p:nvSpPr>
        <p:spPr>
          <a:xfrm>
            <a:off x="1441026" y="4867441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E8CE98BE-C8AF-62FA-4415-5B48CA86BE20}"/>
              </a:ext>
            </a:extLst>
          </p:cNvPr>
          <p:cNvSpPr txBox="1"/>
          <p:nvPr/>
        </p:nvSpPr>
        <p:spPr>
          <a:xfrm>
            <a:off x="1776679" y="5160089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CA57EF98-5CFC-C44A-3A31-8E136B43AFCE}"/>
              </a:ext>
            </a:extLst>
          </p:cNvPr>
          <p:cNvSpPr txBox="1"/>
          <p:nvPr/>
        </p:nvSpPr>
        <p:spPr>
          <a:xfrm>
            <a:off x="352515" y="1748758"/>
            <a:ext cx="3544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9D7F8909-DCA2-B7AC-1444-0506551B0F66}"/>
              </a:ext>
            </a:extLst>
          </p:cNvPr>
          <p:cNvSpPr txBox="1"/>
          <p:nvPr/>
        </p:nvSpPr>
        <p:spPr>
          <a:xfrm>
            <a:off x="752898" y="1753838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800B6E67-4E70-DF8D-DFB4-CE5807724005}"/>
              </a:ext>
            </a:extLst>
          </p:cNvPr>
          <p:cNvSpPr txBox="1"/>
          <p:nvPr/>
        </p:nvSpPr>
        <p:spPr>
          <a:xfrm>
            <a:off x="1585156" y="1745086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1w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96AFC8A5-10BF-C999-4A81-EA7DA594C1B0}"/>
              </a:ext>
            </a:extLst>
          </p:cNvPr>
          <p:cNvSpPr txBox="1"/>
          <p:nvPr/>
        </p:nvSpPr>
        <p:spPr>
          <a:xfrm>
            <a:off x="1983663" y="1755066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6" name="図 125">
            <a:extLst>
              <a:ext uri="{FF2B5EF4-FFF2-40B4-BE49-F238E27FC236}">
                <a16:creationId xmlns:a16="http://schemas.microsoft.com/office/drawing/2014/main" id="{0678573D-D861-36DB-0495-F35ADD1EB5E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187" y="1113990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7" name="図 126">
            <a:extLst>
              <a:ext uri="{FF2B5EF4-FFF2-40B4-BE49-F238E27FC236}">
                <a16:creationId xmlns:a16="http://schemas.microsoft.com/office/drawing/2014/main" id="{F12E7B6A-DF51-A771-591C-2C6763FEC55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63657" y="1557828"/>
            <a:ext cx="992737" cy="246236"/>
          </a:xfrm>
          <a:prstGeom prst="rect">
            <a:avLst/>
          </a:prstGeom>
        </p:spPr>
      </p:pic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029AA4DA-3337-CE04-19F2-57D2388CDC71}"/>
              </a:ext>
            </a:extLst>
          </p:cNvPr>
          <p:cNvSpPr txBox="1"/>
          <p:nvPr/>
        </p:nvSpPr>
        <p:spPr>
          <a:xfrm>
            <a:off x="5970542" y="1492135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 (Overall)</a:t>
            </a:r>
          </a:p>
        </p:txBody>
      </p:sp>
      <p:sp>
        <p:nvSpPr>
          <p:cNvPr id="167" name="矢印: 右 166">
            <a:extLst>
              <a:ext uri="{FF2B5EF4-FFF2-40B4-BE49-F238E27FC236}">
                <a16:creationId xmlns:a16="http://schemas.microsoft.com/office/drawing/2014/main" id="{E606FC1B-EF84-B37C-BC20-6A107D2E2129}"/>
              </a:ext>
            </a:extLst>
          </p:cNvPr>
          <p:cNvSpPr/>
          <p:nvPr/>
        </p:nvSpPr>
        <p:spPr>
          <a:xfrm>
            <a:off x="2959337" y="1851334"/>
            <a:ext cx="2533413" cy="365125"/>
          </a:xfrm>
          <a:prstGeom prst="right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68" name="四角形: 角を丸くする 167">
            <a:extLst>
              <a:ext uri="{FF2B5EF4-FFF2-40B4-BE49-F238E27FC236}">
                <a16:creationId xmlns:a16="http://schemas.microsoft.com/office/drawing/2014/main" id="{93610D19-26F4-83DC-F523-B9F7AFE4FDAC}"/>
              </a:ext>
            </a:extLst>
          </p:cNvPr>
          <p:cNvSpPr/>
          <p:nvPr/>
        </p:nvSpPr>
        <p:spPr>
          <a:xfrm>
            <a:off x="1180962" y="1765217"/>
            <a:ext cx="440616" cy="23483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24h</a:t>
            </a:r>
            <a:endParaRPr kumimoji="1" lang="ja-JP" alt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正方形/長方形 164">
            <a:extLst>
              <a:ext uri="{FF2B5EF4-FFF2-40B4-BE49-F238E27FC236}">
                <a16:creationId xmlns:a16="http://schemas.microsoft.com/office/drawing/2014/main" id="{C5D4B4B9-7DED-E86C-08DD-6D976DCB8E40}"/>
              </a:ext>
            </a:extLst>
          </p:cNvPr>
          <p:cNvSpPr/>
          <p:nvPr/>
        </p:nvSpPr>
        <p:spPr>
          <a:xfrm>
            <a:off x="200060" y="4064193"/>
            <a:ext cx="1206204" cy="796171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720D9C35-3BC9-8D15-C247-722959D282A6}"/>
              </a:ext>
            </a:extLst>
          </p:cNvPr>
          <p:cNvSpPr/>
          <p:nvPr/>
        </p:nvSpPr>
        <p:spPr>
          <a:xfrm>
            <a:off x="1438087" y="4071012"/>
            <a:ext cx="1206204" cy="796171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169" name="図 168">
            <a:extLst>
              <a:ext uri="{FF2B5EF4-FFF2-40B4-BE49-F238E27FC236}">
                <a16:creationId xmlns:a16="http://schemas.microsoft.com/office/drawing/2014/main" id="{A89E9002-8992-C55E-F7D7-41A5276E7F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60" y="1101074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0" name="図 169">
            <a:extLst>
              <a:ext uri="{FF2B5EF4-FFF2-40B4-BE49-F238E27FC236}">
                <a16:creationId xmlns:a16="http://schemas.microsoft.com/office/drawing/2014/main" id="{44CA35DE-4AB5-3122-9ED0-E947C5D8D93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36730" y="1544912"/>
            <a:ext cx="992737" cy="246236"/>
          </a:xfrm>
          <a:prstGeom prst="rect">
            <a:avLst/>
          </a:prstGeom>
        </p:spPr>
      </p:pic>
      <p:sp>
        <p:nvSpPr>
          <p:cNvPr id="188" name="テキスト ボックス 187">
            <a:extLst>
              <a:ext uri="{FF2B5EF4-FFF2-40B4-BE49-F238E27FC236}">
                <a16:creationId xmlns:a16="http://schemas.microsoft.com/office/drawing/2014/main" id="{B4349A19-CA6B-244A-096F-60DB0491C542}"/>
              </a:ext>
            </a:extLst>
          </p:cNvPr>
          <p:cNvSpPr txBox="1"/>
          <p:nvPr/>
        </p:nvSpPr>
        <p:spPr>
          <a:xfrm>
            <a:off x="8443615" y="1479219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 (Individual)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73CFD9C-17C8-C6C2-3C53-3625B0DAC36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06949" y="1767364"/>
            <a:ext cx="2244222" cy="305051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EFD4F15-27F6-1638-72C7-238803091FF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65535" y="1781901"/>
            <a:ext cx="2244222" cy="305051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D048ED7-70DE-4864-0BD3-3C63DA64455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43780" y="2012569"/>
            <a:ext cx="620699" cy="187468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C30AB1F-88D5-725A-BE1F-EC2502A1DAF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973123" y="1956937"/>
            <a:ext cx="280244" cy="181022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8A716EF-B7F4-1FD8-FD64-74BDEBA3CD5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32203" y="2012801"/>
            <a:ext cx="620699" cy="187468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2FA83A4-B0F8-40CD-2D8F-068A655D49B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20062" y="2012569"/>
            <a:ext cx="620699" cy="187468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AFD6F5B-BAFA-7614-011A-E9CA70AA1AF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39501" y="3708402"/>
            <a:ext cx="1751973" cy="14479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17A4205-EA15-AFA0-71D7-397ADFE98661}"/>
              </a:ext>
            </a:extLst>
          </p:cNvPr>
          <p:cNvSpPr txBox="1"/>
          <p:nvPr/>
        </p:nvSpPr>
        <p:spPr>
          <a:xfrm>
            <a:off x="5944409" y="3623763"/>
            <a:ext cx="30318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02D0700-D8D9-E83D-151D-76A508FF0587}"/>
              </a:ext>
            </a:extLst>
          </p:cNvPr>
          <p:cNvSpPr txBox="1"/>
          <p:nvPr/>
        </p:nvSpPr>
        <p:spPr>
          <a:xfrm>
            <a:off x="6142040" y="3623531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08:00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FFF8FC1-470D-B436-DA41-6B00D60B4F79}"/>
              </a:ext>
            </a:extLst>
          </p:cNvPr>
          <p:cNvSpPr txBox="1"/>
          <p:nvPr/>
        </p:nvSpPr>
        <p:spPr>
          <a:xfrm>
            <a:off x="6402895" y="3625305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12:00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0793CA7-CEFD-59BE-C907-5B39C17BC0F5}"/>
              </a:ext>
            </a:extLst>
          </p:cNvPr>
          <p:cNvSpPr txBox="1"/>
          <p:nvPr/>
        </p:nvSpPr>
        <p:spPr>
          <a:xfrm>
            <a:off x="6670634" y="3622873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FB95E7E-E771-1BDD-8B97-95F7DB592211}"/>
              </a:ext>
            </a:extLst>
          </p:cNvPr>
          <p:cNvSpPr txBox="1"/>
          <p:nvPr/>
        </p:nvSpPr>
        <p:spPr>
          <a:xfrm>
            <a:off x="6966219" y="3620441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20:00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70B8B00-B168-BAF3-06E8-0A790CA5C18C}"/>
              </a:ext>
            </a:extLst>
          </p:cNvPr>
          <p:cNvSpPr txBox="1"/>
          <p:nvPr/>
        </p:nvSpPr>
        <p:spPr>
          <a:xfrm>
            <a:off x="7280105" y="3620442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24:00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A1CF303-3CDA-2A89-D5C5-213DB2BB4C77}"/>
              </a:ext>
            </a:extLst>
          </p:cNvPr>
          <p:cNvSpPr txBox="1"/>
          <p:nvPr/>
        </p:nvSpPr>
        <p:spPr>
          <a:xfrm>
            <a:off x="7652711" y="3621161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04:00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2328DD7-7839-416B-6DCE-77EA9FD1B1A2}"/>
              </a:ext>
            </a:extLst>
          </p:cNvPr>
          <p:cNvSpPr/>
          <p:nvPr/>
        </p:nvSpPr>
        <p:spPr>
          <a:xfrm>
            <a:off x="6239501" y="3502894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5300816A-AD0E-FF76-4E1D-39572B349DCF}"/>
              </a:ext>
            </a:extLst>
          </p:cNvPr>
          <p:cNvSpPr/>
          <p:nvPr/>
        </p:nvSpPr>
        <p:spPr>
          <a:xfrm>
            <a:off x="6437674" y="349953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B686FF68-2204-5072-5219-54D467D12784}"/>
              </a:ext>
            </a:extLst>
          </p:cNvPr>
          <p:cNvSpPr/>
          <p:nvPr/>
        </p:nvSpPr>
        <p:spPr>
          <a:xfrm>
            <a:off x="6501879" y="3500660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32E6E97-E085-D5CC-1BED-7AF44EB96A85}"/>
              </a:ext>
            </a:extLst>
          </p:cNvPr>
          <p:cNvSpPr/>
          <p:nvPr/>
        </p:nvSpPr>
        <p:spPr>
          <a:xfrm>
            <a:off x="6563497" y="3499382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72427CC-C8DA-48A5-CBD8-66819DC91A29}"/>
              </a:ext>
            </a:extLst>
          </p:cNvPr>
          <p:cNvSpPr/>
          <p:nvPr/>
        </p:nvSpPr>
        <p:spPr>
          <a:xfrm>
            <a:off x="6699575" y="349953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B7B5023-04FB-EFFF-7FA5-924F560836EE}"/>
              </a:ext>
            </a:extLst>
          </p:cNvPr>
          <p:cNvSpPr/>
          <p:nvPr/>
        </p:nvSpPr>
        <p:spPr>
          <a:xfrm>
            <a:off x="6763780" y="3500660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C0EC9076-7371-A946-A9B1-5FB96DAD85F6}"/>
              </a:ext>
            </a:extLst>
          </p:cNvPr>
          <p:cNvSpPr/>
          <p:nvPr/>
        </p:nvSpPr>
        <p:spPr>
          <a:xfrm>
            <a:off x="6825148" y="3499382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D3F7A567-AF1B-5AA9-2F79-710E37293314}"/>
              </a:ext>
            </a:extLst>
          </p:cNvPr>
          <p:cNvSpPr/>
          <p:nvPr/>
        </p:nvSpPr>
        <p:spPr>
          <a:xfrm>
            <a:off x="6881267" y="3503902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71434159-F692-AC5D-6E66-802E2A8DAD9D}"/>
              </a:ext>
            </a:extLst>
          </p:cNvPr>
          <p:cNvSpPr/>
          <p:nvPr/>
        </p:nvSpPr>
        <p:spPr>
          <a:xfrm>
            <a:off x="7017290" y="3507650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D8B1A11-4341-26A6-27C9-45CB9B1FA76A}"/>
              </a:ext>
            </a:extLst>
          </p:cNvPr>
          <p:cNvSpPr/>
          <p:nvPr/>
        </p:nvSpPr>
        <p:spPr>
          <a:xfrm>
            <a:off x="7081495" y="3508773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87581B9C-08FE-340A-A429-5BBF83FDE0A3}"/>
              </a:ext>
            </a:extLst>
          </p:cNvPr>
          <p:cNvSpPr/>
          <p:nvPr/>
        </p:nvSpPr>
        <p:spPr>
          <a:xfrm>
            <a:off x="7142863" y="3507495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5F9A721C-984C-2E0E-7416-603AE79926D9}"/>
              </a:ext>
            </a:extLst>
          </p:cNvPr>
          <p:cNvSpPr/>
          <p:nvPr/>
        </p:nvSpPr>
        <p:spPr>
          <a:xfrm>
            <a:off x="7292582" y="3514384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0E660BF4-88E8-67AF-FEB5-45B4E566CFFE}"/>
              </a:ext>
            </a:extLst>
          </p:cNvPr>
          <p:cNvSpPr/>
          <p:nvPr/>
        </p:nvSpPr>
        <p:spPr>
          <a:xfrm>
            <a:off x="7356787" y="351550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00BC23F7-18AA-91D0-94FD-0774EFA335CB}"/>
              </a:ext>
            </a:extLst>
          </p:cNvPr>
          <p:cNvSpPr/>
          <p:nvPr/>
        </p:nvSpPr>
        <p:spPr>
          <a:xfrm>
            <a:off x="7418155" y="3514229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33A0A778-0C98-B887-43A3-F9072A1CF708}"/>
              </a:ext>
            </a:extLst>
          </p:cNvPr>
          <p:cNvSpPr/>
          <p:nvPr/>
        </p:nvSpPr>
        <p:spPr>
          <a:xfrm>
            <a:off x="7605713" y="3507495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3C89A6E0-E325-73E9-B809-A398FD85247B}"/>
              </a:ext>
            </a:extLst>
          </p:cNvPr>
          <p:cNvSpPr/>
          <p:nvPr/>
        </p:nvSpPr>
        <p:spPr>
          <a:xfrm>
            <a:off x="7669918" y="3508618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7618C3E6-AC9E-8102-7111-1C002152F277}"/>
              </a:ext>
            </a:extLst>
          </p:cNvPr>
          <p:cNvSpPr/>
          <p:nvPr/>
        </p:nvSpPr>
        <p:spPr>
          <a:xfrm>
            <a:off x="7731286" y="3507340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7DA10D5A-D508-CE44-B21B-584776DCD5BA}"/>
              </a:ext>
            </a:extLst>
          </p:cNvPr>
          <p:cNvSpPr/>
          <p:nvPr/>
        </p:nvSpPr>
        <p:spPr>
          <a:xfrm>
            <a:off x="7881005" y="3514229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99ACF673-8F51-8217-9229-70BEEB9DDC3E}"/>
              </a:ext>
            </a:extLst>
          </p:cNvPr>
          <p:cNvSpPr/>
          <p:nvPr/>
        </p:nvSpPr>
        <p:spPr>
          <a:xfrm>
            <a:off x="7942373" y="3512951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E5B2B123-B021-F801-C945-BE043157357A}"/>
              </a:ext>
            </a:extLst>
          </p:cNvPr>
          <p:cNvSpPr/>
          <p:nvPr/>
        </p:nvSpPr>
        <p:spPr>
          <a:xfrm>
            <a:off x="8011680" y="3514229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9CDB51D4-8E6E-DD25-6C56-61FACE80DFA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06100" y="2042967"/>
            <a:ext cx="620699" cy="1874682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0C9D0C90-A108-3477-A555-D2E698175C0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535443" y="1987335"/>
            <a:ext cx="280244" cy="1810227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A9369F5D-51B3-D587-0217-8C1F9112C79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94523" y="2043199"/>
            <a:ext cx="620699" cy="1874682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DD645E65-9E1C-8529-1040-0311D4C4E7B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82382" y="2042967"/>
            <a:ext cx="620699" cy="1874682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a16="http://schemas.microsoft.com/office/drawing/2014/main" id="{7DD2F6AF-528F-DF80-3189-5CB2094DEF2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01821" y="3738800"/>
            <a:ext cx="1751973" cy="144793"/>
          </a:xfrm>
          <a:prstGeom prst="rect">
            <a:avLst/>
          </a:prstGeom>
        </p:spPr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F7606949-E1C6-BE72-3833-D38FDDF9A75D}"/>
              </a:ext>
            </a:extLst>
          </p:cNvPr>
          <p:cNvSpPr txBox="1"/>
          <p:nvPr/>
        </p:nvSpPr>
        <p:spPr>
          <a:xfrm>
            <a:off x="8506729" y="3654161"/>
            <a:ext cx="30318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AD6CFDDD-A8D2-8D5C-315E-67D11E5557ED}"/>
              </a:ext>
            </a:extLst>
          </p:cNvPr>
          <p:cNvSpPr txBox="1"/>
          <p:nvPr/>
        </p:nvSpPr>
        <p:spPr>
          <a:xfrm>
            <a:off x="8704360" y="3653929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08:00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59DBB5A9-AAEA-629A-3440-DB7791D0A482}"/>
              </a:ext>
            </a:extLst>
          </p:cNvPr>
          <p:cNvSpPr txBox="1"/>
          <p:nvPr/>
        </p:nvSpPr>
        <p:spPr>
          <a:xfrm>
            <a:off x="8965215" y="3655703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12:00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976BDF56-8504-A3C2-DD9D-6446F3072B66}"/>
              </a:ext>
            </a:extLst>
          </p:cNvPr>
          <p:cNvSpPr txBox="1"/>
          <p:nvPr/>
        </p:nvSpPr>
        <p:spPr>
          <a:xfrm>
            <a:off x="9232954" y="3653271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</a:t>
            </a: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B04E7A64-442F-672C-EF29-86FFBC29EB6E}"/>
              </a:ext>
            </a:extLst>
          </p:cNvPr>
          <p:cNvSpPr txBox="1"/>
          <p:nvPr/>
        </p:nvSpPr>
        <p:spPr>
          <a:xfrm>
            <a:off x="9528539" y="3650839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20:00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097CB33D-DDCD-31F1-E65E-E4C459600F1A}"/>
              </a:ext>
            </a:extLst>
          </p:cNvPr>
          <p:cNvSpPr txBox="1"/>
          <p:nvPr/>
        </p:nvSpPr>
        <p:spPr>
          <a:xfrm>
            <a:off x="9842425" y="3650840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24:00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AB51F9B9-2A2D-63A8-E8FA-FA1C610A9F90}"/>
              </a:ext>
            </a:extLst>
          </p:cNvPr>
          <p:cNvSpPr txBox="1"/>
          <p:nvPr/>
        </p:nvSpPr>
        <p:spPr>
          <a:xfrm>
            <a:off x="10215031" y="3651559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04:00</a:t>
            </a: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6952FDB7-8425-42A6-1F82-6060BA117094}"/>
              </a:ext>
            </a:extLst>
          </p:cNvPr>
          <p:cNvSpPr/>
          <p:nvPr/>
        </p:nvSpPr>
        <p:spPr>
          <a:xfrm>
            <a:off x="8801821" y="3533292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01BEBC3A-D957-B78A-57B8-6C761A94B215}"/>
              </a:ext>
            </a:extLst>
          </p:cNvPr>
          <p:cNvSpPr/>
          <p:nvPr/>
        </p:nvSpPr>
        <p:spPr>
          <a:xfrm>
            <a:off x="8999994" y="3529935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7694B1DC-1936-6EAF-4D80-923107322EBC}"/>
              </a:ext>
            </a:extLst>
          </p:cNvPr>
          <p:cNvSpPr/>
          <p:nvPr/>
        </p:nvSpPr>
        <p:spPr>
          <a:xfrm>
            <a:off x="9064199" y="3531058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8BE842EB-A464-574C-4A6A-9B850F362053}"/>
              </a:ext>
            </a:extLst>
          </p:cNvPr>
          <p:cNvSpPr/>
          <p:nvPr/>
        </p:nvSpPr>
        <p:spPr>
          <a:xfrm>
            <a:off x="9125817" y="3529780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BF0D1B85-8082-A766-38F9-1B4B27DF11E6}"/>
              </a:ext>
            </a:extLst>
          </p:cNvPr>
          <p:cNvSpPr/>
          <p:nvPr/>
        </p:nvSpPr>
        <p:spPr>
          <a:xfrm>
            <a:off x="9261895" y="3529935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87565231-26DE-02B5-BA0E-37F6DDE32136}"/>
              </a:ext>
            </a:extLst>
          </p:cNvPr>
          <p:cNvSpPr/>
          <p:nvPr/>
        </p:nvSpPr>
        <p:spPr>
          <a:xfrm>
            <a:off x="9326100" y="3531058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0E87A0B3-5A89-C321-885A-5324D92CCDED}"/>
              </a:ext>
            </a:extLst>
          </p:cNvPr>
          <p:cNvSpPr/>
          <p:nvPr/>
        </p:nvSpPr>
        <p:spPr>
          <a:xfrm>
            <a:off x="9387468" y="3529780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7A87042C-4B5D-C529-11BC-D69391C5FFEC}"/>
              </a:ext>
            </a:extLst>
          </p:cNvPr>
          <p:cNvSpPr/>
          <p:nvPr/>
        </p:nvSpPr>
        <p:spPr>
          <a:xfrm>
            <a:off x="9443587" y="3534300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EE8E29AE-E08E-9739-CF6E-69A839677932}"/>
              </a:ext>
            </a:extLst>
          </p:cNvPr>
          <p:cNvSpPr/>
          <p:nvPr/>
        </p:nvSpPr>
        <p:spPr>
          <a:xfrm>
            <a:off x="9579610" y="3538048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187F93C3-739C-329B-BE25-92CCCE96DDC0}"/>
              </a:ext>
            </a:extLst>
          </p:cNvPr>
          <p:cNvSpPr/>
          <p:nvPr/>
        </p:nvSpPr>
        <p:spPr>
          <a:xfrm>
            <a:off x="9643815" y="3539171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F5D561CB-D806-F55C-1687-77C05A91F415}"/>
              </a:ext>
            </a:extLst>
          </p:cNvPr>
          <p:cNvSpPr/>
          <p:nvPr/>
        </p:nvSpPr>
        <p:spPr>
          <a:xfrm>
            <a:off x="9705183" y="3537893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8DDF75DD-90E6-F455-723E-24B8E735AB02}"/>
              </a:ext>
            </a:extLst>
          </p:cNvPr>
          <p:cNvSpPr/>
          <p:nvPr/>
        </p:nvSpPr>
        <p:spPr>
          <a:xfrm>
            <a:off x="9854902" y="3544782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1A7FA0F0-65CB-14D9-DBE1-34988D3536BC}"/>
              </a:ext>
            </a:extLst>
          </p:cNvPr>
          <p:cNvSpPr/>
          <p:nvPr/>
        </p:nvSpPr>
        <p:spPr>
          <a:xfrm>
            <a:off x="9919107" y="3545905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4D08254C-0FDF-4649-0A5D-78A73973BA73}"/>
              </a:ext>
            </a:extLst>
          </p:cNvPr>
          <p:cNvSpPr/>
          <p:nvPr/>
        </p:nvSpPr>
        <p:spPr>
          <a:xfrm>
            <a:off x="9980475" y="354462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393EB538-D89A-67E9-3B43-2F441740FBF8}"/>
              </a:ext>
            </a:extLst>
          </p:cNvPr>
          <p:cNvSpPr/>
          <p:nvPr/>
        </p:nvSpPr>
        <p:spPr>
          <a:xfrm>
            <a:off x="10168033" y="3537893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8420931C-3279-7532-AB09-AA2B57FC1EB0}"/>
              </a:ext>
            </a:extLst>
          </p:cNvPr>
          <p:cNvSpPr/>
          <p:nvPr/>
        </p:nvSpPr>
        <p:spPr>
          <a:xfrm>
            <a:off x="10232238" y="3539016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F1702F94-0EFA-C12C-1231-39239C22C5A2}"/>
              </a:ext>
            </a:extLst>
          </p:cNvPr>
          <p:cNvSpPr/>
          <p:nvPr/>
        </p:nvSpPr>
        <p:spPr>
          <a:xfrm>
            <a:off x="10293606" y="3537738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593607BF-C2C4-D72B-BC96-8F69B72BF408}"/>
              </a:ext>
            </a:extLst>
          </p:cNvPr>
          <p:cNvSpPr/>
          <p:nvPr/>
        </p:nvSpPr>
        <p:spPr>
          <a:xfrm>
            <a:off x="10443325" y="354462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8E7AD665-5E0F-80C9-55C7-7652E2E71EB2}"/>
              </a:ext>
            </a:extLst>
          </p:cNvPr>
          <p:cNvSpPr/>
          <p:nvPr/>
        </p:nvSpPr>
        <p:spPr>
          <a:xfrm>
            <a:off x="10504693" y="3543349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B9732863-93F6-9B14-4077-BEF951BA614D}"/>
              </a:ext>
            </a:extLst>
          </p:cNvPr>
          <p:cNvSpPr/>
          <p:nvPr/>
        </p:nvSpPr>
        <p:spPr>
          <a:xfrm>
            <a:off x="10574000" y="354462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28B392-12B8-0029-ADF2-D4F4B9F69F5D}"/>
              </a:ext>
            </a:extLst>
          </p:cNvPr>
          <p:cNvSpPr txBox="1"/>
          <p:nvPr/>
        </p:nvSpPr>
        <p:spPr>
          <a:xfrm>
            <a:off x="8955200" y="1794687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29C6BF8-4CA1-0F08-AF6A-A2F9F73AF02B}"/>
              </a:ext>
            </a:extLst>
          </p:cNvPr>
          <p:cNvSpPr txBox="1"/>
          <p:nvPr/>
        </p:nvSpPr>
        <p:spPr>
          <a:xfrm>
            <a:off x="6527346" y="1789479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B66D393-072E-6490-A907-6E3634121E5F}"/>
              </a:ext>
            </a:extLst>
          </p:cNvPr>
          <p:cNvSpPr/>
          <p:nvPr/>
        </p:nvSpPr>
        <p:spPr>
          <a:xfrm>
            <a:off x="10614938" y="194407"/>
            <a:ext cx="1472338" cy="33601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</a:rPr>
              <a:t>&lt;Common&gt;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08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3020" y="78104"/>
            <a:ext cx="1218897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Dashboard</a:t>
            </a:r>
            <a:endParaRPr lang="ja-JP" alt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71" name="図 170">
            <a:extLst>
              <a:ext uri="{FF2B5EF4-FFF2-40B4-BE49-F238E27FC236}">
                <a16:creationId xmlns:a16="http://schemas.microsoft.com/office/drawing/2014/main" id="{D758CABB-010F-92D3-A4CB-B320A6FE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3" y="1100960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2" name="図 171">
            <a:extLst>
              <a:ext uri="{FF2B5EF4-FFF2-40B4-BE49-F238E27FC236}">
                <a16:creationId xmlns:a16="http://schemas.microsoft.com/office/drawing/2014/main" id="{F72D6907-4B2B-18D0-599B-088B6EF57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315" y="5472542"/>
            <a:ext cx="525826" cy="455687"/>
          </a:xfrm>
          <a:prstGeom prst="rect">
            <a:avLst/>
          </a:prstGeom>
        </p:spPr>
      </p:pic>
      <p:pic>
        <p:nvPicPr>
          <p:cNvPr id="173" name="図 172">
            <a:extLst>
              <a:ext uri="{FF2B5EF4-FFF2-40B4-BE49-F238E27FC236}">
                <a16:creationId xmlns:a16="http://schemas.microsoft.com/office/drawing/2014/main" id="{63A4D6E1-FD53-7E25-EB20-CE8A6A770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38" y="1546718"/>
            <a:ext cx="2176253" cy="2674632"/>
          </a:xfrm>
          <a:prstGeom prst="rect">
            <a:avLst/>
          </a:prstGeom>
        </p:spPr>
      </p:pic>
      <p:pic>
        <p:nvPicPr>
          <p:cNvPr id="174" name="図 173">
            <a:extLst>
              <a:ext uri="{FF2B5EF4-FFF2-40B4-BE49-F238E27FC236}">
                <a16:creationId xmlns:a16="http://schemas.microsoft.com/office/drawing/2014/main" id="{47B068FC-611D-BFCD-11F5-BC68B364B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1" b="-286"/>
          <a:stretch/>
        </p:blipFill>
        <p:spPr>
          <a:xfrm>
            <a:off x="264983" y="5576350"/>
            <a:ext cx="2302158" cy="527329"/>
          </a:xfrm>
          <a:prstGeom prst="rect">
            <a:avLst/>
          </a:prstGeom>
        </p:spPr>
      </p:pic>
      <p:pic>
        <p:nvPicPr>
          <p:cNvPr id="175" name="図 174">
            <a:extLst>
              <a:ext uri="{FF2B5EF4-FFF2-40B4-BE49-F238E27FC236}">
                <a16:creationId xmlns:a16="http://schemas.microsoft.com/office/drawing/2014/main" id="{D79252D1-3C91-D210-2595-5689CD3C8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38" y="5612747"/>
            <a:ext cx="2105388" cy="296433"/>
          </a:xfrm>
          <a:prstGeom prst="rect">
            <a:avLst/>
          </a:prstGeom>
        </p:spPr>
      </p:pic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BBB25FD3-818C-6907-03FA-B0B9D46A3087}"/>
              </a:ext>
            </a:extLst>
          </p:cNvPr>
          <p:cNvSpPr txBox="1"/>
          <p:nvPr/>
        </p:nvSpPr>
        <p:spPr>
          <a:xfrm>
            <a:off x="377816" y="5815257"/>
            <a:ext cx="354584" cy="169277"/>
          </a:xfrm>
          <a:prstGeom prst="rect">
            <a:avLst/>
          </a:prstGeom>
          <a:solidFill>
            <a:schemeClr val="bg1">
              <a:tint val="90000"/>
              <a:shade val="97000"/>
              <a:satMod val="13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7" name="グラフィックス 176" descr="チェックリスト 単色塗りつぶし">
            <a:extLst>
              <a:ext uri="{FF2B5EF4-FFF2-40B4-BE49-F238E27FC236}">
                <a16:creationId xmlns:a16="http://schemas.microsoft.com/office/drawing/2014/main" id="{5E4B0AF0-B6E0-881A-36DB-4F800AB855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0370" y="5642381"/>
            <a:ext cx="203064" cy="203064"/>
          </a:xfrm>
          <a:prstGeom prst="rect">
            <a:avLst/>
          </a:prstGeom>
        </p:spPr>
      </p:pic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9204FFE9-69E8-48CD-78B0-A3B29309BF89}"/>
              </a:ext>
            </a:extLst>
          </p:cNvPr>
          <p:cNvSpPr txBox="1"/>
          <p:nvPr/>
        </p:nvSpPr>
        <p:spPr>
          <a:xfrm>
            <a:off x="821022" y="5815257"/>
            <a:ext cx="2568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9" name="グラフィックス 178" descr="ユーザー 単色塗りつぶし">
            <a:extLst>
              <a:ext uri="{FF2B5EF4-FFF2-40B4-BE49-F238E27FC236}">
                <a16:creationId xmlns:a16="http://schemas.microsoft.com/office/drawing/2014/main" id="{227F73E5-4A6E-13DB-C8F9-B0C4146CE9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2592" y="5642381"/>
            <a:ext cx="224763" cy="224763"/>
          </a:xfrm>
          <a:prstGeom prst="rect">
            <a:avLst/>
          </a:prstGeom>
        </p:spPr>
      </p:pic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3D025C06-0B85-79CE-9943-B43C55EB33F2}"/>
              </a:ext>
            </a:extLst>
          </p:cNvPr>
          <p:cNvSpPr txBox="1"/>
          <p:nvPr/>
        </p:nvSpPr>
        <p:spPr>
          <a:xfrm>
            <a:off x="1125169" y="5815257"/>
            <a:ext cx="45076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kumimoji="1" lang="ja-JP" altLang="en-US" sz="500" dirty="0">
              <a:solidFill>
                <a:schemeClr val="tx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グラフィックス 180" descr="日毎カレンダー 単色塗りつぶし">
            <a:extLst>
              <a:ext uri="{FF2B5EF4-FFF2-40B4-BE49-F238E27FC236}">
                <a16:creationId xmlns:a16="http://schemas.microsoft.com/office/drawing/2014/main" id="{C7D3122E-917A-A41C-A5FB-15757E2E88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38238" y="5642380"/>
            <a:ext cx="224763" cy="224763"/>
          </a:xfrm>
          <a:prstGeom prst="rect">
            <a:avLst/>
          </a:prstGeom>
        </p:spPr>
      </p:pic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F20EB8BB-8693-4900-AE8A-C3F6494713B2}"/>
              </a:ext>
            </a:extLst>
          </p:cNvPr>
          <p:cNvSpPr txBox="1"/>
          <p:nvPr/>
        </p:nvSpPr>
        <p:spPr>
          <a:xfrm>
            <a:off x="1560303" y="5824655"/>
            <a:ext cx="4956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kumimoji="1" lang="ja-JP" altLang="en-US" sz="5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3BE7D9BB-7AF1-117A-26D1-3E464E6AF89F}"/>
              </a:ext>
            </a:extLst>
          </p:cNvPr>
          <p:cNvSpPr txBox="1"/>
          <p:nvPr/>
        </p:nvSpPr>
        <p:spPr>
          <a:xfrm>
            <a:off x="2042879" y="5826560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" name="グラフィックス 183" descr="棒グラフ 単色塗りつぶし">
            <a:extLst>
              <a:ext uri="{FF2B5EF4-FFF2-40B4-BE49-F238E27FC236}">
                <a16:creationId xmlns:a16="http://schemas.microsoft.com/office/drawing/2014/main" id="{61DE9EB8-28AA-F27B-5F5C-202C61B275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71317" y="5627592"/>
            <a:ext cx="254337" cy="254337"/>
          </a:xfrm>
          <a:prstGeom prst="rect">
            <a:avLst/>
          </a:prstGeom>
        </p:spPr>
      </p:pic>
      <p:pic>
        <p:nvPicPr>
          <p:cNvPr id="185" name="グラフィックス 184" descr="歯車 1 つ 単色塗りつぶし">
            <a:extLst>
              <a:ext uri="{FF2B5EF4-FFF2-40B4-BE49-F238E27FC236}">
                <a16:creationId xmlns:a16="http://schemas.microsoft.com/office/drawing/2014/main" id="{23204674-DDB4-42BA-85E8-87D41048A5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105472" y="5627592"/>
            <a:ext cx="246888" cy="246888"/>
          </a:xfrm>
          <a:prstGeom prst="rect">
            <a:avLst/>
          </a:prstGeom>
        </p:spPr>
      </p:pic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71B342F8-A555-3551-F630-1D3801016677}"/>
              </a:ext>
            </a:extLst>
          </p:cNvPr>
          <p:cNvSpPr txBox="1"/>
          <p:nvPr/>
        </p:nvSpPr>
        <p:spPr>
          <a:xfrm>
            <a:off x="264983" y="1544813"/>
            <a:ext cx="119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A7D13917-0644-AB87-C2C3-80501AF2B565}"/>
              </a:ext>
            </a:extLst>
          </p:cNvPr>
          <p:cNvSpPr txBox="1"/>
          <p:nvPr/>
        </p:nvSpPr>
        <p:spPr>
          <a:xfrm>
            <a:off x="1447253" y="1560202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矢印: 右 205">
            <a:extLst>
              <a:ext uri="{FF2B5EF4-FFF2-40B4-BE49-F238E27FC236}">
                <a16:creationId xmlns:a16="http://schemas.microsoft.com/office/drawing/2014/main" id="{083843D5-47C0-6A7F-74CB-C9E8C1B66A58}"/>
              </a:ext>
            </a:extLst>
          </p:cNvPr>
          <p:cNvSpPr/>
          <p:nvPr/>
        </p:nvSpPr>
        <p:spPr>
          <a:xfrm rot="5400000">
            <a:off x="2657601" y="2971451"/>
            <a:ext cx="1017505" cy="365125"/>
          </a:xfrm>
          <a:prstGeom prst="right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AA7D582E-DF10-CED7-AB39-1EA889CB6B24}"/>
              </a:ext>
            </a:extLst>
          </p:cNvPr>
          <p:cNvSpPr txBox="1"/>
          <p:nvPr/>
        </p:nvSpPr>
        <p:spPr>
          <a:xfrm>
            <a:off x="2975792" y="2256801"/>
            <a:ext cx="22743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“Response time" will be clickable.</a:t>
            </a: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37B0E040-BDEE-C0AC-89FA-083C88FEDFC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87982" y="1993902"/>
            <a:ext cx="1119888" cy="70784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D16CB161-131F-9A6F-F02B-D0CF5358875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387" y="2063452"/>
            <a:ext cx="1075315" cy="569258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327DDC5-843F-9E28-81D3-05BEA35635B1}"/>
              </a:ext>
            </a:extLst>
          </p:cNvPr>
          <p:cNvSpPr txBox="1"/>
          <p:nvPr/>
        </p:nvSpPr>
        <p:spPr>
          <a:xfrm>
            <a:off x="309387" y="2019798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handled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0507C53-EB7C-0F10-B699-B2539B893B10}"/>
              </a:ext>
            </a:extLst>
          </p:cNvPr>
          <p:cNvSpPr txBox="1"/>
          <p:nvPr/>
        </p:nvSpPr>
        <p:spPr>
          <a:xfrm>
            <a:off x="645040" y="2312446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55F69AA9-AA6A-FF69-4DB1-166817D6BFF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19621" y="1991668"/>
            <a:ext cx="1119888" cy="707840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A18FEB0C-0C80-3C13-256C-E4EC135C33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1026" y="2061218"/>
            <a:ext cx="1075315" cy="569258"/>
          </a:xfrm>
          <a:prstGeom prst="rect">
            <a:avLst/>
          </a:prstGeom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BBE7D01-6C16-EFCD-7DF2-408EA69EE233}"/>
              </a:ext>
            </a:extLst>
          </p:cNvPr>
          <p:cNvSpPr txBox="1"/>
          <p:nvPr/>
        </p:nvSpPr>
        <p:spPr>
          <a:xfrm>
            <a:off x="1441026" y="2017564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handled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566DEDE-AECF-A3DD-12D4-92585740A804}"/>
              </a:ext>
            </a:extLst>
          </p:cNvPr>
          <p:cNvSpPr txBox="1"/>
          <p:nvPr/>
        </p:nvSpPr>
        <p:spPr>
          <a:xfrm>
            <a:off x="1776679" y="2310212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B289722D-DDE7-8058-3411-D973DBE80A6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87982" y="2718678"/>
            <a:ext cx="1119888" cy="707840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D471BB4E-E055-7D78-239E-81F33E25194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387" y="2788228"/>
            <a:ext cx="1075315" cy="569258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64BD318C-71BF-820E-EB50-47F4B9A197FD}"/>
              </a:ext>
            </a:extLst>
          </p:cNvPr>
          <p:cNvSpPr txBox="1"/>
          <p:nvPr/>
        </p:nvSpPr>
        <p:spPr>
          <a:xfrm>
            <a:off x="309387" y="2744574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9F1A4486-6966-E01C-E246-0F28BF061FE0}"/>
              </a:ext>
            </a:extLst>
          </p:cNvPr>
          <p:cNvSpPr txBox="1"/>
          <p:nvPr/>
        </p:nvSpPr>
        <p:spPr>
          <a:xfrm>
            <a:off x="645040" y="3037222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0F909DA8-08DB-318C-F3C2-B973742C040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19621" y="2716444"/>
            <a:ext cx="1119888" cy="707840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ABBF2D4F-A331-4407-DDB7-05DEAC914C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1026" y="2785994"/>
            <a:ext cx="1075315" cy="569258"/>
          </a:xfrm>
          <a:prstGeom prst="rect">
            <a:avLst/>
          </a:prstGeom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E9AB7C15-687F-BD5B-9544-D85B639FC2B2}"/>
              </a:ext>
            </a:extLst>
          </p:cNvPr>
          <p:cNvSpPr txBox="1"/>
          <p:nvPr/>
        </p:nvSpPr>
        <p:spPr>
          <a:xfrm>
            <a:off x="1441026" y="2742340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9FAAD6C6-2DD1-5FE8-0AB5-0CF1A0954CB6}"/>
              </a:ext>
            </a:extLst>
          </p:cNvPr>
          <p:cNvSpPr txBox="1"/>
          <p:nvPr/>
        </p:nvSpPr>
        <p:spPr>
          <a:xfrm>
            <a:off x="1776679" y="3034988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936FE89F-9582-0604-54F9-5D8E17F7DD5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94209" y="3433344"/>
            <a:ext cx="1119888" cy="707840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F5F24422-907F-90CE-513D-6874B4259A6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5614" y="3502894"/>
            <a:ext cx="1075315" cy="569258"/>
          </a:xfrm>
          <a:prstGeom prst="rect">
            <a:avLst/>
          </a:prstGeom>
        </p:spPr>
      </p:pic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2FB27E59-1939-AE8C-8D71-E5C2DEF8419E}"/>
              </a:ext>
            </a:extLst>
          </p:cNvPr>
          <p:cNvSpPr txBox="1"/>
          <p:nvPr/>
        </p:nvSpPr>
        <p:spPr>
          <a:xfrm>
            <a:off x="315614" y="3459240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36637ABD-56D2-AD93-1C2C-5880D8D319DB}"/>
              </a:ext>
            </a:extLst>
          </p:cNvPr>
          <p:cNvSpPr txBox="1"/>
          <p:nvPr/>
        </p:nvSpPr>
        <p:spPr>
          <a:xfrm>
            <a:off x="651267" y="3751888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F0B841F6-EEB8-6CAB-50E6-1F2645A7FB4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25848" y="3431110"/>
            <a:ext cx="1119888" cy="707840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AC1E8FF3-E627-19C6-4977-0F5B5581F42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7253" y="3500660"/>
            <a:ext cx="1075315" cy="569258"/>
          </a:xfrm>
          <a:prstGeom prst="rect">
            <a:avLst/>
          </a:prstGeom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D656BF82-2F32-0690-7221-1ADD729E0316}"/>
              </a:ext>
            </a:extLst>
          </p:cNvPr>
          <p:cNvSpPr txBox="1"/>
          <p:nvPr/>
        </p:nvSpPr>
        <p:spPr>
          <a:xfrm>
            <a:off x="1447253" y="3457006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802B98AE-43E9-797A-09E9-CB51072EA094}"/>
              </a:ext>
            </a:extLst>
          </p:cNvPr>
          <p:cNvSpPr txBox="1"/>
          <p:nvPr/>
        </p:nvSpPr>
        <p:spPr>
          <a:xfrm>
            <a:off x="1782906" y="3749654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7B77BAF0-39BA-5CC6-D444-70F274D1FB1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95923" y="4142695"/>
            <a:ext cx="1119888" cy="707840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F877DF54-DF90-75DE-7D6E-5127600629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7328" y="4212245"/>
            <a:ext cx="1075315" cy="569258"/>
          </a:xfrm>
          <a:prstGeom prst="rect">
            <a:avLst/>
          </a:prstGeom>
        </p:spPr>
      </p:pic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15BF5E2-D30E-0290-030C-1EFA5B30EB49}"/>
              </a:ext>
            </a:extLst>
          </p:cNvPr>
          <p:cNvSpPr txBox="1"/>
          <p:nvPr/>
        </p:nvSpPr>
        <p:spPr>
          <a:xfrm>
            <a:off x="317328" y="4168591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49E9BCCE-0DE1-617C-2A6E-36A6428904F1}"/>
              </a:ext>
            </a:extLst>
          </p:cNvPr>
          <p:cNvSpPr txBox="1"/>
          <p:nvPr/>
        </p:nvSpPr>
        <p:spPr>
          <a:xfrm>
            <a:off x="652981" y="4461239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5484595F-4FE7-2017-A881-C798C9BCD33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27562" y="4140461"/>
            <a:ext cx="1119888" cy="707840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9E0F61A2-4BCD-6D8C-050C-579B04B63D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8967" y="4210011"/>
            <a:ext cx="1075315" cy="569258"/>
          </a:xfrm>
          <a:prstGeom prst="rect">
            <a:avLst/>
          </a:prstGeom>
        </p:spPr>
      </p:pic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F23EE264-1CA9-5E02-B543-E671F0EB593C}"/>
              </a:ext>
            </a:extLst>
          </p:cNvPr>
          <p:cNvSpPr txBox="1"/>
          <p:nvPr/>
        </p:nvSpPr>
        <p:spPr>
          <a:xfrm>
            <a:off x="1448967" y="4166357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06723C7B-6A44-2CB0-D85F-B46F0AB4952F}"/>
              </a:ext>
            </a:extLst>
          </p:cNvPr>
          <p:cNvSpPr txBox="1"/>
          <p:nvPr/>
        </p:nvSpPr>
        <p:spPr>
          <a:xfrm>
            <a:off x="1784620" y="4459005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" name="図 112">
            <a:extLst>
              <a:ext uri="{FF2B5EF4-FFF2-40B4-BE49-F238E27FC236}">
                <a16:creationId xmlns:a16="http://schemas.microsoft.com/office/drawing/2014/main" id="{C522CEDF-692A-BE57-17F4-9B4A6136822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87982" y="4843779"/>
            <a:ext cx="1119888" cy="707840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0B374718-5693-41D2-C982-6A4E3962E62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387" y="4913329"/>
            <a:ext cx="1075315" cy="569258"/>
          </a:xfrm>
          <a:prstGeom prst="rect">
            <a:avLst/>
          </a:prstGeom>
        </p:spPr>
      </p:pic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646D338F-985D-202A-1E37-841D7BB4E775}"/>
              </a:ext>
            </a:extLst>
          </p:cNvPr>
          <p:cNvSpPr txBox="1"/>
          <p:nvPr/>
        </p:nvSpPr>
        <p:spPr>
          <a:xfrm>
            <a:off x="309387" y="4869675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198A2026-F218-9AD5-E060-7FC818D72361}"/>
              </a:ext>
            </a:extLst>
          </p:cNvPr>
          <p:cNvSpPr txBox="1"/>
          <p:nvPr/>
        </p:nvSpPr>
        <p:spPr>
          <a:xfrm>
            <a:off x="645040" y="5162323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図 116">
            <a:extLst>
              <a:ext uri="{FF2B5EF4-FFF2-40B4-BE49-F238E27FC236}">
                <a16:creationId xmlns:a16="http://schemas.microsoft.com/office/drawing/2014/main" id="{C67919A3-D145-6B1C-A126-0AEBF50A9BF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19621" y="4841545"/>
            <a:ext cx="1119888" cy="707840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C8AFFD40-EE8D-71F5-2191-BCB5B21363E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1026" y="4911095"/>
            <a:ext cx="1075315" cy="569258"/>
          </a:xfrm>
          <a:prstGeom prst="rect">
            <a:avLst/>
          </a:prstGeom>
        </p:spPr>
      </p:pic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31605DE5-7029-CB52-A1A5-5EC75B2F64AB}"/>
              </a:ext>
            </a:extLst>
          </p:cNvPr>
          <p:cNvSpPr txBox="1"/>
          <p:nvPr/>
        </p:nvSpPr>
        <p:spPr>
          <a:xfrm>
            <a:off x="1441026" y="4867441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E8CE98BE-C8AF-62FA-4415-5B48CA86BE20}"/>
              </a:ext>
            </a:extLst>
          </p:cNvPr>
          <p:cNvSpPr txBox="1"/>
          <p:nvPr/>
        </p:nvSpPr>
        <p:spPr>
          <a:xfrm>
            <a:off x="1776679" y="5160089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CA57EF98-5CFC-C44A-3A31-8E136B43AFCE}"/>
              </a:ext>
            </a:extLst>
          </p:cNvPr>
          <p:cNvSpPr txBox="1"/>
          <p:nvPr/>
        </p:nvSpPr>
        <p:spPr>
          <a:xfrm>
            <a:off x="352515" y="1748758"/>
            <a:ext cx="3544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9D7F8909-DCA2-B7AC-1444-0506551B0F66}"/>
              </a:ext>
            </a:extLst>
          </p:cNvPr>
          <p:cNvSpPr txBox="1"/>
          <p:nvPr/>
        </p:nvSpPr>
        <p:spPr>
          <a:xfrm>
            <a:off x="752898" y="1753838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800B6E67-4E70-DF8D-DFB4-CE5807724005}"/>
              </a:ext>
            </a:extLst>
          </p:cNvPr>
          <p:cNvSpPr txBox="1"/>
          <p:nvPr/>
        </p:nvSpPr>
        <p:spPr>
          <a:xfrm>
            <a:off x="1585156" y="1745086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1w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96AFC8A5-10BF-C999-4A81-EA7DA594C1B0}"/>
              </a:ext>
            </a:extLst>
          </p:cNvPr>
          <p:cNvSpPr txBox="1"/>
          <p:nvPr/>
        </p:nvSpPr>
        <p:spPr>
          <a:xfrm>
            <a:off x="1983663" y="1755066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6" name="図 125">
            <a:extLst>
              <a:ext uri="{FF2B5EF4-FFF2-40B4-BE49-F238E27FC236}">
                <a16:creationId xmlns:a16="http://schemas.microsoft.com/office/drawing/2014/main" id="{0678573D-D861-36DB-0495-F35ADD1EB5E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187" y="1113990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7" name="図 126">
            <a:extLst>
              <a:ext uri="{FF2B5EF4-FFF2-40B4-BE49-F238E27FC236}">
                <a16:creationId xmlns:a16="http://schemas.microsoft.com/office/drawing/2014/main" id="{F12E7B6A-DF51-A771-591C-2C6763FEC55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63657" y="1557828"/>
            <a:ext cx="992737" cy="246236"/>
          </a:xfrm>
          <a:prstGeom prst="rect">
            <a:avLst/>
          </a:prstGeom>
        </p:spPr>
      </p:pic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029AA4DA-3337-CE04-19F2-57D2388CDC71}"/>
              </a:ext>
            </a:extLst>
          </p:cNvPr>
          <p:cNvSpPr txBox="1"/>
          <p:nvPr/>
        </p:nvSpPr>
        <p:spPr>
          <a:xfrm>
            <a:off x="5970542" y="1492135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 (Overall)</a:t>
            </a:r>
          </a:p>
        </p:txBody>
      </p:sp>
      <p:sp>
        <p:nvSpPr>
          <p:cNvPr id="167" name="矢印: 右 166">
            <a:extLst>
              <a:ext uri="{FF2B5EF4-FFF2-40B4-BE49-F238E27FC236}">
                <a16:creationId xmlns:a16="http://schemas.microsoft.com/office/drawing/2014/main" id="{E606FC1B-EF84-B37C-BC20-6A107D2E2129}"/>
              </a:ext>
            </a:extLst>
          </p:cNvPr>
          <p:cNvSpPr/>
          <p:nvPr/>
        </p:nvSpPr>
        <p:spPr>
          <a:xfrm>
            <a:off x="2959337" y="1851334"/>
            <a:ext cx="2533413" cy="365125"/>
          </a:xfrm>
          <a:prstGeom prst="right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68" name="四角形: 角を丸くする 167">
            <a:extLst>
              <a:ext uri="{FF2B5EF4-FFF2-40B4-BE49-F238E27FC236}">
                <a16:creationId xmlns:a16="http://schemas.microsoft.com/office/drawing/2014/main" id="{93610D19-26F4-83DC-F523-B9F7AFE4FDAC}"/>
              </a:ext>
            </a:extLst>
          </p:cNvPr>
          <p:cNvSpPr/>
          <p:nvPr/>
        </p:nvSpPr>
        <p:spPr>
          <a:xfrm>
            <a:off x="1180962" y="1765217"/>
            <a:ext cx="440616" cy="23483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24h</a:t>
            </a:r>
            <a:endParaRPr kumimoji="1" lang="ja-JP" alt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正方形/長方形 164">
            <a:extLst>
              <a:ext uri="{FF2B5EF4-FFF2-40B4-BE49-F238E27FC236}">
                <a16:creationId xmlns:a16="http://schemas.microsoft.com/office/drawing/2014/main" id="{C5D4B4B9-7DED-E86C-08DD-6D976DCB8E40}"/>
              </a:ext>
            </a:extLst>
          </p:cNvPr>
          <p:cNvSpPr/>
          <p:nvPr/>
        </p:nvSpPr>
        <p:spPr>
          <a:xfrm>
            <a:off x="200060" y="4803333"/>
            <a:ext cx="1206204" cy="796171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720D9C35-3BC9-8D15-C247-722959D282A6}"/>
              </a:ext>
            </a:extLst>
          </p:cNvPr>
          <p:cNvSpPr/>
          <p:nvPr/>
        </p:nvSpPr>
        <p:spPr>
          <a:xfrm>
            <a:off x="1438087" y="4810152"/>
            <a:ext cx="1206204" cy="796171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169" name="図 168">
            <a:extLst>
              <a:ext uri="{FF2B5EF4-FFF2-40B4-BE49-F238E27FC236}">
                <a16:creationId xmlns:a16="http://schemas.microsoft.com/office/drawing/2014/main" id="{A89E9002-8992-C55E-F7D7-41A5276E7F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60" y="1101074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0" name="図 169">
            <a:extLst>
              <a:ext uri="{FF2B5EF4-FFF2-40B4-BE49-F238E27FC236}">
                <a16:creationId xmlns:a16="http://schemas.microsoft.com/office/drawing/2014/main" id="{44CA35DE-4AB5-3122-9ED0-E947C5D8D93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36730" y="1544912"/>
            <a:ext cx="992737" cy="246236"/>
          </a:xfrm>
          <a:prstGeom prst="rect">
            <a:avLst/>
          </a:prstGeom>
        </p:spPr>
      </p:pic>
      <p:sp>
        <p:nvSpPr>
          <p:cNvPr id="188" name="テキスト ボックス 187">
            <a:extLst>
              <a:ext uri="{FF2B5EF4-FFF2-40B4-BE49-F238E27FC236}">
                <a16:creationId xmlns:a16="http://schemas.microsoft.com/office/drawing/2014/main" id="{B4349A19-CA6B-244A-096F-60DB0491C542}"/>
              </a:ext>
            </a:extLst>
          </p:cNvPr>
          <p:cNvSpPr txBox="1"/>
          <p:nvPr/>
        </p:nvSpPr>
        <p:spPr>
          <a:xfrm>
            <a:off x="8443615" y="1479219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 (Individual)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73CFD9C-17C8-C6C2-3C53-3625B0DAC36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06949" y="1767364"/>
            <a:ext cx="2244222" cy="305051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EFD4F15-27F6-1638-72C7-238803091FF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65535" y="1781901"/>
            <a:ext cx="2244222" cy="305051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D048ED7-70DE-4864-0BD3-3C63DA64455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43780" y="2012569"/>
            <a:ext cx="620699" cy="187468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C30AB1F-88D5-725A-BE1F-EC2502A1DAF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973123" y="1956937"/>
            <a:ext cx="280244" cy="181022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8A716EF-B7F4-1FD8-FD64-74BDEBA3CD5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32203" y="2012801"/>
            <a:ext cx="620699" cy="187468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2FA83A4-B0F8-40CD-2D8F-068A655D49B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20062" y="2012569"/>
            <a:ext cx="620699" cy="187468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AFD6F5B-BAFA-7614-011A-E9CA70AA1AF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39501" y="3708402"/>
            <a:ext cx="1751973" cy="14479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17A4205-EA15-AFA0-71D7-397ADFE98661}"/>
              </a:ext>
            </a:extLst>
          </p:cNvPr>
          <p:cNvSpPr txBox="1"/>
          <p:nvPr/>
        </p:nvSpPr>
        <p:spPr>
          <a:xfrm>
            <a:off x="5944409" y="3623763"/>
            <a:ext cx="30318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02D0700-D8D9-E83D-151D-76A508FF0587}"/>
              </a:ext>
            </a:extLst>
          </p:cNvPr>
          <p:cNvSpPr txBox="1"/>
          <p:nvPr/>
        </p:nvSpPr>
        <p:spPr>
          <a:xfrm>
            <a:off x="6142040" y="3623531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08:00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FFF8FC1-470D-B436-DA41-6B00D60B4F79}"/>
              </a:ext>
            </a:extLst>
          </p:cNvPr>
          <p:cNvSpPr txBox="1"/>
          <p:nvPr/>
        </p:nvSpPr>
        <p:spPr>
          <a:xfrm>
            <a:off x="6402895" y="3625305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12:00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0793CA7-CEFD-59BE-C907-5B39C17BC0F5}"/>
              </a:ext>
            </a:extLst>
          </p:cNvPr>
          <p:cNvSpPr txBox="1"/>
          <p:nvPr/>
        </p:nvSpPr>
        <p:spPr>
          <a:xfrm>
            <a:off x="6670634" y="3622873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FB95E7E-E771-1BDD-8B97-95F7DB592211}"/>
              </a:ext>
            </a:extLst>
          </p:cNvPr>
          <p:cNvSpPr txBox="1"/>
          <p:nvPr/>
        </p:nvSpPr>
        <p:spPr>
          <a:xfrm>
            <a:off x="6966219" y="3620441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20:00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70B8B00-B168-BAF3-06E8-0A790CA5C18C}"/>
              </a:ext>
            </a:extLst>
          </p:cNvPr>
          <p:cNvSpPr txBox="1"/>
          <p:nvPr/>
        </p:nvSpPr>
        <p:spPr>
          <a:xfrm>
            <a:off x="7280105" y="3620442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24:00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A1CF303-3CDA-2A89-D5C5-213DB2BB4C77}"/>
              </a:ext>
            </a:extLst>
          </p:cNvPr>
          <p:cNvSpPr txBox="1"/>
          <p:nvPr/>
        </p:nvSpPr>
        <p:spPr>
          <a:xfrm>
            <a:off x="7652711" y="3621161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04:00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2328DD7-7839-416B-6DCE-77EA9FD1B1A2}"/>
              </a:ext>
            </a:extLst>
          </p:cNvPr>
          <p:cNvSpPr/>
          <p:nvPr/>
        </p:nvSpPr>
        <p:spPr>
          <a:xfrm>
            <a:off x="6239501" y="3502894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5300816A-AD0E-FF76-4E1D-39572B349DCF}"/>
              </a:ext>
            </a:extLst>
          </p:cNvPr>
          <p:cNvSpPr/>
          <p:nvPr/>
        </p:nvSpPr>
        <p:spPr>
          <a:xfrm>
            <a:off x="6437674" y="349953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B686FF68-2204-5072-5219-54D467D12784}"/>
              </a:ext>
            </a:extLst>
          </p:cNvPr>
          <p:cNvSpPr/>
          <p:nvPr/>
        </p:nvSpPr>
        <p:spPr>
          <a:xfrm>
            <a:off x="6501879" y="3500660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32E6E97-E085-D5CC-1BED-7AF44EB96A85}"/>
              </a:ext>
            </a:extLst>
          </p:cNvPr>
          <p:cNvSpPr/>
          <p:nvPr/>
        </p:nvSpPr>
        <p:spPr>
          <a:xfrm>
            <a:off x="6563497" y="3499382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72427CC-C8DA-48A5-CBD8-66819DC91A29}"/>
              </a:ext>
            </a:extLst>
          </p:cNvPr>
          <p:cNvSpPr/>
          <p:nvPr/>
        </p:nvSpPr>
        <p:spPr>
          <a:xfrm>
            <a:off x="6699575" y="349953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B7B5023-04FB-EFFF-7FA5-924F560836EE}"/>
              </a:ext>
            </a:extLst>
          </p:cNvPr>
          <p:cNvSpPr/>
          <p:nvPr/>
        </p:nvSpPr>
        <p:spPr>
          <a:xfrm>
            <a:off x="6763780" y="3500660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C0EC9076-7371-A946-A9B1-5FB96DAD85F6}"/>
              </a:ext>
            </a:extLst>
          </p:cNvPr>
          <p:cNvSpPr/>
          <p:nvPr/>
        </p:nvSpPr>
        <p:spPr>
          <a:xfrm>
            <a:off x="6825148" y="3499382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D3F7A567-AF1B-5AA9-2F79-710E37293314}"/>
              </a:ext>
            </a:extLst>
          </p:cNvPr>
          <p:cNvSpPr/>
          <p:nvPr/>
        </p:nvSpPr>
        <p:spPr>
          <a:xfrm>
            <a:off x="6881267" y="3503902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71434159-F692-AC5D-6E66-802E2A8DAD9D}"/>
              </a:ext>
            </a:extLst>
          </p:cNvPr>
          <p:cNvSpPr/>
          <p:nvPr/>
        </p:nvSpPr>
        <p:spPr>
          <a:xfrm>
            <a:off x="7017290" y="3507650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D8B1A11-4341-26A6-27C9-45CB9B1FA76A}"/>
              </a:ext>
            </a:extLst>
          </p:cNvPr>
          <p:cNvSpPr/>
          <p:nvPr/>
        </p:nvSpPr>
        <p:spPr>
          <a:xfrm>
            <a:off x="7081495" y="3508773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87581B9C-08FE-340A-A429-5BBF83FDE0A3}"/>
              </a:ext>
            </a:extLst>
          </p:cNvPr>
          <p:cNvSpPr/>
          <p:nvPr/>
        </p:nvSpPr>
        <p:spPr>
          <a:xfrm>
            <a:off x="7142863" y="3507495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5F9A721C-984C-2E0E-7416-603AE79926D9}"/>
              </a:ext>
            </a:extLst>
          </p:cNvPr>
          <p:cNvSpPr/>
          <p:nvPr/>
        </p:nvSpPr>
        <p:spPr>
          <a:xfrm>
            <a:off x="7292582" y="3514384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0E660BF4-88E8-67AF-FEB5-45B4E566CFFE}"/>
              </a:ext>
            </a:extLst>
          </p:cNvPr>
          <p:cNvSpPr/>
          <p:nvPr/>
        </p:nvSpPr>
        <p:spPr>
          <a:xfrm>
            <a:off x="7356787" y="351550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00BC23F7-18AA-91D0-94FD-0774EFA335CB}"/>
              </a:ext>
            </a:extLst>
          </p:cNvPr>
          <p:cNvSpPr/>
          <p:nvPr/>
        </p:nvSpPr>
        <p:spPr>
          <a:xfrm>
            <a:off x="7418155" y="3514229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33A0A778-0C98-B887-43A3-F9072A1CF708}"/>
              </a:ext>
            </a:extLst>
          </p:cNvPr>
          <p:cNvSpPr/>
          <p:nvPr/>
        </p:nvSpPr>
        <p:spPr>
          <a:xfrm>
            <a:off x="7605713" y="3507495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3C89A6E0-E325-73E9-B809-A398FD85247B}"/>
              </a:ext>
            </a:extLst>
          </p:cNvPr>
          <p:cNvSpPr/>
          <p:nvPr/>
        </p:nvSpPr>
        <p:spPr>
          <a:xfrm>
            <a:off x="7669918" y="3508618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7618C3E6-AC9E-8102-7111-1C002152F277}"/>
              </a:ext>
            </a:extLst>
          </p:cNvPr>
          <p:cNvSpPr/>
          <p:nvPr/>
        </p:nvSpPr>
        <p:spPr>
          <a:xfrm>
            <a:off x="7731286" y="3507340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7DA10D5A-D508-CE44-B21B-584776DCD5BA}"/>
              </a:ext>
            </a:extLst>
          </p:cNvPr>
          <p:cNvSpPr/>
          <p:nvPr/>
        </p:nvSpPr>
        <p:spPr>
          <a:xfrm>
            <a:off x="7881005" y="3514229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99ACF673-8F51-8217-9229-70BEEB9DDC3E}"/>
              </a:ext>
            </a:extLst>
          </p:cNvPr>
          <p:cNvSpPr/>
          <p:nvPr/>
        </p:nvSpPr>
        <p:spPr>
          <a:xfrm>
            <a:off x="7942373" y="3512951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E5B2B123-B021-F801-C945-BE043157357A}"/>
              </a:ext>
            </a:extLst>
          </p:cNvPr>
          <p:cNvSpPr/>
          <p:nvPr/>
        </p:nvSpPr>
        <p:spPr>
          <a:xfrm>
            <a:off x="8011680" y="3514229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9CDB51D4-8E6E-DD25-6C56-61FACE80DFA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06100" y="2042967"/>
            <a:ext cx="620699" cy="1874682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0C9D0C90-A108-3477-A555-D2E698175C0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535443" y="1987335"/>
            <a:ext cx="280244" cy="1810227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A9369F5D-51B3-D587-0217-8C1F9112C79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94523" y="2043199"/>
            <a:ext cx="620699" cy="1874682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DD645E65-9E1C-8529-1040-0311D4C4E7B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82382" y="2042967"/>
            <a:ext cx="620699" cy="1874682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a16="http://schemas.microsoft.com/office/drawing/2014/main" id="{7DD2F6AF-528F-DF80-3189-5CB2094DEF2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01821" y="3738800"/>
            <a:ext cx="1751973" cy="144793"/>
          </a:xfrm>
          <a:prstGeom prst="rect">
            <a:avLst/>
          </a:prstGeom>
        </p:spPr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F7606949-E1C6-BE72-3833-D38FDDF9A75D}"/>
              </a:ext>
            </a:extLst>
          </p:cNvPr>
          <p:cNvSpPr txBox="1"/>
          <p:nvPr/>
        </p:nvSpPr>
        <p:spPr>
          <a:xfrm>
            <a:off x="8506729" y="3654161"/>
            <a:ext cx="30318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AD6CFDDD-A8D2-8D5C-315E-67D11E5557ED}"/>
              </a:ext>
            </a:extLst>
          </p:cNvPr>
          <p:cNvSpPr txBox="1"/>
          <p:nvPr/>
        </p:nvSpPr>
        <p:spPr>
          <a:xfrm>
            <a:off x="8704360" y="3653929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08:00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59DBB5A9-AAEA-629A-3440-DB7791D0A482}"/>
              </a:ext>
            </a:extLst>
          </p:cNvPr>
          <p:cNvSpPr txBox="1"/>
          <p:nvPr/>
        </p:nvSpPr>
        <p:spPr>
          <a:xfrm>
            <a:off x="8965215" y="3655703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12:00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976BDF56-8504-A3C2-DD9D-6446F3072B66}"/>
              </a:ext>
            </a:extLst>
          </p:cNvPr>
          <p:cNvSpPr txBox="1"/>
          <p:nvPr/>
        </p:nvSpPr>
        <p:spPr>
          <a:xfrm>
            <a:off x="9232954" y="3653271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</a:t>
            </a: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B04E7A64-442F-672C-EF29-86FFBC29EB6E}"/>
              </a:ext>
            </a:extLst>
          </p:cNvPr>
          <p:cNvSpPr txBox="1"/>
          <p:nvPr/>
        </p:nvSpPr>
        <p:spPr>
          <a:xfrm>
            <a:off x="9528539" y="3650839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20:00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097CB33D-DDCD-31F1-E65E-E4C459600F1A}"/>
              </a:ext>
            </a:extLst>
          </p:cNvPr>
          <p:cNvSpPr txBox="1"/>
          <p:nvPr/>
        </p:nvSpPr>
        <p:spPr>
          <a:xfrm>
            <a:off x="9842425" y="3650840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24:00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AB51F9B9-2A2D-63A8-E8FA-FA1C610A9F90}"/>
              </a:ext>
            </a:extLst>
          </p:cNvPr>
          <p:cNvSpPr txBox="1"/>
          <p:nvPr/>
        </p:nvSpPr>
        <p:spPr>
          <a:xfrm>
            <a:off x="10215031" y="3651559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04:00</a:t>
            </a: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6952FDB7-8425-42A6-1F82-6060BA117094}"/>
              </a:ext>
            </a:extLst>
          </p:cNvPr>
          <p:cNvSpPr/>
          <p:nvPr/>
        </p:nvSpPr>
        <p:spPr>
          <a:xfrm>
            <a:off x="8801821" y="3533292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01BEBC3A-D957-B78A-57B8-6C761A94B215}"/>
              </a:ext>
            </a:extLst>
          </p:cNvPr>
          <p:cNvSpPr/>
          <p:nvPr/>
        </p:nvSpPr>
        <p:spPr>
          <a:xfrm>
            <a:off x="8999994" y="3529935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7694B1DC-1936-6EAF-4D80-923107322EBC}"/>
              </a:ext>
            </a:extLst>
          </p:cNvPr>
          <p:cNvSpPr/>
          <p:nvPr/>
        </p:nvSpPr>
        <p:spPr>
          <a:xfrm>
            <a:off x="9064199" y="3531058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8BE842EB-A464-574C-4A6A-9B850F362053}"/>
              </a:ext>
            </a:extLst>
          </p:cNvPr>
          <p:cNvSpPr/>
          <p:nvPr/>
        </p:nvSpPr>
        <p:spPr>
          <a:xfrm>
            <a:off x="9125817" y="3529780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BF0D1B85-8082-A766-38F9-1B4B27DF11E6}"/>
              </a:ext>
            </a:extLst>
          </p:cNvPr>
          <p:cNvSpPr/>
          <p:nvPr/>
        </p:nvSpPr>
        <p:spPr>
          <a:xfrm>
            <a:off x="9261895" y="3529935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87565231-26DE-02B5-BA0E-37F6DDE32136}"/>
              </a:ext>
            </a:extLst>
          </p:cNvPr>
          <p:cNvSpPr/>
          <p:nvPr/>
        </p:nvSpPr>
        <p:spPr>
          <a:xfrm>
            <a:off x="9326100" y="3531058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0E87A0B3-5A89-C321-885A-5324D92CCDED}"/>
              </a:ext>
            </a:extLst>
          </p:cNvPr>
          <p:cNvSpPr/>
          <p:nvPr/>
        </p:nvSpPr>
        <p:spPr>
          <a:xfrm>
            <a:off x="9387468" y="3529780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7A87042C-4B5D-C529-11BC-D69391C5FFEC}"/>
              </a:ext>
            </a:extLst>
          </p:cNvPr>
          <p:cNvSpPr/>
          <p:nvPr/>
        </p:nvSpPr>
        <p:spPr>
          <a:xfrm>
            <a:off x="9443587" y="3534300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EE8E29AE-E08E-9739-CF6E-69A839677932}"/>
              </a:ext>
            </a:extLst>
          </p:cNvPr>
          <p:cNvSpPr/>
          <p:nvPr/>
        </p:nvSpPr>
        <p:spPr>
          <a:xfrm>
            <a:off x="9579610" y="3538048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187F93C3-739C-329B-BE25-92CCCE96DDC0}"/>
              </a:ext>
            </a:extLst>
          </p:cNvPr>
          <p:cNvSpPr/>
          <p:nvPr/>
        </p:nvSpPr>
        <p:spPr>
          <a:xfrm>
            <a:off x="9643815" y="3539171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F5D561CB-D806-F55C-1687-77C05A91F415}"/>
              </a:ext>
            </a:extLst>
          </p:cNvPr>
          <p:cNvSpPr/>
          <p:nvPr/>
        </p:nvSpPr>
        <p:spPr>
          <a:xfrm>
            <a:off x="9705183" y="3537893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8DDF75DD-90E6-F455-723E-24B8E735AB02}"/>
              </a:ext>
            </a:extLst>
          </p:cNvPr>
          <p:cNvSpPr/>
          <p:nvPr/>
        </p:nvSpPr>
        <p:spPr>
          <a:xfrm>
            <a:off x="9854902" y="3544782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1A7FA0F0-65CB-14D9-DBE1-34988D3536BC}"/>
              </a:ext>
            </a:extLst>
          </p:cNvPr>
          <p:cNvSpPr/>
          <p:nvPr/>
        </p:nvSpPr>
        <p:spPr>
          <a:xfrm>
            <a:off x="9919107" y="3545905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4D08254C-0FDF-4649-0A5D-78A73973BA73}"/>
              </a:ext>
            </a:extLst>
          </p:cNvPr>
          <p:cNvSpPr/>
          <p:nvPr/>
        </p:nvSpPr>
        <p:spPr>
          <a:xfrm>
            <a:off x="9980475" y="354462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393EB538-D89A-67E9-3B43-2F441740FBF8}"/>
              </a:ext>
            </a:extLst>
          </p:cNvPr>
          <p:cNvSpPr/>
          <p:nvPr/>
        </p:nvSpPr>
        <p:spPr>
          <a:xfrm>
            <a:off x="10168033" y="3537893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8420931C-3279-7532-AB09-AA2B57FC1EB0}"/>
              </a:ext>
            </a:extLst>
          </p:cNvPr>
          <p:cNvSpPr/>
          <p:nvPr/>
        </p:nvSpPr>
        <p:spPr>
          <a:xfrm>
            <a:off x="10232238" y="3539016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F1702F94-0EFA-C12C-1231-39239C22C5A2}"/>
              </a:ext>
            </a:extLst>
          </p:cNvPr>
          <p:cNvSpPr/>
          <p:nvPr/>
        </p:nvSpPr>
        <p:spPr>
          <a:xfrm>
            <a:off x="10293606" y="3537738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593607BF-C2C4-D72B-BC96-8F69B72BF408}"/>
              </a:ext>
            </a:extLst>
          </p:cNvPr>
          <p:cNvSpPr/>
          <p:nvPr/>
        </p:nvSpPr>
        <p:spPr>
          <a:xfrm>
            <a:off x="10443325" y="354462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8E7AD665-5E0F-80C9-55C7-7652E2E71EB2}"/>
              </a:ext>
            </a:extLst>
          </p:cNvPr>
          <p:cNvSpPr/>
          <p:nvPr/>
        </p:nvSpPr>
        <p:spPr>
          <a:xfrm>
            <a:off x="10504693" y="3543349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B9732863-93F6-9B14-4077-BEF951BA614D}"/>
              </a:ext>
            </a:extLst>
          </p:cNvPr>
          <p:cNvSpPr/>
          <p:nvPr/>
        </p:nvSpPr>
        <p:spPr>
          <a:xfrm>
            <a:off x="10574000" y="354462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212C777-45BB-6E4E-B8C1-52CB00C43815}"/>
              </a:ext>
            </a:extLst>
          </p:cNvPr>
          <p:cNvSpPr txBox="1"/>
          <p:nvPr/>
        </p:nvSpPr>
        <p:spPr>
          <a:xfrm>
            <a:off x="9045169" y="1760631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53B094D-25CF-A9D3-B781-D454183DF480}"/>
              </a:ext>
            </a:extLst>
          </p:cNvPr>
          <p:cNvSpPr txBox="1"/>
          <p:nvPr/>
        </p:nvSpPr>
        <p:spPr>
          <a:xfrm>
            <a:off x="6465061" y="1760631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B8BAAC9-1623-6F36-211A-B57180838BD9}"/>
              </a:ext>
            </a:extLst>
          </p:cNvPr>
          <p:cNvSpPr/>
          <p:nvPr/>
        </p:nvSpPr>
        <p:spPr>
          <a:xfrm>
            <a:off x="10614938" y="194407"/>
            <a:ext cx="1472338" cy="33601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</a:rPr>
              <a:t>&lt;Common&gt;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00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3020" y="78104"/>
            <a:ext cx="1218897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Dashboard</a:t>
            </a:r>
            <a:endParaRPr lang="ja-JP" alt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71" name="図 170">
            <a:extLst>
              <a:ext uri="{FF2B5EF4-FFF2-40B4-BE49-F238E27FC236}">
                <a16:creationId xmlns:a16="http://schemas.microsoft.com/office/drawing/2014/main" id="{D758CABB-010F-92D3-A4CB-B320A6FE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3" y="1100960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2" name="図 171">
            <a:extLst>
              <a:ext uri="{FF2B5EF4-FFF2-40B4-BE49-F238E27FC236}">
                <a16:creationId xmlns:a16="http://schemas.microsoft.com/office/drawing/2014/main" id="{F72D6907-4B2B-18D0-599B-088B6EF57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315" y="5472542"/>
            <a:ext cx="525826" cy="455687"/>
          </a:xfrm>
          <a:prstGeom prst="rect">
            <a:avLst/>
          </a:prstGeom>
        </p:spPr>
      </p:pic>
      <p:pic>
        <p:nvPicPr>
          <p:cNvPr id="173" name="図 172">
            <a:extLst>
              <a:ext uri="{FF2B5EF4-FFF2-40B4-BE49-F238E27FC236}">
                <a16:creationId xmlns:a16="http://schemas.microsoft.com/office/drawing/2014/main" id="{63A4D6E1-FD53-7E25-EB20-CE8A6A770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38" y="1546718"/>
            <a:ext cx="2176253" cy="2674632"/>
          </a:xfrm>
          <a:prstGeom prst="rect">
            <a:avLst/>
          </a:prstGeom>
        </p:spPr>
      </p:pic>
      <p:pic>
        <p:nvPicPr>
          <p:cNvPr id="174" name="図 173">
            <a:extLst>
              <a:ext uri="{FF2B5EF4-FFF2-40B4-BE49-F238E27FC236}">
                <a16:creationId xmlns:a16="http://schemas.microsoft.com/office/drawing/2014/main" id="{47B068FC-611D-BFCD-11F5-BC68B364B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1" b="-286"/>
          <a:stretch/>
        </p:blipFill>
        <p:spPr>
          <a:xfrm>
            <a:off x="264983" y="5576350"/>
            <a:ext cx="2302158" cy="527329"/>
          </a:xfrm>
          <a:prstGeom prst="rect">
            <a:avLst/>
          </a:prstGeom>
        </p:spPr>
      </p:pic>
      <p:pic>
        <p:nvPicPr>
          <p:cNvPr id="175" name="図 174">
            <a:extLst>
              <a:ext uri="{FF2B5EF4-FFF2-40B4-BE49-F238E27FC236}">
                <a16:creationId xmlns:a16="http://schemas.microsoft.com/office/drawing/2014/main" id="{D79252D1-3C91-D210-2595-5689CD3C8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38" y="5612747"/>
            <a:ext cx="2105388" cy="296433"/>
          </a:xfrm>
          <a:prstGeom prst="rect">
            <a:avLst/>
          </a:prstGeom>
        </p:spPr>
      </p:pic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BBB25FD3-818C-6907-03FA-B0B9D46A3087}"/>
              </a:ext>
            </a:extLst>
          </p:cNvPr>
          <p:cNvSpPr txBox="1"/>
          <p:nvPr/>
        </p:nvSpPr>
        <p:spPr>
          <a:xfrm>
            <a:off x="377816" y="5815257"/>
            <a:ext cx="354584" cy="169277"/>
          </a:xfrm>
          <a:prstGeom prst="rect">
            <a:avLst/>
          </a:prstGeom>
          <a:solidFill>
            <a:schemeClr val="bg1">
              <a:tint val="90000"/>
              <a:shade val="97000"/>
              <a:satMod val="13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7" name="グラフィックス 176" descr="チェックリスト 単色塗りつぶし">
            <a:extLst>
              <a:ext uri="{FF2B5EF4-FFF2-40B4-BE49-F238E27FC236}">
                <a16:creationId xmlns:a16="http://schemas.microsoft.com/office/drawing/2014/main" id="{5E4B0AF0-B6E0-881A-36DB-4F800AB855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0370" y="5642381"/>
            <a:ext cx="203064" cy="203064"/>
          </a:xfrm>
          <a:prstGeom prst="rect">
            <a:avLst/>
          </a:prstGeom>
        </p:spPr>
      </p:pic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9204FFE9-69E8-48CD-78B0-A3B29309BF89}"/>
              </a:ext>
            </a:extLst>
          </p:cNvPr>
          <p:cNvSpPr txBox="1"/>
          <p:nvPr/>
        </p:nvSpPr>
        <p:spPr>
          <a:xfrm>
            <a:off x="821022" y="5815257"/>
            <a:ext cx="2568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9" name="グラフィックス 178" descr="ユーザー 単色塗りつぶし">
            <a:extLst>
              <a:ext uri="{FF2B5EF4-FFF2-40B4-BE49-F238E27FC236}">
                <a16:creationId xmlns:a16="http://schemas.microsoft.com/office/drawing/2014/main" id="{227F73E5-4A6E-13DB-C8F9-B0C4146CE9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2592" y="5642381"/>
            <a:ext cx="224763" cy="224763"/>
          </a:xfrm>
          <a:prstGeom prst="rect">
            <a:avLst/>
          </a:prstGeom>
        </p:spPr>
      </p:pic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3D025C06-0B85-79CE-9943-B43C55EB33F2}"/>
              </a:ext>
            </a:extLst>
          </p:cNvPr>
          <p:cNvSpPr txBox="1"/>
          <p:nvPr/>
        </p:nvSpPr>
        <p:spPr>
          <a:xfrm>
            <a:off x="1125169" y="5815257"/>
            <a:ext cx="45076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kumimoji="1" lang="ja-JP" altLang="en-US" sz="500" dirty="0">
              <a:solidFill>
                <a:schemeClr val="tx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グラフィックス 180" descr="日毎カレンダー 単色塗りつぶし">
            <a:extLst>
              <a:ext uri="{FF2B5EF4-FFF2-40B4-BE49-F238E27FC236}">
                <a16:creationId xmlns:a16="http://schemas.microsoft.com/office/drawing/2014/main" id="{C7D3122E-917A-A41C-A5FB-15757E2E88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38238" y="5642380"/>
            <a:ext cx="224763" cy="224763"/>
          </a:xfrm>
          <a:prstGeom prst="rect">
            <a:avLst/>
          </a:prstGeom>
        </p:spPr>
      </p:pic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F20EB8BB-8693-4900-AE8A-C3F6494713B2}"/>
              </a:ext>
            </a:extLst>
          </p:cNvPr>
          <p:cNvSpPr txBox="1"/>
          <p:nvPr/>
        </p:nvSpPr>
        <p:spPr>
          <a:xfrm>
            <a:off x="1560303" y="5824655"/>
            <a:ext cx="4956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kumimoji="1" lang="ja-JP" altLang="en-US" sz="5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3BE7D9BB-7AF1-117A-26D1-3E464E6AF89F}"/>
              </a:ext>
            </a:extLst>
          </p:cNvPr>
          <p:cNvSpPr txBox="1"/>
          <p:nvPr/>
        </p:nvSpPr>
        <p:spPr>
          <a:xfrm>
            <a:off x="2042879" y="5826560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" name="グラフィックス 183" descr="棒グラフ 単色塗りつぶし">
            <a:extLst>
              <a:ext uri="{FF2B5EF4-FFF2-40B4-BE49-F238E27FC236}">
                <a16:creationId xmlns:a16="http://schemas.microsoft.com/office/drawing/2014/main" id="{61DE9EB8-28AA-F27B-5F5C-202C61B275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71317" y="5627592"/>
            <a:ext cx="254337" cy="254337"/>
          </a:xfrm>
          <a:prstGeom prst="rect">
            <a:avLst/>
          </a:prstGeom>
        </p:spPr>
      </p:pic>
      <p:pic>
        <p:nvPicPr>
          <p:cNvPr id="185" name="グラフィックス 184" descr="歯車 1 つ 単色塗りつぶし">
            <a:extLst>
              <a:ext uri="{FF2B5EF4-FFF2-40B4-BE49-F238E27FC236}">
                <a16:creationId xmlns:a16="http://schemas.microsoft.com/office/drawing/2014/main" id="{23204674-DDB4-42BA-85E8-87D41048A5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105472" y="5627592"/>
            <a:ext cx="246888" cy="246888"/>
          </a:xfrm>
          <a:prstGeom prst="rect">
            <a:avLst/>
          </a:prstGeom>
        </p:spPr>
      </p:pic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71B342F8-A555-3551-F630-1D3801016677}"/>
              </a:ext>
            </a:extLst>
          </p:cNvPr>
          <p:cNvSpPr txBox="1"/>
          <p:nvPr/>
        </p:nvSpPr>
        <p:spPr>
          <a:xfrm>
            <a:off x="264983" y="1544813"/>
            <a:ext cx="119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A7D13917-0644-AB87-C2C3-80501AF2B565}"/>
              </a:ext>
            </a:extLst>
          </p:cNvPr>
          <p:cNvSpPr txBox="1"/>
          <p:nvPr/>
        </p:nvSpPr>
        <p:spPr>
          <a:xfrm>
            <a:off x="1447253" y="1560202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矢印: 右 205">
            <a:extLst>
              <a:ext uri="{FF2B5EF4-FFF2-40B4-BE49-F238E27FC236}">
                <a16:creationId xmlns:a16="http://schemas.microsoft.com/office/drawing/2014/main" id="{083843D5-47C0-6A7F-74CB-C9E8C1B66A58}"/>
              </a:ext>
            </a:extLst>
          </p:cNvPr>
          <p:cNvSpPr/>
          <p:nvPr/>
        </p:nvSpPr>
        <p:spPr>
          <a:xfrm rot="5400000">
            <a:off x="2657601" y="2971451"/>
            <a:ext cx="1017505" cy="365125"/>
          </a:xfrm>
          <a:prstGeom prst="right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AA7D582E-DF10-CED7-AB39-1EA889CB6B24}"/>
              </a:ext>
            </a:extLst>
          </p:cNvPr>
          <p:cNvSpPr txBox="1"/>
          <p:nvPr/>
        </p:nvSpPr>
        <p:spPr>
          <a:xfrm>
            <a:off x="2975792" y="2256801"/>
            <a:ext cx="22743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“12h" will be clickable.</a:t>
            </a: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37B0E040-BDEE-C0AC-89FA-083C88FEDFC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87982" y="1993902"/>
            <a:ext cx="1119888" cy="70784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D16CB161-131F-9A6F-F02B-D0CF5358875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387" y="2063452"/>
            <a:ext cx="1075315" cy="569258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327DDC5-843F-9E28-81D3-05BEA35635B1}"/>
              </a:ext>
            </a:extLst>
          </p:cNvPr>
          <p:cNvSpPr txBox="1"/>
          <p:nvPr/>
        </p:nvSpPr>
        <p:spPr>
          <a:xfrm>
            <a:off x="309387" y="2019798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handled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0507C53-EB7C-0F10-B699-B2539B893B10}"/>
              </a:ext>
            </a:extLst>
          </p:cNvPr>
          <p:cNvSpPr txBox="1"/>
          <p:nvPr/>
        </p:nvSpPr>
        <p:spPr>
          <a:xfrm>
            <a:off x="645040" y="2312446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55F69AA9-AA6A-FF69-4DB1-166817D6BFF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19621" y="1991668"/>
            <a:ext cx="1119888" cy="707840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A18FEB0C-0C80-3C13-256C-E4EC135C33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1026" y="2061218"/>
            <a:ext cx="1075315" cy="569258"/>
          </a:xfrm>
          <a:prstGeom prst="rect">
            <a:avLst/>
          </a:prstGeom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BBE7D01-6C16-EFCD-7DF2-408EA69EE233}"/>
              </a:ext>
            </a:extLst>
          </p:cNvPr>
          <p:cNvSpPr txBox="1"/>
          <p:nvPr/>
        </p:nvSpPr>
        <p:spPr>
          <a:xfrm>
            <a:off x="1441026" y="2017564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handled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566DEDE-AECF-A3DD-12D4-92585740A804}"/>
              </a:ext>
            </a:extLst>
          </p:cNvPr>
          <p:cNvSpPr txBox="1"/>
          <p:nvPr/>
        </p:nvSpPr>
        <p:spPr>
          <a:xfrm>
            <a:off x="1776679" y="2310212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B289722D-DDE7-8058-3411-D973DBE80A6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87982" y="2718678"/>
            <a:ext cx="1119888" cy="707840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D471BB4E-E055-7D78-239E-81F33E25194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387" y="2788228"/>
            <a:ext cx="1075315" cy="569258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64BD318C-71BF-820E-EB50-47F4B9A197FD}"/>
              </a:ext>
            </a:extLst>
          </p:cNvPr>
          <p:cNvSpPr txBox="1"/>
          <p:nvPr/>
        </p:nvSpPr>
        <p:spPr>
          <a:xfrm>
            <a:off x="309387" y="2744574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9F1A4486-6966-E01C-E246-0F28BF061FE0}"/>
              </a:ext>
            </a:extLst>
          </p:cNvPr>
          <p:cNvSpPr txBox="1"/>
          <p:nvPr/>
        </p:nvSpPr>
        <p:spPr>
          <a:xfrm>
            <a:off x="645040" y="3037222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0F909DA8-08DB-318C-F3C2-B973742C040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19621" y="2716444"/>
            <a:ext cx="1119888" cy="707840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ABBF2D4F-A331-4407-DDB7-05DEAC914C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1026" y="2785994"/>
            <a:ext cx="1075315" cy="569258"/>
          </a:xfrm>
          <a:prstGeom prst="rect">
            <a:avLst/>
          </a:prstGeom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E9AB7C15-687F-BD5B-9544-D85B639FC2B2}"/>
              </a:ext>
            </a:extLst>
          </p:cNvPr>
          <p:cNvSpPr txBox="1"/>
          <p:nvPr/>
        </p:nvSpPr>
        <p:spPr>
          <a:xfrm>
            <a:off x="1441026" y="2742340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9FAAD6C6-2DD1-5FE8-0AB5-0CF1A0954CB6}"/>
              </a:ext>
            </a:extLst>
          </p:cNvPr>
          <p:cNvSpPr txBox="1"/>
          <p:nvPr/>
        </p:nvSpPr>
        <p:spPr>
          <a:xfrm>
            <a:off x="1776679" y="3034988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936FE89F-9582-0604-54F9-5D8E17F7DD5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94209" y="3433344"/>
            <a:ext cx="1119888" cy="707840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F5F24422-907F-90CE-513D-6874B4259A6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5614" y="3502894"/>
            <a:ext cx="1075315" cy="569258"/>
          </a:xfrm>
          <a:prstGeom prst="rect">
            <a:avLst/>
          </a:prstGeom>
        </p:spPr>
      </p:pic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2FB27E59-1939-AE8C-8D71-E5C2DEF8419E}"/>
              </a:ext>
            </a:extLst>
          </p:cNvPr>
          <p:cNvSpPr txBox="1"/>
          <p:nvPr/>
        </p:nvSpPr>
        <p:spPr>
          <a:xfrm>
            <a:off x="315614" y="3459240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36637ABD-56D2-AD93-1C2C-5880D8D319DB}"/>
              </a:ext>
            </a:extLst>
          </p:cNvPr>
          <p:cNvSpPr txBox="1"/>
          <p:nvPr/>
        </p:nvSpPr>
        <p:spPr>
          <a:xfrm>
            <a:off x="651267" y="3751888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F0B841F6-EEB8-6CAB-50E6-1F2645A7FB4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25848" y="3431110"/>
            <a:ext cx="1119888" cy="707840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AC1E8FF3-E627-19C6-4977-0F5B5581F42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7253" y="3500660"/>
            <a:ext cx="1075315" cy="569258"/>
          </a:xfrm>
          <a:prstGeom prst="rect">
            <a:avLst/>
          </a:prstGeom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D656BF82-2F32-0690-7221-1ADD729E0316}"/>
              </a:ext>
            </a:extLst>
          </p:cNvPr>
          <p:cNvSpPr txBox="1"/>
          <p:nvPr/>
        </p:nvSpPr>
        <p:spPr>
          <a:xfrm>
            <a:off x="1447253" y="3457006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802B98AE-43E9-797A-09E9-CB51072EA094}"/>
              </a:ext>
            </a:extLst>
          </p:cNvPr>
          <p:cNvSpPr txBox="1"/>
          <p:nvPr/>
        </p:nvSpPr>
        <p:spPr>
          <a:xfrm>
            <a:off x="1782906" y="3749654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7B77BAF0-39BA-5CC6-D444-70F274D1FB1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95923" y="4142695"/>
            <a:ext cx="1119888" cy="707840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F877DF54-DF90-75DE-7D6E-5127600629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7328" y="4212245"/>
            <a:ext cx="1075315" cy="569258"/>
          </a:xfrm>
          <a:prstGeom prst="rect">
            <a:avLst/>
          </a:prstGeom>
        </p:spPr>
      </p:pic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15BF5E2-D30E-0290-030C-1EFA5B30EB49}"/>
              </a:ext>
            </a:extLst>
          </p:cNvPr>
          <p:cNvSpPr txBox="1"/>
          <p:nvPr/>
        </p:nvSpPr>
        <p:spPr>
          <a:xfrm>
            <a:off x="317328" y="4168591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49E9BCCE-0DE1-617C-2A6E-36A6428904F1}"/>
              </a:ext>
            </a:extLst>
          </p:cNvPr>
          <p:cNvSpPr txBox="1"/>
          <p:nvPr/>
        </p:nvSpPr>
        <p:spPr>
          <a:xfrm>
            <a:off x="652981" y="4461239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5484595F-4FE7-2017-A881-C798C9BCD33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27562" y="4140461"/>
            <a:ext cx="1119888" cy="707840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9E0F61A2-4BCD-6D8C-050C-579B04B63D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8967" y="4210011"/>
            <a:ext cx="1075315" cy="569258"/>
          </a:xfrm>
          <a:prstGeom prst="rect">
            <a:avLst/>
          </a:prstGeom>
        </p:spPr>
      </p:pic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F23EE264-1CA9-5E02-B543-E671F0EB593C}"/>
              </a:ext>
            </a:extLst>
          </p:cNvPr>
          <p:cNvSpPr txBox="1"/>
          <p:nvPr/>
        </p:nvSpPr>
        <p:spPr>
          <a:xfrm>
            <a:off x="1448967" y="4166357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06723C7B-6A44-2CB0-D85F-B46F0AB4952F}"/>
              </a:ext>
            </a:extLst>
          </p:cNvPr>
          <p:cNvSpPr txBox="1"/>
          <p:nvPr/>
        </p:nvSpPr>
        <p:spPr>
          <a:xfrm>
            <a:off x="1784620" y="4459005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" name="図 112">
            <a:extLst>
              <a:ext uri="{FF2B5EF4-FFF2-40B4-BE49-F238E27FC236}">
                <a16:creationId xmlns:a16="http://schemas.microsoft.com/office/drawing/2014/main" id="{C522CEDF-692A-BE57-17F4-9B4A6136822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87982" y="4843779"/>
            <a:ext cx="1119888" cy="707840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0B374718-5693-41D2-C982-6A4E3962E62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387" y="4913329"/>
            <a:ext cx="1075315" cy="569258"/>
          </a:xfrm>
          <a:prstGeom prst="rect">
            <a:avLst/>
          </a:prstGeom>
        </p:spPr>
      </p:pic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646D338F-985D-202A-1E37-841D7BB4E775}"/>
              </a:ext>
            </a:extLst>
          </p:cNvPr>
          <p:cNvSpPr txBox="1"/>
          <p:nvPr/>
        </p:nvSpPr>
        <p:spPr>
          <a:xfrm>
            <a:off x="309387" y="4869675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198A2026-F218-9AD5-E060-7FC818D72361}"/>
              </a:ext>
            </a:extLst>
          </p:cNvPr>
          <p:cNvSpPr txBox="1"/>
          <p:nvPr/>
        </p:nvSpPr>
        <p:spPr>
          <a:xfrm>
            <a:off x="645040" y="5162323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図 116">
            <a:extLst>
              <a:ext uri="{FF2B5EF4-FFF2-40B4-BE49-F238E27FC236}">
                <a16:creationId xmlns:a16="http://schemas.microsoft.com/office/drawing/2014/main" id="{C67919A3-D145-6B1C-A126-0AEBF50A9BF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19621" y="4841545"/>
            <a:ext cx="1119888" cy="707840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C8AFFD40-EE8D-71F5-2191-BCB5B21363E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1026" y="4911095"/>
            <a:ext cx="1075315" cy="569258"/>
          </a:xfrm>
          <a:prstGeom prst="rect">
            <a:avLst/>
          </a:prstGeom>
        </p:spPr>
      </p:pic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31605DE5-7029-CB52-A1A5-5EC75B2F64AB}"/>
              </a:ext>
            </a:extLst>
          </p:cNvPr>
          <p:cNvSpPr txBox="1"/>
          <p:nvPr/>
        </p:nvSpPr>
        <p:spPr>
          <a:xfrm>
            <a:off x="1441026" y="4867441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E8CE98BE-C8AF-62FA-4415-5B48CA86BE20}"/>
              </a:ext>
            </a:extLst>
          </p:cNvPr>
          <p:cNvSpPr txBox="1"/>
          <p:nvPr/>
        </p:nvSpPr>
        <p:spPr>
          <a:xfrm>
            <a:off x="1776679" y="5160089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CA57EF98-5CFC-C44A-3A31-8E136B43AFCE}"/>
              </a:ext>
            </a:extLst>
          </p:cNvPr>
          <p:cNvSpPr txBox="1"/>
          <p:nvPr/>
        </p:nvSpPr>
        <p:spPr>
          <a:xfrm>
            <a:off x="352515" y="1748758"/>
            <a:ext cx="3544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9D7F8909-DCA2-B7AC-1444-0506551B0F66}"/>
              </a:ext>
            </a:extLst>
          </p:cNvPr>
          <p:cNvSpPr txBox="1"/>
          <p:nvPr/>
        </p:nvSpPr>
        <p:spPr>
          <a:xfrm>
            <a:off x="752898" y="1753838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800B6E67-4E70-DF8D-DFB4-CE5807724005}"/>
              </a:ext>
            </a:extLst>
          </p:cNvPr>
          <p:cNvSpPr txBox="1"/>
          <p:nvPr/>
        </p:nvSpPr>
        <p:spPr>
          <a:xfrm>
            <a:off x="1585156" y="1745086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1w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96AFC8A5-10BF-C999-4A81-EA7DA594C1B0}"/>
              </a:ext>
            </a:extLst>
          </p:cNvPr>
          <p:cNvSpPr txBox="1"/>
          <p:nvPr/>
        </p:nvSpPr>
        <p:spPr>
          <a:xfrm>
            <a:off x="1983663" y="1755066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矢印: 右 166">
            <a:extLst>
              <a:ext uri="{FF2B5EF4-FFF2-40B4-BE49-F238E27FC236}">
                <a16:creationId xmlns:a16="http://schemas.microsoft.com/office/drawing/2014/main" id="{E606FC1B-EF84-B37C-BC20-6A107D2E2129}"/>
              </a:ext>
            </a:extLst>
          </p:cNvPr>
          <p:cNvSpPr/>
          <p:nvPr/>
        </p:nvSpPr>
        <p:spPr>
          <a:xfrm>
            <a:off x="2959337" y="1851334"/>
            <a:ext cx="2533413" cy="365125"/>
          </a:xfrm>
          <a:prstGeom prst="right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68" name="四角形: 角を丸くする 167">
            <a:extLst>
              <a:ext uri="{FF2B5EF4-FFF2-40B4-BE49-F238E27FC236}">
                <a16:creationId xmlns:a16="http://schemas.microsoft.com/office/drawing/2014/main" id="{93610D19-26F4-83DC-F523-B9F7AFE4FDAC}"/>
              </a:ext>
            </a:extLst>
          </p:cNvPr>
          <p:cNvSpPr/>
          <p:nvPr/>
        </p:nvSpPr>
        <p:spPr>
          <a:xfrm>
            <a:off x="1180962" y="1765217"/>
            <a:ext cx="440616" cy="23483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24h</a:t>
            </a:r>
            <a:endParaRPr kumimoji="1" lang="ja-JP" alt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正方形/長方形 164">
            <a:extLst>
              <a:ext uri="{FF2B5EF4-FFF2-40B4-BE49-F238E27FC236}">
                <a16:creationId xmlns:a16="http://schemas.microsoft.com/office/drawing/2014/main" id="{C5D4B4B9-7DED-E86C-08DD-6D976DCB8E40}"/>
              </a:ext>
            </a:extLst>
          </p:cNvPr>
          <p:cNvSpPr/>
          <p:nvPr/>
        </p:nvSpPr>
        <p:spPr>
          <a:xfrm>
            <a:off x="657057" y="1762808"/>
            <a:ext cx="482760" cy="219049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21C6428-D7FE-27E7-C9C2-03098AAE4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744" y="1100960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2F572A9-723A-D3B7-326C-48FEBB73F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076" y="5472542"/>
            <a:ext cx="525826" cy="45568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824B63D-6C3A-9C35-2CFB-700BE7172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099" y="1546718"/>
            <a:ext cx="2176253" cy="267463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369DDA9-9EB4-76A3-BD44-871C8EECD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1" b="-286"/>
          <a:stretch/>
        </p:blipFill>
        <p:spPr>
          <a:xfrm>
            <a:off x="5790744" y="5576350"/>
            <a:ext cx="2302158" cy="52732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AAF83D7-E1CA-660C-D84B-A4DCCBCB0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099" y="5612747"/>
            <a:ext cx="2105388" cy="29643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85924D1-BD5C-1216-21D6-AA3CE2459429}"/>
              </a:ext>
            </a:extLst>
          </p:cNvPr>
          <p:cNvSpPr txBox="1"/>
          <p:nvPr/>
        </p:nvSpPr>
        <p:spPr>
          <a:xfrm>
            <a:off x="5903577" y="5815257"/>
            <a:ext cx="354584" cy="169277"/>
          </a:xfrm>
          <a:prstGeom prst="rect">
            <a:avLst/>
          </a:prstGeom>
          <a:solidFill>
            <a:schemeClr val="bg1">
              <a:tint val="90000"/>
              <a:shade val="97000"/>
              <a:satMod val="13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グラフィックス 9" descr="チェックリスト 単色塗りつぶし">
            <a:extLst>
              <a:ext uri="{FF2B5EF4-FFF2-40B4-BE49-F238E27FC236}">
                <a16:creationId xmlns:a16="http://schemas.microsoft.com/office/drawing/2014/main" id="{6D50617A-87A0-B1C7-DB5B-49882A194A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6131" y="5642381"/>
            <a:ext cx="203064" cy="20306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D0DC3CA-0837-51D4-A1F9-DF0CEA0CAC8F}"/>
              </a:ext>
            </a:extLst>
          </p:cNvPr>
          <p:cNvSpPr txBox="1"/>
          <p:nvPr/>
        </p:nvSpPr>
        <p:spPr>
          <a:xfrm>
            <a:off x="6346783" y="5815257"/>
            <a:ext cx="2568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グラフィックス 11" descr="ユーザー 単色塗りつぶし">
            <a:extLst>
              <a:ext uri="{FF2B5EF4-FFF2-40B4-BE49-F238E27FC236}">
                <a16:creationId xmlns:a16="http://schemas.microsoft.com/office/drawing/2014/main" id="{59E80BBF-F695-1D0B-E336-4716B8BD3B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8353" y="5642381"/>
            <a:ext cx="224763" cy="22476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310339-F5CF-52B4-9E6C-97039978EAB9}"/>
              </a:ext>
            </a:extLst>
          </p:cNvPr>
          <p:cNvSpPr txBox="1"/>
          <p:nvPr/>
        </p:nvSpPr>
        <p:spPr>
          <a:xfrm>
            <a:off x="6650930" y="5815257"/>
            <a:ext cx="45076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kumimoji="1" lang="ja-JP" altLang="en-US" sz="500" dirty="0">
              <a:solidFill>
                <a:schemeClr val="tx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グラフィックス 13" descr="日毎カレンダー 単色塗りつぶし">
            <a:extLst>
              <a:ext uri="{FF2B5EF4-FFF2-40B4-BE49-F238E27FC236}">
                <a16:creationId xmlns:a16="http://schemas.microsoft.com/office/drawing/2014/main" id="{F06B225B-A5CD-C9B8-C683-55340D321D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63999" y="5642380"/>
            <a:ext cx="224763" cy="22476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FF34335-DD36-CBE9-6B38-769664B3225B}"/>
              </a:ext>
            </a:extLst>
          </p:cNvPr>
          <p:cNvSpPr txBox="1"/>
          <p:nvPr/>
        </p:nvSpPr>
        <p:spPr>
          <a:xfrm>
            <a:off x="7086064" y="5824655"/>
            <a:ext cx="4956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kumimoji="1" lang="ja-JP" altLang="en-US" sz="5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7184D8B-EBF0-DCBB-E77D-D20C85D3B942}"/>
              </a:ext>
            </a:extLst>
          </p:cNvPr>
          <p:cNvSpPr txBox="1"/>
          <p:nvPr/>
        </p:nvSpPr>
        <p:spPr>
          <a:xfrm>
            <a:off x="7568640" y="5826560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グラフィックス 16" descr="棒グラフ 単色塗りつぶし">
            <a:extLst>
              <a:ext uri="{FF2B5EF4-FFF2-40B4-BE49-F238E27FC236}">
                <a16:creationId xmlns:a16="http://schemas.microsoft.com/office/drawing/2014/main" id="{90AA4AB3-CB1E-6494-69FC-038C294B09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97078" y="5627592"/>
            <a:ext cx="254337" cy="254337"/>
          </a:xfrm>
          <a:prstGeom prst="rect">
            <a:avLst/>
          </a:prstGeom>
        </p:spPr>
      </p:pic>
      <p:pic>
        <p:nvPicPr>
          <p:cNvPr id="19" name="グラフィックス 18" descr="歯車 1 つ 単色塗りつぶし">
            <a:extLst>
              <a:ext uri="{FF2B5EF4-FFF2-40B4-BE49-F238E27FC236}">
                <a16:creationId xmlns:a16="http://schemas.microsoft.com/office/drawing/2014/main" id="{74F8E6AC-E2C0-B6A9-B7D5-3CC2F04B59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31233" y="5627592"/>
            <a:ext cx="246888" cy="246888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C11F94E-F243-7A2E-4F7D-60EACAE05BEA}"/>
              </a:ext>
            </a:extLst>
          </p:cNvPr>
          <p:cNvSpPr txBox="1"/>
          <p:nvPr/>
        </p:nvSpPr>
        <p:spPr>
          <a:xfrm>
            <a:off x="5790744" y="1544813"/>
            <a:ext cx="119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3356096-CCD7-DED2-8BAB-621E4A28004D}"/>
              </a:ext>
            </a:extLst>
          </p:cNvPr>
          <p:cNvSpPr txBox="1"/>
          <p:nvPr/>
        </p:nvSpPr>
        <p:spPr>
          <a:xfrm>
            <a:off x="6973014" y="1560202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2BFAAF46-00EA-039D-54B7-47C052535FEA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5813743" y="1993902"/>
            <a:ext cx="1119888" cy="70784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521924F4-5B61-ABB1-2B55-6A016597D12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35148" y="2063452"/>
            <a:ext cx="1075315" cy="56925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5C8E34E-B871-50BA-E459-DFEE394BFEEB}"/>
              </a:ext>
            </a:extLst>
          </p:cNvPr>
          <p:cNvSpPr txBox="1"/>
          <p:nvPr/>
        </p:nvSpPr>
        <p:spPr>
          <a:xfrm>
            <a:off x="5835148" y="2019798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handled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929EE49-3928-F548-3139-05B4EAF5FD9B}"/>
              </a:ext>
            </a:extLst>
          </p:cNvPr>
          <p:cNvSpPr txBox="1"/>
          <p:nvPr/>
        </p:nvSpPr>
        <p:spPr>
          <a:xfrm>
            <a:off x="6170801" y="2312446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369EAE95-C842-7C8E-2D01-AA6EE46687B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6945382" y="1991668"/>
            <a:ext cx="1119888" cy="70784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71C8843C-4EA7-0D3F-75E5-3773A6EEF84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66787" y="2061218"/>
            <a:ext cx="1075315" cy="569258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EDA9699-403A-F1DB-5C48-62C909C45C67}"/>
              </a:ext>
            </a:extLst>
          </p:cNvPr>
          <p:cNvSpPr txBox="1"/>
          <p:nvPr/>
        </p:nvSpPr>
        <p:spPr>
          <a:xfrm>
            <a:off x="6966787" y="2017564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handled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BC19F06-6628-D517-6DD6-891AA3D1562A}"/>
              </a:ext>
            </a:extLst>
          </p:cNvPr>
          <p:cNvSpPr txBox="1"/>
          <p:nvPr/>
        </p:nvSpPr>
        <p:spPr>
          <a:xfrm>
            <a:off x="7302440" y="2310212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F5DE320B-BD60-01E2-EB48-C36D9866E79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5813743" y="2718678"/>
            <a:ext cx="1119888" cy="70784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F5FD53D5-CF2C-0D46-860E-32E91014C44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35148" y="2788228"/>
            <a:ext cx="1075315" cy="569258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BFA4170-86EF-74F6-4CFE-1E4FA4411CA5}"/>
              </a:ext>
            </a:extLst>
          </p:cNvPr>
          <p:cNvSpPr txBox="1"/>
          <p:nvPr/>
        </p:nvSpPr>
        <p:spPr>
          <a:xfrm>
            <a:off x="5835148" y="2744574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0757C0D-DE9E-843E-DA18-BB8059A24A29}"/>
              </a:ext>
            </a:extLst>
          </p:cNvPr>
          <p:cNvSpPr txBox="1"/>
          <p:nvPr/>
        </p:nvSpPr>
        <p:spPr>
          <a:xfrm>
            <a:off x="6170801" y="3037222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498FA1A6-5622-2F12-DAE3-A1A61E1B5A7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6945382" y="2716444"/>
            <a:ext cx="1119888" cy="70784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8C2B5C65-D1F1-7C4F-3114-30D2A2AF0DE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66787" y="2785994"/>
            <a:ext cx="1075315" cy="569258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3197434-98AD-9FA6-C639-8DF8C8A16B53}"/>
              </a:ext>
            </a:extLst>
          </p:cNvPr>
          <p:cNvSpPr txBox="1"/>
          <p:nvPr/>
        </p:nvSpPr>
        <p:spPr>
          <a:xfrm>
            <a:off x="6966787" y="2742340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84C5E46-1822-B168-06C9-87AEB9B05FFE}"/>
              </a:ext>
            </a:extLst>
          </p:cNvPr>
          <p:cNvSpPr txBox="1"/>
          <p:nvPr/>
        </p:nvSpPr>
        <p:spPr>
          <a:xfrm>
            <a:off x="7302440" y="3034988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B0BC173D-6C9C-65E5-D309-DF7CEA63A22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5819970" y="3433344"/>
            <a:ext cx="1119888" cy="70784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E47E3410-1193-37E5-7519-4A31B7A69B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41375" y="3502894"/>
            <a:ext cx="1075315" cy="569258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5F9213B-9C75-3334-670B-795F931712D4}"/>
              </a:ext>
            </a:extLst>
          </p:cNvPr>
          <p:cNvSpPr txBox="1"/>
          <p:nvPr/>
        </p:nvSpPr>
        <p:spPr>
          <a:xfrm>
            <a:off x="5841375" y="3459240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C152FEC-877F-CE10-B0EC-0C781096CC8A}"/>
              </a:ext>
            </a:extLst>
          </p:cNvPr>
          <p:cNvSpPr txBox="1"/>
          <p:nvPr/>
        </p:nvSpPr>
        <p:spPr>
          <a:xfrm>
            <a:off x="6177028" y="3751888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89200D05-0F0D-8DDC-3189-C3947EAA2D3B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6951609" y="3431110"/>
            <a:ext cx="1119888" cy="707840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197A63DF-FFC4-FC44-F8E9-5A284995109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73014" y="3500660"/>
            <a:ext cx="1075315" cy="569258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400584B-7865-D1CD-7166-B1CE72C9D45C}"/>
              </a:ext>
            </a:extLst>
          </p:cNvPr>
          <p:cNvSpPr txBox="1"/>
          <p:nvPr/>
        </p:nvSpPr>
        <p:spPr>
          <a:xfrm>
            <a:off x="6973014" y="3457006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DC137B4-DD10-C07B-3ADB-B4DA77FA6FFB}"/>
              </a:ext>
            </a:extLst>
          </p:cNvPr>
          <p:cNvSpPr txBox="1"/>
          <p:nvPr/>
        </p:nvSpPr>
        <p:spPr>
          <a:xfrm>
            <a:off x="7308667" y="3749654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F00E1DB7-F38A-2EA3-E8F0-2D12F0DBD5F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5821684" y="4142695"/>
            <a:ext cx="1119888" cy="707840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49F1A3C2-7FB8-0D24-2CD0-E7B3E57AD33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43089" y="4212245"/>
            <a:ext cx="1075315" cy="569258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E2CA6BB-8900-A8DF-D1D7-70A289DF9F53}"/>
              </a:ext>
            </a:extLst>
          </p:cNvPr>
          <p:cNvSpPr txBox="1"/>
          <p:nvPr/>
        </p:nvSpPr>
        <p:spPr>
          <a:xfrm>
            <a:off x="5843089" y="4168591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8AE37D42-FF80-3701-CDD3-57A1ADC69FC2}"/>
              </a:ext>
            </a:extLst>
          </p:cNvPr>
          <p:cNvSpPr txBox="1"/>
          <p:nvPr/>
        </p:nvSpPr>
        <p:spPr>
          <a:xfrm>
            <a:off x="6178742" y="4461239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BBCCD7BB-1191-0F1D-01A7-285D3BB1C10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6953323" y="4140461"/>
            <a:ext cx="1119888" cy="707840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FFFCA99D-B135-E81D-BF30-B5CBDEA9C16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74728" y="4210011"/>
            <a:ext cx="1075315" cy="569258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E855BD5-E03E-4724-8B1E-BE08961D78D1}"/>
              </a:ext>
            </a:extLst>
          </p:cNvPr>
          <p:cNvSpPr txBox="1"/>
          <p:nvPr/>
        </p:nvSpPr>
        <p:spPr>
          <a:xfrm>
            <a:off x="6974728" y="4166357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03544EB-DFA4-0247-57C1-0A27869D191A}"/>
              </a:ext>
            </a:extLst>
          </p:cNvPr>
          <p:cNvSpPr txBox="1"/>
          <p:nvPr/>
        </p:nvSpPr>
        <p:spPr>
          <a:xfrm>
            <a:off x="7310381" y="4459005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00F10AEE-EA52-D058-B5A2-07D8FCC4823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5813743" y="4843779"/>
            <a:ext cx="1119888" cy="707840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CB191CE4-0A4B-EBDD-EE57-0A325E7050B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35148" y="4913329"/>
            <a:ext cx="1075315" cy="569258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AB954B8-8C9B-EBF7-420E-F82E3917DE79}"/>
              </a:ext>
            </a:extLst>
          </p:cNvPr>
          <p:cNvSpPr txBox="1"/>
          <p:nvPr/>
        </p:nvSpPr>
        <p:spPr>
          <a:xfrm>
            <a:off x="5835148" y="4869675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3BA40681-228E-BCF0-4EE9-CEAE356967EF}"/>
              </a:ext>
            </a:extLst>
          </p:cNvPr>
          <p:cNvSpPr txBox="1"/>
          <p:nvPr/>
        </p:nvSpPr>
        <p:spPr>
          <a:xfrm>
            <a:off x="6170801" y="5162323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F7EEE6AE-2E05-A983-609F-6F2BCA155CA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6945382" y="4841545"/>
            <a:ext cx="1119888" cy="707840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690143CF-4009-A82A-347E-98ABD036CF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66787" y="4911095"/>
            <a:ext cx="1075315" cy="569258"/>
          </a:xfrm>
          <a:prstGeom prst="rect">
            <a:avLst/>
          </a:prstGeom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E32F9FB-C10E-B3E1-E72B-DF60578E466C}"/>
              </a:ext>
            </a:extLst>
          </p:cNvPr>
          <p:cNvSpPr txBox="1"/>
          <p:nvPr/>
        </p:nvSpPr>
        <p:spPr>
          <a:xfrm>
            <a:off x="6966787" y="4867441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09A7B9AA-8C43-CD7B-2723-E9B16F1767AE}"/>
              </a:ext>
            </a:extLst>
          </p:cNvPr>
          <p:cNvSpPr txBox="1"/>
          <p:nvPr/>
        </p:nvSpPr>
        <p:spPr>
          <a:xfrm>
            <a:off x="7302440" y="5160089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EEFA457E-6262-8E77-BC43-102668A3574C}"/>
              </a:ext>
            </a:extLst>
          </p:cNvPr>
          <p:cNvSpPr txBox="1"/>
          <p:nvPr/>
        </p:nvSpPr>
        <p:spPr>
          <a:xfrm>
            <a:off x="5878276" y="1748758"/>
            <a:ext cx="3544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7604EA3-7E53-B08F-3F1E-1FD4FF91C609}"/>
              </a:ext>
            </a:extLst>
          </p:cNvPr>
          <p:cNvSpPr txBox="1"/>
          <p:nvPr/>
        </p:nvSpPr>
        <p:spPr>
          <a:xfrm>
            <a:off x="6278659" y="1753838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93036C7-48A0-4615-83BA-C150E11E665D}"/>
              </a:ext>
            </a:extLst>
          </p:cNvPr>
          <p:cNvSpPr txBox="1"/>
          <p:nvPr/>
        </p:nvSpPr>
        <p:spPr>
          <a:xfrm>
            <a:off x="7110917" y="1745086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1w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EC38807F-2E9A-05FA-55B9-9F009D52D745}"/>
              </a:ext>
            </a:extLst>
          </p:cNvPr>
          <p:cNvSpPr txBox="1"/>
          <p:nvPr/>
        </p:nvSpPr>
        <p:spPr>
          <a:xfrm>
            <a:off x="7509424" y="1755066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四角形: 角を丸くする 95">
            <a:extLst>
              <a:ext uri="{FF2B5EF4-FFF2-40B4-BE49-F238E27FC236}">
                <a16:creationId xmlns:a16="http://schemas.microsoft.com/office/drawing/2014/main" id="{C14E13BE-966B-0F8E-7A8A-E059C599F5D0}"/>
              </a:ext>
            </a:extLst>
          </p:cNvPr>
          <p:cNvSpPr/>
          <p:nvPr/>
        </p:nvSpPr>
        <p:spPr>
          <a:xfrm>
            <a:off x="6235972" y="1762429"/>
            <a:ext cx="440616" cy="23483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12h</a:t>
            </a:r>
            <a:endParaRPr kumimoji="1" lang="ja-JP" alt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2D6B5A89-C1A5-4B74-4FEA-49D8B81A790A}"/>
              </a:ext>
            </a:extLst>
          </p:cNvPr>
          <p:cNvSpPr/>
          <p:nvPr/>
        </p:nvSpPr>
        <p:spPr>
          <a:xfrm>
            <a:off x="6182818" y="1762808"/>
            <a:ext cx="482760" cy="219049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3A680D23-8583-DC0E-13D5-34D5A7EA445B}"/>
              </a:ext>
            </a:extLst>
          </p:cNvPr>
          <p:cNvSpPr txBox="1"/>
          <p:nvPr/>
        </p:nvSpPr>
        <p:spPr>
          <a:xfrm>
            <a:off x="6743039" y="1754441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図 99">
            <a:extLst>
              <a:ext uri="{FF2B5EF4-FFF2-40B4-BE49-F238E27FC236}">
                <a16:creationId xmlns:a16="http://schemas.microsoft.com/office/drawing/2014/main" id="{37CB6D70-7111-B248-583D-2C9ECBC56D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32" y="1109055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ECD8E766-7262-878F-75B6-6E323E5CB24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04902" y="1552893"/>
            <a:ext cx="992737" cy="246236"/>
          </a:xfrm>
          <a:prstGeom prst="rect">
            <a:avLst/>
          </a:prstGeom>
        </p:spPr>
      </p:pic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DB66701C-450F-0698-277B-303FBE204B94}"/>
              </a:ext>
            </a:extLst>
          </p:cNvPr>
          <p:cNvSpPr txBox="1"/>
          <p:nvPr/>
        </p:nvSpPr>
        <p:spPr>
          <a:xfrm>
            <a:off x="8711787" y="1487200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 (Overall)</a:t>
            </a:r>
          </a:p>
        </p:txBody>
      </p:sp>
      <p:pic>
        <p:nvPicPr>
          <p:cNvPr id="103" name="図 102">
            <a:extLst>
              <a:ext uri="{FF2B5EF4-FFF2-40B4-BE49-F238E27FC236}">
                <a16:creationId xmlns:a16="http://schemas.microsoft.com/office/drawing/2014/main" id="{8121002F-48D8-6742-C0C3-2A868A401F1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03346" y="1762429"/>
            <a:ext cx="2244222" cy="3050511"/>
          </a:xfrm>
          <a:prstGeom prst="rect">
            <a:avLst/>
          </a:prstGeom>
        </p:spPr>
      </p:pic>
      <p:pic>
        <p:nvPicPr>
          <p:cNvPr id="104" name="図 103">
            <a:extLst>
              <a:ext uri="{FF2B5EF4-FFF2-40B4-BE49-F238E27FC236}">
                <a16:creationId xmlns:a16="http://schemas.microsoft.com/office/drawing/2014/main" id="{DAE0DECA-8C92-FFBA-8FF0-45D63DE5D0C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85025" y="2007634"/>
            <a:ext cx="620699" cy="1874682"/>
          </a:xfrm>
          <a:prstGeom prst="rect">
            <a:avLst/>
          </a:prstGeom>
        </p:spPr>
      </p:pic>
      <p:pic>
        <p:nvPicPr>
          <p:cNvPr id="105" name="図 104">
            <a:extLst>
              <a:ext uri="{FF2B5EF4-FFF2-40B4-BE49-F238E27FC236}">
                <a16:creationId xmlns:a16="http://schemas.microsoft.com/office/drawing/2014/main" id="{9BE4432F-D57A-C67D-AE36-C2C9CD163B9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14368" y="1952002"/>
            <a:ext cx="280244" cy="1810227"/>
          </a:xfrm>
          <a:prstGeom prst="rect">
            <a:avLst/>
          </a:prstGeom>
        </p:spPr>
      </p:pic>
      <p:pic>
        <p:nvPicPr>
          <p:cNvPr id="106" name="図 105">
            <a:extLst>
              <a:ext uri="{FF2B5EF4-FFF2-40B4-BE49-F238E27FC236}">
                <a16:creationId xmlns:a16="http://schemas.microsoft.com/office/drawing/2014/main" id="{F651422F-3D56-AB7B-CFEB-6814777DC0C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73448" y="2007866"/>
            <a:ext cx="620699" cy="1874682"/>
          </a:xfrm>
          <a:prstGeom prst="rect">
            <a:avLst/>
          </a:prstGeom>
        </p:spPr>
      </p:pic>
      <p:pic>
        <p:nvPicPr>
          <p:cNvPr id="107" name="図 106">
            <a:extLst>
              <a:ext uri="{FF2B5EF4-FFF2-40B4-BE49-F238E27FC236}">
                <a16:creationId xmlns:a16="http://schemas.microsoft.com/office/drawing/2014/main" id="{2373CD36-0044-E6D0-534C-38ED42A606D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161307" y="2007634"/>
            <a:ext cx="620699" cy="1874682"/>
          </a:xfrm>
          <a:prstGeom prst="rect">
            <a:avLst/>
          </a:prstGeom>
        </p:spPr>
      </p:pic>
      <p:pic>
        <p:nvPicPr>
          <p:cNvPr id="108" name="図 107">
            <a:extLst>
              <a:ext uri="{FF2B5EF4-FFF2-40B4-BE49-F238E27FC236}">
                <a16:creationId xmlns:a16="http://schemas.microsoft.com/office/drawing/2014/main" id="{DCD42601-1ED9-E575-A850-0E83700A38B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980746" y="3703467"/>
            <a:ext cx="1751973" cy="144793"/>
          </a:xfrm>
          <a:prstGeom prst="rect">
            <a:avLst/>
          </a:prstGeom>
        </p:spPr>
      </p:pic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F5C1317C-2AF2-32E0-ADF4-AAE7950FEA76}"/>
              </a:ext>
            </a:extLst>
          </p:cNvPr>
          <p:cNvSpPr txBox="1"/>
          <p:nvPr/>
        </p:nvSpPr>
        <p:spPr>
          <a:xfrm>
            <a:off x="8685654" y="3618828"/>
            <a:ext cx="30318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5FB2FC57-A54F-5A3A-FB00-E1111183B8CF}"/>
              </a:ext>
            </a:extLst>
          </p:cNvPr>
          <p:cNvSpPr txBox="1"/>
          <p:nvPr/>
        </p:nvSpPr>
        <p:spPr>
          <a:xfrm>
            <a:off x="8883285" y="3618596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08:00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3C0DF6AE-1084-4E2F-79B6-24C127D2E41B}"/>
              </a:ext>
            </a:extLst>
          </p:cNvPr>
          <p:cNvSpPr txBox="1"/>
          <p:nvPr/>
        </p:nvSpPr>
        <p:spPr>
          <a:xfrm>
            <a:off x="9144140" y="3620370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0D268546-C3FE-3B33-AAF0-27DD4E03F117}"/>
              </a:ext>
            </a:extLst>
          </p:cNvPr>
          <p:cNvSpPr txBox="1"/>
          <p:nvPr/>
        </p:nvSpPr>
        <p:spPr>
          <a:xfrm>
            <a:off x="9411879" y="3617938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12:00</a:t>
            </a: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738DAA7A-7371-C0F8-F126-5C04B33A4B03}"/>
              </a:ext>
            </a:extLst>
          </p:cNvPr>
          <p:cNvSpPr txBox="1"/>
          <p:nvPr/>
        </p:nvSpPr>
        <p:spPr>
          <a:xfrm>
            <a:off x="9707464" y="3615506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14:00</a:t>
            </a: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04531468-EBE9-1239-F7E4-7EEC78F72A31}"/>
              </a:ext>
            </a:extLst>
          </p:cNvPr>
          <p:cNvSpPr txBox="1"/>
          <p:nvPr/>
        </p:nvSpPr>
        <p:spPr>
          <a:xfrm>
            <a:off x="10021350" y="3615507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</a:t>
            </a:r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3682DF6C-F325-069D-6320-7EF4A6A47919}"/>
              </a:ext>
            </a:extLst>
          </p:cNvPr>
          <p:cNvSpPr txBox="1"/>
          <p:nvPr/>
        </p:nvSpPr>
        <p:spPr>
          <a:xfrm>
            <a:off x="10393956" y="3616226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18:00</a:t>
            </a:r>
          </a:p>
        </p:txBody>
      </p: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5C4E4057-3B14-ED6F-F69B-43759E1627EC}"/>
              </a:ext>
            </a:extLst>
          </p:cNvPr>
          <p:cNvSpPr/>
          <p:nvPr/>
        </p:nvSpPr>
        <p:spPr>
          <a:xfrm>
            <a:off x="8980746" y="3497959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17CEE040-54E6-F034-B581-463D0C3B7271}"/>
              </a:ext>
            </a:extLst>
          </p:cNvPr>
          <p:cNvSpPr/>
          <p:nvPr/>
        </p:nvSpPr>
        <p:spPr>
          <a:xfrm>
            <a:off x="9304742" y="349444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0C271D4C-553F-9FE1-75CF-FCF428FAA7F9}"/>
              </a:ext>
            </a:extLst>
          </p:cNvPr>
          <p:cNvSpPr/>
          <p:nvPr/>
        </p:nvSpPr>
        <p:spPr>
          <a:xfrm>
            <a:off x="9566393" y="349444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E28CB7F7-6029-9B1B-8DB6-0FBEBDCF71C8}"/>
              </a:ext>
            </a:extLst>
          </p:cNvPr>
          <p:cNvSpPr/>
          <p:nvPr/>
        </p:nvSpPr>
        <p:spPr>
          <a:xfrm>
            <a:off x="9822740" y="3503838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4C3281E9-6EFA-9F76-5B82-99F3CFEBA3AC}"/>
              </a:ext>
            </a:extLst>
          </p:cNvPr>
          <p:cNvSpPr/>
          <p:nvPr/>
        </p:nvSpPr>
        <p:spPr>
          <a:xfrm>
            <a:off x="10098032" y="3510572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11" name="矢印: 右 210">
            <a:extLst>
              <a:ext uri="{FF2B5EF4-FFF2-40B4-BE49-F238E27FC236}">
                <a16:creationId xmlns:a16="http://schemas.microsoft.com/office/drawing/2014/main" id="{BE010BC9-1D14-6977-5C6E-A2BB684CE813}"/>
              </a:ext>
            </a:extLst>
          </p:cNvPr>
          <p:cNvSpPr/>
          <p:nvPr/>
        </p:nvSpPr>
        <p:spPr>
          <a:xfrm>
            <a:off x="7378735" y="2872042"/>
            <a:ext cx="1061260" cy="341790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12" name="テキスト ボックス 211">
            <a:extLst>
              <a:ext uri="{FF2B5EF4-FFF2-40B4-BE49-F238E27FC236}">
                <a16:creationId xmlns:a16="http://schemas.microsoft.com/office/drawing/2014/main" id="{5C1615A7-8566-BFAD-8F4C-0506F8A49354}"/>
              </a:ext>
            </a:extLst>
          </p:cNvPr>
          <p:cNvSpPr txBox="1"/>
          <p:nvPr/>
        </p:nvSpPr>
        <p:spPr>
          <a:xfrm>
            <a:off x="10647452" y="3615506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20:00</a:t>
            </a:r>
          </a:p>
        </p:txBody>
      </p:sp>
      <p:sp>
        <p:nvSpPr>
          <p:cNvPr id="213" name="正方形/長方形 212">
            <a:extLst>
              <a:ext uri="{FF2B5EF4-FFF2-40B4-BE49-F238E27FC236}">
                <a16:creationId xmlns:a16="http://schemas.microsoft.com/office/drawing/2014/main" id="{AC0A051C-018C-444B-ED08-1637545DC9A1}"/>
              </a:ext>
            </a:extLst>
          </p:cNvPr>
          <p:cNvSpPr/>
          <p:nvPr/>
        </p:nvSpPr>
        <p:spPr>
          <a:xfrm>
            <a:off x="10756147" y="3494638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19" name="テキスト ボックス 218">
            <a:extLst>
              <a:ext uri="{FF2B5EF4-FFF2-40B4-BE49-F238E27FC236}">
                <a16:creationId xmlns:a16="http://schemas.microsoft.com/office/drawing/2014/main" id="{D3FA8E2D-7C70-557C-F942-EF3ABA85C82E}"/>
              </a:ext>
            </a:extLst>
          </p:cNvPr>
          <p:cNvSpPr txBox="1"/>
          <p:nvPr/>
        </p:nvSpPr>
        <p:spPr>
          <a:xfrm>
            <a:off x="9262796" y="1742693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B5CFE368-0D12-06E2-8638-29414E505587}"/>
              </a:ext>
            </a:extLst>
          </p:cNvPr>
          <p:cNvSpPr/>
          <p:nvPr/>
        </p:nvSpPr>
        <p:spPr>
          <a:xfrm>
            <a:off x="10614938" y="194407"/>
            <a:ext cx="1472338" cy="33601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</a:rPr>
              <a:t>&lt;Common&gt;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78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3020" y="78104"/>
            <a:ext cx="1218897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Dashboard</a:t>
            </a:r>
            <a:endParaRPr lang="ja-JP" alt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71" name="図 170">
            <a:extLst>
              <a:ext uri="{FF2B5EF4-FFF2-40B4-BE49-F238E27FC236}">
                <a16:creationId xmlns:a16="http://schemas.microsoft.com/office/drawing/2014/main" id="{D758CABB-010F-92D3-A4CB-B320A6FE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3" y="1100960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2" name="図 171">
            <a:extLst>
              <a:ext uri="{FF2B5EF4-FFF2-40B4-BE49-F238E27FC236}">
                <a16:creationId xmlns:a16="http://schemas.microsoft.com/office/drawing/2014/main" id="{F72D6907-4B2B-18D0-599B-088B6EF57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315" y="5472542"/>
            <a:ext cx="525826" cy="455687"/>
          </a:xfrm>
          <a:prstGeom prst="rect">
            <a:avLst/>
          </a:prstGeom>
        </p:spPr>
      </p:pic>
      <p:pic>
        <p:nvPicPr>
          <p:cNvPr id="173" name="図 172">
            <a:extLst>
              <a:ext uri="{FF2B5EF4-FFF2-40B4-BE49-F238E27FC236}">
                <a16:creationId xmlns:a16="http://schemas.microsoft.com/office/drawing/2014/main" id="{63A4D6E1-FD53-7E25-EB20-CE8A6A770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38" y="1546718"/>
            <a:ext cx="2176253" cy="2674632"/>
          </a:xfrm>
          <a:prstGeom prst="rect">
            <a:avLst/>
          </a:prstGeom>
        </p:spPr>
      </p:pic>
      <p:pic>
        <p:nvPicPr>
          <p:cNvPr id="174" name="図 173">
            <a:extLst>
              <a:ext uri="{FF2B5EF4-FFF2-40B4-BE49-F238E27FC236}">
                <a16:creationId xmlns:a16="http://schemas.microsoft.com/office/drawing/2014/main" id="{47B068FC-611D-BFCD-11F5-BC68B364B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1" b="-286"/>
          <a:stretch/>
        </p:blipFill>
        <p:spPr>
          <a:xfrm>
            <a:off x="264983" y="5576350"/>
            <a:ext cx="2302158" cy="527329"/>
          </a:xfrm>
          <a:prstGeom prst="rect">
            <a:avLst/>
          </a:prstGeom>
        </p:spPr>
      </p:pic>
      <p:pic>
        <p:nvPicPr>
          <p:cNvPr id="175" name="図 174">
            <a:extLst>
              <a:ext uri="{FF2B5EF4-FFF2-40B4-BE49-F238E27FC236}">
                <a16:creationId xmlns:a16="http://schemas.microsoft.com/office/drawing/2014/main" id="{D79252D1-3C91-D210-2595-5689CD3C8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38" y="5612747"/>
            <a:ext cx="2105388" cy="296433"/>
          </a:xfrm>
          <a:prstGeom prst="rect">
            <a:avLst/>
          </a:prstGeom>
        </p:spPr>
      </p:pic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BBB25FD3-818C-6907-03FA-B0B9D46A3087}"/>
              </a:ext>
            </a:extLst>
          </p:cNvPr>
          <p:cNvSpPr txBox="1"/>
          <p:nvPr/>
        </p:nvSpPr>
        <p:spPr>
          <a:xfrm>
            <a:off x="377816" y="5815257"/>
            <a:ext cx="354584" cy="169277"/>
          </a:xfrm>
          <a:prstGeom prst="rect">
            <a:avLst/>
          </a:prstGeom>
          <a:solidFill>
            <a:schemeClr val="bg1">
              <a:tint val="90000"/>
              <a:shade val="97000"/>
              <a:satMod val="13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7" name="グラフィックス 176" descr="チェックリスト 単色塗りつぶし">
            <a:extLst>
              <a:ext uri="{FF2B5EF4-FFF2-40B4-BE49-F238E27FC236}">
                <a16:creationId xmlns:a16="http://schemas.microsoft.com/office/drawing/2014/main" id="{5E4B0AF0-B6E0-881A-36DB-4F800AB855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0370" y="5642381"/>
            <a:ext cx="203064" cy="203064"/>
          </a:xfrm>
          <a:prstGeom prst="rect">
            <a:avLst/>
          </a:prstGeom>
        </p:spPr>
      </p:pic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9204FFE9-69E8-48CD-78B0-A3B29309BF89}"/>
              </a:ext>
            </a:extLst>
          </p:cNvPr>
          <p:cNvSpPr txBox="1"/>
          <p:nvPr/>
        </p:nvSpPr>
        <p:spPr>
          <a:xfrm>
            <a:off x="821022" y="5815257"/>
            <a:ext cx="2568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9" name="グラフィックス 178" descr="ユーザー 単色塗りつぶし">
            <a:extLst>
              <a:ext uri="{FF2B5EF4-FFF2-40B4-BE49-F238E27FC236}">
                <a16:creationId xmlns:a16="http://schemas.microsoft.com/office/drawing/2014/main" id="{227F73E5-4A6E-13DB-C8F9-B0C4146CE9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2592" y="5642381"/>
            <a:ext cx="224763" cy="224763"/>
          </a:xfrm>
          <a:prstGeom prst="rect">
            <a:avLst/>
          </a:prstGeom>
        </p:spPr>
      </p:pic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3D025C06-0B85-79CE-9943-B43C55EB33F2}"/>
              </a:ext>
            </a:extLst>
          </p:cNvPr>
          <p:cNvSpPr txBox="1"/>
          <p:nvPr/>
        </p:nvSpPr>
        <p:spPr>
          <a:xfrm>
            <a:off x="1125169" y="5815257"/>
            <a:ext cx="45076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kumimoji="1" lang="ja-JP" altLang="en-US" sz="500" dirty="0">
              <a:solidFill>
                <a:schemeClr val="tx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グラフィックス 180" descr="日毎カレンダー 単色塗りつぶし">
            <a:extLst>
              <a:ext uri="{FF2B5EF4-FFF2-40B4-BE49-F238E27FC236}">
                <a16:creationId xmlns:a16="http://schemas.microsoft.com/office/drawing/2014/main" id="{C7D3122E-917A-A41C-A5FB-15757E2E88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38238" y="5642380"/>
            <a:ext cx="224763" cy="224763"/>
          </a:xfrm>
          <a:prstGeom prst="rect">
            <a:avLst/>
          </a:prstGeom>
        </p:spPr>
      </p:pic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F20EB8BB-8693-4900-AE8A-C3F6494713B2}"/>
              </a:ext>
            </a:extLst>
          </p:cNvPr>
          <p:cNvSpPr txBox="1"/>
          <p:nvPr/>
        </p:nvSpPr>
        <p:spPr>
          <a:xfrm>
            <a:off x="1560303" y="5824655"/>
            <a:ext cx="4956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kumimoji="1" lang="ja-JP" altLang="en-US" sz="5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3BE7D9BB-7AF1-117A-26D1-3E464E6AF89F}"/>
              </a:ext>
            </a:extLst>
          </p:cNvPr>
          <p:cNvSpPr txBox="1"/>
          <p:nvPr/>
        </p:nvSpPr>
        <p:spPr>
          <a:xfrm>
            <a:off x="2042879" y="5826560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" name="グラフィックス 183" descr="棒グラフ 単色塗りつぶし">
            <a:extLst>
              <a:ext uri="{FF2B5EF4-FFF2-40B4-BE49-F238E27FC236}">
                <a16:creationId xmlns:a16="http://schemas.microsoft.com/office/drawing/2014/main" id="{61DE9EB8-28AA-F27B-5F5C-202C61B275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71317" y="5627592"/>
            <a:ext cx="254337" cy="254337"/>
          </a:xfrm>
          <a:prstGeom prst="rect">
            <a:avLst/>
          </a:prstGeom>
        </p:spPr>
      </p:pic>
      <p:pic>
        <p:nvPicPr>
          <p:cNvPr id="185" name="グラフィックス 184" descr="歯車 1 つ 単色塗りつぶし">
            <a:extLst>
              <a:ext uri="{FF2B5EF4-FFF2-40B4-BE49-F238E27FC236}">
                <a16:creationId xmlns:a16="http://schemas.microsoft.com/office/drawing/2014/main" id="{23204674-DDB4-42BA-85E8-87D41048A5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105472" y="5627592"/>
            <a:ext cx="246888" cy="246888"/>
          </a:xfrm>
          <a:prstGeom prst="rect">
            <a:avLst/>
          </a:prstGeom>
        </p:spPr>
      </p:pic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71B342F8-A555-3551-F630-1D3801016677}"/>
              </a:ext>
            </a:extLst>
          </p:cNvPr>
          <p:cNvSpPr txBox="1"/>
          <p:nvPr/>
        </p:nvSpPr>
        <p:spPr>
          <a:xfrm>
            <a:off x="264983" y="1544813"/>
            <a:ext cx="119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A7D13917-0644-AB87-C2C3-80501AF2B565}"/>
              </a:ext>
            </a:extLst>
          </p:cNvPr>
          <p:cNvSpPr txBox="1"/>
          <p:nvPr/>
        </p:nvSpPr>
        <p:spPr>
          <a:xfrm>
            <a:off x="1447253" y="1560202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矢印: 右 205">
            <a:extLst>
              <a:ext uri="{FF2B5EF4-FFF2-40B4-BE49-F238E27FC236}">
                <a16:creationId xmlns:a16="http://schemas.microsoft.com/office/drawing/2014/main" id="{083843D5-47C0-6A7F-74CB-C9E8C1B66A58}"/>
              </a:ext>
            </a:extLst>
          </p:cNvPr>
          <p:cNvSpPr/>
          <p:nvPr/>
        </p:nvSpPr>
        <p:spPr>
          <a:xfrm rot="5400000">
            <a:off x="2657601" y="2971451"/>
            <a:ext cx="1017505" cy="365125"/>
          </a:xfrm>
          <a:prstGeom prst="right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AA7D582E-DF10-CED7-AB39-1EA889CB6B24}"/>
              </a:ext>
            </a:extLst>
          </p:cNvPr>
          <p:cNvSpPr txBox="1"/>
          <p:nvPr/>
        </p:nvSpPr>
        <p:spPr>
          <a:xfrm>
            <a:off x="2975792" y="2256801"/>
            <a:ext cx="22743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“8h" will be clickable.</a:t>
            </a: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37B0E040-BDEE-C0AC-89FA-083C88FEDFC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87982" y="1993902"/>
            <a:ext cx="1119888" cy="70784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D16CB161-131F-9A6F-F02B-D0CF5358875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387" y="2063452"/>
            <a:ext cx="1075315" cy="569258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327DDC5-843F-9E28-81D3-05BEA35635B1}"/>
              </a:ext>
            </a:extLst>
          </p:cNvPr>
          <p:cNvSpPr txBox="1"/>
          <p:nvPr/>
        </p:nvSpPr>
        <p:spPr>
          <a:xfrm>
            <a:off x="309387" y="2019798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handled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0507C53-EB7C-0F10-B699-B2539B893B10}"/>
              </a:ext>
            </a:extLst>
          </p:cNvPr>
          <p:cNvSpPr txBox="1"/>
          <p:nvPr/>
        </p:nvSpPr>
        <p:spPr>
          <a:xfrm>
            <a:off x="645040" y="2312446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55F69AA9-AA6A-FF69-4DB1-166817D6BFF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19621" y="1991668"/>
            <a:ext cx="1119888" cy="707840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A18FEB0C-0C80-3C13-256C-E4EC135C33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1026" y="2061218"/>
            <a:ext cx="1075315" cy="569258"/>
          </a:xfrm>
          <a:prstGeom prst="rect">
            <a:avLst/>
          </a:prstGeom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BBE7D01-6C16-EFCD-7DF2-408EA69EE233}"/>
              </a:ext>
            </a:extLst>
          </p:cNvPr>
          <p:cNvSpPr txBox="1"/>
          <p:nvPr/>
        </p:nvSpPr>
        <p:spPr>
          <a:xfrm>
            <a:off x="1441026" y="2017564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handled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566DEDE-AECF-A3DD-12D4-92585740A804}"/>
              </a:ext>
            </a:extLst>
          </p:cNvPr>
          <p:cNvSpPr txBox="1"/>
          <p:nvPr/>
        </p:nvSpPr>
        <p:spPr>
          <a:xfrm>
            <a:off x="1776679" y="2310212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B289722D-DDE7-8058-3411-D973DBE80A6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87982" y="2718678"/>
            <a:ext cx="1119888" cy="707840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D471BB4E-E055-7D78-239E-81F33E25194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387" y="2788228"/>
            <a:ext cx="1075315" cy="569258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64BD318C-71BF-820E-EB50-47F4B9A197FD}"/>
              </a:ext>
            </a:extLst>
          </p:cNvPr>
          <p:cNvSpPr txBox="1"/>
          <p:nvPr/>
        </p:nvSpPr>
        <p:spPr>
          <a:xfrm>
            <a:off x="309387" y="2744574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9F1A4486-6966-E01C-E246-0F28BF061FE0}"/>
              </a:ext>
            </a:extLst>
          </p:cNvPr>
          <p:cNvSpPr txBox="1"/>
          <p:nvPr/>
        </p:nvSpPr>
        <p:spPr>
          <a:xfrm>
            <a:off x="645040" y="3037222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0F909DA8-08DB-318C-F3C2-B973742C040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19621" y="2716444"/>
            <a:ext cx="1119888" cy="707840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ABBF2D4F-A331-4407-DDB7-05DEAC914C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1026" y="2785994"/>
            <a:ext cx="1075315" cy="569258"/>
          </a:xfrm>
          <a:prstGeom prst="rect">
            <a:avLst/>
          </a:prstGeom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E9AB7C15-687F-BD5B-9544-D85B639FC2B2}"/>
              </a:ext>
            </a:extLst>
          </p:cNvPr>
          <p:cNvSpPr txBox="1"/>
          <p:nvPr/>
        </p:nvSpPr>
        <p:spPr>
          <a:xfrm>
            <a:off x="1441026" y="2742340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9FAAD6C6-2DD1-5FE8-0AB5-0CF1A0954CB6}"/>
              </a:ext>
            </a:extLst>
          </p:cNvPr>
          <p:cNvSpPr txBox="1"/>
          <p:nvPr/>
        </p:nvSpPr>
        <p:spPr>
          <a:xfrm>
            <a:off x="1776679" y="3034988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936FE89F-9582-0604-54F9-5D8E17F7DD5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94209" y="3433344"/>
            <a:ext cx="1119888" cy="707840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F5F24422-907F-90CE-513D-6874B4259A6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5614" y="3502894"/>
            <a:ext cx="1075315" cy="569258"/>
          </a:xfrm>
          <a:prstGeom prst="rect">
            <a:avLst/>
          </a:prstGeom>
        </p:spPr>
      </p:pic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2FB27E59-1939-AE8C-8D71-E5C2DEF8419E}"/>
              </a:ext>
            </a:extLst>
          </p:cNvPr>
          <p:cNvSpPr txBox="1"/>
          <p:nvPr/>
        </p:nvSpPr>
        <p:spPr>
          <a:xfrm>
            <a:off x="315614" y="3459240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36637ABD-56D2-AD93-1C2C-5880D8D319DB}"/>
              </a:ext>
            </a:extLst>
          </p:cNvPr>
          <p:cNvSpPr txBox="1"/>
          <p:nvPr/>
        </p:nvSpPr>
        <p:spPr>
          <a:xfrm>
            <a:off x="651267" y="3751888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F0B841F6-EEB8-6CAB-50E6-1F2645A7FB4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25848" y="3431110"/>
            <a:ext cx="1119888" cy="707840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AC1E8FF3-E627-19C6-4977-0F5B5581F42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7253" y="3500660"/>
            <a:ext cx="1075315" cy="569258"/>
          </a:xfrm>
          <a:prstGeom prst="rect">
            <a:avLst/>
          </a:prstGeom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D656BF82-2F32-0690-7221-1ADD729E0316}"/>
              </a:ext>
            </a:extLst>
          </p:cNvPr>
          <p:cNvSpPr txBox="1"/>
          <p:nvPr/>
        </p:nvSpPr>
        <p:spPr>
          <a:xfrm>
            <a:off x="1447253" y="3457006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802B98AE-43E9-797A-09E9-CB51072EA094}"/>
              </a:ext>
            </a:extLst>
          </p:cNvPr>
          <p:cNvSpPr txBox="1"/>
          <p:nvPr/>
        </p:nvSpPr>
        <p:spPr>
          <a:xfrm>
            <a:off x="1782906" y="3749654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7B77BAF0-39BA-5CC6-D444-70F274D1FB1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95923" y="4142695"/>
            <a:ext cx="1119888" cy="707840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F877DF54-DF90-75DE-7D6E-5127600629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7328" y="4212245"/>
            <a:ext cx="1075315" cy="569258"/>
          </a:xfrm>
          <a:prstGeom prst="rect">
            <a:avLst/>
          </a:prstGeom>
        </p:spPr>
      </p:pic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15BF5E2-D30E-0290-030C-1EFA5B30EB49}"/>
              </a:ext>
            </a:extLst>
          </p:cNvPr>
          <p:cNvSpPr txBox="1"/>
          <p:nvPr/>
        </p:nvSpPr>
        <p:spPr>
          <a:xfrm>
            <a:off x="317328" y="4168591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49E9BCCE-0DE1-617C-2A6E-36A6428904F1}"/>
              </a:ext>
            </a:extLst>
          </p:cNvPr>
          <p:cNvSpPr txBox="1"/>
          <p:nvPr/>
        </p:nvSpPr>
        <p:spPr>
          <a:xfrm>
            <a:off x="652981" y="4461239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5484595F-4FE7-2017-A881-C798C9BCD33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27562" y="4140461"/>
            <a:ext cx="1119888" cy="707840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9E0F61A2-4BCD-6D8C-050C-579B04B63D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8967" y="4210011"/>
            <a:ext cx="1075315" cy="569258"/>
          </a:xfrm>
          <a:prstGeom prst="rect">
            <a:avLst/>
          </a:prstGeom>
        </p:spPr>
      </p:pic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F23EE264-1CA9-5E02-B543-E671F0EB593C}"/>
              </a:ext>
            </a:extLst>
          </p:cNvPr>
          <p:cNvSpPr txBox="1"/>
          <p:nvPr/>
        </p:nvSpPr>
        <p:spPr>
          <a:xfrm>
            <a:off x="1448967" y="4166357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06723C7B-6A44-2CB0-D85F-B46F0AB4952F}"/>
              </a:ext>
            </a:extLst>
          </p:cNvPr>
          <p:cNvSpPr txBox="1"/>
          <p:nvPr/>
        </p:nvSpPr>
        <p:spPr>
          <a:xfrm>
            <a:off x="1784620" y="4459005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" name="図 112">
            <a:extLst>
              <a:ext uri="{FF2B5EF4-FFF2-40B4-BE49-F238E27FC236}">
                <a16:creationId xmlns:a16="http://schemas.microsoft.com/office/drawing/2014/main" id="{C522CEDF-692A-BE57-17F4-9B4A6136822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87982" y="4843779"/>
            <a:ext cx="1119888" cy="707840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0B374718-5693-41D2-C982-6A4E3962E62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387" y="4913329"/>
            <a:ext cx="1075315" cy="569258"/>
          </a:xfrm>
          <a:prstGeom prst="rect">
            <a:avLst/>
          </a:prstGeom>
        </p:spPr>
      </p:pic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646D338F-985D-202A-1E37-841D7BB4E775}"/>
              </a:ext>
            </a:extLst>
          </p:cNvPr>
          <p:cNvSpPr txBox="1"/>
          <p:nvPr/>
        </p:nvSpPr>
        <p:spPr>
          <a:xfrm>
            <a:off x="309387" y="4869675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198A2026-F218-9AD5-E060-7FC818D72361}"/>
              </a:ext>
            </a:extLst>
          </p:cNvPr>
          <p:cNvSpPr txBox="1"/>
          <p:nvPr/>
        </p:nvSpPr>
        <p:spPr>
          <a:xfrm>
            <a:off x="645040" y="5162323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図 116">
            <a:extLst>
              <a:ext uri="{FF2B5EF4-FFF2-40B4-BE49-F238E27FC236}">
                <a16:creationId xmlns:a16="http://schemas.microsoft.com/office/drawing/2014/main" id="{C67919A3-D145-6B1C-A126-0AEBF50A9BF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19621" y="4841545"/>
            <a:ext cx="1119888" cy="707840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C8AFFD40-EE8D-71F5-2191-BCB5B21363E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1026" y="4911095"/>
            <a:ext cx="1075315" cy="569258"/>
          </a:xfrm>
          <a:prstGeom prst="rect">
            <a:avLst/>
          </a:prstGeom>
        </p:spPr>
      </p:pic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31605DE5-7029-CB52-A1A5-5EC75B2F64AB}"/>
              </a:ext>
            </a:extLst>
          </p:cNvPr>
          <p:cNvSpPr txBox="1"/>
          <p:nvPr/>
        </p:nvSpPr>
        <p:spPr>
          <a:xfrm>
            <a:off x="1441026" y="4867441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E8CE98BE-C8AF-62FA-4415-5B48CA86BE20}"/>
              </a:ext>
            </a:extLst>
          </p:cNvPr>
          <p:cNvSpPr txBox="1"/>
          <p:nvPr/>
        </p:nvSpPr>
        <p:spPr>
          <a:xfrm>
            <a:off x="1776679" y="5160089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CA57EF98-5CFC-C44A-3A31-8E136B43AFCE}"/>
              </a:ext>
            </a:extLst>
          </p:cNvPr>
          <p:cNvSpPr txBox="1"/>
          <p:nvPr/>
        </p:nvSpPr>
        <p:spPr>
          <a:xfrm>
            <a:off x="352515" y="1748758"/>
            <a:ext cx="3544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9D7F8909-DCA2-B7AC-1444-0506551B0F66}"/>
              </a:ext>
            </a:extLst>
          </p:cNvPr>
          <p:cNvSpPr txBox="1"/>
          <p:nvPr/>
        </p:nvSpPr>
        <p:spPr>
          <a:xfrm>
            <a:off x="752898" y="1753838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800B6E67-4E70-DF8D-DFB4-CE5807724005}"/>
              </a:ext>
            </a:extLst>
          </p:cNvPr>
          <p:cNvSpPr txBox="1"/>
          <p:nvPr/>
        </p:nvSpPr>
        <p:spPr>
          <a:xfrm>
            <a:off x="1585156" y="1745086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1w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96AFC8A5-10BF-C999-4A81-EA7DA594C1B0}"/>
              </a:ext>
            </a:extLst>
          </p:cNvPr>
          <p:cNvSpPr txBox="1"/>
          <p:nvPr/>
        </p:nvSpPr>
        <p:spPr>
          <a:xfrm>
            <a:off x="1983663" y="1755066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矢印: 右 166">
            <a:extLst>
              <a:ext uri="{FF2B5EF4-FFF2-40B4-BE49-F238E27FC236}">
                <a16:creationId xmlns:a16="http://schemas.microsoft.com/office/drawing/2014/main" id="{E606FC1B-EF84-B37C-BC20-6A107D2E2129}"/>
              </a:ext>
            </a:extLst>
          </p:cNvPr>
          <p:cNvSpPr/>
          <p:nvPr/>
        </p:nvSpPr>
        <p:spPr>
          <a:xfrm>
            <a:off x="2959337" y="1851334"/>
            <a:ext cx="2533413" cy="365125"/>
          </a:xfrm>
          <a:prstGeom prst="right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68" name="四角形: 角を丸くする 167">
            <a:extLst>
              <a:ext uri="{FF2B5EF4-FFF2-40B4-BE49-F238E27FC236}">
                <a16:creationId xmlns:a16="http://schemas.microsoft.com/office/drawing/2014/main" id="{93610D19-26F4-83DC-F523-B9F7AFE4FDAC}"/>
              </a:ext>
            </a:extLst>
          </p:cNvPr>
          <p:cNvSpPr/>
          <p:nvPr/>
        </p:nvSpPr>
        <p:spPr>
          <a:xfrm>
            <a:off x="1180962" y="1765217"/>
            <a:ext cx="440616" cy="23483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24h</a:t>
            </a:r>
            <a:endParaRPr kumimoji="1" lang="ja-JP" alt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正方形/長方形 164">
            <a:extLst>
              <a:ext uri="{FF2B5EF4-FFF2-40B4-BE49-F238E27FC236}">
                <a16:creationId xmlns:a16="http://schemas.microsoft.com/office/drawing/2014/main" id="{C5D4B4B9-7DED-E86C-08DD-6D976DCB8E40}"/>
              </a:ext>
            </a:extLst>
          </p:cNvPr>
          <p:cNvSpPr/>
          <p:nvPr/>
        </p:nvSpPr>
        <p:spPr>
          <a:xfrm>
            <a:off x="268533" y="1770321"/>
            <a:ext cx="482760" cy="219049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21C6428-D7FE-27E7-C9C2-03098AAE4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744" y="1100960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2F572A9-723A-D3B7-326C-48FEBB73F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076" y="5472542"/>
            <a:ext cx="525826" cy="45568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824B63D-6C3A-9C35-2CFB-700BE7172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099" y="1546718"/>
            <a:ext cx="2176253" cy="267463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369DDA9-9EB4-76A3-BD44-871C8EECD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1" b="-286"/>
          <a:stretch/>
        </p:blipFill>
        <p:spPr>
          <a:xfrm>
            <a:off x="5790744" y="5576350"/>
            <a:ext cx="2302158" cy="52732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AAF83D7-E1CA-660C-D84B-A4DCCBCB0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099" y="5612747"/>
            <a:ext cx="2105388" cy="29643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85924D1-BD5C-1216-21D6-AA3CE2459429}"/>
              </a:ext>
            </a:extLst>
          </p:cNvPr>
          <p:cNvSpPr txBox="1"/>
          <p:nvPr/>
        </p:nvSpPr>
        <p:spPr>
          <a:xfrm>
            <a:off x="5903577" y="5815257"/>
            <a:ext cx="354584" cy="169277"/>
          </a:xfrm>
          <a:prstGeom prst="rect">
            <a:avLst/>
          </a:prstGeom>
          <a:solidFill>
            <a:schemeClr val="bg1">
              <a:tint val="90000"/>
              <a:shade val="97000"/>
              <a:satMod val="13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グラフィックス 9" descr="チェックリスト 単色塗りつぶし">
            <a:extLst>
              <a:ext uri="{FF2B5EF4-FFF2-40B4-BE49-F238E27FC236}">
                <a16:creationId xmlns:a16="http://schemas.microsoft.com/office/drawing/2014/main" id="{6D50617A-87A0-B1C7-DB5B-49882A194A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6131" y="5642381"/>
            <a:ext cx="203064" cy="20306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D0DC3CA-0837-51D4-A1F9-DF0CEA0CAC8F}"/>
              </a:ext>
            </a:extLst>
          </p:cNvPr>
          <p:cNvSpPr txBox="1"/>
          <p:nvPr/>
        </p:nvSpPr>
        <p:spPr>
          <a:xfrm>
            <a:off x="6346783" y="5815257"/>
            <a:ext cx="2568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グラフィックス 11" descr="ユーザー 単色塗りつぶし">
            <a:extLst>
              <a:ext uri="{FF2B5EF4-FFF2-40B4-BE49-F238E27FC236}">
                <a16:creationId xmlns:a16="http://schemas.microsoft.com/office/drawing/2014/main" id="{59E80BBF-F695-1D0B-E336-4716B8BD3B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8353" y="5642381"/>
            <a:ext cx="224763" cy="22476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310339-F5CF-52B4-9E6C-97039978EAB9}"/>
              </a:ext>
            </a:extLst>
          </p:cNvPr>
          <p:cNvSpPr txBox="1"/>
          <p:nvPr/>
        </p:nvSpPr>
        <p:spPr>
          <a:xfrm>
            <a:off x="6650930" y="5815257"/>
            <a:ext cx="45076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kumimoji="1" lang="ja-JP" altLang="en-US" sz="500" dirty="0">
              <a:solidFill>
                <a:schemeClr val="tx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グラフィックス 13" descr="日毎カレンダー 単色塗りつぶし">
            <a:extLst>
              <a:ext uri="{FF2B5EF4-FFF2-40B4-BE49-F238E27FC236}">
                <a16:creationId xmlns:a16="http://schemas.microsoft.com/office/drawing/2014/main" id="{F06B225B-A5CD-C9B8-C683-55340D321D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63999" y="5642380"/>
            <a:ext cx="224763" cy="22476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FF34335-DD36-CBE9-6B38-769664B3225B}"/>
              </a:ext>
            </a:extLst>
          </p:cNvPr>
          <p:cNvSpPr txBox="1"/>
          <p:nvPr/>
        </p:nvSpPr>
        <p:spPr>
          <a:xfrm>
            <a:off x="7086064" y="5824655"/>
            <a:ext cx="4956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kumimoji="1" lang="ja-JP" altLang="en-US" sz="5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7184D8B-EBF0-DCBB-E77D-D20C85D3B942}"/>
              </a:ext>
            </a:extLst>
          </p:cNvPr>
          <p:cNvSpPr txBox="1"/>
          <p:nvPr/>
        </p:nvSpPr>
        <p:spPr>
          <a:xfrm>
            <a:off x="7568640" y="5826560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グラフィックス 16" descr="棒グラフ 単色塗りつぶし">
            <a:extLst>
              <a:ext uri="{FF2B5EF4-FFF2-40B4-BE49-F238E27FC236}">
                <a16:creationId xmlns:a16="http://schemas.microsoft.com/office/drawing/2014/main" id="{90AA4AB3-CB1E-6494-69FC-038C294B09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97078" y="5627592"/>
            <a:ext cx="254337" cy="254337"/>
          </a:xfrm>
          <a:prstGeom prst="rect">
            <a:avLst/>
          </a:prstGeom>
        </p:spPr>
      </p:pic>
      <p:pic>
        <p:nvPicPr>
          <p:cNvPr id="19" name="グラフィックス 18" descr="歯車 1 つ 単色塗りつぶし">
            <a:extLst>
              <a:ext uri="{FF2B5EF4-FFF2-40B4-BE49-F238E27FC236}">
                <a16:creationId xmlns:a16="http://schemas.microsoft.com/office/drawing/2014/main" id="{74F8E6AC-E2C0-B6A9-B7D5-3CC2F04B59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31233" y="5627592"/>
            <a:ext cx="246888" cy="246888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C11F94E-F243-7A2E-4F7D-60EACAE05BEA}"/>
              </a:ext>
            </a:extLst>
          </p:cNvPr>
          <p:cNvSpPr txBox="1"/>
          <p:nvPr/>
        </p:nvSpPr>
        <p:spPr>
          <a:xfrm>
            <a:off x="5790744" y="1544813"/>
            <a:ext cx="119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3356096-CCD7-DED2-8BAB-621E4A28004D}"/>
              </a:ext>
            </a:extLst>
          </p:cNvPr>
          <p:cNvSpPr txBox="1"/>
          <p:nvPr/>
        </p:nvSpPr>
        <p:spPr>
          <a:xfrm>
            <a:off x="6973014" y="1560202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2BFAAF46-00EA-039D-54B7-47C052535FEA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5813743" y="1993902"/>
            <a:ext cx="1119888" cy="70784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521924F4-5B61-ABB1-2B55-6A016597D12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35148" y="2063452"/>
            <a:ext cx="1075315" cy="56925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5C8E34E-B871-50BA-E459-DFEE394BFEEB}"/>
              </a:ext>
            </a:extLst>
          </p:cNvPr>
          <p:cNvSpPr txBox="1"/>
          <p:nvPr/>
        </p:nvSpPr>
        <p:spPr>
          <a:xfrm>
            <a:off x="5835148" y="2019798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handled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929EE49-3928-F548-3139-05B4EAF5FD9B}"/>
              </a:ext>
            </a:extLst>
          </p:cNvPr>
          <p:cNvSpPr txBox="1"/>
          <p:nvPr/>
        </p:nvSpPr>
        <p:spPr>
          <a:xfrm>
            <a:off x="6170801" y="2312446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369EAE95-C842-7C8E-2D01-AA6EE46687B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6945382" y="1991668"/>
            <a:ext cx="1119888" cy="70784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71C8843C-4EA7-0D3F-75E5-3773A6EEF84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66787" y="2061218"/>
            <a:ext cx="1075315" cy="569258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EDA9699-403A-F1DB-5C48-62C909C45C67}"/>
              </a:ext>
            </a:extLst>
          </p:cNvPr>
          <p:cNvSpPr txBox="1"/>
          <p:nvPr/>
        </p:nvSpPr>
        <p:spPr>
          <a:xfrm>
            <a:off x="6966787" y="2017564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handled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BC19F06-6628-D517-6DD6-891AA3D1562A}"/>
              </a:ext>
            </a:extLst>
          </p:cNvPr>
          <p:cNvSpPr txBox="1"/>
          <p:nvPr/>
        </p:nvSpPr>
        <p:spPr>
          <a:xfrm>
            <a:off x="7302440" y="2310212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F5DE320B-BD60-01E2-EB48-C36D9866E79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5813743" y="2718678"/>
            <a:ext cx="1119888" cy="70784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F5FD53D5-CF2C-0D46-860E-32E91014C44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35148" y="2788228"/>
            <a:ext cx="1075315" cy="569258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BFA4170-86EF-74F6-4CFE-1E4FA4411CA5}"/>
              </a:ext>
            </a:extLst>
          </p:cNvPr>
          <p:cNvSpPr txBox="1"/>
          <p:nvPr/>
        </p:nvSpPr>
        <p:spPr>
          <a:xfrm>
            <a:off x="5835148" y="2744574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0757C0D-DE9E-843E-DA18-BB8059A24A29}"/>
              </a:ext>
            </a:extLst>
          </p:cNvPr>
          <p:cNvSpPr txBox="1"/>
          <p:nvPr/>
        </p:nvSpPr>
        <p:spPr>
          <a:xfrm>
            <a:off x="6170801" y="3037222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498FA1A6-5622-2F12-DAE3-A1A61E1B5A7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6945382" y="2716444"/>
            <a:ext cx="1119888" cy="70784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8C2B5C65-D1F1-7C4F-3114-30D2A2AF0DE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66787" y="2785994"/>
            <a:ext cx="1075315" cy="569258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3197434-98AD-9FA6-C639-8DF8C8A16B53}"/>
              </a:ext>
            </a:extLst>
          </p:cNvPr>
          <p:cNvSpPr txBox="1"/>
          <p:nvPr/>
        </p:nvSpPr>
        <p:spPr>
          <a:xfrm>
            <a:off x="6966787" y="2742340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84C5E46-1822-B168-06C9-87AEB9B05FFE}"/>
              </a:ext>
            </a:extLst>
          </p:cNvPr>
          <p:cNvSpPr txBox="1"/>
          <p:nvPr/>
        </p:nvSpPr>
        <p:spPr>
          <a:xfrm>
            <a:off x="7302440" y="3034988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B0BC173D-6C9C-65E5-D309-DF7CEA63A22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5819970" y="3433344"/>
            <a:ext cx="1119888" cy="70784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E47E3410-1193-37E5-7519-4A31B7A69B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41375" y="3502894"/>
            <a:ext cx="1075315" cy="569258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5F9213B-9C75-3334-670B-795F931712D4}"/>
              </a:ext>
            </a:extLst>
          </p:cNvPr>
          <p:cNvSpPr txBox="1"/>
          <p:nvPr/>
        </p:nvSpPr>
        <p:spPr>
          <a:xfrm>
            <a:off x="5841375" y="3459240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C152FEC-877F-CE10-B0EC-0C781096CC8A}"/>
              </a:ext>
            </a:extLst>
          </p:cNvPr>
          <p:cNvSpPr txBox="1"/>
          <p:nvPr/>
        </p:nvSpPr>
        <p:spPr>
          <a:xfrm>
            <a:off x="6177028" y="3751888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89200D05-0F0D-8DDC-3189-C3947EAA2D3B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6951609" y="3431110"/>
            <a:ext cx="1119888" cy="707840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197A63DF-FFC4-FC44-F8E9-5A284995109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73014" y="3500660"/>
            <a:ext cx="1075315" cy="569258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400584B-7865-D1CD-7166-B1CE72C9D45C}"/>
              </a:ext>
            </a:extLst>
          </p:cNvPr>
          <p:cNvSpPr txBox="1"/>
          <p:nvPr/>
        </p:nvSpPr>
        <p:spPr>
          <a:xfrm>
            <a:off x="6973014" y="3457006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DC137B4-DD10-C07B-3ADB-B4DA77FA6FFB}"/>
              </a:ext>
            </a:extLst>
          </p:cNvPr>
          <p:cNvSpPr txBox="1"/>
          <p:nvPr/>
        </p:nvSpPr>
        <p:spPr>
          <a:xfrm>
            <a:off x="7308667" y="3749654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F00E1DB7-F38A-2EA3-E8F0-2D12F0DBD5F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5821684" y="4142695"/>
            <a:ext cx="1119888" cy="707840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49F1A3C2-7FB8-0D24-2CD0-E7B3E57AD33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43089" y="4212245"/>
            <a:ext cx="1075315" cy="569258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E2CA6BB-8900-A8DF-D1D7-70A289DF9F53}"/>
              </a:ext>
            </a:extLst>
          </p:cNvPr>
          <p:cNvSpPr txBox="1"/>
          <p:nvPr/>
        </p:nvSpPr>
        <p:spPr>
          <a:xfrm>
            <a:off x="5843089" y="4168591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8AE37D42-FF80-3701-CDD3-57A1ADC69FC2}"/>
              </a:ext>
            </a:extLst>
          </p:cNvPr>
          <p:cNvSpPr txBox="1"/>
          <p:nvPr/>
        </p:nvSpPr>
        <p:spPr>
          <a:xfrm>
            <a:off x="6178742" y="4461239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BBCCD7BB-1191-0F1D-01A7-285D3BB1C10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6953323" y="4140461"/>
            <a:ext cx="1119888" cy="707840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FFFCA99D-B135-E81D-BF30-B5CBDEA9C16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74728" y="4210011"/>
            <a:ext cx="1075315" cy="569258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E855BD5-E03E-4724-8B1E-BE08961D78D1}"/>
              </a:ext>
            </a:extLst>
          </p:cNvPr>
          <p:cNvSpPr txBox="1"/>
          <p:nvPr/>
        </p:nvSpPr>
        <p:spPr>
          <a:xfrm>
            <a:off x="6974728" y="4166357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03544EB-DFA4-0247-57C1-0A27869D191A}"/>
              </a:ext>
            </a:extLst>
          </p:cNvPr>
          <p:cNvSpPr txBox="1"/>
          <p:nvPr/>
        </p:nvSpPr>
        <p:spPr>
          <a:xfrm>
            <a:off x="7310381" y="4459005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00F10AEE-EA52-D058-B5A2-07D8FCC4823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5813743" y="4843779"/>
            <a:ext cx="1119888" cy="707840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CB191CE4-0A4B-EBDD-EE57-0A325E7050B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35148" y="4913329"/>
            <a:ext cx="1075315" cy="569258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AB954B8-8C9B-EBF7-420E-F82E3917DE79}"/>
              </a:ext>
            </a:extLst>
          </p:cNvPr>
          <p:cNvSpPr txBox="1"/>
          <p:nvPr/>
        </p:nvSpPr>
        <p:spPr>
          <a:xfrm>
            <a:off x="5835148" y="4869675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3BA40681-228E-BCF0-4EE9-CEAE356967EF}"/>
              </a:ext>
            </a:extLst>
          </p:cNvPr>
          <p:cNvSpPr txBox="1"/>
          <p:nvPr/>
        </p:nvSpPr>
        <p:spPr>
          <a:xfrm>
            <a:off x="6170801" y="5162323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F7EEE6AE-2E05-A983-609F-6F2BCA155CA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6945382" y="4841545"/>
            <a:ext cx="1119888" cy="707840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690143CF-4009-A82A-347E-98ABD036CF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66787" y="4911095"/>
            <a:ext cx="1075315" cy="569258"/>
          </a:xfrm>
          <a:prstGeom prst="rect">
            <a:avLst/>
          </a:prstGeom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E32F9FB-C10E-B3E1-E72B-DF60578E466C}"/>
              </a:ext>
            </a:extLst>
          </p:cNvPr>
          <p:cNvSpPr txBox="1"/>
          <p:nvPr/>
        </p:nvSpPr>
        <p:spPr>
          <a:xfrm>
            <a:off x="6966787" y="4867441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09A7B9AA-8C43-CD7B-2723-E9B16F1767AE}"/>
              </a:ext>
            </a:extLst>
          </p:cNvPr>
          <p:cNvSpPr txBox="1"/>
          <p:nvPr/>
        </p:nvSpPr>
        <p:spPr>
          <a:xfrm>
            <a:off x="7302440" y="5160089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EEFA457E-6262-8E77-BC43-102668A3574C}"/>
              </a:ext>
            </a:extLst>
          </p:cNvPr>
          <p:cNvSpPr txBox="1"/>
          <p:nvPr/>
        </p:nvSpPr>
        <p:spPr>
          <a:xfrm>
            <a:off x="5878276" y="1748758"/>
            <a:ext cx="3544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7604EA3-7E53-B08F-3F1E-1FD4FF91C609}"/>
              </a:ext>
            </a:extLst>
          </p:cNvPr>
          <p:cNvSpPr txBox="1"/>
          <p:nvPr/>
        </p:nvSpPr>
        <p:spPr>
          <a:xfrm>
            <a:off x="6278659" y="1753838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93036C7-48A0-4615-83BA-C150E11E665D}"/>
              </a:ext>
            </a:extLst>
          </p:cNvPr>
          <p:cNvSpPr txBox="1"/>
          <p:nvPr/>
        </p:nvSpPr>
        <p:spPr>
          <a:xfrm>
            <a:off x="7110917" y="1745086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1w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EC38807F-2E9A-05FA-55B9-9F009D52D745}"/>
              </a:ext>
            </a:extLst>
          </p:cNvPr>
          <p:cNvSpPr txBox="1"/>
          <p:nvPr/>
        </p:nvSpPr>
        <p:spPr>
          <a:xfrm>
            <a:off x="7509424" y="1755066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四角形: 角を丸くする 95">
            <a:extLst>
              <a:ext uri="{FF2B5EF4-FFF2-40B4-BE49-F238E27FC236}">
                <a16:creationId xmlns:a16="http://schemas.microsoft.com/office/drawing/2014/main" id="{C14E13BE-966B-0F8E-7A8A-E059C599F5D0}"/>
              </a:ext>
            </a:extLst>
          </p:cNvPr>
          <p:cNvSpPr/>
          <p:nvPr/>
        </p:nvSpPr>
        <p:spPr>
          <a:xfrm>
            <a:off x="5835874" y="1755334"/>
            <a:ext cx="440616" cy="23483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8h</a:t>
            </a:r>
            <a:endParaRPr kumimoji="1" lang="ja-JP" alt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2D6B5A89-C1A5-4B74-4FEA-49D8B81A790A}"/>
              </a:ext>
            </a:extLst>
          </p:cNvPr>
          <p:cNvSpPr/>
          <p:nvPr/>
        </p:nvSpPr>
        <p:spPr>
          <a:xfrm>
            <a:off x="5782720" y="1755713"/>
            <a:ext cx="482760" cy="219049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3A680D23-8583-DC0E-13D5-34D5A7EA445B}"/>
              </a:ext>
            </a:extLst>
          </p:cNvPr>
          <p:cNvSpPr txBox="1"/>
          <p:nvPr/>
        </p:nvSpPr>
        <p:spPr>
          <a:xfrm>
            <a:off x="6743039" y="1754441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図 99">
            <a:extLst>
              <a:ext uri="{FF2B5EF4-FFF2-40B4-BE49-F238E27FC236}">
                <a16:creationId xmlns:a16="http://schemas.microsoft.com/office/drawing/2014/main" id="{37CB6D70-7111-B248-583D-2C9ECBC56D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32" y="1109055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ECD8E766-7262-878F-75B6-6E323E5CB24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04902" y="1552893"/>
            <a:ext cx="992737" cy="246236"/>
          </a:xfrm>
          <a:prstGeom prst="rect">
            <a:avLst/>
          </a:prstGeom>
        </p:spPr>
      </p:pic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DB66701C-450F-0698-277B-303FBE204B94}"/>
              </a:ext>
            </a:extLst>
          </p:cNvPr>
          <p:cNvSpPr txBox="1"/>
          <p:nvPr/>
        </p:nvSpPr>
        <p:spPr>
          <a:xfrm>
            <a:off x="8711787" y="1487200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 (Overall)</a:t>
            </a:r>
          </a:p>
        </p:txBody>
      </p:sp>
      <p:pic>
        <p:nvPicPr>
          <p:cNvPr id="103" name="図 102">
            <a:extLst>
              <a:ext uri="{FF2B5EF4-FFF2-40B4-BE49-F238E27FC236}">
                <a16:creationId xmlns:a16="http://schemas.microsoft.com/office/drawing/2014/main" id="{8121002F-48D8-6742-C0C3-2A868A401F1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48194" y="1762429"/>
            <a:ext cx="2244222" cy="3050511"/>
          </a:xfrm>
          <a:prstGeom prst="rect">
            <a:avLst/>
          </a:prstGeom>
        </p:spPr>
      </p:pic>
      <p:pic>
        <p:nvPicPr>
          <p:cNvPr id="104" name="図 103">
            <a:extLst>
              <a:ext uri="{FF2B5EF4-FFF2-40B4-BE49-F238E27FC236}">
                <a16:creationId xmlns:a16="http://schemas.microsoft.com/office/drawing/2014/main" id="{DAE0DECA-8C92-FFBA-8FF0-45D63DE5D0C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85025" y="2007634"/>
            <a:ext cx="620699" cy="1874682"/>
          </a:xfrm>
          <a:prstGeom prst="rect">
            <a:avLst/>
          </a:prstGeom>
        </p:spPr>
      </p:pic>
      <p:pic>
        <p:nvPicPr>
          <p:cNvPr id="105" name="図 104">
            <a:extLst>
              <a:ext uri="{FF2B5EF4-FFF2-40B4-BE49-F238E27FC236}">
                <a16:creationId xmlns:a16="http://schemas.microsoft.com/office/drawing/2014/main" id="{9BE4432F-D57A-C67D-AE36-C2C9CD163B9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14368" y="1952002"/>
            <a:ext cx="280244" cy="1810227"/>
          </a:xfrm>
          <a:prstGeom prst="rect">
            <a:avLst/>
          </a:prstGeom>
        </p:spPr>
      </p:pic>
      <p:pic>
        <p:nvPicPr>
          <p:cNvPr id="106" name="図 105">
            <a:extLst>
              <a:ext uri="{FF2B5EF4-FFF2-40B4-BE49-F238E27FC236}">
                <a16:creationId xmlns:a16="http://schemas.microsoft.com/office/drawing/2014/main" id="{F651422F-3D56-AB7B-CFEB-6814777DC0C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73448" y="2007866"/>
            <a:ext cx="620699" cy="1874682"/>
          </a:xfrm>
          <a:prstGeom prst="rect">
            <a:avLst/>
          </a:prstGeom>
        </p:spPr>
      </p:pic>
      <p:pic>
        <p:nvPicPr>
          <p:cNvPr id="108" name="図 107">
            <a:extLst>
              <a:ext uri="{FF2B5EF4-FFF2-40B4-BE49-F238E27FC236}">
                <a16:creationId xmlns:a16="http://schemas.microsoft.com/office/drawing/2014/main" id="{DCD42601-1ED9-E575-A850-0E83700A38B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980746" y="3703467"/>
            <a:ext cx="1751973" cy="144793"/>
          </a:xfrm>
          <a:prstGeom prst="rect">
            <a:avLst/>
          </a:prstGeom>
        </p:spPr>
      </p:pic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F5C1317C-2AF2-32E0-ADF4-AAE7950FEA76}"/>
              </a:ext>
            </a:extLst>
          </p:cNvPr>
          <p:cNvSpPr txBox="1"/>
          <p:nvPr/>
        </p:nvSpPr>
        <p:spPr>
          <a:xfrm>
            <a:off x="8685654" y="3618828"/>
            <a:ext cx="30318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5FB2FC57-A54F-5A3A-FB00-E1111183B8CF}"/>
              </a:ext>
            </a:extLst>
          </p:cNvPr>
          <p:cNvSpPr txBox="1"/>
          <p:nvPr/>
        </p:nvSpPr>
        <p:spPr>
          <a:xfrm>
            <a:off x="8883285" y="3618596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08:00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3C0DF6AE-1084-4E2F-79B6-24C127D2E41B}"/>
              </a:ext>
            </a:extLst>
          </p:cNvPr>
          <p:cNvSpPr txBox="1"/>
          <p:nvPr/>
        </p:nvSpPr>
        <p:spPr>
          <a:xfrm>
            <a:off x="9144140" y="3620370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0D268546-C3FE-3B33-AAF0-27DD4E03F117}"/>
              </a:ext>
            </a:extLst>
          </p:cNvPr>
          <p:cNvSpPr txBox="1"/>
          <p:nvPr/>
        </p:nvSpPr>
        <p:spPr>
          <a:xfrm>
            <a:off x="9411879" y="3617938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12:00</a:t>
            </a: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738DAA7A-7371-C0F8-F126-5C04B33A4B03}"/>
              </a:ext>
            </a:extLst>
          </p:cNvPr>
          <p:cNvSpPr txBox="1"/>
          <p:nvPr/>
        </p:nvSpPr>
        <p:spPr>
          <a:xfrm>
            <a:off x="9707464" y="3615506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14:00</a:t>
            </a: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04531468-EBE9-1239-F7E4-7EEC78F72A31}"/>
              </a:ext>
            </a:extLst>
          </p:cNvPr>
          <p:cNvSpPr txBox="1"/>
          <p:nvPr/>
        </p:nvSpPr>
        <p:spPr>
          <a:xfrm>
            <a:off x="10021350" y="3615507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17:00</a:t>
            </a:r>
          </a:p>
        </p:txBody>
      </p: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5C4E4057-3B14-ED6F-F69B-43759E1627EC}"/>
              </a:ext>
            </a:extLst>
          </p:cNvPr>
          <p:cNvSpPr/>
          <p:nvPr/>
        </p:nvSpPr>
        <p:spPr>
          <a:xfrm>
            <a:off x="8980746" y="3497959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17CEE040-54E6-F034-B581-463D0C3B7271}"/>
              </a:ext>
            </a:extLst>
          </p:cNvPr>
          <p:cNvSpPr/>
          <p:nvPr/>
        </p:nvSpPr>
        <p:spPr>
          <a:xfrm>
            <a:off x="9304742" y="349444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0C271D4C-553F-9FE1-75CF-FCF428FAA7F9}"/>
              </a:ext>
            </a:extLst>
          </p:cNvPr>
          <p:cNvSpPr/>
          <p:nvPr/>
        </p:nvSpPr>
        <p:spPr>
          <a:xfrm>
            <a:off x="9566393" y="349444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E28CB7F7-6029-9B1B-8DB6-0FBEBDCF71C8}"/>
              </a:ext>
            </a:extLst>
          </p:cNvPr>
          <p:cNvSpPr/>
          <p:nvPr/>
        </p:nvSpPr>
        <p:spPr>
          <a:xfrm>
            <a:off x="9822740" y="3503838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4C3281E9-6EFA-9F76-5B82-99F3CFEBA3AC}"/>
              </a:ext>
            </a:extLst>
          </p:cNvPr>
          <p:cNvSpPr/>
          <p:nvPr/>
        </p:nvSpPr>
        <p:spPr>
          <a:xfrm>
            <a:off x="10098032" y="3510572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11" name="矢印: 右 210">
            <a:extLst>
              <a:ext uri="{FF2B5EF4-FFF2-40B4-BE49-F238E27FC236}">
                <a16:creationId xmlns:a16="http://schemas.microsoft.com/office/drawing/2014/main" id="{BE010BC9-1D14-6977-5C6E-A2BB684CE813}"/>
              </a:ext>
            </a:extLst>
          </p:cNvPr>
          <p:cNvSpPr/>
          <p:nvPr/>
        </p:nvSpPr>
        <p:spPr>
          <a:xfrm>
            <a:off x="7378735" y="2872042"/>
            <a:ext cx="1061260" cy="341790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0AA5C096-E5F7-2AC8-0551-E47BE73535EC}"/>
              </a:ext>
            </a:extLst>
          </p:cNvPr>
          <p:cNvSpPr txBox="1"/>
          <p:nvPr/>
        </p:nvSpPr>
        <p:spPr>
          <a:xfrm>
            <a:off x="9191475" y="1820032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2A5F5C45-F7C1-7100-D16D-43FA820F9F42}"/>
              </a:ext>
            </a:extLst>
          </p:cNvPr>
          <p:cNvSpPr/>
          <p:nvPr/>
        </p:nvSpPr>
        <p:spPr>
          <a:xfrm>
            <a:off x="10614938" y="194407"/>
            <a:ext cx="1472338" cy="33601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</a:rPr>
              <a:t>&lt;Common&gt;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03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3020" y="78104"/>
            <a:ext cx="1218897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Dashboard</a:t>
            </a:r>
            <a:endParaRPr lang="ja-JP" alt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71" name="図 170">
            <a:extLst>
              <a:ext uri="{FF2B5EF4-FFF2-40B4-BE49-F238E27FC236}">
                <a16:creationId xmlns:a16="http://schemas.microsoft.com/office/drawing/2014/main" id="{D758CABB-010F-92D3-A4CB-B320A6FE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3" y="1100960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2" name="図 171">
            <a:extLst>
              <a:ext uri="{FF2B5EF4-FFF2-40B4-BE49-F238E27FC236}">
                <a16:creationId xmlns:a16="http://schemas.microsoft.com/office/drawing/2014/main" id="{F72D6907-4B2B-18D0-599B-088B6EF57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315" y="5472542"/>
            <a:ext cx="525826" cy="455687"/>
          </a:xfrm>
          <a:prstGeom prst="rect">
            <a:avLst/>
          </a:prstGeom>
        </p:spPr>
      </p:pic>
      <p:pic>
        <p:nvPicPr>
          <p:cNvPr id="173" name="図 172">
            <a:extLst>
              <a:ext uri="{FF2B5EF4-FFF2-40B4-BE49-F238E27FC236}">
                <a16:creationId xmlns:a16="http://schemas.microsoft.com/office/drawing/2014/main" id="{63A4D6E1-FD53-7E25-EB20-CE8A6A770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38" y="1546718"/>
            <a:ext cx="2176253" cy="2674632"/>
          </a:xfrm>
          <a:prstGeom prst="rect">
            <a:avLst/>
          </a:prstGeom>
        </p:spPr>
      </p:pic>
      <p:pic>
        <p:nvPicPr>
          <p:cNvPr id="174" name="図 173">
            <a:extLst>
              <a:ext uri="{FF2B5EF4-FFF2-40B4-BE49-F238E27FC236}">
                <a16:creationId xmlns:a16="http://schemas.microsoft.com/office/drawing/2014/main" id="{47B068FC-611D-BFCD-11F5-BC68B364B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1" b="-286"/>
          <a:stretch/>
        </p:blipFill>
        <p:spPr>
          <a:xfrm>
            <a:off x="264983" y="5576350"/>
            <a:ext cx="2302158" cy="527329"/>
          </a:xfrm>
          <a:prstGeom prst="rect">
            <a:avLst/>
          </a:prstGeom>
        </p:spPr>
      </p:pic>
      <p:pic>
        <p:nvPicPr>
          <p:cNvPr id="175" name="図 174">
            <a:extLst>
              <a:ext uri="{FF2B5EF4-FFF2-40B4-BE49-F238E27FC236}">
                <a16:creationId xmlns:a16="http://schemas.microsoft.com/office/drawing/2014/main" id="{D79252D1-3C91-D210-2595-5689CD3C8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38" y="5612747"/>
            <a:ext cx="2105388" cy="296433"/>
          </a:xfrm>
          <a:prstGeom prst="rect">
            <a:avLst/>
          </a:prstGeom>
        </p:spPr>
      </p:pic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BBB25FD3-818C-6907-03FA-B0B9D46A3087}"/>
              </a:ext>
            </a:extLst>
          </p:cNvPr>
          <p:cNvSpPr txBox="1"/>
          <p:nvPr/>
        </p:nvSpPr>
        <p:spPr>
          <a:xfrm>
            <a:off x="377816" y="5815257"/>
            <a:ext cx="354584" cy="169277"/>
          </a:xfrm>
          <a:prstGeom prst="rect">
            <a:avLst/>
          </a:prstGeom>
          <a:solidFill>
            <a:schemeClr val="bg1">
              <a:tint val="90000"/>
              <a:shade val="97000"/>
              <a:satMod val="13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7" name="グラフィックス 176" descr="チェックリスト 単色塗りつぶし">
            <a:extLst>
              <a:ext uri="{FF2B5EF4-FFF2-40B4-BE49-F238E27FC236}">
                <a16:creationId xmlns:a16="http://schemas.microsoft.com/office/drawing/2014/main" id="{5E4B0AF0-B6E0-881A-36DB-4F800AB855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0370" y="5642381"/>
            <a:ext cx="203064" cy="203064"/>
          </a:xfrm>
          <a:prstGeom prst="rect">
            <a:avLst/>
          </a:prstGeom>
        </p:spPr>
      </p:pic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9204FFE9-69E8-48CD-78B0-A3B29309BF89}"/>
              </a:ext>
            </a:extLst>
          </p:cNvPr>
          <p:cNvSpPr txBox="1"/>
          <p:nvPr/>
        </p:nvSpPr>
        <p:spPr>
          <a:xfrm>
            <a:off x="821022" y="5815257"/>
            <a:ext cx="2568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9" name="グラフィックス 178" descr="ユーザー 単色塗りつぶし">
            <a:extLst>
              <a:ext uri="{FF2B5EF4-FFF2-40B4-BE49-F238E27FC236}">
                <a16:creationId xmlns:a16="http://schemas.microsoft.com/office/drawing/2014/main" id="{227F73E5-4A6E-13DB-C8F9-B0C4146CE9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2592" y="5642381"/>
            <a:ext cx="224763" cy="224763"/>
          </a:xfrm>
          <a:prstGeom prst="rect">
            <a:avLst/>
          </a:prstGeom>
        </p:spPr>
      </p:pic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3D025C06-0B85-79CE-9943-B43C55EB33F2}"/>
              </a:ext>
            </a:extLst>
          </p:cNvPr>
          <p:cNvSpPr txBox="1"/>
          <p:nvPr/>
        </p:nvSpPr>
        <p:spPr>
          <a:xfrm>
            <a:off x="1125169" y="5815257"/>
            <a:ext cx="45076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kumimoji="1" lang="ja-JP" altLang="en-US" sz="500" dirty="0">
              <a:solidFill>
                <a:schemeClr val="tx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グラフィックス 180" descr="日毎カレンダー 単色塗りつぶし">
            <a:extLst>
              <a:ext uri="{FF2B5EF4-FFF2-40B4-BE49-F238E27FC236}">
                <a16:creationId xmlns:a16="http://schemas.microsoft.com/office/drawing/2014/main" id="{C7D3122E-917A-A41C-A5FB-15757E2E88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38238" y="5642380"/>
            <a:ext cx="224763" cy="224763"/>
          </a:xfrm>
          <a:prstGeom prst="rect">
            <a:avLst/>
          </a:prstGeom>
        </p:spPr>
      </p:pic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F20EB8BB-8693-4900-AE8A-C3F6494713B2}"/>
              </a:ext>
            </a:extLst>
          </p:cNvPr>
          <p:cNvSpPr txBox="1"/>
          <p:nvPr/>
        </p:nvSpPr>
        <p:spPr>
          <a:xfrm>
            <a:off x="1560303" y="5824655"/>
            <a:ext cx="4956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kumimoji="1" lang="ja-JP" altLang="en-US" sz="5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3BE7D9BB-7AF1-117A-26D1-3E464E6AF89F}"/>
              </a:ext>
            </a:extLst>
          </p:cNvPr>
          <p:cNvSpPr txBox="1"/>
          <p:nvPr/>
        </p:nvSpPr>
        <p:spPr>
          <a:xfrm>
            <a:off x="2042879" y="5826560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" name="グラフィックス 183" descr="棒グラフ 単色塗りつぶし">
            <a:extLst>
              <a:ext uri="{FF2B5EF4-FFF2-40B4-BE49-F238E27FC236}">
                <a16:creationId xmlns:a16="http://schemas.microsoft.com/office/drawing/2014/main" id="{61DE9EB8-28AA-F27B-5F5C-202C61B275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71317" y="5627592"/>
            <a:ext cx="254337" cy="254337"/>
          </a:xfrm>
          <a:prstGeom prst="rect">
            <a:avLst/>
          </a:prstGeom>
        </p:spPr>
      </p:pic>
      <p:pic>
        <p:nvPicPr>
          <p:cNvPr id="185" name="グラフィックス 184" descr="歯車 1 つ 単色塗りつぶし">
            <a:extLst>
              <a:ext uri="{FF2B5EF4-FFF2-40B4-BE49-F238E27FC236}">
                <a16:creationId xmlns:a16="http://schemas.microsoft.com/office/drawing/2014/main" id="{23204674-DDB4-42BA-85E8-87D41048A5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105472" y="5627592"/>
            <a:ext cx="246888" cy="246888"/>
          </a:xfrm>
          <a:prstGeom prst="rect">
            <a:avLst/>
          </a:prstGeom>
        </p:spPr>
      </p:pic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71B342F8-A555-3551-F630-1D3801016677}"/>
              </a:ext>
            </a:extLst>
          </p:cNvPr>
          <p:cNvSpPr txBox="1"/>
          <p:nvPr/>
        </p:nvSpPr>
        <p:spPr>
          <a:xfrm>
            <a:off x="264983" y="1544813"/>
            <a:ext cx="119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A7D13917-0644-AB87-C2C3-80501AF2B565}"/>
              </a:ext>
            </a:extLst>
          </p:cNvPr>
          <p:cNvSpPr txBox="1"/>
          <p:nvPr/>
        </p:nvSpPr>
        <p:spPr>
          <a:xfrm>
            <a:off x="1447253" y="1560202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矢印: 右 205">
            <a:extLst>
              <a:ext uri="{FF2B5EF4-FFF2-40B4-BE49-F238E27FC236}">
                <a16:creationId xmlns:a16="http://schemas.microsoft.com/office/drawing/2014/main" id="{083843D5-47C0-6A7F-74CB-C9E8C1B66A58}"/>
              </a:ext>
            </a:extLst>
          </p:cNvPr>
          <p:cNvSpPr/>
          <p:nvPr/>
        </p:nvSpPr>
        <p:spPr>
          <a:xfrm rot="5400000">
            <a:off x="2657601" y="2971451"/>
            <a:ext cx="1017505" cy="365125"/>
          </a:xfrm>
          <a:prstGeom prst="right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AA7D582E-DF10-CED7-AB39-1EA889CB6B24}"/>
              </a:ext>
            </a:extLst>
          </p:cNvPr>
          <p:cNvSpPr txBox="1"/>
          <p:nvPr/>
        </p:nvSpPr>
        <p:spPr>
          <a:xfrm>
            <a:off x="2975792" y="2256801"/>
            <a:ext cx="22743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“1w" will be clickable.</a:t>
            </a: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37B0E040-BDEE-C0AC-89FA-083C88FEDFC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87982" y="1993902"/>
            <a:ext cx="1119888" cy="70784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D16CB161-131F-9A6F-F02B-D0CF5358875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387" y="2063452"/>
            <a:ext cx="1075315" cy="569258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327DDC5-843F-9E28-81D3-05BEA35635B1}"/>
              </a:ext>
            </a:extLst>
          </p:cNvPr>
          <p:cNvSpPr txBox="1"/>
          <p:nvPr/>
        </p:nvSpPr>
        <p:spPr>
          <a:xfrm>
            <a:off x="309387" y="2019798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handled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0507C53-EB7C-0F10-B699-B2539B893B10}"/>
              </a:ext>
            </a:extLst>
          </p:cNvPr>
          <p:cNvSpPr txBox="1"/>
          <p:nvPr/>
        </p:nvSpPr>
        <p:spPr>
          <a:xfrm>
            <a:off x="645040" y="2312446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55F69AA9-AA6A-FF69-4DB1-166817D6BFF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19621" y="1991668"/>
            <a:ext cx="1119888" cy="707840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A18FEB0C-0C80-3C13-256C-E4EC135C33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1026" y="2061218"/>
            <a:ext cx="1075315" cy="569258"/>
          </a:xfrm>
          <a:prstGeom prst="rect">
            <a:avLst/>
          </a:prstGeom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BBE7D01-6C16-EFCD-7DF2-408EA69EE233}"/>
              </a:ext>
            </a:extLst>
          </p:cNvPr>
          <p:cNvSpPr txBox="1"/>
          <p:nvPr/>
        </p:nvSpPr>
        <p:spPr>
          <a:xfrm>
            <a:off x="1441026" y="2017564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handled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566DEDE-AECF-A3DD-12D4-92585740A804}"/>
              </a:ext>
            </a:extLst>
          </p:cNvPr>
          <p:cNvSpPr txBox="1"/>
          <p:nvPr/>
        </p:nvSpPr>
        <p:spPr>
          <a:xfrm>
            <a:off x="1776679" y="2310212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B289722D-DDE7-8058-3411-D973DBE80A6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87982" y="2718678"/>
            <a:ext cx="1119888" cy="707840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D471BB4E-E055-7D78-239E-81F33E25194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387" y="2788228"/>
            <a:ext cx="1075315" cy="569258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64BD318C-71BF-820E-EB50-47F4B9A197FD}"/>
              </a:ext>
            </a:extLst>
          </p:cNvPr>
          <p:cNvSpPr txBox="1"/>
          <p:nvPr/>
        </p:nvSpPr>
        <p:spPr>
          <a:xfrm>
            <a:off x="309387" y="2744574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9F1A4486-6966-E01C-E246-0F28BF061FE0}"/>
              </a:ext>
            </a:extLst>
          </p:cNvPr>
          <p:cNvSpPr txBox="1"/>
          <p:nvPr/>
        </p:nvSpPr>
        <p:spPr>
          <a:xfrm>
            <a:off x="645040" y="3037222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0F909DA8-08DB-318C-F3C2-B973742C040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19621" y="2716444"/>
            <a:ext cx="1119888" cy="707840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ABBF2D4F-A331-4407-DDB7-05DEAC914C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1026" y="2785994"/>
            <a:ext cx="1075315" cy="569258"/>
          </a:xfrm>
          <a:prstGeom prst="rect">
            <a:avLst/>
          </a:prstGeom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E9AB7C15-687F-BD5B-9544-D85B639FC2B2}"/>
              </a:ext>
            </a:extLst>
          </p:cNvPr>
          <p:cNvSpPr txBox="1"/>
          <p:nvPr/>
        </p:nvSpPr>
        <p:spPr>
          <a:xfrm>
            <a:off x="1441026" y="2742340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9FAAD6C6-2DD1-5FE8-0AB5-0CF1A0954CB6}"/>
              </a:ext>
            </a:extLst>
          </p:cNvPr>
          <p:cNvSpPr txBox="1"/>
          <p:nvPr/>
        </p:nvSpPr>
        <p:spPr>
          <a:xfrm>
            <a:off x="1776679" y="3034988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936FE89F-9582-0604-54F9-5D8E17F7DD5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94209" y="3433344"/>
            <a:ext cx="1119888" cy="707840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F5F24422-907F-90CE-513D-6874B4259A6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5614" y="3502894"/>
            <a:ext cx="1075315" cy="569258"/>
          </a:xfrm>
          <a:prstGeom prst="rect">
            <a:avLst/>
          </a:prstGeom>
        </p:spPr>
      </p:pic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2FB27E59-1939-AE8C-8D71-E5C2DEF8419E}"/>
              </a:ext>
            </a:extLst>
          </p:cNvPr>
          <p:cNvSpPr txBox="1"/>
          <p:nvPr/>
        </p:nvSpPr>
        <p:spPr>
          <a:xfrm>
            <a:off x="315614" y="3459240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36637ABD-56D2-AD93-1C2C-5880D8D319DB}"/>
              </a:ext>
            </a:extLst>
          </p:cNvPr>
          <p:cNvSpPr txBox="1"/>
          <p:nvPr/>
        </p:nvSpPr>
        <p:spPr>
          <a:xfrm>
            <a:off x="651267" y="3751888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F0B841F6-EEB8-6CAB-50E6-1F2645A7FB4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25848" y="3431110"/>
            <a:ext cx="1119888" cy="707840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AC1E8FF3-E627-19C6-4977-0F5B5581F42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7253" y="3500660"/>
            <a:ext cx="1075315" cy="569258"/>
          </a:xfrm>
          <a:prstGeom prst="rect">
            <a:avLst/>
          </a:prstGeom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D656BF82-2F32-0690-7221-1ADD729E0316}"/>
              </a:ext>
            </a:extLst>
          </p:cNvPr>
          <p:cNvSpPr txBox="1"/>
          <p:nvPr/>
        </p:nvSpPr>
        <p:spPr>
          <a:xfrm>
            <a:off x="1447253" y="3457006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802B98AE-43E9-797A-09E9-CB51072EA094}"/>
              </a:ext>
            </a:extLst>
          </p:cNvPr>
          <p:cNvSpPr txBox="1"/>
          <p:nvPr/>
        </p:nvSpPr>
        <p:spPr>
          <a:xfrm>
            <a:off x="1782906" y="3749654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7B77BAF0-39BA-5CC6-D444-70F274D1FB1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95923" y="4142695"/>
            <a:ext cx="1119888" cy="707840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F877DF54-DF90-75DE-7D6E-5127600629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7328" y="4212245"/>
            <a:ext cx="1075315" cy="569258"/>
          </a:xfrm>
          <a:prstGeom prst="rect">
            <a:avLst/>
          </a:prstGeom>
        </p:spPr>
      </p:pic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15BF5E2-D30E-0290-030C-1EFA5B30EB49}"/>
              </a:ext>
            </a:extLst>
          </p:cNvPr>
          <p:cNvSpPr txBox="1"/>
          <p:nvPr/>
        </p:nvSpPr>
        <p:spPr>
          <a:xfrm>
            <a:off x="317328" y="4168591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49E9BCCE-0DE1-617C-2A6E-36A6428904F1}"/>
              </a:ext>
            </a:extLst>
          </p:cNvPr>
          <p:cNvSpPr txBox="1"/>
          <p:nvPr/>
        </p:nvSpPr>
        <p:spPr>
          <a:xfrm>
            <a:off x="652981" y="4461239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5484595F-4FE7-2017-A881-C798C9BCD33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27562" y="4140461"/>
            <a:ext cx="1119888" cy="707840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9E0F61A2-4BCD-6D8C-050C-579B04B63D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8967" y="4210011"/>
            <a:ext cx="1075315" cy="569258"/>
          </a:xfrm>
          <a:prstGeom prst="rect">
            <a:avLst/>
          </a:prstGeom>
        </p:spPr>
      </p:pic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F23EE264-1CA9-5E02-B543-E671F0EB593C}"/>
              </a:ext>
            </a:extLst>
          </p:cNvPr>
          <p:cNvSpPr txBox="1"/>
          <p:nvPr/>
        </p:nvSpPr>
        <p:spPr>
          <a:xfrm>
            <a:off x="1448967" y="4166357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06723C7B-6A44-2CB0-D85F-B46F0AB4952F}"/>
              </a:ext>
            </a:extLst>
          </p:cNvPr>
          <p:cNvSpPr txBox="1"/>
          <p:nvPr/>
        </p:nvSpPr>
        <p:spPr>
          <a:xfrm>
            <a:off x="1784620" y="4459005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" name="図 112">
            <a:extLst>
              <a:ext uri="{FF2B5EF4-FFF2-40B4-BE49-F238E27FC236}">
                <a16:creationId xmlns:a16="http://schemas.microsoft.com/office/drawing/2014/main" id="{C522CEDF-692A-BE57-17F4-9B4A6136822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87982" y="4843779"/>
            <a:ext cx="1119888" cy="707840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0B374718-5693-41D2-C982-6A4E3962E62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387" y="4913329"/>
            <a:ext cx="1075315" cy="569258"/>
          </a:xfrm>
          <a:prstGeom prst="rect">
            <a:avLst/>
          </a:prstGeom>
        </p:spPr>
      </p:pic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646D338F-985D-202A-1E37-841D7BB4E775}"/>
              </a:ext>
            </a:extLst>
          </p:cNvPr>
          <p:cNvSpPr txBox="1"/>
          <p:nvPr/>
        </p:nvSpPr>
        <p:spPr>
          <a:xfrm>
            <a:off x="309387" y="4869675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198A2026-F218-9AD5-E060-7FC818D72361}"/>
              </a:ext>
            </a:extLst>
          </p:cNvPr>
          <p:cNvSpPr txBox="1"/>
          <p:nvPr/>
        </p:nvSpPr>
        <p:spPr>
          <a:xfrm>
            <a:off x="645040" y="5162323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図 116">
            <a:extLst>
              <a:ext uri="{FF2B5EF4-FFF2-40B4-BE49-F238E27FC236}">
                <a16:creationId xmlns:a16="http://schemas.microsoft.com/office/drawing/2014/main" id="{C67919A3-D145-6B1C-A126-0AEBF50A9BF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19621" y="4841545"/>
            <a:ext cx="1119888" cy="707840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C8AFFD40-EE8D-71F5-2191-BCB5B21363E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1026" y="4911095"/>
            <a:ext cx="1075315" cy="569258"/>
          </a:xfrm>
          <a:prstGeom prst="rect">
            <a:avLst/>
          </a:prstGeom>
        </p:spPr>
      </p:pic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31605DE5-7029-CB52-A1A5-5EC75B2F64AB}"/>
              </a:ext>
            </a:extLst>
          </p:cNvPr>
          <p:cNvSpPr txBox="1"/>
          <p:nvPr/>
        </p:nvSpPr>
        <p:spPr>
          <a:xfrm>
            <a:off x="1441026" y="4867441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E8CE98BE-C8AF-62FA-4415-5B48CA86BE20}"/>
              </a:ext>
            </a:extLst>
          </p:cNvPr>
          <p:cNvSpPr txBox="1"/>
          <p:nvPr/>
        </p:nvSpPr>
        <p:spPr>
          <a:xfrm>
            <a:off x="1776679" y="5160089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CA57EF98-5CFC-C44A-3A31-8E136B43AFCE}"/>
              </a:ext>
            </a:extLst>
          </p:cNvPr>
          <p:cNvSpPr txBox="1"/>
          <p:nvPr/>
        </p:nvSpPr>
        <p:spPr>
          <a:xfrm>
            <a:off x="352515" y="1748758"/>
            <a:ext cx="3544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9D7F8909-DCA2-B7AC-1444-0506551B0F66}"/>
              </a:ext>
            </a:extLst>
          </p:cNvPr>
          <p:cNvSpPr txBox="1"/>
          <p:nvPr/>
        </p:nvSpPr>
        <p:spPr>
          <a:xfrm>
            <a:off x="752898" y="1753838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800B6E67-4E70-DF8D-DFB4-CE5807724005}"/>
              </a:ext>
            </a:extLst>
          </p:cNvPr>
          <p:cNvSpPr txBox="1"/>
          <p:nvPr/>
        </p:nvSpPr>
        <p:spPr>
          <a:xfrm>
            <a:off x="1585156" y="1745086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1w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96AFC8A5-10BF-C999-4A81-EA7DA594C1B0}"/>
              </a:ext>
            </a:extLst>
          </p:cNvPr>
          <p:cNvSpPr txBox="1"/>
          <p:nvPr/>
        </p:nvSpPr>
        <p:spPr>
          <a:xfrm>
            <a:off x="1983663" y="1755066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矢印: 右 166">
            <a:extLst>
              <a:ext uri="{FF2B5EF4-FFF2-40B4-BE49-F238E27FC236}">
                <a16:creationId xmlns:a16="http://schemas.microsoft.com/office/drawing/2014/main" id="{E606FC1B-EF84-B37C-BC20-6A107D2E2129}"/>
              </a:ext>
            </a:extLst>
          </p:cNvPr>
          <p:cNvSpPr/>
          <p:nvPr/>
        </p:nvSpPr>
        <p:spPr>
          <a:xfrm>
            <a:off x="2959337" y="1851334"/>
            <a:ext cx="2533413" cy="365125"/>
          </a:xfrm>
          <a:prstGeom prst="right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68" name="四角形: 角を丸くする 167">
            <a:extLst>
              <a:ext uri="{FF2B5EF4-FFF2-40B4-BE49-F238E27FC236}">
                <a16:creationId xmlns:a16="http://schemas.microsoft.com/office/drawing/2014/main" id="{93610D19-26F4-83DC-F523-B9F7AFE4FDAC}"/>
              </a:ext>
            </a:extLst>
          </p:cNvPr>
          <p:cNvSpPr/>
          <p:nvPr/>
        </p:nvSpPr>
        <p:spPr>
          <a:xfrm>
            <a:off x="1180962" y="1765217"/>
            <a:ext cx="440616" cy="23483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24h</a:t>
            </a:r>
            <a:endParaRPr kumimoji="1" lang="ja-JP" alt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正方形/長方形 164">
            <a:extLst>
              <a:ext uri="{FF2B5EF4-FFF2-40B4-BE49-F238E27FC236}">
                <a16:creationId xmlns:a16="http://schemas.microsoft.com/office/drawing/2014/main" id="{C5D4B4B9-7DED-E86C-08DD-6D976DCB8E40}"/>
              </a:ext>
            </a:extLst>
          </p:cNvPr>
          <p:cNvSpPr/>
          <p:nvPr/>
        </p:nvSpPr>
        <p:spPr>
          <a:xfrm>
            <a:off x="1535263" y="1763711"/>
            <a:ext cx="482760" cy="219049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21C6428-D7FE-27E7-C9C2-03098AAE4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744" y="1100960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2F572A9-723A-D3B7-326C-48FEBB73F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076" y="5472542"/>
            <a:ext cx="525826" cy="45568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824B63D-6C3A-9C35-2CFB-700BE7172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099" y="1546718"/>
            <a:ext cx="2176253" cy="267463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369DDA9-9EB4-76A3-BD44-871C8EECD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1" b="-286"/>
          <a:stretch/>
        </p:blipFill>
        <p:spPr>
          <a:xfrm>
            <a:off x="5790744" y="5576350"/>
            <a:ext cx="2302158" cy="52732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AAF83D7-E1CA-660C-D84B-A4DCCBCB0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099" y="5612747"/>
            <a:ext cx="2105388" cy="29643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85924D1-BD5C-1216-21D6-AA3CE2459429}"/>
              </a:ext>
            </a:extLst>
          </p:cNvPr>
          <p:cNvSpPr txBox="1"/>
          <p:nvPr/>
        </p:nvSpPr>
        <p:spPr>
          <a:xfrm>
            <a:off x="5903577" y="5815257"/>
            <a:ext cx="354584" cy="169277"/>
          </a:xfrm>
          <a:prstGeom prst="rect">
            <a:avLst/>
          </a:prstGeom>
          <a:solidFill>
            <a:schemeClr val="bg1">
              <a:tint val="90000"/>
              <a:shade val="97000"/>
              <a:satMod val="13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グラフィックス 9" descr="チェックリスト 単色塗りつぶし">
            <a:extLst>
              <a:ext uri="{FF2B5EF4-FFF2-40B4-BE49-F238E27FC236}">
                <a16:creationId xmlns:a16="http://schemas.microsoft.com/office/drawing/2014/main" id="{6D50617A-87A0-B1C7-DB5B-49882A194A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6131" y="5642381"/>
            <a:ext cx="203064" cy="20306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D0DC3CA-0837-51D4-A1F9-DF0CEA0CAC8F}"/>
              </a:ext>
            </a:extLst>
          </p:cNvPr>
          <p:cNvSpPr txBox="1"/>
          <p:nvPr/>
        </p:nvSpPr>
        <p:spPr>
          <a:xfrm>
            <a:off x="6346783" y="5815257"/>
            <a:ext cx="2568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グラフィックス 11" descr="ユーザー 単色塗りつぶし">
            <a:extLst>
              <a:ext uri="{FF2B5EF4-FFF2-40B4-BE49-F238E27FC236}">
                <a16:creationId xmlns:a16="http://schemas.microsoft.com/office/drawing/2014/main" id="{59E80BBF-F695-1D0B-E336-4716B8BD3B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8353" y="5642381"/>
            <a:ext cx="224763" cy="22476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310339-F5CF-52B4-9E6C-97039978EAB9}"/>
              </a:ext>
            </a:extLst>
          </p:cNvPr>
          <p:cNvSpPr txBox="1"/>
          <p:nvPr/>
        </p:nvSpPr>
        <p:spPr>
          <a:xfrm>
            <a:off x="6650930" y="5815257"/>
            <a:ext cx="45076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kumimoji="1" lang="ja-JP" altLang="en-US" sz="500" dirty="0">
              <a:solidFill>
                <a:schemeClr val="tx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グラフィックス 13" descr="日毎カレンダー 単色塗りつぶし">
            <a:extLst>
              <a:ext uri="{FF2B5EF4-FFF2-40B4-BE49-F238E27FC236}">
                <a16:creationId xmlns:a16="http://schemas.microsoft.com/office/drawing/2014/main" id="{F06B225B-A5CD-C9B8-C683-55340D321D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63999" y="5642380"/>
            <a:ext cx="224763" cy="22476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FF34335-DD36-CBE9-6B38-769664B3225B}"/>
              </a:ext>
            </a:extLst>
          </p:cNvPr>
          <p:cNvSpPr txBox="1"/>
          <p:nvPr/>
        </p:nvSpPr>
        <p:spPr>
          <a:xfrm>
            <a:off x="7086064" y="5824655"/>
            <a:ext cx="4956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kumimoji="1" lang="ja-JP" altLang="en-US" sz="5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7184D8B-EBF0-DCBB-E77D-D20C85D3B942}"/>
              </a:ext>
            </a:extLst>
          </p:cNvPr>
          <p:cNvSpPr txBox="1"/>
          <p:nvPr/>
        </p:nvSpPr>
        <p:spPr>
          <a:xfrm>
            <a:off x="7568640" y="5826560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グラフィックス 16" descr="棒グラフ 単色塗りつぶし">
            <a:extLst>
              <a:ext uri="{FF2B5EF4-FFF2-40B4-BE49-F238E27FC236}">
                <a16:creationId xmlns:a16="http://schemas.microsoft.com/office/drawing/2014/main" id="{90AA4AB3-CB1E-6494-69FC-038C294B09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97078" y="5627592"/>
            <a:ext cx="254337" cy="254337"/>
          </a:xfrm>
          <a:prstGeom prst="rect">
            <a:avLst/>
          </a:prstGeom>
        </p:spPr>
      </p:pic>
      <p:pic>
        <p:nvPicPr>
          <p:cNvPr id="19" name="グラフィックス 18" descr="歯車 1 つ 単色塗りつぶし">
            <a:extLst>
              <a:ext uri="{FF2B5EF4-FFF2-40B4-BE49-F238E27FC236}">
                <a16:creationId xmlns:a16="http://schemas.microsoft.com/office/drawing/2014/main" id="{74F8E6AC-E2C0-B6A9-B7D5-3CC2F04B59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31233" y="5627592"/>
            <a:ext cx="246888" cy="246888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C11F94E-F243-7A2E-4F7D-60EACAE05BEA}"/>
              </a:ext>
            </a:extLst>
          </p:cNvPr>
          <p:cNvSpPr txBox="1"/>
          <p:nvPr/>
        </p:nvSpPr>
        <p:spPr>
          <a:xfrm>
            <a:off x="5790744" y="1544813"/>
            <a:ext cx="119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3356096-CCD7-DED2-8BAB-621E4A28004D}"/>
              </a:ext>
            </a:extLst>
          </p:cNvPr>
          <p:cNvSpPr txBox="1"/>
          <p:nvPr/>
        </p:nvSpPr>
        <p:spPr>
          <a:xfrm>
            <a:off x="6973014" y="1560202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2BFAAF46-00EA-039D-54B7-47C052535FEA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5813743" y="1993902"/>
            <a:ext cx="1119888" cy="70784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521924F4-5B61-ABB1-2B55-6A016597D12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35148" y="2063452"/>
            <a:ext cx="1075315" cy="56925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5C8E34E-B871-50BA-E459-DFEE394BFEEB}"/>
              </a:ext>
            </a:extLst>
          </p:cNvPr>
          <p:cNvSpPr txBox="1"/>
          <p:nvPr/>
        </p:nvSpPr>
        <p:spPr>
          <a:xfrm>
            <a:off x="5835148" y="2019798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handled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929EE49-3928-F548-3139-05B4EAF5FD9B}"/>
              </a:ext>
            </a:extLst>
          </p:cNvPr>
          <p:cNvSpPr txBox="1"/>
          <p:nvPr/>
        </p:nvSpPr>
        <p:spPr>
          <a:xfrm>
            <a:off x="6170801" y="2312446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369EAE95-C842-7C8E-2D01-AA6EE46687B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6945382" y="1991668"/>
            <a:ext cx="1119888" cy="70784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71C8843C-4EA7-0D3F-75E5-3773A6EEF84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66787" y="2061218"/>
            <a:ext cx="1075315" cy="569258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EDA9699-403A-F1DB-5C48-62C909C45C67}"/>
              </a:ext>
            </a:extLst>
          </p:cNvPr>
          <p:cNvSpPr txBox="1"/>
          <p:nvPr/>
        </p:nvSpPr>
        <p:spPr>
          <a:xfrm>
            <a:off x="6966787" y="2017564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handled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BC19F06-6628-D517-6DD6-891AA3D1562A}"/>
              </a:ext>
            </a:extLst>
          </p:cNvPr>
          <p:cNvSpPr txBox="1"/>
          <p:nvPr/>
        </p:nvSpPr>
        <p:spPr>
          <a:xfrm>
            <a:off x="7302440" y="2310212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F5DE320B-BD60-01E2-EB48-C36D9866E79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5813743" y="2718678"/>
            <a:ext cx="1119888" cy="70784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F5FD53D5-CF2C-0D46-860E-32E91014C44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35148" y="2788228"/>
            <a:ext cx="1075315" cy="569258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BFA4170-86EF-74F6-4CFE-1E4FA4411CA5}"/>
              </a:ext>
            </a:extLst>
          </p:cNvPr>
          <p:cNvSpPr txBox="1"/>
          <p:nvPr/>
        </p:nvSpPr>
        <p:spPr>
          <a:xfrm>
            <a:off x="5835148" y="2744574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0757C0D-DE9E-843E-DA18-BB8059A24A29}"/>
              </a:ext>
            </a:extLst>
          </p:cNvPr>
          <p:cNvSpPr txBox="1"/>
          <p:nvPr/>
        </p:nvSpPr>
        <p:spPr>
          <a:xfrm>
            <a:off x="6170801" y="3037222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498FA1A6-5622-2F12-DAE3-A1A61E1B5A7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6945382" y="2716444"/>
            <a:ext cx="1119888" cy="70784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8C2B5C65-D1F1-7C4F-3114-30D2A2AF0DE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66787" y="2785994"/>
            <a:ext cx="1075315" cy="569258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3197434-98AD-9FA6-C639-8DF8C8A16B53}"/>
              </a:ext>
            </a:extLst>
          </p:cNvPr>
          <p:cNvSpPr txBox="1"/>
          <p:nvPr/>
        </p:nvSpPr>
        <p:spPr>
          <a:xfrm>
            <a:off x="6966787" y="2742340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84C5E46-1822-B168-06C9-87AEB9B05FFE}"/>
              </a:ext>
            </a:extLst>
          </p:cNvPr>
          <p:cNvSpPr txBox="1"/>
          <p:nvPr/>
        </p:nvSpPr>
        <p:spPr>
          <a:xfrm>
            <a:off x="7302440" y="3034988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B0BC173D-6C9C-65E5-D309-DF7CEA63A22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5819970" y="3433344"/>
            <a:ext cx="1119888" cy="70784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E47E3410-1193-37E5-7519-4A31B7A69B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41375" y="3502894"/>
            <a:ext cx="1075315" cy="569258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5F9213B-9C75-3334-670B-795F931712D4}"/>
              </a:ext>
            </a:extLst>
          </p:cNvPr>
          <p:cNvSpPr txBox="1"/>
          <p:nvPr/>
        </p:nvSpPr>
        <p:spPr>
          <a:xfrm>
            <a:off x="5841375" y="3459240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C152FEC-877F-CE10-B0EC-0C781096CC8A}"/>
              </a:ext>
            </a:extLst>
          </p:cNvPr>
          <p:cNvSpPr txBox="1"/>
          <p:nvPr/>
        </p:nvSpPr>
        <p:spPr>
          <a:xfrm>
            <a:off x="6177028" y="3751888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89200D05-0F0D-8DDC-3189-C3947EAA2D3B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6951609" y="3431110"/>
            <a:ext cx="1119888" cy="707840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197A63DF-FFC4-FC44-F8E9-5A284995109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73014" y="3500660"/>
            <a:ext cx="1075315" cy="569258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400584B-7865-D1CD-7166-B1CE72C9D45C}"/>
              </a:ext>
            </a:extLst>
          </p:cNvPr>
          <p:cNvSpPr txBox="1"/>
          <p:nvPr/>
        </p:nvSpPr>
        <p:spPr>
          <a:xfrm>
            <a:off x="6973014" y="3457006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DC137B4-DD10-C07B-3ADB-B4DA77FA6FFB}"/>
              </a:ext>
            </a:extLst>
          </p:cNvPr>
          <p:cNvSpPr txBox="1"/>
          <p:nvPr/>
        </p:nvSpPr>
        <p:spPr>
          <a:xfrm>
            <a:off x="7308667" y="3749654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F00E1DB7-F38A-2EA3-E8F0-2D12F0DBD5F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5821684" y="4142695"/>
            <a:ext cx="1119888" cy="707840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49F1A3C2-7FB8-0D24-2CD0-E7B3E57AD33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43089" y="4212245"/>
            <a:ext cx="1075315" cy="569258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E2CA6BB-8900-A8DF-D1D7-70A289DF9F53}"/>
              </a:ext>
            </a:extLst>
          </p:cNvPr>
          <p:cNvSpPr txBox="1"/>
          <p:nvPr/>
        </p:nvSpPr>
        <p:spPr>
          <a:xfrm>
            <a:off x="5843089" y="4168591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8AE37D42-FF80-3701-CDD3-57A1ADC69FC2}"/>
              </a:ext>
            </a:extLst>
          </p:cNvPr>
          <p:cNvSpPr txBox="1"/>
          <p:nvPr/>
        </p:nvSpPr>
        <p:spPr>
          <a:xfrm>
            <a:off x="6178742" y="4461239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BBCCD7BB-1191-0F1D-01A7-285D3BB1C10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6953323" y="4140461"/>
            <a:ext cx="1119888" cy="707840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FFFCA99D-B135-E81D-BF30-B5CBDEA9C16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74728" y="4210011"/>
            <a:ext cx="1075315" cy="569258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E855BD5-E03E-4724-8B1E-BE08961D78D1}"/>
              </a:ext>
            </a:extLst>
          </p:cNvPr>
          <p:cNvSpPr txBox="1"/>
          <p:nvPr/>
        </p:nvSpPr>
        <p:spPr>
          <a:xfrm>
            <a:off x="6974728" y="4166357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03544EB-DFA4-0247-57C1-0A27869D191A}"/>
              </a:ext>
            </a:extLst>
          </p:cNvPr>
          <p:cNvSpPr txBox="1"/>
          <p:nvPr/>
        </p:nvSpPr>
        <p:spPr>
          <a:xfrm>
            <a:off x="7310381" y="4459005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00F10AEE-EA52-D058-B5A2-07D8FCC4823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5813743" y="4843779"/>
            <a:ext cx="1119888" cy="707840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CB191CE4-0A4B-EBDD-EE57-0A325E7050B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35148" y="4913329"/>
            <a:ext cx="1075315" cy="569258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AB954B8-8C9B-EBF7-420E-F82E3917DE79}"/>
              </a:ext>
            </a:extLst>
          </p:cNvPr>
          <p:cNvSpPr txBox="1"/>
          <p:nvPr/>
        </p:nvSpPr>
        <p:spPr>
          <a:xfrm>
            <a:off x="5835148" y="4869675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3BA40681-228E-BCF0-4EE9-CEAE356967EF}"/>
              </a:ext>
            </a:extLst>
          </p:cNvPr>
          <p:cNvSpPr txBox="1"/>
          <p:nvPr/>
        </p:nvSpPr>
        <p:spPr>
          <a:xfrm>
            <a:off x="6170801" y="5162323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F7EEE6AE-2E05-A983-609F-6F2BCA155CA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6945382" y="4841545"/>
            <a:ext cx="1119888" cy="707840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690143CF-4009-A82A-347E-98ABD036CF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66787" y="4911095"/>
            <a:ext cx="1075315" cy="569258"/>
          </a:xfrm>
          <a:prstGeom prst="rect">
            <a:avLst/>
          </a:prstGeom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E32F9FB-C10E-B3E1-E72B-DF60578E466C}"/>
              </a:ext>
            </a:extLst>
          </p:cNvPr>
          <p:cNvSpPr txBox="1"/>
          <p:nvPr/>
        </p:nvSpPr>
        <p:spPr>
          <a:xfrm>
            <a:off x="6966787" y="4867441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09A7B9AA-8C43-CD7B-2723-E9B16F1767AE}"/>
              </a:ext>
            </a:extLst>
          </p:cNvPr>
          <p:cNvSpPr txBox="1"/>
          <p:nvPr/>
        </p:nvSpPr>
        <p:spPr>
          <a:xfrm>
            <a:off x="7302440" y="5160089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EEFA457E-6262-8E77-BC43-102668A3574C}"/>
              </a:ext>
            </a:extLst>
          </p:cNvPr>
          <p:cNvSpPr txBox="1"/>
          <p:nvPr/>
        </p:nvSpPr>
        <p:spPr>
          <a:xfrm>
            <a:off x="5878276" y="1748758"/>
            <a:ext cx="3544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7604EA3-7E53-B08F-3F1E-1FD4FF91C609}"/>
              </a:ext>
            </a:extLst>
          </p:cNvPr>
          <p:cNvSpPr txBox="1"/>
          <p:nvPr/>
        </p:nvSpPr>
        <p:spPr>
          <a:xfrm>
            <a:off x="6278659" y="1753838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93036C7-48A0-4615-83BA-C150E11E665D}"/>
              </a:ext>
            </a:extLst>
          </p:cNvPr>
          <p:cNvSpPr txBox="1"/>
          <p:nvPr/>
        </p:nvSpPr>
        <p:spPr>
          <a:xfrm>
            <a:off x="7110917" y="1745086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1w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EC38807F-2E9A-05FA-55B9-9F009D52D745}"/>
              </a:ext>
            </a:extLst>
          </p:cNvPr>
          <p:cNvSpPr txBox="1"/>
          <p:nvPr/>
        </p:nvSpPr>
        <p:spPr>
          <a:xfrm>
            <a:off x="7509424" y="1755066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四角形: 角を丸くする 95">
            <a:extLst>
              <a:ext uri="{FF2B5EF4-FFF2-40B4-BE49-F238E27FC236}">
                <a16:creationId xmlns:a16="http://schemas.microsoft.com/office/drawing/2014/main" id="{C14E13BE-966B-0F8E-7A8A-E059C599F5D0}"/>
              </a:ext>
            </a:extLst>
          </p:cNvPr>
          <p:cNvSpPr/>
          <p:nvPr/>
        </p:nvSpPr>
        <p:spPr>
          <a:xfrm>
            <a:off x="7097887" y="1765417"/>
            <a:ext cx="440616" cy="23483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1w</a:t>
            </a:r>
            <a:endParaRPr kumimoji="1" lang="ja-JP" alt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2D6B5A89-C1A5-4B74-4FEA-49D8B81A790A}"/>
              </a:ext>
            </a:extLst>
          </p:cNvPr>
          <p:cNvSpPr/>
          <p:nvPr/>
        </p:nvSpPr>
        <p:spPr>
          <a:xfrm>
            <a:off x="7044733" y="1765796"/>
            <a:ext cx="482760" cy="219049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3A680D23-8583-DC0E-13D5-34D5A7EA445B}"/>
              </a:ext>
            </a:extLst>
          </p:cNvPr>
          <p:cNvSpPr txBox="1"/>
          <p:nvPr/>
        </p:nvSpPr>
        <p:spPr>
          <a:xfrm>
            <a:off x="6743039" y="1754441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図 99">
            <a:extLst>
              <a:ext uri="{FF2B5EF4-FFF2-40B4-BE49-F238E27FC236}">
                <a16:creationId xmlns:a16="http://schemas.microsoft.com/office/drawing/2014/main" id="{37CB6D70-7111-B248-583D-2C9ECBC56D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32" y="1109055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ECD8E766-7262-878F-75B6-6E323E5CB24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04902" y="1552893"/>
            <a:ext cx="992737" cy="246236"/>
          </a:xfrm>
          <a:prstGeom prst="rect">
            <a:avLst/>
          </a:prstGeom>
        </p:spPr>
      </p:pic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DB66701C-450F-0698-277B-303FBE204B94}"/>
              </a:ext>
            </a:extLst>
          </p:cNvPr>
          <p:cNvSpPr txBox="1"/>
          <p:nvPr/>
        </p:nvSpPr>
        <p:spPr>
          <a:xfrm>
            <a:off x="8711787" y="1487200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 (Overall)</a:t>
            </a:r>
          </a:p>
        </p:txBody>
      </p:sp>
      <p:pic>
        <p:nvPicPr>
          <p:cNvPr id="103" name="図 102">
            <a:extLst>
              <a:ext uri="{FF2B5EF4-FFF2-40B4-BE49-F238E27FC236}">
                <a16:creationId xmlns:a16="http://schemas.microsoft.com/office/drawing/2014/main" id="{8121002F-48D8-6742-C0C3-2A868A401F1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48194" y="1762429"/>
            <a:ext cx="2244222" cy="3050511"/>
          </a:xfrm>
          <a:prstGeom prst="rect">
            <a:avLst/>
          </a:prstGeom>
        </p:spPr>
      </p:pic>
      <p:sp>
        <p:nvSpPr>
          <p:cNvPr id="211" name="矢印: 右 210">
            <a:extLst>
              <a:ext uri="{FF2B5EF4-FFF2-40B4-BE49-F238E27FC236}">
                <a16:creationId xmlns:a16="http://schemas.microsoft.com/office/drawing/2014/main" id="{BE010BC9-1D14-6977-5C6E-A2BB684CE813}"/>
              </a:ext>
            </a:extLst>
          </p:cNvPr>
          <p:cNvSpPr/>
          <p:nvPr/>
        </p:nvSpPr>
        <p:spPr>
          <a:xfrm>
            <a:off x="7378735" y="2872042"/>
            <a:ext cx="1061260" cy="341790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0AA5C096-E5F7-2AC8-0551-E47BE73535EC}"/>
              </a:ext>
            </a:extLst>
          </p:cNvPr>
          <p:cNvSpPr txBox="1"/>
          <p:nvPr/>
        </p:nvSpPr>
        <p:spPr>
          <a:xfrm>
            <a:off x="9191475" y="1712082"/>
            <a:ext cx="130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15-Sep-2024 Sun –</a:t>
            </a:r>
          </a:p>
          <a:p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 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6" name="図 125">
            <a:extLst>
              <a:ext uri="{FF2B5EF4-FFF2-40B4-BE49-F238E27FC236}">
                <a16:creationId xmlns:a16="http://schemas.microsoft.com/office/drawing/2014/main" id="{35410018-610D-C240-4C02-0F178CCBD85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48098" y="2112776"/>
            <a:ext cx="620699" cy="1874682"/>
          </a:xfrm>
          <a:prstGeom prst="rect">
            <a:avLst/>
          </a:prstGeom>
        </p:spPr>
      </p:pic>
      <p:pic>
        <p:nvPicPr>
          <p:cNvPr id="128" name="図 127">
            <a:extLst>
              <a:ext uri="{FF2B5EF4-FFF2-40B4-BE49-F238E27FC236}">
                <a16:creationId xmlns:a16="http://schemas.microsoft.com/office/drawing/2014/main" id="{382EEB7B-5ECD-F149-4A8B-947DD8AECE9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7441" y="2057144"/>
            <a:ext cx="280244" cy="1810227"/>
          </a:xfrm>
          <a:prstGeom prst="rect">
            <a:avLst/>
          </a:prstGeom>
        </p:spPr>
      </p:pic>
      <p:pic>
        <p:nvPicPr>
          <p:cNvPr id="129" name="図 128">
            <a:extLst>
              <a:ext uri="{FF2B5EF4-FFF2-40B4-BE49-F238E27FC236}">
                <a16:creationId xmlns:a16="http://schemas.microsoft.com/office/drawing/2014/main" id="{A1617F3B-CEFA-A69A-E1D8-71C35520BBA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36521" y="2113008"/>
            <a:ext cx="620699" cy="1874682"/>
          </a:xfrm>
          <a:prstGeom prst="rect">
            <a:avLst/>
          </a:prstGeom>
        </p:spPr>
      </p:pic>
      <p:pic>
        <p:nvPicPr>
          <p:cNvPr id="133" name="図 132">
            <a:extLst>
              <a:ext uri="{FF2B5EF4-FFF2-40B4-BE49-F238E27FC236}">
                <a16:creationId xmlns:a16="http://schemas.microsoft.com/office/drawing/2014/main" id="{860FCF7F-BC0F-1F88-E4D9-A4CF12E400F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24380" y="2112776"/>
            <a:ext cx="620699" cy="1874682"/>
          </a:xfrm>
          <a:prstGeom prst="rect">
            <a:avLst/>
          </a:prstGeom>
        </p:spPr>
      </p:pic>
      <p:pic>
        <p:nvPicPr>
          <p:cNvPr id="135" name="図 134">
            <a:extLst>
              <a:ext uri="{FF2B5EF4-FFF2-40B4-BE49-F238E27FC236}">
                <a16:creationId xmlns:a16="http://schemas.microsoft.com/office/drawing/2014/main" id="{322CC485-102F-E2F6-59F5-ADB684057BE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43819" y="3808609"/>
            <a:ext cx="1751973" cy="144793"/>
          </a:xfrm>
          <a:prstGeom prst="rect">
            <a:avLst/>
          </a:prstGeom>
        </p:spPr>
      </p:pic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64DF228A-3567-3D5B-C5FD-D45C41A1F8B7}"/>
              </a:ext>
            </a:extLst>
          </p:cNvPr>
          <p:cNvSpPr txBox="1"/>
          <p:nvPr/>
        </p:nvSpPr>
        <p:spPr>
          <a:xfrm>
            <a:off x="8748727" y="3723970"/>
            <a:ext cx="30318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1E4756F5-769D-F967-4619-78BE8EAC978E}"/>
              </a:ext>
            </a:extLst>
          </p:cNvPr>
          <p:cNvSpPr txBox="1"/>
          <p:nvPr/>
        </p:nvSpPr>
        <p:spPr>
          <a:xfrm>
            <a:off x="8946358" y="3723738"/>
            <a:ext cx="42685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</a:t>
            </a:r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03321F58-3431-59C7-6EAE-100820DF8590}"/>
              </a:ext>
            </a:extLst>
          </p:cNvPr>
          <p:cNvSpPr txBox="1"/>
          <p:nvPr/>
        </p:nvSpPr>
        <p:spPr>
          <a:xfrm>
            <a:off x="9207213" y="3725512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12:00</a:t>
            </a:r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8AF6DF52-A9E7-3DD6-3AA2-993EC871A883}"/>
              </a:ext>
            </a:extLst>
          </p:cNvPr>
          <p:cNvSpPr txBox="1"/>
          <p:nvPr/>
        </p:nvSpPr>
        <p:spPr>
          <a:xfrm>
            <a:off x="9474952" y="3723080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</a:t>
            </a:r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17F56DE9-8014-D70A-9947-D1FED1A66ED6}"/>
              </a:ext>
            </a:extLst>
          </p:cNvPr>
          <p:cNvSpPr txBox="1"/>
          <p:nvPr/>
        </p:nvSpPr>
        <p:spPr>
          <a:xfrm>
            <a:off x="9770537" y="3720648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20:00</a:t>
            </a:r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4D690DAB-C3BE-F867-9D96-4101865E7A41}"/>
              </a:ext>
            </a:extLst>
          </p:cNvPr>
          <p:cNvSpPr txBox="1"/>
          <p:nvPr/>
        </p:nvSpPr>
        <p:spPr>
          <a:xfrm>
            <a:off x="10084423" y="3720649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24:00</a:t>
            </a: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CB5F823E-BC60-5DE0-0051-8E40E3D00C09}"/>
              </a:ext>
            </a:extLst>
          </p:cNvPr>
          <p:cNvSpPr txBox="1"/>
          <p:nvPr/>
        </p:nvSpPr>
        <p:spPr>
          <a:xfrm>
            <a:off x="10647375" y="3729135"/>
            <a:ext cx="4050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</a:t>
            </a:r>
          </a:p>
        </p:txBody>
      </p:sp>
      <p:sp>
        <p:nvSpPr>
          <p:cNvPr id="147" name="正方形/長方形 146">
            <a:extLst>
              <a:ext uri="{FF2B5EF4-FFF2-40B4-BE49-F238E27FC236}">
                <a16:creationId xmlns:a16="http://schemas.microsoft.com/office/drawing/2014/main" id="{E36E6FB8-99DD-CA98-8DBD-4BFD485D657B}"/>
              </a:ext>
            </a:extLst>
          </p:cNvPr>
          <p:cNvSpPr/>
          <p:nvPr/>
        </p:nvSpPr>
        <p:spPr>
          <a:xfrm>
            <a:off x="10782327" y="3610926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2D0D364B-24F2-E3F7-2B3D-39791D9AA7EC}"/>
              </a:ext>
            </a:extLst>
          </p:cNvPr>
          <p:cNvSpPr/>
          <p:nvPr/>
        </p:nvSpPr>
        <p:spPr>
          <a:xfrm>
            <a:off x="10614938" y="194407"/>
            <a:ext cx="1472338" cy="33601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</a:rPr>
              <a:t>&lt;Common&gt;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3020" y="78104"/>
            <a:ext cx="1218897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Setting</a:t>
            </a:r>
            <a:endParaRPr lang="ja-JP" alt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A1DD584-F56D-B675-3896-59AFB1C86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67" y="933450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A758C4A-CBDE-A3D6-0A05-FBE653176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99" y="5305032"/>
            <a:ext cx="525826" cy="45568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1A95F8C-328A-DDE3-3573-EBFDD3E36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20" y="1331478"/>
            <a:ext cx="2176253" cy="3883318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C2A7922-83C8-E618-2323-DC798360AFDE}"/>
              </a:ext>
            </a:extLst>
          </p:cNvPr>
          <p:cNvSpPr txBox="1"/>
          <p:nvPr/>
        </p:nvSpPr>
        <p:spPr>
          <a:xfrm>
            <a:off x="1149767" y="1299335"/>
            <a:ext cx="5309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kumimoji="1" lang="ja-JP" altLang="en-US" sz="105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EAF7CB3-4D06-7DFA-9E13-D5BF812BE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1359969" y="1925576"/>
            <a:ext cx="1784986" cy="272034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D9AF977-9441-9749-7CE9-3B26A2D2A01E}"/>
              </a:ext>
            </a:extLst>
          </p:cNvPr>
          <p:cNvSpPr txBox="1"/>
          <p:nvPr/>
        </p:nvSpPr>
        <p:spPr>
          <a:xfrm rot="5400000">
            <a:off x="2768421" y="1965611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D34DDD09-A2C9-C652-F85D-F2417CFE0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497" y="2008248"/>
            <a:ext cx="220999" cy="106689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2E880F3-2DEB-8A1A-BF80-1EDFBBF9AC6D}"/>
              </a:ext>
            </a:extLst>
          </p:cNvPr>
          <p:cNvSpPr txBox="1"/>
          <p:nvPr/>
        </p:nvSpPr>
        <p:spPr>
          <a:xfrm>
            <a:off x="1212502" y="1721558"/>
            <a:ext cx="3786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2C2CE8D4-F5BA-FD09-EDB9-18A31945E9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8345" y="3371845"/>
            <a:ext cx="335309" cy="11431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90E1508-F17D-4E89-485D-A3F486FA45EB}"/>
              </a:ext>
            </a:extLst>
          </p:cNvPr>
          <p:cNvSpPr txBox="1"/>
          <p:nvPr/>
        </p:nvSpPr>
        <p:spPr>
          <a:xfrm>
            <a:off x="1084463" y="1291641"/>
            <a:ext cx="2302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6FA726B-6FFE-99F5-1E88-AC3C48F889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1158" y="1972481"/>
            <a:ext cx="942430" cy="20170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EB585F4-2510-FE55-58AC-4BB435C8601D}"/>
              </a:ext>
            </a:extLst>
          </p:cNvPr>
          <p:cNvSpPr txBox="1"/>
          <p:nvPr/>
        </p:nvSpPr>
        <p:spPr>
          <a:xfrm>
            <a:off x="1375458" y="1946061"/>
            <a:ext cx="4764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Callee</a:t>
            </a:r>
            <a:endParaRPr kumimoji="1" lang="ja-JP" altLang="en-US" sz="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EB8A23E-C13B-0F8E-6D85-4F9ED36A44BA}"/>
              </a:ext>
            </a:extLst>
          </p:cNvPr>
          <p:cNvSpPr txBox="1"/>
          <p:nvPr/>
        </p:nvSpPr>
        <p:spPr>
          <a:xfrm>
            <a:off x="3545178" y="1953870"/>
            <a:ext cx="476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Callee</a:t>
            </a:r>
          </a:p>
          <a:p>
            <a:r>
              <a:rPr kumimoji="1" lang="en-US" altLang="ja-JP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Caller</a:t>
            </a:r>
            <a:endParaRPr kumimoji="1" lang="ja-JP" altLang="en-US" sz="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07E05A-B5FA-9FFA-D048-0131DEB94604}"/>
              </a:ext>
            </a:extLst>
          </p:cNvPr>
          <p:cNvSpPr txBox="1"/>
          <p:nvPr/>
        </p:nvSpPr>
        <p:spPr>
          <a:xfrm>
            <a:off x="1239554" y="2344395"/>
            <a:ext cx="3433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NFC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270FCD7-7EBF-6955-A41C-41EE8A2A7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1359969" y="2584061"/>
            <a:ext cx="1784986" cy="272034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47A2046-D3CA-7E65-58A8-C8CC1D8355A5}"/>
              </a:ext>
            </a:extLst>
          </p:cNvPr>
          <p:cNvSpPr txBox="1"/>
          <p:nvPr/>
        </p:nvSpPr>
        <p:spPr>
          <a:xfrm rot="5400000">
            <a:off x="2768421" y="262409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27A5AFB6-B6A2-F2B5-7FAA-EA46DBEA1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497" y="2666733"/>
            <a:ext cx="220999" cy="106689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61AE4F7A-F622-77F1-38B5-4EE2F6C44B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1158" y="2630966"/>
            <a:ext cx="942430" cy="201703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BAC0E72-EE7A-BD6F-E9D2-04E8B6E6774D}"/>
              </a:ext>
            </a:extLst>
          </p:cNvPr>
          <p:cNvSpPr txBox="1"/>
          <p:nvPr/>
        </p:nvSpPr>
        <p:spPr>
          <a:xfrm>
            <a:off x="1375458" y="2604546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</a:t>
            </a:r>
            <a:endParaRPr kumimoji="1" lang="ja-JP" altLang="en-US" sz="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FF92D3D-C569-60F3-8130-FFCB81E0D333}"/>
              </a:ext>
            </a:extLst>
          </p:cNvPr>
          <p:cNvSpPr txBox="1"/>
          <p:nvPr/>
        </p:nvSpPr>
        <p:spPr>
          <a:xfrm>
            <a:off x="3545178" y="261235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</a:p>
          <a:p>
            <a:r>
              <a:rPr kumimoji="1" lang="en-US" altLang="ja-JP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</a:t>
            </a: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E6B519A7-BE1C-4FE2-FA4B-4830FCA9B1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1746" y="3945546"/>
            <a:ext cx="2119334" cy="485434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3C58A300-2242-60B6-FA31-F3D1194164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2650" y="4079910"/>
            <a:ext cx="403393" cy="157022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4AC8D112-1C75-7601-9F4C-BB594156E142}"/>
              </a:ext>
            </a:extLst>
          </p:cNvPr>
          <p:cNvSpPr txBox="1"/>
          <p:nvPr/>
        </p:nvSpPr>
        <p:spPr>
          <a:xfrm>
            <a:off x="1311194" y="4069991"/>
            <a:ext cx="1997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F91871B4-6F96-5057-CCBC-19C7F62EA3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9554" y="3953675"/>
            <a:ext cx="2118336" cy="409492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70672D62-D89F-AD29-7536-DBF3A0013C6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7324" t="11465"/>
          <a:stretch/>
        </p:blipFill>
        <p:spPr>
          <a:xfrm>
            <a:off x="2138914" y="4129322"/>
            <a:ext cx="311356" cy="117529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FC5577B-0B15-73DF-B223-AED4F29552E1}"/>
              </a:ext>
            </a:extLst>
          </p:cNvPr>
          <p:cNvSpPr txBox="1"/>
          <p:nvPr/>
        </p:nvSpPr>
        <p:spPr>
          <a:xfrm>
            <a:off x="1289695" y="4054733"/>
            <a:ext cx="1997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Logout</a:t>
            </a:r>
          </a:p>
        </p:txBody>
      </p:sp>
      <p:sp>
        <p:nvSpPr>
          <p:cNvPr id="57" name="二等辺三角形 56">
            <a:extLst>
              <a:ext uri="{FF2B5EF4-FFF2-40B4-BE49-F238E27FC236}">
                <a16:creationId xmlns:a16="http://schemas.microsoft.com/office/drawing/2014/main" id="{41CF51EC-DAB2-7418-082A-2352FCB83A8D}"/>
              </a:ext>
            </a:extLst>
          </p:cNvPr>
          <p:cNvSpPr/>
          <p:nvPr/>
        </p:nvSpPr>
        <p:spPr>
          <a:xfrm>
            <a:off x="9553575" y="705802"/>
            <a:ext cx="441960" cy="381000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2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75C0C2B-4677-F142-A149-4A3E1EB3D8F9}"/>
              </a:ext>
            </a:extLst>
          </p:cNvPr>
          <p:cNvSpPr/>
          <p:nvPr/>
        </p:nvSpPr>
        <p:spPr>
          <a:xfrm>
            <a:off x="10556470" y="78104"/>
            <a:ext cx="1472338" cy="33601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</a:rPr>
              <a:t>&lt;Common&gt;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9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3020" y="78104"/>
            <a:ext cx="1218897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Dashboard</a:t>
            </a:r>
            <a:endParaRPr lang="ja-JP" alt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71" name="図 170">
            <a:extLst>
              <a:ext uri="{FF2B5EF4-FFF2-40B4-BE49-F238E27FC236}">
                <a16:creationId xmlns:a16="http://schemas.microsoft.com/office/drawing/2014/main" id="{D758CABB-010F-92D3-A4CB-B320A6FE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3" y="1100960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2" name="図 171">
            <a:extLst>
              <a:ext uri="{FF2B5EF4-FFF2-40B4-BE49-F238E27FC236}">
                <a16:creationId xmlns:a16="http://schemas.microsoft.com/office/drawing/2014/main" id="{F72D6907-4B2B-18D0-599B-088B6EF57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315" y="5472542"/>
            <a:ext cx="525826" cy="455687"/>
          </a:xfrm>
          <a:prstGeom prst="rect">
            <a:avLst/>
          </a:prstGeom>
        </p:spPr>
      </p:pic>
      <p:pic>
        <p:nvPicPr>
          <p:cNvPr id="173" name="図 172">
            <a:extLst>
              <a:ext uri="{FF2B5EF4-FFF2-40B4-BE49-F238E27FC236}">
                <a16:creationId xmlns:a16="http://schemas.microsoft.com/office/drawing/2014/main" id="{63A4D6E1-FD53-7E25-EB20-CE8A6A770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38" y="1546718"/>
            <a:ext cx="2176253" cy="2674632"/>
          </a:xfrm>
          <a:prstGeom prst="rect">
            <a:avLst/>
          </a:prstGeom>
        </p:spPr>
      </p:pic>
      <p:pic>
        <p:nvPicPr>
          <p:cNvPr id="174" name="図 173">
            <a:extLst>
              <a:ext uri="{FF2B5EF4-FFF2-40B4-BE49-F238E27FC236}">
                <a16:creationId xmlns:a16="http://schemas.microsoft.com/office/drawing/2014/main" id="{47B068FC-611D-BFCD-11F5-BC68B364B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1" b="-286"/>
          <a:stretch/>
        </p:blipFill>
        <p:spPr>
          <a:xfrm>
            <a:off x="264983" y="5576350"/>
            <a:ext cx="2302158" cy="527329"/>
          </a:xfrm>
          <a:prstGeom prst="rect">
            <a:avLst/>
          </a:prstGeom>
        </p:spPr>
      </p:pic>
      <p:pic>
        <p:nvPicPr>
          <p:cNvPr id="175" name="図 174">
            <a:extLst>
              <a:ext uri="{FF2B5EF4-FFF2-40B4-BE49-F238E27FC236}">
                <a16:creationId xmlns:a16="http://schemas.microsoft.com/office/drawing/2014/main" id="{D79252D1-3C91-D210-2595-5689CD3C8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38" y="5612747"/>
            <a:ext cx="2105388" cy="296433"/>
          </a:xfrm>
          <a:prstGeom prst="rect">
            <a:avLst/>
          </a:prstGeom>
        </p:spPr>
      </p:pic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BBB25FD3-818C-6907-03FA-B0B9D46A3087}"/>
              </a:ext>
            </a:extLst>
          </p:cNvPr>
          <p:cNvSpPr txBox="1"/>
          <p:nvPr/>
        </p:nvSpPr>
        <p:spPr>
          <a:xfrm>
            <a:off x="377816" y="5815257"/>
            <a:ext cx="354584" cy="169277"/>
          </a:xfrm>
          <a:prstGeom prst="rect">
            <a:avLst/>
          </a:prstGeom>
          <a:solidFill>
            <a:schemeClr val="bg1">
              <a:tint val="90000"/>
              <a:shade val="97000"/>
              <a:satMod val="13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7" name="グラフィックス 176" descr="チェックリスト 単色塗りつぶし">
            <a:extLst>
              <a:ext uri="{FF2B5EF4-FFF2-40B4-BE49-F238E27FC236}">
                <a16:creationId xmlns:a16="http://schemas.microsoft.com/office/drawing/2014/main" id="{5E4B0AF0-B6E0-881A-36DB-4F800AB855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0370" y="5642381"/>
            <a:ext cx="203064" cy="203064"/>
          </a:xfrm>
          <a:prstGeom prst="rect">
            <a:avLst/>
          </a:prstGeom>
        </p:spPr>
      </p:pic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9204FFE9-69E8-48CD-78B0-A3B29309BF89}"/>
              </a:ext>
            </a:extLst>
          </p:cNvPr>
          <p:cNvSpPr txBox="1"/>
          <p:nvPr/>
        </p:nvSpPr>
        <p:spPr>
          <a:xfrm>
            <a:off x="821022" y="5815257"/>
            <a:ext cx="2568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9" name="グラフィックス 178" descr="ユーザー 単色塗りつぶし">
            <a:extLst>
              <a:ext uri="{FF2B5EF4-FFF2-40B4-BE49-F238E27FC236}">
                <a16:creationId xmlns:a16="http://schemas.microsoft.com/office/drawing/2014/main" id="{227F73E5-4A6E-13DB-C8F9-B0C4146CE9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2592" y="5642381"/>
            <a:ext cx="224763" cy="224763"/>
          </a:xfrm>
          <a:prstGeom prst="rect">
            <a:avLst/>
          </a:prstGeom>
        </p:spPr>
      </p:pic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3D025C06-0B85-79CE-9943-B43C55EB33F2}"/>
              </a:ext>
            </a:extLst>
          </p:cNvPr>
          <p:cNvSpPr txBox="1"/>
          <p:nvPr/>
        </p:nvSpPr>
        <p:spPr>
          <a:xfrm>
            <a:off x="1125169" y="5815257"/>
            <a:ext cx="45076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kumimoji="1" lang="ja-JP" altLang="en-US" sz="500" dirty="0">
              <a:solidFill>
                <a:schemeClr val="tx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グラフィックス 180" descr="日毎カレンダー 単色塗りつぶし">
            <a:extLst>
              <a:ext uri="{FF2B5EF4-FFF2-40B4-BE49-F238E27FC236}">
                <a16:creationId xmlns:a16="http://schemas.microsoft.com/office/drawing/2014/main" id="{C7D3122E-917A-A41C-A5FB-15757E2E88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38238" y="5642380"/>
            <a:ext cx="224763" cy="224763"/>
          </a:xfrm>
          <a:prstGeom prst="rect">
            <a:avLst/>
          </a:prstGeom>
        </p:spPr>
      </p:pic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F20EB8BB-8693-4900-AE8A-C3F6494713B2}"/>
              </a:ext>
            </a:extLst>
          </p:cNvPr>
          <p:cNvSpPr txBox="1"/>
          <p:nvPr/>
        </p:nvSpPr>
        <p:spPr>
          <a:xfrm>
            <a:off x="1560303" y="5824655"/>
            <a:ext cx="4956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kumimoji="1" lang="ja-JP" altLang="en-US" sz="5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3BE7D9BB-7AF1-117A-26D1-3E464E6AF89F}"/>
              </a:ext>
            </a:extLst>
          </p:cNvPr>
          <p:cNvSpPr txBox="1"/>
          <p:nvPr/>
        </p:nvSpPr>
        <p:spPr>
          <a:xfrm>
            <a:off x="2042879" y="5826560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" name="グラフィックス 183" descr="棒グラフ 単色塗りつぶし">
            <a:extLst>
              <a:ext uri="{FF2B5EF4-FFF2-40B4-BE49-F238E27FC236}">
                <a16:creationId xmlns:a16="http://schemas.microsoft.com/office/drawing/2014/main" id="{61DE9EB8-28AA-F27B-5F5C-202C61B275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71317" y="5627592"/>
            <a:ext cx="254337" cy="254337"/>
          </a:xfrm>
          <a:prstGeom prst="rect">
            <a:avLst/>
          </a:prstGeom>
        </p:spPr>
      </p:pic>
      <p:pic>
        <p:nvPicPr>
          <p:cNvPr id="185" name="グラフィックス 184" descr="歯車 1 つ 単色塗りつぶし">
            <a:extLst>
              <a:ext uri="{FF2B5EF4-FFF2-40B4-BE49-F238E27FC236}">
                <a16:creationId xmlns:a16="http://schemas.microsoft.com/office/drawing/2014/main" id="{23204674-DDB4-42BA-85E8-87D41048A5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105472" y="5627592"/>
            <a:ext cx="246888" cy="246888"/>
          </a:xfrm>
          <a:prstGeom prst="rect">
            <a:avLst/>
          </a:prstGeom>
        </p:spPr>
      </p:pic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71B342F8-A555-3551-F630-1D3801016677}"/>
              </a:ext>
            </a:extLst>
          </p:cNvPr>
          <p:cNvSpPr txBox="1"/>
          <p:nvPr/>
        </p:nvSpPr>
        <p:spPr>
          <a:xfrm>
            <a:off x="264983" y="1544813"/>
            <a:ext cx="119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A7D13917-0644-AB87-C2C3-80501AF2B565}"/>
              </a:ext>
            </a:extLst>
          </p:cNvPr>
          <p:cNvSpPr txBox="1"/>
          <p:nvPr/>
        </p:nvSpPr>
        <p:spPr>
          <a:xfrm>
            <a:off x="1447253" y="1560202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矢印: 右 205">
            <a:extLst>
              <a:ext uri="{FF2B5EF4-FFF2-40B4-BE49-F238E27FC236}">
                <a16:creationId xmlns:a16="http://schemas.microsoft.com/office/drawing/2014/main" id="{083843D5-47C0-6A7F-74CB-C9E8C1B66A58}"/>
              </a:ext>
            </a:extLst>
          </p:cNvPr>
          <p:cNvSpPr/>
          <p:nvPr/>
        </p:nvSpPr>
        <p:spPr>
          <a:xfrm rot="5400000">
            <a:off x="2657601" y="2971451"/>
            <a:ext cx="1017505" cy="365125"/>
          </a:xfrm>
          <a:prstGeom prst="right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AA7D582E-DF10-CED7-AB39-1EA889CB6B24}"/>
              </a:ext>
            </a:extLst>
          </p:cNvPr>
          <p:cNvSpPr txBox="1"/>
          <p:nvPr/>
        </p:nvSpPr>
        <p:spPr>
          <a:xfrm>
            <a:off x="2975792" y="2256801"/>
            <a:ext cx="22743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“1m" will be clickable.</a:t>
            </a: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37B0E040-BDEE-C0AC-89FA-083C88FEDFC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87982" y="1993902"/>
            <a:ext cx="1119888" cy="70784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D16CB161-131F-9A6F-F02B-D0CF5358875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387" y="2063452"/>
            <a:ext cx="1075315" cy="569258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327DDC5-843F-9E28-81D3-05BEA35635B1}"/>
              </a:ext>
            </a:extLst>
          </p:cNvPr>
          <p:cNvSpPr txBox="1"/>
          <p:nvPr/>
        </p:nvSpPr>
        <p:spPr>
          <a:xfrm>
            <a:off x="309387" y="2019798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handled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0507C53-EB7C-0F10-B699-B2539B893B10}"/>
              </a:ext>
            </a:extLst>
          </p:cNvPr>
          <p:cNvSpPr txBox="1"/>
          <p:nvPr/>
        </p:nvSpPr>
        <p:spPr>
          <a:xfrm>
            <a:off x="645040" y="2312446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55F69AA9-AA6A-FF69-4DB1-166817D6BFF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19621" y="1991668"/>
            <a:ext cx="1119888" cy="707840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A18FEB0C-0C80-3C13-256C-E4EC135C33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1026" y="2061218"/>
            <a:ext cx="1075315" cy="569258"/>
          </a:xfrm>
          <a:prstGeom prst="rect">
            <a:avLst/>
          </a:prstGeom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BBE7D01-6C16-EFCD-7DF2-408EA69EE233}"/>
              </a:ext>
            </a:extLst>
          </p:cNvPr>
          <p:cNvSpPr txBox="1"/>
          <p:nvPr/>
        </p:nvSpPr>
        <p:spPr>
          <a:xfrm>
            <a:off x="1441026" y="2017564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handled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566DEDE-AECF-A3DD-12D4-92585740A804}"/>
              </a:ext>
            </a:extLst>
          </p:cNvPr>
          <p:cNvSpPr txBox="1"/>
          <p:nvPr/>
        </p:nvSpPr>
        <p:spPr>
          <a:xfrm>
            <a:off x="1776679" y="2310212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B289722D-DDE7-8058-3411-D973DBE80A6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87982" y="2718678"/>
            <a:ext cx="1119888" cy="707840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D471BB4E-E055-7D78-239E-81F33E25194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387" y="2788228"/>
            <a:ext cx="1075315" cy="569258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64BD318C-71BF-820E-EB50-47F4B9A197FD}"/>
              </a:ext>
            </a:extLst>
          </p:cNvPr>
          <p:cNvSpPr txBox="1"/>
          <p:nvPr/>
        </p:nvSpPr>
        <p:spPr>
          <a:xfrm>
            <a:off x="309387" y="2744574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9F1A4486-6966-E01C-E246-0F28BF061FE0}"/>
              </a:ext>
            </a:extLst>
          </p:cNvPr>
          <p:cNvSpPr txBox="1"/>
          <p:nvPr/>
        </p:nvSpPr>
        <p:spPr>
          <a:xfrm>
            <a:off x="645040" y="3037222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0F909DA8-08DB-318C-F3C2-B973742C040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19621" y="2716444"/>
            <a:ext cx="1119888" cy="707840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ABBF2D4F-A331-4407-DDB7-05DEAC914C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1026" y="2785994"/>
            <a:ext cx="1075315" cy="569258"/>
          </a:xfrm>
          <a:prstGeom prst="rect">
            <a:avLst/>
          </a:prstGeom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E9AB7C15-687F-BD5B-9544-D85B639FC2B2}"/>
              </a:ext>
            </a:extLst>
          </p:cNvPr>
          <p:cNvSpPr txBox="1"/>
          <p:nvPr/>
        </p:nvSpPr>
        <p:spPr>
          <a:xfrm>
            <a:off x="1441026" y="2742340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9FAAD6C6-2DD1-5FE8-0AB5-0CF1A0954CB6}"/>
              </a:ext>
            </a:extLst>
          </p:cNvPr>
          <p:cNvSpPr txBox="1"/>
          <p:nvPr/>
        </p:nvSpPr>
        <p:spPr>
          <a:xfrm>
            <a:off x="1776679" y="3034988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936FE89F-9582-0604-54F9-5D8E17F7DD5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94209" y="3433344"/>
            <a:ext cx="1119888" cy="707840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F5F24422-907F-90CE-513D-6874B4259A6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5614" y="3502894"/>
            <a:ext cx="1075315" cy="569258"/>
          </a:xfrm>
          <a:prstGeom prst="rect">
            <a:avLst/>
          </a:prstGeom>
        </p:spPr>
      </p:pic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2FB27E59-1939-AE8C-8D71-E5C2DEF8419E}"/>
              </a:ext>
            </a:extLst>
          </p:cNvPr>
          <p:cNvSpPr txBox="1"/>
          <p:nvPr/>
        </p:nvSpPr>
        <p:spPr>
          <a:xfrm>
            <a:off x="315614" y="3459240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36637ABD-56D2-AD93-1C2C-5880D8D319DB}"/>
              </a:ext>
            </a:extLst>
          </p:cNvPr>
          <p:cNvSpPr txBox="1"/>
          <p:nvPr/>
        </p:nvSpPr>
        <p:spPr>
          <a:xfrm>
            <a:off x="651267" y="3751888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F0B841F6-EEB8-6CAB-50E6-1F2645A7FB4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25848" y="3431110"/>
            <a:ext cx="1119888" cy="707840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AC1E8FF3-E627-19C6-4977-0F5B5581F42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7253" y="3500660"/>
            <a:ext cx="1075315" cy="569258"/>
          </a:xfrm>
          <a:prstGeom prst="rect">
            <a:avLst/>
          </a:prstGeom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D656BF82-2F32-0690-7221-1ADD729E0316}"/>
              </a:ext>
            </a:extLst>
          </p:cNvPr>
          <p:cNvSpPr txBox="1"/>
          <p:nvPr/>
        </p:nvSpPr>
        <p:spPr>
          <a:xfrm>
            <a:off x="1447253" y="3457006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802B98AE-43E9-797A-09E9-CB51072EA094}"/>
              </a:ext>
            </a:extLst>
          </p:cNvPr>
          <p:cNvSpPr txBox="1"/>
          <p:nvPr/>
        </p:nvSpPr>
        <p:spPr>
          <a:xfrm>
            <a:off x="1782906" y="3749654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7B77BAF0-39BA-5CC6-D444-70F274D1FB1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95923" y="4142695"/>
            <a:ext cx="1119888" cy="707840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F877DF54-DF90-75DE-7D6E-51276006292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7328" y="4212245"/>
            <a:ext cx="1075315" cy="569258"/>
          </a:xfrm>
          <a:prstGeom prst="rect">
            <a:avLst/>
          </a:prstGeom>
        </p:spPr>
      </p:pic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15BF5E2-D30E-0290-030C-1EFA5B30EB49}"/>
              </a:ext>
            </a:extLst>
          </p:cNvPr>
          <p:cNvSpPr txBox="1"/>
          <p:nvPr/>
        </p:nvSpPr>
        <p:spPr>
          <a:xfrm>
            <a:off x="317328" y="4168591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49E9BCCE-0DE1-617C-2A6E-36A6428904F1}"/>
              </a:ext>
            </a:extLst>
          </p:cNvPr>
          <p:cNvSpPr txBox="1"/>
          <p:nvPr/>
        </p:nvSpPr>
        <p:spPr>
          <a:xfrm>
            <a:off x="652981" y="4461239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5484595F-4FE7-2017-A881-C798C9BCD33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27562" y="4140461"/>
            <a:ext cx="1119888" cy="707840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9E0F61A2-4BCD-6D8C-050C-579B04B63D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8967" y="4210011"/>
            <a:ext cx="1075315" cy="569258"/>
          </a:xfrm>
          <a:prstGeom prst="rect">
            <a:avLst/>
          </a:prstGeom>
        </p:spPr>
      </p:pic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F23EE264-1CA9-5E02-B543-E671F0EB593C}"/>
              </a:ext>
            </a:extLst>
          </p:cNvPr>
          <p:cNvSpPr txBox="1"/>
          <p:nvPr/>
        </p:nvSpPr>
        <p:spPr>
          <a:xfrm>
            <a:off x="1448967" y="4166357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06723C7B-6A44-2CB0-D85F-B46F0AB4952F}"/>
              </a:ext>
            </a:extLst>
          </p:cNvPr>
          <p:cNvSpPr txBox="1"/>
          <p:nvPr/>
        </p:nvSpPr>
        <p:spPr>
          <a:xfrm>
            <a:off x="1784620" y="4459005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" name="図 112">
            <a:extLst>
              <a:ext uri="{FF2B5EF4-FFF2-40B4-BE49-F238E27FC236}">
                <a16:creationId xmlns:a16="http://schemas.microsoft.com/office/drawing/2014/main" id="{C522CEDF-692A-BE57-17F4-9B4A6136822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287982" y="4843779"/>
            <a:ext cx="1119888" cy="707840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0B374718-5693-41D2-C982-6A4E3962E62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387" y="4913329"/>
            <a:ext cx="1075315" cy="569258"/>
          </a:xfrm>
          <a:prstGeom prst="rect">
            <a:avLst/>
          </a:prstGeom>
        </p:spPr>
      </p:pic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646D338F-985D-202A-1E37-841D7BB4E775}"/>
              </a:ext>
            </a:extLst>
          </p:cNvPr>
          <p:cNvSpPr txBox="1"/>
          <p:nvPr/>
        </p:nvSpPr>
        <p:spPr>
          <a:xfrm>
            <a:off x="309387" y="4869675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198A2026-F218-9AD5-E060-7FC818D72361}"/>
              </a:ext>
            </a:extLst>
          </p:cNvPr>
          <p:cNvSpPr txBox="1"/>
          <p:nvPr/>
        </p:nvSpPr>
        <p:spPr>
          <a:xfrm>
            <a:off x="645040" y="5162323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図 116">
            <a:extLst>
              <a:ext uri="{FF2B5EF4-FFF2-40B4-BE49-F238E27FC236}">
                <a16:creationId xmlns:a16="http://schemas.microsoft.com/office/drawing/2014/main" id="{C67919A3-D145-6B1C-A126-0AEBF50A9BF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1419621" y="4841545"/>
            <a:ext cx="1119888" cy="707840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C8AFFD40-EE8D-71F5-2191-BCB5B21363E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1026" y="4911095"/>
            <a:ext cx="1075315" cy="569258"/>
          </a:xfrm>
          <a:prstGeom prst="rect">
            <a:avLst/>
          </a:prstGeom>
        </p:spPr>
      </p:pic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31605DE5-7029-CB52-A1A5-5EC75B2F64AB}"/>
              </a:ext>
            </a:extLst>
          </p:cNvPr>
          <p:cNvSpPr txBox="1"/>
          <p:nvPr/>
        </p:nvSpPr>
        <p:spPr>
          <a:xfrm>
            <a:off x="1441026" y="4867441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E8CE98BE-C8AF-62FA-4415-5B48CA86BE20}"/>
              </a:ext>
            </a:extLst>
          </p:cNvPr>
          <p:cNvSpPr txBox="1"/>
          <p:nvPr/>
        </p:nvSpPr>
        <p:spPr>
          <a:xfrm>
            <a:off x="1776679" y="5160089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CA57EF98-5CFC-C44A-3A31-8E136B43AFCE}"/>
              </a:ext>
            </a:extLst>
          </p:cNvPr>
          <p:cNvSpPr txBox="1"/>
          <p:nvPr/>
        </p:nvSpPr>
        <p:spPr>
          <a:xfrm>
            <a:off x="352515" y="1748758"/>
            <a:ext cx="3544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9D7F8909-DCA2-B7AC-1444-0506551B0F66}"/>
              </a:ext>
            </a:extLst>
          </p:cNvPr>
          <p:cNvSpPr txBox="1"/>
          <p:nvPr/>
        </p:nvSpPr>
        <p:spPr>
          <a:xfrm>
            <a:off x="752898" y="1753838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800B6E67-4E70-DF8D-DFB4-CE5807724005}"/>
              </a:ext>
            </a:extLst>
          </p:cNvPr>
          <p:cNvSpPr txBox="1"/>
          <p:nvPr/>
        </p:nvSpPr>
        <p:spPr>
          <a:xfrm>
            <a:off x="1585156" y="1745086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1w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96AFC8A5-10BF-C999-4A81-EA7DA594C1B0}"/>
              </a:ext>
            </a:extLst>
          </p:cNvPr>
          <p:cNvSpPr txBox="1"/>
          <p:nvPr/>
        </p:nvSpPr>
        <p:spPr>
          <a:xfrm>
            <a:off x="1983663" y="1755066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矢印: 右 166">
            <a:extLst>
              <a:ext uri="{FF2B5EF4-FFF2-40B4-BE49-F238E27FC236}">
                <a16:creationId xmlns:a16="http://schemas.microsoft.com/office/drawing/2014/main" id="{E606FC1B-EF84-B37C-BC20-6A107D2E2129}"/>
              </a:ext>
            </a:extLst>
          </p:cNvPr>
          <p:cNvSpPr/>
          <p:nvPr/>
        </p:nvSpPr>
        <p:spPr>
          <a:xfrm>
            <a:off x="2959337" y="1851334"/>
            <a:ext cx="2533413" cy="365125"/>
          </a:xfrm>
          <a:prstGeom prst="right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68" name="四角形: 角を丸くする 167">
            <a:extLst>
              <a:ext uri="{FF2B5EF4-FFF2-40B4-BE49-F238E27FC236}">
                <a16:creationId xmlns:a16="http://schemas.microsoft.com/office/drawing/2014/main" id="{93610D19-26F4-83DC-F523-B9F7AFE4FDAC}"/>
              </a:ext>
            </a:extLst>
          </p:cNvPr>
          <p:cNvSpPr/>
          <p:nvPr/>
        </p:nvSpPr>
        <p:spPr>
          <a:xfrm>
            <a:off x="1180962" y="1765217"/>
            <a:ext cx="440616" cy="23483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24h</a:t>
            </a:r>
            <a:endParaRPr kumimoji="1" lang="ja-JP" alt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正方形/長方形 164">
            <a:extLst>
              <a:ext uri="{FF2B5EF4-FFF2-40B4-BE49-F238E27FC236}">
                <a16:creationId xmlns:a16="http://schemas.microsoft.com/office/drawing/2014/main" id="{C5D4B4B9-7DED-E86C-08DD-6D976DCB8E40}"/>
              </a:ext>
            </a:extLst>
          </p:cNvPr>
          <p:cNvSpPr/>
          <p:nvPr/>
        </p:nvSpPr>
        <p:spPr>
          <a:xfrm>
            <a:off x="1973223" y="1764594"/>
            <a:ext cx="482760" cy="219049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21C6428-D7FE-27E7-C9C2-03098AAE4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744" y="1100960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2F572A9-723A-D3B7-326C-48FEBB73F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076" y="5472542"/>
            <a:ext cx="525826" cy="45568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824B63D-6C3A-9C35-2CFB-700BE7172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099" y="1546718"/>
            <a:ext cx="2176253" cy="267463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369DDA9-9EB4-76A3-BD44-871C8EECD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1" b="-286"/>
          <a:stretch/>
        </p:blipFill>
        <p:spPr>
          <a:xfrm>
            <a:off x="5790744" y="5576350"/>
            <a:ext cx="2302158" cy="52732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AAF83D7-E1CA-660C-D84B-A4DCCBCB0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099" y="5612747"/>
            <a:ext cx="2105388" cy="29643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85924D1-BD5C-1216-21D6-AA3CE2459429}"/>
              </a:ext>
            </a:extLst>
          </p:cNvPr>
          <p:cNvSpPr txBox="1"/>
          <p:nvPr/>
        </p:nvSpPr>
        <p:spPr>
          <a:xfrm>
            <a:off x="5903577" y="5815257"/>
            <a:ext cx="354584" cy="169277"/>
          </a:xfrm>
          <a:prstGeom prst="rect">
            <a:avLst/>
          </a:prstGeom>
          <a:solidFill>
            <a:schemeClr val="bg1">
              <a:tint val="90000"/>
              <a:shade val="97000"/>
              <a:satMod val="13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グラフィックス 9" descr="チェックリスト 単色塗りつぶし">
            <a:extLst>
              <a:ext uri="{FF2B5EF4-FFF2-40B4-BE49-F238E27FC236}">
                <a16:creationId xmlns:a16="http://schemas.microsoft.com/office/drawing/2014/main" id="{6D50617A-87A0-B1C7-DB5B-49882A194A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6131" y="5642381"/>
            <a:ext cx="203064" cy="20306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D0DC3CA-0837-51D4-A1F9-DF0CEA0CAC8F}"/>
              </a:ext>
            </a:extLst>
          </p:cNvPr>
          <p:cNvSpPr txBox="1"/>
          <p:nvPr/>
        </p:nvSpPr>
        <p:spPr>
          <a:xfrm>
            <a:off x="6346783" y="5815257"/>
            <a:ext cx="2568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グラフィックス 11" descr="ユーザー 単色塗りつぶし">
            <a:extLst>
              <a:ext uri="{FF2B5EF4-FFF2-40B4-BE49-F238E27FC236}">
                <a16:creationId xmlns:a16="http://schemas.microsoft.com/office/drawing/2014/main" id="{59E80BBF-F695-1D0B-E336-4716B8BD3B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8353" y="5642381"/>
            <a:ext cx="224763" cy="22476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310339-F5CF-52B4-9E6C-97039978EAB9}"/>
              </a:ext>
            </a:extLst>
          </p:cNvPr>
          <p:cNvSpPr txBox="1"/>
          <p:nvPr/>
        </p:nvSpPr>
        <p:spPr>
          <a:xfrm>
            <a:off x="6650930" y="5815257"/>
            <a:ext cx="45076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kumimoji="1" lang="ja-JP" altLang="en-US" sz="500" dirty="0">
              <a:solidFill>
                <a:schemeClr val="tx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グラフィックス 13" descr="日毎カレンダー 単色塗りつぶし">
            <a:extLst>
              <a:ext uri="{FF2B5EF4-FFF2-40B4-BE49-F238E27FC236}">
                <a16:creationId xmlns:a16="http://schemas.microsoft.com/office/drawing/2014/main" id="{F06B225B-A5CD-C9B8-C683-55340D321D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63999" y="5642380"/>
            <a:ext cx="224763" cy="22476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FF34335-DD36-CBE9-6B38-769664B3225B}"/>
              </a:ext>
            </a:extLst>
          </p:cNvPr>
          <p:cNvSpPr txBox="1"/>
          <p:nvPr/>
        </p:nvSpPr>
        <p:spPr>
          <a:xfrm>
            <a:off x="7086064" y="5824655"/>
            <a:ext cx="4956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kumimoji="1" lang="ja-JP" altLang="en-US" sz="5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7184D8B-EBF0-DCBB-E77D-D20C85D3B942}"/>
              </a:ext>
            </a:extLst>
          </p:cNvPr>
          <p:cNvSpPr txBox="1"/>
          <p:nvPr/>
        </p:nvSpPr>
        <p:spPr>
          <a:xfrm>
            <a:off x="7568640" y="5826560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グラフィックス 16" descr="棒グラフ 単色塗りつぶし">
            <a:extLst>
              <a:ext uri="{FF2B5EF4-FFF2-40B4-BE49-F238E27FC236}">
                <a16:creationId xmlns:a16="http://schemas.microsoft.com/office/drawing/2014/main" id="{90AA4AB3-CB1E-6494-69FC-038C294B09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97078" y="5627592"/>
            <a:ext cx="254337" cy="254337"/>
          </a:xfrm>
          <a:prstGeom prst="rect">
            <a:avLst/>
          </a:prstGeom>
        </p:spPr>
      </p:pic>
      <p:pic>
        <p:nvPicPr>
          <p:cNvPr id="19" name="グラフィックス 18" descr="歯車 1 つ 単色塗りつぶし">
            <a:extLst>
              <a:ext uri="{FF2B5EF4-FFF2-40B4-BE49-F238E27FC236}">
                <a16:creationId xmlns:a16="http://schemas.microsoft.com/office/drawing/2014/main" id="{74F8E6AC-E2C0-B6A9-B7D5-3CC2F04B59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31233" y="5627592"/>
            <a:ext cx="246888" cy="246888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C11F94E-F243-7A2E-4F7D-60EACAE05BEA}"/>
              </a:ext>
            </a:extLst>
          </p:cNvPr>
          <p:cNvSpPr txBox="1"/>
          <p:nvPr/>
        </p:nvSpPr>
        <p:spPr>
          <a:xfrm>
            <a:off x="5790744" y="1544813"/>
            <a:ext cx="119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3356096-CCD7-DED2-8BAB-621E4A28004D}"/>
              </a:ext>
            </a:extLst>
          </p:cNvPr>
          <p:cNvSpPr txBox="1"/>
          <p:nvPr/>
        </p:nvSpPr>
        <p:spPr>
          <a:xfrm>
            <a:off x="6973014" y="1560202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2BFAAF46-00EA-039D-54B7-47C052535FEA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5813743" y="1993902"/>
            <a:ext cx="1119888" cy="70784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521924F4-5B61-ABB1-2B55-6A016597D12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35148" y="2063452"/>
            <a:ext cx="1075315" cy="56925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5C8E34E-B871-50BA-E459-DFEE394BFEEB}"/>
              </a:ext>
            </a:extLst>
          </p:cNvPr>
          <p:cNvSpPr txBox="1"/>
          <p:nvPr/>
        </p:nvSpPr>
        <p:spPr>
          <a:xfrm>
            <a:off x="5835148" y="2019798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handled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929EE49-3928-F548-3139-05B4EAF5FD9B}"/>
              </a:ext>
            </a:extLst>
          </p:cNvPr>
          <p:cNvSpPr txBox="1"/>
          <p:nvPr/>
        </p:nvSpPr>
        <p:spPr>
          <a:xfrm>
            <a:off x="6170801" y="2312446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369EAE95-C842-7C8E-2D01-AA6EE46687B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6945382" y="1991668"/>
            <a:ext cx="1119888" cy="70784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71C8843C-4EA7-0D3F-75E5-3773A6EEF84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66787" y="2061218"/>
            <a:ext cx="1075315" cy="569258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EDA9699-403A-F1DB-5C48-62C909C45C67}"/>
              </a:ext>
            </a:extLst>
          </p:cNvPr>
          <p:cNvSpPr txBox="1"/>
          <p:nvPr/>
        </p:nvSpPr>
        <p:spPr>
          <a:xfrm>
            <a:off x="6966787" y="2017564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handled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BC19F06-6628-D517-6DD6-891AA3D1562A}"/>
              </a:ext>
            </a:extLst>
          </p:cNvPr>
          <p:cNvSpPr txBox="1"/>
          <p:nvPr/>
        </p:nvSpPr>
        <p:spPr>
          <a:xfrm>
            <a:off x="7302440" y="2310212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F5DE320B-BD60-01E2-EB48-C36D9866E79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5813743" y="2718678"/>
            <a:ext cx="1119888" cy="70784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F5FD53D5-CF2C-0D46-860E-32E91014C44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35148" y="2788228"/>
            <a:ext cx="1075315" cy="569258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BFA4170-86EF-74F6-4CFE-1E4FA4411CA5}"/>
              </a:ext>
            </a:extLst>
          </p:cNvPr>
          <p:cNvSpPr txBox="1"/>
          <p:nvPr/>
        </p:nvSpPr>
        <p:spPr>
          <a:xfrm>
            <a:off x="5835148" y="2744574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0757C0D-DE9E-843E-DA18-BB8059A24A29}"/>
              </a:ext>
            </a:extLst>
          </p:cNvPr>
          <p:cNvSpPr txBox="1"/>
          <p:nvPr/>
        </p:nvSpPr>
        <p:spPr>
          <a:xfrm>
            <a:off x="6170801" y="3037222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498FA1A6-5622-2F12-DAE3-A1A61E1B5A7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6945382" y="2716444"/>
            <a:ext cx="1119888" cy="70784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8C2B5C65-D1F1-7C4F-3114-30D2A2AF0DE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66787" y="2785994"/>
            <a:ext cx="1075315" cy="569258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3197434-98AD-9FA6-C639-8DF8C8A16B53}"/>
              </a:ext>
            </a:extLst>
          </p:cNvPr>
          <p:cNvSpPr txBox="1"/>
          <p:nvPr/>
        </p:nvSpPr>
        <p:spPr>
          <a:xfrm>
            <a:off x="6966787" y="2742340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84C5E46-1822-B168-06C9-87AEB9B05FFE}"/>
              </a:ext>
            </a:extLst>
          </p:cNvPr>
          <p:cNvSpPr txBox="1"/>
          <p:nvPr/>
        </p:nvSpPr>
        <p:spPr>
          <a:xfrm>
            <a:off x="7302440" y="3034988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B0BC173D-6C9C-65E5-D309-DF7CEA63A22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5819970" y="3433344"/>
            <a:ext cx="1119888" cy="70784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E47E3410-1193-37E5-7519-4A31B7A69B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41375" y="3502894"/>
            <a:ext cx="1075315" cy="569258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5F9213B-9C75-3334-670B-795F931712D4}"/>
              </a:ext>
            </a:extLst>
          </p:cNvPr>
          <p:cNvSpPr txBox="1"/>
          <p:nvPr/>
        </p:nvSpPr>
        <p:spPr>
          <a:xfrm>
            <a:off x="5841375" y="3459240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C152FEC-877F-CE10-B0EC-0C781096CC8A}"/>
              </a:ext>
            </a:extLst>
          </p:cNvPr>
          <p:cNvSpPr txBox="1"/>
          <p:nvPr/>
        </p:nvSpPr>
        <p:spPr>
          <a:xfrm>
            <a:off x="6177028" y="3751888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89200D05-0F0D-8DDC-3189-C3947EAA2D3B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6951609" y="3431110"/>
            <a:ext cx="1119888" cy="707840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197A63DF-FFC4-FC44-F8E9-5A284995109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73014" y="3500660"/>
            <a:ext cx="1075315" cy="569258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400584B-7865-D1CD-7166-B1CE72C9D45C}"/>
              </a:ext>
            </a:extLst>
          </p:cNvPr>
          <p:cNvSpPr txBox="1"/>
          <p:nvPr/>
        </p:nvSpPr>
        <p:spPr>
          <a:xfrm>
            <a:off x="6973014" y="3457006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DC137B4-DD10-C07B-3ADB-B4DA77FA6FFB}"/>
              </a:ext>
            </a:extLst>
          </p:cNvPr>
          <p:cNvSpPr txBox="1"/>
          <p:nvPr/>
        </p:nvSpPr>
        <p:spPr>
          <a:xfrm>
            <a:off x="7308667" y="3749654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F00E1DB7-F38A-2EA3-E8F0-2D12F0DBD5F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5821684" y="4142695"/>
            <a:ext cx="1119888" cy="707840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49F1A3C2-7FB8-0D24-2CD0-E7B3E57AD33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43089" y="4212245"/>
            <a:ext cx="1075315" cy="569258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E2CA6BB-8900-A8DF-D1D7-70A289DF9F53}"/>
              </a:ext>
            </a:extLst>
          </p:cNvPr>
          <p:cNvSpPr txBox="1"/>
          <p:nvPr/>
        </p:nvSpPr>
        <p:spPr>
          <a:xfrm>
            <a:off x="5843089" y="4168591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8AE37D42-FF80-3701-CDD3-57A1ADC69FC2}"/>
              </a:ext>
            </a:extLst>
          </p:cNvPr>
          <p:cNvSpPr txBox="1"/>
          <p:nvPr/>
        </p:nvSpPr>
        <p:spPr>
          <a:xfrm>
            <a:off x="6178742" y="4461239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BBCCD7BB-1191-0F1D-01A7-285D3BB1C10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6953323" y="4140461"/>
            <a:ext cx="1119888" cy="707840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FFFCA99D-B135-E81D-BF30-B5CBDEA9C16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74728" y="4210011"/>
            <a:ext cx="1075315" cy="569258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E855BD5-E03E-4724-8B1E-BE08961D78D1}"/>
              </a:ext>
            </a:extLst>
          </p:cNvPr>
          <p:cNvSpPr txBox="1"/>
          <p:nvPr/>
        </p:nvSpPr>
        <p:spPr>
          <a:xfrm>
            <a:off x="6974728" y="4166357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03544EB-DFA4-0247-57C1-0A27869D191A}"/>
              </a:ext>
            </a:extLst>
          </p:cNvPr>
          <p:cNvSpPr txBox="1"/>
          <p:nvPr/>
        </p:nvSpPr>
        <p:spPr>
          <a:xfrm>
            <a:off x="7310381" y="4459005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00F10AEE-EA52-D058-B5A2-07D8FCC4823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5813743" y="4843779"/>
            <a:ext cx="1119888" cy="707840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CB191CE4-0A4B-EBDD-EE57-0A325E7050B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35148" y="4913329"/>
            <a:ext cx="1075315" cy="569258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AB954B8-8C9B-EBF7-420E-F82E3917DE79}"/>
              </a:ext>
            </a:extLst>
          </p:cNvPr>
          <p:cNvSpPr txBox="1"/>
          <p:nvPr/>
        </p:nvSpPr>
        <p:spPr>
          <a:xfrm>
            <a:off x="5835148" y="4869675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3BA40681-228E-BCF0-4EE9-CEAE356967EF}"/>
              </a:ext>
            </a:extLst>
          </p:cNvPr>
          <p:cNvSpPr txBox="1"/>
          <p:nvPr/>
        </p:nvSpPr>
        <p:spPr>
          <a:xfrm>
            <a:off x="6170801" y="5162323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F7EEE6AE-2E05-A983-609F-6F2BCA155CA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73" r="2928" b="2208"/>
          <a:stretch/>
        </p:blipFill>
        <p:spPr>
          <a:xfrm>
            <a:off x="6945382" y="4841545"/>
            <a:ext cx="1119888" cy="707840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690143CF-4009-A82A-347E-98ABD036CF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66787" y="4911095"/>
            <a:ext cx="1075315" cy="569258"/>
          </a:xfrm>
          <a:prstGeom prst="rect">
            <a:avLst/>
          </a:prstGeom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E32F9FB-C10E-B3E1-E72B-DF60578E466C}"/>
              </a:ext>
            </a:extLst>
          </p:cNvPr>
          <p:cNvSpPr txBox="1"/>
          <p:nvPr/>
        </p:nvSpPr>
        <p:spPr>
          <a:xfrm>
            <a:off x="6966787" y="4867441"/>
            <a:ext cx="10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(Individual)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09A7B9AA-8C43-CD7B-2723-E9B16F1767AE}"/>
              </a:ext>
            </a:extLst>
          </p:cNvPr>
          <p:cNvSpPr txBox="1"/>
          <p:nvPr/>
        </p:nvSpPr>
        <p:spPr>
          <a:xfrm>
            <a:off x="7302440" y="5160089"/>
            <a:ext cx="7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kumimoji="1" lang="en-US" altLang="ja-JP" sz="14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EEFA457E-6262-8E77-BC43-102668A3574C}"/>
              </a:ext>
            </a:extLst>
          </p:cNvPr>
          <p:cNvSpPr txBox="1"/>
          <p:nvPr/>
        </p:nvSpPr>
        <p:spPr>
          <a:xfrm>
            <a:off x="5878276" y="1748758"/>
            <a:ext cx="3544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7604EA3-7E53-B08F-3F1E-1FD4FF91C609}"/>
              </a:ext>
            </a:extLst>
          </p:cNvPr>
          <p:cNvSpPr txBox="1"/>
          <p:nvPr/>
        </p:nvSpPr>
        <p:spPr>
          <a:xfrm>
            <a:off x="6278659" y="1753838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93036C7-48A0-4615-83BA-C150E11E665D}"/>
              </a:ext>
            </a:extLst>
          </p:cNvPr>
          <p:cNvSpPr txBox="1"/>
          <p:nvPr/>
        </p:nvSpPr>
        <p:spPr>
          <a:xfrm>
            <a:off x="7110917" y="1745086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1w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EC38807F-2E9A-05FA-55B9-9F009D52D745}"/>
              </a:ext>
            </a:extLst>
          </p:cNvPr>
          <p:cNvSpPr txBox="1"/>
          <p:nvPr/>
        </p:nvSpPr>
        <p:spPr>
          <a:xfrm>
            <a:off x="7509424" y="1755066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四角形: 角を丸くする 95">
            <a:extLst>
              <a:ext uri="{FF2B5EF4-FFF2-40B4-BE49-F238E27FC236}">
                <a16:creationId xmlns:a16="http://schemas.microsoft.com/office/drawing/2014/main" id="{C14E13BE-966B-0F8E-7A8A-E059C599F5D0}"/>
              </a:ext>
            </a:extLst>
          </p:cNvPr>
          <p:cNvSpPr/>
          <p:nvPr/>
        </p:nvSpPr>
        <p:spPr>
          <a:xfrm>
            <a:off x="7534875" y="1753668"/>
            <a:ext cx="440616" cy="234835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</a:t>
            </a:r>
            <a:endParaRPr kumimoji="1" lang="ja-JP" alt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2D6B5A89-C1A5-4B74-4FEA-49D8B81A790A}"/>
              </a:ext>
            </a:extLst>
          </p:cNvPr>
          <p:cNvSpPr/>
          <p:nvPr/>
        </p:nvSpPr>
        <p:spPr>
          <a:xfrm>
            <a:off x="7481721" y="1754047"/>
            <a:ext cx="482760" cy="219049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3A680D23-8583-DC0E-13D5-34D5A7EA445B}"/>
              </a:ext>
            </a:extLst>
          </p:cNvPr>
          <p:cNvSpPr txBox="1"/>
          <p:nvPr/>
        </p:nvSpPr>
        <p:spPr>
          <a:xfrm>
            <a:off x="6743039" y="1754441"/>
            <a:ext cx="421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24h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図 99">
            <a:extLst>
              <a:ext uri="{FF2B5EF4-FFF2-40B4-BE49-F238E27FC236}">
                <a16:creationId xmlns:a16="http://schemas.microsoft.com/office/drawing/2014/main" id="{37CB6D70-7111-B248-583D-2C9ECBC56D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32" y="1109055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ECD8E766-7262-878F-75B6-6E323E5CB24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04902" y="1552893"/>
            <a:ext cx="992737" cy="246236"/>
          </a:xfrm>
          <a:prstGeom prst="rect">
            <a:avLst/>
          </a:prstGeom>
        </p:spPr>
      </p:pic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DB66701C-450F-0698-277B-303FBE204B94}"/>
              </a:ext>
            </a:extLst>
          </p:cNvPr>
          <p:cNvSpPr txBox="1"/>
          <p:nvPr/>
        </p:nvSpPr>
        <p:spPr>
          <a:xfrm>
            <a:off x="8711787" y="1487200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time (Overall)</a:t>
            </a:r>
          </a:p>
        </p:txBody>
      </p:sp>
      <p:pic>
        <p:nvPicPr>
          <p:cNvPr id="103" name="図 102">
            <a:extLst>
              <a:ext uri="{FF2B5EF4-FFF2-40B4-BE49-F238E27FC236}">
                <a16:creationId xmlns:a16="http://schemas.microsoft.com/office/drawing/2014/main" id="{8121002F-48D8-6742-C0C3-2A868A401F1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48194" y="1762429"/>
            <a:ext cx="2244222" cy="3050511"/>
          </a:xfrm>
          <a:prstGeom prst="rect">
            <a:avLst/>
          </a:prstGeom>
        </p:spPr>
      </p:pic>
      <p:pic>
        <p:nvPicPr>
          <p:cNvPr id="104" name="図 103">
            <a:extLst>
              <a:ext uri="{FF2B5EF4-FFF2-40B4-BE49-F238E27FC236}">
                <a16:creationId xmlns:a16="http://schemas.microsoft.com/office/drawing/2014/main" id="{DAE0DECA-8C92-FFBA-8FF0-45D63DE5D0C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85025" y="2007634"/>
            <a:ext cx="620699" cy="1874682"/>
          </a:xfrm>
          <a:prstGeom prst="rect">
            <a:avLst/>
          </a:prstGeom>
        </p:spPr>
      </p:pic>
      <p:pic>
        <p:nvPicPr>
          <p:cNvPr id="105" name="図 104">
            <a:extLst>
              <a:ext uri="{FF2B5EF4-FFF2-40B4-BE49-F238E27FC236}">
                <a16:creationId xmlns:a16="http://schemas.microsoft.com/office/drawing/2014/main" id="{9BE4432F-D57A-C67D-AE36-C2C9CD163B9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14368" y="1952002"/>
            <a:ext cx="280244" cy="1810227"/>
          </a:xfrm>
          <a:prstGeom prst="rect">
            <a:avLst/>
          </a:prstGeom>
        </p:spPr>
      </p:pic>
      <p:pic>
        <p:nvPicPr>
          <p:cNvPr id="106" name="図 105">
            <a:extLst>
              <a:ext uri="{FF2B5EF4-FFF2-40B4-BE49-F238E27FC236}">
                <a16:creationId xmlns:a16="http://schemas.microsoft.com/office/drawing/2014/main" id="{F651422F-3D56-AB7B-CFEB-6814777DC0C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73448" y="2007866"/>
            <a:ext cx="620699" cy="1874682"/>
          </a:xfrm>
          <a:prstGeom prst="rect">
            <a:avLst/>
          </a:prstGeom>
        </p:spPr>
      </p:pic>
      <p:pic>
        <p:nvPicPr>
          <p:cNvPr id="108" name="図 107">
            <a:extLst>
              <a:ext uri="{FF2B5EF4-FFF2-40B4-BE49-F238E27FC236}">
                <a16:creationId xmlns:a16="http://schemas.microsoft.com/office/drawing/2014/main" id="{DCD42601-1ED9-E575-A850-0E83700A38B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980746" y="3703467"/>
            <a:ext cx="1751973" cy="144793"/>
          </a:xfrm>
          <a:prstGeom prst="rect">
            <a:avLst/>
          </a:prstGeom>
        </p:spPr>
      </p:pic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F5C1317C-2AF2-32E0-ADF4-AAE7950FEA76}"/>
              </a:ext>
            </a:extLst>
          </p:cNvPr>
          <p:cNvSpPr txBox="1"/>
          <p:nvPr/>
        </p:nvSpPr>
        <p:spPr>
          <a:xfrm>
            <a:off x="8685654" y="3618828"/>
            <a:ext cx="30318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5FB2FC57-A54F-5A3A-FB00-E1111183B8CF}"/>
              </a:ext>
            </a:extLst>
          </p:cNvPr>
          <p:cNvSpPr txBox="1"/>
          <p:nvPr/>
        </p:nvSpPr>
        <p:spPr>
          <a:xfrm>
            <a:off x="8883285" y="3618596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08:00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3C0DF6AE-1084-4E2F-79B6-24C127D2E41B}"/>
              </a:ext>
            </a:extLst>
          </p:cNvPr>
          <p:cNvSpPr txBox="1"/>
          <p:nvPr/>
        </p:nvSpPr>
        <p:spPr>
          <a:xfrm>
            <a:off x="9144140" y="3620370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0D268546-C3FE-3B33-AAF0-27DD4E03F117}"/>
              </a:ext>
            </a:extLst>
          </p:cNvPr>
          <p:cNvSpPr txBox="1"/>
          <p:nvPr/>
        </p:nvSpPr>
        <p:spPr>
          <a:xfrm>
            <a:off x="9411879" y="3617938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12:00</a:t>
            </a: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738DAA7A-7371-C0F8-F126-5C04B33A4B03}"/>
              </a:ext>
            </a:extLst>
          </p:cNvPr>
          <p:cNvSpPr txBox="1"/>
          <p:nvPr/>
        </p:nvSpPr>
        <p:spPr>
          <a:xfrm>
            <a:off x="9707464" y="3615506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14:00</a:t>
            </a: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04531468-EBE9-1239-F7E4-7EEC78F72A31}"/>
              </a:ext>
            </a:extLst>
          </p:cNvPr>
          <p:cNvSpPr txBox="1"/>
          <p:nvPr/>
        </p:nvSpPr>
        <p:spPr>
          <a:xfrm>
            <a:off x="10021350" y="3615507"/>
            <a:ext cx="348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17:00</a:t>
            </a:r>
          </a:p>
        </p:txBody>
      </p: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5C4E4057-3B14-ED6F-F69B-43759E1627EC}"/>
              </a:ext>
            </a:extLst>
          </p:cNvPr>
          <p:cNvSpPr/>
          <p:nvPr/>
        </p:nvSpPr>
        <p:spPr>
          <a:xfrm>
            <a:off x="8980746" y="3497959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17CEE040-54E6-F034-B581-463D0C3B7271}"/>
              </a:ext>
            </a:extLst>
          </p:cNvPr>
          <p:cNvSpPr/>
          <p:nvPr/>
        </p:nvSpPr>
        <p:spPr>
          <a:xfrm>
            <a:off x="9304742" y="349444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0C271D4C-553F-9FE1-75CF-FCF428FAA7F9}"/>
              </a:ext>
            </a:extLst>
          </p:cNvPr>
          <p:cNvSpPr/>
          <p:nvPr/>
        </p:nvSpPr>
        <p:spPr>
          <a:xfrm>
            <a:off x="9566393" y="3494447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E28CB7F7-6029-9B1B-8DB6-0FBEBDCF71C8}"/>
              </a:ext>
            </a:extLst>
          </p:cNvPr>
          <p:cNvSpPr/>
          <p:nvPr/>
        </p:nvSpPr>
        <p:spPr>
          <a:xfrm>
            <a:off x="9822740" y="3503838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4C3281E9-6EFA-9F76-5B82-99F3CFEBA3AC}"/>
              </a:ext>
            </a:extLst>
          </p:cNvPr>
          <p:cNvSpPr/>
          <p:nvPr/>
        </p:nvSpPr>
        <p:spPr>
          <a:xfrm>
            <a:off x="10098032" y="3510572"/>
            <a:ext cx="45719" cy="94761"/>
          </a:xfrm>
          <a:prstGeom prst="rect">
            <a:avLst/>
          </a:prstGeom>
          <a:solidFill>
            <a:srgbClr val="4CAF5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11" name="矢印: 右 210">
            <a:extLst>
              <a:ext uri="{FF2B5EF4-FFF2-40B4-BE49-F238E27FC236}">
                <a16:creationId xmlns:a16="http://schemas.microsoft.com/office/drawing/2014/main" id="{BE010BC9-1D14-6977-5C6E-A2BB684CE813}"/>
              </a:ext>
            </a:extLst>
          </p:cNvPr>
          <p:cNvSpPr/>
          <p:nvPr/>
        </p:nvSpPr>
        <p:spPr>
          <a:xfrm>
            <a:off x="7378735" y="2872042"/>
            <a:ext cx="1061260" cy="341790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0AA5C096-E5F7-2AC8-0551-E47BE73535EC}"/>
              </a:ext>
            </a:extLst>
          </p:cNvPr>
          <p:cNvSpPr txBox="1"/>
          <p:nvPr/>
        </p:nvSpPr>
        <p:spPr>
          <a:xfrm>
            <a:off x="9191475" y="1712082"/>
            <a:ext cx="130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22-Aug-2024 Thu –</a:t>
            </a:r>
          </a:p>
          <a:p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 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72B9320F-270F-B62F-3AB3-9A3618F9D66A}"/>
              </a:ext>
            </a:extLst>
          </p:cNvPr>
          <p:cNvSpPr/>
          <p:nvPr/>
        </p:nvSpPr>
        <p:spPr>
          <a:xfrm>
            <a:off x="10614938" y="194407"/>
            <a:ext cx="1472338" cy="33601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</a:rPr>
              <a:t>&lt;Common&gt;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41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3020" y="78104"/>
            <a:ext cx="1218897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Setting</a:t>
            </a:r>
            <a:endParaRPr lang="ja-JP" alt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A1DD584-F56D-B675-3896-59AFB1C86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02" y="971550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A758C4A-CBDE-A3D6-0A05-FBE653176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434" y="5343132"/>
            <a:ext cx="525826" cy="45568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1A95F8C-328A-DDE3-3573-EBFDD3E36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355" y="1369578"/>
            <a:ext cx="2176253" cy="3883318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C2A7922-83C8-E618-2323-DC798360AFDE}"/>
              </a:ext>
            </a:extLst>
          </p:cNvPr>
          <p:cNvSpPr txBox="1"/>
          <p:nvPr/>
        </p:nvSpPr>
        <p:spPr>
          <a:xfrm>
            <a:off x="3395102" y="1337435"/>
            <a:ext cx="5309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kumimoji="1" lang="ja-JP" altLang="en-US" sz="105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EAF7CB3-4D06-7DFA-9E13-D5BF812BE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3605304" y="1963676"/>
            <a:ext cx="1784986" cy="272034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D9AF977-9441-9749-7CE9-3B26A2D2A01E}"/>
              </a:ext>
            </a:extLst>
          </p:cNvPr>
          <p:cNvSpPr txBox="1"/>
          <p:nvPr/>
        </p:nvSpPr>
        <p:spPr>
          <a:xfrm rot="5400000">
            <a:off x="5013756" y="2003711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D34DDD09-A2C9-C652-F85D-F2417CFE0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832" y="2046348"/>
            <a:ext cx="220999" cy="106689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2E880F3-2DEB-8A1A-BF80-1EDFBBF9AC6D}"/>
              </a:ext>
            </a:extLst>
          </p:cNvPr>
          <p:cNvSpPr txBox="1"/>
          <p:nvPr/>
        </p:nvSpPr>
        <p:spPr>
          <a:xfrm>
            <a:off x="3457837" y="1759658"/>
            <a:ext cx="3786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2C2CE8D4-F5BA-FD09-EDB9-18A31945E9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3680" y="3409945"/>
            <a:ext cx="335309" cy="11431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90E1508-F17D-4E89-485D-A3F486FA45EB}"/>
              </a:ext>
            </a:extLst>
          </p:cNvPr>
          <p:cNvSpPr txBox="1"/>
          <p:nvPr/>
        </p:nvSpPr>
        <p:spPr>
          <a:xfrm>
            <a:off x="3329798" y="1329741"/>
            <a:ext cx="2302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6FA726B-6FFE-99F5-1E88-AC3C48F889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6493" y="2010581"/>
            <a:ext cx="942430" cy="20170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EB585F4-2510-FE55-58AC-4BB435C8601D}"/>
              </a:ext>
            </a:extLst>
          </p:cNvPr>
          <p:cNvSpPr txBox="1"/>
          <p:nvPr/>
        </p:nvSpPr>
        <p:spPr>
          <a:xfrm>
            <a:off x="3620793" y="1984161"/>
            <a:ext cx="4764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Callee</a:t>
            </a:r>
            <a:endParaRPr kumimoji="1" lang="ja-JP" altLang="en-US" sz="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07E05A-B5FA-9FFA-D048-0131DEB94604}"/>
              </a:ext>
            </a:extLst>
          </p:cNvPr>
          <p:cNvSpPr txBox="1"/>
          <p:nvPr/>
        </p:nvSpPr>
        <p:spPr>
          <a:xfrm>
            <a:off x="3484889" y="2382495"/>
            <a:ext cx="3433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NFC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270FCD7-7EBF-6955-A41C-41EE8A2A7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3605304" y="2622161"/>
            <a:ext cx="1784986" cy="272034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47A2046-D3CA-7E65-58A8-C8CC1D8355A5}"/>
              </a:ext>
            </a:extLst>
          </p:cNvPr>
          <p:cNvSpPr txBox="1"/>
          <p:nvPr/>
        </p:nvSpPr>
        <p:spPr>
          <a:xfrm rot="5400000">
            <a:off x="5013756" y="266219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27A5AFB6-B6A2-F2B5-7FAA-EA46DBEA1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832" y="2704833"/>
            <a:ext cx="220999" cy="106689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61AE4F7A-F622-77F1-38B5-4EE2F6C44B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6493" y="2669066"/>
            <a:ext cx="942430" cy="201703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BAC0E72-EE7A-BD6F-E9D2-04E8B6E6774D}"/>
              </a:ext>
            </a:extLst>
          </p:cNvPr>
          <p:cNvSpPr txBox="1"/>
          <p:nvPr/>
        </p:nvSpPr>
        <p:spPr>
          <a:xfrm>
            <a:off x="3620793" y="2642646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</a:t>
            </a:r>
            <a:endParaRPr kumimoji="1" lang="ja-JP" altLang="en-US" sz="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E6B519A7-BE1C-4FE2-FA4B-4830FCA9B1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7081" y="3983646"/>
            <a:ext cx="2119334" cy="485434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3C58A300-2242-60B6-FA31-F3D1194164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7985" y="4118010"/>
            <a:ext cx="403393" cy="157022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4AC8D112-1C75-7601-9F4C-BB594156E142}"/>
              </a:ext>
            </a:extLst>
          </p:cNvPr>
          <p:cNvSpPr txBox="1"/>
          <p:nvPr/>
        </p:nvSpPr>
        <p:spPr>
          <a:xfrm>
            <a:off x="3556529" y="4108091"/>
            <a:ext cx="1997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F91871B4-6F96-5057-CCBC-19C7F62EA3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4889" y="3991775"/>
            <a:ext cx="2118336" cy="409492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70672D62-D89F-AD29-7536-DBF3A0013C6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7324" t="11465"/>
          <a:stretch/>
        </p:blipFill>
        <p:spPr>
          <a:xfrm>
            <a:off x="4384249" y="4167422"/>
            <a:ext cx="311356" cy="117529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FC5577B-0B15-73DF-B223-AED4F29552E1}"/>
              </a:ext>
            </a:extLst>
          </p:cNvPr>
          <p:cNvSpPr txBox="1"/>
          <p:nvPr/>
        </p:nvSpPr>
        <p:spPr>
          <a:xfrm>
            <a:off x="3535030" y="4092833"/>
            <a:ext cx="1997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Logout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4A3C692-9A88-FC9A-33A1-9D2D2AEC0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66" y="972808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07E121F-74FB-CB75-8D2F-3AC9E6001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598" y="5344390"/>
            <a:ext cx="525826" cy="45568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DC12BE8-FD65-A86C-D03D-F9B3203E5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21" y="1418566"/>
            <a:ext cx="2176253" cy="2674632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47F5D61-0747-D8EF-BE38-2A8BBD9CE6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1" b="-286"/>
          <a:stretch/>
        </p:blipFill>
        <p:spPr>
          <a:xfrm>
            <a:off x="764266" y="5448198"/>
            <a:ext cx="2302158" cy="527329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96088696-78DF-582C-ACE2-035FB98E42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7621" y="5484595"/>
            <a:ext cx="2105388" cy="296433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94FC832-C5EF-962A-D68E-055299D9CC55}"/>
              </a:ext>
            </a:extLst>
          </p:cNvPr>
          <p:cNvSpPr txBox="1"/>
          <p:nvPr/>
        </p:nvSpPr>
        <p:spPr>
          <a:xfrm>
            <a:off x="877099" y="5687105"/>
            <a:ext cx="354584" cy="169277"/>
          </a:xfrm>
          <a:prstGeom prst="rect">
            <a:avLst/>
          </a:prstGeom>
          <a:solidFill>
            <a:schemeClr val="bg1">
              <a:tint val="90000"/>
              <a:shade val="97000"/>
              <a:satMod val="13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グラフィックス 27" descr="チェックリスト 単色塗りつぶし">
            <a:extLst>
              <a:ext uri="{FF2B5EF4-FFF2-40B4-BE49-F238E27FC236}">
                <a16:creationId xmlns:a16="http://schemas.microsoft.com/office/drawing/2014/main" id="{56BE0C39-7F6E-97C4-6ECF-37123096EC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9653" y="5514229"/>
            <a:ext cx="203064" cy="203064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1C0407-6626-9C85-4586-AEEDC3C30E0C}"/>
              </a:ext>
            </a:extLst>
          </p:cNvPr>
          <p:cNvSpPr txBox="1"/>
          <p:nvPr/>
        </p:nvSpPr>
        <p:spPr>
          <a:xfrm>
            <a:off x="1320305" y="5687105"/>
            <a:ext cx="2568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グラフィックス 29" descr="ユーザー 単色塗りつぶし">
            <a:extLst>
              <a:ext uri="{FF2B5EF4-FFF2-40B4-BE49-F238E27FC236}">
                <a16:creationId xmlns:a16="http://schemas.microsoft.com/office/drawing/2014/main" id="{ED76F63D-64AD-6342-EB2F-F8A2F3CDF01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31875" y="5514229"/>
            <a:ext cx="224763" cy="224763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1232DCD-1B2E-A685-63C5-D0D1F1DB54A9}"/>
              </a:ext>
            </a:extLst>
          </p:cNvPr>
          <p:cNvSpPr txBox="1"/>
          <p:nvPr/>
        </p:nvSpPr>
        <p:spPr>
          <a:xfrm>
            <a:off x="1624452" y="5687105"/>
            <a:ext cx="45076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kumimoji="1" lang="ja-JP" altLang="en-US" sz="500" dirty="0">
              <a:solidFill>
                <a:schemeClr val="tx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グラフィックス 33" descr="日毎カレンダー 単色塗りつぶし">
            <a:extLst>
              <a:ext uri="{FF2B5EF4-FFF2-40B4-BE49-F238E27FC236}">
                <a16:creationId xmlns:a16="http://schemas.microsoft.com/office/drawing/2014/main" id="{7EABFC78-195C-2784-DD6B-B997E5EA8B8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737521" y="5514228"/>
            <a:ext cx="224763" cy="224763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0AFF60F-E95E-43DC-69B2-78AEFCECB11A}"/>
              </a:ext>
            </a:extLst>
          </p:cNvPr>
          <p:cNvSpPr txBox="1"/>
          <p:nvPr/>
        </p:nvSpPr>
        <p:spPr>
          <a:xfrm>
            <a:off x="2059586" y="5696503"/>
            <a:ext cx="4956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BA819C1-B448-357B-436F-2DD92EDCFFF7}"/>
              </a:ext>
            </a:extLst>
          </p:cNvPr>
          <p:cNvSpPr txBox="1"/>
          <p:nvPr/>
        </p:nvSpPr>
        <p:spPr>
          <a:xfrm>
            <a:off x="2542162" y="5698408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kumimoji="1" lang="ja-JP" alt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グラフィックス 37" descr="棒グラフ 単色塗りつぶし">
            <a:extLst>
              <a:ext uri="{FF2B5EF4-FFF2-40B4-BE49-F238E27FC236}">
                <a16:creationId xmlns:a16="http://schemas.microsoft.com/office/drawing/2014/main" id="{CCCBA54F-879A-B1E3-3172-E24982134FB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170600" y="5499440"/>
            <a:ext cx="254337" cy="254337"/>
          </a:xfrm>
          <a:prstGeom prst="rect">
            <a:avLst/>
          </a:prstGeom>
        </p:spPr>
      </p:pic>
      <p:pic>
        <p:nvPicPr>
          <p:cNvPr id="39" name="グラフィックス 38" descr="歯車 1 つ 単色塗りつぶし">
            <a:extLst>
              <a:ext uri="{FF2B5EF4-FFF2-40B4-BE49-F238E27FC236}">
                <a16:creationId xmlns:a16="http://schemas.microsoft.com/office/drawing/2014/main" id="{3CEA9606-E025-2D0D-457C-8B3D4328087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604755" y="5499440"/>
            <a:ext cx="246888" cy="246888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33F0311-328E-0846-8457-B976F8B39265}"/>
              </a:ext>
            </a:extLst>
          </p:cNvPr>
          <p:cNvSpPr txBox="1"/>
          <p:nvPr/>
        </p:nvSpPr>
        <p:spPr>
          <a:xfrm>
            <a:off x="764266" y="1416661"/>
            <a:ext cx="119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05F2CD2-0D12-53AA-A83B-B5280450C6E1}"/>
              </a:ext>
            </a:extLst>
          </p:cNvPr>
          <p:cNvSpPr txBox="1"/>
          <p:nvPr/>
        </p:nvSpPr>
        <p:spPr>
          <a:xfrm>
            <a:off x="1946536" y="1432050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5E2F083-C43E-0D7D-8BFF-3D615B19FBFF}"/>
              </a:ext>
            </a:extLst>
          </p:cNvPr>
          <p:cNvSpPr txBox="1"/>
          <p:nvPr/>
        </p:nvSpPr>
        <p:spPr>
          <a:xfrm>
            <a:off x="765343" y="3185432"/>
            <a:ext cx="23021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notification.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36FFE23-8818-5ECE-2A2E-7080732C7BAB}"/>
              </a:ext>
            </a:extLst>
          </p:cNvPr>
          <p:cNvSpPr txBox="1"/>
          <p:nvPr/>
        </p:nvSpPr>
        <p:spPr>
          <a:xfrm>
            <a:off x="4322590" y="1968512"/>
            <a:ext cx="11256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Not active / Gray out</a:t>
            </a:r>
            <a:endParaRPr kumimoji="1" lang="ja-JP" altLang="en-US" sz="800" dirty="0">
              <a:solidFill>
                <a:schemeClr val="tx1">
                  <a:lumMod val="7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29C48C0-C28F-7807-1644-D91E1CD828F2}"/>
              </a:ext>
            </a:extLst>
          </p:cNvPr>
          <p:cNvSpPr txBox="1"/>
          <p:nvPr/>
        </p:nvSpPr>
        <p:spPr>
          <a:xfrm>
            <a:off x="4338245" y="2661450"/>
            <a:ext cx="11256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Not active / Gray out</a:t>
            </a:r>
            <a:endParaRPr kumimoji="1" lang="ja-JP" altLang="en-US" sz="800" dirty="0">
              <a:solidFill>
                <a:schemeClr val="tx1">
                  <a:lumMod val="7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二等辺三角形 44">
            <a:extLst>
              <a:ext uri="{FF2B5EF4-FFF2-40B4-BE49-F238E27FC236}">
                <a16:creationId xmlns:a16="http://schemas.microsoft.com/office/drawing/2014/main" id="{67EE5FAF-6C2B-A4CD-9FBC-7514620194D4}"/>
              </a:ext>
            </a:extLst>
          </p:cNvPr>
          <p:cNvSpPr/>
          <p:nvPr/>
        </p:nvSpPr>
        <p:spPr>
          <a:xfrm>
            <a:off x="9553575" y="705802"/>
            <a:ext cx="441960" cy="381000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2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4BED38E-AFD5-1124-BE34-789A8EA678C6}"/>
              </a:ext>
            </a:extLst>
          </p:cNvPr>
          <p:cNvSpPr/>
          <p:nvPr/>
        </p:nvSpPr>
        <p:spPr>
          <a:xfrm>
            <a:off x="10614938" y="194407"/>
            <a:ext cx="1472338" cy="33601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</a:rPr>
              <a:t>&lt;Common&gt;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12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AF967-F8D9-659D-06DD-5AF5D7BED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BC7E591-485F-B14D-8101-A61798F9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AD3B2F2-B230-C437-5C35-E539ABF22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084172B0-D9D7-E9BC-71DE-9DFB677B03AD}"/>
              </a:ext>
            </a:extLst>
          </p:cNvPr>
          <p:cNvSpPr txBox="1">
            <a:spLocks/>
          </p:cNvSpPr>
          <p:nvPr/>
        </p:nvSpPr>
        <p:spPr>
          <a:xfrm>
            <a:off x="3020" y="78104"/>
            <a:ext cx="1218897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Tasks</a:t>
            </a:r>
            <a:endParaRPr lang="ja-JP" alt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6B3CE24-98B7-B7EA-12CA-7A0D82EE7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67" y="933450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845246B-98A6-A2C8-40C8-3EDE263A8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99" y="5305032"/>
            <a:ext cx="525826" cy="45568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CEB43F1-CEB6-027A-4A70-915CC4098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122" y="1379208"/>
            <a:ext cx="2176253" cy="2674632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8A753FCF-1608-FAD8-70A2-1E11D21DE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628" y="3371845"/>
            <a:ext cx="335309" cy="11431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0A2FF32-A130-1AA2-6AAF-9AA1A8C033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1" b="-286"/>
          <a:stretch/>
        </p:blipFill>
        <p:spPr>
          <a:xfrm>
            <a:off x="1149767" y="5408840"/>
            <a:ext cx="2302158" cy="52732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5648269-AED2-FFE7-773A-E0880609F6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3122" y="5445237"/>
            <a:ext cx="2105388" cy="296433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D2A56E7-D8C3-88CE-A97C-C7B7073045B1}"/>
              </a:ext>
            </a:extLst>
          </p:cNvPr>
          <p:cNvSpPr txBox="1"/>
          <p:nvPr/>
        </p:nvSpPr>
        <p:spPr>
          <a:xfrm>
            <a:off x="1262600" y="5647747"/>
            <a:ext cx="35458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kumimoji="1" lang="ja-JP" altLang="en-US" sz="5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グラフィックス 10" descr="チェックリスト 単色塗りつぶし">
            <a:extLst>
              <a:ext uri="{FF2B5EF4-FFF2-40B4-BE49-F238E27FC236}">
                <a16:creationId xmlns:a16="http://schemas.microsoft.com/office/drawing/2014/main" id="{4777EE2E-FE5E-776F-D105-E7DD7D2163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35154" y="5474871"/>
            <a:ext cx="203064" cy="203064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44824AE-2A56-4AFA-1118-07239DC8ED0B}"/>
              </a:ext>
            </a:extLst>
          </p:cNvPr>
          <p:cNvSpPr txBox="1"/>
          <p:nvPr/>
        </p:nvSpPr>
        <p:spPr>
          <a:xfrm>
            <a:off x="1705806" y="5647747"/>
            <a:ext cx="2568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グラフィックス 41" descr="ユーザー 単色塗りつぶし">
            <a:extLst>
              <a:ext uri="{FF2B5EF4-FFF2-40B4-BE49-F238E27FC236}">
                <a16:creationId xmlns:a16="http://schemas.microsoft.com/office/drawing/2014/main" id="{2E9A243F-4662-C30B-F98F-41B01523F0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17376" y="5474871"/>
            <a:ext cx="224763" cy="224763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5CBF58E-190D-7554-E456-61C049EA7D86}"/>
              </a:ext>
            </a:extLst>
          </p:cNvPr>
          <p:cNvSpPr txBox="1"/>
          <p:nvPr/>
        </p:nvSpPr>
        <p:spPr>
          <a:xfrm>
            <a:off x="2087698" y="5647747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endParaRPr kumimoji="1" lang="ja-JP" alt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2E1A444-F38C-05AB-A159-7F0DB91CAD92}"/>
              </a:ext>
            </a:extLst>
          </p:cNvPr>
          <p:cNvSpPr txBox="1"/>
          <p:nvPr/>
        </p:nvSpPr>
        <p:spPr>
          <a:xfrm>
            <a:off x="2445087" y="5657145"/>
            <a:ext cx="4956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BB6C056-5C5F-4978-2B41-8BBD0E8531DF}"/>
              </a:ext>
            </a:extLst>
          </p:cNvPr>
          <p:cNvSpPr txBox="1"/>
          <p:nvPr/>
        </p:nvSpPr>
        <p:spPr>
          <a:xfrm>
            <a:off x="2927663" y="5659050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グラフィックス 57" descr="棒グラフ 単色塗りつぶし">
            <a:extLst>
              <a:ext uri="{FF2B5EF4-FFF2-40B4-BE49-F238E27FC236}">
                <a16:creationId xmlns:a16="http://schemas.microsoft.com/office/drawing/2014/main" id="{2C192197-B420-E44F-7E93-9DE0E51BBF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56101" y="5460082"/>
            <a:ext cx="254337" cy="254337"/>
          </a:xfrm>
          <a:prstGeom prst="rect">
            <a:avLst/>
          </a:prstGeom>
        </p:spPr>
      </p:pic>
      <p:pic>
        <p:nvPicPr>
          <p:cNvPr id="15" name="グラフィックス 14" descr="歯車 1 つ 単色塗りつぶし">
            <a:extLst>
              <a:ext uri="{FF2B5EF4-FFF2-40B4-BE49-F238E27FC236}">
                <a16:creationId xmlns:a16="http://schemas.microsoft.com/office/drawing/2014/main" id="{88E4C146-3399-450A-D722-1A7BA2B75C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90256" y="5460082"/>
            <a:ext cx="246888" cy="246888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48B83DB6-0CD2-2C12-1AE9-DC3C152F060D}"/>
              </a:ext>
            </a:extLst>
          </p:cNvPr>
          <p:cNvSpPr txBox="1"/>
          <p:nvPr/>
        </p:nvSpPr>
        <p:spPr>
          <a:xfrm>
            <a:off x="1149767" y="1377303"/>
            <a:ext cx="119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AD9A579-BA83-2C0C-001C-7274F809AC25}"/>
              </a:ext>
            </a:extLst>
          </p:cNvPr>
          <p:cNvSpPr txBox="1"/>
          <p:nvPr/>
        </p:nvSpPr>
        <p:spPr>
          <a:xfrm>
            <a:off x="2332037" y="1392692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3D8D0FE3-0D8D-FAE6-13C7-F97EA0664CAF}"/>
              </a:ext>
            </a:extLst>
          </p:cNvPr>
          <p:cNvSpPr txBox="1"/>
          <p:nvPr/>
        </p:nvSpPr>
        <p:spPr>
          <a:xfrm>
            <a:off x="1149766" y="2615544"/>
            <a:ext cx="23021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notification.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03E4AF60-AA1D-F143-99BA-CF0594BEF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995" y="921831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E8A655C9-7CEB-B517-0E8E-A38D38998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327" y="5293413"/>
            <a:ext cx="525826" cy="455687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6E519402-05E2-37DA-4F08-7E4B26DC8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350" y="1367589"/>
            <a:ext cx="2176253" cy="2674632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3F19FD30-CE42-4B47-4F3C-304D7A5B69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1" b="-286"/>
          <a:stretch/>
        </p:blipFill>
        <p:spPr>
          <a:xfrm>
            <a:off x="3639995" y="5397221"/>
            <a:ext cx="2302158" cy="527329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AC26A57C-B6F2-BEE1-6787-1A7946B94C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3350" y="5433618"/>
            <a:ext cx="2105388" cy="296433"/>
          </a:xfrm>
          <a:prstGeom prst="rect">
            <a:avLst/>
          </a:prstGeom>
        </p:spPr>
      </p:pic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3AAC98A6-D7EE-60A3-CF3E-46A7C7F377D6}"/>
              </a:ext>
            </a:extLst>
          </p:cNvPr>
          <p:cNvSpPr txBox="1"/>
          <p:nvPr/>
        </p:nvSpPr>
        <p:spPr>
          <a:xfrm>
            <a:off x="3752828" y="5636128"/>
            <a:ext cx="35458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kumimoji="1" lang="ja-JP" altLang="en-US" sz="5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グラフィックス 67" descr="チェックリスト 単色塗りつぶし">
            <a:extLst>
              <a:ext uri="{FF2B5EF4-FFF2-40B4-BE49-F238E27FC236}">
                <a16:creationId xmlns:a16="http://schemas.microsoft.com/office/drawing/2014/main" id="{E101D98F-C6D9-B80E-824D-315485583A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25382" y="5463252"/>
            <a:ext cx="203064" cy="203064"/>
          </a:xfrm>
          <a:prstGeom prst="rect">
            <a:avLst/>
          </a:prstGeom>
        </p:spPr>
      </p:pic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B11FFB39-E566-8FAC-0986-388622607F7D}"/>
              </a:ext>
            </a:extLst>
          </p:cNvPr>
          <p:cNvSpPr txBox="1"/>
          <p:nvPr/>
        </p:nvSpPr>
        <p:spPr>
          <a:xfrm>
            <a:off x="4196034" y="5636128"/>
            <a:ext cx="2568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グラフィックス 69" descr="ユーザー 単色塗りつぶし">
            <a:extLst>
              <a:ext uri="{FF2B5EF4-FFF2-40B4-BE49-F238E27FC236}">
                <a16:creationId xmlns:a16="http://schemas.microsoft.com/office/drawing/2014/main" id="{239C1B18-A979-9846-E62C-E58EC701A4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07604" y="5463252"/>
            <a:ext cx="224763" cy="224763"/>
          </a:xfrm>
          <a:prstGeom prst="rect">
            <a:avLst/>
          </a:prstGeom>
        </p:spPr>
      </p:pic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E8FF7ED6-A1DB-EF2A-9E23-431FB2ECEF99}"/>
              </a:ext>
            </a:extLst>
          </p:cNvPr>
          <p:cNvSpPr txBox="1"/>
          <p:nvPr/>
        </p:nvSpPr>
        <p:spPr>
          <a:xfrm>
            <a:off x="4935315" y="5645526"/>
            <a:ext cx="4956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E24779CD-8A02-4DC4-DF55-60AB4E8F9C4B}"/>
              </a:ext>
            </a:extLst>
          </p:cNvPr>
          <p:cNvSpPr txBox="1"/>
          <p:nvPr/>
        </p:nvSpPr>
        <p:spPr>
          <a:xfrm>
            <a:off x="5417891" y="5647431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グラフィックス 74" descr="棒グラフ 単色塗りつぶし">
            <a:extLst>
              <a:ext uri="{FF2B5EF4-FFF2-40B4-BE49-F238E27FC236}">
                <a16:creationId xmlns:a16="http://schemas.microsoft.com/office/drawing/2014/main" id="{DC377C34-2790-2FDD-86F3-123529DC84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46329" y="5448463"/>
            <a:ext cx="254337" cy="254337"/>
          </a:xfrm>
          <a:prstGeom prst="rect">
            <a:avLst/>
          </a:prstGeom>
        </p:spPr>
      </p:pic>
      <p:pic>
        <p:nvPicPr>
          <p:cNvPr id="76" name="グラフィックス 75" descr="歯車 1 つ 単色塗りつぶし">
            <a:extLst>
              <a:ext uri="{FF2B5EF4-FFF2-40B4-BE49-F238E27FC236}">
                <a16:creationId xmlns:a16="http://schemas.microsoft.com/office/drawing/2014/main" id="{B77F179D-98B4-DF6C-7F64-BECA00C249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80484" y="5448463"/>
            <a:ext cx="246888" cy="246888"/>
          </a:xfrm>
          <a:prstGeom prst="rect">
            <a:avLst/>
          </a:prstGeom>
        </p:spPr>
      </p:pic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BA3DD271-8862-35D2-AD86-7EE6F76CA555}"/>
              </a:ext>
            </a:extLst>
          </p:cNvPr>
          <p:cNvSpPr txBox="1"/>
          <p:nvPr/>
        </p:nvSpPr>
        <p:spPr>
          <a:xfrm>
            <a:off x="3639995" y="1365684"/>
            <a:ext cx="119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25BB4888-D54F-F737-46D3-4FDF52280287}"/>
              </a:ext>
            </a:extLst>
          </p:cNvPr>
          <p:cNvSpPr txBox="1"/>
          <p:nvPr/>
        </p:nvSpPr>
        <p:spPr>
          <a:xfrm>
            <a:off x="4822265" y="1381073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96EF1566-94F3-BAFB-D88E-257490EDBB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39995" y="1698687"/>
            <a:ext cx="2302158" cy="1341693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BA2A0894-B2A9-4560-0079-BC7D748613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62993" y="2114129"/>
            <a:ext cx="1059272" cy="732247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9C519FC0-B3A2-DF33-9DC4-9D5102869BF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40615" y="2643988"/>
            <a:ext cx="403895" cy="266723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7D9CE302-F7D1-F6DC-8D2F-A555082B1D1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47293" y="2416954"/>
            <a:ext cx="633760" cy="210579"/>
          </a:xfrm>
          <a:prstGeom prst="rect">
            <a:avLst/>
          </a:prstGeom>
        </p:spPr>
      </p:pic>
      <p:pic>
        <p:nvPicPr>
          <p:cNvPr id="89" name="グラフィックス 88" descr="時計 単色塗りつぶし">
            <a:extLst>
              <a:ext uri="{FF2B5EF4-FFF2-40B4-BE49-F238E27FC236}">
                <a16:creationId xmlns:a16="http://schemas.microsoft.com/office/drawing/2014/main" id="{1308C562-5A4C-8A25-F0F3-EABF0EF65B8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764745" y="2812408"/>
            <a:ext cx="127169" cy="127169"/>
          </a:xfrm>
          <a:prstGeom prst="rect">
            <a:avLst/>
          </a:prstGeom>
        </p:spPr>
      </p:pic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24853301-EE73-3D4D-8DA0-462DC7F0C318}"/>
              </a:ext>
            </a:extLst>
          </p:cNvPr>
          <p:cNvSpPr txBox="1"/>
          <p:nvPr/>
        </p:nvSpPr>
        <p:spPr>
          <a:xfrm>
            <a:off x="3853080" y="2780406"/>
            <a:ext cx="11198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  13:09:00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7CC2135C-D143-C013-36A4-7219EF93A35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60688" y="1804424"/>
            <a:ext cx="179594" cy="266723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32C2FF6F-3F61-5B3B-BD5D-C3DFB352FAF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63983" y="1848772"/>
            <a:ext cx="547220" cy="266723"/>
          </a:xfrm>
          <a:prstGeom prst="rect">
            <a:avLst/>
          </a:prstGeom>
        </p:spPr>
      </p:pic>
      <p:sp>
        <p:nvSpPr>
          <p:cNvPr id="82" name="四角形: 角を丸くする 81">
            <a:extLst>
              <a:ext uri="{FF2B5EF4-FFF2-40B4-BE49-F238E27FC236}">
                <a16:creationId xmlns:a16="http://schemas.microsoft.com/office/drawing/2014/main" id="{43964AC5-7B62-4437-E3CE-8FEA55D01FC2}"/>
              </a:ext>
            </a:extLst>
          </p:cNvPr>
          <p:cNvSpPr/>
          <p:nvPr/>
        </p:nvSpPr>
        <p:spPr>
          <a:xfrm>
            <a:off x="3760320" y="1776210"/>
            <a:ext cx="1847553" cy="210578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 LINE /  CNC OP20</a:t>
            </a:r>
            <a:endParaRPr kumimoji="1" lang="ja-JP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F241F9C-B83C-138B-3B1C-E555E14E8D3E}"/>
              </a:ext>
            </a:extLst>
          </p:cNvPr>
          <p:cNvSpPr txBox="1"/>
          <p:nvPr/>
        </p:nvSpPr>
        <p:spPr>
          <a:xfrm>
            <a:off x="3732685" y="1987801"/>
            <a:ext cx="193994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     :  Machine Breakdown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  : 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        : Not responding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Caller          : Kittisak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Nominate    :  Soraya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  :  *******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Elapsed time : 00:01:02</a:t>
            </a:r>
            <a:endParaRPr kumimoji="1" lang="ja-JP" altLang="en-US" sz="7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D637CFB6-5C0F-BB5B-CE56-E9EA9EA8A9A8}"/>
              </a:ext>
            </a:extLst>
          </p:cNvPr>
          <p:cNvSpPr txBox="1"/>
          <p:nvPr/>
        </p:nvSpPr>
        <p:spPr>
          <a:xfrm>
            <a:off x="6141979" y="2562635"/>
            <a:ext cx="1019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Allow reference only</a:t>
            </a:r>
          </a:p>
        </p:txBody>
      </p:sp>
      <p:sp>
        <p:nvSpPr>
          <p:cNvPr id="197" name="矢印: 右 196">
            <a:extLst>
              <a:ext uri="{FF2B5EF4-FFF2-40B4-BE49-F238E27FC236}">
                <a16:creationId xmlns:a16="http://schemas.microsoft.com/office/drawing/2014/main" id="{1B499734-AC7F-6618-C0F8-F121924A5ED8}"/>
              </a:ext>
            </a:extLst>
          </p:cNvPr>
          <p:cNvSpPr/>
          <p:nvPr/>
        </p:nvSpPr>
        <p:spPr>
          <a:xfrm>
            <a:off x="2598962" y="3295719"/>
            <a:ext cx="1616378" cy="759074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/>
                </a:solidFill>
                <a:highlight>
                  <a:srgbClr val="FFFF00"/>
                </a:highlight>
              </a:rPr>
              <a:t>Call</a:t>
            </a:r>
          </a:p>
          <a:p>
            <a:pPr algn="ctr"/>
            <a:r>
              <a:rPr kumimoji="1" lang="en-US" altLang="ja-JP" sz="1000" b="1" dirty="0">
                <a:solidFill>
                  <a:schemeClr val="tx1"/>
                </a:solidFill>
                <a:highlight>
                  <a:srgbClr val="FFFF00"/>
                </a:highlight>
              </a:rPr>
              <a:t>Sound and vibration</a:t>
            </a:r>
            <a:endParaRPr kumimoji="1" lang="ja-JP" altLang="en-US" sz="10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200" name="矢印: 右 199">
            <a:extLst>
              <a:ext uri="{FF2B5EF4-FFF2-40B4-BE49-F238E27FC236}">
                <a16:creationId xmlns:a16="http://schemas.microsoft.com/office/drawing/2014/main" id="{7998A8FA-A68B-74F8-B971-DBE64E32A0E5}"/>
              </a:ext>
            </a:extLst>
          </p:cNvPr>
          <p:cNvSpPr/>
          <p:nvPr/>
        </p:nvSpPr>
        <p:spPr>
          <a:xfrm>
            <a:off x="459572" y="2917686"/>
            <a:ext cx="647777" cy="365125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Login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C4C652F0-B2E9-8F76-65F7-52ECC19BE400}"/>
              </a:ext>
            </a:extLst>
          </p:cNvPr>
          <p:cNvSpPr/>
          <p:nvPr/>
        </p:nvSpPr>
        <p:spPr>
          <a:xfrm>
            <a:off x="2054374" y="5286672"/>
            <a:ext cx="364824" cy="364824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</a:rPr>
              <a:t>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00AE4D1-DCCA-02D8-C72F-9468CDA5A56B}"/>
              </a:ext>
            </a:extLst>
          </p:cNvPr>
          <p:cNvSpPr txBox="1"/>
          <p:nvPr/>
        </p:nvSpPr>
        <p:spPr>
          <a:xfrm>
            <a:off x="4574782" y="5643293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endParaRPr kumimoji="1" lang="ja-JP" alt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1F791623-9771-6931-BF8D-65756DE590F3}"/>
              </a:ext>
            </a:extLst>
          </p:cNvPr>
          <p:cNvSpPr/>
          <p:nvPr/>
        </p:nvSpPr>
        <p:spPr>
          <a:xfrm>
            <a:off x="4541458" y="5282218"/>
            <a:ext cx="364824" cy="364824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</a:rPr>
              <a:t>＋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4813B42-064F-8776-E904-D8B72634F156}"/>
              </a:ext>
            </a:extLst>
          </p:cNvPr>
          <p:cNvSpPr/>
          <p:nvPr/>
        </p:nvSpPr>
        <p:spPr>
          <a:xfrm>
            <a:off x="10614938" y="194407"/>
            <a:ext cx="1472338" cy="33601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</a:rPr>
              <a:t>&lt;Caller&gt;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4D68B97B-F6D2-93F8-FB6C-C1D3109B9402}"/>
              </a:ext>
            </a:extLst>
          </p:cNvPr>
          <p:cNvSpPr/>
          <p:nvPr/>
        </p:nvSpPr>
        <p:spPr>
          <a:xfrm>
            <a:off x="9553575" y="705802"/>
            <a:ext cx="441960" cy="381000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2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33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B91F9-BDEA-3C05-42C6-F3A7947DA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298CDBC-B2E6-3BAD-D021-FD19AE7A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7A8B2A1-AE19-067D-5C75-D7B91A62C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8EEA697A-330D-49BD-670B-13B3329F7CD2}"/>
              </a:ext>
            </a:extLst>
          </p:cNvPr>
          <p:cNvSpPr txBox="1">
            <a:spLocks/>
          </p:cNvSpPr>
          <p:nvPr/>
        </p:nvSpPr>
        <p:spPr>
          <a:xfrm>
            <a:off x="3020" y="78104"/>
            <a:ext cx="1218897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Call</a:t>
            </a:r>
            <a:endParaRPr lang="ja-JP" alt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9299E24-E805-7E9F-B12C-4831AB191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67" y="933450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D69024E-0EAD-2B66-DDC3-B50D5B118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99" y="5305032"/>
            <a:ext cx="525826" cy="45568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8FE02E9-6D33-B2BF-138C-CD036C4BA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122" y="1379208"/>
            <a:ext cx="2176253" cy="267463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129856A-EFDE-46F7-005A-87890FB8C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1" b="-286"/>
          <a:stretch/>
        </p:blipFill>
        <p:spPr>
          <a:xfrm>
            <a:off x="1149767" y="5408840"/>
            <a:ext cx="2302158" cy="52732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E90E959-56CC-4CC2-5A8F-9A28EE58D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122" y="5445237"/>
            <a:ext cx="2105388" cy="296433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15E4F88-A956-8BEB-4430-AF0AAEC774A6}"/>
              </a:ext>
            </a:extLst>
          </p:cNvPr>
          <p:cNvSpPr txBox="1"/>
          <p:nvPr/>
        </p:nvSpPr>
        <p:spPr>
          <a:xfrm>
            <a:off x="1262600" y="5647747"/>
            <a:ext cx="35458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kumimoji="1" lang="ja-JP" altLang="en-US" sz="5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グラフィックス 10" descr="チェックリスト 単色塗りつぶし">
            <a:extLst>
              <a:ext uri="{FF2B5EF4-FFF2-40B4-BE49-F238E27FC236}">
                <a16:creationId xmlns:a16="http://schemas.microsoft.com/office/drawing/2014/main" id="{AE792092-9E1D-C84A-9D02-E1E3BE8712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35154" y="5474871"/>
            <a:ext cx="203064" cy="203064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638A62C-7CC4-75BE-9A84-5C5821BCD3E8}"/>
              </a:ext>
            </a:extLst>
          </p:cNvPr>
          <p:cNvSpPr txBox="1"/>
          <p:nvPr/>
        </p:nvSpPr>
        <p:spPr>
          <a:xfrm>
            <a:off x="1705806" y="5647747"/>
            <a:ext cx="2568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グラフィックス 41" descr="ユーザー 単色塗りつぶし">
            <a:extLst>
              <a:ext uri="{FF2B5EF4-FFF2-40B4-BE49-F238E27FC236}">
                <a16:creationId xmlns:a16="http://schemas.microsoft.com/office/drawing/2014/main" id="{31AAA88B-7053-67B8-FD4C-A70B60A8AD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17376" y="5474871"/>
            <a:ext cx="224763" cy="224763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2BD48AB-8BAD-067E-5FF3-8081B7FAC1DE}"/>
              </a:ext>
            </a:extLst>
          </p:cNvPr>
          <p:cNvSpPr txBox="1"/>
          <p:nvPr/>
        </p:nvSpPr>
        <p:spPr>
          <a:xfrm>
            <a:off x="2087698" y="5647747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endParaRPr kumimoji="1" lang="ja-JP" alt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489E28B1-E56C-2C91-1773-43369BD3E346}"/>
              </a:ext>
            </a:extLst>
          </p:cNvPr>
          <p:cNvSpPr txBox="1"/>
          <p:nvPr/>
        </p:nvSpPr>
        <p:spPr>
          <a:xfrm>
            <a:off x="2445087" y="5657145"/>
            <a:ext cx="4956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12062CA-3546-3056-895C-AFF28C5B4289}"/>
              </a:ext>
            </a:extLst>
          </p:cNvPr>
          <p:cNvSpPr txBox="1"/>
          <p:nvPr/>
        </p:nvSpPr>
        <p:spPr>
          <a:xfrm>
            <a:off x="2927663" y="5659050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グラフィックス 57" descr="棒グラフ 単色塗りつぶし">
            <a:extLst>
              <a:ext uri="{FF2B5EF4-FFF2-40B4-BE49-F238E27FC236}">
                <a16:creationId xmlns:a16="http://schemas.microsoft.com/office/drawing/2014/main" id="{72A52C28-6AB8-E4E2-532F-FB1B58E21A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6101" y="5460082"/>
            <a:ext cx="254337" cy="254337"/>
          </a:xfrm>
          <a:prstGeom prst="rect">
            <a:avLst/>
          </a:prstGeom>
        </p:spPr>
      </p:pic>
      <p:pic>
        <p:nvPicPr>
          <p:cNvPr id="15" name="グラフィックス 14" descr="歯車 1 つ 単色塗りつぶし">
            <a:extLst>
              <a:ext uri="{FF2B5EF4-FFF2-40B4-BE49-F238E27FC236}">
                <a16:creationId xmlns:a16="http://schemas.microsoft.com/office/drawing/2014/main" id="{4CE35F8D-F6F8-048E-573A-B1EE3C6A9B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90256" y="5460082"/>
            <a:ext cx="246888" cy="246888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AEB1111-0DA9-E09C-51C8-7A5AFAC27440}"/>
              </a:ext>
            </a:extLst>
          </p:cNvPr>
          <p:cNvSpPr txBox="1"/>
          <p:nvPr/>
        </p:nvSpPr>
        <p:spPr>
          <a:xfrm>
            <a:off x="1149767" y="1377303"/>
            <a:ext cx="119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C2A1DC8-8890-671D-E0CC-C32FCA56E1CD}"/>
              </a:ext>
            </a:extLst>
          </p:cNvPr>
          <p:cNvSpPr txBox="1"/>
          <p:nvPr/>
        </p:nvSpPr>
        <p:spPr>
          <a:xfrm>
            <a:off x="2332037" y="1392692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矢印: 右 199">
            <a:extLst>
              <a:ext uri="{FF2B5EF4-FFF2-40B4-BE49-F238E27FC236}">
                <a16:creationId xmlns:a16="http://schemas.microsoft.com/office/drawing/2014/main" id="{273A0EEC-AF8E-3471-F996-2F7864A5EEA7}"/>
              </a:ext>
            </a:extLst>
          </p:cNvPr>
          <p:cNvSpPr/>
          <p:nvPr/>
        </p:nvSpPr>
        <p:spPr>
          <a:xfrm>
            <a:off x="459572" y="2917686"/>
            <a:ext cx="647777" cy="365125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Login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98698374-1411-A7DA-9F1E-B978A7C3EF98}"/>
              </a:ext>
            </a:extLst>
          </p:cNvPr>
          <p:cNvSpPr/>
          <p:nvPr/>
        </p:nvSpPr>
        <p:spPr>
          <a:xfrm>
            <a:off x="2054374" y="5286672"/>
            <a:ext cx="364824" cy="364824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</a:rPr>
              <a:t>＋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117F142-2722-7122-85B6-18A077545A0D}"/>
              </a:ext>
            </a:extLst>
          </p:cNvPr>
          <p:cNvSpPr/>
          <p:nvPr/>
        </p:nvSpPr>
        <p:spPr>
          <a:xfrm>
            <a:off x="10614938" y="194407"/>
            <a:ext cx="1472338" cy="33601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</a:rPr>
              <a:t>&lt;Caller&gt;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BA0F39A-7850-31C2-6796-A880324C5538}"/>
              </a:ext>
            </a:extLst>
          </p:cNvPr>
          <p:cNvSpPr/>
          <p:nvPr/>
        </p:nvSpPr>
        <p:spPr>
          <a:xfrm>
            <a:off x="1910191" y="5252357"/>
            <a:ext cx="654527" cy="553048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8BD2980-3B57-6E09-35FE-FEC5BDEC23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06" y="914773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F4994DD-5EC0-631B-3911-C7E7E37E606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0076" y="1358611"/>
            <a:ext cx="992737" cy="24623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4F2C9FA-7540-8220-B84D-6091E3BE0D60}"/>
              </a:ext>
            </a:extLst>
          </p:cNvPr>
          <p:cNvSpPr txBox="1"/>
          <p:nvPr/>
        </p:nvSpPr>
        <p:spPr>
          <a:xfrm>
            <a:off x="3936961" y="1292918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a call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1FEB5BBA-EE32-A4C6-8738-D7326F183D4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1682" y="1659406"/>
            <a:ext cx="2243243" cy="362173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8664320B-CBB3-3C67-9904-537C9196044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4283992" y="1788962"/>
            <a:ext cx="1784986" cy="272034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EE050C0-EB84-ED63-80C3-5764DFB9F64B}"/>
              </a:ext>
            </a:extLst>
          </p:cNvPr>
          <p:cNvSpPr txBox="1"/>
          <p:nvPr/>
        </p:nvSpPr>
        <p:spPr>
          <a:xfrm rot="5400000">
            <a:off x="5692444" y="1828997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66B406A4-F39A-DD04-CFD1-F100B648B93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59520" y="1871634"/>
            <a:ext cx="220999" cy="106689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FB3CDA3-40DF-6764-E52A-06ED1DA473B9}"/>
              </a:ext>
            </a:extLst>
          </p:cNvPr>
          <p:cNvSpPr txBox="1"/>
          <p:nvPr/>
        </p:nvSpPr>
        <p:spPr>
          <a:xfrm>
            <a:off x="4136525" y="1584944"/>
            <a:ext cx="5164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Nominate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F24D4358-EB04-7AAD-A4D4-320B645740B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30532" y="1850529"/>
            <a:ext cx="1047164" cy="170577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4B066E85-C39F-D388-6397-B4452CB2CF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4267508" y="3029772"/>
            <a:ext cx="1784986" cy="272034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7796AEBA-9776-13DC-018C-F0A3B23541E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12601" y="3104517"/>
            <a:ext cx="1151434" cy="143076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ABE7D07-A42E-CBA8-D49A-1F929FA9E285}"/>
              </a:ext>
            </a:extLst>
          </p:cNvPr>
          <p:cNvSpPr txBox="1"/>
          <p:nvPr/>
        </p:nvSpPr>
        <p:spPr>
          <a:xfrm>
            <a:off x="4120041" y="2825754"/>
            <a:ext cx="5196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0CC1C6-A81E-209C-E596-904B8FA9B5F5}"/>
              </a:ext>
            </a:extLst>
          </p:cNvPr>
          <p:cNvSpPr txBox="1"/>
          <p:nvPr/>
        </p:nvSpPr>
        <p:spPr>
          <a:xfrm>
            <a:off x="4989268" y="3194264"/>
            <a:ext cx="10632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Up to 30 characters</a:t>
            </a:r>
          </a:p>
        </p:txBody>
      </p:sp>
      <p:sp>
        <p:nvSpPr>
          <p:cNvPr id="83" name="二等辺三角形 82">
            <a:extLst>
              <a:ext uri="{FF2B5EF4-FFF2-40B4-BE49-F238E27FC236}">
                <a16:creationId xmlns:a16="http://schemas.microsoft.com/office/drawing/2014/main" id="{95D8F9FC-349A-FEAE-1A3F-1F0269A9398C}"/>
              </a:ext>
            </a:extLst>
          </p:cNvPr>
          <p:cNvSpPr/>
          <p:nvPr/>
        </p:nvSpPr>
        <p:spPr>
          <a:xfrm>
            <a:off x="9553575" y="705802"/>
            <a:ext cx="441960" cy="381000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2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8F8EEB91-81E7-6D1B-BC55-7298D839738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4283992" y="2403552"/>
            <a:ext cx="1784986" cy="272034"/>
          </a:xfrm>
          <a:prstGeom prst="rect">
            <a:avLst/>
          </a:prstGeom>
        </p:spPr>
      </p:pic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3F066D95-AFE6-1D04-060A-8E072E436371}"/>
              </a:ext>
            </a:extLst>
          </p:cNvPr>
          <p:cNvSpPr txBox="1"/>
          <p:nvPr/>
        </p:nvSpPr>
        <p:spPr>
          <a:xfrm rot="5400000">
            <a:off x="5692444" y="2443587"/>
            <a:ext cx="287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385C8932-9B90-6829-DDAF-590C09953E7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59520" y="2486224"/>
            <a:ext cx="220999" cy="106689"/>
          </a:xfrm>
          <a:prstGeom prst="rect">
            <a:avLst/>
          </a:prstGeom>
        </p:spPr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E7A48475-16FB-8C7D-1F16-1E1A904C9593}"/>
              </a:ext>
            </a:extLst>
          </p:cNvPr>
          <p:cNvSpPr txBox="1"/>
          <p:nvPr/>
        </p:nvSpPr>
        <p:spPr>
          <a:xfrm>
            <a:off x="4136525" y="2199534"/>
            <a:ext cx="4555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図 95">
            <a:extLst>
              <a:ext uri="{FF2B5EF4-FFF2-40B4-BE49-F238E27FC236}">
                <a16:creationId xmlns:a16="http://schemas.microsoft.com/office/drawing/2014/main" id="{D057B013-C769-7910-A5B4-43887F4A3AD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30532" y="2465119"/>
            <a:ext cx="1047164" cy="170577"/>
          </a:xfrm>
          <a:prstGeom prst="rect">
            <a:avLst/>
          </a:prstGeom>
        </p:spPr>
      </p:pic>
      <p:pic>
        <p:nvPicPr>
          <p:cNvPr id="97" name="図 96">
            <a:extLst>
              <a:ext uri="{FF2B5EF4-FFF2-40B4-BE49-F238E27FC236}">
                <a16:creationId xmlns:a16="http://schemas.microsoft.com/office/drawing/2014/main" id="{BF20DC8E-045A-A5CA-1026-D07E2B8B74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21" y="910963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9F677BE1-3C67-DD00-A4DA-B5DFDA9EF88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73591" y="1354801"/>
            <a:ext cx="992737" cy="246236"/>
          </a:xfrm>
          <a:prstGeom prst="rect">
            <a:avLst/>
          </a:prstGeom>
        </p:spPr>
      </p:pic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717DB2E3-F93E-5812-DE5D-350958E518EA}"/>
              </a:ext>
            </a:extLst>
          </p:cNvPr>
          <p:cNvSpPr txBox="1"/>
          <p:nvPr/>
        </p:nvSpPr>
        <p:spPr>
          <a:xfrm>
            <a:off x="6780476" y="1289108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a call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図 99">
            <a:extLst>
              <a:ext uri="{FF2B5EF4-FFF2-40B4-BE49-F238E27FC236}">
                <a16:creationId xmlns:a16="http://schemas.microsoft.com/office/drawing/2014/main" id="{C73D157E-F54F-07C3-63B3-25735D13C4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05197" y="1655596"/>
            <a:ext cx="2243243" cy="3621730"/>
          </a:xfrm>
          <a:prstGeom prst="rect">
            <a:avLst/>
          </a:prstGeom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1A56D89E-69E8-6165-DCD3-8E4C65B568E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7127507" y="1785152"/>
            <a:ext cx="1784986" cy="272034"/>
          </a:xfrm>
          <a:prstGeom prst="rect">
            <a:avLst/>
          </a:prstGeom>
        </p:spPr>
      </p:pic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39A5FCF8-51DB-8950-4442-70C35DF43A44}"/>
              </a:ext>
            </a:extLst>
          </p:cNvPr>
          <p:cNvSpPr txBox="1"/>
          <p:nvPr/>
        </p:nvSpPr>
        <p:spPr>
          <a:xfrm rot="5400000">
            <a:off x="8535959" y="1825187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103" name="図 102">
            <a:extLst>
              <a:ext uri="{FF2B5EF4-FFF2-40B4-BE49-F238E27FC236}">
                <a16:creationId xmlns:a16="http://schemas.microsoft.com/office/drawing/2014/main" id="{1F8E3454-3781-BF8F-31B9-597333AFA58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03035" y="1867824"/>
            <a:ext cx="220999" cy="106689"/>
          </a:xfrm>
          <a:prstGeom prst="rect">
            <a:avLst/>
          </a:prstGeom>
        </p:spPr>
      </p:pic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993169A3-82AF-AFCE-11D2-9ED768D50F7E}"/>
              </a:ext>
            </a:extLst>
          </p:cNvPr>
          <p:cNvSpPr txBox="1"/>
          <p:nvPr/>
        </p:nvSpPr>
        <p:spPr>
          <a:xfrm>
            <a:off x="6980040" y="1581134"/>
            <a:ext cx="56778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Nominate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" name="図 104">
            <a:extLst>
              <a:ext uri="{FF2B5EF4-FFF2-40B4-BE49-F238E27FC236}">
                <a16:creationId xmlns:a16="http://schemas.microsoft.com/office/drawing/2014/main" id="{2F35C070-D14C-E23A-A2AF-9826B4BAABA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74047" y="1846719"/>
            <a:ext cx="1047164" cy="170577"/>
          </a:xfrm>
          <a:prstGeom prst="rect">
            <a:avLst/>
          </a:prstGeom>
        </p:spPr>
      </p:pic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23D2BA9D-1F9D-ABD5-F592-9CC99552134E}"/>
              </a:ext>
            </a:extLst>
          </p:cNvPr>
          <p:cNvSpPr txBox="1"/>
          <p:nvPr/>
        </p:nvSpPr>
        <p:spPr>
          <a:xfrm>
            <a:off x="7166889" y="1825991"/>
            <a:ext cx="1373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Kittisak</a:t>
            </a:r>
          </a:p>
        </p:txBody>
      </p:sp>
      <p:pic>
        <p:nvPicPr>
          <p:cNvPr id="107" name="図 106">
            <a:extLst>
              <a:ext uri="{FF2B5EF4-FFF2-40B4-BE49-F238E27FC236}">
                <a16:creationId xmlns:a16="http://schemas.microsoft.com/office/drawing/2014/main" id="{C8459876-C06E-D345-23B0-74F4F1444F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7111023" y="3025962"/>
            <a:ext cx="1784986" cy="272034"/>
          </a:xfrm>
          <a:prstGeom prst="rect">
            <a:avLst/>
          </a:prstGeom>
        </p:spPr>
      </p:pic>
      <p:pic>
        <p:nvPicPr>
          <p:cNvPr id="108" name="図 107">
            <a:extLst>
              <a:ext uri="{FF2B5EF4-FFF2-40B4-BE49-F238E27FC236}">
                <a16:creationId xmlns:a16="http://schemas.microsoft.com/office/drawing/2014/main" id="{7099C749-B45B-1EC3-71C6-52AEB715738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56116" y="3100707"/>
            <a:ext cx="1151434" cy="143076"/>
          </a:xfrm>
          <a:prstGeom prst="rect">
            <a:avLst/>
          </a:prstGeom>
        </p:spPr>
      </p:pic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F202D675-AE95-2B9B-FD95-F8E053C982D9}"/>
              </a:ext>
            </a:extLst>
          </p:cNvPr>
          <p:cNvSpPr txBox="1"/>
          <p:nvPr/>
        </p:nvSpPr>
        <p:spPr>
          <a:xfrm>
            <a:off x="6948316" y="2821944"/>
            <a:ext cx="5196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732429F6-E630-B175-FA9F-0F7843647672}"/>
              </a:ext>
            </a:extLst>
          </p:cNvPr>
          <p:cNvSpPr txBox="1"/>
          <p:nvPr/>
        </p:nvSpPr>
        <p:spPr>
          <a:xfrm>
            <a:off x="7832783" y="3190454"/>
            <a:ext cx="10632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Up to 30 characters</a:t>
            </a:r>
          </a:p>
        </p:txBody>
      </p:sp>
      <p:pic>
        <p:nvPicPr>
          <p:cNvPr id="111" name="図 110">
            <a:extLst>
              <a:ext uri="{FF2B5EF4-FFF2-40B4-BE49-F238E27FC236}">
                <a16:creationId xmlns:a16="http://schemas.microsoft.com/office/drawing/2014/main" id="{F46424B8-E9BC-98F5-A3DB-3912199C8A8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68931" y="4024913"/>
            <a:ext cx="2179509" cy="350550"/>
          </a:xfrm>
          <a:prstGeom prst="rect">
            <a:avLst/>
          </a:prstGeom>
        </p:spPr>
      </p:pic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EB5863D4-2A8C-D89C-2089-ADA8569AC17E}"/>
              </a:ext>
            </a:extLst>
          </p:cNvPr>
          <p:cNvSpPr txBox="1"/>
          <p:nvPr/>
        </p:nvSpPr>
        <p:spPr>
          <a:xfrm>
            <a:off x="6282368" y="5411384"/>
            <a:ext cx="2243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If "Smart card recognition" and "Presumed cause" are not entered, they will be grayed out.</a:t>
            </a:r>
          </a:p>
        </p:txBody>
      </p:sp>
      <p:pic>
        <p:nvPicPr>
          <p:cNvPr id="113" name="図 112">
            <a:extLst>
              <a:ext uri="{FF2B5EF4-FFF2-40B4-BE49-F238E27FC236}">
                <a16:creationId xmlns:a16="http://schemas.microsoft.com/office/drawing/2014/main" id="{A6D60424-95A4-4642-EBB2-3CECF6E0F3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7127507" y="2399742"/>
            <a:ext cx="1784986" cy="272034"/>
          </a:xfrm>
          <a:prstGeom prst="rect">
            <a:avLst/>
          </a:prstGeom>
        </p:spPr>
      </p:pic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C8B837B0-88FD-9BDA-A5A1-56820FC0DD2B}"/>
              </a:ext>
            </a:extLst>
          </p:cNvPr>
          <p:cNvSpPr txBox="1"/>
          <p:nvPr/>
        </p:nvSpPr>
        <p:spPr>
          <a:xfrm rot="5400000">
            <a:off x="8535959" y="2439777"/>
            <a:ext cx="287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115" name="図 114">
            <a:extLst>
              <a:ext uri="{FF2B5EF4-FFF2-40B4-BE49-F238E27FC236}">
                <a16:creationId xmlns:a16="http://schemas.microsoft.com/office/drawing/2014/main" id="{CD3F92F3-7993-2B7F-FA2E-7189756CFF5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03035" y="2482414"/>
            <a:ext cx="220999" cy="106689"/>
          </a:xfrm>
          <a:prstGeom prst="rect">
            <a:avLst/>
          </a:prstGeom>
        </p:spPr>
      </p:pic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49EDA9A4-7559-A491-A459-A480726AEA22}"/>
              </a:ext>
            </a:extLst>
          </p:cNvPr>
          <p:cNvSpPr txBox="1"/>
          <p:nvPr/>
        </p:nvSpPr>
        <p:spPr>
          <a:xfrm>
            <a:off x="6980040" y="2195724"/>
            <a:ext cx="50687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図 116">
            <a:extLst>
              <a:ext uri="{FF2B5EF4-FFF2-40B4-BE49-F238E27FC236}">
                <a16:creationId xmlns:a16="http://schemas.microsoft.com/office/drawing/2014/main" id="{7FCC86E6-3696-B1AC-B3BB-150D0ADB04A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74047" y="2461309"/>
            <a:ext cx="1047164" cy="170577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4593D78A-78DC-7376-53DD-A6C29224660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12775" y="4018319"/>
            <a:ext cx="2119334" cy="485434"/>
          </a:xfrm>
          <a:prstGeom prst="rect">
            <a:avLst/>
          </a:prstGeom>
        </p:spPr>
      </p:pic>
      <p:pic>
        <p:nvPicPr>
          <p:cNvPr id="119" name="図 118">
            <a:extLst>
              <a:ext uri="{FF2B5EF4-FFF2-40B4-BE49-F238E27FC236}">
                <a16:creationId xmlns:a16="http://schemas.microsoft.com/office/drawing/2014/main" id="{C2A4F2F6-1488-57CE-70FA-33B4AF7F608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901487" y="4152683"/>
            <a:ext cx="403393" cy="157022"/>
          </a:xfrm>
          <a:prstGeom prst="rect">
            <a:avLst/>
          </a:prstGeom>
        </p:spPr>
      </p:pic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BCAB1CA5-B105-4888-CE8B-22BA01AE0250}"/>
              </a:ext>
            </a:extLst>
          </p:cNvPr>
          <p:cNvSpPr txBox="1"/>
          <p:nvPr/>
        </p:nvSpPr>
        <p:spPr>
          <a:xfrm>
            <a:off x="4060031" y="4142764"/>
            <a:ext cx="1997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83CA829D-ABC8-09DB-3F1B-7658ABC72F92}"/>
              </a:ext>
            </a:extLst>
          </p:cNvPr>
          <p:cNvSpPr txBox="1"/>
          <p:nvPr/>
        </p:nvSpPr>
        <p:spPr>
          <a:xfrm>
            <a:off x="4653013" y="4419909"/>
            <a:ext cx="1800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Not active with must enter “Nominate” and “Incident”.</a:t>
            </a:r>
          </a:p>
        </p:txBody>
      </p:sp>
      <p:pic>
        <p:nvPicPr>
          <p:cNvPr id="122" name="図 121">
            <a:extLst>
              <a:ext uri="{FF2B5EF4-FFF2-40B4-BE49-F238E27FC236}">
                <a16:creationId xmlns:a16="http://schemas.microsoft.com/office/drawing/2014/main" id="{E2B28002-421C-62B6-C22C-203900FC25B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4280677" y="3606617"/>
            <a:ext cx="1784986" cy="272034"/>
          </a:xfrm>
          <a:prstGeom prst="rect">
            <a:avLst/>
          </a:prstGeom>
        </p:spPr>
      </p:pic>
      <p:pic>
        <p:nvPicPr>
          <p:cNvPr id="123" name="図 122">
            <a:extLst>
              <a:ext uri="{FF2B5EF4-FFF2-40B4-BE49-F238E27FC236}">
                <a16:creationId xmlns:a16="http://schemas.microsoft.com/office/drawing/2014/main" id="{FB62362B-4023-33DB-B145-3014E8A61E7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25770" y="3681362"/>
            <a:ext cx="1151434" cy="143076"/>
          </a:xfrm>
          <a:prstGeom prst="rect">
            <a:avLst/>
          </a:prstGeom>
        </p:spPr>
      </p:pic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4F3C30C4-D6E8-AADA-FC6D-A787B4439452}"/>
              </a:ext>
            </a:extLst>
          </p:cNvPr>
          <p:cNvSpPr txBox="1"/>
          <p:nvPr/>
        </p:nvSpPr>
        <p:spPr>
          <a:xfrm>
            <a:off x="4133210" y="3402599"/>
            <a:ext cx="5084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6" name="図 125">
            <a:extLst>
              <a:ext uri="{FF2B5EF4-FFF2-40B4-BE49-F238E27FC236}">
                <a16:creationId xmlns:a16="http://schemas.microsoft.com/office/drawing/2014/main" id="{F11D9435-F773-5435-0C9C-6A344C52F2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7082414" y="3628655"/>
            <a:ext cx="1784986" cy="272034"/>
          </a:xfrm>
          <a:prstGeom prst="rect">
            <a:avLst/>
          </a:prstGeom>
        </p:spPr>
      </p:pic>
      <p:pic>
        <p:nvPicPr>
          <p:cNvPr id="127" name="図 126">
            <a:extLst>
              <a:ext uri="{FF2B5EF4-FFF2-40B4-BE49-F238E27FC236}">
                <a16:creationId xmlns:a16="http://schemas.microsoft.com/office/drawing/2014/main" id="{5FE9DF8C-001C-4D83-60B0-DF878D751CE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27507" y="3703400"/>
            <a:ext cx="1151434" cy="143076"/>
          </a:xfrm>
          <a:prstGeom prst="rect">
            <a:avLst/>
          </a:prstGeom>
        </p:spPr>
      </p:pic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92F1A9E0-D6D3-BA86-028E-1F42D87C7295}"/>
              </a:ext>
            </a:extLst>
          </p:cNvPr>
          <p:cNvSpPr txBox="1"/>
          <p:nvPr/>
        </p:nvSpPr>
        <p:spPr>
          <a:xfrm>
            <a:off x="6934947" y="3424637"/>
            <a:ext cx="5084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1" name="グラフィックス 130" descr="日毎カレンダー 単色塗りつぶし">
            <a:extLst>
              <a:ext uri="{FF2B5EF4-FFF2-40B4-BE49-F238E27FC236}">
                <a16:creationId xmlns:a16="http://schemas.microsoft.com/office/drawing/2014/main" id="{31A56596-7FC8-28F8-766A-DD839C00EC5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798150" y="3627218"/>
            <a:ext cx="224763" cy="224763"/>
          </a:xfrm>
          <a:prstGeom prst="rect">
            <a:avLst/>
          </a:prstGeom>
        </p:spPr>
      </p:pic>
      <p:pic>
        <p:nvPicPr>
          <p:cNvPr id="132" name="グラフィックス 131" descr="日毎カレンダー 単色塗りつぶし">
            <a:extLst>
              <a:ext uri="{FF2B5EF4-FFF2-40B4-BE49-F238E27FC236}">
                <a16:creationId xmlns:a16="http://schemas.microsoft.com/office/drawing/2014/main" id="{CABE40E0-D223-C522-7154-937D86BD70D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642637" y="3657769"/>
            <a:ext cx="224763" cy="224763"/>
          </a:xfrm>
          <a:prstGeom prst="rect">
            <a:avLst/>
          </a:prstGeom>
        </p:spPr>
      </p:pic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76522BA0-6647-E7C0-5893-3530960926CA}"/>
              </a:ext>
            </a:extLst>
          </p:cNvPr>
          <p:cNvSpPr txBox="1"/>
          <p:nvPr/>
        </p:nvSpPr>
        <p:spPr>
          <a:xfrm>
            <a:off x="7174047" y="2429598"/>
            <a:ext cx="1373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Coolant trouble</a:t>
            </a: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C26DAB7A-64FB-3911-93D0-BAD735FD75EF}"/>
              </a:ext>
            </a:extLst>
          </p:cNvPr>
          <p:cNvSpPr txBox="1"/>
          <p:nvPr/>
        </p:nvSpPr>
        <p:spPr>
          <a:xfrm>
            <a:off x="9124987" y="2407680"/>
            <a:ext cx="19919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Incident - Master registration possible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Coolant trouble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Cutting tool trouble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Jig trouble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door trouble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Cylinder trouble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trouble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error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 arm trouble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5049A245-8DA7-D466-67DF-482F217BF3D7}"/>
              </a:ext>
            </a:extLst>
          </p:cNvPr>
          <p:cNvSpPr txBox="1"/>
          <p:nvPr/>
        </p:nvSpPr>
        <p:spPr>
          <a:xfrm>
            <a:off x="9170080" y="1393222"/>
            <a:ext cx="1991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Nominate - Master registration possible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Kittisak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Soraya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A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B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EB6AA535-C646-8702-A1E2-B6056E913874}"/>
              </a:ext>
            </a:extLst>
          </p:cNvPr>
          <p:cNvSpPr txBox="1"/>
          <p:nvPr/>
        </p:nvSpPr>
        <p:spPr>
          <a:xfrm>
            <a:off x="9581059" y="4463073"/>
            <a:ext cx="19919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Schedule allows you to input reservations. By selecting the date and time, you can call it at a future date. Not required</a:t>
            </a:r>
            <a:endParaRPr kumimoji="1" lang="en-US" altLang="ja-JP" sz="7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7" name="図 136">
            <a:extLst>
              <a:ext uri="{FF2B5EF4-FFF2-40B4-BE49-F238E27FC236}">
                <a16:creationId xmlns:a16="http://schemas.microsoft.com/office/drawing/2014/main" id="{20F1684E-E05E-471E-5A43-B6C0BC44F01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9782351" y="4091884"/>
            <a:ext cx="1784986" cy="272034"/>
          </a:xfrm>
          <a:prstGeom prst="rect">
            <a:avLst/>
          </a:prstGeom>
        </p:spPr>
      </p:pic>
      <p:pic>
        <p:nvPicPr>
          <p:cNvPr id="138" name="図 137">
            <a:extLst>
              <a:ext uri="{FF2B5EF4-FFF2-40B4-BE49-F238E27FC236}">
                <a16:creationId xmlns:a16="http://schemas.microsoft.com/office/drawing/2014/main" id="{ADAA826F-364E-38D4-2345-B19E64DDE3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827444" y="4166629"/>
            <a:ext cx="1151434" cy="143076"/>
          </a:xfrm>
          <a:prstGeom prst="rect">
            <a:avLst/>
          </a:prstGeom>
        </p:spPr>
      </p:pic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AAE345E3-AD6E-5357-620E-B44977D2D0C6}"/>
              </a:ext>
            </a:extLst>
          </p:cNvPr>
          <p:cNvSpPr txBox="1"/>
          <p:nvPr/>
        </p:nvSpPr>
        <p:spPr>
          <a:xfrm>
            <a:off x="9634884" y="3887866"/>
            <a:ext cx="5084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0" name="グラフィックス 139" descr="日毎カレンダー 単色塗りつぶし">
            <a:extLst>
              <a:ext uri="{FF2B5EF4-FFF2-40B4-BE49-F238E27FC236}">
                <a16:creationId xmlns:a16="http://schemas.microsoft.com/office/drawing/2014/main" id="{5526A017-E326-2EA3-B653-4B26EAC85F1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342574" y="4120998"/>
            <a:ext cx="224763" cy="224763"/>
          </a:xfrm>
          <a:prstGeom prst="rect">
            <a:avLst/>
          </a:prstGeom>
        </p:spPr>
      </p:pic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1098E9C4-89F4-D1AA-9BE5-203EAAB5F398}"/>
              </a:ext>
            </a:extLst>
          </p:cNvPr>
          <p:cNvSpPr txBox="1"/>
          <p:nvPr/>
        </p:nvSpPr>
        <p:spPr>
          <a:xfrm>
            <a:off x="9780688" y="4129002"/>
            <a:ext cx="1373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28-Sep-2024 Sat  13:00:00</a:t>
            </a:r>
            <a:endParaRPr kumimoji="1" lang="ja-JP" altLang="en-US" sz="7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63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3020" y="78104"/>
            <a:ext cx="1218897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Image</a:t>
            </a:r>
            <a:endParaRPr lang="ja-JP" alt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081D5A4-568A-EDE0-50D2-776136490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02" y="596684"/>
            <a:ext cx="2423387" cy="52539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DB65077-BF8D-199C-649E-FD5430983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66" y="575110"/>
            <a:ext cx="2433338" cy="527549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4EBA314-CC32-8FF6-4764-C85D097C7F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08" y="596684"/>
            <a:ext cx="2423387" cy="525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9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3020" y="78104"/>
            <a:ext cx="1218897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Tasks </a:t>
            </a:r>
            <a:endParaRPr lang="ja-JP" alt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A1DD584-F56D-B675-3896-59AFB1C86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67" y="933450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A758C4A-CBDE-A3D6-0A05-FBE653176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99" y="5305032"/>
            <a:ext cx="525826" cy="45568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1A95F8C-328A-DDE3-3573-EBFDD3E36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122" y="1379208"/>
            <a:ext cx="2176253" cy="2674632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2C2CE8D4-F5BA-FD09-EDB9-18A31945E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628" y="3371845"/>
            <a:ext cx="335309" cy="11431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C74F0EB-3314-46B7-4698-2A4348B7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1" b="-286"/>
          <a:stretch/>
        </p:blipFill>
        <p:spPr>
          <a:xfrm>
            <a:off x="1149767" y="5408840"/>
            <a:ext cx="2302158" cy="52732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57DDC8D-5017-577A-57F5-CF0A349C10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3122" y="5445237"/>
            <a:ext cx="2105388" cy="296433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C2A7922-83C8-E618-2323-DC798360AFDE}"/>
              </a:ext>
            </a:extLst>
          </p:cNvPr>
          <p:cNvSpPr txBox="1"/>
          <p:nvPr/>
        </p:nvSpPr>
        <p:spPr>
          <a:xfrm>
            <a:off x="1262600" y="5647747"/>
            <a:ext cx="35458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kumimoji="1" lang="ja-JP" altLang="en-US" sz="5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グラフィックス 10" descr="チェックリスト 単色塗りつぶし">
            <a:extLst>
              <a:ext uri="{FF2B5EF4-FFF2-40B4-BE49-F238E27FC236}">
                <a16:creationId xmlns:a16="http://schemas.microsoft.com/office/drawing/2014/main" id="{30D02F0F-E288-48EB-25A1-E8E6A4C886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35154" y="5474871"/>
            <a:ext cx="203064" cy="203064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688D549-234D-8519-D58F-2239CD7C6B19}"/>
              </a:ext>
            </a:extLst>
          </p:cNvPr>
          <p:cNvSpPr txBox="1"/>
          <p:nvPr/>
        </p:nvSpPr>
        <p:spPr>
          <a:xfrm>
            <a:off x="1705806" y="5647747"/>
            <a:ext cx="2568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グラフィックス 41" descr="ユーザー 単色塗りつぶし">
            <a:extLst>
              <a:ext uri="{FF2B5EF4-FFF2-40B4-BE49-F238E27FC236}">
                <a16:creationId xmlns:a16="http://schemas.microsoft.com/office/drawing/2014/main" id="{168A40F8-0E46-F585-EA44-BEF0794AEC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17376" y="5474871"/>
            <a:ext cx="224763" cy="224763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F8A702A-21CE-E782-B64C-3699F26893B7}"/>
              </a:ext>
            </a:extLst>
          </p:cNvPr>
          <p:cNvSpPr txBox="1"/>
          <p:nvPr/>
        </p:nvSpPr>
        <p:spPr>
          <a:xfrm>
            <a:off x="2009953" y="5647747"/>
            <a:ext cx="45076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グラフィックス 50" descr="日毎カレンダー 単色塗りつぶし">
            <a:extLst>
              <a:ext uri="{FF2B5EF4-FFF2-40B4-BE49-F238E27FC236}">
                <a16:creationId xmlns:a16="http://schemas.microsoft.com/office/drawing/2014/main" id="{9C58E63E-05C2-DCD6-5CE3-117BF2C372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23022" y="5474870"/>
            <a:ext cx="224763" cy="224763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FBD0488-9ECD-2EA7-47D5-F998690D0CFC}"/>
              </a:ext>
            </a:extLst>
          </p:cNvPr>
          <p:cNvSpPr txBox="1"/>
          <p:nvPr/>
        </p:nvSpPr>
        <p:spPr>
          <a:xfrm>
            <a:off x="2445087" y="5657145"/>
            <a:ext cx="4956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8A8EB24-3BB9-7714-B45A-5C84AB1F5DF4}"/>
              </a:ext>
            </a:extLst>
          </p:cNvPr>
          <p:cNvSpPr txBox="1"/>
          <p:nvPr/>
        </p:nvSpPr>
        <p:spPr>
          <a:xfrm>
            <a:off x="2927663" y="5659050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グラフィックス 57" descr="棒グラフ 単色塗りつぶし">
            <a:extLst>
              <a:ext uri="{FF2B5EF4-FFF2-40B4-BE49-F238E27FC236}">
                <a16:creationId xmlns:a16="http://schemas.microsoft.com/office/drawing/2014/main" id="{DEFBCF3F-24B3-26A7-357F-F9CD0FD20D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56101" y="5460082"/>
            <a:ext cx="254337" cy="254337"/>
          </a:xfrm>
          <a:prstGeom prst="rect">
            <a:avLst/>
          </a:prstGeom>
        </p:spPr>
      </p:pic>
      <p:pic>
        <p:nvPicPr>
          <p:cNvPr id="15" name="グラフィックス 14" descr="歯車 1 つ 単色塗りつぶし">
            <a:extLst>
              <a:ext uri="{FF2B5EF4-FFF2-40B4-BE49-F238E27FC236}">
                <a16:creationId xmlns:a16="http://schemas.microsoft.com/office/drawing/2014/main" id="{03088E5F-3368-285A-F661-C301F094C07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90256" y="5460082"/>
            <a:ext cx="246888" cy="246888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762431A-25C4-BE46-DA54-AF9ED3A61A34}"/>
              </a:ext>
            </a:extLst>
          </p:cNvPr>
          <p:cNvSpPr txBox="1"/>
          <p:nvPr/>
        </p:nvSpPr>
        <p:spPr>
          <a:xfrm>
            <a:off x="1149767" y="1377303"/>
            <a:ext cx="119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3CEBA50-35C8-CB03-E7EC-F7010A26F928}"/>
              </a:ext>
            </a:extLst>
          </p:cNvPr>
          <p:cNvSpPr txBox="1"/>
          <p:nvPr/>
        </p:nvSpPr>
        <p:spPr>
          <a:xfrm>
            <a:off x="2332037" y="1392692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FD32ED9-8456-C724-55A9-6B78B6EE40D7}"/>
              </a:ext>
            </a:extLst>
          </p:cNvPr>
          <p:cNvSpPr txBox="1"/>
          <p:nvPr/>
        </p:nvSpPr>
        <p:spPr>
          <a:xfrm>
            <a:off x="1149766" y="2615544"/>
            <a:ext cx="23021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notification.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8C88C2AB-21F2-4D07-2C77-007FAC0FF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995" y="921831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FBF8DE0B-4930-A6A5-BC19-B5C83CD25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327" y="5293413"/>
            <a:ext cx="525826" cy="455687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C089BAB5-7A7E-4A66-AA37-D8945EAE9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350" y="1367589"/>
            <a:ext cx="2176253" cy="2674632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00F5DAD7-49C4-D55D-6915-FB23AB19DB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1" b="-286"/>
          <a:stretch/>
        </p:blipFill>
        <p:spPr>
          <a:xfrm>
            <a:off x="3639995" y="5397221"/>
            <a:ext cx="2302158" cy="527329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E2BB7D4F-0271-7667-F982-62A42C4D4D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3350" y="5433618"/>
            <a:ext cx="2105388" cy="296433"/>
          </a:xfrm>
          <a:prstGeom prst="rect">
            <a:avLst/>
          </a:prstGeom>
        </p:spPr>
      </p:pic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211E7368-3F5C-ECBF-0025-77423860DF0F}"/>
              </a:ext>
            </a:extLst>
          </p:cNvPr>
          <p:cNvSpPr txBox="1"/>
          <p:nvPr/>
        </p:nvSpPr>
        <p:spPr>
          <a:xfrm>
            <a:off x="3752828" y="5636128"/>
            <a:ext cx="35458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kumimoji="1" lang="ja-JP" altLang="en-US" sz="5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グラフィックス 67" descr="チェックリスト 単色塗りつぶし">
            <a:extLst>
              <a:ext uri="{FF2B5EF4-FFF2-40B4-BE49-F238E27FC236}">
                <a16:creationId xmlns:a16="http://schemas.microsoft.com/office/drawing/2014/main" id="{C33AC005-9F5C-E775-3885-4B5BC8E6F3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25382" y="5463252"/>
            <a:ext cx="203064" cy="203064"/>
          </a:xfrm>
          <a:prstGeom prst="rect">
            <a:avLst/>
          </a:prstGeom>
        </p:spPr>
      </p:pic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D58E1E69-90FF-6D2C-4150-4547820E7EFD}"/>
              </a:ext>
            </a:extLst>
          </p:cNvPr>
          <p:cNvSpPr txBox="1"/>
          <p:nvPr/>
        </p:nvSpPr>
        <p:spPr>
          <a:xfrm>
            <a:off x="4196034" y="5636128"/>
            <a:ext cx="2568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グラフィックス 69" descr="ユーザー 単色塗りつぶし">
            <a:extLst>
              <a:ext uri="{FF2B5EF4-FFF2-40B4-BE49-F238E27FC236}">
                <a16:creationId xmlns:a16="http://schemas.microsoft.com/office/drawing/2014/main" id="{9A0E307F-437D-97A3-4109-EDD48A669D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07604" y="5463252"/>
            <a:ext cx="224763" cy="224763"/>
          </a:xfrm>
          <a:prstGeom prst="rect">
            <a:avLst/>
          </a:prstGeom>
        </p:spPr>
      </p:pic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8BE00079-28C9-CC5B-8713-F53ECDDE1BBA}"/>
              </a:ext>
            </a:extLst>
          </p:cNvPr>
          <p:cNvSpPr txBox="1"/>
          <p:nvPr/>
        </p:nvSpPr>
        <p:spPr>
          <a:xfrm>
            <a:off x="4500181" y="5636128"/>
            <a:ext cx="45076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グラフィックス 71" descr="日毎カレンダー 単色塗りつぶし">
            <a:extLst>
              <a:ext uri="{FF2B5EF4-FFF2-40B4-BE49-F238E27FC236}">
                <a16:creationId xmlns:a16="http://schemas.microsoft.com/office/drawing/2014/main" id="{13561485-7A8F-FF90-88B7-0F9ADBC437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13250" y="5463251"/>
            <a:ext cx="224763" cy="224763"/>
          </a:xfrm>
          <a:prstGeom prst="rect">
            <a:avLst/>
          </a:prstGeom>
        </p:spPr>
      </p:pic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E410047E-75E4-57DB-24E6-F0219C5721EF}"/>
              </a:ext>
            </a:extLst>
          </p:cNvPr>
          <p:cNvSpPr txBox="1"/>
          <p:nvPr/>
        </p:nvSpPr>
        <p:spPr>
          <a:xfrm>
            <a:off x="4935315" y="5645526"/>
            <a:ext cx="4956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E3B62033-BCD2-1E54-C2E8-158154E5BE7F}"/>
              </a:ext>
            </a:extLst>
          </p:cNvPr>
          <p:cNvSpPr txBox="1"/>
          <p:nvPr/>
        </p:nvSpPr>
        <p:spPr>
          <a:xfrm>
            <a:off x="5417891" y="5647431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グラフィックス 74" descr="棒グラフ 単色塗りつぶし">
            <a:extLst>
              <a:ext uri="{FF2B5EF4-FFF2-40B4-BE49-F238E27FC236}">
                <a16:creationId xmlns:a16="http://schemas.microsoft.com/office/drawing/2014/main" id="{7B86C7F3-DB97-E086-F34C-2CDE8BFE4B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46329" y="5448463"/>
            <a:ext cx="254337" cy="254337"/>
          </a:xfrm>
          <a:prstGeom prst="rect">
            <a:avLst/>
          </a:prstGeom>
        </p:spPr>
      </p:pic>
      <p:pic>
        <p:nvPicPr>
          <p:cNvPr id="76" name="グラフィックス 75" descr="歯車 1 つ 単色塗りつぶし">
            <a:extLst>
              <a:ext uri="{FF2B5EF4-FFF2-40B4-BE49-F238E27FC236}">
                <a16:creationId xmlns:a16="http://schemas.microsoft.com/office/drawing/2014/main" id="{EFAEF81B-0570-C127-127E-705ACB390E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480484" y="5448463"/>
            <a:ext cx="246888" cy="246888"/>
          </a:xfrm>
          <a:prstGeom prst="rect">
            <a:avLst/>
          </a:prstGeom>
        </p:spPr>
      </p:pic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6DFBC46D-A352-5029-D3E1-617078237090}"/>
              </a:ext>
            </a:extLst>
          </p:cNvPr>
          <p:cNvSpPr txBox="1"/>
          <p:nvPr/>
        </p:nvSpPr>
        <p:spPr>
          <a:xfrm>
            <a:off x="3639995" y="1365684"/>
            <a:ext cx="119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47F9637F-5536-3E18-2CA1-545913FDD66D}"/>
              </a:ext>
            </a:extLst>
          </p:cNvPr>
          <p:cNvSpPr txBox="1"/>
          <p:nvPr/>
        </p:nvSpPr>
        <p:spPr>
          <a:xfrm>
            <a:off x="4822265" y="1381073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DB11C7CE-8710-8BF2-E91D-906805B6890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39995" y="1698687"/>
            <a:ext cx="2302158" cy="1341693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4453615C-E503-E5FD-47A8-459C7F15E9E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62993" y="2114129"/>
            <a:ext cx="1059272" cy="732247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94FE2E68-3C02-6397-57F2-8EC184D7B3E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40615" y="2643988"/>
            <a:ext cx="403895" cy="266723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9C050B86-42C4-EF60-77E9-FB9EA7B8C42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47293" y="2416954"/>
            <a:ext cx="633760" cy="210579"/>
          </a:xfrm>
          <a:prstGeom prst="rect">
            <a:avLst/>
          </a:prstGeom>
        </p:spPr>
      </p:pic>
      <p:pic>
        <p:nvPicPr>
          <p:cNvPr id="89" name="グラフィックス 88" descr="時計 単色塗りつぶし">
            <a:extLst>
              <a:ext uri="{FF2B5EF4-FFF2-40B4-BE49-F238E27FC236}">
                <a16:creationId xmlns:a16="http://schemas.microsoft.com/office/drawing/2014/main" id="{72A66DEA-A916-00BA-A94E-5A99B2A49E2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64745" y="2812408"/>
            <a:ext cx="127169" cy="127169"/>
          </a:xfrm>
          <a:prstGeom prst="rect">
            <a:avLst/>
          </a:prstGeom>
        </p:spPr>
      </p:pic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D9D8527D-962E-1A86-DFFE-B56422F7E2C5}"/>
              </a:ext>
            </a:extLst>
          </p:cNvPr>
          <p:cNvSpPr txBox="1"/>
          <p:nvPr/>
        </p:nvSpPr>
        <p:spPr>
          <a:xfrm>
            <a:off x="3853080" y="2780406"/>
            <a:ext cx="11198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  13:09:00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BF06B34B-2738-AFD6-7A12-3910D490D0B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60688" y="1804424"/>
            <a:ext cx="179594" cy="266723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99A0C6E4-81FB-C1E7-E811-CBD508D368E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63983" y="1848772"/>
            <a:ext cx="547220" cy="266723"/>
          </a:xfrm>
          <a:prstGeom prst="rect">
            <a:avLst/>
          </a:prstGeom>
        </p:spPr>
      </p:pic>
      <p:sp>
        <p:nvSpPr>
          <p:cNvPr id="82" name="四角形: 角を丸くする 81">
            <a:extLst>
              <a:ext uri="{FF2B5EF4-FFF2-40B4-BE49-F238E27FC236}">
                <a16:creationId xmlns:a16="http://schemas.microsoft.com/office/drawing/2014/main" id="{8B696CFA-540D-B867-246D-A8090EFD6B25}"/>
              </a:ext>
            </a:extLst>
          </p:cNvPr>
          <p:cNvSpPr/>
          <p:nvPr/>
        </p:nvSpPr>
        <p:spPr>
          <a:xfrm>
            <a:off x="3760320" y="1776210"/>
            <a:ext cx="1847553" cy="210578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 LINE /  CNC OP20</a:t>
            </a:r>
            <a:endParaRPr kumimoji="1" lang="ja-JP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4" name="グラフィックス 123" descr="右向き指示マーク 単色塗りつぶし">
            <a:extLst>
              <a:ext uri="{FF2B5EF4-FFF2-40B4-BE49-F238E27FC236}">
                <a16:creationId xmlns:a16="http://schemas.microsoft.com/office/drawing/2014/main" id="{9D00FAA0-9A58-30E5-5C3E-00447C45E0D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5213732">
            <a:off x="5175256" y="2521683"/>
            <a:ext cx="914400" cy="914400"/>
          </a:xfrm>
          <a:prstGeom prst="rect">
            <a:avLst/>
          </a:prstGeom>
        </p:spPr>
      </p:pic>
      <p:pic>
        <p:nvPicPr>
          <p:cNvPr id="126" name="図 125">
            <a:extLst>
              <a:ext uri="{FF2B5EF4-FFF2-40B4-BE49-F238E27FC236}">
                <a16:creationId xmlns:a16="http://schemas.microsoft.com/office/drawing/2014/main" id="{B9E8C3E2-1B9E-9CAA-AE4F-1B295E5E8C1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97" y="921831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8" name="図 127">
            <a:extLst>
              <a:ext uri="{FF2B5EF4-FFF2-40B4-BE49-F238E27FC236}">
                <a16:creationId xmlns:a16="http://schemas.microsoft.com/office/drawing/2014/main" id="{445CE037-7204-699E-2B39-FBF85CF8BD9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979467" y="1365669"/>
            <a:ext cx="992737" cy="246236"/>
          </a:xfrm>
          <a:prstGeom prst="rect">
            <a:avLst/>
          </a:prstGeom>
        </p:spPr>
      </p:pic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8DEAB449-A630-85AE-1CA4-535F0BFA302C}"/>
              </a:ext>
            </a:extLst>
          </p:cNvPr>
          <p:cNvSpPr txBox="1"/>
          <p:nvPr/>
        </p:nvSpPr>
        <p:spPr>
          <a:xfrm>
            <a:off x="6186352" y="1299976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Modification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" name="図 132">
            <a:extLst>
              <a:ext uri="{FF2B5EF4-FFF2-40B4-BE49-F238E27FC236}">
                <a16:creationId xmlns:a16="http://schemas.microsoft.com/office/drawing/2014/main" id="{5273F62B-044C-B0ED-5F6E-9057AE9BA05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211073" y="1666464"/>
            <a:ext cx="2243243" cy="3621730"/>
          </a:xfrm>
          <a:prstGeom prst="rect">
            <a:avLst/>
          </a:prstGeom>
        </p:spPr>
      </p:pic>
      <p:pic>
        <p:nvPicPr>
          <p:cNvPr id="135" name="図 134">
            <a:extLst>
              <a:ext uri="{FF2B5EF4-FFF2-40B4-BE49-F238E27FC236}">
                <a16:creationId xmlns:a16="http://schemas.microsoft.com/office/drawing/2014/main" id="{B700687C-E3BD-7C02-B0EE-E0ED415C86F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334982" y="2882234"/>
            <a:ext cx="2119334" cy="485434"/>
          </a:xfrm>
          <a:prstGeom prst="rect">
            <a:avLst/>
          </a:prstGeom>
        </p:spPr>
      </p:pic>
      <p:pic>
        <p:nvPicPr>
          <p:cNvPr id="136" name="図 135">
            <a:extLst>
              <a:ext uri="{FF2B5EF4-FFF2-40B4-BE49-F238E27FC236}">
                <a16:creationId xmlns:a16="http://schemas.microsoft.com/office/drawing/2014/main" id="{B3C1F887-EC74-84B3-64B6-0DBD86A2E25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6533383" y="1796020"/>
            <a:ext cx="1784986" cy="272034"/>
          </a:xfrm>
          <a:prstGeom prst="rect">
            <a:avLst/>
          </a:prstGeom>
        </p:spPr>
      </p:pic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FF95B95C-E35F-D2E1-655D-A9B9FE363DF4}"/>
              </a:ext>
            </a:extLst>
          </p:cNvPr>
          <p:cNvSpPr txBox="1"/>
          <p:nvPr/>
        </p:nvSpPr>
        <p:spPr>
          <a:xfrm rot="5400000">
            <a:off x="7941835" y="1836055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138" name="図 137">
            <a:extLst>
              <a:ext uri="{FF2B5EF4-FFF2-40B4-BE49-F238E27FC236}">
                <a16:creationId xmlns:a16="http://schemas.microsoft.com/office/drawing/2014/main" id="{1D1BC3A3-E8E0-99AA-C37A-F9A78140341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508911" y="1878692"/>
            <a:ext cx="220999" cy="106689"/>
          </a:xfrm>
          <a:prstGeom prst="rect">
            <a:avLst/>
          </a:prstGeom>
        </p:spPr>
      </p:pic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C9484AC1-165B-FA30-4463-68A9F7055A79}"/>
              </a:ext>
            </a:extLst>
          </p:cNvPr>
          <p:cNvSpPr txBox="1"/>
          <p:nvPr/>
        </p:nvSpPr>
        <p:spPr>
          <a:xfrm>
            <a:off x="6385916" y="1592002"/>
            <a:ext cx="7120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status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7" name="図 156">
            <a:extLst>
              <a:ext uri="{FF2B5EF4-FFF2-40B4-BE49-F238E27FC236}">
                <a16:creationId xmlns:a16="http://schemas.microsoft.com/office/drawing/2014/main" id="{43AC3C44-D204-9396-7CCF-0279E41565E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6552548" y="2377541"/>
            <a:ext cx="1784986" cy="272034"/>
          </a:xfrm>
          <a:prstGeom prst="rect">
            <a:avLst/>
          </a:prstGeom>
        </p:spPr>
      </p:pic>
      <p:pic>
        <p:nvPicPr>
          <p:cNvPr id="159" name="図 158">
            <a:extLst>
              <a:ext uri="{FF2B5EF4-FFF2-40B4-BE49-F238E27FC236}">
                <a16:creationId xmlns:a16="http://schemas.microsoft.com/office/drawing/2014/main" id="{15F89F7B-D43C-1BC9-9E59-292C2EAFF54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597641" y="2452286"/>
            <a:ext cx="1151434" cy="143076"/>
          </a:xfrm>
          <a:prstGeom prst="rect">
            <a:avLst/>
          </a:prstGeom>
        </p:spPr>
      </p:pic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F72670F8-74A1-B415-9D20-52AD97D23EDA}"/>
              </a:ext>
            </a:extLst>
          </p:cNvPr>
          <p:cNvSpPr txBox="1"/>
          <p:nvPr/>
        </p:nvSpPr>
        <p:spPr>
          <a:xfrm>
            <a:off x="6405081" y="2173523"/>
            <a:ext cx="5196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4826DFEF-BEC3-01BA-FA44-3A9F9536B678}"/>
              </a:ext>
            </a:extLst>
          </p:cNvPr>
          <p:cNvSpPr txBox="1"/>
          <p:nvPr/>
        </p:nvSpPr>
        <p:spPr>
          <a:xfrm>
            <a:off x="3732685" y="1987801"/>
            <a:ext cx="193994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     :  Machine Breakdown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  : 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        : Not responding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Caller          : Kittisak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Nominate    :  Soraya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  :  *******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Elapsed time : 00:01:02</a:t>
            </a:r>
            <a:endParaRPr kumimoji="1" lang="ja-JP" altLang="en-US" sz="7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2" name="図 161">
            <a:extLst>
              <a:ext uri="{FF2B5EF4-FFF2-40B4-BE49-F238E27FC236}">
                <a16:creationId xmlns:a16="http://schemas.microsoft.com/office/drawing/2014/main" id="{435BE5B0-83C1-B6AA-CE34-00976D63BD8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579923" y="1857587"/>
            <a:ext cx="1047164" cy="170577"/>
          </a:xfrm>
          <a:prstGeom prst="rect">
            <a:avLst/>
          </a:prstGeom>
        </p:spPr>
      </p:pic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35D6957D-3500-B279-39AC-F354CBDB1D0B}"/>
              </a:ext>
            </a:extLst>
          </p:cNvPr>
          <p:cNvSpPr txBox="1"/>
          <p:nvPr/>
        </p:nvSpPr>
        <p:spPr>
          <a:xfrm>
            <a:off x="8439588" y="1726071"/>
            <a:ext cx="19399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responding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available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needed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pending</a:t>
            </a:r>
          </a:p>
        </p:txBody>
      </p:sp>
      <p:pic>
        <p:nvPicPr>
          <p:cNvPr id="165" name="図 164">
            <a:extLst>
              <a:ext uri="{FF2B5EF4-FFF2-40B4-BE49-F238E27FC236}">
                <a16:creationId xmlns:a16="http://schemas.microsoft.com/office/drawing/2014/main" id="{11F66B4B-FB7A-ED13-9E79-5D1993FA71C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223694" y="3016598"/>
            <a:ext cx="403393" cy="157022"/>
          </a:xfrm>
          <a:prstGeom prst="rect">
            <a:avLst/>
          </a:prstGeom>
        </p:spPr>
      </p:pic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8F666E90-69DC-F551-2C92-F1224AE30A14}"/>
              </a:ext>
            </a:extLst>
          </p:cNvPr>
          <p:cNvSpPr txBox="1"/>
          <p:nvPr/>
        </p:nvSpPr>
        <p:spPr>
          <a:xfrm>
            <a:off x="6382238" y="3006679"/>
            <a:ext cx="1997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</a:p>
        </p:txBody>
      </p: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F0A98527-C9D2-C406-A451-7B92DD3570B8}"/>
              </a:ext>
            </a:extLst>
          </p:cNvPr>
          <p:cNvSpPr txBox="1"/>
          <p:nvPr/>
        </p:nvSpPr>
        <p:spPr>
          <a:xfrm>
            <a:off x="7751807" y="2524461"/>
            <a:ext cx="19399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Up to 30 characters</a:t>
            </a:r>
          </a:p>
        </p:txBody>
      </p:sp>
      <p:pic>
        <p:nvPicPr>
          <p:cNvPr id="169" name="図 168">
            <a:extLst>
              <a:ext uri="{FF2B5EF4-FFF2-40B4-BE49-F238E27FC236}">
                <a16:creationId xmlns:a16="http://schemas.microsoft.com/office/drawing/2014/main" id="{87C94133-136A-FFF7-B9D1-683DBA30F6F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577" y="921831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0" name="図 169">
            <a:extLst>
              <a:ext uri="{FF2B5EF4-FFF2-40B4-BE49-F238E27FC236}">
                <a16:creationId xmlns:a16="http://schemas.microsoft.com/office/drawing/2014/main" id="{22B40993-3949-4814-2F2D-B6F95986953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421047" y="1365669"/>
            <a:ext cx="992737" cy="246236"/>
          </a:xfrm>
          <a:prstGeom prst="rect">
            <a:avLst/>
          </a:prstGeom>
        </p:spPr>
      </p:pic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AEEB9DE4-A662-CD7E-55B5-D1501D899149}"/>
              </a:ext>
            </a:extLst>
          </p:cNvPr>
          <p:cNvSpPr txBox="1"/>
          <p:nvPr/>
        </p:nvSpPr>
        <p:spPr>
          <a:xfrm>
            <a:off x="9627932" y="1299976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Modification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2" name="図 171">
            <a:extLst>
              <a:ext uri="{FF2B5EF4-FFF2-40B4-BE49-F238E27FC236}">
                <a16:creationId xmlns:a16="http://schemas.microsoft.com/office/drawing/2014/main" id="{B43EBB82-6AF9-6AB9-469D-8F2D1D04A2C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652653" y="1666464"/>
            <a:ext cx="2243243" cy="3621730"/>
          </a:xfrm>
          <a:prstGeom prst="rect">
            <a:avLst/>
          </a:prstGeom>
        </p:spPr>
      </p:pic>
      <p:pic>
        <p:nvPicPr>
          <p:cNvPr id="173" name="図 172">
            <a:extLst>
              <a:ext uri="{FF2B5EF4-FFF2-40B4-BE49-F238E27FC236}">
                <a16:creationId xmlns:a16="http://schemas.microsoft.com/office/drawing/2014/main" id="{AF5A0481-1205-E071-1C7C-0E1BEC5C6AD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764370" y="2882234"/>
            <a:ext cx="2119334" cy="485434"/>
          </a:xfrm>
          <a:prstGeom prst="rect">
            <a:avLst/>
          </a:prstGeom>
        </p:spPr>
      </p:pic>
      <p:pic>
        <p:nvPicPr>
          <p:cNvPr id="174" name="図 173">
            <a:extLst>
              <a:ext uri="{FF2B5EF4-FFF2-40B4-BE49-F238E27FC236}">
                <a16:creationId xmlns:a16="http://schemas.microsoft.com/office/drawing/2014/main" id="{0BF34755-B9A9-0352-BDF7-27CF06E5BAE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9974963" y="1796020"/>
            <a:ext cx="1784986" cy="272034"/>
          </a:xfrm>
          <a:prstGeom prst="rect">
            <a:avLst/>
          </a:prstGeom>
        </p:spPr>
      </p:pic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57C6CA90-4D9B-645D-41B0-C7365ADE6E76}"/>
              </a:ext>
            </a:extLst>
          </p:cNvPr>
          <p:cNvSpPr txBox="1"/>
          <p:nvPr/>
        </p:nvSpPr>
        <p:spPr>
          <a:xfrm rot="5400000">
            <a:off x="11383415" y="1836055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176" name="図 175">
            <a:extLst>
              <a:ext uri="{FF2B5EF4-FFF2-40B4-BE49-F238E27FC236}">
                <a16:creationId xmlns:a16="http://schemas.microsoft.com/office/drawing/2014/main" id="{4E14A0BE-A3C2-E912-40B9-0852C3FB67B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950491" y="1878692"/>
            <a:ext cx="220999" cy="106689"/>
          </a:xfrm>
          <a:prstGeom prst="rect">
            <a:avLst/>
          </a:prstGeom>
        </p:spPr>
      </p:pic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CEC5FAE4-1A6D-69FC-AF4D-90FBE6A74342}"/>
              </a:ext>
            </a:extLst>
          </p:cNvPr>
          <p:cNvSpPr txBox="1"/>
          <p:nvPr/>
        </p:nvSpPr>
        <p:spPr>
          <a:xfrm>
            <a:off x="9827496" y="1592002"/>
            <a:ext cx="7120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status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8" name="図 177">
            <a:extLst>
              <a:ext uri="{FF2B5EF4-FFF2-40B4-BE49-F238E27FC236}">
                <a16:creationId xmlns:a16="http://schemas.microsoft.com/office/drawing/2014/main" id="{6B562311-DD86-4904-70AB-A25E6A1CD25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9994128" y="2377541"/>
            <a:ext cx="1784986" cy="272034"/>
          </a:xfrm>
          <a:prstGeom prst="rect">
            <a:avLst/>
          </a:prstGeom>
        </p:spPr>
      </p:pic>
      <p:pic>
        <p:nvPicPr>
          <p:cNvPr id="179" name="図 178">
            <a:extLst>
              <a:ext uri="{FF2B5EF4-FFF2-40B4-BE49-F238E27FC236}">
                <a16:creationId xmlns:a16="http://schemas.microsoft.com/office/drawing/2014/main" id="{AD4CFEBD-9D11-BF54-89F1-11E4C57EE86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039221" y="2452286"/>
            <a:ext cx="1151434" cy="143076"/>
          </a:xfrm>
          <a:prstGeom prst="rect">
            <a:avLst/>
          </a:prstGeom>
        </p:spPr>
      </p:pic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ECD41D75-A388-6C1C-A27A-9DD0A76E7AC8}"/>
              </a:ext>
            </a:extLst>
          </p:cNvPr>
          <p:cNvSpPr txBox="1"/>
          <p:nvPr/>
        </p:nvSpPr>
        <p:spPr>
          <a:xfrm>
            <a:off x="9846661" y="2173523"/>
            <a:ext cx="5196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図 180">
            <a:extLst>
              <a:ext uri="{FF2B5EF4-FFF2-40B4-BE49-F238E27FC236}">
                <a16:creationId xmlns:a16="http://schemas.microsoft.com/office/drawing/2014/main" id="{FE3881D8-638F-9806-7243-D09F529A6FA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021503" y="1857587"/>
            <a:ext cx="1047164" cy="170577"/>
          </a:xfrm>
          <a:prstGeom prst="rect">
            <a:avLst/>
          </a:prstGeom>
        </p:spPr>
      </p:pic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177B207D-7B3B-A005-5E09-D63D727BBC56}"/>
              </a:ext>
            </a:extLst>
          </p:cNvPr>
          <p:cNvSpPr txBox="1"/>
          <p:nvPr/>
        </p:nvSpPr>
        <p:spPr>
          <a:xfrm>
            <a:off x="10014345" y="1836859"/>
            <a:ext cx="1373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</a:p>
        </p:txBody>
      </p:sp>
      <p:pic>
        <p:nvPicPr>
          <p:cNvPr id="183" name="図 182">
            <a:extLst>
              <a:ext uri="{FF2B5EF4-FFF2-40B4-BE49-F238E27FC236}">
                <a16:creationId xmlns:a16="http://schemas.microsoft.com/office/drawing/2014/main" id="{75742132-25D8-1963-100A-6692988CB96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665274" y="3016598"/>
            <a:ext cx="403393" cy="157022"/>
          </a:xfrm>
          <a:prstGeom prst="rect">
            <a:avLst/>
          </a:prstGeom>
        </p:spPr>
      </p:pic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2A56E490-01C9-5EFC-DE50-3154EF7A91D1}"/>
              </a:ext>
            </a:extLst>
          </p:cNvPr>
          <p:cNvSpPr txBox="1"/>
          <p:nvPr/>
        </p:nvSpPr>
        <p:spPr>
          <a:xfrm>
            <a:off x="9823818" y="3006679"/>
            <a:ext cx="1997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8FB34865-DE90-8CDF-E5C0-A69718497ADA}"/>
              </a:ext>
            </a:extLst>
          </p:cNvPr>
          <p:cNvSpPr txBox="1"/>
          <p:nvPr/>
        </p:nvSpPr>
        <p:spPr>
          <a:xfrm>
            <a:off x="10537054" y="2647963"/>
            <a:ext cx="10632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Up to 30 characters</a:t>
            </a:r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FA780AA0-DA61-BCE1-E92F-4947DAC433B3}"/>
              </a:ext>
            </a:extLst>
          </p:cNvPr>
          <p:cNvSpPr txBox="1"/>
          <p:nvPr/>
        </p:nvSpPr>
        <p:spPr>
          <a:xfrm>
            <a:off x="6669743" y="1834372"/>
            <a:ext cx="12912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responding</a:t>
            </a: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8335364E-C5D1-D56E-5F04-5EE09EDF0BF8}"/>
              </a:ext>
            </a:extLst>
          </p:cNvPr>
          <p:cNvSpPr txBox="1"/>
          <p:nvPr/>
        </p:nvSpPr>
        <p:spPr>
          <a:xfrm>
            <a:off x="7683272" y="3176772"/>
            <a:ext cx="1019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Not active with “Not responding”</a:t>
            </a:r>
          </a:p>
        </p:txBody>
      </p: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D5156160-3BA6-36C0-D2A7-0B67ADD89D92}"/>
              </a:ext>
            </a:extLst>
          </p:cNvPr>
          <p:cNvSpPr txBox="1"/>
          <p:nvPr/>
        </p:nvSpPr>
        <p:spPr>
          <a:xfrm>
            <a:off x="11017130" y="3317237"/>
            <a:ext cx="1019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Active without  “Not responding”</a:t>
            </a:r>
          </a:p>
        </p:txBody>
      </p:sp>
      <p:pic>
        <p:nvPicPr>
          <p:cNvPr id="191" name="図 190">
            <a:extLst>
              <a:ext uri="{FF2B5EF4-FFF2-40B4-BE49-F238E27FC236}">
                <a16:creationId xmlns:a16="http://schemas.microsoft.com/office/drawing/2014/main" id="{114B43B1-0A1C-9AF2-2D20-4686AED79A1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752178" y="2890363"/>
            <a:ext cx="2118336" cy="409492"/>
          </a:xfrm>
          <a:prstGeom prst="rect">
            <a:avLst/>
          </a:prstGeom>
        </p:spPr>
      </p:pic>
      <p:pic>
        <p:nvPicPr>
          <p:cNvPr id="193" name="図 192">
            <a:extLst>
              <a:ext uri="{FF2B5EF4-FFF2-40B4-BE49-F238E27FC236}">
                <a16:creationId xmlns:a16="http://schemas.microsoft.com/office/drawing/2014/main" id="{0BD31D15-CF98-D558-C795-1506A52DF510}"/>
              </a:ext>
            </a:extLst>
          </p:cNvPr>
          <p:cNvPicPr>
            <a:picLocks noChangeAspect="1"/>
          </p:cNvPicPr>
          <p:nvPr/>
        </p:nvPicPr>
        <p:blipFill>
          <a:blip r:embed="rId33"/>
          <a:srcRect l="37324" t="11465"/>
          <a:stretch/>
        </p:blipFill>
        <p:spPr>
          <a:xfrm>
            <a:off x="10651538" y="3066010"/>
            <a:ext cx="311356" cy="117529"/>
          </a:xfrm>
          <a:prstGeom prst="rect">
            <a:avLst/>
          </a:prstGeom>
        </p:spPr>
      </p:pic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84658F0A-760D-CA9A-B985-A4CDA97C1659}"/>
              </a:ext>
            </a:extLst>
          </p:cNvPr>
          <p:cNvSpPr txBox="1"/>
          <p:nvPr/>
        </p:nvSpPr>
        <p:spPr>
          <a:xfrm>
            <a:off x="9802319" y="2991421"/>
            <a:ext cx="1997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</a:p>
        </p:txBody>
      </p:sp>
      <p:pic>
        <p:nvPicPr>
          <p:cNvPr id="195" name="グラフィックス 194" descr="右向き指示マーク 単色塗りつぶし">
            <a:extLst>
              <a:ext uri="{FF2B5EF4-FFF2-40B4-BE49-F238E27FC236}">
                <a16:creationId xmlns:a16="http://schemas.microsoft.com/office/drawing/2014/main" id="{83C00EA9-0494-125E-327F-48E60A5EFC3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5213732">
            <a:off x="10137979" y="3218181"/>
            <a:ext cx="505544" cy="505544"/>
          </a:xfrm>
          <a:prstGeom prst="rect">
            <a:avLst/>
          </a:prstGeom>
        </p:spPr>
      </p:pic>
      <p:pic>
        <p:nvPicPr>
          <p:cNvPr id="196" name="グラフィックス 195" descr="右向き指示マーク 単色塗りつぶし">
            <a:extLst>
              <a:ext uri="{FF2B5EF4-FFF2-40B4-BE49-F238E27FC236}">
                <a16:creationId xmlns:a16="http://schemas.microsoft.com/office/drawing/2014/main" id="{47FF1CE0-74FF-CBB2-2865-2EF92A16829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5213732">
            <a:off x="7942249" y="1958632"/>
            <a:ext cx="505544" cy="505544"/>
          </a:xfrm>
          <a:prstGeom prst="rect">
            <a:avLst/>
          </a:prstGeom>
        </p:spPr>
      </p:pic>
      <p:sp>
        <p:nvSpPr>
          <p:cNvPr id="197" name="矢印: 右 196">
            <a:extLst>
              <a:ext uri="{FF2B5EF4-FFF2-40B4-BE49-F238E27FC236}">
                <a16:creationId xmlns:a16="http://schemas.microsoft.com/office/drawing/2014/main" id="{555352F0-1031-2F52-C74A-E03F9B1EF9F5}"/>
              </a:ext>
            </a:extLst>
          </p:cNvPr>
          <p:cNvSpPr/>
          <p:nvPr/>
        </p:nvSpPr>
        <p:spPr>
          <a:xfrm>
            <a:off x="2598962" y="3295719"/>
            <a:ext cx="1616378" cy="759074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/>
                </a:solidFill>
                <a:highlight>
                  <a:srgbClr val="FFFF00"/>
                </a:highlight>
              </a:rPr>
              <a:t>Call</a:t>
            </a:r>
          </a:p>
          <a:p>
            <a:pPr algn="ctr"/>
            <a:r>
              <a:rPr kumimoji="1" lang="en-US" altLang="ja-JP" sz="1000" b="1" dirty="0">
                <a:solidFill>
                  <a:schemeClr val="tx1"/>
                </a:solidFill>
                <a:highlight>
                  <a:srgbClr val="FFFF00"/>
                </a:highlight>
              </a:rPr>
              <a:t>Sound and vibration</a:t>
            </a:r>
            <a:endParaRPr kumimoji="1" lang="ja-JP" altLang="en-US" sz="10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98" name="矢印: 右 197">
            <a:extLst>
              <a:ext uri="{FF2B5EF4-FFF2-40B4-BE49-F238E27FC236}">
                <a16:creationId xmlns:a16="http://schemas.microsoft.com/office/drawing/2014/main" id="{929576F3-1270-8A08-5F72-0F9AB88850DC}"/>
              </a:ext>
            </a:extLst>
          </p:cNvPr>
          <p:cNvSpPr/>
          <p:nvPr/>
        </p:nvSpPr>
        <p:spPr>
          <a:xfrm>
            <a:off x="5522079" y="2304134"/>
            <a:ext cx="647777" cy="365125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99" name="矢印: 右 198">
            <a:extLst>
              <a:ext uri="{FF2B5EF4-FFF2-40B4-BE49-F238E27FC236}">
                <a16:creationId xmlns:a16="http://schemas.microsoft.com/office/drawing/2014/main" id="{57795407-3F5B-3B91-C1E2-3A6D99E54BF3}"/>
              </a:ext>
            </a:extLst>
          </p:cNvPr>
          <p:cNvSpPr/>
          <p:nvPr/>
        </p:nvSpPr>
        <p:spPr>
          <a:xfrm>
            <a:off x="8713264" y="2891964"/>
            <a:ext cx="647777" cy="365125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00" name="矢印: 右 199">
            <a:extLst>
              <a:ext uri="{FF2B5EF4-FFF2-40B4-BE49-F238E27FC236}">
                <a16:creationId xmlns:a16="http://schemas.microsoft.com/office/drawing/2014/main" id="{F614A11F-5EE3-5C8E-736B-21CD7F7A636D}"/>
              </a:ext>
            </a:extLst>
          </p:cNvPr>
          <p:cNvSpPr/>
          <p:nvPr/>
        </p:nvSpPr>
        <p:spPr>
          <a:xfrm>
            <a:off x="459572" y="2917686"/>
            <a:ext cx="647777" cy="365125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Login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2F5B1BD-946A-DB21-31BE-D0573DBC00CA}"/>
              </a:ext>
            </a:extLst>
          </p:cNvPr>
          <p:cNvSpPr/>
          <p:nvPr/>
        </p:nvSpPr>
        <p:spPr>
          <a:xfrm>
            <a:off x="10614938" y="194407"/>
            <a:ext cx="1472338" cy="33601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</a:rPr>
              <a:t>&lt;Callee&gt;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3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3020" y="78104"/>
            <a:ext cx="1218897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Tasks Not available</a:t>
            </a:r>
            <a:endParaRPr lang="ja-JP" alt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69" name="図 168">
            <a:extLst>
              <a:ext uri="{FF2B5EF4-FFF2-40B4-BE49-F238E27FC236}">
                <a16:creationId xmlns:a16="http://schemas.microsoft.com/office/drawing/2014/main" id="{87C94133-136A-FFF7-B9D1-683DBA30F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15" y="982614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0" name="図 169">
            <a:extLst>
              <a:ext uri="{FF2B5EF4-FFF2-40B4-BE49-F238E27FC236}">
                <a16:creationId xmlns:a16="http://schemas.microsoft.com/office/drawing/2014/main" id="{22B40993-3949-4814-2F2D-B6F959869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985" y="1426452"/>
            <a:ext cx="992737" cy="246236"/>
          </a:xfrm>
          <a:prstGeom prst="rect">
            <a:avLst/>
          </a:prstGeom>
        </p:spPr>
      </p:pic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AEEB9DE4-A662-CD7E-55B5-D1501D899149}"/>
              </a:ext>
            </a:extLst>
          </p:cNvPr>
          <p:cNvSpPr txBox="1"/>
          <p:nvPr/>
        </p:nvSpPr>
        <p:spPr>
          <a:xfrm>
            <a:off x="420870" y="1360759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Modification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2" name="図 171">
            <a:extLst>
              <a:ext uri="{FF2B5EF4-FFF2-40B4-BE49-F238E27FC236}">
                <a16:creationId xmlns:a16="http://schemas.microsoft.com/office/drawing/2014/main" id="{B43EBB82-6AF9-6AB9-469D-8F2D1D04A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91" y="1727247"/>
            <a:ext cx="2243243" cy="3621730"/>
          </a:xfrm>
          <a:prstGeom prst="rect">
            <a:avLst/>
          </a:prstGeom>
        </p:spPr>
      </p:pic>
      <p:pic>
        <p:nvPicPr>
          <p:cNvPr id="173" name="図 172">
            <a:extLst>
              <a:ext uri="{FF2B5EF4-FFF2-40B4-BE49-F238E27FC236}">
                <a16:creationId xmlns:a16="http://schemas.microsoft.com/office/drawing/2014/main" id="{AF5A0481-1205-E071-1C7C-0E1BEC5C6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08" y="2943017"/>
            <a:ext cx="2119334" cy="485434"/>
          </a:xfrm>
          <a:prstGeom prst="rect">
            <a:avLst/>
          </a:prstGeom>
        </p:spPr>
      </p:pic>
      <p:pic>
        <p:nvPicPr>
          <p:cNvPr id="174" name="図 173">
            <a:extLst>
              <a:ext uri="{FF2B5EF4-FFF2-40B4-BE49-F238E27FC236}">
                <a16:creationId xmlns:a16="http://schemas.microsoft.com/office/drawing/2014/main" id="{0BF34755-B9A9-0352-BDF7-27CF06E5B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767901" y="1856803"/>
            <a:ext cx="1784986" cy="272034"/>
          </a:xfrm>
          <a:prstGeom prst="rect">
            <a:avLst/>
          </a:prstGeom>
        </p:spPr>
      </p:pic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57C6CA90-4D9B-645D-41B0-C7365ADE6E76}"/>
              </a:ext>
            </a:extLst>
          </p:cNvPr>
          <p:cNvSpPr txBox="1"/>
          <p:nvPr/>
        </p:nvSpPr>
        <p:spPr>
          <a:xfrm rot="5400000">
            <a:off x="2176353" y="189683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176" name="図 175">
            <a:extLst>
              <a:ext uri="{FF2B5EF4-FFF2-40B4-BE49-F238E27FC236}">
                <a16:creationId xmlns:a16="http://schemas.microsoft.com/office/drawing/2014/main" id="{4E14A0BE-A3C2-E912-40B9-0852C3FB67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3429" y="1939475"/>
            <a:ext cx="220999" cy="106689"/>
          </a:xfrm>
          <a:prstGeom prst="rect">
            <a:avLst/>
          </a:prstGeom>
        </p:spPr>
      </p:pic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CEC5FAE4-1A6D-69FC-AF4D-90FBE6A74342}"/>
              </a:ext>
            </a:extLst>
          </p:cNvPr>
          <p:cNvSpPr txBox="1"/>
          <p:nvPr/>
        </p:nvSpPr>
        <p:spPr>
          <a:xfrm>
            <a:off x="620434" y="1652785"/>
            <a:ext cx="7120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status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8" name="図 177">
            <a:extLst>
              <a:ext uri="{FF2B5EF4-FFF2-40B4-BE49-F238E27FC236}">
                <a16:creationId xmlns:a16="http://schemas.microsoft.com/office/drawing/2014/main" id="{6B562311-DD86-4904-70AB-A25E6A1CD2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787066" y="2438324"/>
            <a:ext cx="1784986" cy="272034"/>
          </a:xfrm>
          <a:prstGeom prst="rect">
            <a:avLst/>
          </a:prstGeom>
        </p:spPr>
      </p:pic>
      <p:pic>
        <p:nvPicPr>
          <p:cNvPr id="179" name="図 178">
            <a:extLst>
              <a:ext uri="{FF2B5EF4-FFF2-40B4-BE49-F238E27FC236}">
                <a16:creationId xmlns:a16="http://schemas.microsoft.com/office/drawing/2014/main" id="{AD4CFEBD-9D11-BF54-89F1-11E4C57EE8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159" y="2513069"/>
            <a:ext cx="1151434" cy="143076"/>
          </a:xfrm>
          <a:prstGeom prst="rect">
            <a:avLst/>
          </a:prstGeom>
        </p:spPr>
      </p:pic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ECD41D75-A388-6C1C-A27A-9DD0A76E7AC8}"/>
              </a:ext>
            </a:extLst>
          </p:cNvPr>
          <p:cNvSpPr txBox="1"/>
          <p:nvPr/>
        </p:nvSpPr>
        <p:spPr>
          <a:xfrm>
            <a:off x="639599" y="2234306"/>
            <a:ext cx="5196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図 180">
            <a:extLst>
              <a:ext uri="{FF2B5EF4-FFF2-40B4-BE49-F238E27FC236}">
                <a16:creationId xmlns:a16="http://schemas.microsoft.com/office/drawing/2014/main" id="{FE3881D8-638F-9806-7243-D09F529A6F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441" y="1918370"/>
            <a:ext cx="1047164" cy="170577"/>
          </a:xfrm>
          <a:prstGeom prst="rect">
            <a:avLst/>
          </a:prstGeom>
        </p:spPr>
      </p:pic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177B207D-7B3B-A005-5E09-D63D727BBC56}"/>
              </a:ext>
            </a:extLst>
          </p:cNvPr>
          <p:cNvSpPr txBox="1"/>
          <p:nvPr/>
        </p:nvSpPr>
        <p:spPr>
          <a:xfrm>
            <a:off x="807283" y="1897642"/>
            <a:ext cx="1373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available</a:t>
            </a:r>
          </a:p>
        </p:txBody>
      </p:sp>
      <p:pic>
        <p:nvPicPr>
          <p:cNvPr id="183" name="図 182">
            <a:extLst>
              <a:ext uri="{FF2B5EF4-FFF2-40B4-BE49-F238E27FC236}">
                <a16:creationId xmlns:a16="http://schemas.microsoft.com/office/drawing/2014/main" id="{75742132-25D8-1963-100A-6692988CB9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8212" y="3077381"/>
            <a:ext cx="403393" cy="157022"/>
          </a:xfrm>
          <a:prstGeom prst="rect">
            <a:avLst/>
          </a:prstGeom>
        </p:spPr>
      </p:pic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2A56E490-01C9-5EFC-DE50-3154EF7A91D1}"/>
              </a:ext>
            </a:extLst>
          </p:cNvPr>
          <p:cNvSpPr txBox="1"/>
          <p:nvPr/>
        </p:nvSpPr>
        <p:spPr>
          <a:xfrm>
            <a:off x="616756" y="3067462"/>
            <a:ext cx="1997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8FB34865-DE90-8CDF-E5C0-A69718497ADA}"/>
              </a:ext>
            </a:extLst>
          </p:cNvPr>
          <p:cNvSpPr txBox="1"/>
          <p:nvPr/>
        </p:nvSpPr>
        <p:spPr>
          <a:xfrm>
            <a:off x="1329992" y="2708746"/>
            <a:ext cx="10632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30 characters</a:t>
            </a:r>
          </a:p>
        </p:txBody>
      </p: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D5156160-3BA6-36C0-D2A7-0B67ADD89D92}"/>
              </a:ext>
            </a:extLst>
          </p:cNvPr>
          <p:cNvSpPr txBox="1"/>
          <p:nvPr/>
        </p:nvSpPr>
        <p:spPr>
          <a:xfrm>
            <a:off x="1810068" y="3378020"/>
            <a:ext cx="1019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Active without  “Not responding”</a:t>
            </a:r>
          </a:p>
        </p:txBody>
      </p:sp>
      <p:pic>
        <p:nvPicPr>
          <p:cNvPr id="191" name="図 190">
            <a:extLst>
              <a:ext uri="{FF2B5EF4-FFF2-40B4-BE49-F238E27FC236}">
                <a16:creationId xmlns:a16="http://schemas.microsoft.com/office/drawing/2014/main" id="{114B43B1-0A1C-9AF2-2D20-4686AED79A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116" y="2951146"/>
            <a:ext cx="2118336" cy="409492"/>
          </a:xfrm>
          <a:prstGeom prst="rect">
            <a:avLst/>
          </a:prstGeom>
        </p:spPr>
      </p:pic>
      <p:pic>
        <p:nvPicPr>
          <p:cNvPr id="193" name="図 192">
            <a:extLst>
              <a:ext uri="{FF2B5EF4-FFF2-40B4-BE49-F238E27FC236}">
                <a16:creationId xmlns:a16="http://schemas.microsoft.com/office/drawing/2014/main" id="{0BD31D15-CF98-D558-C795-1506A52DF51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7324" t="11465"/>
          <a:stretch/>
        </p:blipFill>
        <p:spPr>
          <a:xfrm>
            <a:off x="1444476" y="3126793"/>
            <a:ext cx="311356" cy="117529"/>
          </a:xfrm>
          <a:prstGeom prst="rect">
            <a:avLst/>
          </a:prstGeom>
        </p:spPr>
      </p:pic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84658F0A-760D-CA9A-B985-A4CDA97C1659}"/>
              </a:ext>
            </a:extLst>
          </p:cNvPr>
          <p:cNvSpPr txBox="1"/>
          <p:nvPr/>
        </p:nvSpPr>
        <p:spPr>
          <a:xfrm>
            <a:off x="595257" y="3052204"/>
            <a:ext cx="1997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</a:p>
        </p:txBody>
      </p:sp>
      <p:pic>
        <p:nvPicPr>
          <p:cNvPr id="195" name="グラフィックス 194" descr="右向き指示マーク 単色塗りつぶし">
            <a:extLst>
              <a:ext uri="{FF2B5EF4-FFF2-40B4-BE49-F238E27FC236}">
                <a16:creationId xmlns:a16="http://schemas.microsoft.com/office/drawing/2014/main" id="{83C00EA9-0494-125E-327F-48E60A5EFC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5213732">
            <a:off x="930917" y="3278964"/>
            <a:ext cx="505544" cy="505544"/>
          </a:xfrm>
          <a:prstGeom prst="rect">
            <a:avLst/>
          </a:prstGeom>
        </p:spPr>
      </p:pic>
      <p:pic>
        <p:nvPicPr>
          <p:cNvPr id="132" name="図 131">
            <a:extLst>
              <a:ext uri="{FF2B5EF4-FFF2-40B4-BE49-F238E27FC236}">
                <a16:creationId xmlns:a16="http://schemas.microsoft.com/office/drawing/2014/main" id="{CD8A7104-FAD2-9934-2C9D-B442A5B741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42428" y="3440635"/>
            <a:ext cx="335309" cy="114310"/>
          </a:xfrm>
          <a:prstGeom prst="rect">
            <a:avLst/>
          </a:prstGeom>
        </p:spPr>
      </p:pic>
      <p:pic>
        <p:nvPicPr>
          <p:cNvPr id="133" name="図 132">
            <a:extLst>
              <a:ext uri="{FF2B5EF4-FFF2-40B4-BE49-F238E27FC236}">
                <a16:creationId xmlns:a16="http://schemas.microsoft.com/office/drawing/2014/main" id="{19542A15-9007-0019-734B-9AD30E51D1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95" y="990621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4" name="図 133">
            <a:extLst>
              <a:ext uri="{FF2B5EF4-FFF2-40B4-BE49-F238E27FC236}">
                <a16:creationId xmlns:a16="http://schemas.microsoft.com/office/drawing/2014/main" id="{5AAABDE6-54F0-B3A2-12CB-CE7CC92B6D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86127" y="5362203"/>
            <a:ext cx="525826" cy="455687"/>
          </a:xfrm>
          <a:prstGeom prst="rect">
            <a:avLst/>
          </a:prstGeom>
        </p:spPr>
      </p:pic>
      <p:pic>
        <p:nvPicPr>
          <p:cNvPr id="135" name="図 134">
            <a:extLst>
              <a:ext uri="{FF2B5EF4-FFF2-40B4-BE49-F238E27FC236}">
                <a16:creationId xmlns:a16="http://schemas.microsoft.com/office/drawing/2014/main" id="{EA04DC24-8961-9109-B5A9-A94A6B18529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73150" y="1436379"/>
            <a:ext cx="2176253" cy="2674632"/>
          </a:xfrm>
          <a:prstGeom prst="rect">
            <a:avLst/>
          </a:prstGeom>
        </p:spPr>
      </p:pic>
      <p:pic>
        <p:nvPicPr>
          <p:cNvPr id="136" name="図 135">
            <a:extLst>
              <a:ext uri="{FF2B5EF4-FFF2-40B4-BE49-F238E27FC236}">
                <a16:creationId xmlns:a16="http://schemas.microsoft.com/office/drawing/2014/main" id="{C6120D29-2565-1C72-CFA3-BED24F794A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1" b="-286"/>
          <a:stretch/>
        </p:blipFill>
        <p:spPr>
          <a:xfrm>
            <a:off x="3109795" y="5466011"/>
            <a:ext cx="2302158" cy="527329"/>
          </a:xfrm>
          <a:prstGeom prst="rect">
            <a:avLst/>
          </a:prstGeom>
        </p:spPr>
      </p:pic>
      <p:pic>
        <p:nvPicPr>
          <p:cNvPr id="137" name="図 136">
            <a:extLst>
              <a:ext uri="{FF2B5EF4-FFF2-40B4-BE49-F238E27FC236}">
                <a16:creationId xmlns:a16="http://schemas.microsoft.com/office/drawing/2014/main" id="{CE9E9FDC-BF28-5BF1-1287-597344A415F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73150" y="5502408"/>
            <a:ext cx="2105388" cy="296433"/>
          </a:xfrm>
          <a:prstGeom prst="rect">
            <a:avLst/>
          </a:prstGeom>
        </p:spPr>
      </p:pic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3765C633-7272-BE51-EED6-30619CBDA2A1}"/>
              </a:ext>
            </a:extLst>
          </p:cNvPr>
          <p:cNvSpPr txBox="1"/>
          <p:nvPr/>
        </p:nvSpPr>
        <p:spPr>
          <a:xfrm>
            <a:off x="3222628" y="5704918"/>
            <a:ext cx="35458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kumimoji="1" lang="ja-JP" altLang="en-US" sz="5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9" name="グラフィックス 138" descr="チェックリスト 単色塗りつぶし">
            <a:extLst>
              <a:ext uri="{FF2B5EF4-FFF2-40B4-BE49-F238E27FC236}">
                <a16:creationId xmlns:a16="http://schemas.microsoft.com/office/drawing/2014/main" id="{C1272D9C-168E-5C4A-BD08-E985873CB7D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295182" y="5532042"/>
            <a:ext cx="203064" cy="203064"/>
          </a:xfrm>
          <a:prstGeom prst="rect">
            <a:avLst/>
          </a:prstGeom>
        </p:spPr>
      </p:pic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033EA0DE-84E7-228F-F67A-9978DFBF05BC}"/>
              </a:ext>
            </a:extLst>
          </p:cNvPr>
          <p:cNvSpPr txBox="1"/>
          <p:nvPr/>
        </p:nvSpPr>
        <p:spPr>
          <a:xfrm>
            <a:off x="3665834" y="5704918"/>
            <a:ext cx="2568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1" name="グラフィックス 140" descr="ユーザー 単色塗りつぶし">
            <a:extLst>
              <a:ext uri="{FF2B5EF4-FFF2-40B4-BE49-F238E27FC236}">
                <a16:creationId xmlns:a16="http://schemas.microsoft.com/office/drawing/2014/main" id="{F4993B48-850C-BB5E-21B1-828DA484AA7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677404" y="5532042"/>
            <a:ext cx="224763" cy="224763"/>
          </a:xfrm>
          <a:prstGeom prst="rect">
            <a:avLst/>
          </a:prstGeom>
        </p:spPr>
      </p:pic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A454197B-908A-CEFF-42B7-38DEE5D5B6B9}"/>
              </a:ext>
            </a:extLst>
          </p:cNvPr>
          <p:cNvSpPr txBox="1"/>
          <p:nvPr/>
        </p:nvSpPr>
        <p:spPr>
          <a:xfrm>
            <a:off x="3969981" y="5704918"/>
            <a:ext cx="45076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" name="グラフィックス 142" descr="日毎カレンダー 単色塗りつぶし">
            <a:extLst>
              <a:ext uri="{FF2B5EF4-FFF2-40B4-BE49-F238E27FC236}">
                <a16:creationId xmlns:a16="http://schemas.microsoft.com/office/drawing/2014/main" id="{0ED34B9D-C8FA-EAB1-5A40-98673485242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083050" y="5532041"/>
            <a:ext cx="224763" cy="224763"/>
          </a:xfrm>
          <a:prstGeom prst="rect">
            <a:avLst/>
          </a:prstGeom>
        </p:spPr>
      </p:pic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EF4C8444-B43A-BF3C-0951-5D3CB26D0823}"/>
              </a:ext>
            </a:extLst>
          </p:cNvPr>
          <p:cNvSpPr txBox="1"/>
          <p:nvPr/>
        </p:nvSpPr>
        <p:spPr>
          <a:xfrm>
            <a:off x="4405115" y="5714316"/>
            <a:ext cx="4956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28274BF5-B797-AC56-D201-34A99B672AA0}"/>
              </a:ext>
            </a:extLst>
          </p:cNvPr>
          <p:cNvSpPr txBox="1"/>
          <p:nvPr/>
        </p:nvSpPr>
        <p:spPr>
          <a:xfrm>
            <a:off x="4887691" y="5716221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6" name="グラフィックス 145" descr="棒グラフ 単色塗りつぶし">
            <a:extLst>
              <a:ext uri="{FF2B5EF4-FFF2-40B4-BE49-F238E27FC236}">
                <a16:creationId xmlns:a16="http://schemas.microsoft.com/office/drawing/2014/main" id="{131CDF49-E08B-8098-0A3E-06B95955C86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516129" y="5517253"/>
            <a:ext cx="254337" cy="254337"/>
          </a:xfrm>
          <a:prstGeom prst="rect">
            <a:avLst/>
          </a:prstGeom>
        </p:spPr>
      </p:pic>
      <p:pic>
        <p:nvPicPr>
          <p:cNvPr id="147" name="グラフィックス 146" descr="歯車 1 つ 単色塗りつぶし">
            <a:extLst>
              <a:ext uri="{FF2B5EF4-FFF2-40B4-BE49-F238E27FC236}">
                <a16:creationId xmlns:a16="http://schemas.microsoft.com/office/drawing/2014/main" id="{8AD7CAF2-1D2B-D888-5D17-38C81CEBDC1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950284" y="5517253"/>
            <a:ext cx="246888" cy="246888"/>
          </a:xfrm>
          <a:prstGeom prst="rect">
            <a:avLst/>
          </a:prstGeom>
        </p:spPr>
      </p:pic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B2B722E6-7109-E02F-AB0F-F4AE4E136DA9}"/>
              </a:ext>
            </a:extLst>
          </p:cNvPr>
          <p:cNvSpPr txBox="1"/>
          <p:nvPr/>
        </p:nvSpPr>
        <p:spPr>
          <a:xfrm>
            <a:off x="3109795" y="1434474"/>
            <a:ext cx="119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F9D6261F-E812-5FD4-5AA5-C3CD115607A4}"/>
              </a:ext>
            </a:extLst>
          </p:cNvPr>
          <p:cNvSpPr txBox="1"/>
          <p:nvPr/>
        </p:nvSpPr>
        <p:spPr>
          <a:xfrm>
            <a:off x="4292065" y="1449863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図 149">
            <a:extLst>
              <a:ext uri="{FF2B5EF4-FFF2-40B4-BE49-F238E27FC236}">
                <a16:creationId xmlns:a16="http://schemas.microsoft.com/office/drawing/2014/main" id="{7EDC943E-97D4-6C35-305D-8390BC108B8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09795" y="1767477"/>
            <a:ext cx="2302158" cy="1341693"/>
          </a:xfrm>
          <a:prstGeom prst="rect">
            <a:avLst/>
          </a:prstGeom>
        </p:spPr>
      </p:pic>
      <p:pic>
        <p:nvPicPr>
          <p:cNvPr id="151" name="図 150">
            <a:extLst>
              <a:ext uri="{FF2B5EF4-FFF2-40B4-BE49-F238E27FC236}">
                <a16:creationId xmlns:a16="http://schemas.microsoft.com/office/drawing/2014/main" id="{985DDB78-2871-F07F-44D3-7D32F8C9DEF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232793" y="2182919"/>
            <a:ext cx="1059272" cy="732247"/>
          </a:xfrm>
          <a:prstGeom prst="rect">
            <a:avLst/>
          </a:prstGeom>
        </p:spPr>
      </p:pic>
      <p:pic>
        <p:nvPicPr>
          <p:cNvPr id="152" name="図 151">
            <a:extLst>
              <a:ext uri="{FF2B5EF4-FFF2-40B4-BE49-F238E27FC236}">
                <a16:creationId xmlns:a16="http://schemas.microsoft.com/office/drawing/2014/main" id="{3B96377A-F09A-10D7-B286-95DCCF02666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910415" y="2712778"/>
            <a:ext cx="403895" cy="266723"/>
          </a:xfrm>
          <a:prstGeom prst="rect">
            <a:avLst/>
          </a:prstGeom>
        </p:spPr>
      </p:pic>
      <p:pic>
        <p:nvPicPr>
          <p:cNvPr id="153" name="図 152">
            <a:extLst>
              <a:ext uri="{FF2B5EF4-FFF2-40B4-BE49-F238E27FC236}">
                <a16:creationId xmlns:a16="http://schemas.microsoft.com/office/drawing/2014/main" id="{E3E2A2A2-96C8-421C-251F-ACC0E4C3B49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217093" y="2485744"/>
            <a:ext cx="633760" cy="210579"/>
          </a:xfrm>
          <a:prstGeom prst="rect">
            <a:avLst/>
          </a:prstGeom>
        </p:spPr>
      </p:pic>
      <p:pic>
        <p:nvPicPr>
          <p:cNvPr id="154" name="グラフィックス 153" descr="時計 単色塗りつぶし">
            <a:extLst>
              <a:ext uri="{FF2B5EF4-FFF2-40B4-BE49-F238E27FC236}">
                <a16:creationId xmlns:a16="http://schemas.microsoft.com/office/drawing/2014/main" id="{B989E6D9-49A3-418E-59B8-FB42F330DF1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234545" y="2881198"/>
            <a:ext cx="127169" cy="127169"/>
          </a:xfrm>
          <a:prstGeom prst="rect">
            <a:avLst/>
          </a:prstGeom>
        </p:spPr>
      </p:pic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260CE180-2240-D469-00DF-D05DC4B774FA}"/>
              </a:ext>
            </a:extLst>
          </p:cNvPr>
          <p:cNvSpPr txBox="1"/>
          <p:nvPr/>
        </p:nvSpPr>
        <p:spPr>
          <a:xfrm>
            <a:off x="3322880" y="2849196"/>
            <a:ext cx="11198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  13:09:00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6" name="図 155">
            <a:extLst>
              <a:ext uri="{FF2B5EF4-FFF2-40B4-BE49-F238E27FC236}">
                <a16:creationId xmlns:a16="http://schemas.microsoft.com/office/drawing/2014/main" id="{1FCBE948-61C5-428B-81ED-CB82B2254EA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130488" y="1873214"/>
            <a:ext cx="179594" cy="266723"/>
          </a:xfrm>
          <a:prstGeom prst="rect">
            <a:avLst/>
          </a:prstGeom>
        </p:spPr>
      </p:pic>
      <p:pic>
        <p:nvPicPr>
          <p:cNvPr id="157" name="図 156">
            <a:extLst>
              <a:ext uri="{FF2B5EF4-FFF2-40B4-BE49-F238E27FC236}">
                <a16:creationId xmlns:a16="http://schemas.microsoft.com/office/drawing/2014/main" id="{18FF28AC-58BF-33D8-0E12-0BA69BB67D0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233783" y="1917562"/>
            <a:ext cx="547220" cy="266723"/>
          </a:xfrm>
          <a:prstGeom prst="rect">
            <a:avLst/>
          </a:prstGeom>
        </p:spPr>
      </p:pic>
      <p:sp>
        <p:nvSpPr>
          <p:cNvPr id="158" name="四角形: 角を丸くする 157">
            <a:extLst>
              <a:ext uri="{FF2B5EF4-FFF2-40B4-BE49-F238E27FC236}">
                <a16:creationId xmlns:a16="http://schemas.microsoft.com/office/drawing/2014/main" id="{8DAD8B8D-2894-B6E7-C28E-AE258C7C7439}"/>
              </a:ext>
            </a:extLst>
          </p:cNvPr>
          <p:cNvSpPr/>
          <p:nvPr/>
        </p:nvSpPr>
        <p:spPr>
          <a:xfrm>
            <a:off x="3230120" y="1845000"/>
            <a:ext cx="1847553" cy="210578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 LINE /  CNC OP20</a:t>
            </a:r>
            <a:endParaRPr kumimoji="1" lang="ja-JP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663D268D-E43E-5D85-9E84-A00BECEB203C}"/>
              </a:ext>
            </a:extLst>
          </p:cNvPr>
          <p:cNvSpPr txBox="1"/>
          <p:nvPr/>
        </p:nvSpPr>
        <p:spPr>
          <a:xfrm>
            <a:off x="3202485" y="2056591"/>
            <a:ext cx="193994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     :  Machine Breakdown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  : 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        : Not available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Caller          : Kittisak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Nominate    :  Soraya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  :  Soraya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Elapsed time : 00:01:02</a:t>
            </a:r>
            <a:endParaRPr kumimoji="1" lang="ja-JP" altLang="en-US" sz="7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0" name="グラフィックス 159" descr="右向き指示マーク 単色塗りつぶし">
            <a:extLst>
              <a:ext uri="{FF2B5EF4-FFF2-40B4-BE49-F238E27FC236}">
                <a16:creationId xmlns:a16="http://schemas.microsoft.com/office/drawing/2014/main" id="{AF4EF4F3-5E73-8219-4FA9-193DEE9344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5213732">
            <a:off x="4956425" y="2892794"/>
            <a:ext cx="505544" cy="505544"/>
          </a:xfrm>
          <a:prstGeom prst="rect">
            <a:avLst/>
          </a:prstGeom>
        </p:spPr>
      </p:pic>
      <p:pic>
        <p:nvPicPr>
          <p:cNvPr id="161" name="図 160">
            <a:extLst>
              <a:ext uri="{FF2B5EF4-FFF2-40B4-BE49-F238E27FC236}">
                <a16:creationId xmlns:a16="http://schemas.microsoft.com/office/drawing/2014/main" id="{C3039663-41AA-77EE-FBF7-5635A9E4F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61" y="982614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2" name="図 161">
            <a:extLst>
              <a:ext uri="{FF2B5EF4-FFF2-40B4-BE49-F238E27FC236}">
                <a16:creationId xmlns:a16="http://schemas.microsoft.com/office/drawing/2014/main" id="{C812ADDC-48B4-05EF-DC23-51FC9C21D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931" y="1426452"/>
            <a:ext cx="992737" cy="246236"/>
          </a:xfrm>
          <a:prstGeom prst="rect">
            <a:avLst/>
          </a:prstGeom>
        </p:spPr>
      </p:pic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38BCFBEB-7F4F-FE38-B27D-0F8AC0E17E08}"/>
              </a:ext>
            </a:extLst>
          </p:cNvPr>
          <p:cNvSpPr txBox="1"/>
          <p:nvPr/>
        </p:nvSpPr>
        <p:spPr>
          <a:xfrm>
            <a:off x="6425816" y="1360759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Modification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4" name="図 163">
            <a:extLst>
              <a:ext uri="{FF2B5EF4-FFF2-40B4-BE49-F238E27FC236}">
                <a16:creationId xmlns:a16="http://schemas.microsoft.com/office/drawing/2014/main" id="{D2262CE5-DA9B-1B7F-7627-B37CB83DE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537" y="1727247"/>
            <a:ext cx="2243243" cy="3621730"/>
          </a:xfrm>
          <a:prstGeom prst="rect">
            <a:avLst/>
          </a:prstGeom>
        </p:spPr>
      </p:pic>
      <p:pic>
        <p:nvPicPr>
          <p:cNvPr id="165" name="図 164">
            <a:extLst>
              <a:ext uri="{FF2B5EF4-FFF2-40B4-BE49-F238E27FC236}">
                <a16:creationId xmlns:a16="http://schemas.microsoft.com/office/drawing/2014/main" id="{913505E0-4C76-470D-7EE7-27FD75CD8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254" y="2943017"/>
            <a:ext cx="2119334" cy="485434"/>
          </a:xfrm>
          <a:prstGeom prst="rect">
            <a:avLst/>
          </a:prstGeom>
        </p:spPr>
      </p:pic>
      <p:pic>
        <p:nvPicPr>
          <p:cNvPr id="166" name="図 165">
            <a:extLst>
              <a:ext uri="{FF2B5EF4-FFF2-40B4-BE49-F238E27FC236}">
                <a16:creationId xmlns:a16="http://schemas.microsoft.com/office/drawing/2014/main" id="{2C2377E4-F627-9974-7588-10A7C5EDFD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6772847" y="1856803"/>
            <a:ext cx="1784986" cy="272034"/>
          </a:xfrm>
          <a:prstGeom prst="rect">
            <a:avLst/>
          </a:prstGeom>
        </p:spPr>
      </p:pic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D26F14B5-85CF-8967-F8AA-76B8096352DF}"/>
              </a:ext>
            </a:extLst>
          </p:cNvPr>
          <p:cNvSpPr txBox="1"/>
          <p:nvPr/>
        </p:nvSpPr>
        <p:spPr>
          <a:xfrm rot="5400000">
            <a:off x="8181299" y="189683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168" name="図 167">
            <a:extLst>
              <a:ext uri="{FF2B5EF4-FFF2-40B4-BE49-F238E27FC236}">
                <a16:creationId xmlns:a16="http://schemas.microsoft.com/office/drawing/2014/main" id="{4E508B12-16E7-8DDA-525E-35B55EFDEC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8375" y="1939475"/>
            <a:ext cx="220999" cy="106689"/>
          </a:xfrm>
          <a:prstGeom prst="rect">
            <a:avLst/>
          </a:prstGeom>
        </p:spPr>
      </p:pic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1DD61BD7-2AD0-8BC4-F222-1D7CE7239D38}"/>
              </a:ext>
            </a:extLst>
          </p:cNvPr>
          <p:cNvSpPr txBox="1"/>
          <p:nvPr/>
        </p:nvSpPr>
        <p:spPr>
          <a:xfrm>
            <a:off x="6625380" y="1652785"/>
            <a:ext cx="7120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status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7" name="図 186">
            <a:extLst>
              <a:ext uri="{FF2B5EF4-FFF2-40B4-BE49-F238E27FC236}">
                <a16:creationId xmlns:a16="http://schemas.microsoft.com/office/drawing/2014/main" id="{83EB5E5A-243B-373A-3EF7-A6D56EE6D4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6792012" y="2438324"/>
            <a:ext cx="1784986" cy="272034"/>
          </a:xfrm>
          <a:prstGeom prst="rect">
            <a:avLst/>
          </a:prstGeom>
        </p:spPr>
      </p:pic>
      <p:pic>
        <p:nvPicPr>
          <p:cNvPr id="188" name="図 187">
            <a:extLst>
              <a:ext uri="{FF2B5EF4-FFF2-40B4-BE49-F238E27FC236}">
                <a16:creationId xmlns:a16="http://schemas.microsoft.com/office/drawing/2014/main" id="{68791DC4-02CD-7EB4-B069-973F31A0AA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7105" y="2513069"/>
            <a:ext cx="1151434" cy="143076"/>
          </a:xfrm>
          <a:prstGeom prst="rect">
            <a:avLst/>
          </a:prstGeom>
        </p:spPr>
      </p:pic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21E6AC4F-FE41-33FC-7B7D-A4221EEA625F}"/>
              </a:ext>
            </a:extLst>
          </p:cNvPr>
          <p:cNvSpPr txBox="1"/>
          <p:nvPr/>
        </p:nvSpPr>
        <p:spPr>
          <a:xfrm>
            <a:off x="6644545" y="2234306"/>
            <a:ext cx="5196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2" name="図 191">
            <a:extLst>
              <a:ext uri="{FF2B5EF4-FFF2-40B4-BE49-F238E27FC236}">
                <a16:creationId xmlns:a16="http://schemas.microsoft.com/office/drawing/2014/main" id="{F5819227-16D5-E8B3-4545-793AB741BD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9387" y="1918370"/>
            <a:ext cx="1047164" cy="170577"/>
          </a:xfrm>
          <a:prstGeom prst="rect">
            <a:avLst/>
          </a:prstGeom>
        </p:spPr>
      </p:pic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B4D3B5BF-EE4F-2DC6-2DA0-E4881411EBD7}"/>
              </a:ext>
            </a:extLst>
          </p:cNvPr>
          <p:cNvSpPr txBox="1"/>
          <p:nvPr/>
        </p:nvSpPr>
        <p:spPr>
          <a:xfrm>
            <a:off x="6812229" y="1897642"/>
            <a:ext cx="1373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available</a:t>
            </a:r>
          </a:p>
        </p:txBody>
      </p:sp>
      <p:pic>
        <p:nvPicPr>
          <p:cNvPr id="197" name="図 196">
            <a:extLst>
              <a:ext uri="{FF2B5EF4-FFF2-40B4-BE49-F238E27FC236}">
                <a16:creationId xmlns:a16="http://schemas.microsoft.com/office/drawing/2014/main" id="{E72DEDBF-FE80-4B99-8E5D-1D848E918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3158" y="3077381"/>
            <a:ext cx="403393" cy="157022"/>
          </a:xfrm>
          <a:prstGeom prst="rect">
            <a:avLst/>
          </a:prstGeom>
        </p:spPr>
      </p:pic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D0C47E7B-7963-66E0-3251-C447CDF755F9}"/>
              </a:ext>
            </a:extLst>
          </p:cNvPr>
          <p:cNvSpPr txBox="1"/>
          <p:nvPr/>
        </p:nvSpPr>
        <p:spPr>
          <a:xfrm>
            <a:off x="6621702" y="3067462"/>
            <a:ext cx="1997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</a:p>
        </p:txBody>
      </p: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9556E5EE-4862-75D7-7DBC-EEE9AE7DEB92}"/>
              </a:ext>
            </a:extLst>
          </p:cNvPr>
          <p:cNvSpPr txBox="1"/>
          <p:nvPr/>
        </p:nvSpPr>
        <p:spPr>
          <a:xfrm>
            <a:off x="9831868" y="2788883"/>
            <a:ext cx="10632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Up to 30 characters</a:t>
            </a:r>
          </a:p>
        </p:txBody>
      </p:sp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6811BC6D-13B3-C16C-65F2-E3849CB8F459}"/>
              </a:ext>
            </a:extLst>
          </p:cNvPr>
          <p:cNvSpPr txBox="1"/>
          <p:nvPr/>
        </p:nvSpPr>
        <p:spPr>
          <a:xfrm>
            <a:off x="9745845" y="3427900"/>
            <a:ext cx="1019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Active without  “Not responding”</a:t>
            </a:r>
          </a:p>
        </p:txBody>
      </p:sp>
      <p:pic>
        <p:nvPicPr>
          <p:cNvPr id="201" name="図 200">
            <a:extLst>
              <a:ext uri="{FF2B5EF4-FFF2-40B4-BE49-F238E27FC236}">
                <a16:creationId xmlns:a16="http://schemas.microsoft.com/office/drawing/2014/main" id="{4FF2D12C-C821-61A4-E27A-2B17222105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0062" y="2951146"/>
            <a:ext cx="2118336" cy="409492"/>
          </a:xfrm>
          <a:prstGeom prst="rect">
            <a:avLst/>
          </a:prstGeom>
        </p:spPr>
      </p:pic>
      <p:pic>
        <p:nvPicPr>
          <p:cNvPr id="202" name="図 201">
            <a:extLst>
              <a:ext uri="{FF2B5EF4-FFF2-40B4-BE49-F238E27FC236}">
                <a16:creationId xmlns:a16="http://schemas.microsoft.com/office/drawing/2014/main" id="{AB2140CD-E549-CF05-0E1D-AAC5F6AEACA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7324" t="11465"/>
          <a:stretch/>
        </p:blipFill>
        <p:spPr>
          <a:xfrm>
            <a:off x="7449422" y="3126793"/>
            <a:ext cx="311356" cy="117529"/>
          </a:xfrm>
          <a:prstGeom prst="rect">
            <a:avLst/>
          </a:prstGeom>
        </p:spPr>
      </p:pic>
      <p:sp>
        <p:nvSpPr>
          <p:cNvPr id="203" name="テキスト ボックス 202">
            <a:extLst>
              <a:ext uri="{FF2B5EF4-FFF2-40B4-BE49-F238E27FC236}">
                <a16:creationId xmlns:a16="http://schemas.microsoft.com/office/drawing/2014/main" id="{EDB5868A-1018-F655-F2F5-1DBB4C579691}"/>
              </a:ext>
            </a:extLst>
          </p:cNvPr>
          <p:cNvSpPr txBox="1"/>
          <p:nvPr/>
        </p:nvSpPr>
        <p:spPr>
          <a:xfrm>
            <a:off x="6600203" y="3052204"/>
            <a:ext cx="1997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</a:p>
        </p:txBody>
      </p:sp>
      <p:pic>
        <p:nvPicPr>
          <p:cNvPr id="204" name="グラフィックス 203" descr="右向き指示マーク 単色塗りつぶし">
            <a:extLst>
              <a:ext uri="{FF2B5EF4-FFF2-40B4-BE49-F238E27FC236}">
                <a16:creationId xmlns:a16="http://schemas.microsoft.com/office/drawing/2014/main" id="{CDE79835-7A5F-CDBC-E052-B1E6659D69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5213732">
            <a:off x="8866694" y="3328844"/>
            <a:ext cx="505544" cy="505544"/>
          </a:xfrm>
          <a:prstGeom prst="rect">
            <a:avLst/>
          </a:prstGeom>
        </p:spPr>
      </p:pic>
      <p:sp>
        <p:nvSpPr>
          <p:cNvPr id="205" name="テキスト ボックス 204">
            <a:extLst>
              <a:ext uri="{FF2B5EF4-FFF2-40B4-BE49-F238E27FC236}">
                <a16:creationId xmlns:a16="http://schemas.microsoft.com/office/drawing/2014/main" id="{8F29D497-CFFC-DEE6-6E0A-F6DB1D7D7BE1}"/>
              </a:ext>
            </a:extLst>
          </p:cNvPr>
          <p:cNvSpPr txBox="1"/>
          <p:nvPr/>
        </p:nvSpPr>
        <p:spPr>
          <a:xfrm>
            <a:off x="8795539" y="1837451"/>
            <a:ext cx="19399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responding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available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needed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pending</a:t>
            </a:r>
          </a:p>
        </p:txBody>
      </p:sp>
      <p:sp>
        <p:nvSpPr>
          <p:cNvPr id="206" name="矢印: 右 205">
            <a:extLst>
              <a:ext uri="{FF2B5EF4-FFF2-40B4-BE49-F238E27FC236}">
                <a16:creationId xmlns:a16="http://schemas.microsoft.com/office/drawing/2014/main" id="{FB19FD6B-4402-9216-F83B-A417108948FD}"/>
              </a:ext>
            </a:extLst>
          </p:cNvPr>
          <p:cNvSpPr/>
          <p:nvPr/>
        </p:nvSpPr>
        <p:spPr>
          <a:xfrm>
            <a:off x="2342638" y="2187508"/>
            <a:ext cx="647777" cy="365125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07" name="矢印: 右 206">
            <a:extLst>
              <a:ext uri="{FF2B5EF4-FFF2-40B4-BE49-F238E27FC236}">
                <a16:creationId xmlns:a16="http://schemas.microsoft.com/office/drawing/2014/main" id="{4095D63C-7854-60AD-6529-8B57F7753B9B}"/>
              </a:ext>
            </a:extLst>
          </p:cNvPr>
          <p:cNvSpPr/>
          <p:nvPr/>
        </p:nvSpPr>
        <p:spPr>
          <a:xfrm>
            <a:off x="5522079" y="2304134"/>
            <a:ext cx="647777" cy="365125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84F5AAC-9A2C-53E4-E6EB-BAE3CEC90ADA}"/>
              </a:ext>
            </a:extLst>
          </p:cNvPr>
          <p:cNvSpPr/>
          <p:nvPr/>
        </p:nvSpPr>
        <p:spPr>
          <a:xfrm>
            <a:off x="10614938" y="194407"/>
            <a:ext cx="1472338" cy="33601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</a:rPr>
              <a:t>&lt;Callee&gt;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5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3020" y="78104"/>
            <a:ext cx="1218897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Tasks Support needed</a:t>
            </a:r>
            <a:endParaRPr lang="ja-JP" alt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69" name="図 168">
            <a:extLst>
              <a:ext uri="{FF2B5EF4-FFF2-40B4-BE49-F238E27FC236}">
                <a16:creationId xmlns:a16="http://schemas.microsoft.com/office/drawing/2014/main" id="{87C94133-136A-FFF7-B9D1-683DBA30F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15" y="982614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0" name="図 169">
            <a:extLst>
              <a:ext uri="{FF2B5EF4-FFF2-40B4-BE49-F238E27FC236}">
                <a16:creationId xmlns:a16="http://schemas.microsoft.com/office/drawing/2014/main" id="{22B40993-3949-4814-2F2D-B6F959869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985" y="1426452"/>
            <a:ext cx="992737" cy="246236"/>
          </a:xfrm>
          <a:prstGeom prst="rect">
            <a:avLst/>
          </a:prstGeom>
        </p:spPr>
      </p:pic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AEEB9DE4-A662-CD7E-55B5-D1501D899149}"/>
              </a:ext>
            </a:extLst>
          </p:cNvPr>
          <p:cNvSpPr txBox="1"/>
          <p:nvPr/>
        </p:nvSpPr>
        <p:spPr>
          <a:xfrm>
            <a:off x="420870" y="1360759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Modification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2" name="図 171">
            <a:extLst>
              <a:ext uri="{FF2B5EF4-FFF2-40B4-BE49-F238E27FC236}">
                <a16:creationId xmlns:a16="http://schemas.microsoft.com/office/drawing/2014/main" id="{B43EBB82-6AF9-6AB9-469D-8F2D1D04A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91" y="1727247"/>
            <a:ext cx="2243243" cy="3621730"/>
          </a:xfrm>
          <a:prstGeom prst="rect">
            <a:avLst/>
          </a:prstGeom>
        </p:spPr>
      </p:pic>
      <p:pic>
        <p:nvPicPr>
          <p:cNvPr id="173" name="図 172">
            <a:extLst>
              <a:ext uri="{FF2B5EF4-FFF2-40B4-BE49-F238E27FC236}">
                <a16:creationId xmlns:a16="http://schemas.microsoft.com/office/drawing/2014/main" id="{AF5A0481-1205-E071-1C7C-0E1BEC5C6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08" y="2943017"/>
            <a:ext cx="2119334" cy="485434"/>
          </a:xfrm>
          <a:prstGeom prst="rect">
            <a:avLst/>
          </a:prstGeom>
        </p:spPr>
      </p:pic>
      <p:pic>
        <p:nvPicPr>
          <p:cNvPr id="174" name="図 173">
            <a:extLst>
              <a:ext uri="{FF2B5EF4-FFF2-40B4-BE49-F238E27FC236}">
                <a16:creationId xmlns:a16="http://schemas.microsoft.com/office/drawing/2014/main" id="{0BF34755-B9A9-0352-BDF7-27CF06E5B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767901" y="1856803"/>
            <a:ext cx="1784986" cy="272034"/>
          </a:xfrm>
          <a:prstGeom prst="rect">
            <a:avLst/>
          </a:prstGeom>
        </p:spPr>
      </p:pic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57C6CA90-4D9B-645D-41B0-C7365ADE6E76}"/>
              </a:ext>
            </a:extLst>
          </p:cNvPr>
          <p:cNvSpPr txBox="1"/>
          <p:nvPr/>
        </p:nvSpPr>
        <p:spPr>
          <a:xfrm rot="5400000">
            <a:off x="2176353" y="189683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176" name="図 175">
            <a:extLst>
              <a:ext uri="{FF2B5EF4-FFF2-40B4-BE49-F238E27FC236}">
                <a16:creationId xmlns:a16="http://schemas.microsoft.com/office/drawing/2014/main" id="{4E14A0BE-A3C2-E912-40B9-0852C3FB67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3429" y="1939475"/>
            <a:ext cx="220999" cy="106689"/>
          </a:xfrm>
          <a:prstGeom prst="rect">
            <a:avLst/>
          </a:prstGeom>
        </p:spPr>
      </p:pic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CEC5FAE4-1A6D-69FC-AF4D-90FBE6A74342}"/>
              </a:ext>
            </a:extLst>
          </p:cNvPr>
          <p:cNvSpPr txBox="1"/>
          <p:nvPr/>
        </p:nvSpPr>
        <p:spPr>
          <a:xfrm>
            <a:off x="620434" y="1652785"/>
            <a:ext cx="7120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status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8" name="図 177">
            <a:extLst>
              <a:ext uri="{FF2B5EF4-FFF2-40B4-BE49-F238E27FC236}">
                <a16:creationId xmlns:a16="http://schemas.microsoft.com/office/drawing/2014/main" id="{6B562311-DD86-4904-70AB-A25E6A1CD2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787066" y="2438324"/>
            <a:ext cx="1784986" cy="272034"/>
          </a:xfrm>
          <a:prstGeom prst="rect">
            <a:avLst/>
          </a:prstGeom>
        </p:spPr>
      </p:pic>
      <p:pic>
        <p:nvPicPr>
          <p:cNvPr id="179" name="図 178">
            <a:extLst>
              <a:ext uri="{FF2B5EF4-FFF2-40B4-BE49-F238E27FC236}">
                <a16:creationId xmlns:a16="http://schemas.microsoft.com/office/drawing/2014/main" id="{AD4CFEBD-9D11-BF54-89F1-11E4C57EE8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159" y="2513069"/>
            <a:ext cx="1151434" cy="143076"/>
          </a:xfrm>
          <a:prstGeom prst="rect">
            <a:avLst/>
          </a:prstGeom>
        </p:spPr>
      </p:pic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ECD41D75-A388-6C1C-A27A-9DD0A76E7AC8}"/>
              </a:ext>
            </a:extLst>
          </p:cNvPr>
          <p:cNvSpPr txBox="1"/>
          <p:nvPr/>
        </p:nvSpPr>
        <p:spPr>
          <a:xfrm>
            <a:off x="639599" y="2234306"/>
            <a:ext cx="5196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図 180">
            <a:extLst>
              <a:ext uri="{FF2B5EF4-FFF2-40B4-BE49-F238E27FC236}">
                <a16:creationId xmlns:a16="http://schemas.microsoft.com/office/drawing/2014/main" id="{FE3881D8-638F-9806-7243-D09F529A6F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441" y="1918370"/>
            <a:ext cx="1047164" cy="170577"/>
          </a:xfrm>
          <a:prstGeom prst="rect">
            <a:avLst/>
          </a:prstGeom>
        </p:spPr>
      </p:pic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177B207D-7B3B-A005-5E09-D63D727BBC56}"/>
              </a:ext>
            </a:extLst>
          </p:cNvPr>
          <p:cNvSpPr txBox="1"/>
          <p:nvPr/>
        </p:nvSpPr>
        <p:spPr>
          <a:xfrm>
            <a:off x="807283" y="1897642"/>
            <a:ext cx="1373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needed</a:t>
            </a:r>
          </a:p>
        </p:txBody>
      </p:sp>
      <p:pic>
        <p:nvPicPr>
          <p:cNvPr id="183" name="図 182">
            <a:extLst>
              <a:ext uri="{FF2B5EF4-FFF2-40B4-BE49-F238E27FC236}">
                <a16:creationId xmlns:a16="http://schemas.microsoft.com/office/drawing/2014/main" id="{75742132-25D8-1963-100A-6692988CB9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8212" y="3077381"/>
            <a:ext cx="403393" cy="157022"/>
          </a:xfrm>
          <a:prstGeom prst="rect">
            <a:avLst/>
          </a:prstGeom>
        </p:spPr>
      </p:pic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2A56E490-01C9-5EFC-DE50-3154EF7A91D1}"/>
              </a:ext>
            </a:extLst>
          </p:cNvPr>
          <p:cNvSpPr txBox="1"/>
          <p:nvPr/>
        </p:nvSpPr>
        <p:spPr>
          <a:xfrm>
            <a:off x="616756" y="3067462"/>
            <a:ext cx="1997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8FB34865-DE90-8CDF-E5C0-A69718497ADA}"/>
              </a:ext>
            </a:extLst>
          </p:cNvPr>
          <p:cNvSpPr txBox="1"/>
          <p:nvPr/>
        </p:nvSpPr>
        <p:spPr>
          <a:xfrm>
            <a:off x="1329992" y="2708746"/>
            <a:ext cx="10632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30 characters</a:t>
            </a:r>
          </a:p>
        </p:txBody>
      </p: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D5156160-3BA6-36C0-D2A7-0B67ADD89D92}"/>
              </a:ext>
            </a:extLst>
          </p:cNvPr>
          <p:cNvSpPr txBox="1"/>
          <p:nvPr/>
        </p:nvSpPr>
        <p:spPr>
          <a:xfrm>
            <a:off x="1810068" y="3378020"/>
            <a:ext cx="1019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Active without  “Not responding”</a:t>
            </a:r>
          </a:p>
        </p:txBody>
      </p:sp>
      <p:pic>
        <p:nvPicPr>
          <p:cNvPr id="191" name="図 190">
            <a:extLst>
              <a:ext uri="{FF2B5EF4-FFF2-40B4-BE49-F238E27FC236}">
                <a16:creationId xmlns:a16="http://schemas.microsoft.com/office/drawing/2014/main" id="{114B43B1-0A1C-9AF2-2D20-4686AED79A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116" y="2951146"/>
            <a:ext cx="2118336" cy="409492"/>
          </a:xfrm>
          <a:prstGeom prst="rect">
            <a:avLst/>
          </a:prstGeom>
        </p:spPr>
      </p:pic>
      <p:pic>
        <p:nvPicPr>
          <p:cNvPr id="193" name="図 192">
            <a:extLst>
              <a:ext uri="{FF2B5EF4-FFF2-40B4-BE49-F238E27FC236}">
                <a16:creationId xmlns:a16="http://schemas.microsoft.com/office/drawing/2014/main" id="{0BD31D15-CF98-D558-C795-1506A52DF51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7324" t="11465"/>
          <a:stretch/>
        </p:blipFill>
        <p:spPr>
          <a:xfrm>
            <a:off x="1444476" y="3126793"/>
            <a:ext cx="311356" cy="117529"/>
          </a:xfrm>
          <a:prstGeom prst="rect">
            <a:avLst/>
          </a:prstGeom>
        </p:spPr>
      </p:pic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84658F0A-760D-CA9A-B985-A4CDA97C1659}"/>
              </a:ext>
            </a:extLst>
          </p:cNvPr>
          <p:cNvSpPr txBox="1"/>
          <p:nvPr/>
        </p:nvSpPr>
        <p:spPr>
          <a:xfrm>
            <a:off x="595257" y="3052204"/>
            <a:ext cx="1997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</a:p>
        </p:txBody>
      </p:sp>
      <p:pic>
        <p:nvPicPr>
          <p:cNvPr id="195" name="グラフィックス 194" descr="右向き指示マーク 単色塗りつぶし">
            <a:extLst>
              <a:ext uri="{FF2B5EF4-FFF2-40B4-BE49-F238E27FC236}">
                <a16:creationId xmlns:a16="http://schemas.microsoft.com/office/drawing/2014/main" id="{83C00EA9-0494-125E-327F-48E60A5EFC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5213732">
            <a:off x="930917" y="3278964"/>
            <a:ext cx="505544" cy="505544"/>
          </a:xfrm>
          <a:prstGeom prst="rect">
            <a:avLst/>
          </a:prstGeom>
        </p:spPr>
      </p:pic>
      <p:pic>
        <p:nvPicPr>
          <p:cNvPr id="132" name="図 131">
            <a:extLst>
              <a:ext uri="{FF2B5EF4-FFF2-40B4-BE49-F238E27FC236}">
                <a16:creationId xmlns:a16="http://schemas.microsoft.com/office/drawing/2014/main" id="{CD8A7104-FAD2-9934-2C9D-B442A5B741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42428" y="3440635"/>
            <a:ext cx="335309" cy="114310"/>
          </a:xfrm>
          <a:prstGeom prst="rect">
            <a:avLst/>
          </a:prstGeom>
        </p:spPr>
      </p:pic>
      <p:pic>
        <p:nvPicPr>
          <p:cNvPr id="133" name="図 132">
            <a:extLst>
              <a:ext uri="{FF2B5EF4-FFF2-40B4-BE49-F238E27FC236}">
                <a16:creationId xmlns:a16="http://schemas.microsoft.com/office/drawing/2014/main" id="{19542A15-9007-0019-734B-9AD30E51D1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95" y="990621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4" name="図 133">
            <a:extLst>
              <a:ext uri="{FF2B5EF4-FFF2-40B4-BE49-F238E27FC236}">
                <a16:creationId xmlns:a16="http://schemas.microsoft.com/office/drawing/2014/main" id="{5AAABDE6-54F0-B3A2-12CB-CE7CC92B6D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86127" y="5362203"/>
            <a:ext cx="525826" cy="455687"/>
          </a:xfrm>
          <a:prstGeom prst="rect">
            <a:avLst/>
          </a:prstGeom>
        </p:spPr>
      </p:pic>
      <p:pic>
        <p:nvPicPr>
          <p:cNvPr id="135" name="図 134">
            <a:extLst>
              <a:ext uri="{FF2B5EF4-FFF2-40B4-BE49-F238E27FC236}">
                <a16:creationId xmlns:a16="http://schemas.microsoft.com/office/drawing/2014/main" id="{EA04DC24-8961-9109-B5A9-A94A6B18529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73150" y="1436379"/>
            <a:ext cx="2176253" cy="2674632"/>
          </a:xfrm>
          <a:prstGeom prst="rect">
            <a:avLst/>
          </a:prstGeom>
        </p:spPr>
      </p:pic>
      <p:pic>
        <p:nvPicPr>
          <p:cNvPr id="136" name="図 135">
            <a:extLst>
              <a:ext uri="{FF2B5EF4-FFF2-40B4-BE49-F238E27FC236}">
                <a16:creationId xmlns:a16="http://schemas.microsoft.com/office/drawing/2014/main" id="{C6120D29-2565-1C72-CFA3-BED24F794A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1" b="-286"/>
          <a:stretch/>
        </p:blipFill>
        <p:spPr>
          <a:xfrm>
            <a:off x="3109795" y="5466011"/>
            <a:ext cx="2302158" cy="527329"/>
          </a:xfrm>
          <a:prstGeom prst="rect">
            <a:avLst/>
          </a:prstGeom>
        </p:spPr>
      </p:pic>
      <p:pic>
        <p:nvPicPr>
          <p:cNvPr id="137" name="図 136">
            <a:extLst>
              <a:ext uri="{FF2B5EF4-FFF2-40B4-BE49-F238E27FC236}">
                <a16:creationId xmlns:a16="http://schemas.microsoft.com/office/drawing/2014/main" id="{CE9E9FDC-BF28-5BF1-1287-597344A415F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73150" y="5502408"/>
            <a:ext cx="2105388" cy="296433"/>
          </a:xfrm>
          <a:prstGeom prst="rect">
            <a:avLst/>
          </a:prstGeom>
        </p:spPr>
      </p:pic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3765C633-7272-BE51-EED6-30619CBDA2A1}"/>
              </a:ext>
            </a:extLst>
          </p:cNvPr>
          <p:cNvSpPr txBox="1"/>
          <p:nvPr/>
        </p:nvSpPr>
        <p:spPr>
          <a:xfrm>
            <a:off x="3222628" y="5704918"/>
            <a:ext cx="35458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kumimoji="1" lang="ja-JP" altLang="en-US" sz="5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9" name="グラフィックス 138" descr="チェックリスト 単色塗りつぶし">
            <a:extLst>
              <a:ext uri="{FF2B5EF4-FFF2-40B4-BE49-F238E27FC236}">
                <a16:creationId xmlns:a16="http://schemas.microsoft.com/office/drawing/2014/main" id="{C1272D9C-168E-5C4A-BD08-E985873CB7D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295182" y="5532042"/>
            <a:ext cx="203064" cy="203064"/>
          </a:xfrm>
          <a:prstGeom prst="rect">
            <a:avLst/>
          </a:prstGeom>
        </p:spPr>
      </p:pic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033EA0DE-84E7-228F-F67A-9978DFBF05BC}"/>
              </a:ext>
            </a:extLst>
          </p:cNvPr>
          <p:cNvSpPr txBox="1"/>
          <p:nvPr/>
        </p:nvSpPr>
        <p:spPr>
          <a:xfrm>
            <a:off x="3665834" y="5704918"/>
            <a:ext cx="2568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1" name="グラフィックス 140" descr="ユーザー 単色塗りつぶし">
            <a:extLst>
              <a:ext uri="{FF2B5EF4-FFF2-40B4-BE49-F238E27FC236}">
                <a16:creationId xmlns:a16="http://schemas.microsoft.com/office/drawing/2014/main" id="{F4993B48-850C-BB5E-21B1-828DA484AA7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677404" y="5532042"/>
            <a:ext cx="224763" cy="224763"/>
          </a:xfrm>
          <a:prstGeom prst="rect">
            <a:avLst/>
          </a:prstGeom>
        </p:spPr>
      </p:pic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A454197B-908A-CEFF-42B7-38DEE5D5B6B9}"/>
              </a:ext>
            </a:extLst>
          </p:cNvPr>
          <p:cNvSpPr txBox="1"/>
          <p:nvPr/>
        </p:nvSpPr>
        <p:spPr>
          <a:xfrm>
            <a:off x="3969981" y="5704918"/>
            <a:ext cx="45076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" name="グラフィックス 142" descr="日毎カレンダー 単色塗りつぶし">
            <a:extLst>
              <a:ext uri="{FF2B5EF4-FFF2-40B4-BE49-F238E27FC236}">
                <a16:creationId xmlns:a16="http://schemas.microsoft.com/office/drawing/2014/main" id="{0ED34B9D-C8FA-EAB1-5A40-98673485242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083050" y="5532041"/>
            <a:ext cx="224763" cy="224763"/>
          </a:xfrm>
          <a:prstGeom prst="rect">
            <a:avLst/>
          </a:prstGeom>
        </p:spPr>
      </p:pic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EF4C8444-B43A-BF3C-0951-5D3CB26D0823}"/>
              </a:ext>
            </a:extLst>
          </p:cNvPr>
          <p:cNvSpPr txBox="1"/>
          <p:nvPr/>
        </p:nvSpPr>
        <p:spPr>
          <a:xfrm>
            <a:off x="4405115" y="5714316"/>
            <a:ext cx="4956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28274BF5-B797-AC56-D201-34A99B672AA0}"/>
              </a:ext>
            </a:extLst>
          </p:cNvPr>
          <p:cNvSpPr txBox="1"/>
          <p:nvPr/>
        </p:nvSpPr>
        <p:spPr>
          <a:xfrm>
            <a:off x="4887691" y="5716221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6" name="グラフィックス 145" descr="棒グラフ 単色塗りつぶし">
            <a:extLst>
              <a:ext uri="{FF2B5EF4-FFF2-40B4-BE49-F238E27FC236}">
                <a16:creationId xmlns:a16="http://schemas.microsoft.com/office/drawing/2014/main" id="{131CDF49-E08B-8098-0A3E-06B95955C86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516129" y="5517253"/>
            <a:ext cx="254337" cy="254337"/>
          </a:xfrm>
          <a:prstGeom prst="rect">
            <a:avLst/>
          </a:prstGeom>
        </p:spPr>
      </p:pic>
      <p:pic>
        <p:nvPicPr>
          <p:cNvPr id="147" name="グラフィックス 146" descr="歯車 1 つ 単色塗りつぶし">
            <a:extLst>
              <a:ext uri="{FF2B5EF4-FFF2-40B4-BE49-F238E27FC236}">
                <a16:creationId xmlns:a16="http://schemas.microsoft.com/office/drawing/2014/main" id="{8AD7CAF2-1D2B-D888-5D17-38C81CEBDC1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950284" y="5517253"/>
            <a:ext cx="246888" cy="246888"/>
          </a:xfrm>
          <a:prstGeom prst="rect">
            <a:avLst/>
          </a:prstGeom>
        </p:spPr>
      </p:pic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B2B722E6-7109-E02F-AB0F-F4AE4E136DA9}"/>
              </a:ext>
            </a:extLst>
          </p:cNvPr>
          <p:cNvSpPr txBox="1"/>
          <p:nvPr/>
        </p:nvSpPr>
        <p:spPr>
          <a:xfrm>
            <a:off x="3109795" y="1434474"/>
            <a:ext cx="119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F9D6261F-E812-5FD4-5AA5-C3CD115607A4}"/>
              </a:ext>
            </a:extLst>
          </p:cNvPr>
          <p:cNvSpPr txBox="1"/>
          <p:nvPr/>
        </p:nvSpPr>
        <p:spPr>
          <a:xfrm>
            <a:off x="4292065" y="1449863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図 149">
            <a:extLst>
              <a:ext uri="{FF2B5EF4-FFF2-40B4-BE49-F238E27FC236}">
                <a16:creationId xmlns:a16="http://schemas.microsoft.com/office/drawing/2014/main" id="{7EDC943E-97D4-6C35-305D-8390BC108B8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09795" y="1767477"/>
            <a:ext cx="2302158" cy="1341693"/>
          </a:xfrm>
          <a:prstGeom prst="rect">
            <a:avLst/>
          </a:prstGeom>
        </p:spPr>
      </p:pic>
      <p:pic>
        <p:nvPicPr>
          <p:cNvPr id="151" name="図 150">
            <a:extLst>
              <a:ext uri="{FF2B5EF4-FFF2-40B4-BE49-F238E27FC236}">
                <a16:creationId xmlns:a16="http://schemas.microsoft.com/office/drawing/2014/main" id="{985DDB78-2871-F07F-44D3-7D32F8C9DEF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232793" y="2182919"/>
            <a:ext cx="1059272" cy="732247"/>
          </a:xfrm>
          <a:prstGeom prst="rect">
            <a:avLst/>
          </a:prstGeom>
        </p:spPr>
      </p:pic>
      <p:pic>
        <p:nvPicPr>
          <p:cNvPr id="152" name="図 151">
            <a:extLst>
              <a:ext uri="{FF2B5EF4-FFF2-40B4-BE49-F238E27FC236}">
                <a16:creationId xmlns:a16="http://schemas.microsoft.com/office/drawing/2014/main" id="{3B96377A-F09A-10D7-B286-95DCCF02666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910415" y="2712778"/>
            <a:ext cx="403895" cy="266723"/>
          </a:xfrm>
          <a:prstGeom prst="rect">
            <a:avLst/>
          </a:prstGeom>
        </p:spPr>
      </p:pic>
      <p:pic>
        <p:nvPicPr>
          <p:cNvPr id="153" name="図 152">
            <a:extLst>
              <a:ext uri="{FF2B5EF4-FFF2-40B4-BE49-F238E27FC236}">
                <a16:creationId xmlns:a16="http://schemas.microsoft.com/office/drawing/2014/main" id="{E3E2A2A2-96C8-421C-251F-ACC0E4C3B49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217093" y="2485744"/>
            <a:ext cx="633760" cy="210579"/>
          </a:xfrm>
          <a:prstGeom prst="rect">
            <a:avLst/>
          </a:prstGeom>
        </p:spPr>
      </p:pic>
      <p:pic>
        <p:nvPicPr>
          <p:cNvPr id="154" name="グラフィックス 153" descr="時計 単色塗りつぶし">
            <a:extLst>
              <a:ext uri="{FF2B5EF4-FFF2-40B4-BE49-F238E27FC236}">
                <a16:creationId xmlns:a16="http://schemas.microsoft.com/office/drawing/2014/main" id="{B989E6D9-49A3-418E-59B8-FB42F330DF1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234545" y="2881198"/>
            <a:ext cx="127169" cy="127169"/>
          </a:xfrm>
          <a:prstGeom prst="rect">
            <a:avLst/>
          </a:prstGeom>
        </p:spPr>
      </p:pic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260CE180-2240-D469-00DF-D05DC4B774FA}"/>
              </a:ext>
            </a:extLst>
          </p:cNvPr>
          <p:cNvSpPr txBox="1"/>
          <p:nvPr/>
        </p:nvSpPr>
        <p:spPr>
          <a:xfrm>
            <a:off x="3322880" y="2849196"/>
            <a:ext cx="11198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  13:09:00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6" name="図 155">
            <a:extLst>
              <a:ext uri="{FF2B5EF4-FFF2-40B4-BE49-F238E27FC236}">
                <a16:creationId xmlns:a16="http://schemas.microsoft.com/office/drawing/2014/main" id="{1FCBE948-61C5-428B-81ED-CB82B2254EA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130488" y="1873214"/>
            <a:ext cx="179594" cy="266723"/>
          </a:xfrm>
          <a:prstGeom prst="rect">
            <a:avLst/>
          </a:prstGeom>
        </p:spPr>
      </p:pic>
      <p:pic>
        <p:nvPicPr>
          <p:cNvPr id="157" name="図 156">
            <a:extLst>
              <a:ext uri="{FF2B5EF4-FFF2-40B4-BE49-F238E27FC236}">
                <a16:creationId xmlns:a16="http://schemas.microsoft.com/office/drawing/2014/main" id="{18FF28AC-58BF-33D8-0E12-0BA69BB67D0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233783" y="1917562"/>
            <a:ext cx="547220" cy="266723"/>
          </a:xfrm>
          <a:prstGeom prst="rect">
            <a:avLst/>
          </a:prstGeom>
        </p:spPr>
      </p:pic>
      <p:sp>
        <p:nvSpPr>
          <p:cNvPr id="158" name="四角形: 角を丸くする 157">
            <a:extLst>
              <a:ext uri="{FF2B5EF4-FFF2-40B4-BE49-F238E27FC236}">
                <a16:creationId xmlns:a16="http://schemas.microsoft.com/office/drawing/2014/main" id="{8DAD8B8D-2894-B6E7-C28E-AE258C7C7439}"/>
              </a:ext>
            </a:extLst>
          </p:cNvPr>
          <p:cNvSpPr/>
          <p:nvPr/>
        </p:nvSpPr>
        <p:spPr>
          <a:xfrm>
            <a:off x="3230120" y="1845000"/>
            <a:ext cx="1847553" cy="210578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 LINE /  CNC OP20</a:t>
            </a:r>
            <a:endParaRPr kumimoji="1" lang="ja-JP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663D268D-E43E-5D85-9E84-A00BECEB203C}"/>
              </a:ext>
            </a:extLst>
          </p:cNvPr>
          <p:cNvSpPr txBox="1"/>
          <p:nvPr/>
        </p:nvSpPr>
        <p:spPr>
          <a:xfrm>
            <a:off x="3202485" y="2056591"/>
            <a:ext cx="193994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     :  Machine Breakdown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  : 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        : Support needed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Caller          : Kittisak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Nominate    :  Soraya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  :  Soraya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Elapsed time : 00:01:02</a:t>
            </a:r>
            <a:endParaRPr kumimoji="1" lang="ja-JP" altLang="en-US" sz="7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0" name="グラフィックス 159" descr="右向き指示マーク 単色塗りつぶし">
            <a:extLst>
              <a:ext uri="{FF2B5EF4-FFF2-40B4-BE49-F238E27FC236}">
                <a16:creationId xmlns:a16="http://schemas.microsoft.com/office/drawing/2014/main" id="{AF4EF4F3-5E73-8219-4FA9-193DEE9344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5213732">
            <a:off x="4956425" y="2892794"/>
            <a:ext cx="505544" cy="505544"/>
          </a:xfrm>
          <a:prstGeom prst="rect">
            <a:avLst/>
          </a:prstGeom>
        </p:spPr>
      </p:pic>
      <p:pic>
        <p:nvPicPr>
          <p:cNvPr id="161" name="図 160">
            <a:extLst>
              <a:ext uri="{FF2B5EF4-FFF2-40B4-BE49-F238E27FC236}">
                <a16:creationId xmlns:a16="http://schemas.microsoft.com/office/drawing/2014/main" id="{C3039663-41AA-77EE-FBF7-5635A9E4F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61" y="982614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2" name="図 161">
            <a:extLst>
              <a:ext uri="{FF2B5EF4-FFF2-40B4-BE49-F238E27FC236}">
                <a16:creationId xmlns:a16="http://schemas.microsoft.com/office/drawing/2014/main" id="{C812ADDC-48B4-05EF-DC23-51FC9C21D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931" y="1426452"/>
            <a:ext cx="992737" cy="246236"/>
          </a:xfrm>
          <a:prstGeom prst="rect">
            <a:avLst/>
          </a:prstGeom>
        </p:spPr>
      </p:pic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38BCFBEB-7F4F-FE38-B27D-0F8AC0E17E08}"/>
              </a:ext>
            </a:extLst>
          </p:cNvPr>
          <p:cNvSpPr txBox="1"/>
          <p:nvPr/>
        </p:nvSpPr>
        <p:spPr>
          <a:xfrm>
            <a:off x="6425816" y="1360759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Modification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4" name="図 163">
            <a:extLst>
              <a:ext uri="{FF2B5EF4-FFF2-40B4-BE49-F238E27FC236}">
                <a16:creationId xmlns:a16="http://schemas.microsoft.com/office/drawing/2014/main" id="{D2262CE5-DA9B-1B7F-7627-B37CB83DE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537" y="1727247"/>
            <a:ext cx="2243243" cy="3621730"/>
          </a:xfrm>
          <a:prstGeom prst="rect">
            <a:avLst/>
          </a:prstGeom>
        </p:spPr>
      </p:pic>
      <p:pic>
        <p:nvPicPr>
          <p:cNvPr id="165" name="図 164">
            <a:extLst>
              <a:ext uri="{FF2B5EF4-FFF2-40B4-BE49-F238E27FC236}">
                <a16:creationId xmlns:a16="http://schemas.microsoft.com/office/drawing/2014/main" id="{913505E0-4C76-470D-7EE7-27FD75CD8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254" y="2943017"/>
            <a:ext cx="2119334" cy="485434"/>
          </a:xfrm>
          <a:prstGeom prst="rect">
            <a:avLst/>
          </a:prstGeom>
        </p:spPr>
      </p:pic>
      <p:pic>
        <p:nvPicPr>
          <p:cNvPr id="166" name="図 165">
            <a:extLst>
              <a:ext uri="{FF2B5EF4-FFF2-40B4-BE49-F238E27FC236}">
                <a16:creationId xmlns:a16="http://schemas.microsoft.com/office/drawing/2014/main" id="{2C2377E4-F627-9974-7588-10A7C5EDFD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6772847" y="1856803"/>
            <a:ext cx="1784986" cy="272034"/>
          </a:xfrm>
          <a:prstGeom prst="rect">
            <a:avLst/>
          </a:prstGeom>
        </p:spPr>
      </p:pic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D26F14B5-85CF-8967-F8AA-76B8096352DF}"/>
              </a:ext>
            </a:extLst>
          </p:cNvPr>
          <p:cNvSpPr txBox="1"/>
          <p:nvPr/>
        </p:nvSpPr>
        <p:spPr>
          <a:xfrm rot="5400000">
            <a:off x="8181299" y="189683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168" name="図 167">
            <a:extLst>
              <a:ext uri="{FF2B5EF4-FFF2-40B4-BE49-F238E27FC236}">
                <a16:creationId xmlns:a16="http://schemas.microsoft.com/office/drawing/2014/main" id="{4E508B12-16E7-8DDA-525E-35B55EFDEC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8375" y="1939475"/>
            <a:ext cx="220999" cy="106689"/>
          </a:xfrm>
          <a:prstGeom prst="rect">
            <a:avLst/>
          </a:prstGeom>
        </p:spPr>
      </p:pic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1DD61BD7-2AD0-8BC4-F222-1D7CE7239D38}"/>
              </a:ext>
            </a:extLst>
          </p:cNvPr>
          <p:cNvSpPr txBox="1"/>
          <p:nvPr/>
        </p:nvSpPr>
        <p:spPr>
          <a:xfrm>
            <a:off x="6625380" y="1652785"/>
            <a:ext cx="7120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status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7" name="図 186">
            <a:extLst>
              <a:ext uri="{FF2B5EF4-FFF2-40B4-BE49-F238E27FC236}">
                <a16:creationId xmlns:a16="http://schemas.microsoft.com/office/drawing/2014/main" id="{83EB5E5A-243B-373A-3EF7-A6D56EE6D4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6792012" y="2438324"/>
            <a:ext cx="1784986" cy="272034"/>
          </a:xfrm>
          <a:prstGeom prst="rect">
            <a:avLst/>
          </a:prstGeom>
        </p:spPr>
      </p:pic>
      <p:pic>
        <p:nvPicPr>
          <p:cNvPr id="188" name="図 187">
            <a:extLst>
              <a:ext uri="{FF2B5EF4-FFF2-40B4-BE49-F238E27FC236}">
                <a16:creationId xmlns:a16="http://schemas.microsoft.com/office/drawing/2014/main" id="{68791DC4-02CD-7EB4-B069-973F31A0AA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7105" y="2513069"/>
            <a:ext cx="1151434" cy="143076"/>
          </a:xfrm>
          <a:prstGeom prst="rect">
            <a:avLst/>
          </a:prstGeom>
        </p:spPr>
      </p:pic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21E6AC4F-FE41-33FC-7B7D-A4221EEA625F}"/>
              </a:ext>
            </a:extLst>
          </p:cNvPr>
          <p:cNvSpPr txBox="1"/>
          <p:nvPr/>
        </p:nvSpPr>
        <p:spPr>
          <a:xfrm>
            <a:off x="6644545" y="2234306"/>
            <a:ext cx="5196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2" name="図 191">
            <a:extLst>
              <a:ext uri="{FF2B5EF4-FFF2-40B4-BE49-F238E27FC236}">
                <a16:creationId xmlns:a16="http://schemas.microsoft.com/office/drawing/2014/main" id="{F5819227-16D5-E8B3-4545-793AB741BD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9387" y="1918370"/>
            <a:ext cx="1047164" cy="170577"/>
          </a:xfrm>
          <a:prstGeom prst="rect">
            <a:avLst/>
          </a:prstGeom>
        </p:spPr>
      </p:pic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B4D3B5BF-EE4F-2DC6-2DA0-E4881411EBD7}"/>
              </a:ext>
            </a:extLst>
          </p:cNvPr>
          <p:cNvSpPr txBox="1"/>
          <p:nvPr/>
        </p:nvSpPr>
        <p:spPr>
          <a:xfrm>
            <a:off x="6812229" y="1897642"/>
            <a:ext cx="1373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needed</a:t>
            </a:r>
          </a:p>
        </p:txBody>
      </p:sp>
      <p:pic>
        <p:nvPicPr>
          <p:cNvPr id="197" name="図 196">
            <a:extLst>
              <a:ext uri="{FF2B5EF4-FFF2-40B4-BE49-F238E27FC236}">
                <a16:creationId xmlns:a16="http://schemas.microsoft.com/office/drawing/2014/main" id="{E72DEDBF-FE80-4B99-8E5D-1D848E918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3158" y="3077381"/>
            <a:ext cx="403393" cy="157022"/>
          </a:xfrm>
          <a:prstGeom prst="rect">
            <a:avLst/>
          </a:prstGeom>
        </p:spPr>
      </p:pic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D0C47E7B-7963-66E0-3251-C447CDF755F9}"/>
              </a:ext>
            </a:extLst>
          </p:cNvPr>
          <p:cNvSpPr txBox="1"/>
          <p:nvPr/>
        </p:nvSpPr>
        <p:spPr>
          <a:xfrm>
            <a:off x="6621702" y="3067462"/>
            <a:ext cx="1997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</a:p>
        </p:txBody>
      </p: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9556E5EE-4862-75D7-7DBC-EEE9AE7DEB92}"/>
              </a:ext>
            </a:extLst>
          </p:cNvPr>
          <p:cNvSpPr txBox="1"/>
          <p:nvPr/>
        </p:nvSpPr>
        <p:spPr>
          <a:xfrm>
            <a:off x="7901037" y="2739003"/>
            <a:ext cx="10632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Up to 30 characters</a:t>
            </a:r>
          </a:p>
        </p:txBody>
      </p:sp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6811BC6D-13B3-C16C-65F2-E3849CB8F459}"/>
              </a:ext>
            </a:extLst>
          </p:cNvPr>
          <p:cNvSpPr txBox="1"/>
          <p:nvPr/>
        </p:nvSpPr>
        <p:spPr>
          <a:xfrm>
            <a:off x="7815014" y="3378020"/>
            <a:ext cx="1019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Active without  “Not responding”</a:t>
            </a:r>
          </a:p>
        </p:txBody>
      </p:sp>
      <p:pic>
        <p:nvPicPr>
          <p:cNvPr id="201" name="図 200">
            <a:extLst>
              <a:ext uri="{FF2B5EF4-FFF2-40B4-BE49-F238E27FC236}">
                <a16:creationId xmlns:a16="http://schemas.microsoft.com/office/drawing/2014/main" id="{4FF2D12C-C821-61A4-E27A-2B17222105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0062" y="2951146"/>
            <a:ext cx="2118336" cy="409492"/>
          </a:xfrm>
          <a:prstGeom prst="rect">
            <a:avLst/>
          </a:prstGeom>
        </p:spPr>
      </p:pic>
      <p:pic>
        <p:nvPicPr>
          <p:cNvPr id="202" name="図 201">
            <a:extLst>
              <a:ext uri="{FF2B5EF4-FFF2-40B4-BE49-F238E27FC236}">
                <a16:creationId xmlns:a16="http://schemas.microsoft.com/office/drawing/2014/main" id="{AB2140CD-E549-CF05-0E1D-AAC5F6AEACA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7324" t="11465"/>
          <a:stretch/>
        </p:blipFill>
        <p:spPr>
          <a:xfrm>
            <a:off x="7449422" y="3126793"/>
            <a:ext cx="311356" cy="117529"/>
          </a:xfrm>
          <a:prstGeom prst="rect">
            <a:avLst/>
          </a:prstGeom>
        </p:spPr>
      </p:pic>
      <p:sp>
        <p:nvSpPr>
          <p:cNvPr id="203" name="テキスト ボックス 202">
            <a:extLst>
              <a:ext uri="{FF2B5EF4-FFF2-40B4-BE49-F238E27FC236}">
                <a16:creationId xmlns:a16="http://schemas.microsoft.com/office/drawing/2014/main" id="{EDB5868A-1018-F655-F2F5-1DBB4C579691}"/>
              </a:ext>
            </a:extLst>
          </p:cNvPr>
          <p:cNvSpPr txBox="1"/>
          <p:nvPr/>
        </p:nvSpPr>
        <p:spPr>
          <a:xfrm>
            <a:off x="6600203" y="3052204"/>
            <a:ext cx="1997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</a:p>
        </p:txBody>
      </p:sp>
      <p:pic>
        <p:nvPicPr>
          <p:cNvPr id="204" name="グラフィックス 203" descr="右向き指示マーク 単色塗りつぶし">
            <a:extLst>
              <a:ext uri="{FF2B5EF4-FFF2-40B4-BE49-F238E27FC236}">
                <a16:creationId xmlns:a16="http://schemas.microsoft.com/office/drawing/2014/main" id="{CDE79835-7A5F-CDBC-E052-B1E6659D69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5213732">
            <a:off x="6935863" y="3278964"/>
            <a:ext cx="505544" cy="50554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564F58-FF45-BBA5-B3EF-06EB60115F58}"/>
              </a:ext>
            </a:extLst>
          </p:cNvPr>
          <p:cNvSpPr txBox="1"/>
          <p:nvPr/>
        </p:nvSpPr>
        <p:spPr>
          <a:xfrm>
            <a:off x="8795539" y="1837451"/>
            <a:ext cx="19399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responding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available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needed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pending</a:t>
            </a: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00ADEEC1-BDBF-D52B-3B4E-A13E6B7D6781}"/>
              </a:ext>
            </a:extLst>
          </p:cNvPr>
          <p:cNvSpPr/>
          <p:nvPr/>
        </p:nvSpPr>
        <p:spPr>
          <a:xfrm>
            <a:off x="2342638" y="2187508"/>
            <a:ext cx="647777" cy="365125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F8A67363-E74C-5693-FF10-8045514B9793}"/>
              </a:ext>
            </a:extLst>
          </p:cNvPr>
          <p:cNvSpPr/>
          <p:nvPr/>
        </p:nvSpPr>
        <p:spPr>
          <a:xfrm>
            <a:off x="5522079" y="2304134"/>
            <a:ext cx="647777" cy="365125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0CE0D99-1241-3467-B41D-52CEEBF8950F}"/>
              </a:ext>
            </a:extLst>
          </p:cNvPr>
          <p:cNvSpPr/>
          <p:nvPr/>
        </p:nvSpPr>
        <p:spPr>
          <a:xfrm>
            <a:off x="10614938" y="194407"/>
            <a:ext cx="1472338" cy="33601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</a:rPr>
              <a:t>&lt;Callee&gt;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1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3020" y="78104"/>
            <a:ext cx="1218897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Tasks Response pending</a:t>
            </a:r>
            <a:endParaRPr lang="ja-JP" alt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69" name="図 168">
            <a:extLst>
              <a:ext uri="{FF2B5EF4-FFF2-40B4-BE49-F238E27FC236}">
                <a16:creationId xmlns:a16="http://schemas.microsoft.com/office/drawing/2014/main" id="{87C94133-136A-FFF7-B9D1-683DBA30F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15" y="982614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0" name="図 169">
            <a:extLst>
              <a:ext uri="{FF2B5EF4-FFF2-40B4-BE49-F238E27FC236}">
                <a16:creationId xmlns:a16="http://schemas.microsoft.com/office/drawing/2014/main" id="{22B40993-3949-4814-2F2D-B6F959869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985" y="1426452"/>
            <a:ext cx="992737" cy="246236"/>
          </a:xfrm>
          <a:prstGeom prst="rect">
            <a:avLst/>
          </a:prstGeom>
        </p:spPr>
      </p:pic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AEEB9DE4-A662-CD7E-55B5-D1501D899149}"/>
              </a:ext>
            </a:extLst>
          </p:cNvPr>
          <p:cNvSpPr txBox="1"/>
          <p:nvPr/>
        </p:nvSpPr>
        <p:spPr>
          <a:xfrm>
            <a:off x="420870" y="1360759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Modification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2" name="図 171">
            <a:extLst>
              <a:ext uri="{FF2B5EF4-FFF2-40B4-BE49-F238E27FC236}">
                <a16:creationId xmlns:a16="http://schemas.microsoft.com/office/drawing/2014/main" id="{B43EBB82-6AF9-6AB9-469D-8F2D1D04A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91" y="1727247"/>
            <a:ext cx="2243243" cy="3621730"/>
          </a:xfrm>
          <a:prstGeom prst="rect">
            <a:avLst/>
          </a:prstGeom>
        </p:spPr>
      </p:pic>
      <p:pic>
        <p:nvPicPr>
          <p:cNvPr id="173" name="図 172">
            <a:extLst>
              <a:ext uri="{FF2B5EF4-FFF2-40B4-BE49-F238E27FC236}">
                <a16:creationId xmlns:a16="http://schemas.microsoft.com/office/drawing/2014/main" id="{AF5A0481-1205-E071-1C7C-0E1BEC5C6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08" y="2943017"/>
            <a:ext cx="2119334" cy="485434"/>
          </a:xfrm>
          <a:prstGeom prst="rect">
            <a:avLst/>
          </a:prstGeom>
        </p:spPr>
      </p:pic>
      <p:pic>
        <p:nvPicPr>
          <p:cNvPr id="174" name="図 173">
            <a:extLst>
              <a:ext uri="{FF2B5EF4-FFF2-40B4-BE49-F238E27FC236}">
                <a16:creationId xmlns:a16="http://schemas.microsoft.com/office/drawing/2014/main" id="{0BF34755-B9A9-0352-BDF7-27CF06E5B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767901" y="1856803"/>
            <a:ext cx="1784986" cy="272034"/>
          </a:xfrm>
          <a:prstGeom prst="rect">
            <a:avLst/>
          </a:prstGeom>
        </p:spPr>
      </p:pic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57C6CA90-4D9B-645D-41B0-C7365ADE6E76}"/>
              </a:ext>
            </a:extLst>
          </p:cNvPr>
          <p:cNvSpPr txBox="1"/>
          <p:nvPr/>
        </p:nvSpPr>
        <p:spPr>
          <a:xfrm rot="5400000">
            <a:off x="2176353" y="189683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176" name="図 175">
            <a:extLst>
              <a:ext uri="{FF2B5EF4-FFF2-40B4-BE49-F238E27FC236}">
                <a16:creationId xmlns:a16="http://schemas.microsoft.com/office/drawing/2014/main" id="{4E14A0BE-A3C2-E912-40B9-0852C3FB67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3429" y="1939475"/>
            <a:ext cx="220999" cy="106689"/>
          </a:xfrm>
          <a:prstGeom prst="rect">
            <a:avLst/>
          </a:prstGeom>
        </p:spPr>
      </p:pic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CEC5FAE4-1A6D-69FC-AF4D-90FBE6A74342}"/>
              </a:ext>
            </a:extLst>
          </p:cNvPr>
          <p:cNvSpPr txBox="1"/>
          <p:nvPr/>
        </p:nvSpPr>
        <p:spPr>
          <a:xfrm>
            <a:off x="620434" y="1652785"/>
            <a:ext cx="7120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status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8" name="図 177">
            <a:extLst>
              <a:ext uri="{FF2B5EF4-FFF2-40B4-BE49-F238E27FC236}">
                <a16:creationId xmlns:a16="http://schemas.microsoft.com/office/drawing/2014/main" id="{6B562311-DD86-4904-70AB-A25E6A1CD2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787066" y="2438324"/>
            <a:ext cx="1784986" cy="272034"/>
          </a:xfrm>
          <a:prstGeom prst="rect">
            <a:avLst/>
          </a:prstGeom>
        </p:spPr>
      </p:pic>
      <p:pic>
        <p:nvPicPr>
          <p:cNvPr id="179" name="図 178">
            <a:extLst>
              <a:ext uri="{FF2B5EF4-FFF2-40B4-BE49-F238E27FC236}">
                <a16:creationId xmlns:a16="http://schemas.microsoft.com/office/drawing/2014/main" id="{AD4CFEBD-9D11-BF54-89F1-11E4C57EE8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159" y="2513069"/>
            <a:ext cx="1151434" cy="143076"/>
          </a:xfrm>
          <a:prstGeom prst="rect">
            <a:avLst/>
          </a:prstGeom>
        </p:spPr>
      </p:pic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ECD41D75-A388-6C1C-A27A-9DD0A76E7AC8}"/>
              </a:ext>
            </a:extLst>
          </p:cNvPr>
          <p:cNvSpPr txBox="1"/>
          <p:nvPr/>
        </p:nvSpPr>
        <p:spPr>
          <a:xfrm>
            <a:off x="639599" y="2234306"/>
            <a:ext cx="5196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図 180">
            <a:extLst>
              <a:ext uri="{FF2B5EF4-FFF2-40B4-BE49-F238E27FC236}">
                <a16:creationId xmlns:a16="http://schemas.microsoft.com/office/drawing/2014/main" id="{FE3881D8-638F-9806-7243-D09F529A6F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441" y="1918370"/>
            <a:ext cx="1047164" cy="170577"/>
          </a:xfrm>
          <a:prstGeom prst="rect">
            <a:avLst/>
          </a:prstGeom>
        </p:spPr>
      </p:pic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177B207D-7B3B-A005-5E09-D63D727BBC56}"/>
              </a:ext>
            </a:extLst>
          </p:cNvPr>
          <p:cNvSpPr txBox="1"/>
          <p:nvPr/>
        </p:nvSpPr>
        <p:spPr>
          <a:xfrm>
            <a:off x="807283" y="1897642"/>
            <a:ext cx="1373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pending</a:t>
            </a:r>
          </a:p>
        </p:txBody>
      </p:sp>
      <p:pic>
        <p:nvPicPr>
          <p:cNvPr id="183" name="図 182">
            <a:extLst>
              <a:ext uri="{FF2B5EF4-FFF2-40B4-BE49-F238E27FC236}">
                <a16:creationId xmlns:a16="http://schemas.microsoft.com/office/drawing/2014/main" id="{75742132-25D8-1963-100A-6692988CB9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8212" y="3077381"/>
            <a:ext cx="403393" cy="157022"/>
          </a:xfrm>
          <a:prstGeom prst="rect">
            <a:avLst/>
          </a:prstGeom>
        </p:spPr>
      </p:pic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2A56E490-01C9-5EFC-DE50-3154EF7A91D1}"/>
              </a:ext>
            </a:extLst>
          </p:cNvPr>
          <p:cNvSpPr txBox="1"/>
          <p:nvPr/>
        </p:nvSpPr>
        <p:spPr>
          <a:xfrm>
            <a:off x="616756" y="3067462"/>
            <a:ext cx="1997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8FB34865-DE90-8CDF-E5C0-A69718497ADA}"/>
              </a:ext>
            </a:extLst>
          </p:cNvPr>
          <p:cNvSpPr txBox="1"/>
          <p:nvPr/>
        </p:nvSpPr>
        <p:spPr>
          <a:xfrm>
            <a:off x="1329992" y="2708746"/>
            <a:ext cx="10632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30 characters</a:t>
            </a:r>
          </a:p>
        </p:txBody>
      </p: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D5156160-3BA6-36C0-D2A7-0B67ADD89D92}"/>
              </a:ext>
            </a:extLst>
          </p:cNvPr>
          <p:cNvSpPr txBox="1"/>
          <p:nvPr/>
        </p:nvSpPr>
        <p:spPr>
          <a:xfrm>
            <a:off x="1810068" y="3378020"/>
            <a:ext cx="1019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Active without  “Not responding”</a:t>
            </a:r>
          </a:p>
        </p:txBody>
      </p:sp>
      <p:pic>
        <p:nvPicPr>
          <p:cNvPr id="191" name="図 190">
            <a:extLst>
              <a:ext uri="{FF2B5EF4-FFF2-40B4-BE49-F238E27FC236}">
                <a16:creationId xmlns:a16="http://schemas.microsoft.com/office/drawing/2014/main" id="{114B43B1-0A1C-9AF2-2D20-4686AED79A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116" y="2951146"/>
            <a:ext cx="2118336" cy="409492"/>
          </a:xfrm>
          <a:prstGeom prst="rect">
            <a:avLst/>
          </a:prstGeom>
        </p:spPr>
      </p:pic>
      <p:pic>
        <p:nvPicPr>
          <p:cNvPr id="193" name="図 192">
            <a:extLst>
              <a:ext uri="{FF2B5EF4-FFF2-40B4-BE49-F238E27FC236}">
                <a16:creationId xmlns:a16="http://schemas.microsoft.com/office/drawing/2014/main" id="{0BD31D15-CF98-D558-C795-1506A52DF51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7324" t="11465"/>
          <a:stretch/>
        </p:blipFill>
        <p:spPr>
          <a:xfrm>
            <a:off x="1444476" y="3126793"/>
            <a:ext cx="311356" cy="117529"/>
          </a:xfrm>
          <a:prstGeom prst="rect">
            <a:avLst/>
          </a:prstGeom>
        </p:spPr>
      </p:pic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84658F0A-760D-CA9A-B985-A4CDA97C1659}"/>
              </a:ext>
            </a:extLst>
          </p:cNvPr>
          <p:cNvSpPr txBox="1"/>
          <p:nvPr/>
        </p:nvSpPr>
        <p:spPr>
          <a:xfrm>
            <a:off x="595257" y="3052204"/>
            <a:ext cx="1997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</a:p>
        </p:txBody>
      </p:sp>
      <p:pic>
        <p:nvPicPr>
          <p:cNvPr id="195" name="グラフィックス 194" descr="右向き指示マーク 単色塗りつぶし">
            <a:extLst>
              <a:ext uri="{FF2B5EF4-FFF2-40B4-BE49-F238E27FC236}">
                <a16:creationId xmlns:a16="http://schemas.microsoft.com/office/drawing/2014/main" id="{83C00EA9-0494-125E-327F-48E60A5EFC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5213732">
            <a:off x="930917" y="3278964"/>
            <a:ext cx="505544" cy="505544"/>
          </a:xfrm>
          <a:prstGeom prst="rect">
            <a:avLst/>
          </a:prstGeom>
        </p:spPr>
      </p:pic>
      <p:pic>
        <p:nvPicPr>
          <p:cNvPr id="132" name="図 131">
            <a:extLst>
              <a:ext uri="{FF2B5EF4-FFF2-40B4-BE49-F238E27FC236}">
                <a16:creationId xmlns:a16="http://schemas.microsoft.com/office/drawing/2014/main" id="{CD8A7104-FAD2-9934-2C9D-B442A5B741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42428" y="3440635"/>
            <a:ext cx="335309" cy="114310"/>
          </a:xfrm>
          <a:prstGeom prst="rect">
            <a:avLst/>
          </a:prstGeom>
        </p:spPr>
      </p:pic>
      <p:pic>
        <p:nvPicPr>
          <p:cNvPr id="133" name="図 132">
            <a:extLst>
              <a:ext uri="{FF2B5EF4-FFF2-40B4-BE49-F238E27FC236}">
                <a16:creationId xmlns:a16="http://schemas.microsoft.com/office/drawing/2014/main" id="{19542A15-9007-0019-734B-9AD30E51D1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95" y="990621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4" name="図 133">
            <a:extLst>
              <a:ext uri="{FF2B5EF4-FFF2-40B4-BE49-F238E27FC236}">
                <a16:creationId xmlns:a16="http://schemas.microsoft.com/office/drawing/2014/main" id="{5AAABDE6-54F0-B3A2-12CB-CE7CC92B6D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86127" y="5362203"/>
            <a:ext cx="525826" cy="455687"/>
          </a:xfrm>
          <a:prstGeom prst="rect">
            <a:avLst/>
          </a:prstGeom>
        </p:spPr>
      </p:pic>
      <p:pic>
        <p:nvPicPr>
          <p:cNvPr id="135" name="図 134">
            <a:extLst>
              <a:ext uri="{FF2B5EF4-FFF2-40B4-BE49-F238E27FC236}">
                <a16:creationId xmlns:a16="http://schemas.microsoft.com/office/drawing/2014/main" id="{EA04DC24-8961-9109-B5A9-A94A6B18529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73150" y="1436379"/>
            <a:ext cx="2176253" cy="2674632"/>
          </a:xfrm>
          <a:prstGeom prst="rect">
            <a:avLst/>
          </a:prstGeom>
        </p:spPr>
      </p:pic>
      <p:pic>
        <p:nvPicPr>
          <p:cNvPr id="136" name="図 135">
            <a:extLst>
              <a:ext uri="{FF2B5EF4-FFF2-40B4-BE49-F238E27FC236}">
                <a16:creationId xmlns:a16="http://schemas.microsoft.com/office/drawing/2014/main" id="{C6120D29-2565-1C72-CFA3-BED24F794A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1" b="-286"/>
          <a:stretch/>
        </p:blipFill>
        <p:spPr>
          <a:xfrm>
            <a:off x="3109795" y="5466011"/>
            <a:ext cx="2302158" cy="527329"/>
          </a:xfrm>
          <a:prstGeom prst="rect">
            <a:avLst/>
          </a:prstGeom>
        </p:spPr>
      </p:pic>
      <p:pic>
        <p:nvPicPr>
          <p:cNvPr id="137" name="図 136">
            <a:extLst>
              <a:ext uri="{FF2B5EF4-FFF2-40B4-BE49-F238E27FC236}">
                <a16:creationId xmlns:a16="http://schemas.microsoft.com/office/drawing/2014/main" id="{CE9E9FDC-BF28-5BF1-1287-597344A415F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73150" y="5502408"/>
            <a:ext cx="2105388" cy="296433"/>
          </a:xfrm>
          <a:prstGeom prst="rect">
            <a:avLst/>
          </a:prstGeom>
        </p:spPr>
      </p:pic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3765C633-7272-BE51-EED6-30619CBDA2A1}"/>
              </a:ext>
            </a:extLst>
          </p:cNvPr>
          <p:cNvSpPr txBox="1"/>
          <p:nvPr/>
        </p:nvSpPr>
        <p:spPr>
          <a:xfrm>
            <a:off x="3222628" y="5704918"/>
            <a:ext cx="35458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kumimoji="1" lang="ja-JP" altLang="en-US" sz="5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9" name="グラフィックス 138" descr="チェックリスト 単色塗りつぶし">
            <a:extLst>
              <a:ext uri="{FF2B5EF4-FFF2-40B4-BE49-F238E27FC236}">
                <a16:creationId xmlns:a16="http://schemas.microsoft.com/office/drawing/2014/main" id="{C1272D9C-168E-5C4A-BD08-E985873CB7D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295182" y="5532042"/>
            <a:ext cx="203064" cy="203064"/>
          </a:xfrm>
          <a:prstGeom prst="rect">
            <a:avLst/>
          </a:prstGeom>
        </p:spPr>
      </p:pic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033EA0DE-84E7-228F-F67A-9978DFBF05BC}"/>
              </a:ext>
            </a:extLst>
          </p:cNvPr>
          <p:cNvSpPr txBox="1"/>
          <p:nvPr/>
        </p:nvSpPr>
        <p:spPr>
          <a:xfrm>
            <a:off x="3665834" y="5704918"/>
            <a:ext cx="2568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1" name="グラフィックス 140" descr="ユーザー 単色塗りつぶし">
            <a:extLst>
              <a:ext uri="{FF2B5EF4-FFF2-40B4-BE49-F238E27FC236}">
                <a16:creationId xmlns:a16="http://schemas.microsoft.com/office/drawing/2014/main" id="{F4993B48-850C-BB5E-21B1-828DA484AA7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677404" y="5532042"/>
            <a:ext cx="224763" cy="224763"/>
          </a:xfrm>
          <a:prstGeom prst="rect">
            <a:avLst/>
          </a:prstGeom>
        </p:spPr>
      </p:pic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A454197B-908A-CEFF-42B7-38DEE5D5B6B9}"/>
              </a:ext>
            </a:extLst>
          </p:cNvPr>
          <p:cNvSpPr txBox="1"/>
          <p:nvPr/>
        </p:nvSpPr>
        <p:spPr>
          <a:xfrm>
            <a:off x="3969981" y="5704918"/>
            <a:ext cx="45076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" name="グラフィックス 142" descr="日毎カレンダー 単色塗りつぶし">
            <a:extLst>
              <a:ext uri="{FF2B5EF4-FFF2-40B4-BE49-F238E27FC236}">
                <a16:creationId xmlns:a16="http://schemas.microsoft.com/office/drawing/2014/main" id="{0ED34B9D-C8FA-EAB1-5A40-98673485242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083050" y="5532041"/>
            <a:ext cx="224763" cy="224763"/>
          </a:xfrm>
          <a:prstGeom prst="rect">
            <a:avLst/>
          </a:prstGeom>
        </p:spPr>
      </p:pic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EF4C8444-B43A-BF3C-0951-5D3CB26D0823}"/>
              </a:ext>
            </a:extLst>
          </p:cNvPr>
          <p:cNvSpPr txBox="1"/>
          <p:nvPr/>
        </p:nvSpPr>
        <p:spPr>
          <a:xfrm>
            <a:off x="4405115" y="5714316"/>
            <a:ext cx="4956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28274BF5-B797-AC56-D201-34A99B672AA0}"/>
              </a:ext>
            </a:extLst>
          </p:cNvPr>
          <p:cNvSpPr txBox="1"/>
          <p:nvPr/>
        </p:nvSpPr>
        <p:spPr>
          <a:xfrm>
            <a:off x="4887691" y="5716221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6" name="グラフィックス 145" descr="棒グラフ 単色塗りつぶし">
            <a:extLst>
              <a:ext uri="{FF2B5EF4-FFF2-40B4-BE49-F238E27FC236}">
                <a16:creationId xmlns:a16="http://schemas.microsoft.com/office/drawing/2014/main" id="{131CDF49-E08B-8098-0A3E-06B95955C86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516129" y="5517253"/>
            <a:ext cx="254337" cy="254337"/>
          </a:xfrm>
          <a:prstGeom prst="rect">
            <a:avLst/>
          </a:prstGeom>
        </p:spPr>
      </p:pic>
      <p:pic>
        <p:nvPicPr>
          <p:cNvPr id="147" name="グラフィックス 146" descr="歯車 1 つ 単色塗りつぶし">
            <a:extLst>
              <a:ext uri="{FF2B5EF4-FFF2-40B4-BE49-F238E27FC236}">
                <a16:creationId xmlns:a16="http://schemas.microsoft.com/office/drawing/2014/main" id="{8AD7CAF2-1D2B-D888-5D17-38C81CEBDC1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950284" y="5517253"/>
            <a:ext cx="246888" cy="246888"/>
          </a:xfrm>
          <a:prstGeom prst="rect">
            <a:avLst/>
          </a:prstGeom>
        </p:spPr>
      </p:pic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B2B722E6-7109-E02F-AB0F-F4AE4E136DA9}"/>
              </a:ext>
            </a:extLst>
          </p:cNvPr>
          <p:cNvSpPr txBox="1"/>
          <p:nvPr/>
        </p:nvSpPr>
        <p:spPr>
          <a:xfrm>
            <a:off x="3109795" y="1434474"/>
            <a:ext cx="119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F9D6261F-E812-5FD4-5AA5-C3CD115607A4}"/>
              </a:ext>
            </a:extLst>
          </p:cNvPr>
          <p:cNvSpPr txBox="1"/>
          <p:nvPr/>
        </p:nvSpPr>
        <p:spPr>
          <a:xfrm>
            <a:off x="4292065" y="1449863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図 149">
            <a:extLst>
              <a:ext uri="{FF2B5EF4-FFF2-40B4-BE49-F238E27FC236}">
                <a16:creationId xmlns:a16="http://schemas.microsoft.com/office/drawing/2014/main" id="{7EDC943E-97D4-6C35-305D-8390BC108B8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09795" y="1767477"/>
            <a:ext cx="2302158" cy="1341693"/>
          </a:xfrm>
          <a:prstGeom prst="rect">
            <a:avLst/>
          </a:prstGeom>
        </p:spPr>
      </p:pic>
      <p:pic>
        <p:nvPicPr>
          <p:cNvPr id="151" name="図 150">
            <a:extLst>
              <a:ext uri="{FF2B5EF4-FFF2-40B4-BE49-F238E27FC236}">
                <a16:creationId xmlns:a16="http://schemas.microsoft.com/office/drawing/2014/main" id="{985DDB78-2871-F07F-44D3-7D32F8C9DEF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232793" y="2182919"/>
            <a:ext cx="1059272" cy="732247"/>
          </a:xfrm>
          <a:prstGeom prst="rect">
            <a:avLst/>
          </a:prstGeom>
        </p:spPr>
      </p:pic>
      <p:pic>
        <p:nvPicPr>
          <p:cNvPr id="152" name="図 151">
            <a:extLst>
              <a:ext uri="{FF2B5EF4-FFF2-40B4-BE49-F238E27FC236}">
                <a16:creationId xmlns:a16="http://schemas.microsoft.com/office/drawing/2014/main" id="{3B96377A-F09A-10D7-B286-95DCCF02666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910415" y="2712778"/>
            <a:ext cx="403895" cy="266723"/>
          </a:xfrm>
          <a:prstGeom prst="rect">
            <a:avLst/>
          </a:prstGeom>
        </p:spPr>
      </p:pic>
      <p:pic>
        <p:nvPicPr>
          <p:cNvPr id="153" name="図 152">
            <a:extLst>
              <a:ext uri="{FF2B5EF4-FFF2-40B4-BE49-F238E27FC236}">
                <a16:creationId xmlns:a16="http://schemas.microsoft.com/office/drawing/2014/main" id="{E3E2A2A2-96C8-421C-251F-ACC0E4C3B49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217093" y="2485744"/>
            <a:ext cx="633760" cy="210579"/>
          </a:xfrm>
          <a:prstGeom prst="rect">
            <a:avLst/>
          </a:prstGeom>
        </p:spPr>
      </p:pic>
      <p:pic>
        <p:nvPicPr>
          <p:cNvPr id="154" name="グラフィックス 153" descr="時計 単色塗りつぶし">
            <a:extLst>
              <a:ext uri="{FF2B5EF4-FFF2-40B4-BE49-F238E27FC236}">
                <a16:creationId xmlns:a16="http://schemas.microsoft.com/office/drawing/2014/main" id="{B989E6D9-49A3-418E-59B8-FB42F330DF1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234545" y="2881198"/>
            <a:ext cx="127169" cy="127169"/>
          </a:xfrm>
          <a:prstGeom prst="rect">
            <a:avLst/>
          </a:prstGeom>
        </p:spPr>
      </p:pic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260CE180-2240-D469-00DF-D05DC4B774FA}"/>
              </a:ext>
            </a:extLst>
          </p:cNvPr>
          <p:cNvSpPr txBox="1"/>
          <p:nvPr/>
        </p:nvSpPr>
        <p:spPr>
          <a:xfrm>
            <a:off x="3322880" y="2849196"/>
            <a:ext cx="11198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  13:09:00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6" name="図 155">
            <a:extLst>
              <a:ext uri="{FF2B5EF4-FFF2-40B4-BE49-F238E27FC236}">
                <a16:creationId xmlns:a16="http://schemas.microsoft.com/office/drawing/2014/main" id="{1FCBE948-61C5-428B-81ED-CB82B2254EA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130488" y="1873214"/>
            <a:ext cx="179594" cy="266723"/>
          </a:xfrm>
          <a:prstGeom prst="rect">
            <a:avLst/>
          </a:prstGeom>
        </p:spPr>
      </p:pic>
      <p:pic>
        <p:nvPicPr>
          <p:cNvPr id="157" name="図 156">
            <a:extLst>
              <a:ext uri="{FF2B5EF4-FFF2-40B4-BE49-F238E27FC236}">
                <a16:creationId xmlns:a16="http://schemas.microsoft.com/office/drawing/2014/main" id="{18FF28AC-58BF-33D8-0E12-0BA69BB67D0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233783" y="1917562"/>
            <a:ext cx="547220" cy="266723"/>
          </a:xfrm>
          <a:prstGeom prst="rect">
            <a:avLst/>
          </a:prstGeom>
        </p:spPr>
      </p:pic>
      <p:sp>
        <p:nvSpPr>
          <p:cNvPr id="158" name="四角形: 角を丸くする 157">
            <a:extLst>
              <a:ext uri="{FF2B5EF4-FFF2-40B4-BE49-F238E27FC236}">
                <a16:creationId xmlns:a16="http://schemas.microsoft.com/office/drawing/2014/main" id="{8DAD8B8D-2894-B6E7-C28E-AE258C7C7439}"/>
              </a:ext>
            </a:extLst>
          </p:cNvPr>
          <p:cNvSpPr/>
          <p:nvPr/>
        </p:nvSpPr>
        <p:spPr>
          <a:xfrm>
            <a:off x="3230120" y="1845000"/>
            <a:ext cx="1847553" cy="210578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 LINE /  CNC OP20</a:t>
            </a:r>
            <a:endParaRPr kumimoji="1" lang="ja-JP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663D268D-E43E-5D85-9E84-A00BECEB203C}"/>
              </a:ext>
            </a:extLst>
          </p:cNvPr>
          <p:cNvSpPr txBox="1"/>
          <p:nvPr/>
        </p:nvSpPr>
        <p:spPr>
          <a:xfrm>
            <a:off x="3202485" y="2056591"/>
            <a:ext cx="193994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     :  Machine Breakdown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  : 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        : Response pending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Caller          : Kittisak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Nominate    :  Soraya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  :  Soraya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Elapsed time : 00:01:02</a:t>
            </a:r>
            <a:endParaRPr kumimoji="1" lang="ja-JP" altLang="en-US" sz="7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0" name="グラフィックス 159" descr="右向き指示マーク 単色塗りつぶし">
            <a:extLst>
              <a:ext uri="{FF2B5EF4-FFF2-40B4-BE49-F238E27FC236}">
                <a16:creationId xmlns:a16="http://schemas.microsoft.com/office/drawing/2014/main" id="{AF4EF4F3-5E73-8219-4FA9-193DEE9344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5213732">
            <a:off x="4956425" y="2892794"/>
            <a:ext cx="505544" cy="505544"/>
          </a:xfrm>
          <a:prstGeom prst="rect">
            <a:avLst/>
          </a:prstGeom>
        </p:spPr>
      </p:pic>
      <p:pic>
        <p:nvPicPr>
          <p:cNvPr id="161" name="図 160">
            <a:extLst>
              <a:ext uri="{FF2B5EF4-FFF2-40B4-BE49-F238E27FC236}">
                <a16:creationId xmlns:a16="http://schemas.microsoft.com/office/drawing/2014/main" id="{C3039663-41AA-77EE-FBF7-5635A9E4F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61" y="982614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2" name="図 161">
            <a:extLst>
              <a:ext uri="{FF2B5EF4-FFF2-40B4-BE49-F238E27FC236}">
                <a16:creationId xmlns:a16="http://schemas.microsoft.com/office/drawing/2014/main" id="{C812ADDC-48B4-05EF-DC23-51FC9C21D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931" y="1426452"/>
            <a:ext cx="992737" cy="246236"/>
          </a:xfrm>
          <a:prstGeom prst="rect">
            <a:avLst/>
          </a:prstGeom>
        </p:spPr>
      </p:pic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38BCFBEB-7F4F-FE38-B27D-0F8AC0E17E08}"/>
              </a:ext>
            </a:extLst>
          </p:cNvPr>
          <p:cNvSpPr txBox="1"/>
          <p:nvPr/>
        </p:nvSpPr>
        <p:spPr>
          <a:xfrm>
            <a:off x="6425816" y="1360759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Modification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4" name="図 163">
            <a:extLst>
              <a:ext uri="{FF2B5EF4-FFF2-40B4-BE49-F238E27FC236}">
                <a16:creationId xmlns:a16="http://schemas.microsoft.com/office/drawing/2014/main" id="{D2262CE5-DA9B-1B7F-7627-B37CB83DE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537" y="1727247"/>
            <a:ext cx="2243243" cy="3621730"/>
          </a:xfrm>
          <a:prstGeom prst="rect">
            <a:avLst/>
          </a:prstGeom>
        </p:spPr>
      </p:pic>
      <p:pic>
        <p:nvPicPr>
          <p:cNvPr id="165" name="図 164">
            <a:extLst>
              <a:ext uri="{FF2B5EF4-FFF2-40B4-BE49-F238E27FC236}">
                <a16:creationId xmlns:a16="http://schemas.microsoft.com/office/drawing/2014/main" id="{913505E0-4C76-470D-7EE7-27FD75CD8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254" y="2943017"/>
            <a:ext cx="2119334" cy="485434"/>
          </a:xfrm>
          <a:prstGeom prst="rect">
            <a:avLst/>
          </a:prstGeom>
        </p:spPr>
      </p:pic>
      <p:pic>
        <p:nvPicPr>
          <p:cNvPr id="166" name="図 165">
            <a:extLst>
              <a:ext uri="{FF2B5EF4-FFF2-40B4-BE49-F238E27FC236}">
                <a16:creationId xmlns:a16="http://schemas.microsoft.com/office/drawing/2014/main" id="{2C2377E4-F627-9974-7588-10A7C5EDFD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6772847" y="1856803"/>
            <a:ext cx="1784986" cy="272034"/>
          </a:xfrm>
          <a:prstGeom prst="rect">
            <a:avLst/>
          </a:prstGeom>
        </p:spPr>
      </p:pic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D26F14B5-85CF-8967-F8AA-76B8096352DF}"/>
              </a:ext>
            </a:extLst>
          </p:cNvPr>
          <p:cNvSpPr txBox="1"/>
          <p:nvPr/>
        </p:nvSpPr>
        <p:spPr>
          <a:xfrm rot="5400000">
            <a:off x="8181299" y="189683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168" name="図 167">
            <a:extLst>
              <a:ext uri="{FF2B5EF4-FFF2-40B4-BE49-F238E27FC236}">
                <a16:creationId xmlns:a16="http://schemas.microsoft.com/office/drawing/2014/main" id="{4E508B12-16E7-8DDA-525E-35B55EFDEC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8375" y="1939475"/>
            <a:ext cx="220999" cy="106689"/>
          </a:xfrm>
          <a:prstGeom prst="rect">
            <a:avLst/>
          </a:prstGeom>
        </p:spPr>
      </p:pic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1DD61BD7-2AD0-8BC4-F222-1D7CE7239D38}"/>
              </a:ext>
            </a:extLst>
          </p:cNvPr>
          <p:cNvSpPr txBox="1"/>
          <p:nvPr/>
        </p:nvSpPr>
        <p:spPr>
          <a:xfrm>
            <a:off x="6625380" y="1652785"/>
            <a:ext cx="7120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status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7" name="図 186">
            <a:extLst>
              <a:ext uri="{FF2B5EF4-FFF2-40B4-BE49-F238E27FC236}">
                <a16:creationId xmlns:a16="http://schemas.microsoft.com/office/drawing/2014/main" id="{83EB5E5A-243B-373A-3EF7-A6D56EE6D4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6792012" y="2438324"/>
            <a:ext cx="1784986" cy="272034"/>
          </a:xfrm>
          <a:prstGeom prst="rect">
            <a:avLst/>
          </a:prstGeom>
        </p:spPr>
      </p:pic>
      <p:pic>
        <p:nvPicPr>
          <p:cNvPr id="188" name="図 187">
            <a:extLst>
              <a:ext uri="{FF2B5EF4-FFF2-40B4-BE49-F238E27FC236}">
                <a16:creationId xmlns:a16="http://schemas.microsoft.com/office/drawing/2014/main" id="{68791DC4-02CD-7EB4-B069-973F31A0AA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7105" y="2513069"/>
            <a:ext cx="1151434" cy="143076"/>
          </a:xfrm>
          <a:prstGeom prst="rect">
            <a:avLst/>
          </a:prstGeom>
        </p:spPr>
      </p:pic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21E6AC4F-FE41-33FC-7B7D-A4221EEA625F}"/>
              </a:ext>
            </a:extLst>
          </p:cNvPr>
          <p:cNvSpPr txBox="1"/>
          <p:nvPr/>
        </p:nvSpPr>
        <p:spPr>
          <a:xfrm>
            <a:off x="6644545" y="2234306"/>
            <a:ext cx="5196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2" name="図 191">
            <a:extLst>
              <a:ext uri="{FF2B5EF4-FFF2-40B4-BE49-F238E27FC236}">
                <a16:creationId xmlns:a16="http://schemas.microsoft.com/office/drawing/2014/main" id="{F5819227-16D5-E8B3-4545-793AB741BD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9387" y="1918370"/>
            <a:ext cx="1047164" cy="170577"/>
          </a:xfrm>
          <a:prstGeom prst="rect">
            <a:avLst/>
          </a:prstGeom>
        </p:spPr>
      </p:pic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B4D3B5BF-EE4F-2DC6-2DA0-E4881411EBD7}"/>
              </a:ext>
            </a:extLst>
          </p:cNvPr>
          <p:cNvSpPr txBox="1"/>
          <p:nvPr/>
        </p:nvSpPr>
        <p:spPr>
          <a:xfrm>
            <a:off x="6812229" y="1897642"/>
            <a:ext cx="1373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pending</a:t>
            </a:r>
          </a:p>
        </p:txBody>
      </p:sp>
      <p:pic>
        <p:nvPicPr>
          <p:cNvPr id="197" name="図 196">
            <a:extLst>
              <a:ext uri="{FF2B5EF4-FFF2-40B4-BE49-F238E27FC236}">
                <a16:creationId xmlns:a16="http://schemas.microsoft.com/office/drawing/2014/main" id="{E72DEDBF-FE80-4B99-8E5D-1D848E918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3158" y="3077381"/>
            <a:ext cx="403393" cy="157022"/>
          </a:xfrm>
          <a:prstGeom prst="rect">
            <a:avLst/>
          </a:prstGeom>
        </p:spPr>
      </p:pic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D0C47E7B-7963-66E0-3251-C447CDF755F9}"/>
              </a:ext>
            </a:extLst>
          </p:cNvPr>
          <p:cNvSpPr txBox="1"/>
          <p:nvPr/>
        </p:nvSpPr>
        <p:spPr>
          <a:xfrm>
            <a:off x="6621702" y="3067462"/>
            <a:ext cx="1997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</a:p>
        </p:txBody>
      </p: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9556E5EE-4862-75D7-7DBC-EEE9AE7DEB92}"/>
              </a:ext>
            </a:extLst>
          </p:cNvPr>
          <p:cNvSpPr txBox="1"/>
          <p:nvPr/>
        </p:nvSpPr>
        <p:spPr>
          <a:xfrm>
            <a:off x="7901037" y="2739003"/>
            <a:ext cx="10632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Up to 30 characters</a:t>
            </a:r>
          </a:p>
        </p:txBody>
      </p:sp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6811BC6D-13B3-C16C-65F2-E3849CB8F459}"/>
              </a:ext>
            </a:extLst>
          </p:cNvPr>
          <p:cNvSpPr txBox="1"/>
          <p:nvPr/>
        </p:nvSpPr>
        <p:spPr>
          <a:xfrm>
            <a:off x="7815014" y="3378020"/>
            <a:ext cx="1019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Active without  “Not responding”</a:t>
            </a:r>
          </a:p>
        </p:txBody>
      </p:sp>
      <p:pic>
        <p:nvPicPr>
          <p:cNvPr id="201" name="図 200">
            <a:extLst>
              <a:ext uri="{FF2B5EF4-FFF2-40B4-BE49-F238E27FC236}">
                <a16:creationId xmlns:a16="http://schemas.microsoft.com/office/drawing/2014/main" id="{4FF2D12C-C821-61A4-E27A-2B17222105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0062" y="2951146"/>
            <a:ext cx="2118336" cy="409492"/>
          </a:xfrm>
          <a:prstGeom prst="rect">
            <a:avLst/>
          </a:prstGeom>
        </p:spPr>
      </p:pic>
      <p:pic>
        <p:nvPicPr>
          <p:cNvPr id="202" name="図 201">
            <a:extLst>
              <a:ext uri="{FF2B5EF4-FFF2-40B4-BE49-F238E27FC236}">
                <a16:creationId xmlns:a16="http://schemas.microsoft.com/office/drawing/2014/main" id="{AB2140CD-E549-CF05-0E1D-AAC5F6AEACA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7324" t="11465"/>
          <a:stretch/>
        </p:blipFill>
        <p:spPr>
          <a:xfrm>
            <a:off x="7449422" y="3126793"/>
            <a:ext cx="311356" cy="117529"/>
          </a:xfrm>
          <a:prstGeom prst="rect">
            <a:avLst/>
          </a:prstGeom>
        </p:spPr>
      </p:pic>
      <p:sp>
        <p:nvSpPr>
          <p:cNvPr id="203" name="テキスト ボックス 202">
            <a:extLst>
              <a:ext uri="{FF2B5EF4-FFF2-40B4-BE49-F238E27FC236}">
                <a16:creationId xmlns:a16="http://schemas.microsoft.com/office/drawing/2014/main" id="{EDB5868A-1018-F655-F2F5-1DBB4C579691}"/>
              </a:ext>
            </a:extLst>
          </p:cNvPr>
          <p:cNvSpPr txBox="1"/>
          <p:nvPr/>
        </p:nvSpPr>
        <p:spPr>
          <a:xfrm>
            <a:off x="6600203" y="3052204"/>
            <a:ext cx="1997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</a:p>
        </p:txBody>
      </p:sp>
      <p:pic>
        <p:nvPicPr>
          <p:cNvPr id="204" name="グラフィックス 203" descr="右向き指示マーク 単色塗りつぶし">
            <a:extLst>
              <a:ext uri="{FF2B5EF4-FFF2-40B4-BE49-F238E27FC236}">
                <a16:creationId xmlns:a16="http://schemas.microsoft.com/office/drawing/2014/main" id="{CDE79835-7A5F-CDBC-E052-B1E6659D69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5213732">
            <a:off x="6935863" y="3278964"/>
            <a:ext cx="505544" cy="50554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564F58-FF45-BBA5-B3EF-06EB60115F58}"/>
              </a:ext>
            </a:extLst>
          </p:cNvPr>
          <p:cNvSpPr txBox="1"/>
          <p:nvPr/>
        </p:nvSpPr>
        <p:spPr>
          <a:xfrm>
            <a:off x="8795539" y="1837451"/>
            <a:ext cx="19399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responding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available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needed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pending</a:t>
            </a: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00ADEEC1-BDBF-D52B-3B4E-A13E6B7D6781}"/>
              </a:ext>
            </a:extLst>
          </p:cNvPr>
          <p:cNvSpPr/>
          <p:nvPr/>
        </p:nvSpPr>
        <p:spPr>
          <a:xfrm>
            <a:off x="2342638" y="2187508"/>
            <a:ext cx="647777" cy="365125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F8A67363-E74C-5693-FF10-8045514B9793}"/>
              </a:ext>
            </a:extLst>
          </p:cNvPr>
          <p:cNvSpPr/>
          <p:nvPr/>
        </p:nvSpPr>
        <p:spPr>
          <a:xfrm>
            <a:off x="5522079" y="2304134"/>
            <a:ext cx="647777" cy="365125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955B472-AACA-15EF-BCDC-B68E39589F8F}"/>
              </a:ext>
            </a:extLst>
          </p:cNvPr>
          <p:cNvSpPr/>
          <p:nvPr/>
        </p:nvSpPr>
        <p:spPr>
          <a:xfrm>
            <a:off x="10614938" y="194407"/>
            <a:ext cx="1472338" cy="33601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</a:rPr>
              <a:t>&lt;Callee&gt;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8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3020" y="78104"/>
            <a:ext cx="1218897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Tasks Available</a:t>
            </a:r>
            <a:endParaRPr lang="ja-JP" alt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69" name="図 168">
            <a:extLst>
              <a:ext uri="{FF2B5EF4-FFF2-40B4-BE49-F238E27FC236}">
                <a16:creationId xmlns:a16="http://schemas.microsoft.com/office/drawing/2014/main" id="{87C94133-136A-FFF7-B9D1-683DBA30F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15" y="982614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0" name="図 169">
            <a:extLst>
              <a:ext uri="{FF2B5EF4-FFF2-40B4-BE49-F238E27FC236}">
                <a16:creationId xmlns:a16="http://schemas.microsoft.com/office/drawing/2014/main" id="{22B40993-3949-4814-2F2D-B6F959869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985" y="1426452"/>
            <a:ext cx="992737" cy="246236"/>
          </a:xfrm>
          <a:prstGeom prst="rect">
            <a:avLst/>
          </a:prstGeom>
        </p:spPr>
      </p:pic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AEEB9DE4-A662-CD7E-55B5-D1501D899149}"/>
              </a:ext>
            </a:extLst>
          </p:cNvPr>
          <p:cNvSpPr txBox="1"/>
          <p:nvPr/>
        </p:nvSpPr>
        <p:spPr>
          <a:xfrm>
            <a:off x="420870" y="1360759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Modification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2" name="図 171">
            <a:extLst>
              <a:ext uri="{FF2B5EF4-FFF2-40B4-BE49-F238E27FC236}">
                <a16:creationId xmlns:a16="http://schemas.microsoft.com/office/drawing/2014/main" id="{B43EBB82-6AF9-6AB9-469D-8F2D1D04A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91" y="1727247"/>
            <a:ext cx="2243243" cy="3621730"/>
          </a:xfrm>
          <a:prstGeom prst="rect">
            <a:avLst/>
          </a:prstGeom>
        </p:spPr>
      </p:pic>
      <p:pic>
        <p:nvPicPr>
          <p:cNvPr id="173" name="図 172">
            <a:extLst>
              <a:ext uri="{FF2B5EF4-FFF2-40B4-BE49-F238E27FC236}">
                <a16:creationId xmlns:a16="http://schemas.microsoft.com/office/drawing/2014/main" id="{AF5A0481-1205-E071-1C7C-0E1BEC5C6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08" y="2943017"/>
            <a:ext cx="2119334" cy="485434"/>
          </a:xfrm>
          <a:prstGeom prst="rect">
            <a:avLst/>
          </a:prstGeom>
        </p:spPr>
      </p:pic>
      <p:pic>
        <p:nvPicPr>
          <p:cNvPr id="174" name="図 173">
            <a:extLst>
              <a:ext uri="{FF2B5EF4-FFF2-40B4-BE49-F238E27FC236}">
                <a16:creationId xmlns:a16="http://schemas.microsoft.com/office/drawing/2014/main" id="{0BF34755-B9A9-0352-BDF7-27CF06E5B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767901" y="1856803"/>
            <a:ext cx="1784986" cy="272034"/>
          </a:xfrm>
          <a:prstGeom prst="rect">
            <a:avLst/>
          </a:prstGeom>
        </p:spPr>
      </p:pic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57C6CA90-4D9B-645D-41B0-C7365ADE6E76}"/>
              </a:ext>
            </a:extLst>
          </p:cNvPr>
          <p:cNvSpPr txBox="1"/>
          <p:nvPr/>
        </p:nvSpPr>
        <p:spPr>
          <a:xfrm rot="5400000">
            <a:off x="2176353" y="189683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176" name="図 175">
            <a:extLst>
              <a:ext uri="{FF2B5EF4-FFF2-40B4-BE49-F238E27FC236}">
                <a16:creationId xmlns:a16="http://schemas.microsoft.com/office/drawing/2014/main" id="{4E14A0BE-A3C2-E912-40B9-0852C3FB67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3429" y="1939475"/>
            <a:ext cx="220999" cy="106689"/>
          </a:xfrm>
          <a:prstGeom prst="rect">
            <a:avLst/>
          </a:prstGeom>
        </p:spPr>
      </p:pic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CEC5FAE4-1A6D-69FC-AF4D-90FBE6A74342}"/>
              </a:ext>
            </a:extLst>
          </p:cNvPr>
          <p:cNvSpPr txBox="1"/>
          <p:nvPr/>
        </p:nvSpPr>
        <p:spPr>
          <a:xfrm>
            <a:off x="620434" y="1652785"/>
            <a:ext cx="7120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status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8" name="図 177">
            <a:extLst>
              <a:ext uri="{FF2B5EF4-FFF2-40B4-BE49-F238E27FC236}">
                <a16:creationId xmlns:a16="http://schemas.microsoft.com/office/drawing/2014/main" id="{6B562311-DD86-4904-70AB-A25E6A1CD2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787066" y="2438324"/>
            <a:ext cx="1784986" cy="272034"/>
          </a:xfrm>
          <a:prstGeom prst="rect">
            <a:avLst/>
          </a:prstGeom>
        </p:spPr>
      </p:pic>
      <p:pic>
        <p:nvPicPr>
          <p:cNvPr id="179" name="図 178">
            <a:extLst>
              <a:ext uri="{FF2B5EF4-FFF2-40B4-BE49-F238E27FC236}">
                <a16:creationId xmlns:a16="http://schemas.microsoft.com/office/drawing/2014/main" id="{AD4CFEBD-9D11-BF54-89F1-11E4C57EE8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159" y="2513069"/>
            <a:ext cx="1151434" cy="143076"/>
          </a:xfrm>
          <a:prstGeom prst="rect">
            <a:avLst/>
          </a:prstGeom>
        </p:spPr>
      </p:pic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ECD41D75-A388-6C1C-A27A-9DD0A76E7AC8}"/>
              </a:ext>
            </a:extLst>
          </p:cNvPr>
          <p:cNvSpPr txBox="1"/>
          <p:nvPr/>
        </p:nvSpPr>
        <p:spPr>
          <a:xfrm>
            <a:off x="639599" y="2234306"/>
            <a:ext cx="5196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図 180">
            <a:extLst>
              <a:ext uri="{FF2B5EF4-FFF2-40B4-BE49-F238E27FC236}">
                <a16:creationId xmlns:a16="http://schemas.microsoft.com/office/drawing/2014/main" id="{FE3881D8-638F-9806-7243-D09F529A6F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441" y="1918370"/>
            <a:ext cx="1047164" cy="170577"/>
          </a:xfrm>
          <a:prstGeom prst="rect">
            <a:avLst/>
          </a:prstGeom>
        </p:spPr>
      </p:pic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177B207D-7B3B-A005-5E09-D63D727BBC56}"/>
              </a:ext>
            </a:extLst>
          </p:cNvPr>
          <p:cNvSpPr txBox="1"/>
          <p:nvPr/>
        </p:nvSpPr>
        <p:spPr>
          <a:xfrm>
            <a:off x="807283" y="1897642"/>
            <a:ext cx="1373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</a:p>
        </p:txBody>
      </p:sp>
      <p:pic>
        <p:nvPicPr>
          <p:cNvPr id="183" name="図 182">
            <a:extLst>
              <a:ext uri="{FF2B5EF4-FFF2-40B4-BE49-F238E27FC236}">
                <a16:creationId xmlns:a16="http://schemas.microsoft.com/office/drawing/2014/main" id="{75742132-25D8-1963-100A-6692988CB9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8212" y="3077381"/>
            <a:ext cx="403393" cy="157022"/>
          </a:xfrm>
          <a:prstGeom prst="rect">
            <a:avLst/>
          </a:prstGeom>
        </p:spPr>
      </p:pic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2A56E490-01C9-5EFC-DE50-3154EF7A91D1}"/>
              </a:ext>
            </a:extLst>
          </p:cNvPr>
          <p:cNvSpPr txBox="1"/>
          <p:nvPr/>
        </p:nvSpPr>
        <p:spPr>
          <a:xfrm>
            <a:off x="616756" y="3067462"/>
            <a:ext cx="1997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8FB34865-DE90-8CDF-E5C0-A69718497ADA}"/>
              </a:ext>
            </a:extLst>
          </p:cNvPr>
          <p:cNvSpPr txBox="1"/>
          <p:nvPr/>
        </p:nvSpPr>
        <p:spPr>
          <a:xfrm>
            <a:off x="1329992" y="2708746"/>
            <a:ext cx="10632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Up to 30 characters</a:t>
            </a:r>
          </a:p>
        </p:txBody>
      </p: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D5156160-3BA6-36C0-D2A7-0B67ADD89D92}"/>
              </a:ext>
            </a:extLst>
          </p:cNvPr>
          <p:cNvSpPr txBox="1"/>
          <p:nvPr/>
        </p:nvSpPr>
        <p:spPr>
          <a:xfrm>
            <a:off x="1810068" y="3378020"/>
            <a:ext cx="1019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Active without  “Not responding”</a:t>
            </a:r>
          </a:p>
        </p:txBody>
      </p:sp>
      <p:pic>
        <p:nvPicPr>
          <p:cNvPr id="191" name="図 190">
            <a:extLst>
              <a:ext uri="{FF2B5EF4-FFF2-40B4-BE49-F238E27FC236}">
                <a16:creationId xmlns:a16="http://schemas.microsoft.com/office/drawing/2014/main" id="{114B43B1-0A1C-9AF2-2D20-4686AED79A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116" y="2951146"/>
            <a:ext cx="2118336" cy="409492"/>
          </a:xfrm>
          <a:prstGeom prst="rect">
            <a:avLst/>
          </a:prstGeom>
        </p:spPr>
      </p:pic>
      <p:pic>
        <p:nvPicPr>
          <p:cNvPr id="193" name="図 192">
            <a:extLst>
              <a:ext uri="{FF2B5EF4-FFF2-40B4-BE49-F238E27FC236}">
                <a16:creationId xmlns:a16="http://schemas.microsoft.com/office/drawing/2014/main" id="{0BD31D15-CF98-D558-C795-1506A52DF51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7324" t="11465"/>
          <a:stretch/>
        </p:blipFill>
        <p:spPr>
          <a:xfrm>
            <a:off x="1444476" y="3126793"/>
            <a:ext cx="311356" cy="117529"/>
          </a:xfrm>
          <a:prstGeom prst="rect">
            <a:avLst/>
          </a:prstGeom>
        </p:spPr>
      </p:pic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84658F0A-760D-CA9A-B985-A4CDA97C1659}"/>
              </a:ext>
            </a:extLst>
          </p:cNvPr>
          <p:cNvSpPr txBox="1"/>
          <p:nvPr/>
        </p:nvSpPr>
        <p:spPr>
          <a:xfrm>
            <a:off x="595257" y="3052204"/>
            <a:ext cx="1997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</a:p>
        </p:txBody>
      </p:sp>
      <p:pic>
        <p:nvPicPr>
          <p:cNvPr id="195" name="グラフィックス 194" descr="右向き指示マーク 単色塗りつぶし">
            <a:extLst>
              <a:ext uri="{FF2B5EF4-FFF2-40B4-BE49-F238E27FC236}">
                <a16:creationId xmlns:a16="http://schemas.microsoft.com/office/drawing/2014/main" id="{83C00EA9-0494-125E-327F-48E60A5EFC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5213732">
            <a:off x="930917" y="3278964"/>
            <a:ext cx="505544" cy="505544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9CDFEB37-1F23-AAD0-D90B-5D66D14E32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28814" y="3430708"/>
            <a:ext cx="335309" cy="11431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0ABE764-DD6F-464C-6244-C9D27E80E8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81" y="980694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C023DB7-5DAC-6FE4-6801-95DE4D4EB20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72513" y="5352276"/>
            <a:ext cx="525826" cy="45568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ADC6579-26C2-E742-BCEA-772761B75B6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59536" y="1426452"/>
            <a:ext cx="2176253" cy="267463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C08F20A-CEC0-9B4E-A5C9-3DAC5ED60D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1" b="-286"/>
          <a:stretch/>
        </p:blipFill>
        <p:spPr>
          <a:xfrm>
            <a:off x="2996181" y="5456084"/>
            <a:ext cx="2302158" cy="52732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EBD26BD-19A5-A30E-3A53-B743895BF8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59536" y="5492481"/>
            <a:ext cx="2105388" cy="296433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99B468D-F35A-F998-9B18-4FFC67E95697}"/>
              </a:ext>
            </a:extLst>
          </p:cNvPr>
          <p:cNvSpPr txBox="1"/>
          <p:nvPr/>
        </p:nvSpPr>
        <p:spPr>
          <a:xfrm>
            <a:off x="3109014" y="5694991"/>
            <a:ext cx="35458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kumimoji="1" lang="ja-JP" altLang="en-US" sz="5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グラフィックス 19" descr="チェックリスト 単色塗りつぶし">
            <a:extLst>
              <a:ext uri="{FF2B5EF4-FFF2-40B4-BE49-F238E27FC236}">
                <a16:creationId xmlns:a16="http://schemas.microsoft.com/office/drawing/2014/main" id="{4791BF0B-BF42-F75D-76CD-B19CC192AE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181568" y="5522115"/>
            <a:ext cx="203064" cy="203064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55EE9DD-F1B9-D9BA-1D76-7676483C9883}"/>
              </a:ext>
            </a:extLst>
          </p:cNvPr>
          <p:cNvSpPr txBox="1"/>
          <p:nvPr/>
        </p:nvSpPr>
        <p:spPr>
          <a:xfrm>
            <a:off x="3552220" y="5694991"/>
            <a:ext cx="2568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グラフィックス 21" descr="ユーザー 単色塗りつぶし">
            <a:extLst>
              <a:ext uri="{FF2B5EF4-FFF2-40B4-BE49-F238E27FC236}">
                <a16:creationId xmlns:a16="http://schemas.microsoft.com/office/drawing/2014/main" id="{F68C76D6-AE17-953B-3CE3-ED3E5C6CD60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563790" y="5522115"/>
            <a:ext cx="224763" cy="224763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990BD4A-FA31-3674-7AEA-961C06393379}"/>
              </a:ext>
            </a:extLst>
          </p:cNvPr>
          <p:cNvSpPr txBox="1"/>
          <p:nvPr/>
        </p:nvSpPr>
        <p:spPr>
          <a:xfrm>
            <a:off x="3856367" y="5694991"/>
            <a:ext cx="45076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グラフィックス 23" descr="日毎カレンダー 単色塗りつぶし">
            <a:extLst>
              <a:ext uri="{FF2B5EF4-FFF2-40B4-BE49-F238E27FC236}">
                <a16:creationId xmlns:a16="http://schemas.microsoft.com/office/drawing/2014/main" id="{4A2632FA-B57C-349F-58DD-A3815378B80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969436" y="5522114"/>
            <a:ext cx="224763" cy="224763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196BA72-47D4-7504-7E93-ADD05098E38A}"/>
              </a:ext>
            </a:extLst>
          </p:cNvPr>
          <p:cNvSpPr txBox="1"/>
          <p:nvPr/>
        </p:nvSpPr>
        <p:spPr>
          <a:xfrm>
            <a:off x="4291501" y="5704389"/>
            <a:ext cx="4956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7852F9F-20A4-7C0F-2A89-5962818114A4}"/>
              </a:ext>
            </a:extLst>
          </p:cNvPr>
          <p:cNvSpPr txBox="1"/>
          <p:nvPr/>
        </p:nvSpPr>
        <p:spPr>
          <a:xfrm>
            <a:off x="4774077" y="5706294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グラフィックス 27" descr="棒グラフ 単色塗りつぶし">
            <a:extLst>
              <a:ext uri="{FF2B5EF4-FFF2-40B4-BE49-F238E27FC236}">
                <a16:creationId xmlns:a16="http://schemas.microsoft.com/office/drawing/2014/main" id="{EFF5D8CF-A996-0491-FFF5-6F190A206A7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402515" y="5507326"/>
            <a:ext cx="254337" cy="254337"/>
          </a:xfrm>
          <a:prstGeom prst="rect">
            <a:avLst/>
          </a:prstGeom>
        </p:spPr>
      </p:pic>
      <p:pic>
        <p:nvPicPr>
          <p:cNvPr id="29" name="グラフィックス 28" descr="歯車 1 つ 単色塗りつぶし">
            <a:extLst>
              <a:ext uri="{FF2B5EF4-FFF2-40B4-BE49-F238E27FC236}">
                <a16:creationId xmlns:a16="http://schemas.microsoft.com/office/drawing/2014/main" id="{B96CB1DA-A1D9-6292-6751-5E723E52B35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836670" y="5507326"/>
            <a:ext cx="246888" cy="246888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ADA4626-A8A6-7F25-9E04-5CF9A0483EE5}"/>
              </a:ext>
            </a:extLst>
          </p:cNvPr>
          <p:cNvSpPr txBox="1"/>
          <p:nvPr/>
        </p:nvSpPr>
        <p:spPr>
          <a:xfrm>
            <a:off x="2996181" y="1424547"/>
            <a:ext cx="119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F0B1A3B-209C-8490-9A8C-436BDFA36677}"/>
              </a:ext>
            </a:extLst>
          </p:cNvPr>
          <p:cNvSpPr txBox="1"/>
          <p:nvPr/>
        </p:nvSpPr>
        <p:spPr>
          <a:xfrm>
            <a:off x="4178451" y="1439936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B74BBA0E-4942-D662-2D85-EFD6C128D38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030309" y="1730867"/>
            <a:ext cx="2259680" cy="1321337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C26BEA45-1A3E-6B2D-5896-2E527E46F2C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092859" y="1820604"/>
            <a:ext cx="2142386" cy="1090821"/>
          </a:xfrm>
          <a:prstGeom prst="rect">
            <a:avLst/>
          </a:prstGeom>
        </p:spPr>
      </p:pic>
      <p:pic>
        <p:nvPicPr>
          <p:cNvPr id="49" name="グラフィックス 48" descr="時計 単色塗りつぶし">
            <a:extLst>
              <a:ext uri="{FF2B5EF4-FFF2-40B4-BE49-F238E27FC236}">
                <a16:creationId xmlns:a16="http://schemas.microsoft.com/office/drawing/2014/main" id="{855CD373-98D1-4864-A058-9DB2FA448B1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115358" y="2848172"/>
            <a:ext cx="127169" cy="127169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6E5CCD2-C385-C79D-51EB-1BC55E1EC1E4}"/>
              </a:ext>
            </a:extLst>
          </p:cNvPr>
          <p:cNvSpPr txBox="1"/>
          <p:nvPr/>
        </p:nvSpPr>
        <p:spPr>
          <a:xfrm>
            <a:off x="3203693" y="2816170"/>
            <a:ext cx="11198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  13:09:00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4B7AF17E-21E6-AAB0-25EA-9B8F573A9BE2}"/>
              </a:ext>
            </a:extLst>
          </p:cNvPr>
          <p:cNvSpPr/>
          <p:nvPr/>
        </p:nvSpPr>
        <p:spPr>
          <a:xfrm>
            <a:off x="3110933" y="1811974"/>
            <a:ext cx="1847553" cy="210578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 LINE /  CNC OP20</a:t>
            </a:r>
            <a:endParaRPr kumimoji="1" lang="ja-JP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D8A3406-C998-5F88-FBD3-E4FEBFE6C3FB}"/>
              </a:ext>
            </a:extLst>
          </p:cNvPr>
          <p:cNvSpPr txBox="1"/>
          <p:nvPr/>
        </p:nvSpPr>
        <p:spPr>
          <a:xfrm>
            <a:off x="3083298" y="2023565"/>
            <a:ext cx="193994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     :  Machine Breakdown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  : 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        : Available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Caller          : Kittisak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Nominate    :  Soraya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  :  Soraya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Elapsed time : 00:01:02</a:t>
            </a:r>
            <a:endParaRPr kumimoji="1" lang="ja-JP" altLang="en-US" sz="7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図 110">
            <a:extLst>
              <a:ext uri="{FF2B5EF4-FFF2-40B4-BE49-F238E27FC236}">
                <a16:creationId xmlns:a16="http://schemas.microsoft.com/office/drawing/2014/main" id="{9EF0A425-3C9C-5CE7-B3EE-4840BF477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954" y="989520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2" name="図 111">
            <a:extLst>
              <a:ext uri="{FF2B5EF4-FFF2-40B4-BE49-F238E27FC236}">
                <a16:creationId xmlns:a16="http://schemas.microsoft.com/office/drawing/2014/main" id="{B674AB2F-809C-7F5C-B0A5-03DBB28E1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424" y="1433358"/>
            <a:ext cx="992737" cy="246236"/>
          </a:xfrm>
          <a:prstGeom prst="rect">
            <a:avLst/>
          </a:prstGeom>
        </p:spPr>
      </p:pic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53DF3754-9BCA-EBD7-F41D-3B03360DBBC9}"/>
              </a:ext>
            </a:extLst>
          </p:cNvPr>
          <p:cNvSpPr txBox="1"/>
          <p:nvPr/>
        </p:nvSpPr>
        <p:spPr>
          <a:xfrm>
            <a:off x="6124309" y="1367665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Modification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4" name="図 113">
            <a:extLst>
              <a:ext uri="{FF2B5EF4-FFF2-40B4-BE49-F238E27FC236}">
                <a16:creationId xmlns:a16="http://schemas.microsoft.com/office/drawing/2014/main" id="{B7E59058-39E4-64C1-8A2A-531F71E7D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030" y="1734153"/>
            <a:ext cx="2243243" cy="3621730"/>
          </a:xfrm>
          <a:prstGeom prst="rect">
            <a:avLst/>
          </a:prstGeom>
        </p:spPr>
      </p:pic>
      <p:pic>
        <p:nvPicPr>
          <p:cNvPr id="115" name="図 114">
            <a:extLst>
              <a:ext uri="{FF2B5EF4-FFF2-40B4-BE49-F238E27FC236}">
                <a16:creationId xmlns:a16="http://schemas.microsoft.com/office/drawing/2014/main" id="{5C1CE202-8D34-3E97-FC31-3D3F11D1A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425" y="5058830"/>
            <a:ext cx="2119334" cy="485434"/>
          </a:xfrm>
          <a:prstGeom prst="rect">
            <a:avLst/>
          </a:prstGeom>
        </p:spPr>
      </p:pic>
      <p:pic>
        <p:nvPicPr>
          <p:cNvPr id="116" name="図 115">
            <a:extLst>
              <a:ext uri="{FF2B5EF4-FFF2-40B4-BE49-F238E27FC236}">
                <a16:creationId xmlns:a16="http://schemas.microsoft.com/office/drawing/2014/main" id="{D938A433-3BA4-830C-D02E-1F5FC4CD41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6471340" y="1863709"/>
            <a:ext cx="1784986" cy="272034"/>
          </a:xfrm>
          <a:prstGeom prst="rect">
            <a:avLst/>
          </a:prstGeom>
        </p:spPr>
      </p:pic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8AAD5582-BA5F-415F-CA3C-B299C9A06B30}"/>
              </a:ext>
            </a:extLst>
          </p:cNvPr>
          <p:cNvSpPr txBox="1"/>
          <p:nvPr/>
        </p:nvSpPr>
        <p:spPr>
          <a:xfrm rot="5400000">
            <a:off x="7879792" y="1903744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118" name="図 117">
            <a:extLst>
              <a:ext uri="{FF2B5EF4-FFF2-40B4-BE49-F238E27FC236}">
                <a16:creationId xmlns:a16="http://schemas.microsoft.com/office/drawing/2014/main" id="{0E655EAC-1A1E-B920-7AC0-6A1201308C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6868" y="1946381"/>
            <a:ext cx="220999" cy="106689"/>
          </a:xfrm>
          <a:prstGeom prst="rect">
            <a:avLst/>
          </a:prstGeom>
        </p:spPr>
      </p:pic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EC18A912-3A52-715B-AA5F-57875D9362A1}"/>
              </a:ext>
            </a:extLst>
          </p:cNvPr>
          <p:cNvSpPr txBox="1"/>
          <p:nvPr/>
        </p:nvSpPr>
        <p:spPr>
          <a:xfrm>
            <a:off x="6323873" y="1659691"/>
            <a:ext cx="7120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status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図 122">
            <a:extLst>
              <a:ext uri="{FF2B5EF4-FFF2-40B4-BE49-F238E27FC236}">
                <a16:creationId xmlns:a16="http://schemas.microsoft.com/office/drawing/2014/main" id="{4AA8E251-4F69-F63C-8A3E-CD91B89B1B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7880" y="1925276"/>
            <a:ext cx="1047164" cy="170577"/>
          </a:xfrm>
          <a:prstGeom prst="rect">
            <a:avLst/>
          </a:prstGeom>
        </p:spPr>
      </p:pic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4F9D9090-A9C4-7527-2243-6E7652349E90}"/>
              </a:ext>
            </a:extLst>
          </p:cNvPr>
          <p:cNvSpPr txBox="1"/>
          <p:nvPr/>
        </p:nvSpPr>
        <p:spPr>
          <a:xfrm>
            <a:off x="6510722" y="1904548"/>
            <a:ext cx="1373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</a:p>
        </p:txBody>
      </p:sp>
      <p:pic>
        <p:nvPicPr>
          <p:cNvPr id="127" name="図 126">
            <a:extLst>
              <a:ext uri="{FF2B5EF4-FFF2-40B4-BE49-F238E27FC236}">
                <a16:creationId xmlns:a16="http://schemas.microsoft.com/office/drawing/2014/main" id="{48E206CD-8576-365C-B32A-7CBBEF8FB9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5329" y="5193194"/>
            <a:ext cx="403393" cy="157022"/>
          </a:xfrm>
          <a:prstGeom prst="rect">
            <a:avLst/>
          </a:prstGeom>
        </p:spPr>
      </p:pic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F98BBD95-7B8A-F8F6-6D3D-AB0ECFAD9EEB}"/>
              </a:ext>
            </a:extLst>
          </p:cNvPr>
          <p:cNvSpPr txBox="1"/>
          <p:nvPr/>
        </p:nvSpPr>
        <p:spPr>
          <a:xfrm>
            <a:off x="6323873" y="5183275"/>
            <a:ext cx="1997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</a:p>
        </p:txBody>
      </p:sp>
      <p:pic>
        <p:nvPicPr>
          <p:cNvPr id="120" name="図 119">
            <a:extLst>
              <a:ext uri="{FF2B5EF4-FFF2-40B4-BE49-F238E27FC236}">
                <a16:creationId xmlns:a16="http://schemas.microsoft.com/office/drawing/2014/main" id="{F4DA2C7E-E6E4-F9D2-1E9F-8AEB78888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6537141" y="3604865"/>
            <a:ext cx="1784986" cy="272034"/>
          </a:xfrm>
          <a:prstGeom prst="rect">
            <a:avLst/>
          </a:prstGeom>
        </p:spPr>
      </p:pic>
      <p:pic>
        <p:nvPicPr>
          <p:cNvPr id="121" name="図 120">
            <a:extLst>
              <a:ext uri="{FF2B5EF4-FFF2-40B4-BE49-F238E27FC236}">
                <a16:creationId xmlns:a16="http://schemas.microsoft.com/office/drawing/2014/main" id="{868284B5-2DA4-F3F6-6F03-285297901A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2234" y="3679610"/>
            <a:ext cx="1151434" cy="143076"/>
          </a:xfrm>
          <a:prstGeom prst="rect">
            <a:avLst/>
          </a:prstGeom>
        </p:spPr>
      </p:pic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56CA7F7E-5F24-9190-B75A-C069488F5FF6}"/>
              </a:ext>
            </a:extLst>
          </p:cNvPr>
          <p:cNvSpPr txBox="1"/>
          <p:nvPr/>
        </p:nvSpPr>
        <p:spPr>
          <a:xfrm>
            <a:off x="6389674" y="3400847"/>
            <a:ext cx="5196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7" name="図 146">
            <a:extLst>
              <a:ext uri="{FF2B5EF4-FFF2-40B4-BE49-F238E27FC236}">
                <a16:creationId xmlns:a16="http://schemas.microsoft.com/office/drawing/2014/main" id="{D2FE40E7-06C4-4AA2-EE68-5636079D3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6537141" y="2514575"/>
            <a:ext cx="1784986" cy="272034"/>
          </a:xfrm>
          <a:prstGeom prst="rect">
            <a:avLst/>
          </a:prstGeom>
        </p:spPr>
      </p:pic>
      <p:pic>
        <p:nvPicPr>
          <p:cNvPr id="148" name="図 147">
            <a:extLst>
              <a:ext uri="{FF2B5EF4-FFF2-40B4-BE49-F238E27FC236}">
                <a16:creationId xmlns:a16="http://schemas.microsoft.com/office/drawing/2014/main" id="{896D1D38-9813-068B-0161-F05261A7C1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2234" y="2589320"/>
            <a:ext cx="1151434" cy="143076"/>
          </a:xfrm>
          <a:prstGeom prst="rect">
            <a:avLst/>
          </a:prstGeom>
        </p:spPr>
      </p:pic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64863ADF-E9EC-CA69-E836-97E7418B1BFF}"/>
              </a:ext>
            </a:extLst>
          </p:cNvPr>
          <p:cNvSpPr txBox="1"/>
          <p:nvPr/>
        </p:nvSpPr>
        <p:spPr>
          <a:xfrm>
            <a:off x="6389674" y="2310557"/>
            <a:ext cx="96212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card recognition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5BE2761C-1349-FC11-3C79-57B5F2E24B39}"/>
              </a:ext>
            </a:extLst>
          </p:cNvPr>
          <p:cNvSpPr txBox="1"/>
          <p:nvPr/>
        </p:nvSpPr>
        <p:spPr>
          <a:xfrm>
            <a:off x="8070057" y="2496703"/>
            <a:ext cx="15959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necessity is determined by the master settings.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Gray out if not needed</a:t>
            </a:r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E3EFFECC-77E9-D8D9-4BAA-BC7E7BCC5406}"/>
              </a:ext>
            </a:extLst>
          </p:cNvPr>
          <p:cNvSpPr txBox="1"/>
          <p:nvPr/>
        </p:nvSpPr>
        <p:spPr>
          <a:xfrm>
            <a:off x="7258901" y="3769357"/>
            <a:ext cx="10632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Up to 30 characters</a:t>
            </a:r>
          </a:p>
        </p:txBody>
      </p:sp>
      <p:pic>
        <p:nvPicPr>
          <p:cNvPr id="153" name="図 152">
            <a:extLst>
              <a:ext uri="{FF2B5EF4-FFF2-40B4-BE49-F238E27FC236}">
                <a16:creationId xmlns:a16="http://schemas.microsoft.com/office/drawing/2014/main" id="{1A0FEAA3-346C-4D10-C553-5824A2565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6512814" y="3063533"/>
            <a:ext cx="1784986" cy="272034"/>
          </a:xfrm>
          <a:prstGeom prst="rect">
            <a:avLst/>
          </a:prstGeom>
        </p:spPr>
      </p:pic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E168DE67-147A-CEEE-FB0B-73F8AD8AAAA6}"/>
              </a:ext>
            </a:extLst>
          </p:cNvPr>
          <p:cNvSpPr txBox="1"/>
          <p:nvPr/>
        </p:nvSpPr>
        <p:spPr>
          <a:xfrm rot="5400000">
            <a:off x="7921266" y="310356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155" name="図 154">
            <a:extLst>
              <a:ext uri="{FF2B5EF4-FFF2-40B4-BE49-F238E27FC236}">
                <a16:creationId xmlns:a16="http://schemas.microsoft.com/office/drawing/2014/main" id="{0BDE597A-FF0D-B64C-F321-E4464D6C03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8342" y="3146205"/>
            <a:ext cx="220999" cy="106689"/>
          </a:xfrm>
          <a:prstGeom prst="rect">
            <a:avLst/>
          </a:prstGeom>
        </p:spPr>
      </p:pic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45B3936E-4DD1-5A4E-3D10-BF62500E77B0}"/>
              </a:ext>
            </a:extLst>
          </p:cNvPr>
          <p:cNvSpPr txBox="1"/>
          <p:nvPr/>
        </p:nvSpPr>
        <p:spPr>
          <a:xfrm>
            <a:off x="6365347" y="2859515"/>
            <a:ext cx="8162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Presumed cause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8" name="図 157">
            <a:extLst>
              <a:ext uri="{FF2B5EF4-FFF2-40B4-BE49-F238E27FC236}">
                <a16:creationId xmlns:a16="http://schemas.microsoft.com/office/drawing/2014/main" id="{33EBF50C-F5E5-D482-21F4-6EBE730B12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9354" y="3125100"/>
            <a:ext cx="1047164" cy="170577"/>
          </a:xfrm>
          <a:prstGeom prst="rect">
            <a:avLst/>
          </a:prstGeom>
        </p:spPr>
      </p:pic>
      <p:pic>
        <p:nvPicPr>
          <p:cNvPr id="142" name="グラフィックス 141" descr="右向き指示マーク 単色塗りつぶし">
            <a:extLst>
              <a:ext uri="{FF2B5EF4-FFF2-40B4-BE49-F238E27FC236}">
                <a16:creationId xmlns:a16="http://schemas.microsoft.com/office/drawing/2014/main" id="{941C706D-2F64-C13D-3C10-A0ADBBC67B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5213732">
            <a:off x="8000859" y="3203530"/>
            <a:ext cx="505544" cy="505544"/>
          </a:xfrm>
          <a:prstGeom prst="rect">
            <a:avLst/>
          </a:prstGeom>
        </p:spPr>
      </p:pic>
      <p:pic>
        <p:nvPicPr>
          <p:cNvPr id="188" name="図 187">
            <a:extLst>
              <a:ext uri="{FF2B5EF4-FFF2-40B4-BE49-F238E27FC236}">
                <a16:creationId xmlns:a16="http://schemas.microsoft.com/office/drawing/2014/main" id="{372C45CE-0804-6009-FA73-41BF1285F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37" y="980239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0" name="図 189">
            <a:extLst>
              <a:ext uri="{FF2B5EF4-FFF2-40B4-BE49-F238E27FC236}">
                <a16:creationId xmlns:a16="http://schemas.microsoft.com/office/drawing/2014/main" id="{AC7F8D27-BD9C-980D-7EAB-9B0011AB1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607" y="1424077"/>
            <a:ext cx="992737" cy="246236"/>
          </a:xfrm>
          <a:prstGeom prst="rect">
            <a:avLst/>
          </a:prstGeom>
        </p:spPr>
      </p:pic>
      <p:sp>
        <p:nvSpPr>
          <p:cNvPr id="192" name="テキスト ボックス 191">
            <a:extLst>
              <a:ext uri="{FF2B5EF4-FFF2-40B4-BE49-F238E27FC236}">
                <a16:creationId xmlns:a16="http://schemas.microsoft.com/office/drawing/2014/main" id="{2984DB59-6134-AD22-68D9-8DFCCC44AEB5}"/>
              </a:ext>
            </a:extLst>
          </p:cNvPr>
          <p:cNvSpPr txBox="1"/>
          <p:nvPr/>
        </p:nvSpPr>
        <p:spPr>
          <a:xfrm>
            <a:off x="9796492" y="1358384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Modification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7" name="図 196">
            <a:extLst>
              <a:ext uri="{FF2B5EF4-FFF2-40B4-BE49-F238E27FC236}">
                <a16:creationId xmlns:a16="http://schemas.microsoft.com/office/drawing/2014/main" id="{91453142-9FC8-F9E6-9448-A634F8FA9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1213" y="1724872"/>
            <a:ext cx="2243243" cy="3621730"/>
          </a:xfrm>
          <a:prstGeom prst="rect">
            <a:avLst/>
          </a:prstGeom>
        </p:spPr>
      </p:pic>
      <p:pic>
        <p:nvPicPr>
          <p:cNvPr id="199" name="図 198">
            <a:extLst>
              <a:ext uri="{FF2B5EF4-FFF2-40B4-BE49-F238E27FC236}">
                <a16:creationId xmlns:a16="http://schemas.microsoft.com/office/drawing/2014/main" id="{AAE7829D-9782-D07A-01EE-3A66092CBE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10143523" y="1854428"/>
            <a:ext cx="1784986" cy="272034"/>
          </a:xfrm>
          <a:prstGeom prst="rect">
            <a:avLst/>
          </a:prstGeom>
        </p:spPr>
      </p:pic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6F03CBE1-E708-1245-9FF7-1AF60C30B39E}"/>
              </a:ext>
            </a:extLst>
          </p:cNvPr>
          <p:cNvSpPr txBox="1"/>
          <p:nvPr/>
        </p:nvSpPr>
        <p:spPr>
          <a:xfrm rot="5400000">
            <a:off x="11551975" y="1894463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201" name="図 200">
            <a:extLst>
              <a:ext uri="{FF2B5EF4-FFF2-40B4-BE49-F238E27FC236}">
                <a16:creationId xmlns:a16="http://schemas.microsoft.com/office/drawing/2014/main" id="{4C47C85A-8F6E-6661-E7C4-9D644E75BC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9051" y="1937100"/>
            <a:ext cx="220999" cy="106689"/>
          </a:xfrm>
          <a:prstGeom prst="rect">
            <a:avLst/>
          </a:prstGeom>
        </p:spPr>
      </p:pic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6575AFC8-A2A2-6974-961A-0BB27C20095D}"/>
              </a:ext>
            </a:extLst>
          </p:cNvPr>
          <p:cNvSpPr txBox="1"/>
          <p:nvPr/>
        </p:nvSpPr>
        <p:spPr>
          <a:xfrm>
            <a:off x="9996056" y="1650410"/>
            <a:ext cx="66075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status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3" name="図 202">
            <a:extLst>
              <a:ext uri="{FF2B5EF4-FFF2-40B4-BE49-F238E27FC236}">
                <a16:creationId xmlns:a16="http://schemas.microsoft.com/office/drawing/2014/main" id="{E3853ED2-B2B9-C9E6-CF77-2F587A02B4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0063" y="1915995"/>
            <a:ext cx="1047164" cy="170577"/>
          </a:xfrm>
          <a:prstGeom prst="rect">
            <a:avLst/>
          </a:prstGeom>
        </p:spPr>
      </p:pic>
      <p:sp>
        <p:nvSpPr>
          <p:cNvPr id="204" name="テキスト ボックス 203">
            <a:extLst>
              <a:ext uri="{FF2B5EF4-FFF2-40B4-BE49-F238E27FC236}">
                <a16:creationId xmlns:a16="http://schemas.microsoft.com/office/drawing/2014/main" id="{6D94B9F5-FE40-C5D2-132A-591E4F583138}"/>
              </a:ext>
            </a:extLst>
          </p:cNvPr>
          <p:cNvSpPr txBox="1"/>
          <p:nvPr/>
        </p:nvSpPr>
        <p:spPr>
          <a:xfrm>
            <a:off x="10182905" y="1895267"/>
            <a:ext cx="1373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</a:p>
        </p:txBody>
      </p:sp>
      <p:pic>
        <p:nvPicPr>
          <p:cNvPr id="207" name="図 206">
            <a:extLst>
              <a:ext uri="{FF2B5EF4-FFF2-40B4-BE49-F238E27FC236}">
                <a16:creationId xmlns:a16="http://schemas.microsoft.com/office/drawing/2014/main" id="{1F29B6B5-DBE8-D374-DDA0-2F4CD539B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10209324" y="3595584"/>
            <a:ext cx="1784986" cy="272034"/>
          </a:xfrm>
          <a:prstGeom prst="rect">
            <a:avLst/>
          </a:prstGeom>
        </p:spPr>
      </p:pic>
      <p:pic>
        <p:nvPicPr>
          <p:cNvPr id="208" name="図 207">
            <a:extLst>
              <a:ext uri="{FF2B5EF4-FFF2-40B4-BE49-F238E27FC236}">
                <a16:creationId xmlns:a16="http://schemas.microsoft.com/office/drawing/2014/main" id="{6B35B47F-BE55-D9BA-8762-937AAB94EE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4417" y="3670329"/>
            <a:ext cx="1151434" cy="143076"/>
          </a:xfrm>
          <a:prstGeom prst="rect">
            <a:avLst/>
          </a:prstGeom>
        </p:spPr>
      </p:pic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A8559351-380C-004E-836C-7FD4F2DF2647}"/>
              </a:ext>
            </a:extLst>
          </p:cNvPr>
          <p:cNvSpPr txBox="1"/>
          <p:nvPr/>
        </p:nvSpPr>
        <p:spPr>
          <a:xfrm>
            <a:off x="10061857" y="3391566"/>
            <a:ext cx="5196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0" name="図 209">
            <a:extLst>
              <a:ext uri="{FF2B5EF4-FFF2-40B4-BE49-F238E27FC236}">
                <a16:creationId xmlns:a16="http://schemas.microsoft.com/office/drawing/2014/main" id="{63FCAC97-F810-E7A7-C9C4-41C6449BA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10209324" y="2505294"/>
            <a:ext cx="1784986" cy="272034"/>
          </a:xfrm>
          <a:prstGeom prst="rect">
            <a:avLst/>
          </a:prstGeom>
        </p:spPr>
      </p:pic>
      <p:pic>
        <p:nvPicPr>
          <p:cNvPr id="211" name="図 210">
            <a:extLst>
              <a:ext uri="{FF2B5EF4-FFF2-40B4-BE49-F238E27FC236}">
                <a16:creationId xmlns:a16="http://schemas.microsoft.com/office/drawing/2014/main" id="{587C167C-D9BC-725B-BB8D-7AFC9313D7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4417" y="2580039"/>
            <a:ext cx="1151434" cy="143076"/>
          </a:xfrm>
          <a:prstGeom prst="rect">
            <a:avLst/>
          </a:prstGeom>
        </p:spPr>
      </p:pic>
      <p:sp>
        <p:nvSpPr>
          <p:cNvPr id="212" name="テキスト ボックス 211">
            <a:extLst>
              <a:ext uri="{FF2B5EF4-FFF2-40B4-BE49-F238E27FC236}">
                <a16:creationId xmlns:a16="http://schemas.microsoft.com/office/drawing/2014/main" id="{10631F16-3274-7D37-59A2-24F1E59E5020}"/>
              </a:ext>
            </a:extLst>
          </p:cNvPr>
          <p:cNvSpPr txBox="1"/>
          <p:nvPr/>
        </p:nvSpPr>
        <p:spPr>
          <a:xfrm>
            <a:off x="10061857" y="2301276"/>
            <a:ext cx="96212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card recognition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テキスト ボックス 213">
            <a:extLst>
              <a:ext uri="{FF2B5EF4-FFF2-40B4-BE49-F238E27FC236}">
                <a16:creationId xmlns:a16="http://schemas.microsoft.com/office/drawing/2014/main" id="{DCB25B04-BC5B-B102-CCA4-774B55F26AD8}"/>
              </a:ext>
            </a:extLst>
          </p:cNvPr>
          <p:cNvSpPr txBox="1"/>
          <p:nvPr/>
        </p:nvSpPr>
        <p:spPr>
          <a:xfrm>
            <a:off x="10931084" y="3760076"/>
            <a:ext cx="10632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Up to 30 characters</a:t>
            </a:r>
          </a:p>
        </p:txBody>
      </p:sp>
      <p:pic>
        <p:nvPicPr>
          <p:cNvPr id="215" name="図 214">
            <a:extLst>
              <a:ext uri="{FF2B5EF4-FFF2-40B4-BE49-F238E27FC236}">
                <a16:creationId xmlns:a16="http://schemas.microsoft.com/office/drawing/2014/main" id="{4DFB46DE-6588-5D1E-2F81-8977C21F00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10184997" y="3054252"/>
            <a:ext cx="1784986" cy="272034"/>
          </a:xfrm>
          <a:prstGeom prst="rect">
            <a:avLst/>
          </a:prstGeom>
        </p:spPr>
      </p:pic>
      <p:sp>
        <p:nvSpPr>
          <p:cNvPr id="216" name="テキスト ボックス 215">
            <a:extLst>
              <a:ext uri="{FF2B5EF4-FFF2-40B4-BE49-F238E27FC236}">
                <a16:creationId xmlns:a16="http://schemas.microsoft.com/office/drawing/2014/main" id="{BD461384-F31F-AF18-4D5D-AF529F9CA305}"/>
              </a:ext>
            </a:extLst>
          </p:cNvPr>
          <p:cNvSpPr txBox="1"/>
          <p:nvPr/>
        </p:nvSpPr>
        <p:spPr>
          <a:xfrm rot="5400000">
            <a:off x="11593449" y="3094287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217" name="図 216">
            <a:extLst>
              <a:ext uri="{FF2B5EF4-FFF2-40B4-BE49-F238E27FC236}">
                <a16:creationId xmlns:a16="http://schemas.microsoft.com/office/drawing/2014/main" id="{26EDC684-3E62-4F7A-1C3E-4A98887B3C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60525" y="3136924"/>
            <a:ext cx="220999" cy="106689"/>
          </a:xfrm>
          <a:prstGeom prst="rect">
            <a:avLst/>
          </a:prstGeom>
        </p:spPr>
      </p:pic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6D56198F-A59A-966D-F1B7-1C1B4C18A7FF}"/>
              </a:ext>
            </a:extLst>
          </p:cNvPr>
          <p:cNvSpPr txBox="1"/>
          <p:nvPr/>
        </p:nvSpPr>
        <p:spPr>
          <a:xfrm>
            <a:off x="10037530" y="2850234"/>
            <a:ext cx="76495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Presumed cause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9" name="図 218">
            <a:extLst>
              <a:ext uri="{FF2B5EF4-FFF2-40B4-BE49-F238E27FC236}">
                <a16:creationId xmlns:a16="http://schemas.microsoft.com/office/drawing/2014/main" id="{E3B3DDFA-9534-ECFF-FC72-E93263FBB2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1537" y="3115819"/>
            <a:ext cx="1047164" cy="170577"/>
          </a:xfrm>
          <a:prstGeom prst="rect">
            <a:avLst/>
          </a:prstGeom>
        </p:spPr>
      </p:pic>
      <p:pic>
        <p:nvPicPr>
          <p:cNvPr id="223" name="図 222">
            <a:extLst>
              <a:ext uri="{FF2B5EF4-FFF2-40B4-BE49-F238E27FC236}">
                <a16:creationId xmlns:a16="http://schemas.microsoft.com/office/drawing/2014/main" id="{49BF40FE-9982-9102-913E-769DF6E64F9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821213" y="5105814"/>
            <a:ext cx="2179509" cy="350550"/>
          </a:xfrm>
          <a:prstGeom prst="rect">
            <a:avLst/>
          </a:prstGeom>
        </p:spPr>
      </p:pic>
      <p:pic>
        <p:nvPicPr>
          <p:cNvPr id="221" name="グラフィックス 220" descr="右向き指示マーク 単色塗りつぶし">
            <a:extLst>
              <a:ext uri="{FF2B5EF4-FFF2-40B4-BE49-F238E27FC236}">
                <a16:creationId xmlns:a16="http://schemas.microsoft.com/office/drawing/2014/main" id="{507F9EE1-4AFA-8C73-9BB0-2D636FFCB4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5213732">
            <a:off x="11695662" y="5454226"/>
            <a:ext cx="547760" cy="547760"/>
          </a:xfrm>
          <a:prstGeom prst="rect">
            <a:avLst/>
          </a:prstGeom>
        </p:spPr>
      </p:pic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0EC3D89D-1615-8CCB-C48B-C95F0840E2C3}"/>
              </a:ext>
            </a:extLst>
          </p:cNvPr>
          <p:cNvSpPr txBox="1"/>
          <p:nvPr/>
        </p:nvSpPr>
        <p:spPr>
          <a:xfrm>
            <a:off x="10169270" y="3084794"/>
            <a:ext cx="14758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human error</a:t>
            </a: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2B5FCBC5-86DE-0DF9-B8A2-36D8728FE4FC}"/>
              </a:ext>
            </a:extLst>
          </p:cNvPr>
          <p:cNvSpPr txBox="1"/>
          <p:nvPr/>
        </p:nvSpPr>
        <p:spPr>
          <a:xfrm>
            <a:off x="6247426" y="5493261"/>
            <a:ext cx="2243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If "Smart card recognition" and "Presumed cause" are not entered, they will be grayed out.</a:t>
            </a:r>
          </a:p>
        </p:txBody>
      </p:sp>
      <p:pic>
        <p:nvPicPr>
          <p:cNvPr id="227" name="グラフィックス 226" descr="右向き指示マーク 単色塗りつぶし">
            <a:extLst>
              <a:ext uri="{FF2B5EF4-FFF2-40B4-BE49-F238E27FC236}">
                <a16:creationId xmlns:a16="http://schemas.microsoft.com/office/drawing/2014/main" id="{CE4A3D8E-A8C4-047F-F536-C3B8355297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5213732">
            <a:off x="4820523" y="3062033"/>
            <a:ext cx="505544" cy="505544"/>
          </a:xfrm>
          <a:prstGeom prst="rect">
            <a:avLst/>
          </a:prstGeom>
        </p:spPr>
      </p:pic>
      <p:sp>
        <p:nvSpPr>
          <p:cNvPr id="230" name="正方形/長方形 229">
            <a:extLst>
              <a:ext uri="{FF2B5EF4-FFF2-40B4-BE49-F238E27FC236}">
                <a16:creationId xmlns:a16="http://schemas.microsoft.com/office/drawing/2014/main" id="{38757AC0-0B80-0A39-F3F4-1CA148F50AAD}"/>
              </a:ext>
            </a:extLst>
          </p:cNvPr>
          <p:cNvSpPr/>
          <p:nvPr/>
        </p:nvSpPr>
        <p:spPr>
          <a:xfrm>
            <a:off x="6979143" y="4126804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31" name="正方形/長方形 230">
            <a:extLst>
              <a:ext uri="{FF2B5EF4-FFF2-40B4-BE49-F238E27FC236}">
                <a16:creationId xmlns:a16="http://schemas.microsoft.com/office/drawing/2014/main" id="{5B2AFE68-90DE-FC23-0CC5-7EFCA555AE47}"/>
              </a:ext>
            </a:extLst>
          </p:cNvPr>
          <p:cNvSpPr/>
          <p:nvPr/>
        </p:nvSpPr>
        <p:spPr>
          <a:xfrm>
            <a:off x="6979143" y="4603676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32" name="正方形/長方形 231">
            <a:extLst>
              <a:ext uri="{FF2B5EF4-FFF2-40B4-BE49-F238E27FC236}">
                <a16:creationId xmlns:a16="http://schemas.microsoft.com/office/drawing/2014/main" id="{815618FF-133D-A349-4CF7-DF5EC849014C}"/>
              </a:ext>
            </a:extLst>
          </p:cNvPr>
          <p:cNvSpPr/>
          <p:nvPr/>
        </p:nvSpPr>
        <p:spPr>
          <a:xfrm>
            <a:off x="7594568" y="4126804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A1880A9D-DDEC-31B0-20F4-E0C431353D07}"/>
              </a:ext>
            </a:extLst>
          </p:cNvPr>
          <p:cNvSpPr/>
          <p:nvPr/>
        </p:nvSpPr>
        <p:spPr>
          <a:xfrm>
            <a:off x="7594568" y="4603676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40" name="正方形/長方形 239">
            <a:extLst>
              <a:ext uri="{FF2B5EF4-FFF2-40B4-BE49-F238E27FC236}">
                <a16:creationId xmlns:a16="http://schemas.microsoft.com/office/drawing/2014/main" id="{4E0D9919-1EE6-513A-9006-3E4DF75CECAE}"/>
              </a:ext>
            </a:extLst>
          </p:cNvPr>
          <p:cNvSpPr/>
          <p:nvPr/>
        </p:nvSpPr>
        <p:spPr>
          <a:xfrm>
            <a:off x="6364748" y="4126225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41" name="正方形/長方形 240">
            <a:extLst>
              <a:ext uri="{FF2B5EF4-FFF2-40B4-BE49-F238E27FC236}">
                <a16:creationId xmlns:a16="http://schemas.microsoft.com/office/drawing/2014/main" id="{18945F06-3F02-5F45-2AAB-F3DCA1EFB8DA}"/>
              </a:ext>
            </a:extLst>
          </p:cNvPr>
          <p:cNvSpPr/>
          <p:nvPr/>
        </p:nvSpPr>
        <p:spPr>
          <a:xfrm>
            <a:off x="6364748" y="4603097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229" name="グラフィックス 228" descr="カメラ 単色塗りつぶし">
            <a:extLst>
              <a:ext uri="{FF2B5EF4-FFF2-40B4-BE49-F238E27FC236}">
                <a16:creationId xmlns:a16="http://schemas.microsoft.com/office/drawing/2014/main" id="{314AAFA6-A152-7198-524B-4C89489218C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512722" y="4198884"/>
            <a:ext cx="281093" cy="281093"/>
          </a:xfrm>
          <a:prstGeom prst="rect">
            <a:avLst/>
          </a:prstGeom>
        </p:spPr>
      </p:pic>
      <p:pic>
        <p:nvPicPr>
          <p:cNvPr id="242" name="グラフィックス 241" descr="カメラ 単色塗りつぶし">
            <a:extLst>
              <a:ext uri="{FF2B5EF4-FFF2-40B4-BE49-F238E27FC236}">
                <a16:creationId xmlns:a16="http://schemas.microsoft.com/office/drawing/2014/main" id="{F71F64E3-8CCC-A6AC-DF51-75A2FA8D452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521022" y="4689557"/>
            <a:ext cx="281093" cy="281093"/>
          </a:xfrm>
          <a:prstGeom prst="rect">
            <a:avLst/>
          </a:prstGeom>
        </p:spPr>
      </p:pic>
      <p:pic>
        <p:nvPicPr>
          <p:cNvPr id="243" name="グラフィックス 242" descr="カメラ 単色塗りつぶし">
            <a:extLst>
              <a:ext uri="{FF2B5EF4-FFF2-40B4-BE49-F238E27FC236}">
                <a16:creationId xmlns:a16="http://schemas.microsoft.com/office/drawing/2014/main" id="{1177E567-672D-EB42-6685-219AD5F4B27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122657" y="4202440"/>
            <a:ext cx="281093" cy="281093"/>
          </a:xfrm>
          <a:prstGeom prst="rect">
            <a:avLst/>
          </a:prstGeom>
        </p:spPr>
      </p:pic>
      <p:pic>
        <p:nvPicPr>
          <p:cNvPr id="244" name="グラフィックス 243" descr="カメラ 単色塗りつぶし">
            <a:extLst>
              <a:ext uri="{FF2B5EF4-FFF2-40B4-BE49-F238E27FC236}">
                <a16:creationId xmlns:a16="http://schemas.microsoft.com/office/drawing/2014/main" id="{2A20A79B-9F4A-A39B-5A3C-534F79DA213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130957" y="4693113"/>
            <a:ext cx="281093" cy="281093"/>
          </a:xfrm>
          <a:prstGeom prst="rect">
            <a:avLst/>
          </a:prstGeom>
        </p:spPr>
      </p:pic>
      <p:pic>
        <p:nvPicPr>
          <p:cNvPr id="245" name="グラフィックス 244" descr="カメラ 単色塗りつぶし">
            <a:extLst>
              <a:ext uri="{FF2B5EF4-FFF2-40B4-BE49-F238E27FC236}">
                <a16:creationId xmlns:a16="http://schemas.microsoft.com/office/drawing/2014/main" id="{4DF24AD3-A32B-8C57-038A-F99D37173AA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755603" y="4198884"/>
            <a:ext cx="281093" cy="281093"/>
          </a:xfrm>
          <a:prstGeom prst="rect">
            <a:avLst/>
          </a:prstGeom>
        </p:spPr>
      </p:pic>
      <p:pic>
        <p:nvPicPr>
          <p:cNvPr id="246" name="グラフィックス 245" descr="カメラ 単色塗りつぶし">
            <a:extLst>
              <a:ext uri="{FF2B5EF4-FFF2-40B4-BE49-F238E27FC236}">
                <a16:creationId xmlns:a16="http://schemas.microsoft.com/office/drawing/2014/main" id="{A2036A57-F55B-809E-4566-E143DB01F34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763903" y="4689557"/>
            <a:ext cx="281093" cy="281093"/>
          </a:xfrm>
          <a:prstGeom prst="rect">
            <a:avLst/>
          </a:prstGeom>
        </p:spPr>
      </p:pic>
      <p:sp>
        <p:nvSpPr>
          <p:cNvPr id="247" name="正方形/長方形 246">
            <a:extLst>
              <a:ext uri="{FF2B5EF4-FFF2-40B4-BE49-F238E27FC236}">
                <a16:creationId xmlns:a16="http://schemas.microsoft.com/office/drawing/2014/main" id="{90C24EB5-948B-7670-9653-6D44912DAF12}"/>
              </a:ext>
            </a:extLst>
          </p:cNvPr>
          <p:cNvSpPr/>
          <p:nvPr/>
        </p:nvSpPr>
        <p:spPr>
          <a:xfrm>
            <a:off x="10634262" y="4102280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48" name="正方形/長方形 247">
            <a:extLst>
              <a:ext uri="{FF2B5EF4-FFF2-40B4-BE49-F238E27FC236}">
                <a16:creationId xmlns:a16="http://schemas.microsoft.com/office/drawing/2014/main" id="{D0305FA4-AF90-BACE-7297-43F4AE57520B}"/>
              </a:ext>
            </a:extLst>
          </p:cNvPr>
          <p:cNvSpPr/>
          <p:nvPr/>
        </p:nvSpPr>
        <p:spPr>
          <a:xfrm>
            <a:off x="10634262" y="4579152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49" name="正方形/長方形 248">
            <a:extLst>
              <a:ext uri="{FF2B5EF4-FFF2-40B4-BE49-F238E27FC236}">
                <a16:creationId xmlns:a16="http://schemas.microsoft.com/office/drawing/2014/main" id="{4BC701B9-4DC8-0880-55CE-15B5C97234BB}"/>
              </a:ext>
            </a:extLst>
          </p:cNvPr>
          <p:cNvSpPr/>
          <p:nvPr/>
        </p:nvSpPr>
        <p:spPr>
          <a:xfrm>
            <a:off x="11249687" y="4102280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50" name="正方形/長方形 249">
            <a:extLst>
              <a:ext uri="{FF2B5EF4-FFF2-40B4-BE49-F238E27FC236}">
                <a16:creationId xmlns:a16="http://schemas.microsoft.com/office/drawing/2014/main" id="{20616715-85BC-D378-6413-43155EAECD3E}"/>
              </a:ext>
            </a:extLst>
          </p:cNvPr>
          <p:cNvSpPr/>
          <p:nvPr/>
        </p:nvSpPr>
        <p:spPr>
          <a:xfrm>
            <a:off x="11249687" y="4579152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51" name="正方形/長方形 250">
            <a:extLst>
              <a:ext uri="{FF2B5EF4-FFF2-40B4-BE49-F238E27FC236}">
                <a16:creationId xmlns:a16="http://schemas.microsoft.com/office/drawing/2014/main" id="{2515A4D1-01B8-BF9D-875E-C7FA50CE9D3D}"/>
              </a:ext>
            </a:extLst>
          </p:cNvPr>
          <p:cNvSpPr/>
          <p:nvPr/>
        </p:nvSpPr>
        <p:spPr>
          <a:xfrm>
            <a:off x="10019867" y="4101701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52" name="正方形/長方形 251">
            <a:extLst>
              <a:ext uri="{FF2B5EF4-FFF2-40B4-BE49-F238E27FC236}">
                <a16:creationId xmlns:a16="http://schemas.microsoft.com/office/drawing/2014/main" id="{384CC868-E347-1EA7-A77E-2344FF8EF51E}"/>
              </a:ext>
            </a:extLst>
          </p:cNvPr>
          <p:cNvSpPr/>
          <p:nvPr/>
        </p:nvSpPr>
        <p:spPr>
          <a:xfrm>
            <a:off x="10019867" y="4578573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253" name="グラフィックス 252" descr="カメラ 単色塗りつぶし">
            <a:extLst>
              <a:ext uri="{FF2B5EF4-FFF2-40B4-BE49-F238E27FC236}">
                <a16:creationId xmlns:a16="http://schemas.microsoft.com/office/drawing/2014/main" id="{7D3C1249-67B4-9FF8-3525-ADD297DEA5F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167841" y="4174360"/>
            <a:ext cx="281093" cy="281093"/>
          </a:xfrm>
          <a:prstGeom prst="rect">
            <a:avLst/>
          </a:prstGeom>
        </p:spPr>
      </p:pic>
      <p:pic>
        <p:nvPicPr>
          <p:cNvPr id="254" name="グラフィックス 253" descr="カメラ 単色塗りつぶし">
            <a:extLst>
              <a:ext uri="{FF2B5EF4-FFF2-40B4-BE49-F238E27FC236}">
                <a16:creationId xmlns:a16="http://schemas.microsoft.com/office/drawing/2014/main" id="{D20D22F5-EE6B-ED87-AEB3-1B0FABACC6B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176141" y="4665033"/>
            <a:ext cx="281093" cy="281093"/>
          </a:xfrm>
          <a:prstGeom prst="rect">
            <a:avLst/>
          </a:prstGeom>
        </p:spPr>
      </p:pic>
      <p:pic>
        <p:nvPicPr>
          <p:cNvPr id="255" name="グラフィックス 254" descr="カメラ 単色塗りつぶし">
            <a:extLst>
              <a:ext uri="{FF2B5EF4-FFF2-40B4-BE49-F238E27FC236}">
                <a16:creationId xmlns:a16="http://schemas.microsoft.com/office/drawing/2014/main" id="{C56848DF-4A6C-3D9C-3F89-39E31466A6A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777776" y="4177916"/>
            <a:ext cx="281093" cy="281093"/>
          </a:xfrm>
          <a:prstGeom prst="rect">
            <a:avLst/>
          </a:prstGeom>
        </p:spPr>
      </p:pic>
      <p:pic>
        <p:nvPicPr>
          <p:cNvPr id="256" name="グラフィックス 255" descr="カメラ 単色塗りつぶし">
            <a:extLst>
              <a:ext uri="{FF2B5EF4-FFF2-40B4-BE49-F238E27FC236}">
                <a16:creationId xmlns:a16="http://schemas.microsoft.com/office/drawing/2014/main" id="{9B01A82E-B8E7-272D-7E56-09836702010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786076" y="4668589"/>
            <a:ext cx="281093" cy="281093"/>
          </a:xfrm>
          <a:prstGeom prst="rect">
            <a:avLst/>
          </a:prstGeom>
        </p:spPr>
      </p:pic>
      <p:pic>
        <p:nvPicPr>
          <p:cNvPr id="257" name="グラフィックス 256" descr="カメラ 単色塗りつぶし">
            <a:extLst>
              <a:ext uri="{FF2B5EF4-FFF2-40B4-BE49-F238E27FC236}">
                <a16:creationId xmlns:a16="http://schemas.microsoft.com/office/drawing/2014/main" id="{F016D7C1-88F7-823B-708F-FBD0C1A396A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410722" y="4174360"/>
            <a:ext cx="281093" cy="281093"/>
          </a:xfrm>
          <a:prstGeom prst="rect">
            <a:avLst/>
          </a:prstGeom>
        </p:spPr>
      </p:pic>
      <p:pic>
        <p:nvPicPr>
          <p:cNvPr id="258" name="グラフィックス 257" descr="カメラ 単色塗りつぶし">
            <a:extLst>
              <a:ext uri="{FF2B5EF4-FFF2-40B4-BE49-F238E27FC236}">
                <a16:creationId xmlns:a16="http://schemas.microsoft.com/office/drawing/2014/main" id="{245E40CA-67A2-82CE-7C48-2DA84A7569E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419022" y="4665033"/>
            <a:ext cx="281093" cy="281093"/>
          </a:xfrm>
          <a:prstGeom prst="rect">
            <a:avLst/>
          </a:prstGeom>
        </p:spPr>
      </p:pic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3F010199-E281-C484-7C9E-C6ABCDD82801}"/>
              </a:ext>
            </a:extLst>
          </p:cNvPr>
          <p:cNvSpPr txBox="1"/>
          <p:nvPr/>
        </p:nvSpPr>
        <p:spPr>
          <a:xfrm>
            <a:off x="8402750" y="2980759"/>
            <a:ext cx="23081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Cause - Master registration possible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Coolant trouble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Cutting tool trouble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Jig trouble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door trouble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Cylinder trouble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trouble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error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 arm trouble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</p:txBody>
      </p:sp>
      <p:sp>
        <p:nvSpPr>
          <p:cNvPr id="264" name="正方形/長方形 263">
            <a:extLst>
              <a:ext uri="{FF2B5EF4-FFF2-40B4-BE49-F238E27FC236}">
                <a16:creationId xmlns:a16="http://schemas.microsoft.com/office/drawing/2014/main" id="{BE6D0ABB-C1D0-C82B-FC94-E4DF51551483}"/>
              </a:ext>
            </a:extLst>
          </p:cNvPr>
          <p:cNvSpPr/>
          <p:nvPr/>
        </p:nvSpPr>
        <p:spPr>
          <a:xfrm>
            <a:off x="9797168" y="980239"/>
            <a:ext cx="2309894" cy="5009777"/>
          </a:xfrm>
          <a:prstGeom prst="rect">
            <a:avLst/>
          </a:prstGeom>
          <a:solidFill>
            <a:schemeClr val="tx1">
              <a:alpha val="57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265" name="図 264">
            <a:extLst>
              <a:ext uri="{FF2B5EF4-FFF2-40B4-BE49-F238E27FC236}">
                <a16:creationId xmlns:a16="http://schemas.microsoft.com/office/drawing/2014/main" id="{333B6A84-1FF5-88FA-A887-E565352C1885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794794" y="3483536"/>
            <a:ext cx="2309893" cy="2506480"/>
          </a:xfrm>
          <a:prstGeom prst="rect">
            <a:avLst/>
          </a:prstGeom>
        </p:spPr>
      </p:pic>
      <p:sp>
        <p:nvSpPr>
          <p:cNvPr id="266" name="テキスト ボックス 265">
            <a:extLst>
              <a:ext uri="{FF2B5EF4-FFF2-40B4-BE49-F238E27FC236}">
                <a16:creationId xmlns:a16="http://schemas.microsoft.com/office/drawing/2014/main" id="{B82F5552-55D1-979B-5F71-CD145972633E}"/>
              </a:ext>
            </a:extLst>
          </p:cNvPr>
          <p:cNvSpPr txBox="1"/>
          <p:nvPr/>
        </p:nvSpPr>
        <p:spPr>
          <a:xfrm>
            <a:off x="9392112" y="4944146"/>
            <a:ext cx="15959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necessity is determined by the master settings.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Gray out if not needed</a:t>
            </a:r>
          </a:p>
        </p:txBody>
      </p:sp>
      <p:sp>
        <p:nvSpPr>
          <p:cNvPr id="267" name="テキスト ボックス 266">
            <a:extLst>
              <a:ext uri="{FF2B5EF4-FFF2-40B4-BE49-F238E27FC236}">
                <a16:creationId xmlns:a16="http://schemas.microsoft.com/office/drawing/2014/main" id="{5A06ED5E-F795-CEF8-344B-2D36ACB7D0CC}"/>
              </a:ext>
            </a:extLst>
          </p:cNvPr>
          <p:cNvSpPr txBox="1"/>
          <p:nvPr/>
        </p:nvSpPr>
        <p:spPr>
          <a:xfrm>
            <a:off x="9416157" y="5359644"/>
            <a:ext cx="1595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If NFC is not set, it will not be displayed.</a:t>
            </a:r>
          </a:p>
        </p:txBody>
      </p:sp>
      <p:sp>
        <p:nvSpPr>
          <p:cNvPr id="268" name="矢印: 右 267">
            <a:extLst>
              <a:ext uri="{FF2B5EF4-FFF2-40B4-BE49-F238E27FC236}">
                <a16:creationId xmlns:a16="http://schemas.microsoft.com/office/drawing/2014/main" id="{5E50D0B2-32D8-AC0E-FDF8-636E953490F9}"/>
              </a:ext>
            </a:extLst>
          </p:cNvPr>
          <p:cNvSpPr/>
          <p:nvPr/>
        </p:nvSpPr>
        <p:spPr>
          <a:xfrm>
            <a:off x="2321765" y="2694907"/>
            <a:ext cx="647777" cy="365125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69" name="矢印: 右 268">
            <a:extLst>
              <a:ext uri="{FF2B5EF4-FFF2-40B4-BE49-F238E27FC236}">
                <a16:creationId xmlns:a16="http://schemas.microsoft.com/office/drawing/2014/main" id="{C828EAC5-A2D0-0B85-EE2E-C48C2A05B96C}"/>
              </a:ext>
            </a:extLst>
          </p:cNvPr>
          <p:cNvSpPr/>
          <p:nvPr/>
        </p:nvSpPr>
        <p:spPr>
          <a:xfrm>
            <a:off x="5360472" y="2644835"/>
            <a:ext cx="647777" cy="365125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9D3E9AB-7A85-0643-D8F7-22C82AC38E03}"/>
              </a:ext>
            </a:extLst>
          </p:cNvPr>
          <p:cNvSpPr txBox="1"/>
          <p:nvPr/>
        </p:nvSpPr>
        <p:spPr>
          <a:xfrm>
            <a:off x="7462764" y="1869927"/>
            <a:ext cx="15959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Gray out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F93CC50-F97A-3596-1D18-533399A985EA}"/>
              </a:ext>
            </a:extLst>
          </p:cNvPr>
          <p:cNvSpPr/>
          <p:nvPr/>
        </p:nvSpPr>
        <p:spPr>
          <a:xfrm>
            <a:off x="10614938" y="194407"/>
            <a:ext cx="1472338" cy="33601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</a:rPr>
              <a:t>&lt;Callee&gt;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4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3020" y="78104"/>
            <a:ext cx="1218897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Tasks Available</a:t>
            </a:r>
            <a:endParaRPr lang="ja-JP" alt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CDFEB37-1F23-AAD0-D90B-5D66D14E3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814" y="3430708"/>
            <a:ext cx="335309" cy="11431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0ABE764-DD6F-464C-6244-C9D27E80E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81" y="980694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C023DB7-5DAC-6FE4-6801-95DE4D4EB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513" y="5352276"/>
            <a:ext cx="525826" cy="45568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ADC6579-26C2-E742-BCEA-772761B75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536" y="1426452"/>
            <a:ext cx="2176253" cy="267463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C08F20A-CEC0-9B4E-A5C9-3DAC5ED60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1" b="-286"/>
          <a:stretch/>
        </p:blipFill>
        <p:spPr>
          <a:xfrm>
            <a:off x="2996181" y="5456084"/>
            <a:ext cx="2302158" cy="52732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EBD26BD-19A5-A30E-3A53-B743895BF8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536" y="5492481"/>
            <a:ext cx="2105388" cy="296433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99B468D-F35A-F998-9B18-4FFC67E95697}"/>
              </a:ext>
            </a:extLst>
          </p:cNvPr>
          <p:cNvSpPr txBox="1"/>
          <p:nvPr/>
        </p:nvSpPr>
        <p:spPr>
          <a:xfrm>
            <a:off x="3109014" y="5694991"/>
            <a:ext cx="35458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kumimoji="1" lang="ja-JP" altLang="en-US" sz="5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グラフィックス 19" descr="チェックリスト 単色塗りつぶし">
            <a:extLst>
              <a:ext uri="{FF2B5EF4-FFF2-40B4-BE49-F238E27FC236}">
                <a16:creationId xmlns:a16="http://schemas.microsoft.com/office/drawing/2014/main" id="{4791BF0B-BF42-F75D-76CD-B19CC192AE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1568" y="5522115"/>
            <a:ext cx="203064" cy="203064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55EE9DD-F1B9-D9BA-1D76-7676483C9883}"/>
              </a:ext>
            </a:extLst>
          </p:cNvPr>
          <p:cNvSpPr txBox="1"/>
          <p:nvPr/>
        </p:nvSpPr>
        <p:spPr>
          <a:xfrm>
            <a:off x="3552220" y="5694991"/>
            <a:ext cx="2568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グラフィックス 21" descr="ユーザー 単色塗りつぶし">
            <a:extLst>
              <a:ext uri="{FF2B5EF4-FFF2-40B4-BE49-F238E27FC236}">
                <a16:creationId xmlns:a16="http://schemas.microsoft.com/office/drawing/2014/main" id="{F68C76D6-AE17-953B-3CE3-ED3E5C6CD6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63790" y="5522115"/>
            <a:ext cx="224763" cy="224763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990BD4A-FA31-3674-7AEA-961C06393379}"/>
              </a:ext>
            </a:extLst>
          </p:cNvPr>
          <p:cNvSpPr txBox="1"/>
          <p:nvPr/>
        </p:nvSpPr>
        <p:spPr>
          <a:xfrm>
            <a:off x="3856367" y="5694991"/>
            <a:ext cx="45076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グラフィックス 23" descr="日毎カレンダー 単色塗りつぶし">
            <a:extLst>
              <a:ext uri="{FF2B5EF4-FFF2-40B4-BE49-F238E27FC236}">
                <a16:creationId xmlns:a16="http://schemas.microsoft.com/office/drawing/2014/main" id="{4A2632FA-B57C-349F-58DD-A3815378B8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69436" y="5522114"/>
            <a:ext cx="224763" cy="224763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196BA72-47D4-7504-7E93-ADD05098E38A}"/>
              </a:ext>
            </a:extLst>
          </p:cNvPr>
          <p:cNvSpPr txBox="1"/>
          <p:nvPr/>
        </p:nvSpPr>
        <p:spPr>
          <a:xfrm>
            <a:off x="4291501" y="5704389"/>
            <a:ext cx="4956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7852F9F-20A4-7C0F-2A89-5962818114A4}"/>
              </a:ext>
            </a:extLst>
          </p:cNvPr>
          <p:cNvSpPr txBox="1"/>
          <p:nvPr/>
        </p:nvSpPr>
        <p:spPr>
          <a:xfrm>
            <a:off x="4774077" y="5706294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グラフィックス 27" descr="棒グラフ 単色塗りつぶし">
            <a:extLst>
              <a:ext uri="{FF2B5EF4-FFF2-40B4-BE49-F238E27FC236}">
                <a16:creationId xmlns:a16="http://schemas.microsoft.com/office/drawing/2014/main" id="{EFF5D8CF-A996-0491-FFF5-6F190A206A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02515" y="5507326"/>
            <a:ext cx="254337" cy="254337"/>
          </a:xfrm>
          <a:prstGeom prst="rect">
            <a:avLst/>
          </a:prstGeom>
        </p:spPr>
      </p:pic>
      <p:pic>
        <p:nvPicPr>
          <p:cNvPr id="29" name="グラフィックス 28" descr="歯車 1 つ 単色塗りつぶし">
            <a:extLst>
              <a:ext uri="{FF2B5EF4-FFF2-40B4-BE49-F238E27FC236}">
                <a16:creationId xmlns:a16="http://schemas.microsoft.com/office/drawing/2014/main" id="{B96CB1DA-A1D9-6292-6751-5E723E52B3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36670" y="5507326"/>
            <a:ext cx="246888" cy="246888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ADA4626-A8A6-7F25-9E04-5CF9A0483EE5}"/>
              </a:ext>
            </a:extLst>
          </p:cNvPr>
          <p:cNvSpPr txBox="1"/>
          <p:nvPr/>
        </p:nvSpPr>
        <p:spPr>
          <a:xfrm>
            <a:off x="2996181" y="1424547"/>
            <a:ext cx="119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F0B1A3B-209C-8490-9A8C-436BDFA36677}"/>
              </a:ext>
            </a:extLst>
          </p:cNvPr>
          <p:cNvSpPr txBox="1"/>
          <p:nvPr/>
        </p:nvSpPr>
        <p:spPr>
          <a:xfrm>
            <a:off x="4178451" y="1439936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図 110">
            <a:extLst>
              <a:ext uri="{FF2B5EF4-FFF2-40B4-BE49-F238E27FC236}">
                <a16:creationId xmlns:a16="http://schemas.microsoft.com/office/drawing/2014/main" id="{9EF0A425-3C9C-5CE7-B3EE-4840BF477F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954" y="989520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2" name="図 111">
            <a:extLst>
              <a:ext uri="{FF2B5EF4-FFF2-40B4-BE49-F238E27FC236}">
                <a16:creationId xmlns:a16="http://schemas.microsoft.com/office/drawing/2014/main" id="{B674AB2F-809C-7F5C-B0A5-03DBB28E102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17424" y="1433358"/>
            <a:ext cx="992737" cy="246236"/>
          </a:xfrm>
          <a:prstGeom prst="rect">
            <a:avLst/>
          </a:prstGeom>
        </p:spPr>
      </p:pic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53DF3754-9BCA-EBD7-F41D-3B03360DBBC9}"/>
              </a:ext>
            </a:extLst>
          </p:cNvPr>
          <p:cNvSpPr txBox="1"/>
          <p:nvPr/>
        </p:nvSpPr>
        <p:spPr>
          <a:xfrm>
            <a:off x="6124309" y="1367665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Modification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4" name="図 113">
            <a:extLst>
              <a:ext uri="{FF2B5EF4-FFF2-40B4-BE49-F238E27FC236}">
                <a16:creationId xmlns:a16="http://schemas.microsoft.com/office/drawing/2014/main" id="{B7E59058-39E4-64C1-8A2A-531F71E7D3D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49030" y="1734153"/>
            <a:ext cx="2243243" cy="3621730"/>
          </a:xfrm>
          <a:prstGeom prst="rect">
            <a:avLst/>
          </a:prstGeom>
        </p:spPr>
      </p:pic>
      <p:pic>
        <p:nvPicPr>
          <p:cNvPr id="115" name="図 114">
            <a:extLst>
              <a:ext uri="{FF2B5EF4-FFF2-40B4-BE49-F238E27FC236}">
                <a16:creationId xmlns:a16="http://schemas.microsoft.com/office/drawing/2014/main" id="{5C1CE202-8D34-3E97-FC31-3D3F11D1AD8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64425" y="5058830"/>
            <a:ext cx="2119334" cy="485434"/>
          </a:xfrm>
          <a:prstGeom prst="rect">
            <a:avLst/>
          </a:prstGeom>
        </p:spPr>
      </p:pic>
      <p:pic>
        <p:nvPicPr>
          <p:cNvPr id="116" name="図 115">
            <a:extLst>
              <a:ext uri="{FF2B5EF4-FFF2-40B4-BE49-F238E27FC236}">
                <a16:creationId xmlns:a16="http://schemas.microsoft.com/office/drawing/2014/main" id="{D938A433-3BA4-830C-D02E-1F5FC4CD415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6471340" y="1863709"/>
            <a:ext cx="1784986" cy="272034"/>
          </a:xfrm>
          <a:prstGeom prst="rect">
            <a:avLst/>
          </a:prstGeom>
        </p:spPr>
      </p:pic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8AAD5582-BA5F-415F-CA3C-B299C9A06B30}"/>
              </a:ext>
            </a:extLst>
          </p:cNvPr>
          <p:cNvSpPr txBox="1"/>
          <p:nvPr/>
        </p:nvSpPr>
        <p:spPr>
          <a:xfrm rot="5400000">
            <a:off x="7879792" y="1903744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118" name="図 117">
            <a:extLst>
              <a:ext uri="{FF2B5EF4-FFF2-40B4-BE49-F238E27FC236}">
                <a16:creationId xmlns:a16="http://schemas.microsoft.com/office/drawing/2014/main" id="{0E655EAC-1A1E-B920-7AC0-6A1201308C6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46868" y="1946381"/>
            <a:ext cx="220999" cy="106689"/>
          </a:xfrm>
          <a:prstGeom prst="rect">
            <a:avLst/>
          </a:prstGeom>
        </p:spPr>
      </p:pic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EC18A912-3A52-715B-AA5F-57875D9362A1}"/>
              </a:ext>
            </a:extLst>
          </p:cNvPr>
          <p:cNvSpPr txBox="1"/>
          <p:nvPr/>
        </p:nvSpPr>
        <p:spPr>
          <a:xfrm>
            <a:off x="6323873" y="1659691"/>
            <a:ext cx="7120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status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図 122">
            <a:extLst>
              <a:ext uri="{FF2B5EF4-FFF2-40B4-BE49-F238E27FC236}">
                <a16:creationId xmlns:a16="http://schemas.microsoft.com/office/drawing/2014/main" id="{4AA8E251-4F69-F63C-8A3E-CD91B89B1B7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17880" y="1925276"/>
            <a:ext cx="1047164" cy="170577"/>
          </a:xfrm>
          <a:prstGeom prst="rect">
            <a:avLst/>
          </a:prstGeom>
        </p:spPr>
      </p:pic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4F9D9090-A9C4-7527-2243-6E7652349E90}"/>
              </a:ext>
            </a:extLst>
          </p:cNvPr>
          <p:cNvSpPr txBox="1"/>
          <p:nvPr/>
        </p:nvSpPr>
        <p:spPr>
          <a:xfrm>
            <a:off x="6510722" y="1904548"/>
            <a:ext cx="1373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</a:p>
        </p:txBody>
      </p:sp>
      <p:pic>
        <p:nvPicPr>
          <p:cNvPr id="127" name="図 126">
            <a:extLst>
              <a:ext uri="{FF2B5EF4-FFF2-40B4-BE49-F238E27FC236}">
                <a16:creationId xmlns:a16="http://schemas.microsoft.com/office/drawing/2014/main" id="{48E206CD-8576-365C-B32A-7CBBEF8FB9E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65329" y="5193194"/>
            <a:ext cx="403393" cy="157022"/>
          </a:xfrm>
          <a:prstGeom prst="rect">
            <a:avLst/>
          </a:prstGeom>
        </p:spPr>
      </p:pic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F98BBD95-7B8A-F8F6-6D3D-AB0ECFAD9EEB}"/>
              </a:ext>
            </a:extLst>
          </p:cNvPr>
          <p:cNvSpPr txBox="1"/>
          <p:nvPr/>
        </p:nvSpPr>
        <p:spPr>
          <a:xfrm>
            <a:off x="6323873" y="5183275"/>
            <a:ext cx="1997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</a:p>
        </p:txBody>
      </p:sp>
      <p:pic>
        <p:nvPicPr>
          <p:cNvPr id="120" name="図 119">
            <a:extLst>
              <a:ext uri="{FF2B5EF4-FFF2-40B4-BE49-F238E27FC236}">
                <a16:creationId xmlns:a16="http://schemas.microsoft.com/office/drawing/2014/main" id="{F4DA2C7E-E6E4-F9D2-1E9F-8AEB7888803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6495667" y="3762600"/>
            <a:ext cx="1784986" cy="272034"/>
          </a:xfrm>
          <a:prstGeom prst="rect">
            <a:avLst/>
          </a:prstGeom>
        </p:spPr>
      </p:pic>
      <p:pic>
        <p:nvPicPr>
          <p:cNvPr id="121" name="図 120">
            <a:extLst>
              <a:ext uri="{FF2B5EF4-FFF2-40B4-BE49-F238E27FC236}">
                <a16:creationId xmlns:a16="http://schemas.microsoft.com/office/drawing/2014/main" id="{868284B5-2DA4-F3F6-6F03-285297901A5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40760" y="3837345"/>
            <a:ext cx="1151434" cy="143076"/>
          </a:xfrm>
          <a:prstGeom prst="rect">
            <a:avLst/>
          </a:prstGeom>
        </p:spPr>
      </p:pic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56CA7F7E-5F24-9190-B75A-C069488F5FF6}"/>
              </a:ext>
            </a:extLst>
          </p:cNvPr>
          <p:cNvSpPr txBox="1"/>
          <p:nvPr/>
        </p:nvSpPr>
        <p:spPr>
          <a:xfrm>
            <a:off x="6348200" y="3558582"/>
            <a:ext cx="5196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E3EFFECC-77E9-D8D9-4BAA-BC7E7BCC5406}"/>
              </a:ext>
            </a:extLst>
          </p:cNvPr>
          <p:cNvSpPr txBox="1"/>
          <p:nvPr/>
        </p:nvSpPr>
        <p:spPr>
          <a:xfrm>
            <a:off x="7217427" y="3927092"/>
            <a:ext cx="10632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Up to 30 characters</a:t>
            </a:r>
          </a:p>
        </p:txBody>
      </p:sp>
      <p:pic>
        <p:nvPicPr>
          <p:cNvPr id="153" name="図 152">
            <a:extLst>
              <a:ext uri="{FF2B5EF4-FFF2-40B4-BE49-F238E27FC236}">
                <a16:creationId xmlns:a16="http://schemas.microsoft.com/office/drawing/2014/main" id="{1A0FEAA3-346C-4D10-C553-5824A2565A6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6512215" y="2736603"/>
            <a:ext cx="1784986" cy="272034"/>
          </a:xfrm>
          <a:prstGeom prst="rect">
            <a:avLst/>
          </a:prstGeom>
        </p:spPr>
      </p:pic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E168DE67-147A-CEEE-FB0B-73F8AD8AAAA6}"/>
              </a:ext>
            </a:extLst>
          </p:cNvPr>
          <p:cNvSpPr txBox="1"/>
          <p:nvPr/>
        </p:nvSpPr>
        <p:spPr>
          <a:xfrm rot="5400000">
            <a:off x="7920667" y="277663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155" name="図 154">
            <a:extLst>
              <a:ext uri="{FF2B5EF4-FFF2-40B4-BE49-F238E27FC236}">
                <a16:creationId xmlns:a16="http://schemas.microsoft.com/office/drawing/2014/main" id="{0BDE597A-FF0D-B64C-F321-E4464D6C033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87743" y="2819275"/>
            <a:ext cx="220999" cy="106689"/>
          </a:xfrm>
          <a:prstGeom prst="rect">
            <a:avLst/>
          </a:prstGeom>
        </p:spPr>
      </p:pic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45B3936E-4DD1-5A4E-3D10-BF62500E77B0}"/>
              </a:ext>
            </a:extLst>
          </p:cNvPr>
          <p:cNvSpPr txBox="1"/>
          <p:nvPr/>
        </p:nvSpPr>
        <p:spPr>
          <a:xfrm>
            <a:off x="6364748" y="2532585"/>
            <a:ext cx="4603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8" name="図 157">
            <a:extLst>
              <a:ext uri="{FF2B5EF4-FFF2-40B4-BE49-F238E27FC236}">
                <a16:creationId xmlns:a16="http://schemas.microsoft.com/office/drawing/2014/main" id="{33EBF50C-F5E5-D482-21F4-6EBE730B12D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58755" y="2798170"/>
            <a:ext cx="1047164" cy="170577"/>
          </a:xfrm>
          <a:prstGeom prst="rect">
            <a:avLst/>
          </a:prstGeom>
        </p:spPr>
      </p:pic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3F010199-E281-C484-7C9E-C6ABCDD82801}"/>
              </a:ext>
            </a:extLst>
          </p:cNvPr>
          <p:cNvSpPr txBox="1"/>
          <p:nvPr/>
        </p:nvSpPr>
        <p:spPr>
          <a:xfrm>
            <a:off x="8452385" y="2772300"/>
            <a:ext cx="237411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Cause - Master registration possible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human error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worker human error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Omission of regular maintenance items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lifespan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part lifespan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2B5FCBC5-86DE-0DF9-B8A2-36D8728FE4FC}"/>
              </a:ext>
            </a:extLst>
          </p:cNvPr>
          <p:cNvSpPr txBox="1"/>
          <p:nvPr/>
        </p:nvSpPr>
        <p:spPr>
          <a:xfrm>
            <a:off x="6247426" y="5493261"/>
            <a:ext cx="2243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If “Incident" , “Cause" and “Response details” are not entered, they will be grayed out.</a:t>
            </a:r>
          </a:p>
        </p:txBody>
      </p:sp>
      <p:pic>
        <p:nvPicPr>
          <p:cNvPr id="227" name="グラフィックス 226" descr="右向き指示マーク 単色塗りつぶし">
            <a:extLst>
              <a:ext uri="{FF2B5EF4-FFF2-40B4-BE49-F238E27FC236}">
                <a16:creationId xmlns:a16="http://schemas.microsoft.com/office/drawing/2014/main" id="{CE4A3D8E-A8C4-047F-F536-C3B83552971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15213732">
            <a:off x="4820523" y="3062033"/>
            <a:ext cx="505544" cy="505544"/>
          </a:xfrm>
          <a:prstGeom prst="rect">
            <a:avLst/>
          </a:prstGeom>
        </p:spPr>
      </p:pic>
      <p:sp>
        <p:nvSpPr>
          <p:cNvPr id="230" name="正方形/長方形 229">
            <a:extLst>
              <a:ext uri="{FF2B5EF4-FFF2-40B4-BE49-F238E27FC236}">
                <a16:creationId xmlns:a16="http://schemas.microsoft.com/office/drawing/2014/main" id="{38757AC0-0B80-0A39-F3F4-1CA148F50AAD}"/>
              </a:ext>
            </a:extLst>
          </p:cNvPr>
          <p:cNvSpPr/>
          <p:nvPr/>
        </p:nvSpPr>
        <p:spPr>
          <a:xfrm>
            <a:off x="6979143" y="4126804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31" name="正方形/長方形 230">
            <a:extLst>
              <a:ext uri="{FF2B5EF4-FFF2-40B4-BE49-F238E27FC236}">
                <a16:creationId xmlns:a16="http://schemas.microsoft.com/office/drawing/2014/main" id="{5B2AFE68-90DE-FC23-0CC5-7EFCA555AE47}"/>
              </a:ext>
            </a:extLst>
          </p:cNvPr>
          <p:cNvSpPr/>
          <p:nvPr/>
        </p:nvSpPr>
        <p:spPr>
          <a:xfrm>
            <a:off x="6979143" y="4603676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32" name="正方形/長方形 231">
            <a:extLst>
              <a:ext uri="{FF2B5EF4-FFF2-40B4-BE49-F238E27FC236}">
                <a16:creationId xmlns:a16="http://schemas.microsoft.com/office/drawing/2014/main" id="{815618FF-133D-A349-4CF7-DF5EC849014C}"/>
              </a:ext>
            </a:extLst>
          </p:cNvPr>
          <p:cNvSpPr/>
          <p:nvPr/>
        </p:nvSpPr>
        <p:spPr>
          <a:xfrm>
            <a:off x="7594568" y="4126804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A1880A9D-DDEC-31B0-20F4-E0C431353D07}"/>
              </a:ext>
            </a:extLst>
          </p:cNvPr>
          <p:cNvSpPr/>
          <p:nvPr/>
        </p:nvSpPr>
        <p:spPr>
          <a:xfrm>
            <a:off x="7594568" y="4603676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40" name="正方形/長方形 239">
            <a:extLst>
              <a:ext uri="{FF2B5EF4-FFF2-40B4-BE49-F238E27FC236}">
                <a16:creationId xmlns:a16="http://schemas.microsoft.com/office/drawing/2014/main" id="{4E0D9919-1EE6-513A-9006-3E4DF75CECAE}"/>
              </a:ext>
            </a:extLst>
          </p:cNvPr>
          <p:cNvSpPr/>
          <p:nvPr/>
        </p:nvSpPr>
        <p:spPr>
          <a:xfrm>
            <a:off x="6364748" y="4126225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41" name="正方形/長方形 240">
            <a:extLst>
              <a:ext uri="{FF2B5EF4-FFF2-40B4-BE49-F238E27FC236}">
                <a16:creationId xmlns:a16="http://schemas.microsoft.com/office/drawing/2014/main" id="{18945F06-3F02-5F45-2AAB-F3DCA1EFB8DA}"/>
              </a:ext>
            </a:extLst>
          </p:cNvPr>
          <p:cNvSpPr/>
          <p:nvPr/>
        </p:nvSpPr>
        <p:spPr>
          <a:xfrm>
            <a:off x="6364748" y="4603097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229" name="グラフィックス 228" descr="カメラ 単色塗りつぶし">
            <a:extLst>
              <a:ext uri="{FF2B5EF4-FFF2-40B4-BE49-F238E27FC236}">
                <a16:creationId xmlns:a16="http://schemas.microsoft.com/office/drawing/2014/main" id="{314AAFA6-A152-7198-524B-4C89489218C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512722" y="4198884"/>
            <a:ext cx="281093" cy="281093"/>
          </a:xfrm>
          <a:prstGeom prst="rect">
            <a:avLst/>
          </a:prstGeom>
        </p:spPr>
      </p:pic>
      <p:pic>
        <p:nvPicPr>
          <p:cNvPr id="242" name="グラフィックス 241" descr="カメラ 単色塗りつぶし">
            <a:extLst>
              <a:ext uri="{FF2B5EF4-FFF2-40B4-BE49-F238E27FC236}">
                <a16:creationId xmlns:a16="http://schemas.microsoft.com/office/drawing/2014/main" id="{F71F64E3-8CCC-A6AC-DF51-75A2FA8D452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521022" y="4689557"/>
            <a:ext cx="281093" cy="281093"/>
          </a:xfrm>
          <a:prstGeom prst="rect">
            <a:avLst/>
          </a:prstGeom>
        </p:spPr>
      </p:pic>
      <p:pic>
        <p:nvPicPr>
          <p:cNvPr id="243" name="グラフィックス 242" descr="カメラ 単色塗りつぶし">
            <a:extLst>
              <a:ext uri="{FF2B5EF4-FFF2-40B4-BE49-F238E27FC236}">
                <a16:creationId xmlns:a16="http://schemas.microsoft.com/office/drawing/2014/main" id="{1177E567-672D-EB42-6685-219AD5F4B27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122657" y="4202440"/>
            <a:ext cx="281093" cy="281093"/>
          </a:xfrm>
          <a:prstGeom prst="rect">
            <a:avLst/>
          </a:prstGeom>
        </p:spPr>
      </p:pic>
      <p:pic>
        <p:nvPicPr>
          <p:cNvPr id="244" name="グラフィックス 243" descr="カメラ 単色塗りつぶし">
            <a:extLst>
              <a:ext uri="{FF2B5EF4-FFF2-40B4-BE49-F238E27FC236}">
                <a16:creationId xmlns:a16="http://schemas.microsoft.com/office/drawing/2014/main" id="{2A20A79B-9F4A-A39B-5A3C-534F79DA213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130957" y="4693113"/>
            <a:ext cx="281093" cy="281093"/>
          </a:xfrm>
          <a:prstGeom prst="rect">
            <a:avLst/>
          </a:prstGeom>
        </p:spPr>
      </p:pic>
      <p:pic>
        <p:nvPicPr>
          <p:cNvPr id="245" name="グラフィックス 244" descr="カメラ 単色塗りつぶし">
            <a:extLst>
              <a:ext uri="{FF2B5EF4-FFF2-40B4-BE49-F238E27FC236}">
                <a16:creationId xmlns:a16="http://schemas.microsoft.com/office/drawing/2014/main" id="{4DF24AD3-A32B-8C57-038A-F99D37173AA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755603" y="4198884"/>
            <a:ext cx="281093" cy="281093"/>
          </a:xfrm>
          <a:prstGeom prst="rect">
            <a:avLst/>
          </a:prstGeom>
        </p:spPr>
      </p:pic>
      <p:pic>
        <p:nvPicPr>
          <p:cNvPr id="246" name="グラフィックス 245" descr="カメラ 単色塗りつぶし">
            <a:extLst>
              <a:ext uri="{FF2B5EF4-FFF2-40B4-BE49-F238E27FC236}">
                <a16:creationId xmlns:a16="http://schemas.microsoft.com/office/drawing/2014/main" id="{A2036A57-F55B-809E-4566-E143DB01F34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763903" y="4689557"/>
            <a:ext cx="281093" cy="28109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A6F499E-0428-C14E-87CA-3527F80983A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058367" y="1758971"/>
            <a:ext cx="2203068" cy="134018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F8D3F84-65B4-BD18-0DC6-7DFD3FBFC5D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137874" y="1881604"/>
            <a:ext cx="2019641" cy="1128629"/>
          </a:xfrm>
          <a:prstGeom prst="rect">
            <a:avLst/>
          </a:prstGeom>
        </p:spPr>
      </p:pic>
      <p:pic>
        <p:nvPicPr>
          <p:cNvPr id="12" name="グラフィックス 11" descr="時計 単色塗りつぶし">
            <a:extLst>
              <a:ext uri="{FF2B5EF4-FFF2-40B4-BE49-F238E27FC236}">
                <a16:creationId xmlns:a16="http://schemas.microsoft.com/office/drawing/2014/main" id="{441B6A52-704E-C6AB-0A80-B698A018E33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125518" y="2878652"/>
            <a:ext cx="127169" cy="127169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7A5FD0B-6711-F4AC-B05C-FCCC107B01C5}"/>
              </a:ext>
            </a:extLst>
          </p:cNvPr>
          <p:cNvSpPr txBox="1"/>
          <p:nvPr/>
        </p:nvSpPr>
        <p:spPr>
          <a:xfrm>
            <a:off x="3213853" y="2846650"/>
            <a:ext cx="11198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  13:09:00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CF29649-34A1-975E-AF8F-FE5849103DB1}"/>
              </a:ext>
            </a:extLst>
          </p:cNvPr>
          <p:cNvSpPr/>
          <p:nvPr/>
        </p:nvSpPr>
        <p:spPr>
          <a:xfrm>
            <a:off x="3170608" y="1887955"/>
            <a:ext cx="1847553" cy="210578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 LINE /  CNC OP20</a:t>
            </a:r>
            <a:endParaRPr kumimoji="1" lang="ja-JP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666CDB3-6235-D9B1-CE11-7A100793E296}"/>
              </a:ext>
            </a:extLst>
          </p:cNvPr>
          <p:cNvSpPr txBox="1"/>
          <p:nvPr/>
        </p:nvSpPr>
        <p:spPr>
          <a:xfrm>
            <a:off x="3093458" y="2084525"/>
            <a:ext cx="193994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     :  Machine Breakdown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  :  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        : Available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Caller          : Kittisak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Nominate    :  Soraya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  :  Soraya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Elapsed time : 00:01:02</a:t>
            </a:r>
            <a:endParaRPr kumimoji="1" lang="ja-JP" altLang="en-US" sz="7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3549DCE4-042C-A317-FF7F-F3CF0F56BDF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6494989" y="2297298"/>
            <a:ext cx="1784986" cy="272034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0B72244-94B7-1F6A-73FA-88CD892E53C6}"/>
              </a:ext>
            </a:extLst>
          </p:cNvPr>
          <p:cNvSpPr txBox="1"/>
          <p:nvPr/>
        </p:nvSpPr>
        <p:spPr>
          <a:xfrm rot="5400000">
            <a:off x="7903441" y="2337333"/>
            <a:ext cx="287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F4D69AF1-580A-D40F-3D59-8CD1C70B95A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70517" y="2379970"/>
            <a:ext cx="220999" cy="106689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206667B-96F4-E8B3-67BA-9DAD7F41C1E9}"/>
              </a:ext>
            </a:extLst>
          </p:cNvPr>
          <p:cNvSpPr txBox="1"/>
          <p:nvPr/>
        </p:nvSpPr>
        <p:spPr>
          <a:xfrm>
            <a:off x="6347522" y="2093280"/>
            <a:ext cx="4555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0C3CFBCD-52E7-EB14-6CC4-14120F4FCD8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41529" y="2358865"/>
            <a:ext cx="1047164" cy="170577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104A55D-6C0B-C5AA-3ABB-2D3C2AA98B33}"/>
              </a:ext>
            </a:extLst>
          </p:cNvPr>
          <p:cNvSpPr txBox="1"/>
          <p:nvPr/>
        </p:nvSpPr>
        <p:spPr>
          <a:xfrm>
            <a:off x="8447407" y="1519827"/>
            <a:ext cx="19919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Incident - Master registration possible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Coolant trouble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Cutting tool trouble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Jig trouble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door trouble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Cylinder trouble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trouble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error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 arm trouble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E21EF457-75BB-4362-3752-1E1C857FF63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6512215" y="3217296"/>
            <a:ext cx="1784986" cy="272034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F245F13-1097-14F7-1F48-41EF5D7BAF3D}"/>
              </a:ext>
            </a:extLst>
          </p:cNvPr>
          <p:cNvSpPr txBox="1"/>
          <p:nvPr/>
        </p:nvSpPr>
        <p:spPr>
          <a:xfrm rot="5400000">
            <a:off x="7920667" y="3257331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8D852836-98AE-0489-BB1D-D1816767A72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87743" y="3299968"/>
            <a:ext cx="220999" cy="106689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D082231-758C-0D4C-E2AC-B7559963D0C6}"/>
              </a:ext>
            </a:extLst>
          </p:cNvPr>
          <p:cNvSpPr txBox="1"/>
          <p:nvPr/>
        </p:nvSpPr>
        <p:spPr>
          <a:xfrm>
            <a:off x="6364748" y="3013278"/>
            <a:ext cx="8306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details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7DC33558-1455-1A88-19F1-E4AEBB6E61F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58755" y="3278863"/>
            <a:ext cx="1047164" cy="170577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E3D63D5-C46A-BE19-15E3-E17EF4357DF0}"/>
              </a:ext>
            </a:extLst>
          </p:cNvPr>
          <p:cNvSpPr txBox="1"/>
          <p:nvPr/>
        </p:nvSpPr>
        <p:spPr>
          <a:xfrm>
            <a:off x="8459803" y="3691813"/>
            <a:ext cx="2374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Response details - Master registration possible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restart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Resetting conditions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Cutting tool replacement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pressure change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replacement inside equipment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replacement outside equipment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F76AB46D-E299-B848-DA06-C29954FB697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5" y="979959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0B5DD334-55B1-6E87-A0FF-83198F16583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62635" y="1423797"/>
            <a:ext cx="992737" cy="246236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FAE0264-D866-B53A-BAC2-F472CE8C0BBC}"/>
              </a:ext>
            </a:extLst>
          </p:cNvPr>
          <p:cNvSpPr txBox="1"/>
          <p:nvPr/>
        </p:nvSpPr>
        <p:spPr>
          <a:xfrm>
            <a:off x="469520" y="1358104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Modification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249F6266-3034-FE36-C3A7-C69446E0109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4241" y="1724592"/>
            <a:ext cx="2243243" cy="3621730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B348680A-8813-E8BE-2629-D0A7914282B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816551" y="1854148"/>
            <a:ext cx="1784986" cy="272034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4A7B1152-A415-25DC-5CDE-EDA87D40E5A4}"/>
              </a:ext>
            </a:extLst>
          </p:cNvPr>
          <p:cNvSpPr txBox="1"/>
          <p:nvPr/>
        </p:nvSpPr>
        <p:spPr>
          <a:xfrm rot="5400000">
            <a:off x="2225003" y="1894183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DF9F5F08-CD25-8511-820E-25C4D67DC42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92079" y="1936820"/>
            <a:ext cx="220999" cy="106689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4BD1D5C-4501-7A24-EAE5-4EC2D640560D}"/>
              </a:ext>
            </a:extLst>
          </p:cNvPr>
          <p:cNvSpPr txBox="1"/>
          <p:nvPr/>
        </p:nvSpPr>
        <p:spPr>
          <a:xfrm>
            <a:off x="669084" y="1650130"/>
            <a:ext cx="7120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status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4BCB76C9-E78C-038B-BF3A-AEA1E2BBBF0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3091" y="1915715"/>
            <a:ext cx="1047164" cy="170577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4AFA2B4-7F67-DB8D-CA15-60E7A3C439E7}"/>
              </a:ext>
            </a:extLst>
          </p:cNvPr>
          <p:cNvSpPr txBox="1"/>
          <p:nvPr/>
        </p:nvSpPr>
        <p:spPr>
          <a:xfrm>
            <a:off x="855933" y="1894987"/>
            <a:ext cx="1373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D12E4535-9D5D-F1AA-0310-F55E792D69A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882352" y="3595304"/>
            <a:ext cx="1784986" cy="272034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9D83B720-6613-515E-01B0-30D429D6901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7445" y="3670049"/>
            <a:ext cx="1151434" cy="143076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FA3FAE6-65AF-8437-D5D7-1A0D52E2E13A}"/>
              </a:ext>
            </a:extLst>
          </p:cNvPr>
          <p:cNvSpPr txBox="1"/>
          <p:nvPr/>
        </p:nvSpPr>
        <p:spPr>
          <a:xfrm>
            <a:off x="734885" y="3391286"/>
            <a:ext cx="5196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6A87ACAA-9CC3-3F0D-6563-DE960DD2373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882352" y="2505014"/>
            <a:ext cx="1784986" cy="272034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FEA2F272-7A01-91E1-E42D-BBEE75C9BAC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7445" y="2579759"/>
            <a:ext cx="1151434" cy="143076"/>
          </a:xfrm>
          <a:prstGeom prst="rect">
            <a:avLst/>
          </a:prstGeom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14B38B6D-9ADE-E6BF-DC6F-D8B0BF975AF1}"/>
              </a:ext>
            </a:extLst>
          </p:cNvPr>
          <p:cNvSpPr txBox="1"/>
          <p:nvPr/>
        </p:nvSpPr>
        <p:spPr>
          <a:xfrm>
            <a:off x="734885" y="2300996"/>
            <a:ext cx="96212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card recognition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6E000436-7AA2-BBAC-FFD0-AE0B2B9C70E4}"/>
              </a:ext>
            </a:extLst>
          </p:cNvPr>
          <p:cNvSpPr txBox="1"/>
          <p:nvPr/>
        </p:nvSpPr>
        <p:spPr>
          <a:xfrm>
            <a:off x="1604112" y="3759796"/>
            <a:ext cx="10632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Up to 30 characters</a:t>
            </a:r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310BB160-E1F0-E91A-61A6-2C4A6FE2858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858025" y="3053972"/>
            <a:ext cx="1784986" cy="272034"/>
          </a:xfrm>
          <a:prstGeom prst="rect">
            <a:avLst/>
          </a:prstGeom>
        </p:spPr>
      </p:pic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BA8FDFBA-FD2C-BA88-E8B6-0BD1AA9C3F83}"/>
              </a:ext>
            </a:extLst>
          </p:cNvPr>
          <p:cNvSpPr txBox="1"/>
          <p:nvPr/>
        </p:nvSpPr>
        <p:spPr>
          <a:xfrm rot="5400000">
            <a:off x="2266477" y="3094007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CA2BC0BA-30B0-58FB-095C-2259968AD2A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33553" y="3136644"/>
            <a:ext cx="220999" cy="106689"/>
          </a:xfrm>
          <a:prstGeom prst="rect">
            <a:avLst/>
          </a:prstGeom>
        </p:spPr>
      </p:pic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7A79174-6A7D-CF99-D258-57EDB0FE8CD6}"/>
              </a:ext>
            </a:extLst>
          </p:cNvPr>
          <p:cNvSpPr txBox="1"/>
          <p:nvPr/>
        </p:nvSpPr>
        <p:spPr>
          <a:xfrm>
            <a:off x="710558" y="2849954"/>
            <a:ext cx="8162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Presumed cause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09B3A023-399B-63E7-D736-DC870407CA8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4565" y="3115539"/>
            <a:ext cx="1047164" cy="170577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2AFA993B-F6A6-BDB2-DC1D-E46858D36AB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94241" y="5105534"/>
            <a:ext cx="2179509" cy="350550"/>
          </a:xfrm>
          <a:prstGeom prst="rect">
            <a:avLst/>
          </a:prstGeom>
        </p:spPr>
      </p:pic>
      <p:pic>
        <p:nvPicPr>
          <p:cNvPr id="72" name="グラフィックス 71" descr="右向き指示マーク 単色塗りつぶし">
            <a:extLst>
              <a:ext uri="{FF2B5EF4-FFF2-40B4-BE49-F238E27FC236}">
                <a16:creationId xmlns:a16="http://schemas.microsoft.com/office/drawing/2014/main" id="{C76C6304-0D2B-B38B-56A6-1EBF6CFEC1C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15213732">
            <a:off x="2368690" y="5453946"/>
            <a:ext cx="547760" cy="547760"/>
          </a:xfrm>
          <a:prstGeom prst="rect">
            <a:avLst/>
          </a:prstGeom>
        </p:spPr>
      </p:pic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A2A544E2-E2A8-28B9-1047-181F40EA0F11}"/>
              </a:ext>
            </a:extLst>
          </p:cNvPr>
          <p:cNvSpPr txBox="1"/>
          <p:nvPr/>
        </p:nvSpPr>
        <p:spPr>
          <a:xfrm>
            <a:off x="842298" y="3084514"/>
            <a:ext cx="14758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human error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A6E47726-91FC-9DCF-86D7-F3F9628325FC}"/>
              </a:ext>
            </a:extLst>
          </p:cNvPr>
          <p:cNvSpPr txBox="1"/>
          <p:nvPr/>
        </p:nvSpPr>
        <p:spPr>
          <a:xfrm>
            <a:off x="-28588" y="5480380"/>
            <a:ext cx="2243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If "Smart card recognition" and "Presumed cause" are not entered, they will be grayed out.</a:t>
            </a: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941950F6-A3CB-9F21-513E-8EA3F3573BF1}"/>
              </a:ext>
            </a:extLst>
          </p:cNvPr>
          <p:cNvSpPr/>
          <p:nvPr/>
        </p:nvSpPr>
        <p:spPr>
          <a:xfrm>
            <a:off x="1307290" y="4102000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536D74B3-36E5-8840-1B10-08802AAA970F}"/>
              </a:ext>
            </a:extLst>
          </p:cNvPr>
          <p:cNvSpPr/>
          <p:nvPr/>
        </p:nvSpPr>
        <p:spPr>
          <a:xfrm>
            <a:off x="1307290" y="4578872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7A89F74C-E493-B9D8-29E8-CB9317BAF1E3}"/>
              </a:ext>
            </a:extLst>
          </p:cNvPr>
          <p:cNvSpPr/>
          <p:nvPr/>
        </p:nvSpPr>
        <p:spPr>
          <a:xfrm>
            <a:off x="1922715" y="4102000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E1146F66-3539-A781-8EBF-9A35B5F9ED00}"/>
              </a:ext>
            </a:extLst>
          </p:cNvPr>
          <p:cNvSpPr/>
          <p:nvPr/>
        </p:nvSpPr>
        <p:spPr>
          <a:xfrm>
            <a:off x="1922715" y="4578872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5BE8D42B-2CB4-C0B1-8998-5FADDB898E35}"/>
              </a:ext>
            </a:extLst>
          </p:cNvPr>
          <p:cNvSpPr/>
          <p:nvPr/>
        </p:nvSpPr>
        <p:spPr>
          <a:xfrm>
            <a:off x="692895" y="4101421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B764F04A-BC56-2C5B-EF7D-A4D12A2F4E39}"/>
              </a:ext>
            </a:extLst>
          </p:cNvPr>
          <p:cNvSpPr/>
          <p:nvPr/>
        </p:nvSpPr>
        <p:spPr>
          <a:xfrm>
            <a:off x="692895" y="4578293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81" name="グラフィックス 80" descr="カメラ 単色塗りつぶし">
            <a:extLst>
              <a:ext uri="{FF2B5EF4-FFF2-40B4-BE49-F238E27FC236}">
                <a16:creationId xmlns:a16="http://schemas.microsoft.com/office/drawing/2014/main" id="{1809689E-13FE-BB24-5059-D5BA95B410C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40869" y="4174080"/>
            <a:ext cx="281093" cy="281093"/>
          </a:xfrm>
          <a:prstGeom prst="rect">
            <a:avLst/>
          </a:prstGeom>
        </p:spPr>
      </p:pic>
      <p:pic>
        <p:nvPicPr>
          <p:cNvPr id="82" name="グラフィックス 81" descr="カメラ 単色塗りつぶし">
            <a:extLst>
              <a:ext uri="{FF2B5EF4-FFF2-40B4-BE49-F238E27FC236}">
                <a16:creationId xmlns:a16="http://schemas.microsoft.com/office/drawing/2014/main" id="{A63A0793-04A0-D817-A506-8520B0F8391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49169" y="4664753"/>
            <a:ext cx="281093" cy="281093"/>
          </a:xfrm>
          <a:prstGeom prst="rect">
            <a:avLst/>
          </a:prstGeom>
        </p:spPr>
      </p:pic>
      <p:pic>
        <p:nvPicPr>
          <p:cNvPr id="83" name="グラフィックス 82" descr="カメラ 単色塗りつぶし">
            <a:extLst>
              <a:ext uri="{FF2B5EF4-FFF2-40B4-BE49-F238E27FC236}">
                <a16:creationId xmlns:a16="http://schemas.microsoft.com/office/drawing/2014/main" id="{1BF70834-EAB7-39F3-34A5-367166F95CF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450804" y="4177636"/>
            <a:ext cx="281093" cy="281093"/>
          </a:xfrm>
          <a:prstGeom prst="rect">
            <a:avLst/>
          </a:prstGeom>
        </p:spPr>
      </p:pic>
      <p:pic>
        <p:nvPicPr>
          <p:cNvPr id="84" name="グラフィックス 83" descr="カメラ 単色塗りつぶし">
            <a:extLst>
              <a:ext uri="{FF2B5EF4-FFF2-40B4-BE49-F238E27FC236}">
                <a16:creationId xmlns:a16="http://schemas.microsoft.com/office/drawing/2014/main" id="{617C1875-46EF-65DA-4771-C5AFA2745A6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459104" y="4668309"/>
            <a:ext cx="281093" cy="281093"/>
          </a:xfrm>
          <a:prstGeom prst="rect">
            <a:avLst/>
          </a:prstGeom>
        </p:spPr>
      </p:pic>
      <p:pic>
        <p:nvPicPr>
          <p:cNvPr id="85" name="グラフィックス 84" descr="カメラ 単色塗りつぶし">
            <a:extLst>
              <a:ext uri="{FF2B5EF4-FFF2-40B4-BE49-F238E27FC236}">
                <a16:creationId xmlns:a16="http://schemas.microsoft.com/office/drawing/2014/main" id="{D29AA706-5EB1-54B5-A62E-4CFCE56EA26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083750" y="4174080"/>
            <a:ext cx="281093" cy="281093"/>
          </a:xfrm>
          <a:prstGeom prst="rect">
            <a:avLst/>
          </a:prstGeom>
        </p:spPr>
      </p:pic>
      <p:pic>
        <p:nvPicPr>
          <p:cNvPr id="86" name="グラフィックス 85" descr="カメラ 単色塗りつぶし">
            <a:extLst>
              <a:ext uri="{FF2B5EF4-FFF2-40B4-BE49-F238E27FC236}">
                <a16:creationId xmlns:a16="http://schemas.microsoft.com/office/drawing/2014/main" id="{17082B88-F3D8-7E7A-DAD5-CBF64CB2EAE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092050" y="4664753"/>
            <a:ext cx="281093" cy="281093"/>
          </a:xfrm>
          <a:prstGeom prst="rect">
            <a:avLst/>
          </a:prstGeom>
        </p:spPr>
      </p:pic>
      <p:sp>
        <p:nvSpPr>
          <p:cNvPr id="87" name="矢印: 右 86">
            <a:extLst>
              <a:ext uri="{FF2B5EF4-FFF2-40B4-BE49-F238E27FC236}">
                <a16:creationId xmlns:a16="http://schemas.microsoft.com/office/drawing/2014/main" id="{085E796D-042A-D613-8F33-0C59A7B26EF7}"/>
              </a:ext>
            </a:extLst>
          </p:cNvPr>
          <p:cNvSpPr/>
          <p:nvPr/>
        </p:nvSpPr>
        <p:spPr>
          <a:xfrm>
            <a:off x="5381036" y="2481525"/>
            <a:ext cx="647777" cy="365125"/>
          </a:xfrm>
          <a:prstGeom prst="right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88" name="矢印: 右 87">
            <a:extLst>
              <a:ext uri="{FF2B5EF4-FFF2-40B4-BE49-F238E27FC236}">
                <a16:creationId xmlns:a16="http://schemas.microsoft.com/office/drawing/2014/main" id="{ECBD9463-F3E5-26DC-B357-DFCEC00EDFC9}"/>
              </a:ext>
            </a:extLst>
          </p:cNvPr>
          <p:cNvSpPr/>
          <p:nvPr/>
        </p:nvSpPr>
        <p:spPr>
          <a:xfrm>
            <a:off x="2504464" y="2686117"/>
            <a:ext cx="647777" cy="365125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668941F-C91E-A182-81DA-D1263D456000}"/>
              </a:ext>
            </a:extLst>
          </p:cNvPr>
          <p:cNvSpPr txBox="1"/>
          <p:nvPr/>
        </p:nvSpPr>
        <p:spPr>
          <a:xfrm>
            <a:off x="7462764" y="1869927"/>
            <a:ext cx="15959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Gray out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7684F3C-281E-DF1C-3740-5508EC4DDCBD}"/>
              </a:ext>
            </a:extLst>
          </p:cNvPr>
          <p:cNvSpPr txBox="1"/>
          <p:nvPr/>
        </p:nvSpPr>
        <p:spPr>
          <a:xfrm>
            <a:off x="1368602" y="1900173"/>
            <a:ext cx="15959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Gray out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77123BE7-CD45-052D-D2FF-1CCB98CB579B}"/>
              </a:ext>
            </a:extLst>
          </p:cNvPr>
          <p:cNvSpPr/>
          <p:nvPr/>
        </p:nvSpPr>
        <p:spPr>
          <a:xfrm>
            <a:off x="10614938" y="194407"/>
            <a:ext cx="1472338" cy="33601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</a:rPr>
              <a:t>&lt;Callee&gt;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94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DA0276-1D5F-45EF-AC15-6FD7C20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3020" y="78104"/>
            <a:ext cx="12188979" cy="66675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</a:rPr>
              <a:t>┃</a:t>
            </a:r>
            <a:r>
              <a:rPr lang="en-US" altLang="ja-JP" sz="3200" dirty="0">
                <a:solidFill>
                  <a:schemeClr val="tx1">
                    <a:lumMod val="75000"/>
                  </a:schemeClr>
                </a:solidFill>
              </a:rPr>
              <a:t>Tasks Available</a:t>
            </a:r>
            <a:endParaRPr lang="ja-JP" alt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11" name="図 110">
            <a:extLst>
              <a:ext uri="{FF2B5EF4-FFF2-40B4-BE49-F238E27FC236}">
                <a16:creationId xmlns:a16="http://schemas.microsoft.com/office/drawing/2014/main" id="{9EF0A425-3C9C-5CE7-B3EE-4840BF477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4" y="1097431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2" name="図 111">
            <a:extLst>
              <a:ext uri="{FF2B5EF4-FFF2-40B4-BE49-F238E27FC236}">
                <a16:creationId xmlns:a16="http://schemas.microsoft.com/office/drawing/2014/main" id="{B674AB2F-809C-7F5C-B0A5-03DBB28E1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54" y="1541269"/>
            <a:ext cx="992737" cy="246236"/>
          </a:xfrm>
          <a:prstGeom prst="rect">
            <a:avLst/>
          </a:prstGeom>
        </p:spPr>
      </p:pic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53DF3754-9BCA-EBD7-F41D-3B03360DBBC9}"/>
              </a:ext>
            </a:extLst>
          </p:cNvPr>
          <p:cNvSpPr txBox="1"/>
          <p:nvPr/>
        </p:nvSpPr>
        <p:spPr>
          <a:xfrm>
            <a:off x="358939" y="1475576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Modification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4" name="図 113">
            <a:extLst>
              <a:ext uri="{FF2B5EF4-FFF2-40B4-BE49-F238E27FC236}">
                <a16:creationId xmlns:a16="http://schemas.microsoft.com/office/drawing/2014/main" id="{B7E59058-39E4-64C1-8A2A-531F71E7D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60" y="1842064"/>
            <a:ext cx="2243243" cy="3621730"/>
          </a:xfrm>
          <a:prstGeom prst="rect">
            <a:avLst/>
          </a:prstGeom>
        </p:spPr>
      </p:pic>
      <p:pic>
        <p:nvPicPr>
          <p:cNvPr id="116" name="図 115">
            <a:extLst>
              <a:ext uri="{FF2B5EF4-FFF2-40B4-BE49-F238E27FC236}">
                <a16:creationId xmlns:a16="http://schemas.microsoft.com/office/drawing/2014/main" id="{D938A433-3BA4-830C-D02E-1F5FC4CD4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705970" y="1971620"/>
            <a:ext cx="1784986" cy="272034"/>
          </a:xfrm>
          <a:prstGeom prst="rect">
            <a:avLst/>
          </a:prstGeom>
        </p:spPr>
      </p:pic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8AAD5582-BA5F-415F-CA3C-B299C9A06B30}"/>
              </a:ext>
            </a:extLst>
          </p:cNvPr>
          <p:cNvSpPr txBox="1"/>
          <p:nvPr/>
        </p:nvSpPr>
        <p:spPr>
          <a:xfrm rot="5400000">
            <a:off x="2114422" y="2011655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118" name="図 117">
            <a:extLst>
              <a:ext uri="{FF2B5EF4-FFF2-40B4-BE49-F238E27FC236}">
                <a16:creationId xmlns:a16="http://schemas.microsoft.com/office/drawing/2014/main" id="{0E655EAC-1A1E-B920-7AC0-6A1201308C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1498" y="2054292"/>
            <a:ext cx="220999" cy="106689"/>
          </a:xfrm>
          <a:prstGeom prst="rect">
            <a:avLst/>
          </a:prstGeom>
        </p:spPr>
      </p:pic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EC18A912-3A52-715B-AA5F-57875D9362A1}"/>
              </a:ext>
            </a:extLst>
          </p:cNvPr>
          <p:cNvSpPr txBox="1"/>
          <p:nvPr/>
        </p:nvSpPr>
        <p:spPr>
          <a:xfrm>
            <a:off x="558503" y="1767602"/>
            <a:ext cx="7120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status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図 122">
            <a:extLst>
              <a:ext uri="{FF2B5EF4-FFF2-40B4-BE49-F238E27FC236}">
                <a16:creationId xmlns:a16="http://schemas.microsoft.com/office/drawing/2014/main" id="{4AA8E251-4F69-F63C-8A3E-CD91B89B1B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510" y="2033187"/>
            <a:ext cx="1047164" cy="170577"/>
          </a:xfrm>
          <a:prstGeom prst="rect">
            <a:avLst/>
          </a:prstGeom>
        </p:spPr>
      </p:pic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4F9D9090-A9C4-7527-2243-6E7652349E90}"/>
              </a:ext>
            </a:extLst>
          </p:cNvPr>
          <p:cNvSpPr txBox="1"/>
          <p:nvPr/>
        </p:nvSpPr>
        <p:spPr>
          <a:xfrm>
            <a:off x="745352" y="2012459"/>
            <a:ext cx="1373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</a:p>
        </p:txBody>
      </p:sp>
      <p:pic>
        <p:nvPicPr>
          <p:cNvPr id="120" name="図 119">
            <a:extLst>
              <a:ext uri="{FF2B5EF4-FFF2-40B4-BE49-F238E27FC236}">
                <a16:creationId xmlns:a16="http://schemas.microsoft.com/office/drawing/2014/main" id="{F4DA2C7E-E6E4-F9D2-1E9F-8AEB78888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730297" y="3870511"/>
            <a:ext cx="1784986" cy="272034"/>
          </a:xfrm>
          <a:prstGeom prst="rect">
            <a:avLst/>
          </a:prstGeom>
        </p:spPr>
      </p:pic>
      <p:pic>
        <p:nvPicPr>
          <p:cNvPr id="121" name="図 120">
            <a:extLst>
              <a:ext uri="{FF2B5EF4-FFF2-40B4-BE49-F238E27FC236}">
                <a16:creationId xmlns:a16="http://schemas.microsoft.com/office/drawing/2014/main" id="{868284B5-2DA4-F3F6-6F03-285297901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390" y="3945256"/>
            <a:ext cx="1151434" cy="143076"/>
          </a:xfrm>
          <a:prstGeom prst="rect">
            <a:avLst/>
          </a:prstGeom>
        </p:spPr>
      </p:pic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56CA7F7E-5F24-9190-B75A-C069488F5FF6}"/>
              </a:ext>
            </a:extLst>
          </p:cNvPr>
          <p:cNvSpPr txBox="1"/>
          <p:nvPr/>
        </p:nvSpPr>
        <p:spPr>
          <a:xfrm>
            <a:off x="582830" y="3666493"/>
            <a:ext cx="5196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E3EFFECC-77E9-D8D9-4BAA-BC7E7BCC5406}"/>
              </a:ext>
            </a:extLst>
          </p:cNvPr>
          <p:cNvSpPr txBox="1"/>
          <p:nvPr/>
        </p:nvSpPr>
        <p:spPr>
          <a:xfrm>
            <a:off x="1452057" y="4035003"/>
            <a:ext cx="10632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Up to 30 characters</a:t>
            </a:r>
          </a:p>
        </p:txBody>
      </p:sp>
      <p:pic>
        <p:nvPicPr>
          <p:cNvPr id="153" name="図 152">
            <a:extLst>
              <a:ext uri="{FF2B5EF4-FFF2-40B4-BE49-F238E27FC236}">
                <a16:creationId xmlns:a16="http://schemas.microsoft.com/office/drawing/2014/main" id="{1A0FEAA3-346C-4D10-C553-5824A2565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746845" y="2844514"/>
            <a:ext cx="1784986" cy="272034"/>
          </a:xfrm>
          <a:prstGeom prst="rect">
            <a:avLst/>
          </a:prstGeom>
        </p:spPr>
      </p:pic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E168DE67-147A-CEEE-FB0B-73F8AD8AAAA6}"/>
              </a:ext>
            </a:extLst>
          </p:cNvPr>
          <p:cNvSpPr txBox="1"/>
          <p:nvPr/>
        </p:nvSpPr>
        <p:spPr>
          <a:xfrm rot="5400000">
            <a:off x="2155297" y="2884549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155" name="図 154">
            <a:extLst>
              <a:ext uri="{FF2B5EF4-FFF2-40B4-BE49-F238E27FC236}">
                <a16:creationId xmlns:a16="http://schemas.microsoft.com/office/drawing/2014/main" id="{0BDE597A-FF0D-B64C-F321-E4464D6C03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2373" y="2927186"/>
            <a:ext cx="220999" cy="106689"/>
          </a:xfrm>
          <a:prstGeom prst="rect">
            <a:avLst/>
          </a:prstGeom>
        </p:spPr>
      </p:pic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45B3936E-4DD1-5A4E-3D10-BF62500E77B0}"/>
              </a:ext>
            </a:extLst>
          </p:cNvPr>
          <p:cNvSpPr txBox="1"/>
          <p:nvPr/>
        </p:nvSpPr>
        <p:spPr>
          <a:xfrm>
            <a:off x="599378" y="2640496"/>
            <a:ext cx="4603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8" name="図 157">
            <a:extLst>
              <a:ext uri="{FF2B5EF4-FFF2-40B4-BE49-F238E27FC236}">
                <a16:creationId xmlns:a16="http://schemas.microsoft.com/office/drawing/2014/main" id="{33EBF50C-F5E5-D482-21F4-6EBE730B12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385" y="2906081"/>
            <a:ext cx="1047164" cy="170577"/>
          </a:xfrm>
          <a:prstGeom prst="rect">
            <a:avLst/>
          </a:prstGeom>
        </p:spPr>
      </p:pic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3F010199-E281-C484-7C9E-C6ABCDD82801}"/>
              </a:ext>
            </a:extLst>
          </p:cNvPr>
          <p:cNvSpPr txBox="1"/>
          <p:nvPr/>
        </p:nvSpPr>
        <p:spPr>
          <a:xfrm>
            <a:off x="2687015" y="2880211"/>
            <a:ext cx="237411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Cause - Master registration possible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human error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worker human error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Omission of regular maintenance items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lifespan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part lifespan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2B5FCBC5-86DE-0DF9-B8A2-36D8728FE4FC}"/>
              </a:ext>
            </a:extLst>
          </p:cNvPr>
          <p:cNvSpPr txBox="1"/>
          <p:nvPr/>
        </p:nvSpPr>
        <p:spPr>
          <a:xfrm>
            <a:off x="482056" y="5601172"/>
            <a:ext cx="2243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If “Incident" , “Cause" and “Response details” are not entered, they will be grayed out.</a:t>
            </a:r>
          </a:p>
        </p:txBody>
      </p:sp>
      <p:sp>
        <p:nvSpPr>
          <p:cNvPr id="230" name="正方形/長方形 229">
            <a:extLst>
              <a:ext uri="{FF2B5EF4-FFF2-40B4-BE49-F238E27FC236}">
                <a16:creationId xmlns:a16="http://schemas.microsoft.com/office/drawing/2014/main" id="{38757AC0-0B80-0A39-F3F4-1CA148F50AAD}"/>
              </a:ext>
            </a:extLst>
          </p:cNvPr>
          <p:cNvSpPr/>
          <p:nvPr/>
        </p:nvSpPr>
        <p:spPr>
          <a:xfrm>
            <a:off x="1213773" y="4234715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31" name="正方形/長方形 230">
            <a:extLst>
              <a:ext uri="{FF2B5EF4-FFF2-40B4-BE49-F238E27FC236}">
                <a16:creationId xmlns:a16="http://schemas.microsoft.com/office/drawing/2014/main" id="{5B2AFE68-90DE-FC23-0CC5-7EFCA555AE47}"/>
              </a:ext>
            </a:extLst>
          </p:cNvPr>
          <p:cNvSpPr/>
          <p:nvPr/>
        </p:nvSpPr>
        <p:spPr>
          <a:xfrm>
            <a:off x="1213773" y="4711587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32" name="正方形/長方形 231">
            <a:extLst>
              <a:ext uri="{FF2B5EF4-FFF2-40B4-BE49-F238E27FC236}">
                <a16:creationId xmlns:a16="http://schemas.microsoft.com/office/drawing/2014/main" id="{815618FF-133D-A349-4CF7-DF5EC849014C}"/>
              </a:ext>
            </a:extLst>
          </p:cNvPr>
          <p:cNvSpPr/>
          <p:nvPr/>
        </p:nvSpPr>
        <p:spPr>
          <a:xfrm>
            <a:off x="1829198" y="4234715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A1880A9D-DDEC-31B0-20F4-E0C431353D07}"/>
              </a:ext>
            </a:extLst>
          </p:cNvPr>
          <p:cNvSpPr/>
          <p:nvPr/>
        </p:nvSpPr>
        <p:spPr>
          <a:xfrm>
            <a:off x="1829198" y="4711587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40" name="正方形/長方形 239">
            <a:extLst>
              <a:ext uri="{FF2B5EF4-FFF2-40B4-BE49-F238E27FC236}">
                <a16:creationId xmlns:a16="http://schemas.microsoft.com/office/drawing/2014/main" id="{4E0D9919-1EE6-513A-9006-3E4DF75CECAE}"/>
              </a:ext>
            </a:extLst>
          </p:cNvPr>
          <p:cNvSpPr/>
          <p:nvPr/>
        </p:nvSpPr>
        <p:spPr>
          <a:xfrm>
            <a:off x="599378" y="4234136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41" name="正方形/長方形 240">
            <a:extLst>
              <a:ext uri="{FF2B5EF4-FFF2-40B4-BE49-F238E27FC236}">
                <a16:creationId xmlns:a16="http://schemas.microsoft.com/office/drawing/2014/main" id="{18945F06-3F02-5F45-2AAB-F3DCA1EFB8DA}"/>
              </a:ext>
            </a:extLst>
          </p:cNvPr>
          <p:cNvSpPr/>
          <p:nvPr/>
        </p:nvSpPr>
        <p:spPr>
          <a:xfrm>
            <a:off x="599378" y="4711008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229" name="グラフィックス 228" descr="カメラ 単色塗りつぶし">
            <a:extLst>
              <a:ext uri="{FF2B5EF4-FFF2-40B4-BE49-F238E27FC236}">
                <a16:creationId xmlns:a16="http://schemas.microsoft.com/office/drawing/2014/main" id="{314AAFA6-A152-7198-524B-4C89489218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7352" y="4306795"/>
            <a:ext cx="281093" cy="281093"/>
          </a:xfrm>
          <a:prstGeom prst="rect">
            <a:avLst/>
          </a:prstGeom>
        </p:spPr>
      </p:pic>
      <p:pic>
        <p:nvPicPr>
          <p:cNvPr id="242" name="グラフィックス 241" descr="カメラ 単色塗りつぶし">
            <a:extLst>
              <a:ext uri="{FF2B5EF4-FFF2-40B4-BE49-F238E27FC236}">
                <a16:creationId xmlns:a16="http://schemas.microsoft.com/office/drawing/2014/main" id="{F71F64E3-8CCC-A6AC-DF51-75A2FA8D45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652" y="4797468"/>
            <a:ext cx="281093" cy="281093"/>
          </a:xfrm>
          <a:prstGeom prst="rect">
            <a:avLst/>
          </a:prstGeom>
        </p:spPr>
      </p:pic>
      <p:pic>
        <p:nvPicPr>
          <p:cNvPr id="243" name="グラフィックス 242" descr="カメラ 単色塗りつぶし">
            <a:extLst>
              <a:ext uri="{FF2B5EF4-FFF2-40B4-BE49-F238E27FC236}">
                <a16:creationId xmlns:a16="http://schemas.microsoft.com/office/drawing/2014/main" id="{1177E567-672D-EB42-6685-219AD5F4B2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7287" y="4310351"/>
            <a:ext cx="281093" cy="281093"/>
          </a:xfrm>
          <a:prstGeom prst="rect">
            <a:avLst/>
          </a:prstGeom>
        </p:spPr>
      </p:pic>
      <p:pic>
        <p:nvPicPr>
          <p:cNvPr id="244" name="グラフィックス 243" descr="カメラ 単色塗りつぶし">
            <a:extLst>
              <a:ext uri="{FF2B5EF4-FFF2-40B4-BE49-F238E27FC236}">
                <a16:creationId xmlns:a16="http://schemas.microsoft.com/office/drawing/2014/main" id="{2A20A79B-9F4A-A39B-5A3C-534F79DA21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65587" y="4801024"/>
            <a:ext cx="281093" cy="281093"/>
          </a:xfrm>
          <a:prstGeom prst="rect">
            <a:avLst/>
          </a:prstGeom>
        </p:spPr>
      </p:pic>
      <p:pic>
        <p:nvPicPr>
          <p:cNvPr id="245" name="グラフィックス 244" descr="カメラ 単色塗りつぶし">
            <a:extLst>
              <a:ext uri="{FF2B5EF4-FFF2-40B4-BE49-F238E27FC236}">
                <a16:creationId xmlns:a16="http://schemas.microsoft.com/office/drawing/2014/main" id="{4DF24AD3-A32B-8C57-038A-F99D37173A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90233" y="4306795"/>
            <a:ext cx="281093" cy="281093"/>
          </a:xfrm>
          <a:prstGeom prst="rect">
            <a:avLst/>
          </a:prstGeom>
        </p:spPr>
      </p:pic>
      <p:pic>
        <p:nvPicPr>
          <p:cNvPr id="246" name="グラフィックス 245" descr="カメラ 単色塗りつぶし">
            <a:extLst>
              <a:ext uri="{FF2B5EF4-FFF2-40B4-BE49-F238E27FC236}">
                <a16:creationId xmlns:a16="http://schemas.microsoft.com/office/drawing/2014/main" id="{A2036A57-F55B-809E-4566-E143DB01F3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98533" y="4797468"/>
            <a:ext cx="281093" cy="281093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3549DCE4-042C-A317-FF7F-F3CF0F56B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729619" y="2405209"/>
            <a:ext cx="1784986" cy="272034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0B72244-94B7-1F6A-73FA-88CD892E53C6}"/>
              </a:ext>
            </a:extLst>
          </p:cNvPr>
          <p:cNvSpPr txBox="1"/>
          <p:nvPr/>
        </p:nvSpPr>
        <p:spPr>
          <a:xfrm rot="5400000">
            <a:off x="2138071" y="2445244"/>
            <a:ext cx="287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F4D69AF1-580A-D40F-3D59-8CD1C70B95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5147" y="2487881"/>
            <a:ext cx="220999" cy="106689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206667B-96F4-E8B3-67BA-9DAD7F41C1E9}"/>
              </a:ext>
            </a:extLst>
          </p:cNvPr>
          <p:cNvSpPr txBox="1"/>
          <p:nvPr/>
        </p:nvSpPr>
        <p:spPr>
          <a:xfrm>
            <a:off x="582152" y="2201191"/>
            <a:ext cx="50687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0C3CFBCD-52E7-EB14-6CC4-14120F4FCD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159" y="2466776"/>
            <a:ext cx="1047164" cy="170577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104A55D-6C0B-C5AA-3ABB-2D3C2AA98B33}"/>
              </a:ext>
            </a:extLst>
          </p:cNvPr>
          <p:cNvSpPr txBox="1"/>
          <p:nvPr/>
        </p:nvSpPr>
        <p:spPr>
          <a:xfrm>
            <a:off x="2682037" y="1627738"/>
            <a:ext cx="19919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Incident - Master registration possible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Coolant trouble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Cutting tool trouble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Jig trouble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door trouble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Cylinder trouble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trouble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error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 arm trouble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E21EF457-75BB-4362-3752-1E1C857F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746845" y="3325207"/>
            <a:ext cx="1784986" cy="272034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F245F13-1097-14F7-1F48-41EF5D7BAF3D}"/>
              </a:ext>
            </a:extLst>
          </p:cNvPr>
          <p:cNvSpPr txBox="1"/>
          <p:nvPr/>
        </p:nvSpPr>
        <p:spPr>
          <a:xfrm rot="5400000">
            <a:off x="2155297" y="3365242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8D852836-98AE-0489-BB1D-D1816767A7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2373" y="3407879"/>
            <a:ext cx="220999" cy="106689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D082231-758C-0D4C-E2AC-B7559963D0C6}"/>
              </a:ext>
            </a:extLst>
          </p:cNvPr>
          <p:cNvSpPr txBox="1"/>
          <p:nvPr/>
        </p:nvSpPr>
        <p:spPr>
          <a:xfrm>
            <a:off x="599378" y="3121189"/>
            <a:ext cx="8306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details *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7DC33558-1455-1A88-19F1-E4AEBB6E6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385" y="3386774"/>
            <a:ext cx="1047164" cy="170577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E3D63D5-C46A-BE19-15E3-E17EF4357DF0}"/>
              </a:ext>
            </a:extLst>
          </p:cNvPr>
          <p:cNvSpPr txBox="1"/>
          <p:nvPr/>
        </p:nvSpPr>
        <p:spPr>
          <a:xfrm>
            <a:off x="2694433" y="3799724"/>
            <a:ext cx="2374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Response details - Master registration possible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restart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Resetting conditions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Cutting tool replacement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pressure change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replacement inside equipment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replacement outside equipment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2211CAC-ED87-BB91-987F-12A80DA5F346}"/>
              </a:ext>
            </a:extLst>
          </p:cNvPr>
          <p:cNvSpPr txBox="1"/>
          <p:nvPr/>
        </p:nvSpPr>
        <p:spPr>
          <a:xfrm>
            <a:off x="735334" y="2434251"/>
            <a:ext cx="1373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Coolant trouble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014CAB1-4088-1955-83E9-66A5B8D686B1}"/>
              </a:ext>
            </a:extLst>
          </p:cNvPr>
          <p:cNvSpPr txBox="1"/>
          <p:nvPr/>
        </p:nvSpPr>
        <p:spPr>
          <a:xfrm>
            <a:off x="738247" y="2887161"/>
            <a:ext cx="1373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human error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5703254-64EB-FAD4-C516-E37948AA170C}"/>
              </a:ext>
            </a:extLst>
          </p:cNvPr>
          <p:cNvSpPr txBox="1"/>
          <p:nvPr/>
        </p:nvSpPr>
        <p:spPr>
          <a:xfrm>
            <a:off x="745352" y="3375609"/>
            <a:ext cx="1373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restart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C8D2B055-CA32-7994-2A28-2D8776AEC1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394" y="5213868"/>
            <a:ext cx="2179509" cy="350550"/>
          </a:xfrm>
          <a:prstGeom prst="rect">
            <a:avLst/>
          </a:prstGeom>
        </p:spPr>
      </p:pic>
      <p:pic>
        <p:nvPicPr>
          <p:cNvPr id="47" name="グラフィックス 46" descr="右向き指示マーク 単色塗りつぶし">
            <a:extLst>
              <a:ext uri="{FF2B5EF4-FFF2-40B4-BE49-F238E27FC236}">
                <a16:creationId xmlns:a16="http://schemas.microsoft.com/office/drawing/2014/main" id="{7B3CFA00-57CF-13DB-FC8C-D3FE12A0F1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5213732">
            <a:off x="2494589" y="5211022"/>
            <a:ext cx="505544" cy="505544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E7C43337-F8F5-D446-4A5B-E95B5F45E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11" y="1097431"/>
            <a:ext cx="2310773" cy="500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795E8D39-3822-080B-62E9-98285BCD4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081" y="1541269"/>
            <a:ext cx="992737" cy="246236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BF2DEF2-E4B3-0352-BF57-70838CBE7728}"/>
              </a:ext>
            </a:extLst>
          </p:cNvPr>
          <p:cNvSpPr txBox="1"/>
          <p:nvPr/>
        </p:nvSpPr>
        <p:spPr>
          <a:xfrm>
            <a:off x="5244966" y="1475576"/>
            <a:ext cx="2299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Modification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7FD91BD4-394D-7428-12A0-52BDAEC38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687" y="1842064"/>
            <a:ext cx="2243243" cy="362173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C5E1432D-69B1-A8CA-9F3D-974322EA9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5591997" y="1971620"/>
            <a:ext cx="1784986" cy="272034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8FC7A06-8F74-7E04-2331-8795E2B2A9C5}"/>
              </a:ext>
            </a:extLst>
          </p:cNvPr>
          <p:cNvSpPr txBox="1"/>
          <p:nvPr/>
        </p:nvSpPr>
        <p:spPr>
          <a:xfrm rot="5400000">
            <a:off x="7000449" y="2011655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44B4137B-74D3-F1ED-2337-5845BA00BC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7525" y="2054292"/>
            <a:ext cx="220999" cy="106689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6A7F400-9CDE-DE4A-F68F-78FA8CE95047}"/>
              </a:ext>
            </a:extLst>
          </p:cNvPr>
          <p:cNvSpPr txBox="1"/>
          <p:nvPr/>
        </p:nvSpPr>
        <p:spPr>
          <a:xfrm>
            <a:off x="5444530" y="1767602"/>
            <a:ext cx="66075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status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C26E41A0-FA6F-1C7A-B7CB-9181F86635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537" y="2033187"/>
            <a:ext cx="1047164" cy="170577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4ABB00F-1B98-C968-9498-302AFD72DA2C}"/>
              </a:ext>
            </a:extLst>
          </p:cNvPr>
          <p:cNvSpPr txBox="1"/>
          <p:nvPr/>
        </p:nvSpPr>
        <p:spPr>
          <a:xfrm>
            <a:off x="5631379" y="2012459"/>
            <a:ext cx="1373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6FB7B29E-BC71-E75D-D2D6-A94BE3CB3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5616324" y="3870511"/>
            <a:ext cx="1784986" cy="272034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6A1EA9BD-504C-BB9C-1F27-509E4CE001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1417" y="3945256"/>
            <a:ext cx="1151434" cy="143076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547B36C-A1D2-5B0B-13E1-B59FA2B62DCE}"/>
              </a:ext>
            </a:extLst>
          </p:cNvPr>
          <p:cNvSpPr txBox="1"/>
          <p:nvPr/>
        </p:nvSpPr>
        <p:spPr>
          <a:xfrm>
            <a:off x="5468857" y="3666493"/>
            <a:ext cx="5196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C64D8DE-9A4F-8CAD-6638-D0AA116578B3}"/>
              </a:ext>
            </a:extLst>
          </p:cNvPr>
          <p:cNvSpPr txBox="1"/>
          <p:nvPr/>
        </p:nvSpPr>
        <p:spPr>
          <a:xfrm>
            <a:off x="6338084" y="4035003"/>
            <a:ext cx="10632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Up to 30 characters</a:t>
            </a: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B56E8252-A3F7-CF83-D9D3-47E97B776C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5632872" y="2844514"/>
            <a:ext cx="1784986" cy="272034"/>
          </a:xfrm>
          <a:prstGeom prst="rect">
            <a:avLst/>
          </a:prstGeom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4E2D73BA-2683-8590-906D-AD6BA71D50C6}"/>
              </a:ext>
            </a:extLst>
          </p:cNvPr>
          <p:cNvSpPr txBox="1"/>
          <p:nvPr/>
        </p:nvSpPr>
        <p:spPr>
          <a:xfrm rot="5400000">
            <a:off x="7041324" y="2884549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C39732A4-DE8E-FF6D-7AC8-F9A02E79BD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8400" y="2927186"/>
            <a:ext cx="220999" cy="106689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A64CCDB-06E2-E3AD-0054-F1A0E0A0C2D9}"/>
              </a:ext>
            </a:extLst>
          </p:cNvPr>
          <p:cNvSpPr txBox="1"/>
          <p:nvPr/>
        </p:nvSpPr>
        <p:spPr>
          <a:xfrm>
            <a:off x="5485405" y="2640496"/>
            <a:ext cx="4090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39B04D3F-0B4F-A09E-F53F-22A9432330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9412" y="2906081"/>
            <a:ext cx="1047164" cy="170577"/>
          </a:xfrm>
          <a:prstGeom prst="rect">
            <a:avLst/>
          </a:prstGeom>
        </p:spPr>
      </p:pic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FED0DBA7-5472-099D-D6CB-E76D1D1F8081}"/>
              </a:ext>
            </a:extLst>
          </p:cNvPr>
          <p:cNvSpPr txBox="1"/>
          <p:nvPr/>
        </p:nvSpPr>
        <p:spPr>
          <a:xfrm>
            <a:off x="5368083" y="5601172"/>
            <a:ext cx="2243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If “Incident" , “Cause" and “Response details” are not entered, they will be grayed out.</a:t>
            </a: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BCB94DA1-1F1A-C373-0FF9-5B234D3CCC32}"/>
              </a:ext>
            </a:extLst>
          </p:cNvPr>
          <p:cNvSpPr/>
          <p:nvPr/>
        </p:nvSpPr>
        <p:spPr>
          <a:xfrm>
            <a:off x="6099800" y="4234715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D69D5188-0692-0DB2-0C5A-BD360B42B1FC}"/>
              </a:ext>
            </a:extLst>
          </p:cNvPr>
          <p:cNvSpPr/>
          <p:nvPr/>
        </p:nvSpPr>
        <p:spPr>
          <a:xfrm>
            <a:off x="6099800" y="4711587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EBB1DA0F-2D31-7CFC-39EF-6760CD70977C}"/>
              </a:ext>
            </a:extLst>
          </p:cNvPr>
          <p:cNvSpPr/>
          <p:nvPr/>
        </p:nvSpPr>
        <p:spPr>
          <a:xfrm>
            <a:off x="6715225" y="4234715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99EB079A-A584-8183-968A-A19E9A1A364F}"/>
              </a:ext>
            </a:extLst>
          </p:cNvPr>
          <p:cNvSpPr/>
          <p:nvPr/>
        </p:nvSpPr>
        <p:spPr>
          <a:xfrm>
            <a:off x="6715225" y="4711587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E23EB476-E0B0-CF70-BDA4-692DCFE6D76C}"/>
              </a:ext>
            </a:extLst>
          </p:cNvPr>
          <p:cNvSpPr/>
          <p:nvPr/>
        </p:nvSpPr>
        <p:spPr>
          <a:xfrm>
            <a:off x="5485405" y="4234136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4D68CBDD-7D38-582D-9ED8-0628CAF4EEE8}"/>
              </a:ext>
            </a:extLst>
          </p:cNvPr>
          <p:cNvSpPr/>
          <p:nvPr/>
        </p:nvSpPr>
        <p:spPr>
          <a:xfrm>
            <a:off x="5485405" y="4711008"/>
            <a:ext cx="593643" cy="4498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74" name="グラフィックス 73" descr="カメラ 単色塗りつぶし">
            <a:extLst>
              <a:ext uri="{FF2B5EF4-FFF2-40B4-BE49-F238E27FC236}">
                <a16:creationId xmlns:a16="http://schemas.microsoft.com/office/drawing/2014/main" id="{E861403B-05C7-D699-D212-4F0392A8DC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3379" y="4306795"/>
            <a:ext cx="281093" cy="281093"/>
          </a:xfrm>
          <a:prstGeom prst="rect">
            <a:avLst/>
          </a:prstGeom>
        </p:spPr>
      </p:pic>
      <p:pic>
        <p:nvPicPr>
          <p:cNvPr id="75" name="グラフィックス 74" descr="カメラ 単色塗りつぶし">
            <a:extLst>
              <a:ext uri="{FF2B5EF4-FFF2-40B4-BE49-F238E27FC236}">
                <a16:creationId xmlns:a16="http://schemas.microsoft.com/office/drawing/2014/main" id="{6B288672-AFDD-FE3D-B269-CBF3D51B76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41679" y="4797468"/>
            <a:ext cx="281093" cy="281093"/>
          </a:xfrm>
          <a:prstGeom prst="rect">
            <a:avLst/>
          </a:prstGeom>
        </p:spPr>
      </p:pic>
      <p:pic>
        <p:nvPicPr>
          <p:cNvPr id="76" name="グラフィックス 75" descr="カメラ 単色塗りつぶし">
            <a:extLst>
              <a:ext uri="{FF2B5EF4-FFF2-40B4-BE49-F238E27FC236}">
                <a16:creationId xmlns:a16="http://schemas.microsoft.com/office/drawing/2014/main" id="{48CA1CD1-5815-B87A-54B9-6B7E1F5DA0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43314" y="4310351"/>
            <a:ext cx="281093" cy="281093"/>
          </a:xfrm>
          <a:prstGeom prst="rect">
            <a:avLst/>
          </a:prstGeom>
        </p:spPr>
      </p:pic>
      <p:pic>
        <p:nvPicPr>
          <p:cNvPr id="77" name="グラフィックス 76" descr="カメラ 単色塗りつぶし">
            <a:extLst>
              <a:ext uri="{FF2B5EF4-FFF2-40B4-BE49-F238E27FC236}">
                <a16:creationId xmlns:a16="http://schemas.microsoft.com/office/drawing/2014/main" id="{42D96A58-0F64-6292-B8D7-9B4F84F124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51614" y="4801024"/>
            <a:ext cx="281093" cy="281093"/>
          </a:xfrm>
          <a:prstGeom prst="rect">
            <a:avLst/>
          </a:prstGeom>
        </p:spPr>
      </p:pic>
      <p:pic>
        <p:nvPicPr>
          <p:cNvPr id="78" name="グラフィックス 77" descr="カメラ 単色塗りつぶし">
            <a:extLst>
              <a:ext uri="{FF2B5EF4-FFF2-40B4-BE49-F238E27FC236}">
                <a16:creationId xmlns:a16="http://schemas.microsoft.com/office/drawing/2014/main" id="{C04B8322-B0F9-EFE8-94D6-85639F21AB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76260" y="4306795"/>
            <a:ext cx="281093" cy="281093"/>
          </a:xfrm>
          <a:prstGeom prst="rect">
            <a:avLst/>
          </a:prstGeom>
        </p:spPr>
      </p:pic>
      <p:pic>
        <p:nvPicPr>
          <p:cNvPr id="79" name="グラフィックス 78" descr="カメラ 単色塗りつぶし">
            <a:extLst>
              <a:ext uri="{FF2B5EF4-FFF2-40B4-BE49-F238E27FC236}">
                <a16:creationId xmlns:a16="http://schemas.microsoft.com/office/drawing/2014/main" id="{CEC731AD-CC8C-03AE-8467-B7E332927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84560" y="4797468"/>
            <a:ext cx="281093" cy="281093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D2526FFB-DD6D-C651-BC54-ACE2557CA5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5615646" y="2405209"/>
            <a:ext cx="1784986" cy="272034"/>
          </a:xfrm>
          <a:prstGeom prst="rect">
            <a:avLst/>
          </a:prstGeom>
        </p:spPr>
      </p:pic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C049DC2E-C897-E185-AF8F-F5A7142A77CF}"/>
              </a:ext>
            </a:extLst>
          </p:cNvPr>
          <p:cNvSpPr txBox="1"/>
          <p:nvPr/>
        </p:nvSpPr>
        <p:spPr>
          <a:xfrm rot="5400000">
            <a:off x="7024098" y="2445244"/>
            <a:ext cx="287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82" name="図 81">
            <a:extLst>
              <a:ext uri="{FF2B5EF4-FFF2-40B4-BE49-F238E27FC236}">
                <a16:creationId xmlns:a16="http://schemas.microsoft.com/office/drawing/2014/main" id="{1EA35036-A550-CF9F-D800-D6F4DC6520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174" y="2487881"/>
            <a:ext cx="220999" cy="106689"/>
          </a:xfrm>
          <a:prstGeom prst="rect">
            <a:avLst/>
          </a:prstGeom>
        </p:spPr>
      </p:pic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C3534751-375E-A590-4D3E-860894E020D2}"/>
              </a:ext>
            </a:extLst>
          </p:cNvPr>
          <p:cNvSpPr txBox="1"/>
          <p:nvPr/>
        </p:nvSpPr>
        <p:spPr>
          <a:xfrm>
            <a:off x="5468179" y="2201191"/>
            <a:ext cx="4555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id="{C8BA99E0-5377-46CC-4237-52B459A3ED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2186" y="2466776"/>
            <a:ext cx="1047164" cy="170577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E8A85CD5-31F6-B962-702B-8CE700AB5A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36641" r="11210" b="57909"/>
          <a:stretch/>
        </p:blipFill>
        <p:spPr>
          <a:xfrm>
            <a:off x="5632872" y="3325207"/>
            <a:ext cx="1784986" cy="272034"/>
          </a:xfrm>
          <a:prstGeom prst="rect">
            <a:avLst/>
          </a:prstGeom>
        </p:spPr>
      </p:pic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14BB2270-5FD7-FA8C-D753-1D542619B006}"/>
              </a:ext>
            </a:extLst>
          </p:cNvPr>
          <p:cNvSpPr txBox="1"/>
          <p:nvPr/>
        </p:nvSpPr>
        <p:spPr>
          <a:xfrm rot="5400000">
            <a:off x="7041324" y="3365242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D1D86466-739C-0D3F-4E63-3F1D427FF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8400" y="3407879"/>
            <a:ext cx="220999" cy="106689"/>
          </a:xfrm>
          <a:prstGeom prst="rect">
            <a:avLst/>
          </a:prstGeom>
        </p:spPr>
      </p:pic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6B693849-A8B7-D90D-4586-9FFF5127667C}"/>
              </a:ext>
            </a:extLst>
          </p:cNvPr>
          <p:cNvSpPr txBox="1"/>
          <p:nvPr/>
        </p:nvSpPr>
        <p:spPr>
          <a:xfrm>
            <a:off x="5485405" y="3121189"/>
            <a:ext cx="7793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details</a:t>
            </a:r>
            <a:endParaRPr kumimoji="1" lang="ja-JP" altLang="en-US" sz="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8651E31C-4F61-52A6-202F-EDFEAFBD16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9412" y="3386774"/>
            <a:ext cx="1047164" cy="170577"/>
          </a:xfrm>
          <a:prstGeom prst="rect">
            <a:avLst/>
          </a:prstGeom>
        </p:spPr>
      </p:pic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24F61CEB-B66B-F5BA-F04A-5236B038376F}"/>
              </a:ext>
            </a:extLst>
          </p:cNvPr>
          <p:cNvSpPr txBox="1"/>
          <p:nvPr/>
        </p:nvSpPr>
        <p:spPr>
          <a:xfrm>
            <a:off x="5621361" y="2434251"/>
            <a:ext cx="1373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Coolant trouble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0F59A24D-768A-DD39-EE12-51AF85E63745}"/>
              </a:ext>
            </a:extLst>
          </p:cNvPr>
          <p:cNvSpPr txBox="1"/>
          <p:nvPr/>
        </p:nvSpPr>
        <p:spPr>
          <a:xfrm>
            <a:off x="5624274" y="2887161"/>
            <a:ext cx="1373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human error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43863601-FFF9-4238-5BBE-1832DD8BABD1}"/>
              </a:ext>
            </a:extLst>
          </p:cNvPr>
          <p:cNvSpPr txBox="1"/>
          <p:nvPr/>
        </p:nvSpPr>
        <p:spPr>
          <a:xfrm>
            <a:off x="5631379" y="3375609"/>
            <a:ext cx="1373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restart</a:t>
            </a: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56F9018F-5A87-8A30-5955-8946B61EF6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3421" y="5213868"/>
            <a:ext cx="2179509" cy="350550"/>
          </a:xfrm>
          <a:prstGeom prst="rect">
            <a:avLst/>
          </a:prstGeom>
        </p:spPr>
      </p:pic>
      <p:pic>
        <p:nvPicPr>
          <p:cNvPr id="94" name="グラフィックス 93" descr="右向き指示マーク 単色塗りつぶし">
            <a:extLst>
              <a:ext uri="{FF2B5EF4-FFF2-40B4-BE49-F238E27FC236}">
                <a16:creationId xmlns:a16="http://schemas.microsoft.com/office/drawing/2014/main" id="{3A8BB6B2-DE38-3F59-2247-DE366106B3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5213732">
            <a:off x="7606824" y="5450339"/>
            <a:ext cx="505544" cy="505544"/>
          </a:xfrm>
          <a:prstGeom prst="rect">
            <a:avLst/>
          </a:prstGeom>
        </p:spPr>
      </p:pic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0898EE25-B983-AA32-4AF1-BB8DE1EE5035}"/>
              </a:ext>
            </a:extLst>
          </p:cNvPr>
          <p:cNvSpPr/>
          <p:nvPr/>
        </p:nvSpPr>
        <p:spPr>
          <a:xfrm>
            <a:off x="5234490" y="1097431"/>
            <a:ext cx="2309894" cy="5009777"/>
          </a:xfrm>
          <a:prstGeom prst="rect">
            <a:avLst/>
          </a:prstGeom>
          <a:solidFill>
            <a:schemeClr val="tx1">
              <a:alpha val="57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E6A3ED58-5999-235F-A935-135460CC03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2116" y="3600728"/>
            <a:ext cx="2309893" cy="2506480"/>
          </a:xfrm>
          <a:prstGeom prst="rect">
            <a:avLst/>
          </a:prstGeom>
        </p:spPr>
      </p:pic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5D8C6844-C881-8EBB-7D07-96DF35B6B517}"/>
              </a:ext>
            </a:extLst>
          </p:cNvPr>
          <p:cNvSpPr txBox="1"/>
          <p:nvPr/>
        </p:nvSpPr>
        <p:spPr>
          <a:xfrm>
            <a:off x="6754434" y="4913253"/>
            <a:ext cx="1595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If NFC is not set, it will not be displayed.</a:t>
            </a:r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E44DC027-E437-C623-9FB1-F522F5B7028B}"/>
              </a:ext>
            </a:extLst>
          </p:cNvPr>
          <p:cNvSpPr txBox="1"/>
          <p:nvPr/>
        </p:nvSpPr>
        <p:spPr>
          <a:xfrm>
            <a:off x="6739418" y="4473691"/>
            <a:ext cx="15959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necessity is determined by the master settings.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Gray out if not needed</a:t>
            </a:r>
          </a:p>
        </p:txBody>
      </p:sp>
      <p:pic>
        <p:nvPicPr>
          <p:cNvPr id="171" name="図 170">
            <a:extLst>
              <a:ext uri="{FF2B5EF4-FFF2-40B4-BE49-F238E27FC236}">
                <a16:creationId xmlns:a16="http://schemas.microsoft.com/office/drawing/2014/main" id="{D758CABB-010F-92D3-A4CB-B320A6FE12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903" y="1061440"/>
            <a:ext cx="2302158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2" name="図 171">
            <a:extLst>
              <a:ext uri="{FF2B5EF4-FFF2-40B4-BE49-F238E27FC236}">
                <a16:creationId xmlns:a16="http://schemas.microsoft.com/office/drawing/2014/main" id="{F72D6907-4B2B-18D0-599B-088B6EF5768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07235" y="5433022"/>
            <a:ext cx="525826" cy="455687"/>
          </a:xfrm>
          <a:prstGeom prst="rect">
            <a:avLst/>
          </a:prstGeom>
        </p:spPr>
      </p:pic>
      <p:pic>
        <p:nvPicPr>
          <p:cNvPr id="173" name="図 172">
            <a:extLst>
              <a:ext uri="{FF2B5EF4-FFF2-40B4-BE49-F238E27FC236}">
                <a16:creationId xmlns:a16="http://schemas.microsoft.com/office/drawing/2014/main" id="{63A4D6E1-FD53-7E25-EB20-CE8A6A770D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94258" y="1507198"/>
            <a:ext cx="2176253" cy="2674632"/>
          </a:xfrm>
          <a:prstGeom prst="rect">
            <a:avLst/>
          </a:prstGeom>
        </p:spPr>
      </p:pic>
      <p:pic>
        <p:nvPicPr>
          <p:cNvPr id="174" name="図 173">
            <a:extLst>
              <a:ext uri="{FF2B5EF4-FFF2-40B4-BE49-F238E27FC236}">
                <a16:creationId xmlns:a16="http://schemas.microsoft.com/office/drawing/2014/main" id="{47B068FC-611D-BFCD-11F5-BC68B364BAF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1" b="-286"/>
          <a:stretch/>
        </p:blipFill>
        <p:spPr>
          <a:xfrm>
            <a:off x="9530903" y="5536830"/>
            <a:ext cx="2302158" cy="527329"/>
          </a:xfrm>
          <a:prstGeom prst="rect">
            <a:avLst/>
          </a:prstGeom>
        </p:spPr>
      </p:pic>
      <p:pic>
        <p:nvPicPr>
          <p:cNvPr id="175" name="図 174">
            <a:extLst>
              <a:ext uri="{FF2B5EF4-FFF2-40B4-BE49-F238E27FC236}">
                <a16:creationId xmlns:a16="http://schemas.microsoft.com/office/drawing/2014/main" id="{D79252D1-3C91-D210-2595-5689CD3C859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94258" y="5573227"/>
            <a:ext cx="2105388" cy="296433"/>
          </a:xfrm>
          <a:prstGeom prst="rect">
            <a:avLst/>
          </a:prstGeom>
        </p:spPr>
      </p:pic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BBB25FD3-818C-6907-03FA-B0B9D46A3087}"/>
              </a:ext>
            </a:extLst>
          </p:cNvPr>
          <p:cNvSpPr txBox="1"/>
          <p:nvPr/>
        </p:nvSpPr>
        <p:spPr>
          <a:xfrm>
            <a:off x="9643736" y="5775737"/>
            <a:ext cx="35458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kumimoji="1" lang="ja-JP" altLang="en-US" sz="5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7" name="グラフィックス 176" descr="チェックリスト 単色塗りつぶし">
            <a:extLst>
              <a:ext uri="{FF2B5EF4-FFF2-40B4-BE49-F238E27FC236}">
                <a16:creationId xmlns:a16="http://schemas.microsoft.com/office/drawing/2014/main" id="{5E4B0AF0-B6E0-881A-36DB-4F800AB8557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716290" y="5602861"/>
            <a:ext cx="203064" cy="203064"/>
          </a:xfrm>
          <a:prstGeom prst="rect">
            <a:avLst/>
          </a:prstGeom>
        </p:spPr>
      </p:pic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9204FFE9-69E8-48CD-78B0-A3B29309BF89}"/>
              </a:ext>
            </a:extLst>
          </p:cNvPr>
          <p:cNvSpPr txBox="1"/>
          <p:nvPr/>
        </p:nvSpPr>
        <p:spPr>
          <a:xfrm>
            <a:off x="10086942" y="5775737"/>
            <a:ext cx="2568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9" name="グラフィックス 178" descr="ユーザー 単色塗りつぶし">
            <a:extLst>
              <a:ext uri="{FF2B5EF4-FFF2-40B4-BE49-F238E27FC236}">
                <a16:creationId xmlns:a16="http://schemas.microsoft.com/office/drawing/2014/main" id="{227F73E5-4A6E-13DB-C8F9-B0C4146CE99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098512" y="5602861"/>
            <a:ext cx="224763" cy="224763"/>
          </a:xfrm>
          <a:prstGeom prst="rect">
            <a:avLst/>
          </a:prstGeom>
        </p:spPr>
      </p:pic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3D025C06-0B85-79CE-9943-B43C55EB33F2}"/>
              </a:ext>
            </a:extLst>
          </p:cNvPr>
          <p:cNvSpPr txBox="1"/>
          <p:nvPr/>
        </p:nvSpPr>
        <p:spPr>
          <a:xfrm>
            <a:off x="10391089" y="5775737"/>
            <a:ext cx="45076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グラフィックス 180" descr="日毎カレンダー 単色塗りつぶし">
            <a:extLst>
              <a:ext uri="{FF2B5EF4-FFF2-40B4-BE49-F238E27FC236}">
                <a16:creationId xmlns:a16="http://schemas.microsoft.com/office/drawing/2014/main" id="{C7D3122E-917A-A41C-A5FB-15757E2E88C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504158" y="5602860"/>
            <a:ext cx="224763" cy="224763"/>
          </a:xfrm>
          <a:prstGeom prst="rect">
            <a:avLst/>
          </a:prstGeom>
        </p:spPr>
      </p:pic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F20EB8BB-8693-4900-AE8A-C3F6494713B2}"/>
              </a:ext>
            </a:extLst>
          </p:cNvPr>
          <p:cNvSpPr txBox="1"/>
          <p:nvPr/>
        </p:nvSpPr>
        <p:spPr>
          <a:xfrm>
            <a:off x="10826223" y="5785135"/>
            <a:ext cx="49564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3BE7D9BB-7AF1-117A-26D1-3E464E6AF89F}"/>
              </a:ext>
            </a:extLst>
          </p:cNvPr>
          <p:cNvSpPr txBox="1"/>
          <p:nvPr/>
        </p:nvSpPr>
        <p:spPr>
          <a:xfrm>
            <a:off x="11308799" y="5787040"/>
            <a:ext cx="3834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endParaRPr kumimoji="1" lang="ja-JP" altLang="en-US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" name="グラフィックス 183" descr="棒グラフ 単色塗りつぶし">
            <a:extLst>
              <a:ext uri="{FF2B5EF4-FFF2-40B4-BE49-F238E27FC236}">
                <a16:creationId xmlns:a16="http://schemas.microsoft.com/office/drawing/2014/main" id="{61DE9EB8-28AA-F27B-5F5C-202C61B2759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937237" y="5588072"/>
            <a:ext cx="254337" cy="254337"/>
          </a:xfrm>
          <a:prstGeom prst="rect">
            <a:avLst/>
          </a:prstGeom>
        </p:spPr>
      </p:pic>
      <p:pic>
        <p:nvPicPr>
          <p:cNvPr id="185" name="グラフィックス 184" descr="歯車 1 つ 単色塗りつぶし">
            <a:extLst>
              <a:ext uri="{FF2B5EF4-FFF2-40B4-BE49-F238E27FC236}">
                <a16:creationId xmlns:a16="http://schemas.microsoft.com/office/drawing/2014/main" id="{23204674-DDB4-42BA-85E8-87D41048A56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371392" y="5588072"/>
            <a:ext cx="246888" cy="246888"/>
          </a:xfrm>
          <a:prstGeom prst="rect">
            <a:avLst/>
          </a:prstGeom>
        </p:spPr>
      </p:pic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71B342F8-A555-3551-F630-1D3801016677}"/>
              </a:ext>
            </a:extLst>
          </p:cNvPr>
          <p:cNvSpPr txBox="1"/>
          <p:nvPr/>
        </p:nvSpPr>
        <p:spPr>
          <a:xfrm>
            <a:off x="9530903" y="1505293"/>
            <a:ext cx="1198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system</a:t>
            </a:r>
            <a:endParaRPr kumimoji="1" lang="ja-JP" altLang="en-US" sz="105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A7D13917-0644-AB87-C2C3-80501AF2B565}"/>
              </a:ext>
            </a:extLst>
          </p:cNvPr>
          <p:cNvSpPr txBox="1"/>
          <p:nvPr/>
        </p:nvSpPr>
        <p:spPr>
          <a:xfrm>
            <a:off x="10713173" y="1520682"/>
            <a:ext cx="111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21-Sep-2024 Sat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EA81C543-749D-6963-3618-5BB6BD9325BC}"/>
              </a:ext>
            </a:extLst>
          </p:cNvPr>
          <p:cNvSpPr txBox="1"/>
          <p:nvPr/>
        </p:nvSpPr>
        <p:spPr>
          <a:xfrm>
            <a:off x="9530902" y="2743534"/>
            <a:ext cx="23021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notification.</a:t>
            </a:r>
            <a:endParaRPr kumimoji="1" lang="ja-JP" altLang="en-US" sz="9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矢印: 右 190">
            <a:extLst>
              <a:ext uri="{FF2B5EF4-FFF2-40B4-BE49-F238E27FC236}">
                <a16:creationId xmlns:a16="http://schemas.microsoft.com/office/drawing/2014/main" id="{C999499D-5275-CB88-2FE2-17F732971326}"/>
              </a:ext>
            </a:extLst>
          </p:cNvPr>
          <p:cNvSpPr/>
          <p:nvPr/>
        </p:nvSpPr>
        <p:spPr>
          <a:xfrm>
            <a:off x="8173565" y="1729492"/>
            <a:ext cx="647777" cy="365125"/>
          </a:xfrm>
          <a:prstGeom prst="right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93" name="矢印: 下カーブ 192">
            <a:extLst>
              <a:ext uri="{FF2B5EF4-FFF2-40B4-BE49-F238E27FC236}">
                <a16:creationId xmlns:a16="http://schemas.microsoft.com/office/drawing/2014/main" id="{7B97084A-4AD6-52D5-A0E3-4C96D2186D2C}"/>
              </a:ext>
            </a:extLst>
          </p:cNvPr>
          <p:cNvSpPr/>
          <p:nvPr/>
        </p:nvSpPr>
        <p:spPr>
          <a:xfrm>
            <a:off x="3770960" y="420274"/>
            <a:ext cx="5872776" cy="563213"/>
          </a:xfrm>
          <a:prstGeom prst="curvedDown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1BFEEE34-BADB-3FA9-7ED3-1BFE84EB7570}"/>
              </a:ext>
            </a:extLst>
          </p:cNvPr>
          <p:cNvSpPr txBox="1"/>
          <p:nvPr/>
        </p:nvSpPr>
        <p:spPr>
          <a:xfrm>
            <a:off x="7921857" y="2237908"/>
            <a:ext cx="15959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necessity is determined by the master settings.</a:t>
            </a:r>
          </a:p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Gray out if not needed</a:t>
            </a:r>
          </a:p>
        </p:txBody>
      </p:sp>
      <p:sp>
        <p:nvSpPr>
          <p:cNvPr id="195" name="テキスト ボックス 194">
            <a:extLst>
              <a:ext uri="{FF2B5EF4-FFF2-40B4-BE49-F238E27FC236}">
                <a16:creationId xmlns:a16="http://schemas.microsoft.com/office/drawing/2014/main" id="{F04FB801-3505-8929-08FE-63BBE8A5D961}"/>
              </a:ext>
            </a:extLst>
          </p:cNvPr>
          <p:cNvSpPr txBox="1"/>
          <p:nvPr/>
        </p:nvSpPr>
        <p:spPr>
          <a:xfrm>
            <a:off x="6013864" y="513239"/>
            <a:ext cx="1595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b="1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If NFC is not set, it will not be displayed.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9528A2-B4FA-BF11-101E-A28F94C0510A}"/>
              </a:ext>
            </a:extLst>
          </p:cNvPr>
          <p:cNvSpPr/>
          <p:nvPr/>
        </p:nvSpPr>
        <p:spPr>
          <a:xfrm>
            <a:off x="10614938" y="194407"/>
            <a:ext cx="1472338" cy="33601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</a:rPr>
              <a:t>&lt;Callee&gt;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88060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ユーザー定義 7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44546A"/>
      </a:accent2>
      <a:accent3>
        <a:srgbClr val="FFD965"/>
      </a:accent3>
      <a:accent4>
        <a:srgbClr val="FFC000"/>
      </a:accent4>
      <a:accent5>
        <a:srgbClr val="9CC3E5"/>
      </a:accent5>
      <a:accent6>
        <a:srgbClr val="A8D08D"/>
      </a:accent6>
      <a:hlink>
        <a:srgbClr val="70AD47"/>
      </a:hlink>
      <a:folHlink>
        <a:srgbClr val="F4B183"/>
      </a:folHlink>
    </a:clrScheme>
    <a:fontScheme name="ユーザー定義 10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noFill/>
        <a:ln w="3175">
          <a:solidFill>
            <a:schemeClr val="tx1"/>
          </a:solidFill>
          <a:prstDash val="solid"/>
        </a:ln>
      </a:spPr>
      <a:bodyPr rtlCol="0" anchor="ctr"/>
      <a:lstStyle>
        <a:defPPr algn="ctr">
          <a:defRPr kumimoji="1" sz="10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 cmpd="dbl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TM02900769[[fn=レトロスペクト]]</Template>
  <TotalTime>30173</TotalTime>
  <Words>3634</Words>
  <Application>Microsoft Office PowerPoint</Application>
  <PresentationFormat>ワイド画面</PresentationFormat>
  <Paragraphs>1447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9" baseType="lpstr">
      <vt:lpstr>游ゴシック</vt:lpstr>
      <vt:lpstr>Arial</vt:lpstr>
      <vt:lpstr>Calibri</vt:lpstr>
      <vt:lpstr>Segoe UI</vt:lpstr>
      <vt:lpstr>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nozaki ryo</dc:creator>
  <cp:lastModifiedBy>Ryo Nozaki</cp:lastModifiedBy>
  <cp:revision>378</cp:revision>
  <cp:lastPrinted>2022-08-11T02:06:13Z</cp:lastPrinted>
  <dcterms:created xsi:type="dcterms:W3CDTF">2018-07-06T03:47:07Z</dcterms:created>
  <dcterms:modified xsi:type="dcterms:W3CDTF">2024-10-12T04:58:05Z</dcterms:modified>
</cp:coreProperties>
</file>