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80" r:id="rId7"/>
    <p:sldId id="392" r:id="rId8"/>
    <p:sldId id="440" r:id="rId9"/>
    <p:sldId id="441" r:id="rId10"/>
    <p:sldId id="442" r:id="rId11"/>
    <p:sldId id="443" r:id="rId12"/>
    <p:sldId id="444" r:id="rId13"/>
    <p:sldId id="446" r:id="rId14"/>
    <p:sldId id="447" r:id="rId15"/>
    <p:sldId id="448" r:id="rId16"/>
    <p:sldId id="449" r:id="rId17"/>
    <p:sldId id="286" r:id="rId18"/>
    <p:sldId id="466" r:id="rId19"/>
    <p:sldId id="477" r:id="rId20"/>
    <p:sldId id="476" r:id="rId21"/>
    <p:sldId id="467" r:id="rId22"/>
    <p:sldId id="307" r:id="rId23"/>
    <p:sldId id="400" r:id="rId24"/>
    <p:sldId id="309" r:id="rId25"/>
    <p:sldId id="450" r:id="rId26"/>
    <p:sldId id="393" r:id="rId27"/>
    <p:sldId id="468" r:id="rId28"/>
    <p:sldId id="479" r:id="rId29"/>
    <p:sldId id="478" r:id="rId30"/>
    <p:sldId id="475" r:id="rId31"/>
    <p:sldId id="474" r:id="rId32"/>
    <p:sldId id="471" r:id="rId33"/>
    <p:sldId id="470" r:id="rId34"/>
    <p:sldId id="469" r:id="rId35"/>
    <p:sldId id="436" r:id="rId36"/>
    <p:sldId id="472" r:id="rId37"/>
    <p:sldId id="276" r:id="rId38"/>
    <p:sldId id="275" r:id="rId39"/>
  </p:sldIdLst>
  <p:sldSz cx="6858000" cy="9906000" type="A4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FF0000"/>
    <a:srgbClr val="3BED50"/>
    <a:srgbClr val="6CD506"/>
    <a:srgbClr val="E5E6FA"/>
    <a:srgbClr val="D6DCE5"/>
    <a:srgbClr val="F6FBF8"/>
    <a:srgbClr val="0096FF"/>
    <a:srgbClr val="B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 showGuides="1">
      <p:cViewPr>
        <p:scale>
          <a:sx n="200" d="100"/>
          <a:sy n="200" d="100"/>
        </p:scale>
        <p:origin x="110" y="-1901"/>
      </p:cViewPr>
      <p:guideLst>
        <p:guide orient="horz" pos="3120"/>
        <p:guide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35238" y="1200150"/>
            <a:ext cx="224472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6CFC-FF19-4781-A4DE-2CC7675F8B77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D9C7-92B9-45BC-9B90-DF46B6BA5261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CE951-F883-47B4-992D-28B105B4F533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ECC3-BF8E-40B9-98D0-EB423D6D312D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DB603-9607-4716-A4DF-15DFAC2CBFC0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539-77BC-4B9B-8FEB-BABBDB0F9E82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2692-4F00-4475-B8C7-7EA8D8766404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0F9A5-361D-4B1F-9197-7B30DA4A1F5A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1F95A-AC2B-4F20-8198-249CEB211796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54FBC-97DF-46E6-B229-C1AB79D31D63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7F650-F24F-4F22-8E51-1A02B1045C19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B0633-D700-42EF-BCAE-7726817DF085}" type="datetime1">
              <a:rPr kumimoji="1" lang="ja-JP" altLang="en-US" smtClean="0"/>
              <a:t>2024/10/10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13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3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4.png"/><Relationship Id="rId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53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5.svg"/><Relationship Id="rId5" Type="http://schemas.openxmlformats.org/officeDocument/2006/relationships/image" Target="../media/image76.png"/><Relationship Id="rId10" Type="http://schemas.openxmlformats.org/officeDocument/2006/relationships/image" Target="../media/image84.png"/><Relationship Id="rId4" Type="http://schemas.openxmlformats.org/officeDocument/2006/relationships/image" Target="../media/image75.png"/><Relationship Id="rId9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84.png"/><Relationship Id="rId3" Type="http://schemas.openxmlformats.org/officeDocument/2006/relationships/image" Target="../media/image73.png"/><Relationship Id="rId7" Type="http://schemas.openxmlformats.org/officeDocument/2006/relationships/image" Target="../media/image86.png"/><Relationship Id="rId12" Type="http://schemas.openxmlformats.org/officeDocument/2006/relationships/image" Target="../media/image72.png"/><Relationship Id="rId2" Type="http://schemas.openxmlformats.org/officeDocument/2006/relationships/image" Target="../media/image70.jp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9.png"/><Relationship Id="rId18" Type="http://schemas.openxmlformats.org/officeDocument/2006/relationships/image" Target="../media/image94.png"/><Relationship Id="rId3" Type="http://schemas.openxmlformats.org/officeDocument/2006/relationships/image" Target="../media/image90.png"/><Relationship Id="rId21" Type="http://schemas.openxmlformats.org/officeDocument/2006/relationships/image" Target="../media/image97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93.png"/><Relationship Id="rId2" Type="http://schemas.openxmlformats.org/officeDocument/2006/relationships/image" Target="../media/image89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81.png"/><Relationship Id="rId5" Type="http://schemas.openxmlformats.org/officeDocument/2006/relationships/image" Target="../media/image70.jpg"/><Relationship Id="rId15" Type="http://schemas.openxmlformats.org/officeDocument/2006/relationships/image" Target="../media/image83.svg"/><Relationship Id="rId10" Type="http://schemas.openxmlformats.org/officeDocument/2006/relationships/image" Target="../media/image75.png"/><Relationship Id="rId19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0.jpg"/><Relationship Id="rId7" Type="http://schemas.openxmlformats.org/officeDocument/2006/relationships/image" Target="../media/image7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emf"/><Relationship Id="rId4" Type="http://schemas.openxmlformats.org/officeDocument/2006/relationships/package" Target="../embeddings/Microsoft_Excel_Worksheet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16.jp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070833" y="3880875"/>
            <a:ext cx="495526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CKD process system phase4 specifications</a:t>
            </a:r>
          </a:p>
          <a:p>
            <a:pPr algn="r"/>
            <a:r>
              <a:rPr kumimoji="1" lang="en-US" altLang="ja-JP" b="1" dirty="0"/>
              <a:t>Documentation </a:t>
            </a:r>
            <a:r>
              <a:rPr kumimoji="1" lang="en-US" altLang="ja-JP" b="1" dirty="0" err="1"/>
              <a:t>EN</a:t>
            </a:r>
            <a:r>
              <a:rPr kumimoji="1" lang="en-US" altLang="ja-JP" b="1" dirty="0"/>
              <a:t> Blueprint for ANI</a:t>
            </a:r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R3</a:t>
            </a:r>
          </a:p>
          <a:p>
            <a:pPr algn="r"/>
            <a:endParaRPr kumimoji="1" lang="en-US" altLang="ja-JP" sz="1200" dirty="0"/>
          </a:p>
          <a:p>
            <a:pPr algn="r"/>
            <a:r>
              <a:rPr kumimoji="1" lang="en-US" altLang="ja-JP" sz="1200" dirty="0"/>
              <a:t>Made for : </a:t>
            </a:r>
            <a:r>
              <a:rPr kumimoji="1" lang="en-US" altLang="ja-JP" sz="1200" dirty="0" err="1"/>
              <a:t>A.N.I</a:t>
            </a:r>
            <a:r>
              <a:rPr kumimoji="1" lang="en-US" altLang="ja-JP" sz="1200" dirty="0"/>
              <a:t>. LOGISTICS, LTD.</a:t>
            </a:r>
          </a:p>
          <a:p>
            <a:pPr algn="r"/>
            <a:r>
              <a:rPr kumimoji="1" lang="en-US" altLang="ja-JP" sz="1200" dirty="0"/>
              <a:t>By :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</a:t>
            </a:r>
            <a:r>
              <a:rPr kumimoji="1" lang="th-TH" altLang="ja-JP" sz="1100" dirty="0">
                <a:solidFill>
                  <a:srgbClr val="FF0000"/>
                </a:solidFill>
              </a:rPr>
              <a:t> </a:t>
            </a:r>
            <a:r>
              <a:rPr kumimoji="1" lang="en-US" altLang="ja-JP" sz="1100" dirty="0">
                <a:solidFill>
                  <a:srgbClr val="FF0000"/>
                </a:solidFill>
              </a:rPr>
              <a:t>10/Oct/2024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62EA3E-A872-7E64-821E-C8BF0D00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8" y="7912266"/>
            <a:ext cx="5955176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4-4. Panel area – Outer Packing Process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process (enhanced concept)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A4D34E-594B-6960-4C48-7B961AABD215}"/>
              </a:ext>
            </a:extLst>
          </p:cNvPr>
          <p:cNvSpPr txBox="1"/>
          <p:nvPr/>
        </p:nvSpPr>
        <p:spPr>
          <a:xfrm>
            <a:off x="547495" y="1852566"/>
            <a:ext cx="23852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FF"/>
                </a:solidFill>
              </a:rPr>
              <a:t>-Auto user login of handy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-User login Tablet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barcode of  check sheet 2 point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barcode of  case mark 2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-Screen display detail of part for outer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-Outer Scan QR Code count Q’ty contents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-Tablet screen status outer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-White = Not scan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-Yellow = Scan not 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-Green = Scan 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      -Red = Stop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-Sub-leader scan ID confirm outer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-Leader scan ID confirm finish case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800" dirty="0">
              <a:solidFill>
                <a:schemeClr val="dk1"/>
              </a:solidFill>
            </a:endParaRPr>
          </a:p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***New Function 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b="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-Tablet touch check in detail of the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-Tablet screen display matrix skills of operator packing</a:t>
            </a:r>
            <a:endParaRPr kumimoji="1" lang="en-US" sz="8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8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FEF8C4-EDD1-8917-E8DA-CB7807C376B5}"/>
              </a:ext>
            </a:extLst>
          </p:cNvPr>
          <p:cNvGrpSpPr/>
          <p:nvPr/>
        </p:nvGrpSpPr>
        <p:grpSpPr>
          <a:xfrm>
            <a:off x="3048000" y="1852566"/>
            <a:ext cx="3064184" cy="3861173"/>
            <a:chOff x="7193940" y="1232721"/>
            <a:chExt cx="4786507" cy="54361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07076B-D08A-513F-038D-CDE140DF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93940" y="1240038"/>
              <a:ext cx="656401" cy="10653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C2A98F-15A8-990A-705C-190DDF77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325" t="14383" r="23185" b="52647"/>
            <a:stretch/>
          </p:blipFill>
          <p:spPr>
            <a:xfrm>
              <a:off x="8407093" y="4007365"/>
              <a:ext cx="695572" cy="11715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CF0A49-79FA-0B16-2289-F79BCD5C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69403" y="1232721"/>
              <a:ext cx="602431" cy="10794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635B45-1D5D-3931-BD5D-986E7FE98B09}"/>
                </a:ext>
              </a:extLst>
            </p:cNvPr>
            <p:cNvSpPr/>
            <p:nvPr/>
          </p:nvSpPr>
          <p:spPr>
            <a:xfrm>
              <a:off x="7255651" y="1672183"/>
              <a:ext cx="516199" cy="14461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62D63-3520-A84D-0723-5056E32FA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92618" y="1247902"/>
              <a:ext cx="1502233" cy="105753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6E4C9A-AEF3-F11C-8118-A95517161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02632" y="1251418"/>
              <a:ext cx="1377815" cy="10607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55395F-34C0-0F9E-194E-79C252DB2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37543" y="2575823"/>
              <a:ext cx="1342904" cy="10751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B1579A-05EC-F907-F9F1-F86CC7F76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13473" y="2450964"/>
              <a:ext cx="1071886" cy="1417651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B2D3F81-A867-5FCD-5549-9D661D8E7C87}"/>
                </a:ext>
              </a:extLst>
            </p:cNvPr>
            <p:cNvCxnSpPr>
              <a:cxnSpLocks/>
            </p:cNvCxnSpPr>
            <p:nvPr/>
          </p:nvCxnSpPr>
          <p:spPr>
            <a:xfrm>
              <a:off x="7858730" y="16692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5BC675-1F69-7FDC-623C-1C9CA50DFD00}"/>
                </a:ext>
              </a:extLst>
            </p:cNvPr>
            <p:cNvCxnSpPr>
              <a:cxnSpLocks/>
            </p:cNvCxnSpPr>
            <p:nvPr/>
          </p:nvCxnSpPr>
          <p:spPr>
            <a:xfrm>
              <a:off x="8671834" y="1679065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1EE68F9-779E-24A5-FB61-81821551AF0C}"/>
                </a:ext>
              </a:extLst>
            </p:cNvPr>
            <p:cNvCxnSpPr>
              <a:cxnSpLocks/>
            </p:cNvCxnSpPr>
            <p:nvPr/>
          </p:nvCxnSpPr>
          <p:spPr>
            <a:xfrm>
              <a:off x="10394851" y="16692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8C322F0-AC54-4D1A-DC20-6A60236460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28061" y="2305436"/>
              <a:ext cx="0" cy="266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034DB7F-9076-4AB0-FF08-21BA9EB58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3977" y="5324463"/>
              <a:ext cx="2028096" cy="129927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2C3F008-3196-FBEF-5A36-663068A3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69755" y="2571640"/>
              <a:ext cx="644949" cy="110745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A85058-BAD0-18BE-B87F-0306915D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3977" y="2561182"/>
              <a:ext cx="729957" cy="116288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A62ECAB-6357-D5B4-47F7-2C212DF5E3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4704" y="2985012"/>
              <a:ext cx="3228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400986D-4D1E-CF2D-4243-82C7A70DFD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50181" y="2985012"/>
              <a:ext cx="3195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124396D-BB9B-1086-F56F-95EE999DC7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3899" y="2985012"/>
              <a:ext cx="3195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2653982-C2FD-FBD5-6B5A-F0CE00E5D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21708" y="4010857"/>
              <a:ext cx="847695" cy="121355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EA464BA-711D-7420-F84E-1F3764734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934" y="4025998"/>
              <a:ext cx="1392125" cy="9951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CAD6EDF-FA08-16EF-3C3B-6401534E3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404" y="5435550"/>
              <a:ext cx="1392125" cy="99511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8CA715D-9E52-BC7C-CC53-F5DA55261596}"/>
                </a:ext>
              </a:extLst>
            </p:cNvPr>
            <p:cNvGrpSpPr/>
            <p:nvPr/>
          </p:nvGrpSpPr>
          <p:grpSpPr>
            <a:xfrm>
              <a:off x="11224955" y="4007365"/>
              <a:ext cx="658425" cy="1235379"/>
              <a:chOff x="11218761" y="3963932"/>
              <a:chExt cx="658425" cy="1235379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530CDE15-1A95-71A1-A668-D428F626A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18761" y="3985755"/>
                <a:ext cx="658425" cy="1213556"/>
              </a:xfrm>
              <a:prstGeom prst="rect">
                <a:avLst/>
              </a:prstGeom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B6677D8-8A3E-C488-084F-934374A9DC24}"/>
                  </a:ext>
                </a:extLst>
              </p:cNvPr>
              <p:cNvSpPr txBox="1"/>
              <p:nvPr/>
            </p:nvSpPr>
            <p:spPr>
              <a:xfrm>
                <a:off x="11378944" y="3963932"/>
                <a:ext cx="4883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/>
                  <a:t>Sub</a:t>
                </a:r>
              </a:p>
              <a:p>
                <a:pPr algn="ctr"/>
                <a:r>
                  <a:rPr lang="en-US" sz="700" b="1" dirty="0"/>
                  <a:t> leader</a:t>
                </a:r>
                <a:endParaRPr lang="th-TH" sz="700" b="1" dirty="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B68247F-1E50-167B-653C-3F8C04FB005D}"/>
                </a:ext>
              </a:extLst>
            </p:cNvPr>
            <p:cNvGrpSpPr/>
            <p:nvPr/>
          </p:nvGrpSpPr>
          <p:grpSpPr>
            <a:xfrm>
              <a:off x="9611646" y="5455321"/>
              <a:ext cx="658425" cy="1213556"/>
              <a:chOff x="9712495" y="5362980"/>
              <a:chExt cx="658425" cy="1213556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0A7D11D-7390-0032-2E6D-456ACA103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12495" y="5362980"/>
                <a:ext cx="658425" cy="121355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950E814-9F42-5BB5-1660-96B0648D722B}"/>
                  </a:ext>
                </a:extLst>
              </p:cNvPr>
              <p:cNvSpPr txBox="1"/>
              <p:nvPr/>
            </p:nvSpPr>
            <p:spPr>
              <a:xfrm>
                <a:off x="9873405" y="5393160"/>
                <a:ext cx="48838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/>
                  <a:t>Leader</a:t>
                </a:r>
                <a:endParaRPr lang="th-TH" sz="800" b="1" dirty="0"/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A773D1D-7C08-3B67-54CB-9EBB448A2249}"/>
                </a:ext>
              </a:extLst>
            </p:cNvPr>
            <p:cNvCxnSpPr>
              <a:cxnSpLocks/>
            </p:cNvCxnSpPr>
            <p:nvPr/>
          </p:nvCxnSpPr>
          <p:spPr>
            <a:xfrm>
              <a:off x="7645555" y="3735513"/>
              <a:ext cx="0" cy="266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40E901D-B323-D820-0D80-F6E40328EA9A}"/>
                </a:ext>
              </a:extLst>
            </p:cNvPr>
            <p:cNvCxnSpPr>
              <a:cxnSpLocks/>
            </p:cNvCxnSpPr>
            <p:nvPr/>
          </p:nvCxnSpPr>
          <p:spPr>
            <a:xfrm>
              <a:off x="8069403" y="4384334"/>
              <a:ext cx="30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A4907D-94CF-3080-C968-2D63751A8B54}"/>
                </a:ext>
              </a:extLst>
            </p:cNvPr>
            <p:cNvCxnSpPr>
              <a:cxnSpLocks/>
            </p:cNvCxnSpPr>
            <p:nvPr/>
          </p:nvCxnSpPr>
          <p:spPr>
            <a:xfrm>
              <a:off x="9138076" y="4385354"/>
              <a:ext cx="30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5F02E4B-7D95-0507-2563-7075501DCDF1}"/>
                </a:ext>
              </a:extLst>
            </p:cNvPr>
            <p:cNvCxnSpPr>
              <a:cxnSpLocks/>
            </p:cNvCxnSpPr>
            <p:nvPr/>
          </p:nvCxnSpPr>
          <p:spPr>
            <a:xfrm>
              <a:off x="10895059" y="4315142"/>
              <a:ext cx="3012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1A9E2-A2E0-9648-562F-9A66A7C5470E}"/>
                </a:ext>
              </a:extLst>
            </p:cNvPr>
            <p:cNvCxnSpPr>
              <a:cxnSpLocks/>
            </p:cNvCxnSpPr>
            <p:nvPr/>
          </p:nvCxnSpPr>
          <p:spPr>
            <a:xfrm>
              <a:off x="11554167" y="5152097"/>
              <a:ext cx="0" cy="266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F4C80AE-522B-CC46-C2A9-A4B07B737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33431" y="5700945"/>
              <a:ext cx="3228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189C87A4-1545-8B61-F3F5-C277E856C4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2072" y="5700945"/>
              <a:ext cx="3195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F3D4CF56-A319-A3B9-91EA-F441F42621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962" y="6249969"/>
            <a:ext cx="2315236" cy="156370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9C7F223-DA3C-5F36-AD9E-509E08869C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1547" y="6249970"/>
            <a:ext cx="2321304" cy="156370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04" name="Arrow: Right 103">
            <a:extLst>
              <a:ext uri="{FF2B5EF4-FFF2-40B4-BE49-F238E27FC236}">
                <a16:creationId xmlns:a16="http://schemas.microsoft.com/office/drawing/2014/main" id="{551AAE66-BA2E-C51F-F145-108763DBE45A}"/>
              </a:ext>
            </a:extLst>
          </p:cNvPr>
          <p:cNvSpPr/>
          <p:nvPr/>
        </p:nvSpPr>
        <p:spPr>
          <a:xfrm>
            <a:off x="3265646" y="6875184"/>
            <a:ext cx="379012" cy="28669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05" name="Arrow: Right 104">
            <a:extLst>
              <a:ext uri="{FF2B5EF4-FFF2-40B4-BE49-F238E27FC236}">
                <a16:creationId xmlns:a16="http://schemas.microsoft.com/office/drawing/2014/main" id="{36D483CA-2F68-4E11-5199-763F245C1215}"/>
              </a:ext>
            </a:extLst>
          </p:cNvPr>
          <p:cNvSpPr/>
          <p:nvPr/>
        </p:nvSpPr>
        <p:spPr>
          <a:xfrm rot="8132174">
            <a:off x="2591770" y="5876057"/>
            <a:ext cx="379012" cy="28669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9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4-4. Panel area – Outer Packing Process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process (enhanced concept)</a:t>
            </a:r>
          </a:p>
          <a:p>
            <a:endParaRPr kumimoji="1" lang="en-US" altLang="ja-JP" sz="1100" b="1" dirty="0"/>
          </a:p>
          <a:p>
            <a:r>
              <a:rPr kumimoji="1" lang="en-US" altLang="ja-JP" sz="900" dirty="0"/>
              <a:t>Able to click at the cell to display the deep details problem of all process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9E6A57-D386-AE07-CF0C-84E6AE80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2357121"/>
            <a:ext cx="5806211" cy="283971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D4AD8F-C247-00C0-C9CF-04139BCBF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681936"/>
              </p:ext>
            </p:extLst>
          </p:nvPr>
        </p:nvGraphicFramePr>
        <p:xfrm>
          <a:off x="1031820" y="6208671"/>
          <a:ext cx="4476501" cy="212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201">
                  <a:extLst>
                    <a:ext uri="{9D8B030D-6E8A-4147-A177-3AD203B41FA5}">
                      <a16:colId xmlns:a16="http://schemas.microsoft.com/office/drawing/2014/main" val="4115425711"/>
                    </a:ext>
                  </a:extLst>
                </a:gridCol>
                <a:gridCol w="708819">
                  <a:extLst>
                    <a:ext uri="{9D8B030D-6E8A-4147-A177-3AD203B41FA5}">
                      <a16:colId xmlns:a16="http://schemas.microsoft.com/office/drawing/2014/main" val="4039323116"/>
                    </a:ext>
                  </a:extLst>
                </a:gridCol>
                <a:gridCol w="1302698">
                  <a:extLst>
                    <a:ext uri="{9D8B030D-6E8A-4147-A177-3AD203B41FA5}">
                      <a16:colId xmlns:a16="http://schemas.microsoft.com/office/drawing/2014/main" val="2390781968"/>
                    </a:ext>
                  </a:extLst>
                </a:gridCol>
                <a:gridCol w="1167783">
                  <a:extLst>
                    <a:ext uri="{9D8B030D-6E8A-4147-A177-3AD203B41FA5}">
                      <a16:colId xmlns:a16="http://schemas.microsoft.com/office/drawing/2014/main" val="1212524927"/>
                    </a:ext>
                  </a:extLst>
                </a:gridCol>
              </a:tblGrid>
              <a:tr h="281158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TABEL DETAIL INNER</a:t>
                      </a:r>
                      <a:endParaRPr lang="th-TH" sz="900" dirty="0">
                        <a:solidFill>
                          <a:schemeClr val="bg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706545"/>
                  </a:ext>
                </a:extLst>
              </a:tr>
              <a:tr h="28115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PC /LOT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ITEM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PART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SERIAL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2427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5148-21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10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74141T00 T001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927277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5148-21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13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74610T9A T000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003, 007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8206341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5148-21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15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771053P2 P210M1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10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468209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5148-21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17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</a:rPr>
                        <a:t>785003P2 B320M1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005, 008, 10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829578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5148-21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20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1" lang="en-US" sz="9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+mn-cs"/>
                        </a:rPr>
                        <a:t>957010802507</a:t>
                      </a:r>
                      <a:endParaRPr kumimoji="1" lang="th-TH" sz="900" b="1" i="0" u="none" strike="noStrike" kern="12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003, 004</a:t>
                      </a:r>
                      <a:endParaRPr lang="th-TH" sz="900" b="1" dirty="0">
                        <a:solidFill>
                          <a:srgbClr val="FF000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15976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6E943AC-972C-F2AA-784E-A9C69A52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878" y="4870118"/>
            <a:ext cx="653443" cy="653443"/>
          </a:xfrm>
          <a:prstGeom prst="rect">
            <a:avLst/>
          </a:prstGeom>
          <a:ln>
            <a:noFill/>
          </a:ln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5767B5C3-BC42-22E6-B13D-B29DC3E3F12D}"/>
              </a:ext>
            </a:extLst>
          </p:cNvPr>
          <p:cNvSpPr/>
          <p:nvPr/>
        </p:nvSpPr>
        <p:spPr>
          <a:xfrm rot="8132174">
            <a:off x="4030890" y="5476288"/>
            <a:ext cx="833115" cy="6425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06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4-4. Panel area – Outer Packing Process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Outer Packing process (enhanced concept)</a:t>
            </a:r>
          </a:p>
          <a:p>
            <a:endParaRPr kumimoji="1" lang="en-US" altLang="ja-JP" sz="1100" b="1" dirty="0"/>
          </a:p>
          <a:p>
            <a:r>
              <a:rPr kumimoji="1" lang="en-US" altLang="ja-JP" sz="900" dirty="0"/>
              <a:t>Able to display the matric skill by clicking at the “MATRIX SKILL” menu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CCF273-E7A1-D341-6998-494687108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402306"/>
              </p:ext>
            </p:extLst>
          </p:nvPr>
        </p:nvGraphicFramePr>
        <p:xfrm>
          <a:off x="520003" y="2409687"/>
          <a:ext cx="5931597" cy="355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92">
                  <a:extLst>
                    <a:ext uri="{9D8B030D-6E8A-4147-A177-3AD203B41FA5}">
                      <a16:colId xmlns:a16="http://schemas.microsoft.com/office/drawing/2014/main" val="2207766881"/>
                    </a:ext>
                  </a:extLst>
                </a:gridCol>
                <a:gridCol w="665512">
                  <a:extLst>
                    <a:ext uri="{9D8B030D-6E8A-4147-A177-3AD203B41FA5}">
                      <a16:colId xmlns:a16="http://schemas.microsoft.com/office/drawing/2014/main" val="4115425711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4039323116"/>
                    </a:ext>
                  </a:extLst>
                </a:gridCol>
                <a:gridCol w="1388782">
                  <a:extLst>
                    <a:ext uri="{9D8B030D-6E8A-4147-A177-3AD203B41FA5}">
                      <a16:colId xmlns:a16="http://schemas.microsoft.com/office/drawing/2014/main" val="2390781968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212524927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579909367"/>
                    </a:ext>
                  </a:extLst>
                </a:gridCol>
                <a:gridCol w="805415">
                  <a:extLst>
                    <a:ext uri="{9D8B030D-6E8A-4147-A177-3AD203B41FA5}">
                      <a16:colId xmlns:a16="http://schemas.microsoft.com/office/drawing/2014/main" val="464921631"/>
                    </a:ext>
                  </a:extLst>
                </a:gridCol>
              </a:tblGrid>
              <a:tr h="285453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Matrix Skills</a:t>
                      </a:r>
                      <a:endParaRPr lang="th-TH" sz="1400" dirty="0">
                        <a:solidFill>
                          <a:schemeClr val="bg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706545"/>
                  </a:ext>
                </a:extLst>
              </a:tr>
              <a:tr h="23392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Line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Table-ID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Name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Level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Status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2427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Work</a:t>
                      </a:r>
                      <a:endParaRPr lang="th-TH" sz="900" b="1" dirty="0">
                        <a:solidFill>
                          <a:srgbClr val="00B05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27277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2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TL5-1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Stop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0634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3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68209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4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9578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15976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6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575710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7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6860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8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sz="900" b="1" kern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TL5-4</a:t>
                      </a:r>
                      <a:endParaRPr kumimoji="1" lang="th-TH" sz="900" b="1" kern="12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kumimoji="1" lang="th-TH" sz="900" b="1" i="0" u="none" strike="noStrike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Stop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768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9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2181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10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5891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5984F4-FA90-F02E-FDBA-32ABEAB1434D}"/>
              </a:ext>
            </a:extLst>
          </p:cNvPr>
          <p:cNvSpPr/>
          <p:nvPr/>
        </p:nvSpPr>
        <p:spPr>
          <a:xfrm>
            <a:off x="551436" y="2427741"/>
            <a:ext cx="774061" cy="2630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PANEL</a:t>
            </a:r>
            <a:endParaRPr lang="th-TH" sz="10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89A068-6240-426A-B195-A86DEFE99CC3}"/>
              </a:ext>
            </a:extLst>
          </p:cNvPr>
          <p:cNvSpPr/>
          <p:nvPr/>
        </p:nvSpPr>
        <p:spPr>
          <a:xfrm>
            <a:off x="1367473" y="2427741"/>
            <a:ext cx="722029" cy="2630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TRIM</a:t>
            </a:r>
            <a:endParaRPr lang="th-TH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9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4-5. Stock Finish Case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Stock Finish Case – all area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6C51-471E-DF5E-DC7B-9343A8247A73}"/>
              </a:ext>
            </a:extLst>
          </p:cNvPr>
          <p:cNvSpPr txBox="1"/>
          <p:nvPr/>
        </p:nvSpPr>
        <p:spPr>
          <a:xfrm>
            <a:off x="442159" y="1852624"/>
            <a:ext cx="2385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ID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-Auto user login of handy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stock finish case on handy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screen display stock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-User login Tablet and connect handy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screen display detail of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case mark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screen display detail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ID area keep stock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-Confirm area “OK” handy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-Move finish case place on area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auto screen display detail of stock finish case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-Next scan case mark 	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Function search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-Can use search manual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System protect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-PC NO., Lot No., C/No., Control No. mistake</a:t>
            </a:r>
          </a:p>
          <a:p>
            <a:r>
              <a:rPr lang="en-US" sz="800" dirty="0">
                <a:solidFill>
                  <a:srgbClr val="0000FF"/>
                </a:solidFill>
                <a:latin typeface="+mj-lt"/>
              </a:rPr>
              <a:t>-Container No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-Skip step </a:t>
            </a:r>
            <a:r>
              <a:rPr lang="en-US" sz="800" dirty="0">
                <a:solidFill>
                  <a:srgbClr val="0000FF"/>
                </a:solidFill>
                <a:latin typeface="+mj-lt"/>
              </a:rPr>
              <a:t>process receive finish case</a:t>
            </a:r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DE217-FFAB-1D13-1057-65E0E686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2091171"/>
            <a:ext cx="395487" cy="822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7FEA0-57BF-E958-36EF-DE9E621E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612" y="3199197"/>
            <a:ext cx="726467" cy="10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6513E-ABE2-F8A8-73B0-B2187E2C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64" y="2069755"/>
            <a:ext cx="351679" cy="56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18E71-AC9F-890B-1D03-80806A88D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44" y="2062976"/>
            <a:ext cx="1194551" cy="850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CC37CC-FF5F-7246-DFD5-6462AB4DF781}"/>
              </a:ext>
            </a:extLst>
          </p:cNvPr>
          <p:cNvSpPr/>
          <p:nvPr/>
        </p:nvSpPr>
        <p:spPr>
          <a:xfrm>
            <a:off x="4063754" y="2334016"/>
            <a:ext cx="896000" cy="1388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dirty="0">
                <a:solidFill>
                  <a:schemeClr val="tx1"/>
                </a:solidFill>
              </a:rPr>
              <a:t>Stock Finish Case</a:t>
            </a:r>
            <a:endParaRPr lang="th-TH" sz="5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1F7FF-796B-DF0A-497A-107A0B031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521" y="2062976"/>
            <a:ext cx="1097433" cy="855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859CAC-DF00-B5FD-114A-C70A89520B08}"/>
              </a:ext>
            </a:extLst>
          </p:cNvPr>
          <p:cNvCxnSpPr>
            <a:cxnSpLocks/>
          </p:cNvCxnSpPr>
          <p:nvPr/>
        </p:nvCxnSpPr>
        <p:spPr>
          <a:xfrm>
            <a:off x="5150496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D5BF8C-C04E-8B12-FAE9-440D0FB812ED}"/>
              </a:ext>
            </a:extLst>
          </p:cNvPr>
          <p:cNvCxnSpPr>
            <a:cxnSpLocks/>
          </p:cNvCxnSpPr>
          <p:nvPr/>
        </p:nvCxnSpPr>
        <p:spPr>
          <a:xfrm>
            <a:off x="6192010" y="2986650"/>
            <a:ext cx="0" cy="21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5408C1-09F8-3327-3DD1-4BE2C30A0546}"/>
              </a:ext>
            </a:extLst>
          </p:cNvPr>
          <p:cNvCxnSpPr>
            <a:cxnSpLocks/>
          </p:cNvCxnSpPr>
          <p:nvPr/>
        </p:nvCxnSpPr>
        <p:spPr>
          <a:xfrm>
            <a:off x="3802838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8B6784-F100-71D0-55CA-F568FC35D215}"/>
              </a:ext>
            </a:extLst>
          </p:cNvPr>
          <p:cNvCxnSpPr>
            <a:cxnSpLocks/>
          </p:cNvCxnSpPr>
          <p:nvPr/>
        </p:nvCxnSpPr>
        <p:spPr>
          <a:xfrm>
            <a:off x="2961130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CE4D18F-909E-B3A3-347F-2BC318A1399C}"/>
              </a:ext>
            </a:extLst>
          </p:cNvPr>
          <p:cNvCxnSpPr>
            <a:cxnSpLocks/>
            <a:stCxn id="285" idx="2"/>
            <a:endCxn id="294" idx="0"/>
          </p:cNvCxnSpPr>
          <p:nvPr/>
        </p:nvCxnSpPr>
        <p:spPr>
          <a:xfrm flipH="1">
            <a:off x="3497424" y="4227858"/>
            <a:ext cx="1" cy="333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D894D0E5-8256-C596-8BF1-BD5621F1E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43" y="5648282"/>
            <a:ext cx="5111519" cy="3202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030EC8-5B23-D3DA-6AB3-D269C61E76BA}"/>
              </a:ext>
            </a:extLst>
          </p:cNvPr>
          <p:cNvSpPr/>
          <p:nvPr/>
        </p:nvSpPr>
        <p:spPr>
          <a:xfrm>
            <a:off x="3128492" y="2343970"/>
            <a:ext cx="331522" cy="158355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schemeClr val="bg1"/>
                </a:solidFill>
              </a:rPr>
              <a:t>Stock Finish Case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557670-794E-D657-1F23-B2A91EF8D448}"/>
              </a:ext>
            </a:extLst>
          </p:cNvPr>
          <p:cNvSpPr/>
          <p:nvPr/>
        </p:nvSpPr>
        <p:spPr>
          <a:xfrm>
            <a:off x="3488055" y="2069755"/>
            <a:ext cx="306863" cy="556258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0C325F-3D08-EBC0-7231-7C589CBA09B9}"/>
              </a:ext>
            </a:extLst>
          </p:cNvPr>
          <p:cNvSpPr/>
          <p:nvPr/>
        </p:nvSpPr>
        <p:spPr>
          <a:xfrm>
            <a:off x="3488055" y="2069754"/>
            <a:ext cx="306863" cy="58131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50" b="1" kern="0" dirty="0">
                <a:solidFill>
                  <a:schemeClr val="bg1"/>
                </a:solidFill>
              </a:rPr>
              <a:t>Stock Finish Case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D738AE-E9AA-38EF-7024-61B68FED3936}"/>
              </a:ext>
            </a:extLst>
          </p:cNvPr>
          <p:cNvSpPr/>
          <p:nvPr/>
        </p:nvSpPr>
        <p:spPr>
          <a:xfrm>
            <a:off x="3489932" y="2130523"/>
            <a:ext cx="299272" cy="21871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200" kern="0" dirty="0"/>
              <a:t>PC/NO : …</a:t>
            </a:r>
          </a:p>
          <a:p>
            <a:pPr defTabSz="914400"/>
            <a:r>
              <a:rPr kumimoji="1" lang="en-US" sz="200" kern="0" dirty="0" err="1"/>
              <a:t>Dest</a:t>
            </a:r>
            <a:r>
              <a:rPr kumimoji="1" lang="en-US" sz="200" kern="0" dirty="0"/>
              <a:t> : …</a:t>
            </a:r>
          </a:p>
          <a:p>
            <a:pPr defTabSz="914400"/>
            <a:r>
              <a:rPr kumimoji="1" lang="en-US" sz="200" kern="0" dirty="0"/>
              <a:t>CONT NO : …</a:t>
            </a:r>
          </a:p>
          <a:p>
            <a:pPr defTabSz="914400"/>
            <a:r>
              <a:rPr kumimoji="1" lang="en-US" sz="200" kern="0" dirty="0"/>
              <a:t>C/No : …</a:t>
            </a:r>
          </a:p>
          <a:p>
            <a:pPr defTabSz="914400"/>
            <a:r>
              <a:rPr kumimoji="1" lang="en-US" sz="200" kern="0" dirty="0"/>
              <a:t>KD Lot : …</a:t>
            </a:r>
          </a:p>
          <a:p>
            <a:pPr defTabSz="914400"/>
            <a:r>
              <a:rPr kumimoji="1" lang="en-US" sz="200" kern="0" dirty="0"/>
              <a:t>MODEL : …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41AA392-959B-1F87-C5D3-43D05349C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438987"/>
              </p:ext>
            </p:extLst>
          </p:nvPr>
        </p:nvGraphicFramePr>
        <p:xfrm>
          <a:off x="7013163" y="1881658"/>
          <a:ext cx="1233208" cy="93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02">
                  <a:extLst>
                    <a:ext uri="{9D8B030D-6E8A-4147-A177-3AD203B41FA5}">
                      <a16:colId xmlns:a16="http://schemas.microsoft.com/office/drawing/2014/main" val="3016197678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031467943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26823830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974536402"/>
                    </a:ext>
                  </a:extLst>
                </a:gridCol>
              </a:tblGrid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PC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Cont</a:t>
                      </a:r>
                      <a:endParaRPr lang="en-US" sz="8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C/No.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Area</a:t>
                      </a:r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674586452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571002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84IFR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21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A01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821406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191073211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2026648403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A674AD4A-A537-6478-5B06-4E178804D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773" y="2334125"/>
            <a:ext cx="299272" cy="230161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7C7278-241C-2753-927C-DB03DEF95AF5}"/>
              </a:ext>
            </a:extLst>
          </p:cNvPr>
          <p:cNvSpPr/>
          <p:nvPr/>
        </p:nvSpPr>
        <p:spPr>
          <a:xfrm>
            <a:off x="3659505" y="2568099"/>
            <a:ext cx="128490" cy="5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Save[P2]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98F2376-51B2-CD39-2B4F-9AF122561628}"/>
              </a:ext>
            </a:extLst>
          </p:cNvPr>
          <p:cNvSpPr/>
          <p:nvPr/>
        </p:nvSpPr>
        <p:spPr>
          <a:xfrm>
            <a:off x="3497425" y="2568098"/>
            <a:ext cx="153347" cy="50067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Cancel[P1]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F8A3C5-EAF5-4319-3833-27B1BC0B8441}"/>
              </a:ext>
            </a:extLst>
          </p:cNvPr>
          <p:cNvSpPr/>
          <p:nvPr/>
        </p:nvSpPr>
        <p:spPr>
          <a:xfrm>
            <a:off x="5317464" y="2100033"/>
            <a:ext cx="380391" cy="45719"/>
          </a:xfrm>
          <a:prstGeom prst="rect">
            <a:avLst/>
          </a:prstGeom>
          <a:solidFill>
            <a:srgbClr val="F6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" b="1" dirty="0">
                <a:solidFill>
                  <a:schemeClr val="tx1"/>
                </a:solidFill>
              </a:rPr>
              <a:t>Stock Finish Case</a:t>
            </a:r>
            <a:endParaRPr lang="th-TH" sz="300" b="1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9219EE3-065A-6C3F-53A7-BEEE16459DED}"/>
              </a:ext>
            </a:extLst>
          </p:cNvPr>
          <p:cNvSpPr/>
          <p:nvPr/>
        </p:nvSpPr>
        <p:spPr>
          <a:xfrm>
            <a:off x="4714875" y="3201089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02C7400-0686-5867-A7B1-6553119278B5}"/>
              </a:ext>
            </a:extLst>
          </p:cNvPr>
          <p:cNvSpPr/>
          <p:nvPr/>
        </p:nvSpPr>
        <p:spPr>
          <a:xfrm>
            <a:off x="4714875" y="3201089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Stock Finish Case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CB9F1F-F8AA-2CCE-6CA9-4D45969F96BA}"/>
              </a:ext>
            </a:extLst>
          </p:cNvPr>
          <p:cNvSpPr/>
          <p:nvPr/>
        </p:nvSpPr>
        <p:spPr>
          <a:xfrm>
            <a:off x="4714875" y="3309443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84IFR</a:t>
            </a:r>
          </a:p>
          <a:p>
            <a:pPr defTabSz="914400"/>
            <a:r>
              <a:rPr kumimoji="1" lang="en-US" sz="350" kern="0" dirty="0"/>
              <a:t>C/No : 21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2E3928-5DDF-5FD0-51C3-2D77716C98F9}"/>
              </a:ext>
            </a:extLst>
          </p:cNvPr>
          <p:cNvSpPr/>
          <p:nvPr/>
        </p:nvSpPr>
        <p:spPr>
          <a:xfrm>
            <a:off x="5081415" y="4129965"/>
            <a:ext cx="263042" cy="7915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Save[P2]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7BB7CC-3E7B-43FD-BC72-CA4E6AD1C83F}"/>
              </a:ext>
            </a:extLst>
          </p:cNvPr>
          <p:cNvSpPr/>
          <p:nvPr/>
        </p:nvSpPr>
        <p:spPr>
          <a:xfrm>
            <a:off x="4755277" y="4129963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16FBD7-CD87-A319-5A6F-79A8E38B5BFB}"/>
              </a:ext>
            </a:extLst>
          </p:cNvPr>
          <p:cNvCxnSpPr>
            <a:cxnSpLocks/>
            <a:stCxn id="8" idx="1"/>
            <a:endCxn id="47" idx="3"/>
          </p:cNvCxnSpPr>
          <p:nvPr/>
        </p:nvCxnSpPr>
        <p:spPr>
          <a:xfrm flipH="1">
            <a:off x="5391150" y="3713535"/>
            <a:ext cx="287462" cy="1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7178D012-CDA6-AD6D-2622-195383283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4" y="3651861"/>
            <a:ext cx="676274" cy="459348"/>
          </a:xfrm>
          <a:prstGeom prst="rect">
            <a:avLst/>
          </a:prstGeom>
        </p:spPr>
      </p:pic>
      <p:grpSp>
        <p:nvGrpSpPr>
          <p:cNvPr id="280" name="Group 279">
            <a:extLst>
              <a:ext uri="{FF2B5EF4-FFF2-40B4-BE49-F238E27FC236}">
                <a16:creationId xmlns:a16="http://schemas.microsoft.com/office/drawing/2014/main" id="{15A57DFA-C929-F836-8151-FA9C885E7EBE}"/>
              </a:ext>
            </a:extLst>
          </p:cNvPr>
          <p:cNvGrpSpPr/>
          <p:nvPr/>
        </p:nvGrpSpPr>
        <p:grpSpPr>
          <a:xfrm>
            <a:off x="4087350" y="3199736"/>
            <a:ext cx="378513" cy="455891"/>
            <a:chOff x="3955944" y="3026514"/>
            <a:chExt cx="378513" cy="45589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5A2280C-AFF8-5A3F-CF3A-7EC36A733E63}"/>
                </a:ext>
              </a:extLst>
            </p:cNvPr>
            <p:cNvSpPr/>
            <p:nvPr/>
          </p:nvSpPr>
          <p:spPr>
            <a:xfrm>
              <a:off x="3955944" y="3026514"/>
              <a:ext cx="378513" cy="102178"/>
            </a:xfrm>
            <a:prstGeom prst="rect">
              <a:avLst/>
            </a:prstGeom>
            <a:solidFill>
              <a:srgbClr val="0096FF"/>
            </a:solidFill>
            <a:ln w="31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400"/>
              <a:r>
                <a:rPr kumimoji="1" lang="en-US" sz="500" b="1" kern="0" dirty="0">
                  <a:solidFill>
                    <a:schemeClr val="bg1"/>
                  </a:solidFill>
                </a:rPr>
                <a:t>Stock Area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51450B6-716B-99D6-347C-C9E3939C7D3A}"/>
                </a:ext>
              </a:extLst>
            </p:cNvPr>
            <p:cNvSpPr/>
            <p:nvPr/>
          </p:nvSpPr>
          <p:spPr>
            <a:xfrm>
              <a:off x="3955944" y="3134868"/>
              <a:ext cx="378512" cy="347537"/>
            </a:xfrm>
            <a:prstGeom prst="rect">
              <a:avLst/>
            </a:prstGeom>
            <a:solidFill>
              <a:srgbClr val="B1D6FF"/>
            </a:solidFill>
            <a:ln w="3175" cap="flat" cmpd="sng" algn="ctr">
              <a:noFill/>
              <a:prstDash val="solid"/>
            </a:ln>
            <a:effectLst/>
          </p:spPr>
          <p:txBody>
            <a:bodyPr lIns="18288" tIns="18288" rIns="0" bIns="0" rtlCol="0" anchor="t"/>
            <a:lstStyle/>
            <a:p>
              <a:pPr algn="ctr" defTabSz="914400"/>
              <a:endParaRPr kumimoji="1" lang="en-US" sz="350" kern="0" dirty="0"/>
            </a:p>
            <a:p>
              <a:pPr algn="ctr" defTabSz="914400"/>
              <a:endParaRPr kumimoji="1" lang="en-US" sz="350" kern="0" dirty="0"/>
            </a:p>
            <a:p>
              <a:pPr algn="ctr" defTabSz="914400"/>
              <a:endParaRPr kumimoji="1" lang="en-US" sz="350" kern="0" dirty="0"/>
            </a:p>
            <a:p>
              <a:pPr algn="ctr" defTabSz="914400"/>
              <a:endParaRPr kumimoji="1" lang="en-US" sz="350" kern="0" dirty="0"/>
            </a:p>
            <a:p>
              <a:pPr algn="ctr" defTabSz="914400"/>
              <a:endParaRPr kumimoji="1" lang="en-US" sz="350" kern="0" dirty="0"/>
            </a:p>
            <a:p>
              <a:pPr algn="ctr" defTabSz="914400"/>
              <a:r>
                <a:rPr kumimoji="1" lang="en-US" sz="350" kern="0" dirty="0"/>
                <a:t>A01</a:t>
              </a:r>
            </a:p>
          </p:txBody>
        </p:sp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ABC93EE1-808E-AF3A-1F34-D8019B37E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16026" y="3152596"/>
              <a:ext cx="258347" cy="260334"/>
            </a:xfrm>
            <a:prstGeom prst="rect">
              <a:avLst/>
            </a:prstGeom>
          </p:spPr>
        </p:pic>
      </p:grpSp>
      <p:pic>
        <p:nvPicPr>
          <p:cNvPr id="281" name="Picture 280">
            <a:extLst>
              <a:ext uri="{FF2B5EF4-FFF2-40B4-BE49-F238E27FC236}">
                <a16:creationId xmlns:a16="http://schemas.microsoft.com/office/drawing/2014/main" id="{7AC7314F-2699-23D0-BA80-50D1A304B8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5489" y="3623610"/>
            <a:ext cx="162231" cy="442971"/>
          </a:xfrm>
          <a:prstGeom prst="rect">
            <a:avLst/>
          </a:prstGeom>
        </p:spPr>
      </p:pic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D8CA99B2-62A0-308F-360E-A83BA764A68D}"/>
              </a:ext>
            </a:extLst>
          </p:cNvPr>
          <p:cNvCxnSpPr>
            <a:cxnSpLocks/>
          </p:cNvCxnSpPr>
          <p:nvPr/>
        </p:nvCxnSpPr>
        <p:spPr>
          <a:xfrm flipH="1">
            <a:off x="4465859" y="3705395"/>
            <a:ext cx="249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6C3EE46-627A-1FA0-6A0E-CC4A8C4ADE6A}"/>
              </a:ext>
            </a:extLst>
          </p:cNvPr>
          <p:cNvSpPr/>
          <p:nvPr/>
        </p:nvSpPr>
        <p:spPr>
          <a:xfrm>
            <a:off x="3159287" y="3199197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74F5C5C1-8608-1F8F-8286-67434F7CED54}"/>
              </a:ext>
            </a:extLst>
          </p:cNvPr>
          <p:cNvSpPr/>
          <p:nvPr/>
        </p:nvSpPr>
        <p:spPr>
          <a:xfrm>
            <a:off x="3159287" y="3199197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Stock Finish Case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57702E5E-9988-A959-34F2-D0D6ACA050D8}"/>
              </a:ext>
            </a:extLst>
          </p:cNvPr>
          <p:cNvSpPr/>
          <p:nvPr/>
        </p:nvSpPr>
        <p:spPr>
          <a:xfrm>
            <a:off x="3159287" y="3307551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84IFR</a:t>
            </a:r>
          </a:p>
          <a:p>
            <a:pPr defTabSz="914400"/>
            <a:r>
              <a:rPr kumimoji="1" lang="en-US" sz="350" kern="0" dirty="0"/>
              <a:t>C/No : 21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04BFEAAA-245E-854A-A8D9-164AD6DAF745}"/>
              </a:ext>
            </a:extLst>
          </p:cNvPr>
          <p:cNvSpPr/>
          <p:nvPr/>
        </p:nvSpPr>
        <p:spPr>
          <a:xfrm>
            <a:off x="3525827" y="4128073"/>
            <a:ext cx="263042" cy="79153"/>
          </a:xfrm>
          <a:prstGeom prst="roundRect">
            <a:avLst/>
          </a:prstGeom>
          <a:solidFill>
            <a:srgbClr val="3BED5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Save[P2]</a:t>
            </a:r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AA669945-134C-FF2F-6BA0-366722AC2F6C}"/>
              </a:ext>
            </a:extLst>
          </p:cNvPr>
          <p:cNvSpPr/>
          <p:nvPr/>
        </p:nvSpPr>
        <p:spPr>
          <a:xfrm>
            <a:off x="3199689" y="4128071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BA4DE192-AC11-260E-1BD1-AED196B8378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15987"/>
          <a:stretch/>
        </p:blipFill>
        <p:spPr>
          <a:xfrm>
            <a:off x="3161653" y="3667790"/>
            <a:ext cx="673908" cy="433569"/>
          </a:xfrm>
          <a:prstGeom prst="rect">
            <a:avLst/>
          </a:prstGeom>
        </p:spPr>
      </p:pic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9860265A-A30F-B968-0B60-B2E4EB367227}"/>
              </a:ext>
            </a:extLst>
          </p:cNvPr>
          <p:cNvCxnSpPr>
            <a:cxnSpLocks/>
          </p:cNvCxnSpPr>
          <p:nvPr/>
        </p:nvCxnSpPr>
        <p:spPr>
          <a:xfrm flipH="1">
            <a:off x="3831437" y="3703660"/>
            <a:ext cx="249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4" name="Picture 293">
            <a:extLst>
              <a:ext uri="{FF2B5EF4-FFF2-40B4-BE49-F238E27FC236}">
                <a16:creationId xmlns:a16="http://schemas.microsoft.com/office/drawing/2014/main" id="{882AD0DB-088B-AFE4-71F7-C1D6BB8702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2476" y="4560919"/>
            <a:ext cx="849896" cy="1213862"/>
          </a:xfrm>
          <a:prstGeom prst="rect">
            <a:avLst/>
          </a:prstGeom>
        </p:spPr>
      </p:pic>
      <p:cxnSp>
        <p:nvCxnSpPr>
          <p:cNvPr id="298" name="Straight Arrow Connector 297">
            <a:extLst>
              <a:ext uri="{FF2B5EF4-FFF2-40B4-BE49-F238E27FC236}">
                <a16:creationId xmlns:a16="http://schemas.microsoft.com/office/drawing/2014/main" id="{CF35C92B-3D74-A450-8F1A-822AEE65A7D5}"/>
              </a:ext>
            </a:extLst>
          </p:cNvPr>
          <p:cNvCxnSpPr>
            <a:cxnSpLocks/>
            <a:stCxn id="294" idx="3"/>
          </p:cNvCxnSpPr>
          <p:nvPr/>
        </p:nvCxnSpPr>
        <p:spPr>
          <a:xfrm>
            <a:off x="3922372" y="5167850"/>
            <a:ext cx="589382" cy="67288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028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4-6. Set Up Finish Case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Set Up Finish Case – all area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6C51-471E-DF5E-DC7B-9343A8247A73}"/>
              </a:ext>
            </a:extLst>
          </p:cNvPr>
          <p:cNvSpPr txBox="1"/>
          <p:nvPr/>
        </p:nvSpPr>
        <p:spPr>
          <a:xfrm>
            <a:off x="442159" y="1852624"/>
            <a:ext cx="2385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ID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-Auto user login of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receive case on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 display receive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-User login Tablet and connect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finish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screen display detail of finish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ID area receive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case mark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 display detail receive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-Confirm receive finish case on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auto screen display detail of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-Move finish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area ID 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 	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Function search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-Can use search manual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System protect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-PC NO., Lot No., C/No., Control No. mistake</a:t>
            </a:r>
          </a:p>
          <a:p>
            <a:r>
              <a:rPr lang="en-US" sz="800" dirty="0">
                <a:solidFill>
                  <a:srgbClr val="0000FF"/>
                </a:solidFill>
                <a:latin typeface="+mj-lt"/>
              </a:rPr>
              <a:t>-Container No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-Skip step </a:t>
            </a:r>
            <a:r>
              <a:rPr lang="en-US" sz="800" dirty="0">
                <a:solidFill>
                  <a:srgbClr val="0000FF"/>
                </a:solidFill>
                <a:latin typeface="+mj-lt"/>
              </a:rPr>
              <a:t>process stock finish case</a:t>
            </a:r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DE217-FFAB-1D13-1057-65E0E686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2091171"/>
            <a:ext cx="395487" cy="822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7FEA0-57BF-E958-36EF-DE9E621E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49" y="3229043"/>
            <a:ext cx="726467" cy="10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6513E-ABE2-F8A8-73B0-B2187E2C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64" y="2069755"/>
            <a:ext cx="351679" cy="56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18E71-AC9F-890B-1D03-80806A88D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44" y="2062976"/>
            <a:ext cx="1194551" cy="850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CC37CC-FF5F-7246-DFD5-6462AB4DF781}"/>
              </a:ext>
            </a:extLst>
          </p:cNvPr>
          <p:cNvSpPr/>
          <p:nvPr/>
        </p:nvSpPr>
        <p:spPr>
          <a:xfrm>
            <a:off x="4063754" y="2334016"/>
            <a:ext cx="896000" cy="1388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dirty="0">
                <a:solidFill>
                  <a:schemeClr val="tx1"/>
                </a:solidFill>
              </a:rPr>
              <a:t>Set Up Finish Case</a:t>
            </a:r>
            <a:endParaRPr lang="th-TH" sz="5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1F7FF-796B-DF0A-497A-107A0B031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521" y="2062976"/>
            <a:ext cx="1097433" cy="855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859CAC-DF00-B5FD-114A-C70A89520B08}"/>
              </a:ext>
            </a:extLst>
          </p:cNvPr>
          <p:cNvCxnSpPr>
            <a:cxnSpLocks/>
          </p:cNvCxnSpPr>
          <p:nvPr/>
        </p:nvCxnSpPr>
        <p:spPr>
          <a:xfrm>
            <a:off x="5150496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5408C1-09F8-3327-3DD1-4BE2C30A0546}"/>
              </a:ext>
            </a:extLst>
          </p:cNvPr>
          <p:cNvCxnSpPr>
            <a:cxnSpLocks/>
          </p:cNvCxnSpPr>
          <p:nvPr/>
        </p:nvCxnSpPr>
        <p:spPr>
          <a:xfrm>
            <a:off x="3802838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8B6784-F100-71D0-55CA-F568FC35D215}"/>
              </a:ext>
            </a:extLst>
          </p:cNvPr>
          <p:cNvCxnSpPr>
            <a:cxnSpLocks/>
          </p:cNvCxnSpPr>
          <p:nvPr/>
        </p:nvCxnSpPr>
        <p:spPr>
          <a:xfrm>
            <a:off x="2961130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030EC8-5B23-D3DA-6AB3-D269C61E76BA}"/>
              </a:ext>
            </a:extLst>
          </p:cNvPr>
          <p:cNvSpPr/>
          <p:nvPr/>
        </p:nvSpPr>
        <p:spPr>
          <a:xfrm>
            <a:off x="3128492" y="2343970"/>
            <a:ext cx="331522" cy="158355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schemeClr val="bg1"/>
                </a:solidFill>
              </a:rPr>
              <a:t>Set Up Finish Case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557670-794E-D657-1F23-B2A91EF8D448}"/>
              </a:ext>
            </a:extLst>
          </p:cNvPr>
          <p:cNvSpPr/>
          <p:nvPr/>
        </p:nvSpPr>
        <p:spPr>
          <a:xfrm>
            <a:off x="3488055" y="2069755"/>
            <a:ext cx="306863" cy="556258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0C325F-3D08-EBC0-7231-7C589CBA09B9}"/>
              </a:ext>
            </a:extLst>
          </p:cNvPr>
          <p:cNvSpPr/>
          <p:nvPr/>
        </p:nvSpPr>
        <p:spPr>
          <a:xfrm>
            <a:off x="3488055" y="2069754"/>
            <a:ext cx="306863" cy="58131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50" b="1" kern="0" dirty="0">
                <a:solidFill>
                  <a:schemeClr val="bg1"/>
                </a:solidFill>
              </a:rPr>
              <a:t>Set Up Finish Case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D738AE-E9AA-38EF-7024-61B68FED3936}"/>
              </a:ext>
            </a:extLst>
          </p:cNvPr>
          <p:cNvSpPr/>
          <p:nvPr/>
        </p:nvSpPr>
        <p:spPr>
          <a:xfrm>
            <a:off x="3489932" y="2130523"/>
            <a:ext cx="299272" cy="21871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200" kern="0" dirty="0"/>
              <a:t>PC/NO : …</a:t>
            </a:r>
          </a:p>
          <a:p>
            <a:pPr defTabSz="914400"/>
            <a:r>
              <a:rPr kumimoji="1" lang="en-US" sz="200" kern="0" dirty="0" err="1"/>
              <a:t>Dest</a:t>
            </a:r>
            <a:r>
              <a:rPr kumimoji="1" lang="en-US" sz="200" kern="0" dirty="0"/>
              <a:t> : …</a:t>
            </a:r>
          </a:p>
          <a:p>
            <a:pPr defTabSz="914400"/>
            <a:r>
              <a:rPr kumimoji="1" lang="en-US" sz="200" kern="0" dirty="0"/>
              <a:t>CONT NO : …</a:t>
            </a:r>
          </a:p>
          <a:p>
            <a:pPr defTabSz="914400"/>
            <a:r>
              <a:rPr kumimoji="1" lang="en-US" sz="200" kern="0" dirty="0"/>
              <a:t>C/No : …</a:t>
            </a:r>
          </a:p>
          <a:p>
            <a:pPr defTabSz="914400"/>
            <a:r>
              <a:rPr kumimoji="1" lang="en-US" sz="200" kern="0" dirty="0"/>
              <a:t>KD Lot : …</a:t>
            </a:r>
          </a:p>
          <a:p>
            <a:pPr defTabSz="914400"/>
            <a:r>
              <a:rPr kumimoji="1" lang="en-US" sz="200" kern="0" dirty="0"/>
              <a:t>MODEL : …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41AA392-959B-1F87-C5D3-43D05349CD5B}"/>
              </a:ext>
            </a:extLst>
          </p:cNvPr>
          <p:cNvGraphicFramePr>
            <a:graphicFrameLocks noGrp="1"/>
          </p:cNvGraphicFramePr>
          <p:nvPr/>
        </p:nvGraphicFramePr>
        <p:xfrm>
          <a:off x="7013163" y="1881658"/>
          <a:ext cx="1233208" cy="93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02">
                  <a:extLst>
                    <a:ext uri="{9D8B030D-6E8A-4147-A177-3AD203B41FA5}">
                      <a16:colId xmlns:a16="http://schemas.microsoft.com/office/drawing/2014/main" val="3016197678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031467943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26823830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974536402"/>
                    </a:ext>
                  </a:extLst>
                </a:gridCol>
              </a:tblGrid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PC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Cont</a:t>
                      </a:r>
                      <a:endParaRPr lang="en-US" sz="8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C/No.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Area</a:t>
                      </a:r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674586452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571002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84IFR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21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A01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821406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191073211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2026648403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A674AD4A-A537-6478-5B06-4E178804D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773" y="2334125"/>
            <a:ext cx="299272" cy="230161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7C7278-241C-2753-927C-DB03DEF95AF5}"/>
              </a:ext>
            </a:extLst>
          </p:cNvPr>
          <p:cNvSpPr/>
          <p:nvPr/>
        </p:nvSpPr>
        <p:spPr>
          <a:xfrm>
            <a:off x="3659505" y="2568099"/>
            <a:ext cx="128490" cy="5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Save[P2]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98F2376-51B2-CD39-2B4F-9AF122561628}"/>
              </a:ext>
            </a:extLst>
          </p:cNvPr>
          <p:cNvSpPr/>
          <p:nvPr/>
        </p:nvSpPr>
        <p:spPr>
          <a:xfrm>
            <a:off x="3497425" y="2568098"/>
            <a:ext cx="153347" cy="50067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Cancel[P1]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F8A3C5-EAF5-4319-3833-27B1BC0B8441}"/>
              </a:ext>
            </a:extLst>
          </p:cNvPr>
          <p:cNvSpPr/>
          <p:nvPr/>
        </p:nvSpPr>
        <p:spPr>
          <a:xfrm>
            <a:off x="5317464" y="2100033"/>
            <a:ext cx="380391" cy="45719"/>
          </a:xfrm>
          <a:prstGeom prst="rect">
            <a:avLst/>
          </a:prstGeom>
          <a:solidFill>
            <a:srgbClr val="F6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" b="1" dirty="0">
                <a:solidFill>
                  <a:schemeClr val="tx1"/>
                </a:solidFill>
              </a:rPr>
              <a:t>Set Up Finish Case</a:t>
            </a:r>
            <a:endParaRPr lang="th-TH" sz="300" b="1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16FBD7-CD87-A319-5A6F-79A8E38B5BF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650687" y="3743381"/>
            <a:ext cx="287462" cy="1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D8CA99B2-62A0-308F-360E-A83BA764A68D}"/>
              </a:ext>
            </a:extLst>
          </p:cNvPr>
          <p:cNvCxnSpPr>
            <a:cxnSpLocks/>
            <a:endCxn id="8" idx="3"/>
          </p:cNvCxnSpPr>
          <p:nvPr/>
        </p:nvCxnSpPr>
        <p:spPr>
          <a:xfrm rot="5400000">
            <a:off x="5545953" y="3079033"/>
            <a:ext cx="783011" cy="5456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6C3EE46-627A-1FA0-6A0E-CC4A8C4ADE6A}"/>
              </a:ext>
            </a:extLst>
          </p:cNvPr>
          <p:cNvSpPr/>
          <p:nvPr/>
        </p:nvSpPr>
        <p:spPr>
          <a:xfrm>
            <a:off x="3974412" y="3230006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74F5C5C1-8608-1F8F-8286-67434F7CED54}"/>
              </a:ext>
            </a:extLst>
          </p:cNvPr>
          <p:cNvSpPr/>
          <p:nvPr/>
        </p:nvSpPr>
        <p:spPr>
          <a:xfrm>
            <a:off x="3974412" y="3230006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Set Up Finish Case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57702E5E-9988-A959-34F2-D0D6ACA050D8}"/>
              </a:ext>
            </a:extLst>
          </p:cNvPr>
          <p:cNvSpPr/>
          <p:nvPr/>
        </p:nvSpPr>
        <p:spPr>
          <a:xfrm>
            <a:off x="3974412" y="3338360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84IFR</a:t>
            </a:r>
          </a:p>
          <a:p>
            <a:pPr defTabSz="914400"/>
            <a:r>
              <a:rPr kumimoji="1" lang="en-US" sz="350" kern="0" dirty="0"/>
              <a:t>C/No : 21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04BFEAAA-245E-854A-A8D9-164AD6DAF745}"/>
              </a:ext>
            </a:extLst>
          </p:cNvPr>
          <p:cNvSpPr/>
          <p:nvPr/>
        </p:nvSpPr>
        <p:spPr>
          <a:xfrm>
            <a:off x="4318092" y="4158883"/>
            <a:ext cx="309734" cy="79152"/>
          </a:xfrm>
          <a:prstGeom prst="roundRect">
            <a:avLst/>
          </a:prstGeom>
          <a:solidFill>
            <a:srgbClr val="3BED5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Confirm[P2]</a:t>
            </a:r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AA669945-134C-FF2F-6BA0-366722AC2F6C}"/>
              </a:ext>
            </a:extLst>
          </p:cNvPr>
          <p:cNvSpPr/>
          <p:nvPr/>
        </p:nvSpPr>
        <p:spPr>
          <a:xfrm>
            <a:off x="3991954" y="4158880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BA4DE192-AC11-260E-1BD1-AED196B837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987"/>
          <a:stretch/>
        </p:blipFill>
        <p:spPr>
          <a:xfrm>
            <a:off x="3976778" y="3698599"/>
            <a:ext cx="673908" cy="433569"/>
          </a:xfrm>
          <a:prstGeom prst="rect">
            <a:avLst/>
          </a:prstGeom>
        </p:spPr>
      </p:pic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9860265A-A30F-B968-0B60-B2E4EB367227}"/>
              </a:ext>
            </a:extLst>
          </p:cNvPr>
          <p:cNvCxnSpPr>
            <a:cxnSpLocks/>
            <a:stCxn id="285" idx="2"/>
            <a:endCxn id="60" idx="3"/>
          </p:cNvCxnSpPr>
          <p:nvPr/>
        </p:nvCxnSpPr>
        <p:spPr>
          <a:xfrm rot="5400000">
            <a:off x="3210144" y="5054931"/>
            <a:ext cx="1898670" cy="3061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FECB6A6-997C-A4A1-1DB2-5C242954F8BD}"/>
              </a:ext>
            </a:extLst>
          </p:cNvPr>
          <p:cNvSpPr/>
          <p:nvPr/>
        </p:nvSpPr>
        <p:spPr>
          <a:xfrm>
            <a:off x="908124" y="7468049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C4E199-56B3-24E3-E7B2-17A269310C07}"/>
              </a:ext>
            </a:extLst>
          </p:cNvPr>
          <p:cNvSpPr/>
          <p:nvPr/>
        </p:nvSpPr>
        <p:spPr>
          <a:xfrm>
            <a:off x="908124" y="7468049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Set Up Finish Case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A5779A-17DD-04D2-FAA4-CE7F3DFFFC39}"/>
              </a:ext>
            </a:extLst>
          </p:cNvPr>
          <p:cNvSpPr/>
          <p:nvPr/>
        </p:nvSpPr>
        <p:spPr>
          <a:xfrm>
            <a:off x="908124" y="7576403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84IFR</a:t>
            </a:r>
          </a:p>
          <a:p>
            <a:pPr defTabSz="914400"/>
            <a:r>
              <a:rPr kumimoji="1" lang="en-US" sz="350" kern="0" dirty="0"/>
              <a:t>C/No : 21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69D0FEA-27FE-D73F-52DB-2DD3F9558973}"/>
              </a:ext>
            </a:extLst>
          </p:cNvPr>
          <p:cNvSpPr/>
          <p:nvPr/>
        </p:nvSpPr>
        <p:spPr>
          <a:xfrm>
            <a:off x="1251804" y="8396926"/>
            <a:ext cx="309734" cy="79152"/>
          </a:xfrm>
          <a:prstGeom prst="roundRect">
            <a:avLst/>
          </a:prstGeom>
          <a:solidFill>
            <a:srgbClr val="3BED5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Confirm[P2]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6E0968D-16F5-0869-8C3C-48FF774149A1}"/>
              </a:ext>
            </a:extLst>
          </p:cNvPr>
          <p:cNvSpPr/>
          <p:nvPr/>
        </p:nvSpPr>
        <p:spPr>
          <a:xfrm>
            <a:off x="925666" y="8396923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AE92435-8D28-EABD-C4FD-D527DDE874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987"/>
          <a:stretch/>
        </p:blipFill>
        <p:spPr>
          <a:xfrm>
            <a:off x="910490" y="7936642"/>
            <a:ext cx="673908" cy="4335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A8DFFBB-7E23-ACC9-0128-EEEE4C5F48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37" y="5427801"/>
            <a:ext cx="3283771" cy="1459072"/>
          </a:xfrm>
          <a:prstGeom prst="rect">
            <a:avLst/>
          </a:prstGeom>
        </p:spPr>
      </p:pic>
      <p:cxnSp>
        <p:nvCxnSpPr>
          <p:cNvPr id="65" name="Straight Arrow Connector 292">
            <a:extLst>
              <a:ext uri="{FF2B5EF4-FFF2-40B4-BE49-F238E27FC236}">
                <a16:creationId xmlns:a16="http://schemas.microsoft.com/office/drawing/2014/main" id="{161955DD-46BE-535C-E28A-D52BB94A66F4}"/>
              </a:ext>
            </a:extLst>
          </p:cNvPr>
          <p:cNvCxnSpPr>
            <a:cxnSpLocks/>
            <a:stCxn id="60" idx="2"/>
            <a:endCxn id="46" idx="0"/>
          </p:cNvCxnSpPr>
          <p:nvPr/>
        </p:nvCxnSpPr>
        <p:spPr>
          <a:xfrm rot="5400000">
            <a:off x="1514805" y="6618331"/>
            <a:ext cx="581176" cy="11182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419F155-66F1-9366-46CD-B0C331A68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325" y="8229637"/>
            <a:ext cx="653443" cy="653443"/>
          </a:xfrm>
          <a:prstGeom prst="rect">
            <a:avLst/>
          </a:prstGeom>
          <a:ln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0A2A827-8796-6F61-9338-1E5B156D9A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4097" y="7352220"/>
            <a:ext cx="2993178" cy="1346229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F8573C-45F8-1185-7EEB-99D12F91FE0F}"/>
              </a:ext>
            </a:extLst>
          </p:cNvPr>
          <p:cNvCxnSpPr>
            <a:cxnSpLocks/>
            <a:endCxn id="71" idx="1"/>
          </p:cNvCxnSpPr>
          <p:nvPr/>
        </p:nvCxnSpPr>
        <p:spPr>
          <a:xfrm>
            <a:off x="1618571" y="8025335"/>
            <a:ext cx="15355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095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4-7. Vanning Finish Case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Vanning Finish Case – all area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CB6C51-471E-DF5E-DC7B-9343A8247A73}"/>
              </a:ext>
            </a:extLst>
          </p:cNvPr>
          <p:cNvSpPr txBox="1"/>
          <p:nvPr/>
        </p:nvSpPr>
        <p:spPr>
          <a:xfrm>
            <a:off x="442159" y="1852624"/>
            <a:ext cx="2385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ID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-Auto user login of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vanning on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 display vanning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-User login Tablet and connect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-Select menu vanning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screen display detail of vanning </a:t>
            </a:r>
          </a:p>
          <a:p>
            <a:r>
              <a:rPr lang="sv-SE" sz="800" b="0" i="0" u="none" strike="noStrike" baseline="0" dirty="0">
                <a:solidFill>
                  <a:srgbClr val="0000FF"/>
                </a:solidFill>
                <a:latin typeface="+mj-lt"/>
              </a:rPr>
              <a:t>-Scan ID area dock vanning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-Scan case mark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-Handy scree display detail vanning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-Confirm vanning case on handy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-Tablet auto screen display detail of case 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-Move finish case Truck to vanning 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 	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Function search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-Can use search manual</a:t>
            </a:r>
          </a:p>
          <a:p>
            <a:endParaRPr lang="en-US" sz="800" b="0" i="0" u="none" strike="noStrike" baseline="0" dirty="0">
              <a:solidFill>
                <a:srgbClr val="0000FF"/>
              </a:solidFill>
              <a:latin typeface="+mj-lt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+mj-lt"/>
              </a:rPr>
              <a:t>System protect </a:t>
            </a:r>
            <a:endParaRPr lang="en-US" sz="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-PC NO., Lot No., C/No., Control No. mistake</a:t>
            </a:r>
          </a:p>
          <a:p>
            <a:r>
              <a:rPr lang="en-US" sz="800" dirty="0">
                <a:solidFill>
                  <a:srgbClr val="0000FF"/>
                </a:solidFill>
                <a:latin typeface="+mj-lt"/>
              </a:rPr>
              <a:t>-Container No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-Skip step </a:t>
            </a:r>
            <a:r>
              <a:rPr lang="en-US" sz="800" dirty="0">
                <a:solidFill>
                  <a:srgbClr val="0000FF"/>
                </a:solidFill>
                <a:latin typeface="+mj-lt"/>
              </a:rPr>
              <a:t>process set up finish case</a:t>
            </a:r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  <a:p>
            <a:r>
              <a:rPr lang="en-US" sz="800" b="0" i="0" u="none" strike="noStrike" baseline="0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DE217-FFAB-1D13-1057-65E0E686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2091171"/>
            <a:ext cx="395487" cy="822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7FEA0-57BF-E958-36EF-DE9E621EE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149" y="3229043"/>
            <a:ext cx="726467" cy="102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6513E-ABE2-F8A8-73B0-B2187E2C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564" y="2069755"/>
            <a:ext cx="351679" cy="56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18E71-AC9F-890B-1D03-80806A88D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44" y="2062976"/>
            <a:ext cx="1194551" cy="8506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CC37CC-FF5F-7246-DFD5-6462AB4DF781}"/>
              </a:ext>
            </a:extLst>
          </p:cNvPr>
          <p:cNvSpPr/>
          <p:nvPr/>
        </p:nvSpPr>
        <p:spPr>
          <a:xfrm>
            <a:off x="4063754" y="2334016"/>
            <a:ext cx="896000" cy="1388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b="1" dirty="0">
                <a:solidFill>
                  <a:schemeClr val="tx1"/>
                </a:solidFill>
              </a:rPr>
              <a:t>Vanning Case</a:t>
            </a:r>
            <a:endParaRPr lang="th-TH" sz="500" b="1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21F7FF-796B-DF0A-497A-107A0B031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521" y="2062976"/>
            <a:ext cx="1097433" cy="8556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859CAC-DF00-B5FD-114A-C70A89520B08}"/>
              </a:ext>
            </a:extLst>
          </p:cNvPr>
          <p:cNvCxnSpPr>
            <a:cxnSpLocks/>
          </p:cNvCxnSpPr>
          <p:nvPr/>
        </p:nvCxnSpPr>
        <p:spPr>
          <a:xfrm>
            <a:off x="5150496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D5BF8C-C04E-8B12-FAE9-440D0FB812ED}"/>
              </a:ext>
            </a:extLst>
          </p:cNvPr>
          <p:cNvCxnSpPr>
            <a:cxnSpLocks/>
          </p:cNvCxnSpPr>
          <p:nvPr/>
        </p:nvCxnSpPr>
        <p:spPr>
          <a:xfrm>
            <a:off x="6192010" y="2986650"/>
            <a:ext cx="0" cy="214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5408C1-09F8-3327-3DD1-4BE2C30A0546}"/>
              </a:ext>
            </a:extLst>
          </p:cNvPr>
          <p:cNvCxnSpPr>
            <a:cxnSpLocks/>
          </p:cNvCxnSpPr>
          <p:nvPr/>
        </p:nvCxnSpPr>
        <p:spPr>
          <a:xfrm>
            <a:off x="3802838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8B6784-F100-71D0-55CA-F568FC35D215}"/>
              </a:ext>
            </a:extLst>
          </p:cNvPr>
          <p:cNvCxnSpPr>
            <a:cxnSpLocks/>
          </p:cNvCxnSpPr>
          <p:nvPr/>
        </p:nvCxnSpPr>
        <p:spPr>
          <a:xfrm>
            <a:off x="2961130" y="2233446"/>
            <a:ext cx="1534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4030EC8-5B23-D3DA-6AB3-D269C61E76BA}"/>
              </a:ext>
            </a:extLst>
          </p:cNvPr>
          <p:cNvSpPr/>
          <p:nvPr/>
        </p:nvSpPr>
        <p:spPr>
          <a:xfrm>
            <a:off x="3128492" y="2343970"/>
            <a:ext cx="331522" cy="158355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schemeClr val="bg1"/>
                </a:solidFill>
              </a:rPr>
              <a:t>Vanning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557670-794E-D657-1F23-B2A91EF8D448}"/>
              </a:ext>
            </a:extLst>
          </p:cNvPr>
          <p:cNvSpPr/>
          <p:nvPr/>
        </p:nvSpPr>
        <p:spPr>
          <a:xfrm>
            <a:off x="3488055" y="2069755"/>
            <a:ext cx="306863" cy="556258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0C325F-3D08-EBC0-7231-7C589CBA09B9}"/>
              </a:ext>
            </a:extLst>
          </p:cNvPr>
          <p:cNvSpPr/>
          <p:nvPr/>
        </p:nvSpPr>
        <p:spPr>
          <a:xfrm>
            <a:off x="3488055" y="2069754"/>
            <a:ext cx="306863" cy="58131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50" b="1" kern="0" dirty="0">
                <a:solidFill>
                  <a:schemeClr val="bg1"/>
                </a:solidFill>
              </a:rPr>
              <a:t>Vanning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4D738AE-E9AA-38EF-7024-61B68FED3936}"/>
              </a:ext>
            </a:extLst>
          </p:cNvPr>
          <p:cNvSpPr/>
          <p:nvPr/>
        </p:nvSpPr>
        <p:spPr>
          <a:xfrm>
            <a:off x="3489932" y="2130523"/>
            <a:ext cx="299272" cy="21871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200" kern="0" dirty="0"/>
              <a:t>PC/NO : …</a:t>
            </a:r>
          </a:p>
          <a:p>
            <a:pPr defTabSz="914400"/>
            <a:r>
              <a:rPr kumimoji="1" lang="en-US" sz="200" kern="0" dirty="0" err="1"/>
              <a:t>Dest</a:t>
            </a:r>
            <a:r>
              <a:rPr kumimoji="1" lang="en-US" sz="200" kern="0" dirty="0"/>
              <a:t> : …</a:t>
            </a:r>
          </a:p>
          <a:p>
            <a:pPr defTabSz="914400"/>
            <a:r>
              <a:rPr kumimoji="1" lang="en-US" sz="200" kern="0" dirty="0"/>
              <a:t>CONT NO : …</a:t>
            </a:r>
          </a:p>
          <a:p>
            <a:pPr defTabSz="914400"/>
            <a:r>
              <a:rPr kumimoji="1" lang="en-US" sz="200" kern="0" dirty="0"/>
              <a:t>C/No : …</a:t>
            </a:r>
          </a:p>
          <a:p>
            <a:pPr defTabSz="914400"/>
            <a:r>
              <a:rPr kumimoji="1" lang="en-US" sz="200" kern="0" dirty="0"/>
              <a:t>KD Lot : …</a:t>
            </a:r>
          </a:p>
          <a:p>
            <a:pPr defTabSz="914400"/>
            <a:r>
              <a:rPr kumimoji="1" lang="en-US" sz="200" kern="0" dirty="0"/>
              <a:t>MODEL : …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741AA392-959B-1F87-C5D3-43D05349C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70959"/>
              </p:ext>
            </p:extLst>
          </p:nvPr>
        </p:nvGraphicFramePr>
        <p:xfrm>
          <a:off x="7013163" y="1881658"/>
          <a:ext cx="1233208" cy="93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302">
                  <a:extLst>
                    <a:ext uri="{9D8B030D-6E8A-4147-A177-3AD203B41FA5}">
                      <a16:colId xmlns:a16="http://schemas.microsoft.com/office/drawing/2014/main" val="3016197678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031467943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426823830"/>
                    </a:ext>
                  </a:extLst>
                </a:gridCol>
                <a:gridCol w="308302">
                  <a:extLst>
                    <a:ext uri="{9D8B030D-6E8A-4147-A177-3AD203B41FA5}">
                      <a16:colId xmlns:a16="http://schemas.microsoft.com/office/drawing/2014/main" val="974536402"/>
                    </a:ext>
                  </a:extLst>
                </a:gridCol>
              </a:tblGrid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PC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err="1"/>
                        <a:t>Cont</a:t>
                      </a:r>
                      <a:endParaRPr lang="en-US" sz="8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C/No.</a:t>
                      </a:r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Container no</a:t>
                      </a:r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674586452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571002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80OF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12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3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821406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571002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80OF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12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3</a:t>
                      </a:r>
                    </a:p>
                  </a:txBody>
                  <a:tcPr marL="9144" marR="0" marT="0" marB="0" anchor="ctr">
                    <a:solidFill>
                      <a:srgbClr val="3BED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3211"/>
                  </a:ext>
                </a:extLst>
              </a:tr>
              <a:tr h="234741"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/>
                    </a:p>
                  </a:txBody>
                  <a:tcPr marL="9144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dirty="0"/>
                    </a:p>
                  </a:txBody>
                  <a:tcPr marL="9144" marR="0" marT="0" marB="0" anchor="ctr"/>
                </a:tc>
                <a:extLst>
                  <a:ext uri="{0D108BD9-81ED-4DB2-BD59-A6C34878D82A}">
                    <a16:rowId xmlns:a16="http://schemas.microsoft.com/office/drawing/2014/main" val="2026648403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A674AD4A-A537-6478-5B06-4E178804D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773" y="2334125"/>
            <a:ext cx="299272" cy="230161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A7C7278-241C-2753-927C-DB03DEF95AF5}"/>
              </a:ext>
            </a:extLst>
          </p:cNvPr>
          <p:cNvSpPr/>
          <p:nvPr/>
        </p:nvSpPr>
        <p:spPr>
          <a:xfrm>
            <a:off x="3659505" y="2568099"/>
            <a:ext cx="128490" cy="500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Save[P2]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98F2376-51B2-CD39-2B4F-9AF122561628}"/>
              </a:ext>
            </a:extLst>
          </p:cNvPr>
          <p:cNvSpPr/>
          <p:nvPr/>
        </p:nvSpPr>
        <p:spPr>
          <a:xfrm>
            <a:off x="3497425" y="2568098"/>
            <a:ext cx="153347" cy="50067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200" b="1" kern="0" dirty="0">
                <a:solidFill>
                  <a:prstClr val="black"/>
                </a:solidFill>
              </a:rPr>
              <a:t>Cancel[P1]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F8A3C5-EAF5-4319-3833-27B1BC0B8441}"/>
              </a:ext>
            </a:extLst>
          </p:cNvPr>
          <p:cNvSpPr/>
          <p:nvPr/>
        </p:nvSpPr>
        <p:spPr>
          <a:xfrm>
            <a:off x="5317464" y="2100033"/>
            <a:ext cx="380391" cy="45719"/>
          </a:xfrm>
          <a:prstGeom prst="rect">
            <a:avLst/>
          </a:prstGeom>
          <a:solidFill>
            <a:srgbClr val="F6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" b="1" dirty="0">
                <a:solidFill>
                  <a:schemeClr val="tx1"/>
                </a:solidFill>
              </a:rPr>
              <a:t>Vanning Case</a:t>
            </a:r>
            <a:endParaRPr lang="th-TH" sz="300" b="1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716FBD7-CD87-A319-5A6F-79A8E38B5BF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650687" y="3743381"/>
            <a:ext cx="287462" cy="1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47D9986-0ADF-FB6A-F8CC-625E9B338AF1}"/>
              </a:ext>
            </a:extLst>
          </p:cNvPr>
          <p:cNvGrpSpPr/>
          <p:nvPr/>
        </p:nvGrpSpPr>
        <p:grpSpPr>
          <a:xfrm>
            <a:off x="5907408" y="3234367"/>
            <a:ext cx="473859" cy="810875"/>
            <a:chOff x="3992005" y="3199736"/>
            <a:chExt cx="473859" cy="810875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15A57DFA-C929-F836-8151-FA9C885E7EBE}"/>
                </a:ext>
              </a:extLst>
            </p:cNvPr>
            <p:cNvGrpSpPr/>
            <p:nvPr/>
          </p:nvGrpSpPr>
          <p:grpSpPr>
            <a:xfrm>
              <a:off x="3992005" y="3199736"/>
              <a:ext cx="473859" cy="455891"/>
              <a:chOff x="3860599" y="3026514"/>
              <a:chExt cx="473859" cy="45589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5A2280C-AFF8-5A3F-CF3A-7EC36A733E63}"/>
                  </a:ext>
                </a:extLst>
              </p:cNvPr>
              <p:cNvSpPr/>
              <p:nvPr/>
            </p:nvSpPr>
            <p:spPr>
              <a:xfrm>
                <a:off x="3860600" y="3026514"/>
                <a:ext cx="473858" cy="102178"/>
              </a:xfrm>
              <a:prstGeom prst="rect">
                <a:avLst/>
              </a:prstGeom>
              <a:solidFill>
                <a:srgbClr val="0096FF"/>
              </a:solid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 defTabSz="914400"/>
                <a:r>
                  <a:rPr kumimoji="1" lang="en-US" sz="500" b="1" kern="0" dirty="0">
                    <a:solidFill>
                      <a:schemeClr val="bg1"/>
                    </a:solidFill>
                  </a:rPr>
                  <a:t>Dock Vanning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51450B6-716B-99D6-347C-C9E3939C7D3A}"/>
                  </a:ext>
                </a:extLst>
              </p:cNvPr>
              <p:cNvSpPr/>
              <p:nvPr/>
            </p:nvSpPr>
            <p:spPr>
              <a:xfrm>
                <a:off x="3860599" y="3134868"/>
                <a:ext cx="473857" cy="347537"/>
              </a:xfrm>
              <a:prstGeom prst="rect">
                <a:avLst/>
              </a:prstGeom>
              <a:solidFill>
                <a:srgbClr val="B1D6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lIns="18288" tIns="18288" rIns="0" bIns="0" rtlCol="0" anchor="t"/>
              <a:lstStyle/>
              <a:p>
                <a:pPr algn="ctr" defTabSz="914400"/>
                <a:endParaRPr kumimoji="1" lang="en-US" sz="350" kern="0" dirty="0"/>
              </a:p>
              <a:p>
                <a:pPr algn="ctr" defTabSz="914400"/>
                <a:endParaRPr kumimoji="1" lang="en-US" sz="350" kern="0" dirty="0"/>
              </a:p>
              <a:p>
                <a:pPr algn="ctr" defTabSz="914400"/>
                <a:endParaRPr kumimoji="1" lang="en-US" sz="350" kern="0" dirty="0"/>
              </a:p>
              <a:p>
                <a:pPr algn="ctr" defTabSz="914400"/>
                <a:endParaRPr kumimoji="1" lang="en-US" sz="350" kern="0" dirty="0"/>
              </a:p>
              <a:p>
                <a:pPr algn="ctr" defTabSz="914400"/>
                <a:endParaRPr kumimoji="1" lang="en-US" sz="350" kern="0" dirty="0"/>
              </a:p>
            </p:txBody>
          </p:sp>
          <p:pic>
            <p:nvPicPr>
              <p:cNvPr id="279" name="Picture 278">
                <a:extLst>
                  <a:ext uri="{FF2B5EF4-FFF2-40B4-BE49-F238E27FC236}">
                    <a16:creationId xmlns:a16="http://schemas.microsoft.com/office/drawing/2014/main" id="{ABC93EE1-808E-AF3A-1F34-D8019B37E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7967" y="3157313"/>
                <a:ext cx="258347" cy="260334"/>
              </a:xfrm>
              <a:prstGeom prst="rect">
                <a:avLst/>
              </a:prstGeom>
            </p:spPr>
          </p:pic>
        </p:grpSp>
        <p:pic>
          <p:nvPicPr>
            <p:cNvPr id="281" name="Picture 280">
              <a:extLst>
                <a:ext uri="{FF2B5EF4-FFF2-40B4-BE49-F238E27FC236}">
                  <a16:creationId xmlns:a16="http://schemas.microsoft.com/office/drawing/2014/main" id="{7AC7314F-2699-23D0-BA80-50D1A304B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7430" y="3567640"/>
              <a:ext cx="162231" cy="442971"/>
            </a:xfrm>
            <a:prstGeom prst="rect">
              <a:avLst/>
            </a:prstGeom>
          </p:spPr>
        </p:pic>
      </p:grp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D8CA99B2-62A0-308F-360E-A83BA764A68D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5664616" y="3743381"/>
            <a:ext cx="3381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6C3EE46-627A-1FA0-6A0E-CC4A8C4ADE6A}"/>
              </a:ext>
            </a:extLst>
          </p:cNvPr>
          <p:cNvSpPr/>
          <p:nvPr/>
        </p:nvSpPr>
        <p:spPr>
          <a:xfrm>
            <a:off x="3974412" y="3230006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74F5C5C1-8608-1F8F-8286-67434F7CED54}"/>
              </a:ext>
            </a:extLst>
          </p:cNvPr>
          <p:cNvSpPr/>
          <p:nvPr/>
        </p:nvSpPr>
        <p:spPr>
          <a:xfrm>
            <a:off x="3974412" y="3230006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Vanning</a:t>
            </a: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57702E5E-9988-A959-34F2-D0D6ACA050D8}"/>
              </a:ext>
            </a:extLst>
          </p:cNvPr>
          <p:cNvSpPr/>
          <p:nvPr/>
        </p:nvSpPr>
        <p:spPr>
          <a:xfrm>
            <a:off x="3974412" y="3338360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80OF</a:t>
            </a:r>
          </a:p>
          <a:p>
            <a:pPr defTabSz="914400"/>
            <a:r>
              <a:rPr kumimoji="1" lang="en-US" sz="350" kern="0" dirty="0"/>
              <a:t>C/No : 12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04BFEAAA-245E-854A-A8D9-164AD6DAF745}"/>
              </a:ext>
            </a:extLst>
          </p:cNvPr>
          <p:cNvSpPr/>
          <p:nvPr/>
        </p:nvSpPr>
        <p:spPr>
          <a:xfrm>
            <a:off x="4318092" y="4158883"/>
            <a:ext cx="309734" cy="79152"/>
          </a:xfrm>
          <a:prstGeom prst="roundRect">
            <a:avLst/>
          </a:prstGeom>
          <a:solidFill>
            <a:srgbClr val="3BED5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Confirm[P2]</a:t>
            </a:r>
          </a:p>
        </p:txBody>
      </p:sp>
      <p:sp>
        <p:nvSpPr>
          <p:cNvPr id="289" name="Rectangle: Rounded Corners 288">
            <a:extLst>
              <a:ext uri="{FF2B5EF4-FFF2-40B4-BE49-F238E27FC236}">
                <a16:creationId xmlns:a16="http://schemas.microsoft.com/office/drawing/2014/main" id="{AA669945-134C-FF2F-6BA0-366722AC2F6C}"/>
              </a:ext>
            </a:extLst>
          </p:cNvPr>
          <p:cNvSpPr/>
          <p:nvPr/>
        </p:nvSpPr>
        <p:spPr>
          <a:xfrm>
            <a:off x="3991954" y="4158880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9860265A-A30F-B968-0B60-B2E4EB367227}"/>
              </a:ext>
            </a:extLst>
          </p:cNvPr>
          <p:cNvCxnSpPr>
            <a:cxnSpLocks/>
            <a:stCxn id="285" idx="2"/>
            <a:endCxn id="21" idx="3"/>
          </p:cNvCxnSpPr>
          <p:nvPr/>
        </p:nvCxnSpPr>
        <p:spPr>
          <a:xfrm rot="5400000">
            <a:off x="3181518" y="4998485"/>
            <a:ext cx="1870851" cy="39121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7FECB6A6-997C-A4A1-1DB2-5C242954F8BD}"/>
              </a:ext>
            </a:extLst>
          </p:cNvPr>
          <p:cNvSpPr/>
          <p:nvPr/>
        </p:nvSpPr>
        <p:spPr>
          <a:xfrm>
            <a:off x="908124" y="7468049"/>
            <a:ext cx="676275" cy="1028661"/>
          </a:xfrm>
          <a:prstGeom prst="rect">
            <a:avLst/>
          </a:prstGeom>
          <a:solidFill>
            <a:srgbClr val="C3F8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FC4E199-56B3-24E3-E7B2-17A269310C07}"/>
              </a:ext>
            </a:extLst>
          </p:cNvPr>
          <p:cNvSpPr/>
          <p:nvPr/>
        </p:nvSpPr>
        <p:spPr>
          <a:xfrm>
            <a:off x="908124" y="7468049"/>
            <a:ext cx="676275" cy="102178"/>
          </a:xfrm>
          <a:prstGeom prst="rect">
            <a:avLst/>
          </a:prstGeom>
          <a:solidFill>
            <a:srgbClr val="0096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500" b="1" kern="0" dirty="0">
                <a:solidFill>
                  <a:schemeClr val="bg1"/>
                </a:solidFill>
              </a:rPr>
              <a:t>Vanning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6A5779A-17DD-04D2-FAA4-CE7F3DFFFC39}"/>
              </a:ext>
            </a:extLst>
          </p:cNvPr>
          <p:cNvSpPr/>
          <p:nvPr/>
        </p:nvSpPr>
        <p:spPr>
          <a:xfrm>
            <a:off x="908124" y="7576403"/>
            <a:ext cx="676274" cy="389672"/>
          </a:xfrm>
          <a:prstGeom prst="rect">
            <a:avLst/>
          </a:prstGeom>
          <a:solidFill>
            <a:srgbClr val="B1D6FF"/>
          </a:solidFill>
          <a:ln w="3175" cap="flat" cmpd="sng" algn="ctr">
            <a:noFill/>
            <a:prstDash val="solid"/>
          </a:ln>
          <a:effectLst/>
        </p:spPr>
        <p:txBody>
          <a:bodyPr lIns="18288" tIns="18288" rIns="0" bIns="0" rtlCol="0" anchor="t"/>
          <a:lstStyle/>
          <a:p>
            <a:pPr defTabSz="914400"/>
            <a:r>
              <a:rPr kumimoji="1" lang="en-US" sz="350" kern="0" dirty="0"/>
              <a:t>PC/NO : 571002</a:t>
            </a:r>
          </a:p>
          <a:p>
            <a:pPr defTabSz="914400"/>
            <a:r>
              <a:rPr kumimoji="1" lang="en-US" sz="350" kern="0" dirty="0" err="1"/>
              <a:t>Dest</a:t>
            </a:r>
            <a:r>
              <a:rPr kumimoji="1" lang="en-US" sz="350" kern="0" dirty="0"/>
              <a:t> : ID</a:t>
            </a:r>
          </a:p>
          <a:p>
            <a:pPr defTabSz="914400"/>
            <a:r>
              <a:rPr kumimoji="1" lang="en-US" sz="350" kern="0" dirty="0"/>
              <a:t>CONT NO : 84IFR</a:t>
            </a:r>
          </a:p>
          <a:p>
            <a:pPr defTabSz="914400"/>
            <a:r>
              <a:rPr kumimoji="1" lang="en-US" sz="350" kern="0" dirty="0"/>
              <a:t>C/No : 21</a:t>
            </a:r>
          </a:p>
          <a:p>
            <a:pPr defTabSz="914400"/>
            <a:r>
              <a:rPr kumimoji="1" lang="en-US" sz="350" kern="0" dirty="0"/>
              <a:t>KD Lot : Y-2-2024-06-0002-01</a:t>
            </a:r>
          </a:p>
          <a:p>
            <a:pPr defTabSz="914400"/>
            <a:r>
              <a:rPr kumimoji="1" lang="en-US" sz="350" kern="0" dirty="0"/>
              <a:t>MODEL : CRV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69D0FEA-27FE-D73F-52DB-2DD3F9558973}"/>
              </a:ext>
            </a:extLst>
          </p:cNvPr>
          <p:cNvSpPr/>
          <p:nvPr/>
        </p:nvSpPr>
        <p:spPr>
          <a:xfrm>
            <a:off x="1251804" y="8396926"/>
            <a:ext cx="309734" cy="79152"/>
          </a:xfrm>
          <a:prstGeom prst="roundRect">
            <a:avLst/>
          </a:prstGeom>
          <a:solidFill>
            <a:srgbClr val="3BED5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Confirm[P2]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6E0968D-16F5-0869-8C3C-48FF774149A1}"/>
              </a:ext>
            </a:extLst>
          </p:cNvPr>
          <p:cNvSpPr/>
          <p:nvPr/>
        </p:nvSpPr>
        <p:spPr>
          <a:xfrm>
            <a:off x="925666" y="8396923"/>
            <a:ext cx="313928" cy="79155"/>
          </a:xfrm>
          <a:prstGeom prst="round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r>
              <a:rPr kumimoji="1" lang="en-US" sz="400" b="1" kern="0" dirty="0">
                <a:solidFill>
                  <a:prstClr val="black"/>
                </a:solidFill>
              </a:rPr>
              <a:t>Cancel[P1]</a:t>
            </a:r>
          </a:p>
        </p:txBody>
      </p:sp>
      <p:cxnSp>
        <p:nvCxnSpPr>
          <p:cNvPr id="65" name="Straight Arrow Connector 292">
            <a:extLst>
              <a:ext uri="{FF2B5EF4-FFF2-40B4-BE49-F238E27FC236}">
                <a16:creationId xmlns:a16="http://schemas.microsoft.com/office/drawing/2014/main" id="{161955DD-46BE-535C-E28A-D52BB94A66F4}"/>
              </a:ext>
            </a:extLst>
          </p:cNvPr>
          <p:cNvCxnSpPr>
            <a:cxnSpLocks/>
            <a:stCxn id="21" idx="2"/>
            <a:endCxn id="46" idx="0"/>
          </p:cNvCxnSpPr>
          <p:nvPr/>
        </p:nvCxnSpPr>
        <p:spPr>
          <a:xfrm rot="5400000">
            <a:off x="1490726" y="6572440"/>
            <a:ext cx="651145" cy="114007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419F155-66F1-9366-46CD-B0C331A68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325" y="8229637"/>
            <a:ext cx="653443" cy="653443"/>
          </a:xfrm>
          <a:prstGeom prst="rect">
            <a:avLst/>
          </a:prstGeom>
          <a:ln>
            <a:noFill/>
          </a:ln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F8573C-45F8-1185-7EEB-99D12F91FE0F}"/>
              </a:ext>
            </a:extLst>
          </p:cNvPr>
          <p:cNvCxnSpPr>
            <a:cxnSpLocks/>
          </p:cNvCxnSpPr>
          <p:nvPr/>
        </p:nvCxnSpPr>
        <p:spPr>
          <a:xfrm>
            <a:off x="1618571" y="8025335"/>
            <a:ext cx="15355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25428-4A56-414A-8F80-408821466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4411" y="3706964"/>
            <a:ext cx="676276" cy="411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1241D0-3E4A-27EA-4701-EE9FB9DD1E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331" y="5442131"/>
            <a:ext cx="3070005" cy="13747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DD7DBC-BB37-F3A9-BD34-5C06B71D05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123" y="7935129"/>
            <a:ext cx="676276" cy="4116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D5704B-FE7F-313B-0654-37CEEA396C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5257" y="7344073"/>
            <a:ext cx="2866046" cy="1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71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4-8. Other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Receive CSV report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0B7D7F-9181-4B35-CEA0-F270DE3E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11" y="1921886"/>
            <a:ext cx="5882640" cy="17368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7B855A-F85E-41A5-564E-CA04D700E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46" y="4064299"/>
            <a:ext cx="3912369" cy="48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9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Handy terminal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25" name="図 1">
            <a:extLst>
              <a:ext uri="{FF2B5EF4-FFF2-40B4-BE49-F238E27FC236}">
                <a16:creationId xmlns:a16="http://schemas.microsoft.com/office/drawing/2014/main" id="{CA242E63-C24F-40BB-B203-1893923FB9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" y="1821753"/>
            <a:ext cx="1743306" cy="2217798"/>
          </a:xfrm>
          <a:prstGeom prst="rect">
            <a:avLst/>
          </a:prstGeom>
        </p:spPr>
      </p:pic>
      <p:pic>
        <p:nvPicPr>
          <p:cNvPr id="26" name="รูปภาพ 3">
            <a:extLst>
              <a:ext uri="{FF2B5EF4-FFF2-40B4-BE49-F238E27FC236}">
                <a16:creationId xmlns:a16="http://schemas.microsoft.com/office/drawing/2014/main" id="{98988BDE-EB55-4467-8109-7814981983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4" y="1820770"/>
            <a:ext cx="1716979" cy="2217799"/>
          </a:xfrm>
          <a:prstGeom prst="rect">
            <a:avLst/>
          </a:prstGeom>
        </p:spPr>
      </p:pic>
      <p:pic>
        <p:nvPicPr>
          <p:cNvPr id="27" name="図 8">
            <a:extLst>
              <a:ext uri="{FF2B5EF4-FFF2-40B4-BE49-F238E27FC236}">
                <a16:creationId xmlns:a16="http://schemas.microsoft.com/office/drawing/2014/main" id="{B3442E2E-768D-4FE5-9D5B-D102BFE1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58" y="3393175"/>
            <a:ext cx="1303133" cy="639466"/>
          </a:xfrm>
          <a:prstGeom prst="rect">
            <a:avLst/>
          </a:prstGeom>
        </p:spPr>
      </p:pic>
      <p:pic>
        <p:nvPicPr>
          <p:cNvPr id="31" name="図 46">
            <a:extLst>
              <a:ext uri="{FF2B5EF4-FFF2-40B4-BE49-F238E27FC236}">
                <a16:creationId xmlns:a16="http://schemas.microsoft.com/office/drawing/2014/main" id="{60676F2D-DDE1-4016-B120-086EB4BD6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833" y="2352446"/>
            <a:ext cx="782660" cy="177846"/>
          </a:xfrm>
          <a:prstGeom prst="rect">
            <a:avLst/>
          </a:prstGeom>
        </p:spPr>
      </p:pic>
      <p:pic>
        <p:nvPicPr>
          <p:cNvPr id="36" name="図 72">
            <a:extLst>
              <a:ext uri="{FF2B5EF4-FFF2-40B4-BE49-F238E27FC236}">
                <a16:creationId xmlns:a16="http://schemas.microsoft.com/office/drawing/2014/main" id="{6F0C99A5-9509-4BE2-B3B5-A3F978DF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032" y="1941847"/>
            <a:ext cx="1182132" cy="177846"/>
          </a:xfrm>
          <a:prstGeom prst="rect">
            <a:avLst/>
          </a:prstGeom>
        </p:spPr>
      </p:pic>
      <p:sp>
        <p:nvSpPr>
          <p:cNvPr id="37" name="テキスト ボックス 73">
            <a:extLst>
              <a:ext uri="{FF2B5EF4-FFF2-40B4-BE49-F238E27FC236}">
                <a16:creationId xmlns:a16="http://schemas.microsoft.com/office/drawing/2014/main" id="{FF9BBC47-8317-4E2E-944D-772FF43E7E8F}"/>
              </a:ext>
            </a:extLst>
          </p:cNvPr>
          <p:cNvSpPr txBox="1"/>
          <p:nvPr/>
        </p:nvSpPr>
        <p:spPr>
          <a:xfrm>
            <a:off x="2590284" y="19099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Menu</a:t>
            </a:r>
            <a:endParaRPr kumimoji="1" lang="ja-JP" altLang="en-US" sz="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" name="図 87">
            <a:extLst>
              <a:ext uri="{FF2B5EF4-FFF2-40B4-BE49-F238E27FC236}">
                <a16:creationId xmlns:a16="http://schemas.microsoft.com/office/drawing/2014/main" id="{78FADA72-524C-4A99-AE93-9FF8C1B22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10" y="2141814"/>
            <a:ext cx="642805" cy="158497"/>
          </a:xfrm>
          <a:prstGeom prst="rect">
            <a:avLst/>
          </a:prstGeom>
        </p:spPr>
      </p:pic>
      <p:pic>
        <p:nvPicPr>
          <p:cNvPr id="41" name="図 47">
            <a:extLst>
              <a:ext uri="{FF2B5EF4-FFF2-40B4-BE49-F238E27FC236}">
                <a16:creationId xmlns:a16="http://schemas.microsoft.com/office/drawing/2014/main" id="{B086F18D-583E-4D11-83AD-C9D8A8C4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69" y="2141814"/>
            <a:ext cx="558985" cy="152060"/>
          </a:xfrm>
          <a:prstGeom prst="rect">
            <a:avLst/>
          </a:prstGeom>
        </p:spPr>
      </p:pic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00471CC7-B0BC-4548-98D0-B0DDB8A7B154}"/>
              </a:ext>
            </a:extLst>
          </p:cNvPr>
          <p:cNvSpPr txBox="1"/>
          <p:nvPr/>
        </p:nvSpPr>
        <p:spPr>
          <a:xfrm>
            <a:off x="575754" y="1553672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1.User Login</a:t>
            </a:r>
            <a:endParaRPr kumimoji="1" lang="ja-JP" altLang="en-US" sz="1100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940705FD-7D5E-4497-8380-E4789CAFFE61}"/>
              </a:ext>
            </a:extLst>
          </p:cNvPr>
          <p:cNvSpPr txBox="1"/>
          <p:nvPr/>
        </p:nvSpPr>
        <p:spPr>
          <a:xfrm>
            <a:off x="2592643" y="1554021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2.Main Menu</a:t>
            </a:r>
            <a:endParaRPr kumimoji="1" lang="ja-JP" altLang="en-US" sz="11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07BB7E-64DD-4F9C-9D4D-C5B586B29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95" y="2812880"/>
            <a:ext cx="1375241" cy="9790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E4B7D1A-9A36-4A25-91DA-0325C2903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10" y="2194590"/>
            <a:ext cx="1531558" cy="11742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1801E62D-231D-4030-9B6B-E3EBEF4E2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605" y="2858127"/>
            <a:ext cx="943834" cy="213264"/>
          </a:xfrm>
          <a:prstGeom prst="rect">
            <a:avLst/>
          </a:prstGeom>
        </p:spPr>
      </p:pic>
      <p:sp>
        <p:nvSpPr>
          <p:cNvPr id="121" name="テキスト ボックス 14">
            <a:extLst>
              <a:ext uri="{FF2B5EF4-FFF2-40B4-BE49-F238E27FC236}">
                <a16:creationId xmlns:a16="http://schemas.microsoft.com/office/drawing/2014/main" id="{B118ED7C-6F99-4088-AD4D-9121AB072C5A}"/>
              </a:ext>
            </a:extLst>
          </p:cNvPr>
          <p:cNvSpPr txBox="1"/>
          <p:nvPr/>
        </p:nvSpPr>
        <p:spPr>
          <a:xfrm>
            <a:off x="588889" y="2726131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Table ID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6" name="テキスト ボックス 255">
            <a:extLst>
              <a:ext uri="{FF2B5EF4-FFF2-40B4-BE49-F238E27FC236}">
                <a16:creationId xmlns:a16="http://schemas.microsoft.com/office/drawing/2014/main" id="{B3A6DF0F-52AA-4BAD-8A74-7A25F7A0AD80}"/>
              </a:ext>
            </a:extLst>
          </p:cNvPr>
          <p:cNvSpPr txBox="1"/>
          <p:nvPr/>
        </p:nvSpPr>
        <p:spPr>
          <a:xfrm>
            <a:off x="2500273" y="4095260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5. Inner Items display</a:t>
            </a:r>
            <a:endParaRPr kumimoji="1" lang="ja-JP" altLang="en-US" sz="1100" dirty="0"/>
          </a:p>
        </p:txBody>
      </p:sp>
      <p:sp>
        <p:nvSpPr>
          <p:cNvPr id="257" name="テキスト ボックス 256">
            <a:extLst>
              <a:ext uri="{FF2B5EF4-FFF2-40B4-BE49-F238E27FC236}">
                <a16:creationId xmlns:a16="http://schemas.microsoft.com/office/drawing/2014/main" id="{06572F01-4F62-4081-99A4-0BA38CCC9D43}"/>
              </a:ext>
            </a:extLst>
          </p:cNvPr>
          <p:cNvSpPr txBox="1"/>
          <p:nvPr/>
        </p:nvSpPr>
        <p:spPr>
          <a:xfrm>
            <a:off x="4526786" y="4065519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6. Inner Finished</a:t>
            </a:r>
            <a:endParaRPr kumimoji="1" lang="ja-JP" altLang="en-US" sz="1100" dirty="0"/>
          </a:p>
        </p:txBody>
      </p:sp>
      <p:sp>
        <p:nvSpPr>
          <p:cNvPr id="269" name="テキスト ボックス 268">
            <a:extLst>
              <a:ext uri="{FF2B5EF4-FFF2-40B4-BE49-F238E27FC236}">
                <a16:creationId xmlns:a16="http://schemas.microsoft.com/office/drawing/2014/main" id="{55CED57A-A4FD-4E3D-BDF2-2E97F90CBF15}"/>
              </a:ext>
            </a:extLst>
          </p:cNvPr>
          <p:cNvSpPr txBox="1"/>
          <p:nvPr/>
        </p:nvSpPr>
        <p:spPr>
          <a:xfrm>
            <a:off x="4412867" y="1553424"/>
            <a:ext cx="203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3.Inner Packing area</a:t>
            </a:r>
            <a:endParaRPr kumimoji="1" lang="ja-JP" altLang="en-US" sz="1100" dirty="0"/>
          </a:p>
        </p:txBody>
      </p:sp>
      <p:pic>
        <p:nvPicPr>
          <p:cNvPr id="127" name="図 8">
            <a:extLst>
              <a:ext uri="{FF2B5EF4-FFF2-40B4-BE49-F238E27FC236}">
                <a16:creationId xmlns:a16="http://schemas.microsoft.com/office/drawing/2014/main" id="{1649C1DB-55C3-4D52-9E68-4223C5F0F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58" y="2597397"/>
            <a:ext cx="1303133" cy="5429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4339F28-1A55-4B1A-8095-9890B1904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921" y="2912769"/>
            <a:ext cx="1317401" cy="264528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A1B28E9B-6871-4831-9DB3-A23AD6C10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192" y="2865121"/>
            <a:ext cx="177505" cy="257033"/>
          </a:xfrm>
          <a:prstGeom prst="rect">
            <a:avLst/>
          </a:prstGeom>
        </p:spPr>
      </p:pic>
      <p:sp>
        <p:nvSpPr>
          <p:cNvPr id="132" name="テキスト ボックス 14">
            <a:extLst>
              <a:ext uri="{FF2B5EF4-FFF2-40B4-BE49-F238E27FC236}">
                <a16:creationId xmlns:a16="http://schemas.microsoft.com/office/drawing/2014/main" id="{4315BBD7-D7AE-44E8-A282-633DCE86C8EB}"/>
              </a:ext>
            </a:extLst>
          </p:cNvPr>
          <p:cNvSpPr txBox="1"/>
          <p:nvPr/>
        </p:nvSpPr>
        <p:spPr>
          <a:xfrm>
            <a:off x="575296" y="2224172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9" name="รูปภาพ 3">
            <a:extLst>
              <a:ext uri="{FF2B5EF4-FFF2-40B4-BE49-F238E27FC236}">
                <a16:creationId xmlns:a16="http://schemas.microsoft.com/office/drawing/2014/main" id="{22B687FA-C29B-4FCE-BD02-8B2869F9E1A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33" y="1819204"/>
            <a:ext cx="1716979" cy="2217799"/>
          </a:xfrm>
          <a:prstGeom prst="rect">
            <a:avLst/>
          </a:prstGeom>
        </p:spPr>
      </p:pic>
      <p:pic>
        <p:nvPicPr>
          <p:cNvPr id="145" name="図 119">
            <a:extLst>
              <a:ext uri="{FF2B5EF4-FFF2-40B4-BE49-F238E27FC236}">
                <a16:creationId xmlns:a16="http://schemas.microsoft.com/office/drawing/2014/main" id="{87EE9277-3C35-4559-A716-256D810CF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680" y="1939308"/>
            <a:ext cx="1182132" cy="177846"/>
          </a:xfrm>
          <a:prstGeom prst="rect">
            <a:avLst/>
          </a:prstGeom>
        </p:spPr>
      </p:pic>
      <p:sp>
        <p:nvSpPr>
          <p:cNvPr id="146" name="テキスト ボックス 120">
            <a:extLst>
              <a:ext uri="{FF2B5EF4-FFF2-40B4-BE49-F238E27FC236}">
                <a16:creationId xmlns:a16="http://schemas.microsoft.com/office/drawing/2014/main" id="{E4D4B438-40F6-4B5D-B9E8-7C3FD050AA33}"/>
              </a:ext>
            </a:extLst>
          </p:cNvPr>
          <p:cNvSpPr txBox="1"/>
          <p:nvPr/>
        </p:nvSpPr>
        <p:spPr>
          <a:xfrm>
            <a:off x="4589932" y="190744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48" name="図 124">
            <a:extLst>
              <a:ext uri="{FF2B5EF4-FFF2-40B4-BE49-F238E27FC236}">
                <a16:creationId xmlns:a16="http://schemas.microsoft.com/office/drawing/2014/main" id="{EB10B4E7-C7AD-43E1-94A9-92C59ACA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536" y="2154752"/>
            <a:ext cx="1492073" cy="1579717"/>
          </a:xfrm>
          <a:prstGeom prst="rect">
            <a:avLst/>
          </a:prstGeom>
        </p:spPr>
      </p:pic>
      <p:pic>
        <p:nvPicPr>
          <p:cNvPr id="164" name="図 124">
            <a:extLst>
              <a:ext uri="{FF2B5EF4-FFF2-40B4-BE49-F238E27FC236}">
                <a16:creationId xmlns:a16="http://schemas.microsoft.com/office/drawing/2014/main" id="{BC519FD8-C0C2-400C-B6D4-BE8D49948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71" y="2288749"/>
            <a:ext cx="1492073" cy="241737"/>
          </a:xfrm>
          <a:prstGeom prst="rect">
            <a:avLst/>
          </a:prstGeom>
        </p:spPr>
      </p:pic>
      <p:sp>
        <p:nvSpPr>
          <p:cNvPr id="165" name="テキスト ボックス 135">
            <a:extLst>
              <a:ext uri="{FF2B5EF4-FFF2-40B4-BE49-F238E27FC236}">
                <a16:creationId xmlns:a16="http://schemas.microsoft.com/office/drawing/2014/main" id="{92DB6A03-EB20-4E59-AEA4-FE8A24316EF6}"/>
              </a:ext>
            </a:extLst>
          </p:cNvPr>
          <p:cNvSpPr txBox="1"/>
          <p:nvPr/>
        </p:nvSpPr>
        <p:spPr>
          <a:xfrm>
            <a:off x="4607402" y="2312603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6" name="テキスト ボックス 135">
            <a:extLst>
              <a:ext uri="{FF2B5EF4-FFF2-40B4-BE49-F238E27FC236}">
                <a16:creationId xmlns:a16="http://schemas.microsoft.com/office/drawing/2014/main" id="{09FB2A40-BECF-46A1-BCA2-876D984B25DD}"/>
              </a:ext>
            </a:extLst>
          </p:cNvPr>
          <p:cNvSpPr txBox="1"/>
          <p:nvPr/>
        </p:nvSpPr>
        <p:spPr>
          <a:xfrm>
            <a:off x="4615351" y="2745299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BE08978D-57FD-47AD-9D56-46DC2B308543}"/>
              </a:ext>
            </a:extLst>
          </p:cNvPr>
          <p:cNvSpPr txBox="1"/>
          <p:nvPr/>
        </p:nvSpPr>
        <p:spPr>
          <a:xfrm>
            <a:off x="4547800" y="212010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5" name="テキスト ボックス 135">
            <a:extLst>
              <a:ext uri="{FF2B5EF4-FFF2-40B4-BE49-F238E27FC236}">
                <a16:creationId xmlns:a16="http://schemas.microsoft.com/office/drawing/2014/main" id="{457312A6-4C4B-41D5-957F-E92A116A044B}"/>
              </a:ext>
            </a:extLst>
          </p:cNvPr>
          <p:cNvSpPr txBox="1"/>
          <p:nvPr/>
        </p:nvSpPr>
        <p:spPr>
          <a:xfrm>
            <a:off x="5507296" y="2736509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" name="テキスト ボックス 135">
            <a:extLst>
              <a:ext uri="{FF2B5EF4-FFF2-40B4-BE49-F238E27FC236}">
                <a16:creationId xmlns:a16="http://schemas.microsoft.com/office/drawing/2014/main" id="{653FF612-4FE8-4103-A3DF-6B1D6268811E}"/>
              </a:ext>
            </a:extLst>
          </p:cNvPr>
          <p:cNvSpPr txBox="1"/>
          <p:nvPr/>
        </p:nvSpPr>
        <p:spPr>
          <a:xfrm>
            <a:off x="4615351" y="2528688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A21A59E6-F2D0-431A-88C3-48B0F2A8A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872183" y="3697452"/>
            <a:ext cx="1107340" cy="236804"/>
          </a:xfrm>
          <a:prstGeom prst="rect">
            <a:avLst/>
          </a:prstGeom>
        </p:spPr>
      </p:pic>
      <p:pic>
        <p:nvPicPr>
          <p:cNvPr id="196" name="図 45">
            <a:extLst>
              <a:ext uri="{FF2B5EF4-FFF2-40B4-BE49-F238E27FC236}">
                <a16:creationId xmlns:a16="http://schemas.microsoft.com/office/drawing/2014/main" id="{11F6B71F-4FA8-4B53-9712-4BE5E2C2F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966" y="3756665"/>
            <a:ext cx="782660" cy="112788"/>
          </a:xfrm>
          <a:prstGeom prst="rect">
            <a:avLst/>
          </a:prstGeom>
        </p:spPr>
      </p:pic>
      <p:sp>
        <p:nvSpPr>
          <p:cNvPr id="197" name="テキスト ボックス 51">
            <a:extLst>
              <a:ext uri="{FF2B5EF4-FFF2-40B4-BE49-F238E27FC236}">
                <a16:creationId xmlns:a16="http://schemas.microsoft.com/office/drawing/2014/main" id="{763AB3E0-DF11-49C9-B05B-7DEBF2CA63DA}"/>
              </a:ext>
            </a:extLst>
          </p:cNvPr>
          <p:cNvSpPr txBox="1"/>
          <p:nvPr/>
        </p:nvSpPr>
        <p:spPr>
          <a:xfrm>
            <a:off x="845350" y="3698174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43FEE931-C2B7-4B4D-8B22-B205A9E9D0A0}"/>
              </a:ext>
            </a:extLst>
          </p:cNvPr>
          <p:cNvSpPr/>
          <p:nvPr/>
        </p:nvSpPr>
        <p:spPr>
          <a:xfrm>
            <a:off x="5191654" y="2340667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44" name="正方形/長方形 143">
            <a:extLst>
              <a:ext uri="{FF2B5EF4-FFF2-40B4-BE49-F238E27FC236}">
                <a16:creationId xmlns:a16="http://schemas.microsoft.com/office/drawing/2014/main" id="{4E9FBFDF-FC61-4461-A2B7-94106A194B9C}"/>
              </a:ext>
            </a:extLst>
          </p:cNvPr>
          <p:cNvSpPr/>
          <p:nvPr/>
        </p:nvSpPr>
        <p:spPr>
          <a:xfrm>
            <a:off x="5190146" y="255587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72" name="テキスト ボックス 285">
            <a:extLst>
              <a:ext uri="{FF2B5EF4-FFF2-40B4-BE49-F238E27FC236}">
                <a16:creationId xmlns:a16="http://schemas.microsoft.com/office/drawing/2014/main" id="{C2A2D753-570A-4F59-9C29-03FCFB3BD7FB}"/>
              </a:ext>
            </a:extLst>
          </p:cNvPr>
          <p:cNvSpPr txBox="1"/>
          <p:nvPr/>
        </p:nvSpPr>
        <p:spPr>
          <a:xfrm>
            <a:off x="5223276" y="2318722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5" name="テキスト ボックス 285">
            <a:extLst>
              <a:ext uri="{FF2B5EF4-FFF2-40B4-BE49-F238E27FC236}">
                <a16:creationId xmlns:a16="http://schemas.microsoft.com/office/drawing/2014/main" id="{118193B3-A31D-4F30-9D90-43B25D3AA61E}"/>
              </a:ext>
            </a:extLst>
          </p:cNvPr>
          <p:cNvSpPr txBox="1"/>
          <p:nvPr/>
        </p:nvSpPr>
        <p:spPr>
          <a:xfrm>
            <a:off x="5234499" y="254517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B0F5F32-45AF-43AA-48CF-50A0475506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0278" y="3135544"/>
            <a:ext cx="1305992" cy="309046"/>
          </a:xfrm>
          <a:prstGeom prst="rect">
            <a:avLst/>
          </a:prstGeom>
        </p:spPr>
      </p:pic>
      <p:pic>
        <p:nvPicPr>
          <p:cNvPr id="11" name="図 8">
            <a:extLst>
              <a:ext uri="{FF2B5EF4-FFF2-40B4-BE49-F238E27FC236}">
                <a16:creationId xmlns:a16="http://schemas.microsoft.com/office/drawing/2014/main" id="{B6E74D1F-D410-BC20-E2E3-E81EA795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219" y="2958078"/>
            <a:ext cx="1303133" cy="381033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2AA427B-5DEC-83AF-71EC-3952F8ADA9B7}"/>
              </a:ext>
            </a:extLst>
          </p:cNvPr>
          <p:cNvSpPr/>
          <p:nvPr/>
        </p:nvSpPr>
        <p:spPr>
          <a:xfrm>
            <a:off x="5190147" y="2779769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285">
            <a:extLst>
              <a:ext uri="{FF2B5EF4-FFF2-40B4-BE49-F238E27FC236}">
                <a16:creationId xmlns:a16="http://schemas.microsoft.com/office/drawing/2014/main" id="{C6869BBF-1D50-94E6-B74D-31542E23C1BE}"/>
              </a:ext>
            </a:extLst>
          </p:cNvPr>
          <p:cNvSpPr txBox="1"/>
          <p:nvPr/>
        </p:nvSpPr>
        <p:spPr>
          <a:xfrm>
            <a:off x="5234499" y="2769073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35">
            <a:extLst>
              <a:ext uri="{FF2B5EF4-FFF2-40B4-BE49-F238E27FC236}">
                <a16:creationId xmlns:a16="http://schemas.microsoft.com/office/drawing/2014/main" id="{EF9CFD1F-7CB6-BC5A-7460-09C288874EFE}"/>
              </a:ext>
            </a:extLst>
          </p:cNvPr>
          <p:cNvSpPr txBox="1"/>
          <p:nvPr/>
        </p:nvSpPr>
        <p:spPr>
          <a:xfrm>
            <a:off x="4615040" y="2970666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2A34847-F81C-901B-21B7-EA9BADEF7989}"/>
              </a:ext>
            </a:extLst>
          </p:cNvPr>
          <p:cNvSpPr/>
          <p:nvPr/>
        </p:nvSpPr>
        <p:spPr>
          <a:xfrm>
            <a:off x="5189835" y="300513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312F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51A9492-8A72-3924-5F10-950B5FC6FFB2}"/>
              </a:ext>
            </a:extLst>
          </p:cNvPr>
          <p:cNvSpPr/>
          <p:nvPr/>
        </p:nvSpPr>
        <p:spPr>
          <a:xfrm>
            <a:off x="5882327" y="2777194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30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39DCFAB-41C4-16EA-7741-C001CCD6EB9E}"/>
              </a:ext>
            </a:extLst>
          </p:cNvPr>
          <p:cNvSpPr txBox="1"/>
          <p:nvPr/>
        </p:nvSpPr>
        <p:spPr>
          <a:xfrm>
            <a:off x="537846" y="4101205"/>
            <a:ext cx="1706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4.Inner Q-Point Check</a:t>
            </a:r>
            <a:endParaRPr kumimoji="1" lang="ja-JP" altLang="en-US" sz="1100" dirty="0"/>
          </a:p>
        </p:txBody>
      </p:sp>
      <p:pic>
        <p:nvPicPr>
          <p:cNvPr id="30" name="รูปภาพ 3">
            <a:extLst>
              <a:ext uri="{FF2B5EF4-FFF2-40B4-BE49-F238E27FC236}">
                <a16:creationId xmlns:a16="http://schemas.microsoft.com/office/drawing/2014/main" id="{5DB217BD-58CD-75BF-8752-D532DDA9C55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2" y="4366985"/>
            <a:ext cx="1716979" cy="2217799"/>
          </a:xfrm>
          <a:prstGeom prst="rect">
            <a:avLst/>
          </a:prstGeom>
        </p:spPr>
      </p:pic>
      <p:pic>
        <p:nvPicPr>
          <p:cNvPr id="33" name="図 119">
            <a:extLst>
              <a:ext uri="{FF2B5EF4-FFF2-40B4-BE49-F238E27FC236}">
                <a16:creationId xmlns:a16="http://schemas.microsoft.com/office/drawing/2014/main" id="{8CBEAD82-9B97-B090-371B-930DE78D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59" y="4487089"/>
            <a:ext cx="1182132" cy="177846"/>
          </a:xfrm>
          <a:prstGeom prst="rect">
            <a:avLst/>
          </a:prstGeom>
        </p:spPr>
      </p:pic>
      <p:sp>
        <p:nvSpPr>
          <p:cNvPr id="34" name="テキスト ボックス 120">
            <a:extLst>
              <a:ext uri="{FF2B5EF4-FFF2-40B4-BE49-F238E27FC236}">
                <a16:creationId xmlns:a16="http://schemas.microsoft.com/office/drawing/2014/main" id="{F36771B4-83B3-73CE-DB1C-FC1F7978BDA3}"/>
              </a:ext>
            </a:extLst>
          </p:cNvPr>
          <p:cNvSpPr txBox="1"/>
          <p:nvPr/>
        </p:nvSpPr>
        <p:spPr>
          <a:xfrm>
            <a:off x="562511" y="445522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42" name="図 124">
            <a:extLst>
              <a:ext uri="{FF2B5EF4-FFF2-40B4-BE49-F238E27FC236}">
                <a16:creationId xmlns:a16="http://schemas.microsoft.com/office/drawing/2014/main" id="{BAA69BBE-3472-A770-6281-B9E4D0BAA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15" y="4702533"/>
            <a:ext cx="1492073" cy="1579717"/>
          </a:xfrm>
          <a:prstGeom prst="rect">
            <a:avLst/>
          </a:prstGeom>
        </p:spPr>
      </p:pic>
      <p:sp>
        <p:nvSpPr>
          <p:cNvPr id="43" name="テキスト ボックス 127">
            <a:extLst>
              <a:ext uri="{FF2B5EF4-FFF2-40B4-BE49-F238E27FC236}">
                <a16:creationId xmlns:a16="http://schemas.microsoft.com/office/drawing/2014/main" id="{1E2D655E-8355-D030-02B5-4EF10DC95121}"/>
              </a:ext>
            </a:extLst>
          </p:cNvPr>
          <p:cNvSpPr txBox="1"/>
          <p:nvPr/>
        </p:nvSpPr>
        <p:spPr>
          <a:xfrm>
            <a:off x="627901" y="631066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57D01761-4C3D-1577-E4B2-D06CA61E16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616846" y="6323540"/>
            <a:ext cx="369329" cy="250725"/>
          </a:xfrm>
          <a:prstGeom prst="rect">
            <a:avLst/>
          </a:prstGeom>
        </p:spPr>
      </p:pic>
      <p:sp>
        <p:nvSpPr>
          <p:cNvPr id="49" name="テキスト ボックス 135">
            <a:extLst>
              <a:ext uri="{FF2B5EF4-FFF2-40B4-BE49-F238E27FC236}">
                <a16:creationId xmlns:a16="http://schemas.microsoft.com/office/drawing/2014/main" id="{7876B012-F784-3FBD-A44D-356847BAB2AE}"/>
              </a:ext>
            </a:extLst>
          </p:cNvPr>
          <p:cNvSpPr txBox="1"/>
          <p:nvPr/>
        </p:nvSpPr>
        <p:spPr>
          <a:xfrm>
            <a:off x="520379" y="466788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26864EAB-DD9F-2BF4-4F4E-93943A82E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35" y="6361680"/>
            <a:ext cx="266258" cy="135957"/>
          </a:xfrm>
          <a:prstGeom prst="rect">
            <a:avLst/>
          </a:prstGeom>
        </p:spPr>
      </p:pic>
      <p:sp>
        <p:nvSpPr>
          <p:cNvPr id="51" name="テキスト ボックス 285">
            <a:extLst>
              <a:ext uri="{FF2B5EF4-FFF2-40B4-BE49-F238E27FC236}">
                <a16:creationId xmlns:a16="http://schemas.microsoft.com/office/drawing/2014/main" id="{0C1E474A-3713-F26A-9E73-70CE8008EA9E}"/>
              </a:ext>
            </a:extLst>
          </p:cNvPr>
          <p:cNvSpPr txBox="1"/>
          <p:nvPr/>
        </p:nvSpPr>
        <p:spPr>
          <a:xfrm>
            <a:off x="550508" y="631789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0" name="テキスト ボックス 127">
            <a:extLst>
              <a:ext uri="{FF2B5EF4-FFF2-40B4-BE49-F238E27FC236}">
                <a16:creationId xmlns:a16="http://schemas.microsoft.com/office/drawing/2014/main" id="{FDD5FE95-1DD7-4F1C-9C58-D9685A352159}"/>
              </a:ext>
            </a:extLst>
          </p:cNvPr>
          <p:cNvSpPr txBox="1"/>
          <p:nvPr/>
        </p:nvSpPr>
        <p:spPr>
          <a:xfrm>
            <a:off x="1819470" y="631134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1" name="図 340">
            <a:extLst>
              <a:ext uri="{FF2B5EF4-FFF2-40B4-BE49-F238E27FC236}">
                <a16:creationId xmlns:a16="http://schemas.microsoft.com/office/drawing/2014/main" id="{7480B6C6-13F1-42C6-AFD5-BBFB5FCF768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1808415" y="6324226"/>
            <a:ext cx="369329" cy="250725"/>
          </a:xfrm>
          <a:prstGeom prst="rect">
            <a:avLst/>
          </a:prstGeom>
        </p:spPr>
      </p:pic>
      <p:pic>
        <p:nvPicPr>
          <p:cNvPr id="342" name="図 341">
            <a:extLst>
              <a:ext uri="{FF2B5EF4-FFF2-40B4-BE49-F238E27FC236}">
                <a16:creationId xmlns:a16="http://schemas.microsoft.com/office/drawing/2014/main" id="{6CCF4668-CF18-4107-9725-CDF495EE9B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2904" y="6362366"/>
            <a:ext cx="266258" cy="135957"/>
          </a:xfrm>
          <a:prstGeom prst="rect">
            <a:avLst/>
          </a:prstGeom>
        </p:spPr>
      </p:pic>
      <p:sp>
        <p:nvSpPr>
          <p:cNvPr id="343" name="テキスト ボックス 285">
            <a:extLst>
              <a:ext uri="{FF2B5EF4-FFF2-40B4-BE49-F238E27FC236}">
                <a16:creationId xmlns:a16="http://schemas.microsoft.com/office/drawing/2014/main" id="{87175823-06DC-4675-AF36-462AE3F6BB88}"/>
              </a:ext>
            </a:extLst>
          </p:cNvPr>
          <p:cNvSpPr txBox="1"/>
          <p:nvPr/>
        </p:nvSpPr>
        <p:spPr>
          <a:xfrm>
            <a:off x="1742077" y="631857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5" name="図 344">
            <a:extLst>
              <a:ext uri="{FF2B5EF4-FFF2-40B4-BE49-F238E27FC236}">
                <a16:creationId xmlns:a16="http://schemas.microsoft.com/office/drawing/2014/main" id="{7241745C-8C03-47D2-ACF2-49DAA7FA72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696397" y="5485533"/>
            <a:ext cx="183806" cy="250725"/>
          </a:xfrm>
          <a:prstGeom prst="rect">
            <a:avLst/>
          </a:prstGeom>
        </p:spPr>
      </p:pic>
      <p:pic>
        <p:nvPicPr>
          <p:cNvPr id="346" name="図 345">
            <a:extLst>
              <a:ext uri="{FF2B5EF4-FFF2-40B4-BE49-F238E27FC236}">
                <a16:creationId xmlns:a16="http://schemas.microsoft.com/office/drawing/2014/main" id="{3DA89248-A653-44E1-A41F-0EC4A834F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523673"/>
            <a:ext cx="112166" cy="135957"/>
          </a:xfrm>
          <a:prstGeom prst="rect">
            <a:avLst/>
          </a:prstGeom>
        </p:spPr>
      </p:pic>
      <p:sp>
        <p:nvSpPr>
          <p:cNvPr id="347" name="テキスト ボックス 285">
            <a:extLst>
              <a:ext uri="{FF2B5EF4-FFF2-40B4-BE49-F238E27FC236}">
                <a16:creationId xmlns:a16="http://schemas.microsoft.com/office/drawing/2014/main" id="{A583D7E5-5218-4C8F-A450-D2F40C6B0754}"/>
              </a:ext>
            </a:extLst>
          </p:cNvPr>
          <p:cNvSpPr txBox="1"/>
          <p:nvPr/>
        </p:nvSpPr>
        <p:spPr>
          <a:xfrm>
            <a:off x="726579" y="552306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9" name="図 124">
            <a:extLst>
              <a:ext uri="{FF2B5EF4-FFF2-40B4-BE49-F238E27FC236}">
                <a16:creationId xmlns:a16="http://schemas.microsoft.com/office/drawing/2014/main" id="{D2A35EE0-5C62-7312-01F2-8F09D27C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97" y="4863650"/>
            <a:ext cx="1492073" cy="241737"/>
          </a:xfrm>
          <a:prstGeom prst="rect">
            <a:avLst/>
          </a:prstGeom>
        </p:spPr>
      </p:pic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F6A688-20EC-FD05-3D9C-EF4223A61104}"/>
              </a:ext>
            </a:extLst>
          </p:cNvPr>
          <p:cNvSpPr/>
          <p:nvPr/>
        </p:nvSpPr>
        <p:spPr>
          <a:xfrm>
            <a:off x="1117678" y="551162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78" name="テキスト ボックス 285">
            <a:extLst>
              <a:ext uri="{FF2B5EF4-FFF2-40B4-BE49-F238E27FC236}">
                <a16:creationId xmlns:a16="http://schemas.microsoft.com/office/drawing/2014/main" id="{7CE492F5-21F4-4271-4A3E-2DCE5CD83F81}"/>
              </a:ext>
            </a:extLst>
          </p:cNvPr>
          <p:cNvSpPr txBox="1"/>
          <p:nvPr/>
        </p:nvSpPr>
        <p:spPr>
          <a:xfrm>
            <a:off x="1162031" y="5500929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EB37B97A-2641-4E3A-546D-0159B383E1D8}"/>
              </a:ext>
            </a:extLst>
          </p:cNvPr>
          <p:cNvSpPr/>
          <p:nvPr/>
        </p:nvSpPr>
        <p:spPr>
          <a:xfrm>
            <a:off x="1115492" y="571569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1" name="テキスト ボックス 285">
            <a:extLst>
              <a:ext uri="{FF2B5EF4-FFF2-40B4-BE49-F238E27FC236}">
                <a16:creationId xmlns:a16="http://schemas.microsoft.com/office/drawing/2014/main" id="{CB0D8130-D333-EB55-0C85-2C7070207E1A}"/>
              </a:ext>
            </a:extLst>
          </p:cNvPr>
          <p:cNvSpPr txBox="1"/>
          <p:nvPr/>
        </p:nvSpPr>
        <p:spPr>
          <a:xfrm>
            <a:off x="1159845" y="570500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5971B131-6BBF-807C-EDAA-A3B2168DA9C4}"/>
              </a:ext>
            </a:extLst>
          </p:cNvPr>
          <p:cNvSpPr/>
          <p:nvPr/>
        </p:nvSpPr>
        <p:spPr>
          <a:xfrm>
            <a:off x="1115492" y="592626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4" name="テキスト ボックス 285">
            <a:extLst>
              <a:ext uri="{FF2B5EF4-FFF2-40B4-BE49-F238E27FC236}">
                <a16:creationId xmlns:a16="http://schemas.microsoft.com/office/drawing/2014/main" id="{69925598-5854-3D9F-BC75-97A25C98015E}"/>
              </a:ext>
            </a:extLst>
          </p:cNvPr>
          <p:cNvSpPr txBox="1"/>
          <p:nvPr/>
        </p:nvSpPr>
        <p:spPr>
          <a:xfrm>
            <a:off x="1159845" y="591556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9AC0EA9-8CEC-A208-D7CD-CE00A6973A15}"/>
              </a:ext>
            </a:extLst>
          </p:cNvPr>
          <p:cNvSpPr/>
          <p:nvPr/>
        </p:nvSpPr>
        <p:spPr>
          <a:xfrm>
            <a:off x="1117678" y="613162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87" name="テキスト ボックス 285">
            <a:extLst>
              <a:ext uri="{FF2B5EF4-FFF2-40B4-BE49-F238E27FC236}">
                <a16:creationId xmlns:a16="http://schemas.microsoft.com/office/drawing/2014/main" id="{A99F9995-B00A-2E01-93D2-CA5BC7AB4687}"/>
              </a:ext>
            </a:extLst>
          </p:cNvPr>
          <p:cNvSpPr txBox="1"/>
          <p:nvPr/>
        </p:nvSpPr>
        <p:spPr>
          <a:xfrm>
            <a:off x="1162031" y="612093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テキスト ボックス 135">
            <a:extLst>
              <a:ext uri="{FF2B5EF4-FFF2-40B4-BE49-F238E27FC236}">
                <a16:creationId xmlns:a16="http://schemas.microsoft.com/office/drawing/2014/main" id="{E65F56CD-AA98-0D3A-40C9-3C75F0A6F5E0}"/>
              </a:ext>
            </a:extLst>
          </p:cNvPr>
          <p:cNvSpPr txBox="1"/>
          <p:nvPr/>
        </p:nvSpPr>
        <p:spPr>
          <a:xfrm>
            <a:off x="565115" y="5345812"/>
            <a:ext cx="169948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Please select the number that matches the marking no.</a:t>
            </a:r>
            <a:endParaRPr kumimoji="1" lang="ja-JP" altLang="en-US" sz="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9" name="図 88">
            <a:extLst>
              <a:ext uri="{FF2B5EF4-FFF2-40B4-BE49-F238E27FC236}">
                <a16:creationId xmlns:a16="http://schemas.microsoft.com/office/drawing/2014/main" id="{8C419A6B-B1B5-BE4B-D298-220AF39384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591" r="7595" b="3165"/>
          <a:stretch/>
        </p:blipFill>
        <p:spPr>
          <a:xfrm>
            <a:off x="696397" y="5705548"/>
            <a:ext cx="183806" cy="236250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04B15310-C412-1294-6D83-0F99008E7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729213"/>
            <a:ext cx="112166" cy="135957"/>
          </a:xfrm>
          <a:prstGeom prst="rect">
            <a:avLst/>
          </a:prstGeom>
        </p:spPr>
      </p:pic>
      <p:sp>
        <p:nvSpPr>
          <p:cNvPr id="94" name="テキスト ボックス 285">
            <a:extLst>
              <a:ext uri="{FF2B5EF4-FFF2-40B4-BE49-F238E27FC236}">
                <a16:creationId xmlns:a16="http://schemas.microsoft.com/office/drawing/2014/main" id="{14F8846B-D6B0-DA4F-5900-903A024BFEC6}"/>
              </a:ext>
            </a:extLst>
          </p:cNvPr>
          <p:cNvSpPr txBox="1"/>
          <p:nvPr/>
        </p:nvSpPr>
        <p:spPr>
          <a:xfrm>
            <a:off x="726579" y="572860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8AD6E9A5-5E34-9CC0-7215-864F5AF3B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591" r="7595" b="3165"/>
          <a:stretch/>
        </p:blipFill>
        <p:spPr>
          <a:xfrm>
            <a:off x="696397" y="5907804"/>
            <a:ext cx="183806" cy="23625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84ED2481-01EA-8ACE-9B5B-F597B79272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885" y="5931469"/>
            <a:ext cx="112166" cy="135957"/>
          </a:xfrm>
          <a:prstGeom prst="rect">
            <a:avLst/>
          </a:prstGeom>
        </p:spPr>
      </p:pic>
      <p:sp>
        <p:nvSpPr>
          <p:cNvPr id="108" name="テキスト ボックス 285">
            <a:extLst>
              <a:ext uri="{FF2B5EF4-FFF2-40B4-BE49-F238E27FC236}">
                <a16:creationId xmlns:a16="http://schemas.microsoft.com/office/drawing/2014/main" id="{F593AB78-D447-6DCB-96EC-04811AB90C07}"/>
              </a:ext>
            </a:extLst>
          </p:cNvPr>
          <p:cNvSpPr txBox="1"/>
          <p:nvPr/>
        </p:nvSpPr>
        <p:spPr>
          <a:xfrm>
            <a:off x="726579" y="5930860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109" name="図 108">
            <a:extLst>
              <a:ext uri="{FF2B5EF4-FFF2-40B4-BE49-F238E27FC236}">
                <a16:creationId xmlns:a16="http://schemas.microsoft.com/office/drawing/2014/main" id="{FAE22A17-DF11-FE1F-9D27-CF6D5FB924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591" r="7595" b="12148"/>
          <a:stretch/>
        </p:blipFill>
        <p:spPr>
          <a:xfrm>
            <a:off x="696685" y="6107399"/>
            <a:ext cx="183806" cy="212991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18BAF762-FCE9-BB9C-C861-42F60138F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73" y="6131064"/>
            <a:ext cx="112166" cy="135957"/>
          </a:xfrm>
          <a:prstGeom prst="rect">
            <a:avLst/>
          </a:prstGeom>
        </p:spPr>
      </p:pic>
      <p:sp>
        <p:nvSpPr>
          <p:cNvPr id="118" name="テキスト ボックス 285">
            <a:extLst>
              <a:ext uri="{FF2B5EF4-FFF2-40B4-BE49-F238E27FC236}">
                <a16:creationId xmlns:a16="http://schemas.microsoft.com/office/drawing/2014/main" id="{0C45BA7B-E275-6826-EEBF-90ED407F4E84}"/>
              </a:ext>
            </a:extLst>
          </p:cNvPr>
          <p:cNvSpPr txBox="1"/>
          <p:nvPr/>
        </p:nvSpPr>
        <p:spPr>
          <a:xfrm>
            <a:off x="726867" y="6130455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127">
            <a:extLst>
              <a:ext uri="{FF2B5EF4-FFF2-40B4-BE49-F238E27FC236}">
                <a16:creationId xmlns:a16="http://schemas.microsoft.com/office/drawing/2014/main" id="{51439F9A-6E97-7335-0987-F603F7F6EBAF}"/>
              </a:ext>
            </a:extLst>
          </p:cNvPr>
          <p:cNvSpPr txBox="1"/>
          <p:nvPr/>
        </p:nvSpPr>
        <p:spPr>
          <a:xfrm>
            <a:off x="1426966" y="631187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9DBA3B06-9F4B-EF67-DB00-5821B94F10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1415911" y="6324750"/>
            <a:ext cx="369329" cy="250725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214D116-377F-7E69-6239-0765041D6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0400" y="6362890"/>
            <a:ext cx="266258" cy="135957"/>
          </a:xfrm>
          <a:prstGeom prst="rect">
            <a:avLst/>
          </a:prstGeom>
        </p:spPr>
      </p:pic>
      <p:sp>
        <p:nvSpPr>
          <p:cNvPr id="52" name="テキスト ボックス 285">
            <a:extLst>
              <a:ext uri="{FF2B5EF4-FFF2-40B4-BE49-F238E27FC236}">
                <a16:creationId xmlns:a16="http://schemas.microsoft.com/office/drawing/2014/main" id="{A7C01D1C-834C-6A91-D272-E9E93B4A52F3}"/>
              </a:ext>
            </a:extLst>
          </p:cNvPr>
          <p:cNvSpPr txBox="1"/>
          <p:nvPr/>
        </p:nvSpPr>
        <p:spPr>
          <a:xfrm>
            <a:off x="1349573" y="631910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127">
            <a:extLst>
              <a:ext uri="{FF2B5EF4-FFF2-40B4-BE49-F238E27FC236}">
                <a16:creationId xmlns:a16="http://schemas.microsoft.com/office/drawing/2014/main" id="{91A672B5-2901-78E2-BC67-91213C7BA059}"/>
              </a:ext>
            </a:extLst>
          </p:cNvPr>
          <p:cNvSpPr txBox="1"/>
          <p:nvPr/>
        </p:nvSpPr>
        <p:spPr>
          <a:xfrm>
            <a:off x="1034077" y="630861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5" name="図 64">
            <a:extLst>
              <a:ext uri="{FF2B5EF4-FFF2-40B4-BE49-F238E27FC236}">
                <a16:creationId xmlns:a16="http://schemas.microsoft.com/office/drawing/2014/main" id="{4523F52B-D484-A124-8223-612F08996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1023022" y="6321493"/>
            <a:ext cx="369329" cy="25072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93D6B9A6-17F6-882F-3B87-9A1E0E7B68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7511" y="6359633"/>
            <a:ext cx="266258" cy="135957"/>
          </a:xfrm>
          <a:prstGeom prst="rect">
            <a:avLst/>
          </a:prstGeom>
        </p:spPr>
      </p:pic>
      <p:sp>
        <p:nvSpPr>
          <p:cNvPr id="67" name="テキスト ボックス 285">
            <a:extLst>
              <a:ext uri="{FF2B5EF4-FFF2-40B4-BE49-F238E27FC236}">
                <a16:creationId xmlns:a16="http://schemas.microsoft.com/office/drawing/2014/main" id="{8CCF887F-D3EB-4A1D-E06E-7753A5C379FD}"/>
              </a:ext>
            </a:extLst>
          </p:cNvPr>
          <p:cNvSpPr txBox="1"/>
          <p:nvPr/>
        </p:nvSpPr>
        <p:spPr>
          <a:xfrm>
            <a:off x="956684" y="631584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51" name="Picture 2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120" y="6905663"/>
            <a:ext cx="1666322" cy="2232309"/>
          </a:xfrm>
          <a:prstGeom prst="rect">
            <a:avLst/>
          </a:prstGeom>
        </p:spPr>
      </p:pic>
      <p:pic>
        <p:nvPicPr>
          <p:cNvPr id="55" name="図 3">
            <a:extLst>
              <a:ext uri="{FF2B5EF4-FFF2-40B4-BE49-F238E27FC236}">
                <a16:creationId xmlns:a16="http://schemas.microsoft.com/office/drawing/2014/main" id="{CB70F047-5E0F-E2FC-DADC-E6FDE2E71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115" y="2396254"/>
            <a:ext cx="1317401" cy="264528"/>
          </a:xfrm>
          <a:prstGeom prst="rect">
            <a:avLst/>
          </a:prstGeom>
        </p:spPr>
      </p:pic>
      <p:pic>
        <p:nvPicPr>
          <p:cNvPr id="56" name="図 129">
            <a:extLst>
              <a:ext uri="{FF2B5EF4-FFF2-40B4-BE49-F238E27FC236}">
                <a16:creationId xmlns:a16="http://schemas.microsoft.com/office/drawing/2014/main" id="{98AD1D06-3828-4576-893B-F92EF0D82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965" y="2370053"/>
            <a:ext cx="177505" cy="257033"/>
          </a:xfrm>
          <a:prstGeom prst="rect">
            <a:avLst/>
          </a:prstGeom>
        </p:spPr>
      </p:pic>
      <p:pic>
        <p:nvPicPr>
          <p:cNvPr id="455" name="図 129">
            <a:extLst>
              <a:ext uri="{FF2B5EF4-FFF2-40B4-BE49-F238E27FC236}">
                <a16:creationId xmlns:a16="http://schemas.microsoft.com/office/drawing/2014/main" id="{AEE0D68C-8227-461A-AE74-69FDB15EA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9799" y="2270308"/>
            <a:ext cx="1384436" cy="429900"/>
          </a:xfrm>
          <a:prstGeom prst="rect">
            <a:avLst/>
          </a:prstGeom>
        </p:spPr>
      </p:pic>
      <p:pic>
        <p:nvPicPr>
          <p:cNvPr id="457" name="Picture 456">
            <a:extLst>
              <a:ext uri="{FF2B5EF4-FFF2-40B4-BE49-F238E27FC236}">
                <a16:creationId xmlns:a16="http://schemas.microsoft.com/office/drawing/2014/main" id="{DBE4A7FE-4A7A-C844-7708-8FB362EBC3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2183" y="2214120"/>
            <a:ext cx="1217808" cy="276087"/>
          </a:xfrm>
          <a:prstGeom prst="rect">
            <a:avLst/>
          </a:prstGeom>
        </p:spPr>
      </p:pic>
      <p:pic>
        <p:nvPicPr>
          <p:cNvPr id="458" name="Picture 457">
            <a:extLst>
              <a:ext uri="{FF2B5EF4-FFF2-40B4-BE49-F238E27FC236}">
                <a16:creationId xmlns:a16="http://schemas.microsoft.com/office/drawing/2014/main" id="{4EAB5F4E-9B1E-E0DF-D892-5E0C6DA31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874" y="2512786"/>
            <a:ext cx="1217808" cy="276087"/>
          </a:xfrm>
          <a:prstGeom prst="rect">
            <a:avLst/>
          </a:prstGeom>
        </p:spPr>
      </p:pic>
      <p:pic>
        <p:nvPicPr>
          <p:cNvPr id="466" name="Picture 465">
            <a:extLst>
              <a:ext uri="{FF2B5EF4-FFF2-40B4-BE49-F238E27FC236}">
                <a16:creationId xmlns:a16="http://schemas.microsoft.com/office/drawing/2014/main" id="{6993665A-F0AA-5D88-0C3C-10C86AE7A8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874" y="2805027"/>
            <a:ext cx="1217808" cy="276087"/>
          </a:xfrm>
          <a:prstGeom prst="rect">
            <a:avLst/>
          </a:prstGeom>
        </p:spPr>
      </p:pic>
      <p:pic>
        <p:nvPicPr>
          <p:cNvPr id="479" name="Picture 478">
            <a:extLst>
              <a:ext uri="{FF2B5EF4-FFF2-40B4-BE49-F238E27FC236}">
                <a16:creationId xmlns:a16="http://schemas.microsoft.com/office/drawing/2014/main" id="{8F7AAD35-F91D-329C-782E-FE46DEFA4B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200" y="3101621"/>
            <a:ext cx="1217808" cy="276087"/>
          </a:xfrm>
          <a:prstGeom prst="rect">
            <a:avLst/>
          </a:prstGeom>
        </p:spPr>
      </p:pic>
      <p:pic>
        <p:nvPicPr>
          <p:cNvPr id="480" name="Picture 479">
            <a:extLst>
              <a:ext uri="{FF2B5EF4-FFF2-40B4-BE49-F238E27FC236}">
                <a16:creationId xmlns:a16="http://schemas.microsoft.com/office/drawing/2014/main" id="{D1E49465-9C56-269C-97F8-30F73D6FD7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2065" y="3395308"/>
            <a:ext cx="1217808" cy="276087"/>
          </a:xfrm>
          <a:prstGeom prst="rect">
            <a:avLst/>
          </a:prstGeom>
        </p:spPr>
      </p:pic>
      <p:pic>
        <p:nvPicPr>
          <p:cNvPr id="481" name="Picture 480">
            <a:extLst>
              <a:ext uri="{FF2B5EF4-FFF2-40B4-BE49-F238E27FC236}">
                <a16:creationId xmlns:a16="http://schemas.microsoft.com/office/drawing/2014/main" id="{BCAB32AC-D981-0B46-8A88-0A8765183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9464" y="3697294"/>
            <a:ext cx="1217808" cy="276087"/>
          </a:xfrm>
          <a:prstGeom prst="rect">
            <a:avLst/>
          </a:prstGeom>
        </p:spPr>
      </p:pic>
      <p:sp>
        <p:nvSpPr>
          <p:cNvPr id="482" name="テキスト ボックス 14">
            <a:extLst>
              <a:ext uri="{FF2B5EF4-FFF2-40B4-BE49-F238E27FC236}">
                <a16:creationId xmlns:a16="http://schemas.microsoft.com/office/drawing/2014/main" id="{5CC64D88-6799-493C-ABE0-5BB44CF04095}"/>
              </a:ext>
            </a:extLst>
          </p:cNvPr>
          <p:cNvSpPr txBox="1"/>
          <p:nvPr/>
        </p:nvSpPr>
        <p:spPr>
          <a:xfrm>
            <a:off x="2831744" y="2239680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Receiving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3" name="テキスト ボックス 51">
            <a:extLst>
              <a:ext uri="{FF2B5EF4-FFF2-40B4-BE49-F238E27FC236}">
                <a16:creationId xmlns:a16="http://schemas.microsoft.com/office/drawing/2014/main" id="{780B7747-A459-42AB-A774-E14E81E67A53}"/>
              </a:ext>
            </a:extLst>
          </p:cNvPr>
          <p:cNvSpPr txBox="1"/>
          <p:nvPr/>
        </p:nvSpPr>
        <p:spPr>
          <a:xfrm>
            <a:off x="2764542" y="2547444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4" name="テキスト ボックス 51">
            <a:extLst>
              <a:ext uri="{FF2B5EF4-FFF2-40B4-BE49-F238E27FC236}">
                <a16:creationId xmlns:a16="http://schemas.microsoft.com/office/drawing/2014/main" id="{2FF7B2FF-9A7C-2F83-9A8D-E7CA2C75719A}"/>
              </a:ext>
            </a:extLst>
          </p:cNvPr>
          <p:cNvSpPr txBox="1"/>
          <p:nvPr/>
        </p:nvSpPr>
        <p:spPr>
          <a:xfrm>
            <a:off x="2760394" y="3719403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App Close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6" name="テキスト ボックス 51">
            <a:extLst>
              <a:ext uri="{FF2B5EF4-FFF2-40B4-BE49-F238E27FC236}">
                <a16:creationId xmlns:a16="http://schemas.microsoft.com/office/drawing/2014/main" id="{6FE91ED6-D786-B17E-AA6C-3B59EE2EA290}"/>
              </a:ext>
            </a:extLst>
          </p:cNvPr>
          <p:cNvSpPr txBox="1"/>
          <p:nvPr/>
        </p:nvSpPr>
        <p:spPr>
          <a:xfrm>
            <a:off x="2776113" y="3131672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7" name="テキスト ボックス 51">
            <a:extLst>
              <a:ext uri="{FF2B5EF4-FFF2-40B4-BE49-F238E27FC236}">
                <a16:creationId xmlns:a16="http://schemas.microsoft.com/office/drawing/2014/main" id="{716744CC-C99E-BE32-D446-83039E736FBD}"/>
              </a:ext>
            </a:extLst>
          </p:cNvPr>
          <p:cNvSpPr txBox="1"/>
          <p:nvPr/>
        </p:nvSpPr>
        <p:spPr>
          <a:xfrm>
            <a:off x="2760394" y="3424925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8" name="テキスト ボックス 51">
            <a:extLst>
              <a:ext uri="{FF2B5EF4-FFF2-40B4-BE49-F238E27FC236}">
                <a16:creationId xmlns:a16="http://schemas.microsoft.com/office/drawing/2014/main" id="{EC7F5C32-1FD4-9B49-BE16-874D55388D40}"/>
              </a:ext>
            </a:extLst>
          </p:cNvPr>
          <p:cNvSpPr txBox="1"/>
          <p:nvPr/>
        </p:nvSpPr>
        <p:spPr>
          <a:xfrm>
            <a:off x="2776112" y="2830758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Inner Packing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9" name="テキスト ボックス 135">
            <a:extLst>
              <a:ext uri="{FF2B5EF4-FFF2-40B4-BE49-F238E27FC236}">
                <a16:creationId xmlns:a16="http://schemas.microsoft.com/office/drawing/2014/main" id="{427A9618-69A3-6470-92CC-0AAD56E82E30}"/>
              </a:ext>
            </a:extLst>
          </p:cNvPr>
          <p:cNvSpPr txBox="1"/>
          <p:nvPr/>
        </p:nvSpPr>
        <p:spPr>
          <a:xfrm>
            <a:off x="4719998" y="3292513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5" name="テキスト ボックス 135">
            <a:extLst>
              <a:ext uri="{FF2B5EF4-FFF2-40B4-BE49-F238E27FC236}">
                <a16:creationId xmlns:a16="http://schemas.microsoft.com/office/drawing/2014/main" id="{623F7182-AF98-4000-42CE-22FD82E9B56D}"/>
              </a:ext>
            </a:extLst>
          </p:cNvPr>
          <p:cNvSpPr txBox="1"/>
          <p:nvPr/>
        </p:nvSpPr>
        <p:spPr>
          <a:xfrm>
            <a:off x="542273" y="4840177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0" name="テキスト ボックス 135">
            <a:extLst>
              <a:ext uri="{FF2B5EF4-FFF2-40B4-BE49-F238E27FC236}">
                <a16:creationId xmlns:a16="http://schemas.microsoft.com/office/drawing/2014/main" id="{81E955C3-2D0B-43A3-039C-45B4B143C8F7}"/>
              </a:ext>
            </a:extLst>
          </p:cNvPr>
          <p:cNvSpPr txBox="1"/>
          <p:nvPr/>
        </p:nvSpPr>
        <p:spPr>
          <a:xfrm>
            <a:off x="1434218" y="4831387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1" name="正方形/長方形 15">
            <a:extLst>
              <a:ext uri="{FF2B5EF4-FFF2-40B4-BE49-F238E27FC236}">
                <a16:creationId xmlns:a16="http://schemas.microsoft.com/office/drawing/2014/main" id="{97F65D21-036C-F8A5-70FB-611BAA2C6A92}"/>
              </a:ext>
            </a:extLst>
          </p:cNvPr>
          <p:cNvSpPr/>
          <p:nvPr/>
        </p:nvSpPr>
        <p:spPr>
          <a:xfrm>
            <a:off x="1117069" y="4874647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92" name="テキスト ボックス 285">
            <a:extLst>
              <a:ext uri="{FF2B5EF4-FFF2-40B4-BE49-F238E27FC236}">
                <a16:creationId xmlns:a16="http://schemas.microsoft.com/office/drawing/2014/main" id="{636FDE6C-3F4F-BE5B-5603-D58DB253599F}"/>
              </a:ext>
            </a:extLst>
          </p:cNvPr>
          <p:cNvSpPr txBox="1"/>
          <p:nvPr/>
        </p:nvSpPr>
        <p:spPr>
          <a:xfrm>
            <a:off x="1161421" y="4863951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6" name="テキスト ボックス 135">
            <a:extLst>
              <a:ext uri="{FF2B5EF4-FFF2-40B4-BE49-F238E27FC236}">
                <a16:creationId xmlns:a16="http://schemas.microsoft.com/office/drawing/2014/main" id="{2C3B76FD-A956-5675-596F-1B4555D2D0A2}"/>
              </a:ext>
            </a:extLst>
          </p:cNvPr>
          <p:cNvSpPr txBox="1"/>
          <p:nvPr/>
        </p:nvSpPr>
        <p:spPr>
          <a:xfrm>
            <a:off x="541962" y="506554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7" name="正方形/長方形 20">
            <a:extLst>
              <a:ext uri="{FF2B5EF4-FFF2-40B4-BE49-F238E27FC236}">
                <a16:creationId xmlns:a16="http://schemas.microsoft.com/office/drawing/2014/main" id="{F9DA1400-6390-2374-D48D-0BDEFF67EADC}"/>
              </a:ext>
            </a:extLst>
          </p:cNvPr>
          <p:cNvSpPr/>
          <p:nvPr/>
        </p:nvSpPr>
        <p:spPr>
          <a:xfrm>
            <a:off x="1116757" y="510001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312F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98" name="正方形/長方形 22">
            <a:extLst>
              <a:ext uri="{FF2B5EF4-FFF2-40B4-BE49-F238E27FC236}">
                <a16:creationId xmlns:a16="http://schemas.microsoft.com/office/drawing/2014/main" id="{F4506A88-2844-B526-819A-DD4C0E651A27}"/>
              </a:ext>
            </a:extLst>
          </p:cNvPr>
          <p:cNvSpPr/>
          <p:nvPr/>
        </p:nvSpPr>
        <p:spPr>
          <a:xfrm>
            <a:off x="1809249" y="4872072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30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127">
            <a:extLst>
              <a:ext uri="{FF2B5EF4-FFF2-40B4-BE49-F238E27FC236}">
                <a16:creationId xmlns:a16="http://schemas.microsoft.com/office/drawing/2014/main" id="{A3897ED3-796E-EA67-35D8-C791CFC3564A}"/>
              </a:ext>
            </a:extLst>
          </p:cNvPr>
          <p:cNvSpPr txBox="1"/>
          <p:nvPr/>
        </p:nvSpPr>
        <p:spPr>
          <a:xfrm>
            <a:off x="4677241" y="376560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0" name="図 44">
            <a:extLst>
              <a:ext uri="{FF2B5EF4-FFF2-40B4-BE49-F238E27FC236}">
                <a16:creationId xmlns:a16="http://schemas.microsoft.com/office/drawing/2014/main" id="{C0B83907-B26C-30B0-51AA-606259994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4666186" y="3778483"/>
            <a:ext cx="369329" cy="250725"/>
          </a:xfrm>
          <a:prstGeom prst="rect">
            <a:avLst/>
          </a:prstGeom>
        </p:spPr>
      </p:pic>
      <p:pic>
        <p:nvPicPr>
          <p:cNvPr id="101" name="図 49">
            <a:extLst>
              <a:ext uri="{FF2B5EF4-FFF2-40B4-BE49-F238E27FC236}">
                <a16:creationId xmlns:a16="http://schemas.microsoft.com/office/drawing/2014/main" id="{CD32D1C5-31C2-B287-9120-44FD617726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0675" y="3816623"/>
            <a:ext cx="266258" cy="135957"/>
          </a:xfrm>
          <a:prstGeom prst="rect">
            <a:avLst/>
          </a:prstGeom>
        </p:spPr>
      </p:pic>
      <p:sp>
        <p:nvSpPr>
          <p:cNvPr id="102" name="テキスト ボックス 285">
            <a:extLst>
              <a:ext uri="{FF2B5EF4-FFF2-40B4-BE49-F238E27FC236}">
                <a16:creationId xmlns:a16="http://schemas.microsoft.com/office/drawing/2014/main" id="{E959D2F6-8CB9-50DA-68A9-D56DA2CE3528}"/>
              </a:ext>
            </a:extLst>
          </p:cNvPr>
          <p:cNvSpPr txBox="1"/>
          <p:nvPr/>
        </p:nvSpPr>
        <p:spPr>
          <a:xfrm>
            <a:off x="4599848" y="3772834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" name="テキスト ボックス 127">
            <a:extLst>
              <a:ext uri="{FF2B5EF4-FFF2-40B4-BE49-F238E27FC236}">
                <a16:creationId xmlns:a16="http://schemas.microsoft.com/office/drawing/2014/main" id="{F21A1146-27C6-CF54-40EC-2FA0CD5CA5EA}"/>
              </a:ext>
            </a:extLst>
          </p:cNvPr>
          <p:cNvSpPr txBox="1"/>
          <p:nvPr/>
        </p:nvSpPr>
        <p:spPr>
          <a:xfrm>
            <a:off x="5868810" y="376629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4" name="図 340">
            <a:extLst>
              <a:ext uri="{FF2B5EF4-FFF2-40B4-BE49-F238E27FC236}">
                <a16:creationId xmlns:a16="http://schemas.microsoft.com/office/drawing/2014/main" id="{36347BC4-92FD-615E-3FCA-BFDF6010E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857755" y="3779169"/>
            <a:ext cx="369329" cy="250725"/>
          </a:xfrm>
          <a:prstGeom prst="rect">
            <a:avLst/>
          </a:prstGeom>
        </p:spPr>
      </p:pic>
      <p:pic>
        <p:nvPicPr>
          <p:cNvPr id="110" name="図 341">
            <a:extLst>
              <a:ext uri="{FF2B5EF4-FFF2-40B4-BE49-F238E27FC236}">
                <a16:creationId xmlns:a16="http://schemas.microsoft.com/office/drawing/2014/main" id="{A4D8CC9F-9587-C4F8-6E4D-18C5826B1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2244" y="3817309"/>
            <a:ext cx="266258" cy="135957"/>
          </a:xfrm>
          <a:prstGeom prst="rect">
            <a:avLst/>
          </a:prstGeom>
        </p:spPr>
      </p:pic>
      <p:sp>
        <p:nvSpPr>
          <p:cNvPr id="111" name="テキスト ボックス 285">
            <a:extLst>
              <a:ext uri="{FF2B5EF4-FFF2-40B4-BE49-F238E27FC236}">
                <a16:creationId xmlns:a16="http://schemas.microsoft.com/office/drawing/2014/main" id="{1879550D-94C2-1B62-4A04-194A12CB4732}"/>
              </a:ext>
            </a:extLst>
          </p:cNvPr>
          <p:cNvSpPr txBox="1"/>
          <p:nvPr/>
        </p:nvSpPr>
        <p:spPr>
          <a:xfrm>
            <a:off x="5791417" y="377352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" name="テキスト ボックス 127">
            <a:extLst>
              <a:ext uri="{FF2B5EF4-FFF2-40B4-BE49-F238E27FC236}">
                <a16:creationId xmlns:a16="http://schemas.microsoft.com/office/drawing/2014/main" id="{A60DC23F-73BE-6E1F-26EA-055BDC71ED85}"/>
              </a:ext>
            </a:extLst>
          </p:cNvPr>
          <p:cNvSpPr txBox="1"/>
          <p:nvPr/>
        </p:nvSpPr>
        <p:spPr>
          <a:xfrm>
            <a:off x="5476306" y="376681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3" name="図 46">
            <a:extLst>
              <a:ext uri="{FF2B5EF4-FFF2-40B4-BE49-F238E27FC236}">
                <a16:creationId xmlns:a16="http://schemas.microsoft.com/office/drawing/2014/main" id="{B940AFCB-963B-EBA0-A55A-A155A49090E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465251" y="3779693"/>
            <a:ext cx="369329" cy="250725"/>
          </a:xfrm>
          <a:prstGeom prst="rect">
            <a:avLst/>
          </a:prstGeom>
        </p:spPr>
      </p:pic>
      <p:pic>
        <p:nvPicPr>
          <p:cNvPr id="117" name="図 47">
            <a:extLst>
              <a:ext uri="{FF2B5EF4-FFF2-40B4-BE49-F238E27FC236}">
                <a16:creationId xmlns:a16="http://schemas.microsoft.com/office/drawing/2014/main" id="{0906CBE4-9E7F-9397-74B7-D29A04D447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740" y="3817833"/>
            <a:ext cx="266258" cy="135957"/>
          </a:xfrm>
          <a:prstGeom prst="rect">
            <a:avLst/>
          </a:prstGeom>
        </p:spPr>
      </p:pic>
      <p:sp>
        <p:nvSpPr>
          <p:cNvPr id="120" name="テキスト ボックス 285">
            <a:extLst>
              <a:ext uri="{FF2B5EF4-FFF2-40B4-BE49-F238E27FC236}">
                <a16:creationId xmlns:a16="http://schemas.microsoft.com/office/drawing/2014/main" id="{A2346D7E-CF44-FD1D-64F4-023D7275E87D}"/>
              </a:ext>
            </a:extLst>
          </p:cNvPr>
          <p:cNvSpPr txBox="1"/>
          <p:nvPr/>
        </p:nvSpPr>
        <p:spPr>
          <a:xfrm>
            <a:off x="5398913" y="377404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" name="テキスト ボックス 127">
            <a:extLst>
              <a:ext uri="{FF2B5EF4-FFF2-40B4-BE49-F238E27FC236}">
                <a16:creationId xmlns:a16="http://schemas.microsoft.com/office/drawing/2014/main" id="{76A0A11F-A079-A4E1-8A8F-83ECE684D74D}"/>
              </a:ext>
            </a:extLst>
          </p:cNvPr>
          <p:cNvSpPr txBox="1"/>
          <p:nvPr/>
        </p:nvSpPr>
        <p:spPr>
          <a:xfrm>
            <a:off x="5083417" y="376355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4" name="図 64">
            <a:extLst>
              <a:ext uri="{FF2B5EF4-FFF2-40B4-BE49-F238E27FC236}">
                <a16:creationId xmlns:a16="http://schemas.microsoft.com/office/drawing/2014/main" id="{5AA1DABD-E00B-B804-443D-1DEEDECED0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072362" y="3776436"/>
            <a:ext cx="369329" cy="250725"/>
          </a:xfrm>
          <a:prstGeom prst="rect">
            <a:avLst/>
          </a:prstGeom>
        </p:spPr>
      </p:pic>
      <p:pic>
        <p:nvPicPr>
          <p:cNvPr id="125" name="図 65">
            <a:extLst>
              <a:ext uri="{FF2B5EF4-FFF2-40B4-BE49-F238E27FC236}">
                <a16:creationId xmlns:a16="http://schemas.microsoft.com/office/drawing/2014/main" id="{AA324609-13BB-C82E-7593-1AFC24661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6851" y="3814576"/>
            <a:ext cx="266258" cy="135957"/>
          </a:xfrm>
          <a:prstGeom prst="rect">
            <a:avLst/>
          </a:prstGeom>
        </p:spPr>
      </p:pic>
      <p:sp>
        <p:nvSpPr>
          <p:cNvPr id="128" name="テキスト ボックス 285">
            <a:extLst>
              <a:ext uri="{FF2B5EF4-FFF2-40B4-BE49-F238E27FC236}">
                <a16:creationId xmlns:a16="http://schemas.microsoft.com/office/drawing/2014/main" id="{9E027466-349D-5E8E-B768-AE21A67F412E}"/>
              </a:ext>
            </a:extLst>
          </p:cNvPr>
          <p:cNvSpPr txBox="1"/>
          <p:nvPr/>
        </p:nvSpPr>
        <p:spPr>
          <a:xfrm>
            <a:off x="5006024" y="377078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รูปภาพ 3">
            <a:extLst>
              <a:ext uri="{FF2B5EF4-FFF2-40B4-BE49-F238E27FC236}">
                <a16:creationId xmlns:a16="http://schemas.microsoft.com/office/drawing/2014/main" id="{862C0E07-DB8F-4A0F-5FE5-547B5DFD77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62" y="4362815"/>
            <a:ext cx="1716979" cy="2217799"/>
          </a:xfrm>
          <a:prstGeom prst="rect">
            <a:avLst/>
          </a:prstGeom>
        </p:spPr>
      </p:pic>
      <p:pic>
        <p:nvPicPr>
          <p:cNvPr id="6" name="図 119">
            <a:extLst>
              <a:ext uri="{FF2B5EF4-FFF2-40B4-BE49-F238E27FC236}">
                <a16:creationId xmlns:a16="http://schemas.microsoft.com/office/drawing/2014/main" id="{0B8807BD-9918-192D-5104-0C064B97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109" y="4482919"/>
            <a:ext cx="1182132" cy="177846"/>
          </a:xfrm>
          <a:prstGeom prst="rect">
            <a:avLst/>
          </a:prstGeom>
        </p:spPr>
      </p:pic>
      <p:sp>
        <p:nvSpPr>
          <p:cNvPr id="8" name="テキスト ボックス 120">
            <a:extLst>
              <a:ext uri="{FF2B5EF4-FFF2-40B4-BE49-F238E27FC236}">
                <a16:creationId xmlns:a16="http://schemas.microsoft.com/office/drawing/2014/main" id="{A5C688AC-CA7A-64C8-5CA6-4C2FAD26725D}"/>
              </a:ext>
            </a:extLst>
          </p:cNvPr>
          <p:cNvSpPr txBox="1"/>
          <p:nvPr/>
        </p:nvSpPr>
        <p:spPr>
          <a:xfrm>
            <a:off x="2587361" y="4451056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9" name="図 124">
            <a:extLst>
              <a:ext uri="{FF2B5EF4-FFF2-40B4-BE49-F238E27FC236}">
                <a16:creationId xmlns:a16="http://schemas.microsoft.com/office/drawing/2014/main" id="{84F442C3-B26A-CEC2-0562-A30153E9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65" y="4698363"/>
            <a:ext cx="1492073" cy="1579717"/>
          </a:xfrm>
          <a:prstGeom prst="rect">
            <a:avLst/>
          </a:prstGeom>
        </p:spPr>
      </p:pic>
      <p:sp>
        <p:nvSpPr>
          <p:cNvPr id="12" name="テキスト ボックス 127">
            <a:extLst>
              <a:ext uri="{FF2B5EF4-FFF2-40B4-BE49-F238E27FC236}">
                <a16:creationId xmlns:a16="http://schemas.microsoft.com/office/drawing/2014/main" id="{21B24E21-9831-D4C9-0F71-EF1F53E414BB}"/>
              </a:ext>
            </a:extLst>
          </p:cNvPr>
          <p:cNvSpPr txBox="1"/>
          <p:nvPr/>
        </p:nvSpPr>
        <p:spPr>
          <a:xfrm>
            <a:off x="2652751" y="630649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44">
            <a:extLst>
              <a:ext uri="{FF2B5EF4-FFF2-40B4-BE49-F238E27FC236}">
                <a16:creationId xmlns:a16="http://schemas.microsoft.com/office/drawing/2014/main" id="{8CEF4FE5-2DFE-6CF0-F043-18D415C2A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2641696" y="6319370"/>
            <a:ext cx="369329" cy="250725"/>
          </a:xfrm>
          <a:prstGeom prst="rect">
            <a:avLst/>
          </a:prstGeom>
        </p:spPr>
      </p:pic>
      <p:sp>
        <p:nvSpPr>
          <p:cNvPr id="14" name="テキスト ボックス 135">
            <a:extLst>
              <a:ext uri="{FF2B5EF4-FFF2-40B4-BE49-F238E27FC236}">
                <a16:creationId xmlns:a16="http://schemas.microsoft.com/office/drawing/2014/main" id="{B41798DD-1DB1-3466-460C-05A8CFE2F510}"/>
              </a:ext>
            </a:extLst>
          </p:cNvPr>
          <p:cNvSpPr txBox="1"/>
          <p:nvPr/>
        </p:nvSpPr>
        <p:spPr>
          <a:xfrm>
            <a:off x="2545229" y="4663717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49">
            <a:extLst>
              <a:ext uri="{FF2B5EF4-FFF2-40B4-BE49-F238E27FC236}">
                <a16:creationId xmlns:a16="http://schemas.microsoft.com/office/drawing/2014/main" id="{42798058-3B1A-7A5E-928E-582732824B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6185" y="6357510"/>
            <a:ext cx="266258" cy="135957"/>
          </a:xfrm>
          <a:prstGeom prst="rect">
            <a:avLst/>
          </a:prstGeom>
        </p:spPr>
      </p:pic>
      <p:sp>
        <p:nvSpPr>
          <p:cNvPr id="22" name="テキスト ボックス 285">
            <a:extLst>
              <a:ext uri="{FF2B5EF4-FFF2-40B4-BE49-F238E27FC236}">
                <a16:creationId xmlns:a16="http://schemas.microsoft.com/office/drawing/2014/main" id="{388F4628-AB26-1C8D-79D7-DD4F5DAF2717}"/>
              </a:ext>
            </a:extLst>
          </p:cNvPr>
          <p:cNvSpPr txBox="1"/>
          <p:nvPr/>
        </p:nvSpPr>
        <p:spPr>
          <a:xfrm>
            <a:off x="2575358" y="631372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127">
            <a:extLst>
              <a:ext uri="{FF2B5EF4-FFF2-40B4-BE49-F238E27FC236}">
                <a16:creationId xmlns:a16="http://schemas.microsoft.com/office/drawing/2014/main" id="{683E7771-55D7-05C7-2244-9C74EA32EB92}"/>
              </a:ext>
            </a:extLst>
          </p:cNvPr>
          <p:cNvSpPr txBox="1"/>
          <p:nvPr/>
        </p:nvSpPr>
        <p:spPr>
          <a:xfrm>
            <a:off x="3844320" y="630717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8" name="図 340">
            <a:extLst>
              <a:ext uri="{FF2B5EF4-FFF2-40B4-BE49-F238E27FC236}">
                <a16:creationId xmlns:a16="http://schemas.microsoft.com/office/drawing/2014/main" id="{4D197B61-AC3D-B834-F584-3B1AA13405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3833265" y="6320056"/>
            <a:ext cx="369329" cy="250725"/>
          </a:xfrm>
          <a:prstGeom prst="rect">
            <a:avLst/>
          </a:prstGeom>
        </p:spPr>
      </p:pic>
      <p:pic>
        <p:nvPicPr>
          <p:cNvPr id="32" name="図 341">
            <a:extLst>
              <a:ext uri="{FF2B5EF4-FFF2-40B4-BE49-F238E27FC236}">
                <a16:creationId xmlns:a16="http://schemas.microsoft.com/office/drawing/2014/main" id="{41E43977-8B48-CB04-7DB0-D0F99A427B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7754" y="6358196"/>
            <a:ext cx="266258" cy="135957"/>
          </a:xfrm>
          <a:prstGeom prst="rect">
            <a:avLst/>
          </a:prstGeom>
        </p:spPr>
      </p:pic>
      <p:sp>
        <p:nvSpPr>
          <p:cNvPr id="35" name="テキスト ボックス 285">
            <a:extLst>
              <a:ext uri="{FF2B5EF4-FFF2-40B4-BE49-F238E27FC236}">
                <a16:creationId xmlns:a16="http://schemas.microsoft.com/office/drawing/2014/main" id="{2A19C438-8225-4133-A254-2F28C3F8A436}"/>
              </a:ext>
            </a:extLst>
          </p:cNvPr>
          <p:cNvSpPr txBox="1"/>
          <p:nvPr/>
        </p:nvSpPr>
        <p:spPr>
          <a:xfrm>
            <a:off x="3766927" y="631440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127">
            <a:extLst>
              <a:ext uri="{FF2B5EF4-FFF2-40B4-BE49-F238E27FC236}">
                <a16:creationId xmlns:a16="http://schemas.microsoft.com/office/drawing/2014/main" id="{D74739AC-BC7B-5BE7-A2F4-FD79383CC14B}"/>
              </a:ext>
            </a:extLst>
          </p:cNvPr>
          <p:cNvSpPr txBox="1"/>
          <p:nvPr/>
        </p:nvSpPr>
        <p:spPr>
          <a:xfrm>
            <a:off x="3451816" y="630770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3" name="図 46">
            <a:extLst>
              <a:ext uri="{FF2B5EF4-FFF2-40B4-BE49-F238E27FC236}">
                <a16:creationId xmlns:a16="http://schemas.microsoft.com/office/drawing/2014/main" id="{579B7D1A-0A49-0387-365C-8580FF2F69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3440761" y="6320580"/>
            <a:ext cx="369329" cy="250725"/>
          </a:xfrm>
          <a:prstGeom prst="rect">
            <a:avLst/>
          </a:prstGeom>
        </p:spPr>
      </p:pic>
      <p:pic>
        <p:nvPicPr>
          <p:cNvPr id="54" name="図 47">
            <a:extLst>
              <a:ext uri="{FF2B5EF4-FFF2-40B4-BE49-F238E27FC236}">
                <a16:creationId xmlns:a16="http://schemas.microsoft.com/office/drawing/2014/main" id="{79DFD720-13A0-1B83-053A-6C0E56AAA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5250" y="6358720"/>
            <a:ext cx="266258" cy="135957"/>
          </a:xfrm>
          <a:prstGeom prst="rect">
            <a:avLst/>
          </a:prstGeom>
        </p:spPr>
      </p:pic>
      <p:sp>
        <p:nvSpPr>
          <p:cNvPr id="57" name="テキスト ボックス 285">
            <a:extLst>
              <a:ext uri="{FF2B5EF4-FFF2-40B4-BE49-F238E27FC236}">
                <a16:creationId xmlns:a16="http://schemas.microsoft.com/office/drawing/2014/main" id="{6C5E4CDE-52B6-6C47-44FC-629970A063FD}"/>
              </a:ext>
            </a:extLst>
          </p:cNvPr>
          <p:cNvSpPr txBox="1"/>
          <p:nvPr/>
        </p:nvSpPr>
        <p:spPr>
          <a:xfrm>
            <a:off x="3374423" y="631493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127">
            <a:extLst>
              <a:ext uri="{FF2B5EF4-FFF2-40B4-BE49-F238E27FC236}">
                <a16:creationId xmlns:a16="http://schemas.microsoft.com/office/drawing/2014/main" id="{1E77FFCB-E8D3-F6DE-34CA-EB54F52D4D58}"/>
              </a:ext>
            </a:extLst>
          </p:cNvPr>
          <p:cNvSpPr txBox="1"/>
          <p:nvPr/>
        </p:nvSpPr>
        <p:spPr>
          <a:xfrm>
            <a:off x="3058927" y="630444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" name="図 64">
            <a:extLst>
              <a:ext uri="{FF2B5EF4-FFF2-40B4-BE49-F238E27FC236}">
                <a16:creationId xmlns:a16="http://schemas.microsoft.com/office/drawing/2014/main" id="{C7DE32FF-7FBB-5C5A-1E9B-21130337F0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3047872" y="6317323"/>
            <a:ext cx="369329" cy="250725"/>
          </a:xfrm>
          <a:prstGeom prst="rect">
            <a:avLst/>
          </a:prstGeom>
        </p:spPr>
      </p:pic>
      <p:pic>
        <p:nvPicPr>
          <p:cNvPr id="60" name="図 65">
            <a:extLst>
              <a:ext uri="{FF2B5EF4-FFF2-40B4-BE49-F238E27FC236}">
                <a16:creationId xmlns:a16="http://schemas.microsoft.com/office/drawing/2014/main" id="{75E8591E-2077-CAD2-A642-46BFFFC114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2361" y="6355463"/>
            <a:ext cx="266258" cy="135957"/>
          </a:xfrm>
          <a:prstGeom prst="rect">
            <a:avLst/>
          </a:prstGeom>
        </p:spPr>
      </p:pic>
      <p:sp>
        <p:nvSpPr>
          <p:cNvPr id="61" name="テキスト ボックス 285">
            <a:extLst>
              <a:ext uri="{FF2B5EF4-FFF2-40B4-BE49-F238E27FC236}">
                <a16:creationId xmlns:a16="http://schemas.microsoft.com/office/drawing/2014/main" id="{1E7919A8-8F0E-7A53-0E6B-A00A6503F7C6}"/>
              </a:ext>
            </a:extLst>
          </p:cNvPr>
          <p:cNvSpPr txBox="1"/>
          <p:nvPr/>
        </p:nvSpPr>
        <p:spPr>
          <a:xfrm>
            <a:off x="2981534" y="631167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テキスト ボックス 135">
            <a:extLst>
              <a:ext uri="{FF2B5EF4-FFF2-40B4-BE49-F238E27FC236}">
                <a16:creationId xmlns:a16="http://schemas.microsoft.com/office/drawing/2014/main" id="{C3038CF4-08E4-6EA0-E29F-4B30C03AC5C3}"/>
              </a:ext>
            </a:extLst>
          </p:cNvPr>
          <p:cNvSpPr txBox="1"/>
          <p:nvPr/>
        </p:nvSpPr>
        <p:spPr>
          <a:xfrm>
            <a:off x="2542871" y="4827362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285">
            <a:extLst>
              <a:ext uri="{FF2B5EF4-FFF2-40B4-BE49-F238E27FC236}">
                <a16:creationId xmlns:a16="http://schemas.microsoft.com/office/drawing/2014/main" id="{4EAB8568-619B-91AD-8D2F-C1AF8DADBF63}"/>
              </a:ext>
            </a:extLst>
          </p:cNvPr>
          <p:cNvSpPr txBox="1"/>
          <p:nvPr/>
        </p:nvSpPr>
        <p:spPr>
          <a:xfrm>
            <a:off x="2917004" y="4837339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8" name="テキスト ボックス 135">
            <a:extLst>
              <a:ext uri="{FF2B5EF4-FFF2-40B4-BE49-F238E27FC236}">
                <a16:creationId xmlns:a16="http://schemas.microsoft.com/office/drawing/2014/main" id="{1FB0F9D9-D301-2BB4-2DCA-B4CEDA64A807}"/>
              </a:ext>
            </a:extLst>
          </p:cNvPr>
          <p:cNvSpPr txBox="1"/>
          <p:nvPr/>
        </p:nvSpPr>
        <p:spPr>
          <a:xfrm>
            <a:off x="3618379" y="4827362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9" name="テキスト ボックス 285">
            <a:extLst>
              <a:ext uri="{FF2B5EF4-FFF2-40B4-BE49-F238E27FC236}">
                <a16:creationId xmlns:a16="http://schemas.microsoft.com/office/drawing/2014/main" id="{CD548443-A442-C6F0-3FB0-F085B2CE2F88}"/>
              </a:ext>
            </a:extLst>
          </p:cNvPr>
          <p:cNvSpPr txBox="1"/>
          <p:nvPr/>
        </p:nvSpPr>
        <p:spPr>
          <a:xfrm>
            <a:off x="4037113" y="4838998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0" name="テキスト ボックス 135">
            <a:extLst>
              <a:ext uri="{FF2B5EF4-FFF2-40B4-BE49-F238E27FC236}">
                <a16:creationId xmlns:a16="http://schemas.microsoft.com/office/drawing/2014/main" id="{606D80AB-7711-F7D7-5173-68CD4E79D7F9}"/>
              </a:ext>
            </a:extLst>
          </p:cNvPr>
          <p:cNvSpPr txBox="1"/>
          <p:nvPr/>
        </p:nvSpPr>
        <p:spPr>
          <a:xfrm>
            <a:off x="2572794" y="496264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1" name="テキスト ボックス 135">
            <a:extLst>
              <a:ext uri="{FF2B5EF4-FFF2-40B4-BE49-F238E27FC236}">
                <a16:creationId xmlns:a16="http://schemas.microsoft.com/office/drawing/2014/main" id="{2AB171FC-9727-925F-DBD0-EAF34804BBED}"/>
              </a:ext>
            </a:extLst>
          </p:cNvPr>
          <p:cNvSpPr txBox="1"/>
          <p:nvPr/>
        </p:nvSpPr>
        <p:spPr>
          <a:xfrm>
            <a:off x="3253294" y="4965781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2" name="テキスト ボックス 285">
            <a:extLst>
              <a:ext uri="{FF2B5EF4-FFF2-40B4-BE49-F238E27FC236}">
                <a16:creationId xmlns:a16="http://schemas.microsoft.com/office/drawing/2014/main" id="{205461C8-3431-C030-C2D7-87998D61ABAB}"/>
              </a:ext>
            </a:extLst>
          </p:cNvPr>
          <p:cNvSpPr txBox="1"/>
          <p:nvPr/>
        </p:nvSpPr>
        <p:spPr>
          <a:xfrm>
            <a:off x="2994224" y="5000019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3" name="テキスト ボックス 285">
            <a:extLst>
              <a:ext uri="{FF2B5EF4-FFF2-40B4-BE49-F238E27FC236}">
                <a16:creationId xmlns:a16="http://schemas.microsoft.com/office/drawing/2014/main" id="{7580EABC-2D7D-7103-7E91-185FD82B8586}"/>
              </a:ext>
            </a:extLst>
          </p:cNvPr>
          <p:cNvSpPr txBox="1"/>
          <p:nvPr/>
        </p:nvSpPr>
        <p:spPr>
          <a:xfrm>
            <a:off x="3825645" y="5021478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4" name="テキスト ボックス 135">
            <a:extLst>
              <a:ext uri="{FF2B5EF4-FFF2-40B4-BE49-F238E27FC236}">
                <a16:creationId xmlns:a16="http://schemas.microsoft.com/office/drawing/2014/main" id="{95714CD0-AE78-4C96-BAB5-2821C058B7EE}"/>
              </a:ext>
            </a:extLst>
          </p:cNvPr>
          <p:cNvSpPr txBox="1"/>
          <p:nvPr/>
        </p:nvSpPr>
        <p:spPr>
          <a:xfrm>
            <a:off x="2633263" y="5092470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6" name="テキスト ボックス 285">
            <a:extLst>
              <a:ext uri="{FF2B5EF4-FFF2-40B4-BE49-F238E27FC236}">
                <a16:creationId xmlns:a16="http://schemas.microsoft.com/office/drawing/2014/main" id="{14C4FE1A-864B-0C57-A62D-0EF9A6F41AE5}"/>
              </a:ext>
            </a:extLst>
          </p:cNvPr>
          <p:cNvSpPr txBox="1"/>
          <p:nvPr/>
        </p:nvSpPr>
        <p:spPr>
          <a:xfrm>
            <a:off x="3000035" y="5201653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9" name="テキスト ボックス 135">
            <a:extLst>
              <a:ext uri="{FF2B5EF4-FFF2-40B4-BE49-F238E27FC236}">
                <a16:creationId xmlns:a16="http://schemas.microsoft.com/office/drawing/2014/main" id="{D067D481-EEC3-404D-FD59-6129F7676DDC}"/>
              </a:ext>
            </a:extLst>
          </p:cNvPr>
          <p:cNvSpPr txBox="1"/>
          <p:nvPr/>
        </p:nvSpPr>
        <p:spPr>
          <a:xfrm>
            <a:off x="3433621" y="5158374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0" name="テキスト ボックス 285">
            <a:extLst>
              <a:ext uri="{FF2B5EF4-FFF2-40B4-BE49-F238E27FC236}">
                <a16:creationId xmlns:a16="http://schemas.microsoft.com/office/drawing/2014/main" id="{CC9537C4-B321-CB4E-2B73-526C52E402BC}"/>
              </a:ext>
            </a:extLst>
          </p:cNvPr>
          <p:cNvSpPr txBox="1"/>
          <p:nvPr/>
        </p:nvSpPr>
        <p:spPr>
          <a:xfrm>
            <a:off x="3827945" y="5209604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61" name="Table 460">
            <a:extLst>
              <a:ext uri="{FF2B5EF4-FFF2-40B4-BE49-F238E27FC236}">
                <a16:creationId xmlns:a16="http://schemas.microsoft.com/office/drawing/2014/main" id="{6DC0CEBF-B661-0C05-8564-6FCCBC7D0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359507"/>
              </p:ext>
            </p:extLst>
          </p:nvPr>
        </p:nvGraphicFramePr>
        <p:xfrm>
          <a:off x="2626299" y="5389785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462" name="テキスト ボックス 285">
            <a:extLst>
              <a:ext uri="{FF2B5EF4-FFF2-40B4-BE49-F238E27FC236}">
                <a16:creationId xmlns:a16="http://schemas.microsoft.com/office/drawing/2014/main" id="{843AB09D-F7B8-EC4F-D6F1-E211A4AC79C3}"/>
              </a:ext>
            </a:extLst>
          </p:cNvPr>
          <p:cNvSpPr txBox="1"/>
          <p:nvPr/>
        </p:nvSpPr>
        <p:spPr>
          <a:xfrm>
            <a:off x="4088767" y="5025415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3" name="テキスト ボックス 285">
            <a:extLst>
              <a:ext uri="{FF2B5EF4-FFF2-40B4-BE49-F238E27FC236}">
                <a16:creationId xmlns:a16="http://schemas.microsoft.com/office/drawing/2014/main" id="{CC1A43F7-0048-C780-894B-9CD95B39BA8F}"/>
              </a:ext>
            </a:extLst>
          </p:cNvPr>
          <p:cNvSpPr txBox="1"/>
          <p:nvPr/>
        </p:nvSpPr>
        <p:spPr>
          <a:xfrm>
            <a:off x="4088767" y="5207935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4" name="テキスト ボックス 285">
            <a:extLst>
              <a:ext uri="{FF2B5EF4-FFF2-40B4-BE49-F238E27FC236}">
                <a16:creationId xmlns:a16="http://schemas.microsoft.com/office/drawing/2014/main" id="{F7D2DBD1-7D21-663A-5FC2-B13069624A57}"/>
              </a:ext>
            </a:extLst>
          </p:cNvPr>
          <p:cNvSpPr txBox="1"/>
          <p:nvPr/>
        </p:nvSpPr>
        <p:spPr>
          <a:xfrm>
            <a:off x="3189537" y="5199902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5" name="正方形/長方形 40">
            <a:extLst>
              <a:ext uri="{FF2B5EF4-FFF2-40B4-BE49-F238E27FC236}">
                <a16:creationId xmlns:a16="http://schemas.microsoft.com/office/drawing/2014/main" id="{FFA7D9A6-C01B-C6BE-260C-32922B0E6B4F}"/>
              </a:ext>
            </a:extLst>
          </p:cNvPr>
          <p:cNvSpPr/>
          <p:nvPr/>
        </p:nvSpPr>
        <p:spPr>
          <a:xfrm>
            <a:off x="2599609" y="5731578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67" name="รูปภาพ 3">
            <a:extLst>
              <a:ext uri="{FF2B5EF4-FFF2-40B4-BE49-F238E27FC236}">
                <a16:creationId xmlns:a16="http://schemas.microsoft.com/office/drawing/2014/main" id="{76787B89-7F60-553B-DE53-2CD8779811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86" y="4356286"/>
            <a:ext cx="1716979" cy="2217799"/>
          </a:xfrm>
          <a:prstGeom prst="rect">
            <a:avLst/>
          </a:prstGeom>
        </p:spPr>
      </p:pic>
      <p:pic>
        <p:nvPicPr>
          <p:cNvPr id="468" name="図 119">
            <a:extLst>
              <a:ext uri="{FF2B5EF4-FFF2-40B4-BE49-F238E27FC236}">
                <a16:creationId xmlns:a16="http://schemas.microsoft.com/office/drawing/2014/main" id="{D62C29D8-0465-CDF8-62CA-838AA90C5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133" y="4476390"/>
            <a:ext cx="1182132" cy="177846"/>
          </a:xfrm>
          <a:prstGeom prst="rect">
            <a:avLst/>
          </a:prstGeom>
        </p:spPr>
      </p:pic>
      <p:sp>
        <p:nvSpPr>
          <p:cNvPr id="469" name="テキスト ボックス 120">
            <a:extLst>
              <a:ext uri="{FF2B5EF4-FFF2-40B4-BE49-F238E27FC236}">
                <a16:creationId xmlns:a16="http://schemas.microsoft.com/office/drawing/2014/main" id="{D915D352-5593-0F2C-20D0-0B303489562D}"/>
              </a:ext>
            </a:extLst>
          </p:cNvPr>
          <p:cNvSpPr txBox="1"/>
          <p:nvPr/>
        </p:nvSpPr>
        <p:spPr>
          <a:xfrm>
            <a:off x="4589385" y="444452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470" name="図 124">
            <a:extLst>
              <a:ext uri="{FF2B5EF4-FFF2-40B4-BE49-F238E27FC236}">
                <a16:creationId xmlns:a16="http://schemas.microsoft.com/office/drawing/2014/main" id="{BE056D77-4C4F-3697-CB64-8872245FB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989" y="4691834"/>
            <a:ext cx="1492073" cy="1579717"/>
          </a:xfrm>
          <a:prstGeom prst="rect">
            <a:avLst/>
          </a:prstGeom>
        </p:spPr>
      </p:pic>
      <p:sp>
        <p:nvSpPr>
          <p:cNvPr id="471" name="テキスト ボックス 127">
            <a:extLst>
              <a:ext uri="{FF2B5EF4-FFF2-40B4-BE49-F238E27FC236}">
                <a16:creationId xmlns:a16="http://schemas.microsoft.com/office/drawing/2014/main" id="{32763811-573B-877D-D6B1-6D499C38E598}"/>
              </a:ext>
            </a:extLst>
          </p:cNvPr>
          <p:cNvSpPr txBox="1"/>
          <p:nvPr/>
        </p:nvSpPr>
        <p:spPr>
          <a:xfrm>
            <a:off x="4654775" y="629996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2" name="図 44">
            <a:extLst>
              <a:ext uri="{FF2B5EF4-FFF2-40B4-BE49-F238E27FC236}">
                <a16:creationId xmlns:a16="http://schemas.microsoft.com/office/drawing/2014/main" id="{8F5B95D1-42B5-FD7D-0A21-B421091619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4643720" y="6312841"/>
            <a:ext cx="369329" cy="250725"/>
          </a:xfrm>
          <a:prstGeom prst="rect">
            <a:avLst/>
          </a:prstGeom>
        </p:spPr>
      </p:pic>
      <p:sp>
        <p:nvSpPr>
          <p:cNvPr id="473" name="テキスト ボックス 135">
            <a:extLst>
              <a:ext uri="{FF2B5EF4-FFF2-40B4-BE49-F238E27FC236}">
                <a16:creationId xmlns:a16="http://schemas.microsoft.com/office/drawing/2014/main" id="{F1206702-4AC2-1473-F51D-C09E6A2114FB}"/>
              </a:ext>
            </a:extLst>
          </p:cNvPr>
          <p:cNvSpPr txBox="1"/>
          <p:nvPr/>
        </p:nvSpPr>
        <p:spPr>
          <a:xfrm>
            <a:off x="4547253" y="465718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4" name="図 49">
            <a:extLst>
              <a:ext uri="{FF2B5EF4-FFF2-40B4-BE49-F238E27FC236}">
                <a16:creationId xmlns:a16="http://schemas.microsoft.com/office/drawing/2014/main" id="{53AE9257-4C0E-F65F-2620-372AC29119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209" y="6350981"/>
            <a:ext cx="266258" cy="135957"/>
          </a:xfrm>
          <a:prstGeom prst="rect">
            <a:avLst/>
          </a:prstGeom>
        </p:spPr>
      </p:pic>
      <p:sp>
        <p:nvSpPr>
          <p:cNvPr id="475" name="テキスト ボックス 285">
            <a:extLst>
              <a:ext uri="{FF2B5EF4-FFF2-40B4-BE49-F238E27FC236}">
                <a16:creationId xmlns:a16="http://schemas.microsoft.com/office/drawing/2014/main" id="{50DA2567-0499-F1EE-A08B-581203380154}"/>
              </a:ext>
            </a:extLst>
          </p:cNvPr>
          <p:cNvSpPr txBox="1"/>
          <p:nvPr/>
        </p:nvSpPr>
        <p:spPr>
          <a:xfrm>
            <a:off x="4577382" y="630719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6" name="テキスト ボックス 127">
            <a:extLst>
              <a:ext uri="{FF2B5EF4-FFF2-40B4-BE49-F238E27FC236}">
                <a16:creationId xmlns:a16="http://schemas.microsoft.com/office/drawing/2014/main" id="{2771BA13-7F2F-18FD-AF7F-3076FAABEC2F}"/>
              </a:ext>
            </a:extLst>
          </p:cNvPr>
          <p:cNvSpPr txBox="1"/>
          <p:nvPr/>
        </p:nvSpPr>
        <p:spPr>
          <a:xfrm>
            <a:off x="5846344" y="630065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7" name="図 340">
            <a:extLst>
              <a:ext uri="{FF2B5EF4-FFF2-40B4-BE49-F238E27FC236}">
                <a16:creationId xmlns:a16="http://schemas.microsoft.com/office/drawing/2014/main" id="{5CCF163B-0E88-9064-37AA-4ADCC57F9B6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835289" y="6313527"/>
            <a:ext cx="369329" cy="250725"/>
          </a:xfrm>
          <a:prstGeom prst="rect">
            <a:avLst/>
          </a:prstGeom>
        </p:spPr>
      </p:pic>
      <p:pic>
        <p:nvPicPr>
          <p:cNvPr id="478" name="図 341">
            <a:extLst>
              <a:ext uri="{FF2B5EF4-FFF2-40B4-BE49-F238E27FC236}">
                <a16:creationId xmlns:a16="http://schemas.microsoft.com/office/drawing/2014/main" id="{19DB8764-AFBC-EBA2-5590-B8F881A7CC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9778" y="6351667"/>
            <a:ext cx="266258" cy="135957"/>
          </a:xfrm>
          <a:prstGeom prst="rect">
            <a:avLst/>
          </a:prstGeom>
        </p:spPr>
      </p:pic>
      <p:sp>
        <p:nvSpPr>
          <p:cNvPr id="485" name="テキスト ボックス 285">
            <a:extLst>
              <a:ext uri="{FF2B5EF4-FFF2-40B4-BE49-F238E27FC236}">
                <a16:creationId xmlns:a16="http://schemas.microsoft.com/office/drawing/2014/main" id="{655EA153-35A9-2E14-89FD-A3A18AAEDBBB}"/>
              </a:ext>
            </a:extLst>
          </p:cNvPr>
          <p:cNvSpPr txBox="1"/>
          <p:nvPr/>
        </p:nvSpPr>
        <p:spPr>
          <a:xfrm>
            <a:off x="5768951" y="630787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6" name="テキスト ボックス 127">
            <a:extLst>
              <a:ext uri="{FF2B5EF4-FFF2-40B4-BE49-F238E27FC236}">
                <a16:creationId xmlns:a16="http://schemas.microsoft.com/office/drawing/2014/main" id="{6B01CE6D-8610-FEC1-ED8B-F6C7D10DCB1C}"/>
              </a:ext>
            </a:extLst>
          </p:cNvPr>
          <p:cNvSpPr txBox="1"/>
          <p:nvPr/>
        </p:nvSpPr>
        <p:spPr>
          <a:xfrm>
            <a:off x="5453840" y="630117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7" name="図 46">
            <a:extLst>
              <a:ext uri="{FF2B5EF4-FFF2-40B4-BE49-F238E27FC236}">
                <a16:creationId xmlns:a16="http://schemas.microsoft.com/office/drawing/2014/main" id="{E3DE4F7C-475D-D0C1-5F20-7D8A97CD81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442785" y="6314051"/>
            <a:ext cx="369329" cy="250725"/>
          </a:xfrm>
          <a:prstGeom prst="rect">
            <a:avLst/>
          </a:prstGeom>
        </p:spPr>
      </p:pic>
      <p:pic>
        <p:nvPicPr>
          <p:cNvPr id="488" name="図 47">
            <a:extLst>
              <a:ext uri="{FF2B5EF4-FFF2-40B4-BE49-F238E27FC236}">
                <a16:creationId xmlns:a16="http://schemas.microsoft.com/office/drawing/2014/main" id="{0F9CAC4C-2C0D-FB94-02F3-4D81380791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274" y="6352191"/>
            <a:ext cx="266258" cy="135957"/>
          </a:xfrm>
          <a:prstGeom prst="rect">
            <a:avLst/>
          </a:prstGeom>
        </p:spPr>
      </p:pic>
      <p:sp>
        <p:nvSpPr>
          <p:cNvPr id="489" name="テキスト ボックス 285">
            <a:extLst>
              <a:ext uri="{FF2B5EF4-FFF2-40B4-BE49-F238E27FC236}">
                <a16:creationId xmlns:a16="http://schemas.microsoft.com/office/drawing/2014/main" id="{FC416B05-5D03-8C1A-CBEF-D16E6B98F7EB}"/>
              </a:ext>
            </a:extLst>
          </p:cNvPr>
          <p:cNvSpPr txBox="1"/>
          <p:nvPr/>
        </p:nvSpPr>
        <p:spPr>
          <a:xfrm>
            <a:off x="5376447" y="630840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0" name="テキスト ボックス 127">
            <a:extLst>
              <a:ext uri="{FF2B5EF4-FFF2-40B4-BE49-F238E27FC236}">
                <a16:creationId xmlns:a16="http://schemas.microsoft.com/office/drawing/2014/main" id="{92B4E267-CE0D-B4C5-9CA1-43A45AAA2E13}"/>
              </a:ext>
            </a:extLst>
          </p:cNvPr>
          <p:cNvSpPr txBox="1"/>
          <p:nvPr/>
        </p:nvSpPr>
        <p:spPr>
          <a:xfrm>
            <a:off x="5060951" y="629791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1" name="図 64">
            <a:extLst>
              <a:ext uri="{FF2B5EF4-FFF2-40B4-BE49-F238E27FC236}">
                <a16:creationId xmlns:a16="http://schemas.microsoft.com/office/drawing/2014/main" id="{67B6020C-A2BC-865D-486B-942C989425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96" b="3166"/>
          <a:stretch/>
        </p:blipFill>
        <p:spPr>
          <a:xfrm>
            <a:off x="5049896" y="6310794"/>
            <a:ext cx="369329" cy="250725"/>
          </a:xfrm>
          <a:prstGeom prst="rect">
            <a:avLst/>
          </a:prstGeom>
        </p:spPr>
      </p:pic>
      <p:pic>
        <p:nvPicPr>
          <p:cNvPr id="492" name="図 65">
            <a:extLst>
              <a:ext uri="{FF2B5EF4-FFF2-40B4-BE49-F238E27FC236}">
                <a16:creationId xmlns:a16="http://schemas.microsoft.com/office/drawing/2014/main" id="{FF491D36-4540-EF0D-CEFC-716732D4DD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4385" y="6348934"/>
            <a:ext cx="266258" cy="135957"/>
          </a:xfrm>
          <a:prstGeom prst="rect">
            <a:avLst/>
          </a:prstGeom>
        </p:spPr>
      </p:pic>
      <p:sp>
        <p:nvSpPr>
          <p:cNvPr id="493" name="テキスト ボックス 285">
            <a:extLst>
              <a:ext uri="{FF2B5EF4-FFF2-40B4-BE49-F238E27FC236}">
                <a16:creationId xmlns:a16="http://schemas.microsoft.com/office/drawing/2014/main" id="{560B7B1D-CCF2-7F07-AC07-83AC3E25DFC5}"/>
              </a:ext>
            </a:extLst>
          </p:cNvPr>
          <p:cNvSpPr txBox="1"/>
          <p:nvPr/>
        </p:nvSpPr>
        <p:spPr>
          <a:xfrm>
            <a:off x="4983558" y="630514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4" name="テキスト ボックス 135">
            <a:extLst>
              <a:ext uri="{FF2B5EF4-FFF2-40B4-BE49-F238E27FC236}">
                <a16:creationId xmlns:a16="http://schemas.microsoft.com/office/drawing/2014/main" id="{22B14413-18A0-0473-DDE6-5508381DEA1B}"/>
              </a:ext>
            </a:extLst>
          </p:cNvPr>
          <p:cNvSpPr txBox="1"/>
          <p:nvPr/>
        </p:nvSpPr>
        <p:spPr>
          <a:xfrm>
            <a:off x="4544895" y="482083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5" name="テキスト ボックス 285">
            <a:extLst>
              <a:ext uri="{FF2B5EF4-FFF2-40B4-BE49-F238E27FC236}">
                <a16:creationId xmlns:a16="http://schemas.microsoft.com/office/drawing/2014/main" id="{3242FE18-43CB-D31D-EE28-FBFB14CF06C4}"/>
              </a:ext>
            </a:extLst>
          </p:cNvPr>
          <p:cNvSpPr txBox="1"/>
          <p:nvPr/>
        </p:nvSpPr>
        <p:spPr>
          <a:xfrm>
            <a:off x="4919028" y="483081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6" name="テキスト ボックス 135">
            <a:extLst>
              <a:ext uri="{FF2B5EF4-FFF2-40B4-BE49-F238E27FC236}">
                <a16:creationId xmlns:a16="http://schemas.microsoft.com/office/drawing/2014/main" id="{8F4F70D8-845B-B3D6-A707-AA61EBBAD23F}"/>
              </a:ext>
            </a:extLst>
          </p:cNvPr>
          <p:cNvSpPr txBox="1"/>
          <p:nvPr/>
        </p:nvSpPr>
        <p:spPr>
          <a:xfrm>
            <a:off x="5620403" y="482083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7" name="テキスト ボックス 285">
            <a:extLst>
              <a:ext uri="{FF2B5EF4-FFF2-40B4-BE49-F238E27FC236}">
                <a16:creationId xmlns:a16="http://schemas.microsoft.com/office/drawing/2014/main" id="{5807EC27-873B-B277-6EC4-A540F555936F}"/>
              </a:ext>
            </a:extLst>
          </p:cNvPr>
          <p:cNvSpPr txBox="1"/>
          <p:nvPr/>
        </p:nvSpPr>
        <p:spPr>
          <a:xfrm>
            <a:off x="6039137" y="4832469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8" name="テキスト ボックス 135">
            <a:extLst>
              <a:ext uri="{FF2B5EF4-FFF2-40B4-BE49-F238E27FC236}">
                <a16:creationId xmlns:a16="http://schemas.microsoft.com/office/drawing/2014/main" id="{85AF4437-5805-9A16-F62E-00E7BDD73233}"/>
              </a:ext>
            </a:extLst>
          </p:cNvPr>
          <p:cNvSpPr txBox="1"/>
          <p:nvPr/>
        </p:nvSpPr>
        <p:spPr>
          <a:xfrm>
            <a:off x="4574818" y="4956115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9" name="テキスト ボックス 135">
            <a:extLst>
              <a:ext uri="{FF2B5EF4-FFF2-40B4-BE49-F238E27FC236}">
                <a16:creationId xmlns:a16="http://schemas.microsoft.com/office/drawing/2014/main" id="{376F6023-F8A2-1109-FFAC-B6CA17810294}"/>
              </a:ext>
            </a:extLst>
          </p:cNvPr>
          <p:cNvSpPr txBox="1"/>
          <p:nvPr/>
        </p:nvSpPr>
        <p:spPr>
          <a:xfrm>
            <a:off x="5255318" y="4959252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0" name="テキスト ボックス 285">
            <a:extLst>
              <a:ext uri="{FF2B5EF4-FFF2-40B4-BE49-F238E27FC236}">
                <a16:creationId xmlns:a16="http://schemas.microsoft.com/office/drawing/2014/main" id="{DDCED95D-987B-5180-6F97-453DDBA18813}"/>
              </a:ext>
            </a:extLst>
          </p:cNvPr>
          <p:cNvSpPr txBox="1"/>
          <p:nvPr/>
        </p:nvSpPr>
        <p:spPr>
          <a:xfrm>
            <a:off x="4996248" y="4993490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1" name="テキスト ボックス 285">
            <a:extLst>
              <a:ext uri="{FF2B5EF4-FFF2-40B4-BE49-F238E27FC236}">
                <a16:creationId xmlns:a16="http://schemas.microsoft.com/office/drawing/2014/main" id="{5CA91781-4492-6BE0-E6B9-6F8F5638EC31}"/>
              </a:ext>
            </a:extLst>
          </p:cNvPr>
          <p:cNvSpPr txBox="1"/>
          <p:nvPr/>
        </p:nvSpPr>
        <p:spPr>
          <a:xfrm>
            <a:off x="5827669" y="5014949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2" name="テキスト ボックス 135">
            <a:extLst>
              <a:ext uri="{FF2B5EF4-FFF2-40B4-BE49-F238E27FC236}">
                <a16:creationId xmlns:a16="http://schemas.microsoft.com/office/drawing/2014/main" id="{31E4BC42-2E39-F321-C6B7-5DA37CFC1D8A}"/>
              </a:ext>
            </a:extLst>
          </p:cNvPr>
          <p:cNvSpPr txBox="1"/>
          <p:nvPr/>
        </p:nvSpPr>
        <p:spPr>
          <a:xfrm>
            <a:off x="4635287" y="5085941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3" name="テキスト ボックス 285">
            <a:extLst>
              <a:ext uri="{FF2B5EF4-FFF2-40B4-BE49-F238E27FC236}">
                <a16:creationId xmlns:a16="http://schemas.microsoft.com/office/drawing/2014/main" id="{78C7E41B-A1E1-1382-4620-FD820BC098D6}"/>
              </a:ext>
            </a:extLst>
          </p:cNvPr>
          <p:cNvSpPr txBox="1"/>
          <p:nvPr/>
        </p:nvSpPr>
        <p:spPr>
          <a:xfrm>
            <a:off x="5002059" y="5195124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4" name="テキスト ボックス 135">
            <a:extLst>
              <a:ext uri="{FF2B5EF4-FFF2-40B4-BE49-F238E27FC236}">
                <a16:creationId xmlns:a16="http://schemas.microsoft.com/office/drawing/2014/main" id="{1B46FAE4-31A6-5802-5511-840EB2EF80FF}"/>
              </a:ext>
            </a:extLst>
          </p:cNvPr>
          <p:cNvSpPr txBox="1"/>
          <p:nvPr/>
        </p:nvSpPr>
        <p:spPr>
          <a:xfrm>
            <a:off x="5435645" y="515184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5" name="テキスト ボックス 285">
            <a:extLst>
              <a:ext uri="{FF2B5EF4-FFF2-40B4-BE49-F238E27FC236}">
                <a16:creationId xmlns:a16="http://schemas.microsoft.com/office/drawing/2014/main" id="{ED1CBF1F-E83E-DE10-1691-90F4D3A19B5E}"/>
              </a:ext>
            </a:extLst>
          </p:cNvPr>
          <p:cNvSpPr txBox="1"/>
          <p:nvPr/>
        </p:nvSpPr>
        <p:spPr>
          <a:xfrm>
            <a:off x="5829969" y="520307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10" name="Table 509">
            <a:extLst>
              <a:ext uri="{FF2B5EF4-FFF2-40B4-BE49-F238E27FC236}">
                <a16:creationId xmlns:a16="http://schemas.microsoft.com/office/drawing/2014/main" id="{BB413C37-CE09-47BB-2434-640FED287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536988"/>
              </p:ext>
            </p:extLst>
          </p:nvPr>
        </p:nvGraphicFramePr>
        <p:xfrm>
          <a:off x="4628323" y="5383256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511" name="テキスト ボックス 285">
            <a:extLst>
              <a:ext uri="{FF2B5EF4-FFF2-40B4-BE49-F238E27FC236}">
                <a16:creationId xmlns:a16="http://schemas.microsoft.com/office/drawing/2014/main" id="{A84F0C79-B4D4-68F2-D4B6-245058CFD200}"/>
              </a:ext>
            </a:extLst>
          </p:cNvPr>
          <p:cNvSpPr txBox="1"/>
          <p:nvPr/>
        </p:nvSpPr>
        <p:spPr>
          <a:xfrm>
            <a:off x="6090791" y="501888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" name="テキスト ボックス 285">
            <a:extLst>
              <a:ext uri="{FF2B5EF4-FFF2-40B4-BE49-F238E27FC236}">
                <a16:creationId xmlns:a16="http://schemas.microsoft.com/office/drawing/2014/main" id="{0BCFA11F-2311-8C9D-592A-D30F1524110D}"/>
              </a:ext>
            </a:extLst>
          </p:cNvPr>
          <p:cNvSpPr txBox="1"/>
          <p:nvPr/>
        </p:nvSpPr>
        <p:spPr>
          <a:xfrm>
            <a:off x="6090791" y="520140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0" name="テキスト ボックス 285">
            <a:extLst>
              <a:ext uri="{FF2B5EF4-FFF2-40B4-BE49-F238E27FC236}">
                <a16:creationId xmlns:a16="http://schemas.microsoft.com/office/drawing/2014/main" id="{85EED681-7764-E30D-7A0E-E18F3B37A663}"/>
              </a:ext>
            </a:extLst>
          </p:cNvPr>
          <p:cNvSpPr txBox="1"/>
          <p:nvPr/>
        </p:nvSpPr>
        <p:spPr>
          <a:xfrm>
            <a:off x="5191561" y="519337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CE06D5F-C0D7-962D-C4AA-9F50FC62A990}"/>
              </a:ext>
            </a:extLst>
          </p:cNvPr>
          <p:cNvGrpSpPr/>
          <p:nvPr/>
        </p:nvGrpSpPr>
        <p:grpSpPr>
          <a:xfrm>
            <a:off x="4616692" y="4939487"/>
            <a:ext cx="1662887" cy="862405"/>
            <a:chOff x="3280050" y="2338492"/>
            <a:chExt cx="1662887" cy="86240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801CBA-2B3E-FEED-CA53-80878B139703}"/>
                </a:ext>
              </a:extLst>
            </p:cNvPr>
            <p:cNvSpPr txBox="1"/>
            <p:nvPr/>
          </p:nvSpPr>
          <p:spPr>
            <a:xfrm>
              <a:off x="3280050" y="2338492"/>
              <a:ext cx="1662887" cy="862405"/>
            </a:xfrm>
            <a:prstGeom prst="rect">
              <a:avLst/>
            </a:prstGeom>
            <a:solidFill>
              <a:srgbClr val="E5E6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All items packing</a:t>
              </a:r>
            </a:p>
            <a:p>
              <a:pPr algn="ctr"/>
              <a:r>
                <a:rPr lang="en-US" sz="1000" dirty="0"/>
                <a:t>finished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80A2E97-6C20-C244-3408-DF465D387A4C}"/>
                </a:ext>
              </a:extLst>
            </p:cNvPr>
            <p:cNvSpPr txBox="1"/>
            <p:nvPr/>
          </p:nvSpPr>
          <p:spPr>
            <a:xfrm>
              <a:off x="3646219" y="2875210"/>
              <a:ext cx="903306" cy="246221"/>
            </a:xfrm>
            <a:prstGeom prst="rect">
              <a:avLst/>
            </a:prstGeom>
            <a:solidFill>
              <a:srgbClr val="3BED5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OK [Ent]</a:t>
              </a:r>
            </a:p>
          </p:txBody>
        </p:sp>
      </p:grp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00B4D982-CD89-9756-C028-3F74A5178483}"/>
              </a:ext>
            </a:extLst>
          </p:cNvPr>
          <p:cNvSpPr/>
          <p:nvPr/>
        </p:nvSpPr>
        <p:spPr>
          <a:xfrm>
            <a:off x="4323412" y="4227943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5" name="Cross 74">
            <a:extLst>
              <a:ext uri="{FF2B5EF4-FFF2-40B4-BE49-F238E27FC236}">
                <a16:creationId xmlns:a16="http://schemas.microsoft.com/office/drawing/2014/main" id="{384B479F-D423-4DC7-4BC3-BBF3FA340BC0}"/>
              </a:ext>
            </a:extLst>
          </p:cNvPr>
          <p:cNvSpPr/>
          <p:nvPr/>
        </p:nvSpPr>
        <p:spPr>
          <a:xfrm>
            <a:off x="2032814" y="2452544"/>
            <a:ext cx="145556" cy="140960"/>
          </a:xfrm>
          <a:prstGeom prst="plus">
            <a:avLst>
              <a:gd name="adj" fmla="val 32805"/>
            </a:avLst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5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73" name="テキスト ボックス 17">
            <a:extLst>
              <a:ext uri="{FF2B5EF4-FFF2-40B4-BE49-F238E27FC236}">
                <a16:creationId xmlns:a16="http://schemas.microsoft.com/office/drawing/2014/main" id="{D44A7DF2-9ABD-8C7A-8ADA-3533057F3973}"/>
              </a:ext>
            </a:extLst>
          </p:cNvPr>
          <p:cNvSpPr txBox="1"/>
          <p:nvPr/>
        </p:nvSpPr>
        <p:spPr>
          <a:xfrm>
            <a:off x="406400" y="862082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  <a:p>
            <a:r>
              <a:rPr kumimoji="1" lang="en-US" altLang="ja-JP" sz="1100" b="1" dirty="0"/>
              <a:t>5-1-1. Login screen</a:t>
            </a:r>
          </a:p>
          <a:p>
            <a:endParaRPr kumimoji="1" lang="en-US" altLang="ja-JP" sz="1100" b="1" dirty="0"/>
          </a:p>
        </p:txBody>
      </p:sp>
      <p:sp>
        <p:nvSpPr>
          <p:cNvPr id="1236" name="Isosceles Triangle 1235">
            <a:extLst>
              <a:ext uri="{FF2B5EF4-FFF2-40B4-BE49-F238E27FC236}">
                <a16:creationId xmlns:a16="http://schemas.microsoft.com/office/drawing/2014/main" id="{CADF02C6-F514-C92F-C599-86444EEA40AA}"/>
              </a:ext>
            </a:extLst>
          </p:cNvPr>
          <p:cNvSpPr/>
          <p:nvPr/>
        </p:nvSpPr>
        <p:spPr>
          <a:xfrm>
            <a:off x="6058665" y="940492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1" name="図 1">
            <a:extLst>
              <a:ext uri="{FF2B5EF4-FFF2-40B4-BE49-F238E27FC236}">
                <a16:creationId xmlns:a16="http://schemas.microsoft.com/office/drawing/2014/main" id="{31FCCB57-00C0-BB4D-CEC5-4ADAC85039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7" y="1945454"/>
            <a:ext cx="1743306" cy="2217798"/>
          </a:xfrm>
          <a:prstGeom prst="rect">
            <a:avLst/>
          </a:prstGeom>
        </p:spPr>
      </p:pic>
      <p:pic>
        <p:nvPicPr>
          <p:cNvPr id="42" name="図 4">
            <a:extLst>
              <a:ext uri="{FF2B5EF4-FFF2-40B4-BE49-F238E27FC236}">
                <a16:creationId xmlns:a16="http://schemas.microsoft.com/office/drawing/2014/main" id="{487EB992-D4BF-BEEC-6199-08548DF7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84" y="2936581"/>
            <a:ext cx="1375241" cy="979017"/>
          </a:xfrm>
          <a:prstGeom prst="rect">
            <a:avLst/>
          </a:prstGeom>
        </p:spPr>
      </p:pic>
      <p:pic>
        <p:nvPicPr>
          <p:cNvPr id="43" name="図 6">
            <a:extLst>
              <a:ext uri="{FF2B5EF4-FFF2-40B4-BE49-F238E27FC236}">
                <a16:creationId xmlns:a16="http://schemas.microsoft.com/office/drawing/2014/main" id="{FFAB9287-27C5-21C2-595D-3F1A17061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99" y="2318291"/>
            <a:ext cx="1531558" cy="1174260"/>
          </a:xfrm>
          <a:prstGeom prst="rect">
            <a:avLst/>
          </a:prstGeom>
        </p:spPr>
      </p:pic>
      <p:pic>
        <p:nvPicPr>
          <p:cNvPr id="44" name="図 121">
            <a:extLst>
              <a:ext uri="{FF2B5EF4-FFF2-40B4-BE49-F238E27FC236}">
                <a16:creationId xmlns:a16="http://schemas.microsoft.com/office/drawing/2014/main" id="{7B3F47F9-4AFC-6376-0643-FF10AC13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94" y="2981828"/>
            <a:ext cx="943834" cy="213264"/>
          </a:xfrm>
          <a:prstGeom prst="rect">
            <a:avLst/>
          </a:prstGeom>
        </p:spPr>
      </p:pic>
      <p:sp>
        <p:nvSpPr>
          <p:cNvPr id="45" name="テキスト ボックス 14">
            <a:extLst>
              <a:ext uri="{FF2B5EF4-FFF2-40B4-BE49-F238E27FC236}">
                <a16:creationId xmlns:a16="http://schemas.microsoft.com/office/drawing/2014/main" id="{36F8C340-C2B6-8C40-F6AD-7604FBB87F6A}"/>
              </a:ext>
            </a:extLst>
          </p:cNvPr>
          <p:cNvSpPr txBox="1"/>
          <p:nvPr/>
        </p:nvSpPr>
        <p:spPr>
          <a:xfrm>
            <a:off x="789278" y="2849832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Table ID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" name="図 3">
            <a:extLst>
              <a:ext uri="{FF2B5EF4-FFF2-40B4-BE49-F238E27FC236}">
                <a16:creationId xmlns:a16="http://schemas.microsoft.com/office/drawing/2014/main" id="{564DB784-CFA9-B99D-66CD-9CCF4DA9E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10" y="3036470"/>
            <a:ext cx="1317401" cy="264528"/>
          </a:xfrm>
          <a:prstGeom prst="rect">
            <a:avLst/>
          </a:prstGeom>
        </p:spPr>
      </p:pic>
      <p:pic>
        <p:nvPicPr>
          <p:cNvPr id="47" name="図 129">
            <a:extLst>
              <a:ext uri="{FF2B5EF4-FFF2-40B4-BE49-F238E27FC236}">
                <a16:creationId xmlns:a16="http://schemas.microsoft.com/office/drawing/2014/main" id="{A5E2105B-1EA8-90CA-FA06-FC6965B7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581" y="2988822"/>
            <a:ext cx="177505" cy="257033"/>
          </a:xfrm>
          <a:prstGeom prst="rect">
            <a:avLst/>
          </a:prstGeom>
        </p:spPr>
      </p:pic>
      <p:sp>
        <p:nvSpPr>
          <p:cNvPr id="48" name="テキスト ボックス 14">
            <a:extLst>
              <a:ext uri="{FF2B5EF4-FFF2-40B4-BE49-F238E27FC236}">
                <a16:creationId xmlns:a16="http://schemas.microsoft.com/office/drawing/2014/main" id="{27890606-53FB-AE8D-31FC-6DC3E6C1D885}"/>
              </a:ext>
            </a:extLst>
          </p:cNvPr>
          <p:cNvSpPr txBox="1"/>
          <p:nvPr/>
        </p:nvSpPr>
        <p:spPr>
          <a:xfrm>
            <a:off x="775685" y="2347873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" name="図 194">
            <a:extLst>
              <a:ext uri="{FF2B5EF4-FFF2-40B4-BE49-F238E27FC236}">
                <a16:creationId xmlns:a16="http://schemas.microsoft.com/office/drawing/2014/main" id="{D26D3063-B3C0-4943-DBF7-C676775B87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072572" y="3821153"/>
            <a:ext cx="1107340" cy="236804"/>
          </a:xfrm>
          <a:prstGeom prst="rect">
            <a:avLst/>
          </a:prstGeom>
        </p:spPr>
      </p:pic>
      <p:pic>
        <p:nvPicPr>
          <p:cNvPr id="50" name="図 45">
            <a:extLst>
              <a:ext uri="{FF2B5EF4-FFF2-40B4-BE49-F238E27FC236}">
                <a16:creationId xmlns:a16="http://schemas.microsoft.com/office/drawing/2014/main" id="{49B0CA07-FE1C-E5D4-3216-5BD1AD430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355" y="3880366"/>
            <a:ext cx="782660" cy="112788"/>
          </a:xfrm>
          <a:prstGeom prst="rect">
            <a:avLst/>
          </a:prstGeom>
        </p:spPr>
      </p:pic>
      <p:sp>
        <p:nvSpPr>
          <p:cNvPr id="51" name="テキスト ボックス 51">
            <a:extLst>
              <a:ext uri="{FF2B5EF4-FFF2-40B4-BE49-F238E27FC236}">
                <a16:creationId xmlns:a16="http://schemas.microsoft.com/office/drawing/2014/main" id="{C061173C-7FE1-C90E-B078-B21FC15815E9}"/>
              </a:ext>
            </a:extLst>
          </p:cNvPr>
          <p:cNvSpPr txBox="1"/>
          <p:nvPr/>
        </p:nvSpPr>
        <p:spPr>
          <a:xfrm>
            <a:off x="1045739" y="3821875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" name="図 3">
            <a:extLst>
              <a:ext uri="{FF2B5EF4-FFF2-40B4-BE49-F238E27FC236}">
                <a16:creationId xmlns:a16="http://schemas.microsoft.com/office/drawing/2014/main" id="{89DE1A44-8E58-230B-5860-707B6EE0C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04" y="2519955"/>
            <a:ext cx="1317401" cy="264528"/>
          </a:xfrm>
          <a:prstGeom prst="rect">
            <a:avLst/>
          </a:prstGeom>
        </p:spPr>
      </p:pic>
      <p:pic>
        <p:nvPicPr>
          <p:cNvPr id="53" name="図 129">
            <a:extLst>
              <a:ext uri="{FF2B5EF4-FFF2-40B4-BE49-F238E27FC236}">
                <a16:creationId xmlns:a16="http://schemas.microsoft.com/office/drawing/2014/main" id="{E5B8AAE2-2EAF-76F1-84DF-CC1F2822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354" y="2493754"/>
            <a:ext cx="177505" cy="257033"/>
          </a:xfrm>
          <a:prstGeom prst="rect">
            <a:avLst/>
          </a:prstGeom>
        </p:spPr>
      </p:pic>
      <p:sp>
        <p:nvSpPr>
          <p:cNvPr id="54" name="Cross 53">
            <a:extLst>
              <a:ext uri="{FF2B5EF4-FFF2-40B4-BE49-F238E27FC236}">
                <a16:creationId xmlns:a16="http://schemas.microsoft.com/office/drawing/2014/main" id="{DB624500-AA58-0DAB-98C8-7AE96FBE4C3B}"/>
              </a:ext>
            </a:extLst>
          </p:cNvPr>
          <p:cNvSpPr/>
          <p:nvPr/>
        </p:nvSpPr>
        <p:spPr>
          <a:xfrm>
            <a:off x="2233203" y="2576245"/>
            <a:ext cx="145556" cy="140960"/>
          </a:xfrm>
          <a:prstGeom prst="plus">
            <a:avLst>
              <a:gd name="adj" fmla="val 32805"/>
            </a:avLst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55" name="テキスト ボックス 17">
            <a:extLst>
              <a:ext uri="{FF2B5EF4-FFF2-40B4-BE49-F238E27FC236}">
                <a16:creationId xmlns:a16="http://schemas.microsoft.com/office/drawing/2014/main" id="{E36B3880-202B-615F-7BC0-C2E236C3DEA0}"/>
              </a:ext>
            </a:extLst>
          </p:cNvPr>
          <p:cNvSpPr txBox="1"/>
          <p:nvPr/>
        </p:nvSpPr>
        <p:spPr>
          <a:xfrm>
            <a:off x="477520" y="1438945"/>
            <a:ext cx="2291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Support multiple user login</a:t>
            </a:r>
          </a:p>
        </p:txBody>
      </p:sp>
      <p:pic>
        <p:nvPicPr>
          <p:cNvPr id="60" name="図 1">
            <a:extLst>
              <a:ext uri="{FF2B5EF4-FFF2-40B4-BE49-F238E27FC236}">
                <a16:creationId xmlns:a16="http://schemas.microsoft.com/office/drawing/2014/main" id="{695FF597-DD76-A9D2-EA6F-A771D323F0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83" y="1945454"/>
            <a:ext cx="1743306" cy="2217798"/>
          </a:xfrm>
          <a:prstGeom prst="rect">
            <a:avLst/>
          </a:prstGeom>
        </p:spPr>
      </p:pic>
      <p:pic>
        <p:nvPicPr>
          <p:cNvPr id="61" name="図 4">
            <a:extLst>
              <a:ext uri="{FF2B5EF4-FFF2-40B4-BE49-F238E27FC236}">
                <a16:creationId xmlns:a16="http://schemas.microsoft.com/office/drawing/2014/main" id="{92891530-A233-9C8B-7D07-F6C622D8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960" y="2936581"/>
            <a:ext cx="1375241" cy="979017"/>
          </a:xfrm>
          <a:prstGeom prst="rect">
            <a:avLst/>
          </a:prstGeom>
        </p:spPr>
      </p:pic>
      <p:pic>
        <p:nvPicPr>
          <p:cNvPr id="62" name="図 6">
            <a:extLst>
              <a:ext uri="{FF2B5EF4-FFF2-40B4-BE49-F238E27FC236}">
                <a16:creationId xmlns:a16="http://schemas.microsoft.com/office/drawing/2014/main" id="{FFDBF837-4768-A30C-D7E4-97D4A7FD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75" y="2318291"/>
            <a:ext cx="1531558" cy="1174260"/>
          </a:xfrm>
          <a:prstGeom prst="rect">
            <a:avLst/>
          </a:prstGeom>
        </p:spPr>
      </p:pic>
      <p:pic>
        <p:nvPicPr>
          <p:cNvPr id="63" name="図 121">
            <a:extLst>
              <a:ext uri="{FF2B5EF4-FFF2-40B4-BE49-F238E27FC236}">
                <a16:creationId xmlns:a16="http://schemas.microsoft.com/office/drawing/2014/main" id="{007697DA-3AEB-35B3-0704-D4F37ECC3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770" y="2981828"/>
            <a:ext cx="943834" cy="213264"/>
          </a:xfrm>
          <a:prstGeom prst="rect">
            <a:avLst/>
          </a:prstGeom>
        </p:spPr>
      </p:pic>
      <p:sp>
        <p:nvSpPr>
          <p:cNvPr id="448" name="テキスト ボックス 14">
            <a:extLst>
              <a:ext uri="{FF2B5EF4-FFF2-40B4-BE49-F238E27FC236}">
                <a16:creationId xmlns:a16="http://schemas.microsoft.com/office/drawing/2014/main" id="{6C7B7B72-5A43-F215-12BF-9712D3CF6B0D}"/>
              </a:ext>
            </a:extLst>
          </p:cNvPr>
          <p:cNvSpPr txBox="1"/>
          <p:nvPr/>
        </p:nvSpPr>
        <p:spPr>
          <a:xfrm>
            <a:off x="3980271" y="3183771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Table ID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49" name="図 3">
            <a:extLst>
              <a:ext uri="{FF2B5EF4-FFF2-40B4-BE49-F238E27FC236}">
                <a16:creationId xmlns:a16="http://schemas.microsoft.com/office/drawing/2014/main" id="{43093FF1-651D-116D-198A-27D998AC6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303" y="3370409"/>
            <a:ext cx="1317401" cy="264528"/>
          </a:xfrm>
          <a:prstGeom prst="rect">
            <a:avLst/>
          </a:prstGeom>
        </p:spPr>
      </p:pic>
      <p:pic>
        <p:nvPicPr>
          <p:cNvPr id="450" name="図 129">
            <a:extLst>
              <a:ext uri="{FF2B5EF4-FFF2-40B4-BE49-F238E27FC236}">
                <a16:creationId xmlns:a16="http://schemas.microsoft.com/office/drawing/2014/main" id="{C6AB35DA-B124-1BB6-81DC-536AFC49E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357" y="2988822"/>
            <a:ext cx="177505" cy="257033"/>
          </a:xfrm>
          <a:prstGeom prst="rect">
            <a:avLst/>
          </a:prstGeom>
        </p:spPr>
      </p:pic>
      <p:sp>
        <p:nvSpPr>
          <p:cNvPr id="451" name="テキスト ボックス 14">
            <a:extLst>
              <a:ext uri="{FF2B5EF4-FFF2-40B4-BE49-F238E27FC236}">
                <a16:creationId xmlns:a16="http://schemas.microsoft.com/office/drawing/2014/main" id="{534BB8CA-BD5D-84F2-01A0-23572B2E2F83}"/>
              </a:ext>
            </a:extLst>
          </p:cNvPr>
          <p:cNvSpPr txBox="1"/>
          <p:nvPr/>
        </p:nvSpPr>
        <p:spPr>
          <a:xfrm>
            <a:off x="3956461" y="2347873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2" name="図 194">
            <a:extLst>
              <a:ext uri="{FF2B5EF4-FFF2-40B4-BE49-F238E27FC236}">
                <a16:creationId xmlns:a16="http://schemas.microsoft.com/office/drawing/2014/main" id="{6E616495-7F86-E367-1D1B-2CB6721078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253348" y="3821153"/>
            <a:ext cx="1107340" cy="236804"/>
          </a:xfrm>
          <a:prstGeom prst="rect">
            <a:avLst/>
          </a:prstGeom>
        </p:spPr>
      </p:pic>
      <p:pic>
        <p:nvPicPr>
          <p:cNvPr id="453" name="図 45">
            <a:extLst>
              <a:ext uri="{FF2B5EF4-FFF2-40B4-BE49-F238E27FC236}">
                <a16:creationId xmlns:a16="http://schemas.microsoft.com/office/drawing/2014/main" id="{28324061-AE7E-6CCA-55B7-987AAA5221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131" y="3880366"/>
            <a:ext cx="782660" cy="112788"/>
          </a:xfrm>
          <a:prstGeom prst="rect">
            <a:avLst/>
          </a:prstGeom>
        </p:spPr>
      </p:pic>
      <p:sp>
        <p:nvSpPr>
          <p:cNvPr id="454" name="テキスト ボックス 51">
            <a:extLst>
              <a:ext uri="{FF2B5EF4-FFF2-40B4-BE49-F238E27FC236}">
                <a16:creationId xmlns:a16="http://schemas.microsoft.com/office/drawing/2014/main" id="{8E3E6104-3CAA-15B2-2A0E-FD04B1858325}"/>
              </a:ext>
            </a:extLst>
          </p:cNvPr>
          <p:cNvSpPr txBox="1"/>
          <p:nvPr/>
        </p:nvSpPr>
        <p:spPr>
          <a:xfrm>
            <a:off x="4226515" y="3821875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5" name="図 3">
            <a:extLst>
              <a:ext uri="{FF2B5EF4-FFF2-40B4-BE49-F238E27FC236}">
                <a16:creationId xmlns:a16="http://schemas.microsoft.com/office/drawing/2014/main" id="{C711DE80-A43E-6C7F-EE62-BAC460806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280" y="2519955"/>
            <a:ext cx="1317401" cy="264528"/>
          </a:xfrm>
          <a:prstGeom prst="rect">
            <a:avLst/>
          </a:prstGeom>
        </p:spPr>
      </p:pic>
      <p:pic>
        <p:nvPicPr>
          <p:cNvPr id="456" name="図 129">
            <a:extLst>
              <a:ext uri="{FF2B5EF4-FFF2-40B4-BE49-F238E27FC236}">
                <a16:creationId xmlns:a16="http://schemas.microsoft.com/office/drawing/2014/main" id="{649BF7FF-7647-14B1-C920-0E76D507E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30" y="2493754"/>
            <a:ext cx="177505" cy="257033"/>
          </a:xfrm>
          <a:prstGeom prst="rect">
            <a:avLst/>
          </a:prstGeom>
        </p:spPr>
      </p:pic>
      <p:pic>
        <p:nvPicPr>
          <p:cNvPr id="459" name="図 3">
            <a:extLst>
              <a:ext uri="{FF2B5EF4-FFF2-40B4-BE49-F238E27FC236}">
                <a16:creationId xmlns:a16="http://schemas.microsoft.com/office/drawing/2014/main" id="{51391332-3358-742D-E5BD-AB35D0AB2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63" y="2776773"/>
            <a:ext cx="1317401" cy="264528"/>
          </a:xfrm>
          <a:prstGeom prst="rect">
            <a:avLst/>
          </a:prstGeom>
        </p:spPr>
      </p:pic>
      <p:pic>
        <p:nvPicPr>
          <p:cNvPr id="460" name="図 129">
            <a:extLst>
              <a:ext uri="{FF2B5EF4-FFF2-40B4-BE49-F238E27FC236}">
                <a16:creationId xmlns:a16="http://schemas.microsoft.com/office/drawing/2014/main" id="{08D6F5A3-E42B-65DD-0E1C-853416111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613" y="2750572"/>
            <a:ext cx="177505" cy="257033"/>
          </a:xfrm>
          <a:prstGeom prst="rect">
            <a:avLst/>
          </a:prstGeom>
        </p:spPr>
      </p:pic>
      <p:sp>
        <p:nvSpPr>
          <p:cNvPr id="461" name="Cross 460">
            <a:extLst>
              <a:ext uri="{FF2B5EF4-FFF2-40B4-BE49-F238E27FC236}">
                <a16:creationId xmlns:a16="http://schemas.microsoft.com/office/drawing/2014/main" id="{C793CF90-9DD0-E301-FCEC-398C8B083149}"/>
              </a:ext>
            </a:extLst>
          </p:cNvPr>
          <p:cNvSpPr/>
          <p:nvPr/>
        </p:nvSpPr>
        <p:spPr>
          <a:xfrm>
            <a:off x="5428942" y="2821742"/>
            <a:ext cx="145556" cy="140960"/>
          </a:xfrm>
          <a:prstGeom prst="plus">
            <a:avLst>
              <a:gd name="adj" fmla="val 32805"/>
            </a:avLst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0FD8D1B4-EF45-6DB9-987F-8945C28513A9}"/>
              </a:ext>
            </a:extLst>
          </p:cNvPr>
          <p:cNvSpPr txBox="1"/>
          <p:nvPr/>
        </p:nvSpPr>
        <p:spPr>
          <a:xfrm>
            <a:off x="4197976" y="2541528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Sans" panose="020B0602030504020204" pitchFamily="34" charset="0"/>
              </a:rPr>
              <a:t>EX2521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45087642-206A-4AA0-3FE1-B2F601AF213B}"/>
              </a:ext>
            </a:extLst>
          </p:cNvPr>
          <p:cNvSpPr txBox="1"/>
          <p:nvPr/>
        </p:nvSpPr>
        <p:spPr>
          <a:xfrm>
            <a:off x="996686" y="2547297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Sans" panose="020B0602030504020204" pitchFamily="34" charset="0"/>
              </a:rPr>
              <a:t>EX2521</a:t>
            </a:r>
          </a:p>
        </p:txBody>
      </p:sp>
      <p:sp>
        <p:nvSpPr>
          <p:cNvPr id="464" name="矢印: 右 18">
            <a:extLst>
              <a:ext uri="{FF2B5EF4-FFF2-40B4-BE49-F238E27FC236}">
                <a16:creationId xmlns:a16="http://schemas.microsoft.com/office/drawing/2014/main" id="{B86CD1EB-16B1-C1D4-CD35-2CFB94DC63E7}"/>
              </a:ext>
            </a:extLst>
          </p:cNvPr>
          <p:cNvSpPr/>
          <p:nvPr/>
        </p:nvSpPr>
        <p:spPr>
          <a:xfrm>
            <a:off x="3031297" y="2980738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68" name="正方形/長方形 40">
            <a:extLst>
              <a:ext uri="{FF2B5EF4-FFF2-40B4-BE49-F238E27FC236}">
                <a16:creationId xmlns:a16="http://schemas.microsoft.com/office/drawing/2014/main" id="{F7357905-798B-7DF2-25A6-BD9E93967919}"/>
              </a:ext>
            </a:extLst>
          </p:cNvPr>
          <p:cNvSpPr/>
          <p:nvPr/>
        </p:nvSpPr>
        <p:spPr>
          <a:xfrm>
            <a:off x="2179323" y="2524889"/>
            <a:ext cx="251585" cy="2616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469" name="グラフィックス 41" descr="右向き指示マーク">
            <a:extLst>
              <a:ext uri="{FF2B5EF4-FFF2-40B4-BE49-F238E27FC236}">
                <a16:creationId xmlns:a16="http://schemas.microsoft.com/office/drawing/2014/main" id="{C3BF2447-4FDD-867C-92DD-7C6D7698B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4754202">
            <a:off x="2344926" y="2637771"/>
            <a:ext cx="236144" cy="236144"/>
          </a:xfrm>
          <a:prstGeom prst="rect">
            <a:avLst/>
          </a:prstGeom>
        </p:spPr>
      </p:pic>
      <p:grpSp>
        <p:nvGrpSpPr>
          <p:cNvPr id="470" name="Group 469">
            <a:extLst>
              <a:ext uri="{FF2B5EF4-FFF2-40B4-BE49-F238E27FC236}">
                <a16:creationId xmlns:a16="http://schemas.microsoft.com/office/drawing/2014/main" id="{230CCB23-6567-1BE7-F5B5-B7C3C1D3A372}"/>
              </a:ext>
            </a:extLst>
          </p:cNvPr>
          <p:cNvGrpSpPr/>
          <p:nvPr/>
        </p:nvGrpSpPr>
        <p:grpSpPr>
          <a:xfrm>
            <a:off x="4597050" y="1521447"/>
            <a:ext cx="1758302" cy="828584"/>
            <a:chOff x="3812953" y="2743200"/>
            <a:chExt cx="3178170" cy="1564199"/>
          </a:xfrm>
        </p:grpSpPr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A2377903-A1D1-057C-231B-20445FDBA193}"/>
                </a:ext>
              </a:extLst>
            </p:cNvPr>
            <p:cNvSpPr/>
            <p:nvPr/>
          </p:nvSpPr>
          <p:spPr>
            <a:xfrm>
              <a:off x="3880021" y="2743200"/>
              <a:ext cx="3111102" cy="1564199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There is only 1</a:t>
              </a:r>
              <a:r>
                <a:rPr kumimoji="1" lang="en-US" sz="900" baseline="30000" dirty="0">
                  <a:solidFill>
                    <a:schemeClr val="tx1"/>
                  </a:solidFill>
                </a:rPr>
                <a:t>st</a:t>
              </a:r>
              <a:r>
                <a:rPr kumimoji="1" lang="en-US" sz="900" dirty="0">
                  <a:solidFill>
                    <a:schemeClr val="tx1"/>
                  </a:solidFill>
                </a:rPr>
                <a:t> user will be kept to transaction data e.g. receiving, staging and packing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endParaRPr kumimoji="1"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472" name="Graphic 471" descr="Lightbulb with solid fill">
              <a:extLst>
                <a:ext uri="{FF2B5EF4-FFF2-40B4-BE49-F238E27FC236}">
                  <a16:creationId xmlns:a16="http://schemas.microsoft.com/office/drawing/2014/main" id="{A0FD9922-1AB5-FCE1-775D-DFFB75C42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sp>
        <p:nvSpPr>
          <p:cNvPr id="477" name="TextBox 476">
            <a:extLst>
              <a:ext uri="{FF2B5EF4-FFF2-40B4-BE49-F238E27FC236}">
                <a16:creationId xmlns:a16="http://schemas.microsoft.com/office/drawing/2014/main" id="{2A291931-894C-1DEB-4D16-0ABDC8063CBA}"/>
              </a:ext>
            </a:extLst>
          </p:cNvPr>
          <p:cNvSpPr txBox="1"/>
          <p:nvPr/>
        </p:nvSpPr>
        <p:spPr>
          <a:xfrm>
            <a:off x="4200686" y="2790615"/>
            <a:ext cx="5790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Sans" panose="020B0602030504020204" pitchFamily="34" charset="0"/>
              </a:rPr>
              <a:t>EX445</a:t>
            </a:r>
          </a:p>
        </p:txBody>
      </p:sp>
      <p:graphicFrame>
        <p:nvGraphicFramePr>
          <p:cNvPr id="478" name="Table 477">
            <a:extLst>
              <a:ext uri="{FF2B5EF4-FFF2-40B4-BE49-F238E27FC236}">
                <a16:creationId xmlns:a16="http://schemas.microsoft.com/office/drawing/2014/main" id="{6FC516B9-764A-0DE6-85A2-4D2464026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831811"/>
              </p:ext>
            </p:extLst>
          </p:nvPr>
        </p:nvGraphicFramePr>
        <p:xfrm>
          <a:off x="520003" y="4515860"/>
          <a:ext cx="5931597" cy="355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92">
                  <a:extLst>
                    <a:ext uri="{9D8B030D-6E8A-4147-A177-3AD203B41FA5}">
                      <a16:colId xmlns:a16="http://schemas.microsoft.com/office/drawing/2014/main" val="2207766881"/>
                    </a:ext>
                  </a:extLst>
                </a:gridCol>
                <a:gridCol w="665512">
                  <a:extLst>
                    <a:ext uri="{9D8B030D-6E8A-4147-A177-3AD203B41FA5}">
                      <a16:colId xmlns:a16="http://schemas.microsoft.com/office/drawing/2014/main" val="4115425711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4039323116"/>
                    </a:ext>
                  </a:extLst>
                </a:gridCol>
                <a:gridCol w="1388782">
                  <a:extLst>
                    <a:ext uri="{9D8B030D-6E8A-4147-A177-3AD203B41FA5}">
                      <a16:colId xmlns:a16="http://schemas.microsoft.com/office/drawing/2014/main" val="2390781968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212524927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579909367"/>
                    </a:ext>
                  </a:extLst>
                </a:gridCol>
                <a:gridCol w="805415">
                  <a:extLst>
                    <a:ext uri="{9D8B030D-6E8A-4147-A177-3AD203B41FA5}">
                      <a16:colId xmlns:a16="http://schemas.microsoft.com/office/drawing/2014/main" val="464921631"/>
                    </a:ext>
                  </a:extLst>
                </a:gridCol>
              </a:tblGrid>
              <a:tr h="285453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Matrix Skills</a:t>
                      </a:r>
                      <a:endParaRPr lang="th-TH" sz="1400" dirty="0">
                        <a:solidFill>
                          <a:schemeClr val="bg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706545"/>
                  </a:ext>
                </a:extLst>
              </a:tr>
              <a:tr h="23392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Line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Table-ID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Name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Level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Status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2427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Work</a:t>
                      </a:r>
                      <a:endParaRPr lang="th-TH" sz="900" b="1" dirty="0">
                        <a:solidFill>
                          <a:srgbClr val="00B05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27277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2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Mr.Supat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EX445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Work</a:t>
                      </a:r>
                      <a:endParaRPr lang="th-TH" sz="900" b="1" dirty="0">
                        <a:solidFill>
                          <a:srgbClr val="00B05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0634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3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Mr.A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EX1234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68209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4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Mr.B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EX122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9578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Mr.C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EX143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15976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6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Mr.D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EX15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575710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7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Mr.E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6860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8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sz="900" b="1" kern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TL5-4</a:t>
                      </a:r>
                      <a:endParaRPr kumimoji="1" lang="th-TH" sz="900" b="1" kern="12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kumimoji="1" lang="th-TH" sz="900" b="1" i="0" u="none" strike="noStrike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Stop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768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9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Mr.F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2181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10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Mr.G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58915"/>
                  </a:ext>
                </a:extLst>
              </a:tr>
            </a:tbl>
          </a:graphicData>
        </a:graphic>
      </p:graphicFrame>
      <p:sp>
        <p:nvSpPr>
          <p:cNvPr id="479" name="Rectangle: Rounded Corners 478">
            <a:extLst>
              <a:ext uri="{FF2B5EF4-FFF2-40B4-BE49-F238E27FC236}">
                <a16:creationId xmlns:a16="http://schemas.microsoft.com/office/drawing/2014/main" id="{E957AAF5-24BC-07A8-3416-AD8D06262125}"/>
              </a:ext>
            </a:extLst>
          </p:cNvPr>
          <p:cNvSpPr/>
          <p:nvPr/>
        </p:nvSpPr>
        <p:spPr>
          <a:xfrm>
            <a:off x="561979" y="4536089"/>
            <a:ext cx="774061" cy="2630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PANEL</a:t>
            </a:r>
            <a:endParaRPr lang="th-TH" sz="1000" b="1" dirty="0">
              <a:solidFill>
                <a:schemeClr val="tx1"/>
              </a:solidFill>
            </a:endParaRPr>
          </a:p>
        </p:txBody>
      </p:sp>
      <p:sp>
        <p:nvSpPr>
          <p:cNvPr id="480" name="Rectangle: Rounded Corners 479">
            <a:extLst>
              <a:ext uri="{FF2B5EF4-FFF2-40B4-BE49-F238E27FC236}">
                <a16:creationId xmlns:a16="http://schemas.microsoft.com/office/drawing/2014/main" id="{B459F070-7622-AD85-CA1C-39EFA296F9BF}"/>
              </a:ext>
            </a:extLst>
          </p:cNvPr>
          <p:cNvSpPr/>
          <p:nvPr/>
        </p:nvSpPr>
        <p:spPr>
          <a:xfrm>
            <a:off x="1378016" y="4536089"/>
            <a:ext cx="722029" cy="2630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TRIM</a:t>
            </a:r>
            <a:endParaRPr lang="th-TH" sz="1000" b="1" dirty="0">
              <a:solidFill>
                <a:schemeClr val="tx1"/>
              </a:solidFill>
            </a:endParaRPr>
          </a:p>
        </p:txBody>
      </p:sp>
      <p:sp>
        <p:nvSpPr>
          <p:cNvPr id="481" name="正方形/長方形 40">
            <a:extLst>
              <a:ext uri="{FF2B5EF4-FFF2-40B4-BE49-F238E27FC236}">
                <a16:creationId xmlns:a16="http://schemas.microsoft.com/office/drawing/2014/main" id="{F4D19262-E4D4-F4FB-A8B0-F5B528DEF640}"/>
              </a:ext>
            </a:extLst>
          </p:cNvPr>
          <p:cNvSpPr/>
          <p:nvPr/>
        </p:nvSpPr>
        <p:spPr>
          <a:xfrm>
            <a:off x="556168" y="5075896"/>
            <a:ext cx="5830345" cy="50453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FD63DF15-6A08-01A9-9E2E-DBAB4EF48478}"/>
              </a:ext>
            </a:extLst>
          </p:cNvPr>
          <p:cNvGrpSpPr/>
          <p:nvPr/>
        </p:nvGrpSpPr>
        <p:grpSpPr>
          <a:xfrm>
            <a:off x="4008674" y="4271687"/>
            <a:ext cx="1758302" cy="700090"/>
            <a:chOff x="3812953" y="2743201"/>
            <a:chExt cx="3178170" cy="1321628"/>
          </a:xfrm>
        </p:grpSpPr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52437731-314E-96B3-5BD6-AADBDC862378}"/>
                </a:ext>
              </a:extLst>
            </p:cNvPr>
            <p:cNvSpPr/>
            <p:nvPr/>
          </p:nvSpPr>
          <p:spPr>
            <a:xfrm>
              <a:off x="3880021" y="2743201"/>
              <a:ext cx="3111102" cy="132162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Matrix skills will able to show the multiple users that work at the same table or handy.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endParaRPr kumimoji="1"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484" name="Graphic 483" descr="Lightbulb with solid fill">
              <a:extLst>
                <a:ext uri="{FF2B5EF4-FFF2-40B4-BE49-F238E27FC236}">
                  <a16:creationId xmlns:a16="http://schemas.microsoft.com/office/drawing/2014/main" id="{237F5383-759D-D354-685A-D265265AD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053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73" name="テキスト ボックス 17">
            <a:extLst>
              <a:ext uri="{FF2B5EF4-FFF2-40B4-BE49-F238E27FC236}">
                <a16:creationId xmlns:a16="http://schemas.microsoft.com/office/drawing/2014/main" id="{D44A7DF2-9ABD-8C7A-8ADA-3533057F3973}"/>
              </a:ext>
            </a:extLst>
          </p:cNvPr>
          <p:cNvSpPr txBox="1"/>
          <p:nvPr/>
        </p:nvSpPr>
        <p:spPr>
          <a:xfrm>
            <a:off x="406400" y="862082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  <a:p>
            <a:r>
              <a:rPr kumimoji="1" lang="en-US" altLang="ja-JP" sz="1100" b="1" dirty="0"/>
              <a:t>5-1-1. Special Characteristic Item</a:t>
            </a:r>
          </a:p>
          <a:p>
            <a:endParaRPr kumimoji="1" lang="en-US" altLang="ja-JP" sz="1100" b="1" dirty="0"/>
          </a:p>
        </p:txBody>
      </p:sp>
      <p:sp>
        <p:nvSpPr>
          <p:cNvPr id="1236" name="Isosceles Triangle 1235">
            <a:extLst>
              <a:ext uri="{FF2B5EF4-FFF2-40B4-BE49-F238E27FC236}">
                <a16:creationId xmlns:a16="http://schemas.microsoft.com/office/drawing/2014/main" id="{CADF02C6-F514-C92F-C599-86444EEA40AA}"/>
              </a:ext>
            </a:extLst>
          </p:cNvPr>
          <p:cNvSpPr/>
          <p:nvPr/>
        </p:nvSpPr>
        <p:spPr>
          <a:xfrm>
            <a:off x="3020815" y="10574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รูปภาพ 3">
            <a:extLst>
              <a:ext uri="{FF2B5EF4-FFF2-40B4-BE49-F238E27FC236}">
                <a16:creationId xmlns:a16="http://schemas.microsoft.com/office/drawing/2014/main" id="{10DEAFFF-1A88-0BD0-EDB7-3ACC294FE9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3" y="1871558"/>
            <a:ext cx="1716979" cy="2217799"/>
          </a:xfrm>
          <a:prstGeom prst="rect">
            <a:avLst/>
          </a:prstGeom>
        </p:spPr>
      </p:pic>
      <p:pic>
        <p:nvPicPr>
          <p:cNvPr id="4" name="図 119">
            <a:extLst>
              <a:ext uri="{FF2B5EF4-FFF2-40B4-BE49-F238E27FC236}">
                <a16:creationId xmlns:a16="http://schemas.microsoft.com/office/drawing/2014/main" id="{CE7E06DF-E0CD-A2C2-7D07-9548206F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0" y="1991662"/>
            <a:ext cx="1182132" cy="177846"/>
          </a:xfrm>
          <a:prstGeom prst="rect">
            <a:avLst/>
          </a:prstGeom>
        </p:spPr>
      </p:pic>
      <p:sp>
        <p:nvSpPr>
          <p:cNvPr id="5" name="テキスト ボックス 120">
            <a:extLst>
              <a:ext uri="{FF2B5EF4-FFF2-40B4-BE49-F238E27FC236}">
                <a16:creationId xmlns:a16="http://schemas.microsoft.com/office/drawing/2014/main" id="{CE1E1323-15C2-5E0F-D69A-AAEBE7575574}"/>
              </a:ext>
            </a:extLst>
          </p:cNvPr>
          <p:cNvSpPr txBox="1"/>
          <p:nvPr/>
        </p:nvSpPr>
        <p:spPr>
          <a:xfrm>
            <a:off x="632612" y="1959799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Receiving area</a:t>
            </a:r>
          </a:p>
        </p:txBody>
      </p:sp>
      <p:pic>
        <p:nvPicPr>
          <p:cNvPr id="6" name="図 124">
            <a:extLst>
              <a:ext uri="{FF2B5EF4-FFF2-40B4-BE49-F238E27FC236}">
                <a16:creationId xmlns:a16="http://schemas.microsoft.com/office/drawing/2014/main" id="{9EBEC0C9-4BA4-C5BF-A32F-26D006FA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16" y="2207106"/>
            <a:ext cx="1492073" cy="1579717"/>
          </a:xfrm>
          <a:prstGeom prst="rect">
            <a:avLst/>
          </a:prstGeom>
        </p:spPr>
      </p:pic>
      <p:sp>
        <p:nvSpPr>
          <p:cNvPr id="7" name="テキスト ボックス 127">
            <a:extLst>
              <a:ext uri="{FF2B5EF4-FFF2-40B4-BE49-F238E27FC236}">
                <a16:creationId xmlns:a16="http://schemas.microsoft.com/office/drawing/2014/main" id="{8DC99597-63E4-50E1-5614-C04165472782}"/>
              </a:ext>
            </a:extLst>
          </p:cNvPr>
          <p:cNvSpPr txBox="1"/>
          <p:nvPr/>
        </p:nvSpPr>
        <p:spPr>
          <a:xfrm>
            <a:off x="698002" y="381523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124">
            <a:extLst>
              <a:ext uri="{FF2B5EF4-FFF2-40B4-BE49-F238E27FC236}">
                <a16:creationId xmlns:a16="http://schemas.microsoft.com/office/drawing/2014/main" id="{8977D957-9D78-A55A-2BE7-FC9AB2349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66" y="3813924"/>
            <a:ext cx="1677020" cy="258554"/>
          </a:xfrm>
          <a:prstGeom prst="rect">
            <a:avLst/>
          </a:prstGeom>
        </p:spPr>
      </p:pic>
      <p:pic>
        <p:nvPicPr>
          <p:cNvPr id="9" name="図 162">
            <a:extLst>
              <a:ext uri="{FF2B5EF4-FFF2-40B4-BE49-F238E27FC236}">
                <a16:creationId xmlns:a16="http://schemas.microsoft.com/office/drawing/2014/main" id="{67FC5370-4FCF-2DA3-47D7-3F596675A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686947" y="3828113"/>
            <a:ext cx="369329" cy="250725"/>
          </a:xfrm>
          <a:prstGeom prst="rect">
            <a:avLst/>
          </a:prstGeom>
        </p:spPr>
      </p:pic>
      <p:pic>
        <p:nvPicPr>
          <p:cNvPr id="10" name="図 124">
            <a:extLst>
              <a:ext uri="{FF2B5EF4-FFF2-40B4-BE49-F238E27FC236}">
                <a16:creationId xmlns:a16="http://schemas.microsoft.com/office/drawing/2014/main" id="{4A32CB76-C1F8-FEB0-EDDC-7069BACE5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51" y="2341103"/>
            <a:ext cx="1492073" cy="241737"/>
          </a:xfrm>
          <a:prstGeom prst="rect">
            <a:avLst/>
          </a:prstGeom>
        </p:spPr>
      </p:pic>
      <p:sp>
        <p:nvSpPr>
          <p:cNvPr id="11" name="テキスト ボックス 135">
            <a:extLst>
              <a:ext uri="{FF2B5EF4-FFF2-40B4-BE49-F238E27FC236}">
                <a16:creationId xmlns:a16="http://schemas.microsoft.com/office/drawing/2014/main" id="{2A26EF0D-15C8-B30B-3103-EEBAB0B69679}"/>
              </a:ext>
            </a:extLst>
          </p:cNvPr>
          <p:cNvSpPr txBox="1"/>
          <p:nvPr/>
        </p:nvSpPr>
        <p:spPr>
          <a:xfrm>
            <a:off x="650082" y="2364957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35">
            <a:extLst>
              <a:ext uri="{FF2B5EF4-FFF2-40B4-BE49-F238E27FC236}">
                <a16:creationId xmlns:a16="http://schemas.microsoft.com/office/drawing/2014/main" id="{90AA9DA5-5AF4-E7B2-1AFC-14026A321C30}"/>
              </a:ext>
            </a:extLst>
          </p:cNvPr>
          <p:cNvSpPr txBox="1"/>
          <p:nvPr/>
        </p:nvSpPr>
        <p:spPr>
          <a:xfrm>
            <a:off x="658031" y="2797653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35">
            <a:extLst>
              <a:ext uri="{FF2B5EF4-FFF2-40B4-BE49-F238E27FC236}">
                <a16:creationId xmlns:a16="http://schemas.microsoft.com/office/drawing/2014/main" id="{9557F5A1-2202-2185-EEEC-371736E9A92A}"/>
              </a:ext>
            </a:extLst>
          </p:cNvPr>
          <p:cNvSpPr txBox="1"/>
          <p:nvPr/>
        </p:nvSpPr>
        <p:spPr>
          <a:xfrm>
            <a:off x="590480" y="2172460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2">
            <a:extLst>
              <a:ext uri="{FF2B5EF4-FFF2-40B4-BE49-F238E27FC236}">
                <a16:creationId xmlns:a16="http://schemas.microsoft.com/office/drawing/2014/main" id="{BCFC913D-792F-8DA7-4F8F-EFA7B0249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36" y="3866253"/>
            <a:ext cx="266258" cy="135957"/>
          </a:xfrm>
          <a:prstGeom prst="rect">
            <a:avLst/>
          </a:prstGeom>
        </p:spPr>
      </p:pic>
      <p:sp>
        <p:nvSpPr>
          <p:cNvPr id="15" name="テキスト ボックス 285">
            <a:extLst>
              <a:ext uri="{FF2B5EF4-FFF2-40B4-BE49-F238E27FC236}">
                <a16:creationId xmlns:a16="http://schemas.microsoft.com/office/drawing/2014/main" id="{DBDC9530-6325-9AE7-8935-8338751EBBD7}"/>
              </a:ext>
            </a:extLst>
          </p:cNvPr>
          <p:cNvSpPr txBox="1"/>
          <p:nvPr/>
        </p:nvSpPr>
        <p:spPr>
          <a:xfrm>
            <a:off x="620609" y="3822464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35">
            <a:extLst>
              <a:ext uri="{FF2B5EF4-FFF2-40B4-BE49-F238E27FC236}">
                <a16:creationId xmlns:a16="http://schemas.microsoft.com/office/drawing/2014/main" id="{15933F40-6B30-1E2E-3E6A-7504BDC19F43}"/>
              </a:ext>
            </a:extLst>
          </p:cNvPr>
          <p:cNvSpPr txBox="1"/>
          <p:nvPr/>
        </p:nvSpPr>
        <p:spPr>
          <a:xfrm>
            <a:off x="652584" y="3253586"/>
            <a:ext cx="5799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35">
            <a:extLst>
              <a:ext uri="{FF2B5EF4-FFF2-40B4-BE49-F238E27FC236}">
                <a16:creationId xmlns:a16="http://schemas.microsoft.com/office/drawing/2014/main" id="{8CED0C08-6620-B767-1B8F-31E78EEA2093}"/>
              </a:ext>
            </a:extLst>
          </p:cNvPr>
          <p:cNvSpPr txBox="1"/>
          <p:nvPr/>
        </p:nvSpPr>
        <p:spPr>
          <a:xfrm>
            <a:off x="658031" y="2581042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142">
            <a:extLst>
              <a:ext uri="{FF2B5EF4-FFF2-40B4-BE49-F238E27FC236}">
                <a16:creationId xmlns:a16="http://schemas.microsoft.com/office/drawing/2014/main" id="{0396635A-731D-1384-6E5D-16DDCAFCA8FF}"/>
              </a:ext>
            </a:extLst>
          </p:cNvPr>
          <p:cNvSpPr/>
          <p:nvPr/>
        </p:nvSpPr>
        <p:spPr>
          <a:xfrm>
            <a:off x="1234334" y="2393021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143">
            <a:extLst>
              <a:ext uri="{FF2B5EF4-FFF2-40B4-BE49-F238E27FC236}">
                <a16:creationId xmlns:a16="http://schemas.microsoft.com/office/drawing/2014/main" id="{CAC1057F-BDF4-4647-71BE-7E33378F2DE4}"/>
              </a:ext>
            </a:extLst>
          </p:cNvPr>
          <p:cNvSpPr/>
          <p:nvPr/>
        </p:nvSpPr>
        <p:spPr>
          <a:xfrm>
            <a:off x="1232826" y="260822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3" name="テキスト ボックス 285">
            <a:extLst>
              <a:ext uri="{FF2B5EF4-FFF2-40B4-BE49-F238E27FC236}">
                <a16:creationId xmlns:a16="http://schemas.microsoft.com/office/drawing/2014/main" id="{5CF56B1D-A39C-DF1C-AC7E-7597A8CD90B3}"/>
              </a:ext>
            </a:extLst>
          </p:cNvPr>
          <p:cNvSpPr txBox="1"/>
          <p:nvPr/>
        </p:nvSpPr>
        <p:spPr>
          <a:xfrm>
            <a:off x="1265956" y="2371076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85">
            <a:extLst>
              <a:ext uri="{FF2B5EF4-FFF2-40B4-BE49-F238E27FC236}">
                <a16:creationId xmlns:a16="http://schemas.microsoft.com/office/drawing/2014/main" id="{5B7430D4-29DD-8FBF-4FA7-ED10F1894B34}"/>
              </a:ext>
            </a:extLst>
          </p:cNvPr>
          <p:cNvSpPr txBox="1"/>
          <p:nvPr/>
        </p:nvSpPr>
        <p:spPr>
          <a:xfrm>
            <a:off x="1277179" y="259753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正方形/長方形 15">
            <a:extLst>
              <a:ext uri="{FF2B5EF4-FFF2-40B4-BE49-F238E27FC236}">
                <a16:creationId xmlns:a16="http://schemas.microsoft.com/office/drawing/2014/main" id="{3A61B198-478B-E186-A215-240D5330CFBC}"/>
              </a:ext>
            </a:extLst>
          </p:cNvPr>
          <p:cNvSpPr/>
          <p:nvPr/>
        </p:nvSpPr>
        <p:spPr>
          <a:xfrm>
            <a:off x="1232826" y="283212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D1440A1A-5BFC-24B8-4CF2-AB30210FD2FE}"/>
              </a:ext>
            </a:extLst>
          </p:cNvPr>
          <p:cNvSpPr txBox="1"/>
          <p:nvPr/>
        </p:nvSpPr>
        <p:spPr>
          <a:xfrm>
            <a:off x="1277179" y="2821427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135">
            <a:extLst>
              <a:ext uri="{FF2B5EF4-FFF2-40B4-BE49-F238E27FC236}">
                <a16:creationId xmlns:a16="http://schemas.microsoft.com/office/drawing/2014/main" id="{F3DA76E3-13E2-F79E-3A55-717DF2FD4DEC}"/>
              </a:ext>
            </a:extLst>
          </p:cNvPr>
          <p:cNvSpPr txBox="1"/>
          <p:nvPr/>
        </p:nvSpPr>
        <p:spPr>
          <a:xfrm>
            <a:off x="657720" y="3023020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正方形/長方形 20">
            <a:extLst>
              <a:ext uri="{FF2B5EF4-FFF2-40B4-BE49-F238E27FC236}">
                <a16:creationId xmlns:a16="http://schemas.microsoft.com/office/drawing/2014/main" id="{1D824717-1FFF-012B-EA5F-70800B165DB7}"/>
              </a:ext>
            </a:extLst>
          </p:cNvPr>
          <p:cNvSpPr/>
          <p:nvPr/>
        </p:nvSpPr>
        <p:spPr>
          <a:xfrm>
            <a:off x="1232515" y="3057490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5">
            <a:extLst>
              <a:ext uri="{FF2B5EF4-FFF2-40B4-BE49-F238E27FC236}">
                <a16:creationId xmlns:a16="http://schemas.microsoft.com/office/drawing/2014/main" id="{521657D1-5EBD-55FE-86CA-B74EA19E2A0C}"/>
              </a:ext>
            </a:extLst>
          </p:cNvPr>
          <p:cNvSpPr txBox="1"/>
          <p:nvPr/>
        </p:nvSpPr>
        <p:spPr>
          <a:xfrm>
            <a:off x="1276868" y="3046794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2">
            <a:extLst>
              <a:ext uri="{FF2B5EF4-FFF2-40B4-BE49-F238E27FC236}">
                <a16:creationId xmlns:a16="http://schemas.microsoft.com/office/drawing/2014/main" id="{D0F9B65F-2E88-A212-C5CB-25F98765CB76}"/>
              </a:ext>
            </a:extLst>
          </p:cNvPr>
          <p:cNvSpPr/>
          <p:nvPr/>
        </p:nvSpPr>
        <p:spPr>
          <a:xfrm>
            <a:off x="1236777" y="328629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1" name="テキスト ボックス 285">
            <a:extLst>
              <a:ext uri="{FF2B5EF4-FFF2-40B4-BE49-F238E27FC236}">
                <a16:creationId xmlns:a16="http://schemas.microsoft.com/office/drawing/2014/main" id="{8E6D05CF-428F-FB00-62CA-DCBAE310D9C9}"/>
              </a:ext>
            </a:extLst>
          </p:cNvPr>
          <p:cNvSpPr txBox="1"/>
          <p:nvPr/>
        </p:nvSpPr>
        <p:spPr>
          <a:xfrm>
            <a:off x="1281130" y="327559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127">
            <a:extLst>
              <a:ext uri="{FF2B5EF4-FFF2-40B4-BE49-F238E27FC236}">
                <a16:creationId xmlns:a16="http://schemas.microsoft.com/office/drawing/2014/main" id="{E95BA0E2-4ADB-29AA-10F1-2AAD37807035}"/>
              </a:ext>
            </a:extLst>
          </p:cNvPr>
          <p:cNvSpPr txBox="1"/>
          <p:nvPr/>
        </p:nvSpPr>
        <p:spPr>
          <a:xfrm>
            <a:off x="1918357" y="382568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3" name="図 157">
            <a:extLst>
              <a:ext uri="{FF2B5EF4-FFF2-40B4-BE49-F238E27FC236}">
                <a16:creationId xmlns:a16="http://schemas.microsoft.com/office/drawing/2014/main" id="{23C438BA-5BC3-B5F7-4C0B-028C1BBEBE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907302" y="3838557"/>
            <a:ext cx="369329" cy="250725"/>
          </a:xfrm>
          <a:prstGeom prst="rect">
            <a:avLst/>
          </a:prstGeom>
        </p:spPr>
      </p:pic>
      <p:pic>
        <p:nvPicPr>
          <p:cNvPr id="34" name="図 159">
            <a:extLst>
              <a:ext uri="{FF2B5EF4-FFF2-40B4-BE49-F238E27FC236}">
                <a16:creationId xmlns:a16="http://schemas.microsoft.com/office/drawing/2014/main" id="{863A15BC-0ECE-430C-915A-81FDAE1D6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791" y="3876697"/>
            <a:ext cx="266258" cy="135957"/>
          </a:xfrm>
          <a:prstGeom prst="rect">
            <a:avLst/>
          </a:prstGeom>
        </p:spPr>
      </p:pic>
      <p:sp>
        <p:nvSpPr>
          <p:cNvPr id="35" name="テキスト ボックス 285">
            <a:extLst>
              <a:ext uri="{FF2B5EF4-FFF2-40B4-BE49-F238E27FC236}">
                <a16:creationId xmlns:a16="http://schemas.microsoft.com/office/drawing/2014/main" id="{04B97826-CA12-1E33-EFD3-D348A81A6685}"/>
              </a:ext>
            </a:extLst>
          </p:cNvPr>
          <p:cNvSpPr txBox="1"/>
          <p:nvPr/>
        </p:nvSpPr>
        <p:spPr>
          <a:xfrm>
            <a:off x="1840964" y="383290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Back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6" name="図 50">
            <a:extLst>
              <a:ext uri="{FF2B5EF4-FFF2-40B4-BE49-F238E27FC236}">
                <a16:creationId xmlns:a16="http://schemas.microsoft.com/office/drawing/2014/main" id="{FE79FAA4-EAB9-75CA-8EA0-3BD2331BB4C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667151" y="2679546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7" name="図 124">
            <a:extLst>
              <a:ext uri="{FF2B5EF4-FFF2-40B4-BE49-F238E27FC236}">
                <a16:creationId xmlns:a16="http://schemas.microsoft.com/office/drawing/2014/main" id="{1E3AC73A-5797-05CD-9E15-2A975DA73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45" y="2819007"/>
            <a:ext cx="1492073" cy="485369"/>
          </a:xfrm>
          <a:prstGeom prst="rect">
            <a:avLst/>
          </a:prstGeom>
        </p:spPr>
      </p:pic>
      <p:sp>
        <p:nvSpPr>
          <p:cNvPr id="38" name="テキスト ボックス 135">
            <a:extLst>
              <a:ext uri="{FF2B5EF4-FFF2-40B4-BE49-F238E27FC236}">
                <a16:creationId xmlns:a16="http://schemas.microsoft.com/office/drawing/2014/main" id="{7C7E13BA-F301-F842-E5AF-5AFF76394773}"/>
              </a:ext>
            </a:extLst>
          </p:cNvPr>
          <p:cNvSpPr txBox="1"/>
          <p:nvPr/>
        </p:nvSpPr>
        <p:spPr>
          <a:xfrm>
            <a:off x="590480" y="2678305"/>
            <a:ext cx="181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 item found!!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Leader can work only</a:t>
            </a:r>
          </a:p>
        </p:txBody>
      </p:sp>
      <p:sp>
        <p:nvSpPr>
          <p:cNvPr id="39" name="正方形/長方形 176">
            <a:extLst>
              <a:ext uri="{FF2B5EF4-FFF2-40B4-BE49-F238E27FC236}">
                <a16:creationId xmlns:a16="http://schemas.microsoft.com/office/drawing/2014/main" id="{2204E1D8-A483-C3FE-9C9D-07AA12500956}"/>
              </a:ext>
            </a:extLst>
          </p:cNvPr>
          <p:cNvSpPr/>
          <p:nvPr/>
        </p:nvSpPr>
        <p:spPr>
          <a:xfrm>
            <a:off x="1102765" y="3029698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OK </a:t>
            </a:r>
            <a:r>
              <a:rPr kumimoji="1" lang="en-US" altLang="ja-JP" sz="10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7">
            <a:extLst>
              <a:ext uri="{FF2B5EF4-FFF2-40B4-BE49-F238E27FC236}">
                <a16:creationId xmlns:a16="http://schemas.microsoft.com/office/drawing/2014/main" id="{5F1F119B-EF1B-67B1-AEC9-34681DC382D0}"/>
              </a:ext>
            </a:extLst>
          </p:cNvPr>
          <p:cNvSpPr txBox="1"/>
          <p:nvPr/>
        </p:nvSpPr>
        <p:spPr>
          <a:xfrm>
            <a:off x="477520" y="1438945"/>
            <a:ext cx="3068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Receiving / Staging / Inner packing(Panel)</a:t>
            </a:r>
          </a:p>
        </p:txBody>
      </p:sp>
      <p:pic>
        <p:nvPicPr>
          <p:cNvPr id="20" name="図 1">
            <a:extLst>
              <a:ext uri="{FF2B5EF4-FFF2-40B4-BE49-F238E27FC236}">
                <a16:creationId xmlns:a16="http://schemas.microsoft.com/office/drawing/2014/main" id="{9E8ACBF2-9564-55F1-D69A-142E41FF42F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854" y="4168310"/>
            <a:ext cx="1743306" cy="2217798"/>
          </a:xfrm>
          <a:prstGeom prst="rect">
            <a:avLst/>
          </a:prstGeom>
        </p:spPr>
      </p:pic>
      <p:pic>
        <p:nvPicPr>
          <p:cNvPr id="41" name="図 4">
            <a:extLst>
              <a:ext uri="{FF2B5EF4-FFF2-40B4-BE49-F238E27FC236}">
                <a16:creationId xmlns:a16="http://schemas.microsoft.com/office/drawing/2014/main" id="{7335A1BC-1AB8-3C71-CCC9-18A1FA17D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631" y="5159437"/>
            <a:ext cx="1375241" cy="979017"/>
          </a:xfrm>
          <a:prstGeom prst="rect">
            <a:avLst/>
          </a:prstGeom>
        </p:spPr>
      </p:pic>
      <p:pic>
        <p:nvPicPr>
          <p:cNvPr id="42" name="図 6">
            <a:extLst>
              <a:ext uri="{FF2B5EF4-FFF2-40B4-BE49-F238E27FC236}">
                <a16:creationId xmlns:a16="http://schemas.microsoft.com/office/drawing/2014/main" id="{F26D0739-A3CA-9893-00E2-DCA7E9BFA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7246" y="4541147"/>
            <a:ext cx="1531558" cy="1174260"/>
          </a:xfrm>
          <a:prstGeom prst="rect">
            <a:avLst/>
          </a:prstGeom>
        </p:spPr>
      </p:pic>
      <p:pic>
        <p:nvPicPr>
          <p:cNvPr id="43" name="図 121">
            <a:extLst>
              <a:ext uri="{FF2B5EF4-FFF2-40B4-BE49-F238E27FC236}">
                <a16:creationId xmlns:a16="http://schemas.microsoft.com/office/drawing/2014/main" id="{43507552-AD73-EFE4-FF44-675AF124D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5441" y="5204684"/>
            <a:ext cx="943834" cy="213264"/>
          </a:xfrm>
          <a:prstGeom prst="rect">
            <a:avLst/>
          </a:prstGeom>
        </p:spPr>
      </p:pic>
      <p:sp>
        <p:nvSpPr>
          <p:cNvPr id="44" name="テキスト ボックス 14">
            <a:extLst>
              <a:ext uri="{FF2B5EF4-FFF2-40B4-BE49-F238E27FC236}">
                <a16:creationId xmlns:a16="http://schemas.microsoft.com/office/drawing/2014/main" id="{F41E32CE-24C7-AD98-FC71-B0EFEE35D716}"/>
              </a:ext>
            </a:extLst>
          </p:cNvPr>
          <p:cNvSpPr txBox="1"/>
          <p:nvPr/>
        </p:nvSpPr>
        <p:spPr>
          <a:xfrm>
            <a:off x="4548725" y="5072688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Table ID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" name="図 3">
            <a:extLst>
              <a:ext uri="{FF2B5EF4-FFF2-40B4-BE49-F238E27FC236}">
                <a16:creationId xmlns:a16="http://schemas.microsoft.com/office/drawing/2014/main" id="{CA52412B-9E7A-43CF-E273-3080BFCF18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9757" y="5259326"/>
            <a:ext cx="1317401" cy="264528"/>
          </a:xfrm>
          <a:prstGeom prst="rect">
            <a:avLst/>
          </a:prstGeom>
        </p:spPr>
      </p:pic>
      <p:pic>
        <p:nvPicPr>
          <p:cNvPr id="46" name="図 129">
            <a:extLst>
              <a:ext uri="{FF2B5EF4-FFF2-40B4-BE49-F238E27FC236}">
                <a16:creationId xmlns:a16="http://schemas.microsoft.com/office/drawing/2014/main" id="{313B5970-41B2-56A0-95EA-4B37E3913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0028" y="5211678"/>
            <a:ext cx="177505" cy="257033"/>
          </a:xfrm>
          <a:prstGeom prst="rect">
            <a:avLst/>
          </a:prstGeom>
        </p:spPr>
      </p:pic>
      <p:sp>
        <p:nvSpPr>
          <p:cNvPr id="47" name="テキスト ボックス 14">
            <a:extLst>
              <a:ext uri="{FF2B5EF4-FFF2-40B4-BE49-F238E27FC236}">
                <a16:creationId xmlns:a16="http://schemas.microsoft.com/office/drawing/2014/main" id="{DD727F2A-2F43-D173-75FC-185DD43B31FA}"/>
              </a:ext>
            </a:extLst>
          </p:cNvPr>
          <p:cNvSpPr txBox="1"/>
          <p:nvPr/>
        </p:nvSpPr>
        <p:spPr>
          <a:xfrm>
            <a:off x="4535132" y="4570729"/>
            <a:ext cx="1433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</a:rPr>
              <a:t>User code</a:t>
            </a:r>
            <a:endParaRPr kumimoji="1" lang="ja-JP" altLang="en-US" sz="9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" name="図 194">
            <a:extLst>
              <a:ext uri="{FF2B5EF4-FFF2-40B4-BE49-F238E27FC236}">
                <a16:creationId xmlns:a16="http://schemas.microsoft.com/office/drawing/2014/main" id="{C1AA768A-3C1D-BB41-1DA4-4F320DD09D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4832019" y="6044009"/>
            <a:ext cx="1107340" cy="236804"/>
          </a:xfrm>
          <a:prstGeom prst="rect">
            <a:avLst/>
          </a:prstGeom>
        </p:spPr>
      </p:pic>
      <p:pic>
        <p:nvPicPr>
          <p:cNvPr id="49" name="図 45">
            <a:extLst>
              <a:ext uri="{FF2B5EF4-FFF2-40B4-BE49-F238E27FC236}">
                <a16:creationId xmlns:a16="http://schemas.microsoft.com/office/drawing/2014/main" id="{C3129750-041C-30E0-4A4B-8AF6B0B89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5802" y="6103222"/>
            <a:ext cx="782660" cy="112788"/>
          </a:xfrm>
          <a:prstGeom prst="rect">
            <a:avLst/>
          </a:prstGeom>
        </p:spPr>
      </p:pic>
      <p:sp>
        <p:nvSpPr>
          <p:cNvPr id="50" name="テキスト ボックス 51">
            <a:extLst>
              <a:ext uri="{FF2B5EF4-FFF2-40B4-BE49-F238E27FC236}">
                <a16:creationId xmlns:a16="http://schemas.microsoft.com/office/drawing/2014/main" id="{AD371E9B-CD8A-9AEE-8F7C-B8379EB22363}"/>
              </a:ext>
            </a:extLst>
          </p:cNvPr>
          <p:cNvSpPr txBox="1"/>
          <p:nvPr/>
        </p:nvSpPr>
        <p:spPr>
          <a:xfrm>
            <a:off x="4805186" y="6044731"/>
            <a:ext cx="11821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Login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" name="図 3">
            <a:extLst>
              <a:ext uri="{FF2B5EF4-FFF2-40B4-BE49-F238E27FC236}">
                <a16:creationId xmlns:a16="http://schemas.microsoft.com/office/drawing/2014/main" id="{85F9DE34-8B81-D039-1BC7-0BCFBF6041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951" y="4742811"/>
            <a:ext cx="1317401" cy="264528"/>
          </a:xfrm>
          <a:prstGeom prst="rect">
            <a:avLst/>
          </a:prstGeom>
        </p:spPr>
      </p:pic>
      <p:pic>
        <p:nvPicPr>
          <p:cNvPr id="52" name="図 129">
            <a:extLst>
              <a:ext uri="{FF2B5EF4-FFF2-40B4-BE49-F238E27FC236}">
                <a16:creationId xmlns:a16="http://schemas.microsoft.com/office/drawing/2014/main" id="{3DF3A830-610C-4CB2-889F-951C240AB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5801" y="4716610"/>
            <a:ext cx="177505" cy="257033"/>
          </a:xfrm>
          <a:prstGeom prst="rect">
            <a:avLst/>
          </a:prstGeom>
        </p:spPr>
      </p:pic>
      <p:sp>
        <p:nvSpPr>
          <p:cNvPr id="53" name="Cross 52">
            <a:extLst>
              <a:ext uri="{FF2B5EF4-FFF2-40B4-BE49-F238E27FC236}">
                <a16:creationId xmlns:a16="http://schemas.microsoft.com/office/drawing/2014/main" id="{7B92C979-3F3B-479A-D5C5-3CA85A67DD1A}"/>
              </a:ext>
            </a:extLst>
          </p:cNvPr>
          <p:cNvSpPr/>
          <p:nvPr/>
        </p:nvSpPr>
        <p:spPr>
          <a:xfrm>
            <a:off x="5992650" y="4799101"/>
            <a:ext cx="145556" cy="140960"/>
          </a:xfrm>
          <a:prstGeom prst="plus">
            <a:avLst>
              <a:gd name="adj" fmla="val 32805"/>
            </a:avLst>
          </a:prstGeom>
          <a:solidFill>
            <a:srgbClr val="3BED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FBACD7-223A-1204-5904-B4396C91570C}"/>
              </a:ext>
            </a:extLst>
          </p:cNvPr>
          <p:cNvSpPr txBox="1"/>
          <p:nvPr/>
        </p:nvSpPr>
        <p:spPr>
          <a:xfrm>
            <a:off x="4756133" y="4770153"/>
            <a:ext cx="660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Sans" panose="020B0602030504020204" pitchFamily="34" charset="0"/>
              </a:rPr>
              <a:t>EX2521</a:t>
            </a:r>
          </a:p>
        </p:txBody>
      </p:sp>
      <p:sp>
        <p:nvSpPr>
          <p:cNvPr id="55" name="正方形/長方形 40">
            <a:extLst>
              <a:ext uri="{FF2B5EF4-FFF2-40B4-BE49-F238E27FC236}">
                <a16:creationId xmlns:a16="http://schemas.microsoft.com/office/drawing/2014/main" id="{E0AC3341-7C73-F41D-FE34-04CE81B47E5B}"/>
              </a:ext>
            </a:extLst>
          </p:cNvPr>
          <p:cNvSpPr/>
          <p:nvPr/>
        </p:nvSpPr>
        <p:spPr>
          <a:xfrm>
            <a:off x="4746546" y="4762325"/>
            <a:ext cx="1174553" cy="2616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7" name="矢印: 右 18">
            <a:extLst>
              <a:ext uri="{FF2B5EF4-FFF2-40B4-BE49-F238E27FC236}">
                <a16:creationId xmlns:a16="http://schemas.microsoft.com/office/drawing/2014/main" id="{1B204145-039F-3F76-8DFF-8D5F1581CB38}"/>
              </a:ext>
            </a:extLst>
          </p:cNvPr>
          <p:cNvSpPr/>
          <p:nvPr/>
        </p:nvSpPr>
        <p:spPr>
          <a:xfrm>
            <a:off x="3869224" y="4803647"/>
            <a:ext cx="512552" cy="481677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CD7A95-ACD2-674C-4E7D-7FBF5E050F66}"/>
              </a:ext>
            </a:extLst>
          </p:cNvPr>
          <p:cNvGrpSpPr/>
          <p:nvPr/>
        </p:nvGrpSpPr>
        <p:grpSpPr>
          <a:xfrm>
            <a:off x="4742124" y="3485426"/>
            <a:ext cx="1560048" cy="700090"/>
            <a:chOff x="3812953" y="2743201"/>
            <a:chExt cx="2819821" cy="132162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D477FE9-4836-1495-AD54-04C1B9164E6D}"/>
                </a:ext>
              </a:extLst>
            </p:cNvPr>
            <p:cNvSpPr/>
            <p:nvPr/>
          </p:nvSpPr>
          <p:spPr>
            <a:xfrm>
              <a:off x="3880021" y="2743201"/>
              <a:ext cx="2752753" cy="132162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The SC (special characteristic) item can be process by leader only.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endParaRPr kumimoji="1"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60" name="Graphic 59" descr="Lightbulb with solid fill">
              <a:extLst>
                <a:ext uri="{FF2B5EF4-FFF2-40B4-BE49-F238E27FC236}">
                  <a16:creationId xmlns:a16="http://schemas.microsoft.com/office/drawing/2014/main" id="{46A600D5-0BFC-F05F-63B9-82D21E131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pic>
        <p:nvPicPr>
          <p:cNvPr id="61" name="รูปภาพ 3">
            <a:extLst>
              <a:ext uri="{FF2B5EF4-FFF2-40B4-BE49-F238E27FC236}">
                <a16:creationId xmlns:a16="http://schemas.microsoft.com/office/drawing/2014/main" id="{5536BD52-6453-A5D5-2CE1-512383F3B5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67" y="1871558"/>
            <a:ext cx="1716979" cy="2217799"/>
          </a:xfrm>
          <a:prstGeom prst="rect">
            <a:avLst/>
          </a:prstGeom>
        </p:spPr>
      </p:pic>
      <p:pic>
        <p:nvPicPr>
          <p:cNvPr id="62" name="図 119">
            <a:extLst>
              <a:ext uri="{FF2B5EF4-FFF2-40B4-BE49-F238E27FC236}">
                <a16:creationId xmlns:a16="http://schemas.microsoft.com/office/drawing/2014/main" id="{CB8B34CA-BBCC-9BF0-1A94-D294E8A8E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14" y="1991662"/>
            <a:ext cx="1182132" cy="177846"/>
          </a:xfrm>
          <a:prstGeom prst="rect">
            <a:avLst/>
          </a:prstGeom>
        </p:spPr>
      </p:pic>
      <p:sp>
        <p:nvSpPr>
          <p:cNvPr id="63" name="テキスト ボックス 120">
            <a:extLst>
              <a:ext uri="{FF2B5EF4-FFF2-40B4-BE49-F238E27FC236}">
                <a16:creationId xmlns:a16="http://schemas.microsoft.com/office/drawing/2014/main" id="{03ECFEDD-DBA0-F203-553D-6863AA493EA7}"/>
              </a:ext>
            </a:extLst>
          </p:cNvPr>
          <p:cNvSpPr txBox="1"/>
          <p:nvPr/>
        </p:nvSpPr>
        <p:spPr>
          <a:xfrm>
            <a:off x="2504966" y="1959799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</a:t>
            </a:r>
          </a:p>
        </p:txBody>
      </p:sp>
      <p:pic>
        <p:nvPicPr>
          <p:cNvPr id="448" name="図 124">
            <a:extLst>
              <a:ext uri="{FF2B5EF4-FFF2-40B4-BE49-F238E27FC236}">
                <a16:creationId xmlns:a16="http://schemas.microsoft.com/office/drawing/2014/main" id="{45F0EAE3-8F2B-F98D-0FFE-C7477FF35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570" y="2193862"/>
            <a:ext cx="1492073" cy="1592962"/>
          </a:xfrm>
          <a:prstGeom prst="rect">
            <a:avLst/>
          </a:prstGeom>
        </p:spPr>
      </p:pic>
      <p:sp>
        <p:nvSpPr>
          <p:cNvPr id="449" name="テキスト ボックス 127">
            <a:extLst>
              <a:ext uri="{FF2B5EF4-FFF2-40B4-BE49-F238E27FC236}">
                <a16:creationId xmlns:a16="http://schemas.microsoft.com/office/drawing/2014/main" id="{61DDCD42-E881-5873-0543-151D96F1FBA7}"/>
              </a:ext>
            </a:extLst>
          </p:cNvPr>
          <p:cNvSpPr txBox="1"/>
          <p:nvPr/>
        </p:nvSpPr>
        <p:spPr>
          <a:xfrm>
            <a:off x="2570356" y="381523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0" name="図 124">
            <a:extLst>
              <a:ext uri="{FF2B5EF4-FFF2-40B4-BE49-F238E27FC236}">
                <a16:creationId xmlns:a16="http://schemas.microsoft.com/office/drawing/2014/main" id="{A15A9A57-A8B6-7488-DF82-8DCA436AF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20" y="3813924"/>
            <a:ext cx="1677020" cy="258554"/>
          </a:xfrm>
          <a:prstGeom prst="rect">
            <a:avLst/>
          </a:prstGeom>
        </p:spPr>
      </p:pic>
      <p:pic>
        <p:nvPicPr>
          <p:cNvPr id="451" name="図 351">
            <a:extLst>
              <a:ext uri="{FF2B5EF4-FFF2-40B4-BE49-F238E27FC236}">
                <a16:creationId xmlns:a16="http://schemas.microsoft.com/office/drawing/2014/main" id="{472FA11F-8A2D-DC8A-1E50-B5FC8FD5E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559301" y="3828113"/>
            <a:ext cx="369329" cy="250725"/>
          </a:xfrm>
          <a:prstGeom prst="rect">
            <a:avLst/>
          </a:prstGeom>
        </p:spPr>
      </p:pic>
      <p:pic>
        <p:nvPicPr>
          <p:cNvPr id="452" name="図 124">
            <a:extLst>
              <a:ext uri="{FF2B5EF4-FFF2-40B4-BE49-F238E27FC236}">
                <a16:creationId xmlns:a16="http://schemas.microsoft.com/office/drawing/2014/main" id="{128D105B-7175-F5F2-8EAF-A7F28073A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205" y="2196598"/>
            <a:ext cx="1492073" cy="208327"/>
          </a:xfrm>
          <a:prstGeom prst="rect">
            <a:avLst/>
          </a:prstGeom>
        </p:spPr>
      </p:pic>
      <p:sp>
        <p:nvSpPr>
          <p:cNvPr id="453" name="テキスト ボックス 135">
            <a:extLst>
              <a:ext uri="{FF2B5EF4-FFF2-40B4-BE49-F238E27FC236}">
                <a16:creationId xmlns:a16="http://schemas.microsoft.com/office/drawing/2014/main" id="{20C449EC-F278-58AC-9294-A9480BCBA373}"/>
              </a:ext>
            </a:extLst>
          </p:cNvPr>
          <p:cNvSpPr txBox="1"/>
          <p:nvPr/>
        </p:nvSpPr>
        <p:spPr>
          <a:xfrm>
            <a:off x="2522436" y="2187042"/>
            <a:ext cx="5364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4" name="テキスト ボックス 135">
            <a:extLst>
              <a:ext uri="{FF2B5EF4-FFF2-40B4-BE49-F238E27FC236}">
                <a16:creationId xmlns:a16="http://schemas.microsoft.com/office/drawing/2014/main" id="{CB7A1FF6-1B04-D472-0E1D-3BBCEC058D1E}"/>
              </a:ext>
            </a:extLst>
          </p:cNvPr>
          <p:cNvSpPr txBox="1"/>
          <p:nvPr/>
        </p:nvSpPr>
        <p:spPr>
          <a:xfrm>
            <a:off x="2530385" y="2571894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55" name="図 356">
            <a:extLst>
              <a:ext uri="{FF2B5EF4-FFF2-40B4-BE49-F238E27FC236}">
                <a16:creationId xmlns:a16="http://schemas.microsoft.com/office/drawing/2014/main" id="{465BB031-0C8E-26D4-6737-D1B767F60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790" y="3866253"/>
            <a:ext cx="266258" cy="135957"/>
          </a:xfrm>
          <a:prstGeom prst="rect">
            <a:avLst/>
          </a:prstGeom>
        </p:spPr>
      </p:pic>
      <p:sp>
        <p:nvSpPr>
          <p:cNvPr id="456" name="テキスト ボックス 285">
            <a:extLst>
              <a:ext uri="{FF2B5EF4-FFF2-40B4-BE49-F238E27FC236}">
                <a16:creationId xmlns:a16="http://schemas.microsoft.com/office/drawing/2014/main" id="{52B09A96-C361-FC35-CED4-F403D3A27D29}"/>
              </a:ext>
            </a:extLst>
          </p:cNvPr>
          <p:cNvSpPr txBox="1"/>
          <p:nvPr/>
        </p:nvSpPr>
        <p:spPr>
          <a:xfrm>
            <a:off x="2492963" y="3822464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7" name="テキスト ボックス 135">
            <a:extLst>
              <a:ext uri="{FF2B5EF4-FFF2-40B4-BE49-F238E27FC236}">
                <a16:creationId xmlns:a16="http://schemas.microsoft.com/office/drawing/2014/main" id="{60B1A973-C580-BFF4-A5A2-185E549E81CC}"/>
              </a:ext>
            </a:extLst>
          </p:cNvPr>
          <p:cNvSpPr txBox="1"/>
          <p:nvPr/>
        </p:nvSpPr>
        <p:spPr>
          <a:xfrm>
            <a:off x="3398055" y="2782699"/>
            <a:ext cx="5799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8" name="テキスト ボックス 135">
            <a:extLst>
              <a:ext uri="{FF2B5EF4-FFF2-40B4-BE49-F238E27FC236}">
                <a16:creationId xmlns:a16="http://schemas.microsoft.com/office/drawing/2014/main" id="{AA7BE029-5DE2-53BE-3A39-FAEA11B61B9D}"/>
              </a:ext>
            </a:extLst>
          </p:cNvPr>
          <p:cNvSpPr txBox="1"/>
          <p:nvPr/>
        </p:nvSpPr>
        <p:spPr>
          <a:xfrm>
            <a:off x="2530385" y="2381863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9" name="正方形/長方形 360">
            <a:extLst>
              <a:ext uri="{FF2B5EF4-FFF2-40B4-BE49-F238E27FC236}">
                <a16:creationId xmlns:a16="http://schemas.microsoft.com/office/drawing/2014/main" id="{993AF8D8-9563-4787-0C83-4E4AA61980EC}"/>
              </a:ext>
            </a:extLst>
          </p:cNvPr>
          <p:cNvSpPr/>
          <p:nvPr/>
        </p:nvSpPr>
        <p:spPr>
          <a:xfrm>
            <a:off x="3106688" y="2215106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60" name="正方形/長方形 361">
            <a:extLst>
              <a:ext uri="{FF2B5EF4-FFF2-40B4-BE49-F238E27FC236}">
                <a16:creationId xmlns:a16="http://schemas.microsoft.com/office/drawing/2014/main" id="{0265E7EC-3C4E-DA42-CD68-659F5B74CC6E}"/>
              </a:ext>
            </a:extLst>
          </p:cNvPr>
          <p:cNvSpPr/>
          <p:nvPr/>
        </p:nvSpPr>
        <p:spPr>
          <a:xfrm>
            <a:off x="3105180" y="240904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61" name="テキスト ボックス 285">
            <a:extLst>
              <a:ext uri="{FF2B5EF4-FFF2-40B4-BE49-F238E27FC236}">
                <a16:creationId xmlns:a16="http://schemas.microsoft.com/office/drawing/2014/main" id="{D7A6FFD7-A9F7-C266-45D9-E57D3828943B}"/>
              </a:ext>
            </a:extLst>
          </p:cNvPr>
          <p:cNvSpPr txBox="1"/>
          <p:nvPr/>
        </p:nvSpPr>
        <p:spPr>
          <a:xfrm>
            <a:off x="3138310" y="2193161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2" name="テキスト ボックス 285">
            <a:extLst>
              <a:ext uri="{FF2B5EF4-FFF2-40B4-BE49-F238E27FC236}">
                <a16:creationId xmlns:a16="http://schemas.microsoft.com/office/drawing/2014/main" id="{85B65866-3B7F-F3C5-358D-D70A309EE6D6}"/>
              </a:ext>
            </a:extLst>
          </p:cNvPr>
          <p:cNvSpPr txBox="1"/>
          <p:nvPr/>
        </p:nvSpPr>
        <p:spPr>
          <a:xfrm>
            <a:off x="3149533" y="239835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3" name="正方形/長方形 364">
            <a:extLst>
              <a:ext uri="{FF2B5EF4-FFF2-40B4-BE49-F238E27FC236}">
                <a16:creationId xmlns:a16="http://schemas.microsoft.com/office/drawing/2014/main" id="{8F6FC246-6C15-52AD-6B55-F1C370A725C4}"/>
              </a:ext>
            </a:extLst>
          </p:cNvPr>
          <p:cNvSpPr/>
          <p:nvPr/>
        </p:nvSpPr>
        <p:spPr>
          <a:xfrm>
            <a:off x="3105180" y="2606364"/>
            <a:ext cx="359968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64" name="テキスト ボックス 285">
            <a:extLst>
              <a:ext uri="{FF2B5EF4-FFF2-40B4-BE49-F238E27FC236}">
                <a16:creationId xmlns:a16="http://schemas.microsoft.com/office/drawing/2014/main" id="{4D8E4A6C-D3CF-AD9A-2133-FF453179BF69}"/>
              </a:ext>
            </a:extLst>
          </p:cNvPr>
          <p:cNvSpPr txBox="1"/>
          <p:nvPr/>
        </p:nvSpPr>
        <p:spPr>
          <a:xfrm>
            <a:off x="3149534" y="2595668"/>
            <a:ext cx="22785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5" name="テキスト ボックス 135">
            <a:extLst>
              <a:ext uri="{FF2B5EF4-FFF2-40B4-BE49-F238E27FC236}">
                <a16:creationId xmlns:a16="http://schemas.microsoft.com/office/drawing/2014/main" id="{41A855B0-8981-A7EA-D82A-C369268105AF}"/>
              </a:ext>
            </a:extLst>
          </p:cNvPr>
          <p:cNvSpPr txBox="1"/>
          <p:nvPr/>
        </p:nvSpPr>
        <p:spPr>
          <a:xfrm>
            <a:off x="2530074" y="2770681"/>
            <a:ext cx="7576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6" name="正方形/長方形 367">
            <a:extLst>
              <a:ext uri="{FF2B5EF4-FFF2-40B4-BE49-F238E27FC236}">
                <a16:creationId xmlns:a16="http://schemas.microsoft.com/office/drawing/2014/main" id="{6C573A4F-EC1A-310E-4F42-5F203611D8AC}"/>
              </a:ext>
            </a:extLst>
          </p:cNvPr>
          <p:cNvSpPr/>
          <p:nvPr/>
        </p:nvSpPr>
        <p:spPr>
          <a:xfrm>
            <a:off x="3104870" y="2805151"/>
            <a:ext cx="359967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67" name="テキスト ボックス 285">
            <a:extLst>
              <a:ext uri="{FF2B5EF4-FFF2-40B4-BE49-F238E27FC236}">
                <a16:creationId xmlns:a16="http://schemas.microsoft.com/office/drawing/2014/main" id="{8D0D377F-F4CB-489A-353F-4787AD6C7496}"/>
              </a:ext>
            </a:extLst>
          </p:cNvPr>
          <p:cNvSpPr txBox="1"/>
          <p:nvPr/>
        </p:nvSpPr>
        <p:spPr>
          <a:xfrm>
            <a:off x="3053526" y="2794455"/>
            <a:ext cx="478189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8" name="正方形/長方形 369">
            <a:extLst>
              <a:ext uri="{FF2B5EF4-FFF2-40B4-BE49-F238E27FC236}">
                <a16:creationId xmlns:a16="http://schemas.microsoft.com/office/drawing/2014/main" id="{52F8DFBA-C62A-B1D3-C325-579331D09764}"/>
              </a:ext>
            </a:extLst>
          </p:cNvPr>
          <p:cNvSpPr/>
          <p:nvPr/>
        </p:nvSpPr>
        <p:spPr>
          <a:xfrm>
            <a:off x="3874671" y="2810030"/>
            <a:ext cx="282415" cy="1827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69" name="テキスト ボックス 285">
            <a:extLst>
              <a:ext uri="{FF2B5EF4-FFF2-40B4-BE49-F238E27FC236}">
                <a16:creationId xmlns:a16="http://schemas.microsoft.com/office/drawing/2014/main" id="{7EE5948C-77EC-6196-87E8-404FBC784E48}"/>
              </a:ext>
            </a:extLst>
          </p:cNvPr>
          <p:cNvSpPr txBox="1"/>
          <p:nvPr/>
        </p:nvSpPr>
        <p:spPr>
          <a:xfrm>
            <a:off x="3824108" y="2800853"/>
            <a:ext cx="361234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0" name="テキスト ボックス 127">
            <a:extLst>
              <a:ext uri="{FF2B5EF4-FFF2-40B4-BE49-F238E27FC236}">
                <a16:creationId xmlns:a16="http://schemas.microsoft.com/office/drawing/2014/main" id="{F8AFBDDF-C638-7BBF-BDBC-E07C8B328214}"/>
              </a:ext>
            </a:extLst>
          </p:cNvPr>
          <p:cNvSpPr txBox="1"/>
          <p:nvPr/>
        </p:nvSpPr>
        <p:spPr>
          <a:xfrm>
            <a:off x="3790711" y="382568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1" name="図 372">
            <a:extLst>
              <a:ext uri="{FF2B5EF4-FFF2-40B4-BE49-F238E27FC236}">
                <a16:creationId xmlns:a16="http://schemas.microsoft.com/office/drawing/2014/main" id="{03D3C339-96EE-D679-84E7-54D58AD64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779656" y="3838557"/>
            <a:ext cx="369329" cy="250725"/>
          </a:xfrm>
          <a:prstGeom prst="rect">
            <a:avLst/>
          </a:prstGeom>
        </p:spPr>
      </p:pic>
      <p:pic>
        <p:nvPicPr>
          <p:cNvPr id="472" name="図 373">
            <a:extLst>
              <a:ext uri="{FF2B5EF4-FFF2-40B4-BE49-F238E27FC236}">
                <a16:creationId xmlns:a16="http://schemas.microsoft.com/office/drawing/2014/main" id="{7BAA022D-9A28-8BD9-18E5-DEC05A054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4145" y="3876697"/>
            <a:ext cx="266258" cy="135957"/>
          </a:xfrm>
          <a:prstGeom prst="rect">
            <a:avLst/>
          </a:prstGeom>
        </p:spPr>
      </p:pic>
      <p:sp>
        <p:nvSpPr>
          <p:cNvPr id="474" name="テキスト ボックス 285">
            <a:extLst>
              <a:ext uri="{FF2B5EF4-FFF2-40B4-BE49-F238E27FC236}">
                <a16:creationId xmlns:a16="http://schemas.microsoft.com/office/drawing/2014/main" id="{4E985B38-54F5-BD45-102D-72CF32732D96}"/>
              </a:ext>
            </a:extLst>
          </p:cNvPr>
          <p:cNvSpPr txBox="1"/>
          <p:nvPr/>
        </p:nvSpPr>
        <p:spPr>
          <a:xfrm>
            <a:off x="3713318" y="383290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Complete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5" name="テキスト ボックス 127">
            <a:extLst>
              <a:ext uri="{FF2B5EF4-FFF2-40B4-BE49-F238E27FC236}">
                <a16:creationId xmlns:a16="http://schemas.microsoft.com/office/drawing/2014/main" id="{88885D87-3BD2-ED5C-3780-963481ECE66C}"/>
              </a:ext>
            </a:extLst>
          </p:cNvPr>
          <p:cNvSpPr txBox="1"/>
          <p:nvPr/>
        </p:nvSpPr>
        <p:spPr>
          <a:xfrm>
            <a:off x="3388442" y="38253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6" name="図 380">
            <a:extLst>
              <a:ext uri="{FF2B5EF4-FFF2-40B4-BE49-F238E27FC236}">
                <a16:creationId xmlns:a16="http://schemas.microsoft.com/office/drawing/2014/main" id="{F216872A-6542-726F-2306-606AB9C84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3377387" y="3838191"/>
            <a:ext cx="369329" cy="250725"/>
          </a:xfrm>
          <a:prstGeom prst="rect">
            <a:avLst/>
          </a:prstGeom>
        </p:spPr>
      </p:pic>
      <p:pic>
        <p:nvPicPr>
          <p:cNvPr id="477" name="図 381">
            <a:extLst>
              <a:ext uri="{FF2B5EF4-FFF2-40B4-BE49-F238E27FC236}">
                <a16:creationId xmlns:a16="http://schemas.microsoft.com/office/drawing/2014/main" id="{9C765AD6-64EC-3240-EC63-BE210D723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876" y="3876331"/>
            <a:ext cx="266258" cy="135957"/>
          </a:xfrm>
          <a:prstGeom prst="rect">
            <a:avLst/>
          </a:prstGeom>
        </p:spPr>
      </p:pic>
      <p:sp>
        <p:nvSpPr>
          <p:cNvPr id="478" name="テキスト ボックス 285">
            <a:extLst>
              <a:ext uri="{FF2B5EF4-FFF2-40B4-BE49-F238E27FC236}">
                <a16:creationId xmlns:a16="http://schemas.microsoft.com/office/drawing/2014/main" id="{DBE8AB5B-A924-D661-A2F0-B8A8D3E36F42}"/>
              </a:ext>
            </a:extLst>
          </p:cNvPr>
          <p:cNvSpPr txBox="1"/>
          <p:nvPr/>
        </p:nvSpPr>
        <p:spPr>
          <a:xfrm>
            <a:off x="3311049" y="383254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9" name="テキスト ボックス 127">
            <a:extLst>
              <a:ext uri="{FF2B5EF4-FFF2-40B4-BE49-F238E27FC236}">
                <a16:creationId xmlns:a16="http://schemas.microsoft.com/office/drawing/2014/main" id="{82A5AC9A-5DEE-999F-6900-E379D305DFE9}"/>
              </a:ext>
            </a:extLst>
          </p:cNvPr>
          <p:cNvSpPr txBox="1"/>
          <p:nvPr/>
        </p:nvSpPr>
        <p:spPr>
          <a:xfrm>
            <a:off x="3001139" y="381859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0" name="図 500">
            <a:extLst>
              <a:ext uri="{FF2B5EF4-FFF2-40B4-BE49-F238E27FC236}">
                <a16:creationId xmlns:a16="http://schemas.microsoft.com/office/drawing/2014/main" id="{CC6B297B-31E4-23E8-0738-EB00D4409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990084" y="3831476"/>
            <a:ext cx="369329" cy="250725"/>
          </a:xfrm>
          <a:prstGeom prst="rect">
            <a:avLst/>
          </a:prstGeom>
        </p:spPr>
      </p:pic>
      <p:pic>
        <p:nvPicPr>
          <p:cNvPr id="481" name="図 501">
            <a:extLst>
              <a:ext uri="{FF2B5EF4-FFF2-40B4-BE49-F238E27FC236}">
                <a16:creationId xmlns:a16="http://schemas.microsoft.com/office/drawing/2014/main" id="{64C2ACE0-456B-FE84-881D-8EE9CAFAA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573" y="3869616"/>
            <a:ext cx="266258" cy="135957"/>
          </a:xfrm>
          <a:prstGeom prst="rect">
            <a:avLst/>
          </a:prstGeom>
        </p:spPr>
      </p:pic>
      <p:sp>
        <p:nvSpPr>
          <p:cNvPr id="482" name="テキスト ボックス 285">
            <a:extLst>
              <a:ext uri="{FF2B5EF4-FFF2-40B4-BE49-F238E27FC236}">
                <a16:creationId xmlns:a16="http://schemas.microsoft.com/office/drawing/2014/main" id="{9A8A0B4E-A88E-5201-9908-4F956A129887}"/>
              </a:ext>
            </a:extLst>
          </p:cNvPr>
          <p:cNvSpPr txBox="1"/>
          <p:nvPr/>
        </p:nvSpPr>
        <p:spPr>
          <a:xfrm>
            <a:off x="2923746" y="382582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3" name="図 344">
            <a:extLst>
              <a:ext uri="{FF2B5EF4-FFF2-40B4-BE49-F238E27FC236}">
                <a16:creationId xmlns:a16="http://schemas.microsoft.com/office/drawing/2014/main" id="{5562FD26-6C73-7CE0-40B4-AFA25CB44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2623535" y="3006092"/>
            <a:ext cx="183806" cy="250725"/>
          </a:xfrm>
          <a:prstGeom prst="rect">
            <a:avLst/>
          </a:prstGeom>
        </p:spPr>
      </p:pic>
      <p:pic>
        <p:nvPicPr>
          <p:cNvPr id="484" name="図 345">
            <a:extLst>
              <a:ext uri="{FF2B5EF4-FFF2-40B4-BE49-F238E27FC236}">
                <a16:creationId xmlns:a16="http://schemas.microsoft.com/office/drawing/2014/main" id="{84E32261-40C2-D4D0-98E9-8C627E01A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023" y="3044232"/>
            <a:ext cx="112166" cy="135957"/>
          </a:xfrm>
          <a:prstGeom prst="rect">
            <a:avLst/>
          </a:prstGeom>
        </p:spPr>
      </p:pic>
      <p:sp>
        <p:nvSpPr>
          <p:cNvPr id="485" name="テキスト ボックス 285">
            <a:extLst>
              <a:ext uri="{FF2B5EF4-FFF2-40B4-BE49-F238E27FC236}">
                <a16:creationId xmlns:a16="http://schemas.microsoft.com/office/drawing/2014/main" id="{15718B95-FF5F-FA23-11B7-A4D6F5B1AE68}"/>
              </a:ext>
            </a:extLst>
          </p:cNvPr>
          <p:cNvSpPr txBox="1"/>
          <p:nvPr/>
        </p:nvSpPr>
        <p:spPr>
          <a:xfrm>
            <a:off x="2653717" y="3043623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6" name="正方形/長方形 76">
            <a:extLst>
              <a:ext uri="{FF2B5EF4-FFF2-40B4-BE49-F238E27FC236}">
                <a16:creationId xmlns:a16="http://schemas.microsoft.com/office/drawing/2014/main" id="{918DF624-8C23-AD87-A787-D1054E634AAB}"/>
              </a:ext>
            </a:extLst>
          </p:cNvPr>
          <p:cNvSpPr/>
          <p:nvPr/>
        </p:nvSpPr>
        <p:spPr>
          <a:xfrm>
            <a:off x="3044816" y="303218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7" name="テキスト ボックス 285">
            <a:extLst>
              <a:ext uri="{FF2B5EF4-FFF2-40B4-BE49-F238E27FC236}">
                <a16:creationId xmlns:a16="http://schemas.microsoft.com/office/drawing/2014/main" id="{183F4C37-1AE0-6D20-597D-B1C2418C275D}"/>
              </a:ext>
            </a:extLst>
          </p:cNvPr>
          <p:cNvSpPr txBox="1"/>
          <p:nvPr/>
        </p:nvSpPr>
        <p:spPr>
          <a:xfrm>
            <a:off x="3089169" y="302148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8" name="正方形/長方形 79">
            <a:extLst>
              <a:ext uri="{FF2B5EF4-FFF2-40B4-BE49-F238E27FC236}">
                <a16:creationId xmlns:a16="http://schemas.microsoft.com/office/drawing/2014/main" id="{F364618B-5460-AEBB-337A-65C7EF6E4B61}"/>
              </a:ext>
            </a:extLst>
          </p:cNvPr>
          <p:cNvSpPr/>
          <p:nvPr/>
        </p:nvSpPr>
        <p:spPr>
          <a:xfrm>
            <a:off x="3042630" y="323625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89" name="テキスト ボックス 285">
            <a:extLst>
              <a:ext uri="{FF2B5EF4-FFF2-40B4-BE49-F238E27FC236}">
                <a16:creationId xmlns:a16="http://schemas.microsoft.com/office/drawing/2014/main" id="{8144FDF3-7291-F4E4-A6F3-3D37FD75F081}"/>
              </a:ext>
            </a:extLst>
          </p:cNvPr>
          <p:cNvSpPr txBox="1"/>
          <p:nvPr/>
        </p:nvSpPr>
        <p:spPr>
          <a:xfrm>
            <a:off x="3086983" y="322556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0" name="正方形/長方形 82">
            <a:extLst>
              <a:ext uri="{FF2B5EF4-FFF2-40B4-BE49-F238E27FC236}">
                <a16:creationId xmlns:a16="http://schemas.microsoft.com/office/drawing/2014/main" id="{6485C8B4-24AD-3183-4873-53CDD2F621F4}"/>
              </a:ext>
            </a:extLst>
          </p:cNvPr>
          <p:cNvSpPr/>
          <p:nvPr/>
        </p:nvSpPr>
        <p:spPr>
          <a:xfrm>
            <a:off x="3042630" y="344682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1" name="テキスト ボックス 285">
            <a:extLst>
              <a:ext uri="{FF2B5EF4-FFF2-40B4-BE49-F238E27FC236}">
                <a16:creationId xmlns:a16="http://schemas.microsoft.com/office/drawing/2014/main" id="{7A78F368-433C-BC45-8667-704AE418E23C}"/>
              </a:ext>
            </a:extLst>
          </p:cNvPr>
          <p:cNvSpPr txBox="1"/>
          <p:nvPr/>
        </p:nvSpPr>
        <p:spPr>
          <a:xfrm>
            <a:off x="3086983" y="343612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2" name="正方形/長方形 85">
            <a:extLst>
              <a:ext uri="{FF2B5EF4-FFF2-40B4-BE49-F238E27FC236}">
                <a16:creationId xmlns:a16="http://schemas.microsoft.com/office/drawing/2014/main" id="{34F477A9-F85B-0EB0-753C-6B61687592AE}"/>
              </a:ext>
            </a:extLst>
          </p:cNvPr>
          <p:cNvSpPr/>
          <p:nvPr/>
        </p:nvSpPr>
        <p:spPr>
          <a:xfrm>
            <a:off x="3044816" y="365218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493" name="テキスト ボックス 285">
            <a:extLst>
              <a:ext uri="{FF2B5EF4-FFF2-40B4-BE49-F238E27FC236}">
                <a16:creationId xmlns:a16="http://schemas.microsoft.com/office/drawing/2014/main" id="{81DC3DE5-1A03-8B2A-1BF7-0432030AF22E}"/>
              </a:ext>
            </a:extLst>
          </p:cNvPr>
          <p:cNvSpPr txBox="1"/>
          <p:nvPr/>
        </p:nvSpPr>
        <p:spPr>
          <a:xfrm>
            <a:off x="3089169" y="364149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4" name="図 88">
            <a:extLst>
              <a:ext uri="{FF2B5EF4-FFF2-40B4-BE49-F238E27FC236}">
                <a16:creationId xmlns:a16="http://schemas.microsoft.com/office/drawing/2014/main" id="{9F37CC70-FD03-9A42-5CBC-5F8D95FA2C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91" r="7595" b="3165"/>
          <a:stretch/>
        </p:blipFill>
        <p:spPr>
          <a:xfrm>
            <a:off x="2623535" y="3226107"/>
            <a:ext cx="183806" cy="236250"/>
          </a:xfrm>
          <a:prstGeom prst="rect">
            <a:avLst/>
          </a:prstGeom>
        </p:spPr>
      </p:pic>
      <p:pic>
        <p:nvPicPr>
          <p:cNvPr id="495" name="図 92">
            <a:extLst>
              <a:ext uri="{FF2B5EF4-FFF2-40B4-BE49-F238E27FC236}">
                <a16:creationId xmlns:a16="http://schemas.microsoft.com/office/drawing/2014/main" id="{BE268677-6136-269E-DDDD-C1A2178CC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023" y="3249772"/>
            <a:ext cx="112166" cy="135957"/>
          </a:xfrm>
          <a:prstGeom prst="rect">
            <a:avLst/>
          </a:prstGeom>
        </p:spPr>
      </p:pic>
      <p:sp>
        <p:nvSpPr>
          <p:cNvPr id="496" name="テキスト ボックス 285">
            <a:extLst>
              <a:ext uri="{FF2B5EF4-FFF2-40B4-BE49-F238E27FC236}">
                <a16:creationId xmlns:a16="http://schemas.microsoft.com/office/drawing/2014/main" id="{471DC785-EA9B-7A4F-A63C-23763DF7E95A}"/>
              </a:ext>
            </a:extLst>
          </p:cNvPr>
          <p:cNvSpPr txBox="1"/>
          <p:nvPr/>
        </p:nvSpPr>
        <p:spPr>
          <a:xfrm>
            <a:off x="2653717" y="3249163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97" name="図 104">
            <a:extLst>
              <a:ext uri="{FF2B5EF4-FFF2-40B4-BE49-F238E27FC236}">
                <a16:creationId xmlns:a16="http://schemas.microsoft.com/office/drawing/2014/main" id="{C0D82E18-01EA-E0CF-28A1-5E15E56333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91" r="7595" b="3165"/>
          <a:stretch/>
        </p:blipFill>
        <p:spPr>
          <a:xfrm>
            <a:off x="2623535" y="3428363"/>
            <a:ext cx="183806" cy="236250"/>
          </a:xfrm>
          <a:prstGeom prst="rect">
            <a:avLst/>
          </a:prstGeom>
        </p:spPr>
      </p:pic>
      <p:pic>
        <p:nvPicPr>
          <p:cNvPr id="498" name="図 105">
            <a:extLst>
              <a:ext uri="{FF2B5EF4-FFF2-40B4-BE49-F238E27FC236}">
                <a16:creationId xmlns:a16="http://schemas.microsoft.com/office/drawing/2014/main" id="{83F9EEBC-9154-7203-9966-676EBF89A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023" y="3452028"/>
            <a:ext cx="112166" cy="135957"/>
          </a:xfrm>
          <a:prstGeom prst="rect">
            <a:avLst/>
          </a:prstGeom>
        </p:spPr>
      </p:pic>
      <p:sp>
        <p:nvSpPr>
          <p:cNvPr id="499" name="テキスト ボックス 285">
            <a:extLst>
              <a:ext uri="{FF2B5EF4-FFF2-40B4-BE49-F238E27FC236}">
                <a16:creationId xmlns:a16="http://schemas.microsoft.com/office/drawing/2014/main" id="{5F8C4D7D-22A3-F733-8E98-532A856DBA6F}"/>
              </a:ext>
            </a:extLst>
          </p:cNvPr>
          <p:cNvSpPr txBox="1"/>
          <p:nvPr/>
        </p:nvSpPr>
        <p:spPr>
          <a:xfrm>
            <a:off x="2653717" y="3451419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500" name="図 108">
            <a:extLst>
              <a:ext uri="{FF2B5EF4-FFF2-40B4-BE49-F238E27FC236}">
                <a16:creationId xmlns:a16="http://schemas.microsoft.com/office/drawing/2014/main" id="{F17A72EB-EDC2-9EFF-F4C3-7796494D46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91" r="7595" b="12148"/>
          <a:stretch/>
        </p:blipFill>
        <p:spPr>
          <a:xfrm>
            <a:off x="2623823" y="3627958"/>
            <a:ext cx="183806" cy="212991"/>
          </a:xfrm>
          <a:prstGeom prst="rect">
            <a:avLst/>
          </a:prstGeom>
        </p:spPr>
      </p:pic>
      <p:pic>
        <p:nvPicPr>
          <p:cNvPr id="501" name="図 115">
            <a:extLst>
              <a:ext uri="{FF2B5EF4-FFF2-40B4-BE49-F238E27FC236}">
                <a16:creationId xmlns:a16="http://schemas.microsoft.com/office/drawing/2014/main" id="{9111DB10-D0A1-0679-490B-8B8109A6E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311" y="3651623"/>
            <a:ext cx="112166" cy="135957"/>
          </a:xfrm>
          <a:prstGeom prst="rect">
            <a:avLst/>
          </a:prstGeom>
        </p:spPr>
      </p:pic>
      <p:sp>
        <p:nvSpPr>
          <p:cNvPr id="502" name="テキスト ボックス 285">
            <a:extLst>
              <a:ext uri="{FF2B5EF4-FFF2-40B4-BE49-F238E27FC236}">
                <a16:creationId xmlns:a16="http://schemas.microsoft.com/office/drawing/2014/main" id="{1651C630-AF2A-FDD6-1BF9-293AC38E60DE}"/>
              </a:ext>
            </a:extLst>
          </p:cNvPr>
          <p:cNvSpPr txBox="1"/>
          <p:nvPr/>
        </p:nvSpPr>
        <p:spPr>
          <a:xfrm>
            <a:off x="2654005" y="365101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03" name="テキスト ボックス 135">
            <a:extLst>
              <a:ext uri="{FF2B5EF4-FFF2-40B4-BE49-F238E27FC236}">
                <a16:creationId xmlns:a16="http://schemas.microsoft.com/office/drawing/2014/main" id="{973BB9CB-D24A-E974-4B9D-6F9829D46F57}"/>
              </a:ext>
            </a:extLst>
          </p:cNvPr>
          <p:cNvSpPr txBox="1"/>
          <p:nvPr/>
        </p:nvSpPr>
        <p:spPr>
          <a:xfrm>
            <a:off x="3384637" y="2580326"/>
            <a:ext cx="49788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Maker</a:t>
            </a:r>
          </a:p>
        </p:txBody>
      </p:sp>
      <p:sp>
        <p:nvSpPr>
          <p:cNvPr id="504" name="正方形/長方形 367">
            <a:extLst>
              <a:ext uri="{FF2B5EF4-FFF2-40B4-BE49-F238E27FC236}">
                <a16:creationId xmlns:a16="http://schemas.microsoft.com/office/drawing/2014/main" id="{81C30877-9FBF-A3F1-A5BE-546A4CBC3341}"/>
              </a:ext>
            </a:extLst>
          </p:cNvPr>
          <p:cNvSpPr/>
          <p:nvPr/>
        </p:nvSpPr>
        <p:spPr>
          <a:xfrm>
            <a:off x="3755019" y="2607088"/>
            <a:ext cx="393243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505" name="テキスト ボックス 285">
            <a:extLst>
              <a:ext uri="{FF2B5EF4-FFF2-40B4-BE49-F238E27FC236}">
                <a16:creationId xmlns:a16="http://schemas.microsoft.com/office/drawing/2014/main" id="{689AFC76-A2E2-7B71-6F39-F64073CA65EF}"/>
              </a:ext>
            </a:extLst>
          </p:cNvPr>
          <p:cNvSpPr txBox="1"/>
          <p:nvPr/>
        </p:nvSpPr>
        <p:spPr>
          <a:xfrm>
            <a:off x="3726638" y="2585084"/>
            <a:ext cx="510861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88A-11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09" name="図 50">
            <a:extLst>
              <a:ext uri="{FF2B5EF4-FFF2-40B4-BE49-F238E27FC236}">
                <a16:creationId xmlns:a16="http://schemas.microsoft.com/office/drawing/2014/main" id="{DBB4BAD8-8B1F-1418-F373-229CA2F8636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2546534" y="2692077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10" name="図 124">
            <a:extLst>
              <a:ext uri="{FF2B5EF4-FFF2-40B4-BE49-F238E27FC236}">
                <a16:creationId xmlns:a16="http://schemas.microsoft.com/office/drawing/2014/main" id="{EBC86AAE-034C-1903-9D8B-670C02B9A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28" y="2831538"/>
            <a:ext cx="1492073" cy="485369"/>
          </a:xfrm>
          <a:prstGeom prst="rect">
            <a:avLst/>
          </a:prstGeom>
        </p:spPr>
      </p:pic>
      <p:sp>
        <p:nvSpPr>
          <p:cNvPr id="511" name="テキスト ボックス 135">
            <a:extLst>
              <a:ext uri="{FF2B5EF4-FFF2-40B4-BE49-F238E27FC236}">
                <a16:creationId xmlns:a16="http://schemas.microsoft.com/office/drawing/2014/main" id="{FC9D6A5E-5013-9AD2-7F25-41CEB1DB5488}"/>
              </a:ext>
            </a:extLst>
          </p:cNvPr>
          <p:cNvSpPr txBox="1"/>
          <p:nvPr/>
        </p:nvSpPr>
        <p:spPr>
          <a:xfrm>
            <a:off x="2469863" y="2690836"/>
            <a:ext cx="181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 item found!!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Leader can work only</a:t>
            </a:r>
          </a:p>
        </p:txBody>
      </p:sp>
      <p:sp>
        <p:nvSpPr>
          <p:cNvPr id="1216" name="正方形/長方形 176">
            <a:extLst>
              <a:ext uri="{FF2B5EF4-FFF2-40B4-BE49-F238E27FC236}">
                <a16:creationId xmlns:a16="http://schemas.microsoft.com/office/drawing/2014/main" id="{819EF142-B6E8-078C-341C-FE1AFFA13AD9}"/>
              </a:ext>
            </a:extLst>
          </p:cNvPr>
          <p:cNvSpPr/>
          <p:nvPr/>
        </p:nvSpPr>
        <p:spPr>
          <a:xfrm>
            <a:off x="2982148" y="3042229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OK </a:t>
            </a:r>
            <a:r>
              <a:rPr kumimoji="1" lang="en-US" altLang="ja-JP" sz="10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217" name="รูปภาพ 3">
            <a:extLst>
              <a:ext uri="{FF2B5EF4-FFF2-40B4-BE49-F238E27FC236}">
                <a16:creationId xmlns:a16="http://schemas.microsoft.com/office/drawing/2014/main" id="{C6D4CA5B-B861-D590-C997-55603C18BB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9" y="4168309"/>
            <a:ext cx="1716979" cy="2217799"/>
          </a:xfrm>
          <a:prstGeom prst="rect">
            <a:avLst/>
          </a:prstGeom>
        </p:spPr>
      </p:pic>
      <p:pic>
        <p:nvPicPr>
          <p:cNvPr id="1218" name="図 119">
            <a:extLst>
              <a:ext uri="{FF2B5EF4-FFF2-40B4-BE49-F238E27FC236}">
                <a16:creationId xmlns:a16="http://schemas.microsoft.com/office/drawing/2014/main" id="{C207B6CE-BD5C-EE55-6511-A8778DA4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16" y="4288413"/>
            <a:ext cx="1182132" cy="177846"/>
          </a:xfrm>
          <a:prstGeom prst="rect">
            <a:avLst/>
          </a:prstGeom>
        </p:spPr>
      </p:pic>
      <p:sp>
        <p:nvSpPr>
          <p:cNvPr id="1219" name="テキスト ボックス 120">
            <a:extLst>
              <a:ext uri="{FF2B5EF4-FFF2-40B4-BE49-F238E27FC236}">
                <a16:creationId xmlns:a16="http://schemas.microsoft.com/office/drawing/2014/main" id="{07A3D7D1-D499-3618-E3BD-D11BE06775CB}"/>
              </a:ext>
            </a:extLst>
          </p:cNvPr>
          <p:cNvSpPr txBox="1"/>
          <p:nvPr/>
        </p:nvSpPr>
        <p:spPr>
          <a:xfrm>
            <a:off x="630168" y="4256550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220" name="図 124">
            <a:extLst>
              <a:ext uri="{FF2B5EF4-FFF2-40B4-BE49-F238E27FC236}">
                <a16:creationId xmlns:a16="http://schemas.microsoft.com/office/drawing/2014/main" id="{145D7940-611E-F2E4-C792-9B213A08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72" y="4503857"/>
            <a:ext cx="1492073" cy="1579717"/>
          </a:xfrm>
          <a:prstGeom prst="rect">
            <a:avLst/>
          </a:prstGeom>
        </p:spPr>
      </p:pic>
      <p:pic>
        <p:nvPicPr>
          <p:cNvPr id="1221" name="図 124">
            <a:extLst>
              <a:ext uri="{FF2B5EF4-FFF2-40B4-BE49-F238E27FC236}">
                <a16:creationId xmlns:a16="http://schemas.microsoft.com/office/drawing/2014/main" id="{ABBCF045-DFE3-9F3B-61B9-C394EB690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07" y="4637854"/>
            <a:ext cx="1492073" cy="241737"/>
          </a:xfrm>
          <a:prstGeom prst="rect">
            <a:avLst/>
          </a:prstGeom>
        </p:spPr>
      </p:pic>
      <p:sp>
        <p:nvSpPr>
          <p:cNvPr id="1222" name="テキスト ボックス 135">
            <a:extLst>
              <a:ext uri="{FF2B5EF4-FFF2-40B4-BE49-F238E27FC236}">
                <a16:creationId xmlns:a16="http://schemas.microsoft.com/office/drawing/2014/main" id="{55EE714C-4265-9C81-17DA-809E110EA762}"/>
              </a:ext>
            </a:extLst>
          </p:cNvPr>
          <p:cNvSpPr txBox="1"/>
          <p:nvPr/>
        </p:nvSpPr>
        <p:spPr>
          <a:xfrm>
            <a:off x="647638" y="4661708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3" name="テキスト ボックス 135">
            <a:extLst>
              <a:ext uri="{FF2B5EF4-FFF2-40B4-BE49-F238E27FC236}">
                <a16:creationId xmlns:a16="http://schemas.microsoft.com/office/drawing/2014/main" id="{1709D89D-7BA1-AF1B-DAF6-A604F68C075B}"/>
              </a:ext>
            </a:extLst>
          </p:cNvPr>
          <p:cNvSpPr txBox="1"/>
          <p:nvPr/>
        </p:nvSpPr>
        <p:spPr>
          <a:xfrm>
            <a:off x="655587" y="5094404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4" name="テキスト ボックス 135">
            <a:extLst>
              <a:ext uri="{FF2B5EF4-FFF2-40B4-BE49-F238E27FC236}">
                <a16:creationId xmlns:a16="http://schemas.microsoft.com/office/drawing/2014/main" id="{031BC042-B1CC-B78E-8F7B-C2F817ECDBC4}"/>
              </a:ext>
            </a:extLst>
          </p:cNvPr>
          <p:cNvSpPr txBox="1"/>
          <p:nvPr/>
        </p:nvSpPr>
        <p:spPr>
          <a:xfrm>
            <a:off x="588036" y="4469211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5" name="テキスト ボックス 135">
            <a:extLst>
              <a:ext uri="{FF2B5EF4-FFF2-40B4-BE49-F238E27FC236}">
                <a16:creationId xmlns:a16="http://schemas.microsoft.com/office/drawing/2014/main" id="{F826DAE3-5E18-4C44-CBA3-F35711E7E412}"/>
              </a:ext>
            </a:extLst>
          </p:cNvPr>
          <p:cNvSpPr txBox="1"/>
          <p:nvPr/>
        </p:nvSpPr>
        <p:spPr>
          <a:xfrm>
            <a:off x="1547532" y="5085614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6" name="テキスト ボックス 135">
            <a:extLst>
              <a:ext uri="{FF2B5EF4-FFF2-40B4-BE49-F238E27FC236}">
                <a16:creationId xmlns:a16="http://schemas.microsoft.com/office/drawing/2014/main" id="{05E70352-B455-A2C9-0B32-42800BD55FFF}"/>
              </a:ext>
            </a:extLst>
          </p:cNvPr>
          <p:cNvSpPr txBox="1"/>
          <p:nvPr/>
        </p:nvSpPr>
        <p:spPr>
          <a:xfrm>
            <a:off x="655587" y="4877793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7" name="正方形/長方形 142">
            <a:extLst>
              <a:ext uri="{FF2B5EF4-FFF2-40B4-BE49-F238E27FC236}">
                <a16:creationId xmlns:a16="http://schemas.microsoft.com/office/drawing/2014/main" id="{31F8A66E-7A93-5145-9E0B-C8C5BB924684}"/>
              </a:ext>
            </a:extLst>
          </p:cNvPr>
          <p:cNvSpPr/>
          <p:nvPr/>
        </p:nvSpPr>
        <p:spPr>
          <a:xfrm>
            <a:off x="1231890" y="4689772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28" name="正方形/長方形 143">
            <a:extLst>
              <a:ext uri="{FF2B5EF4-FFF2-40B4-BE49-F238E27FC236}">
                <a16:creationId xmlns:a16="http://schemas.microsoft.com/office/drawing/2014/main" id="{F1914769-E347-1350-629F-45781FE63D00}"/>
              </a:ext>
            </a:extLst>
          </p:cNvPr>
          <p:cNvSpPr/>
          <p:nvPr/>
        </p:nvSpPr>
        <p:spPr>
          <a:xfrm>
            <a:off x="1230382" y="4904978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29" name="テキスト ボックス 285">
            <a:extLst>
              <a:ext uri="{FF2B5EF4-FFF2-40B4-BE49-F238E27FC236}">
                <a16:creationId xmlns:a16="http://schemas.microsoft.com/office/drawing/2014/main" id="{909F472E-7E94-12BE-5F0E-820B978B3578}"/>
              </a:ext>
            </a:extLst>
          </p:cNvPr>
          <p:cNvSpPr txBox="1"/>
          <p:nvPr/>
        </p:nvSpPr>
        <p:spPr>
          <a:xfrm>
            <a:off x="1263512" y="4667827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0" name="テキスト ボックス 285">
            <a:extLst>
              <a:ext uri="{FF2B5EF4-FFF2-40B4-BE49-F238E27FC236}">
                <a16:creationId xmlns:a16="http://schemas.microsoft.com/office/drawing/2014/main" id="{9F6807C7-C463-50B6-197B-8CDB0BCF0C6D}"/>
              </a:ext>
            </a:extLst>
          </p:cNvPr>
          <p:cNvSpPr txBox="1"/>
          <p:nvPr/>
        </p:nvSpPr>
        <p:spPr>
          <a:xfrm>
            <a:off x="1274735" y="4894282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1" name="正方形/長方形 15">
            <a:extLst>
              <a:ext uri="{FF2B5EF4-FFF2-40B4-BE49-F238E27FC236}">
                <a16:creationId xmlns:a16="http://schemas.microsoft.com/office/drawing/2014/main" id="{08224279-92A8-61B5-A837-64FFE79E9684}"/>
              </a:ext>
            </a:extLst>
          </p:cNvPr>
          <p:cNvSpPr/>
          <p:nvPr/>
        </p:nvSpPr>
        <p:spPr>
          <a:xfrm>
            <a:off x="1230383" y="5128874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32" name="テキスト ボックス 285">
            <a:extLst>
              <a:ext uri="{FF2B5EF4-FFF2-40B4-BE49-F238E27FC236}">
                <a16:creationId xmlns:a16="http://schemas.microsoft.com/office/drawing/2014/main" id="{356A2119-D448-DEBA-9829-03F1BA35D42E}"/>
              </a:ext>
            </a:extLst>
          </p:cNvPr>
          <p:cNvSpPr txBox="1"/>
          <p:nvPr/>
        </p:nvSpPr>
        <p:spPr>
          <a:xfrm>
            <a:off x="1274735" y="5118178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3" name="テキスト ボックス 135">
            <a:extLst>
              <a:ext uri="{FF2B5EF4-FFF2-40B4-BE49-F238E27FC236}">
                <a16:creationId xmlns:a16="http://schemas.microsoft.com/office/drawing/2014/main" id="{8A3D3E5F-EF18-B07F-7C0F-B0D6F05C0C63}"/>
              </a:ext>
            </a:extLst>
          </p:cNvPr>
          <p:cNvSpPr txBox="1"/>
          <p:nvPr/>
        </p:nvSpPr>
        <p:spPr>
          <a:xfrm>
            <a:off x="655276" y="5319771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4" name="正方形/長方形 20">
            <a:extLst>
              <a:ext uri="{FF2B5EF4-FFF2-40B4-BE49-F238E27FC236}">
                <a16:creationId xmlns:a16="http://schemas.microsoft.com/office/drawing/2014/main" id="{03288AEF-37A0-894C-D27D-BDFD40C4CA86}"/>
              </a:ext>
            </a:extLst>
          </p:cNvPr>
          <p:cNvSpPr/>
          <p:nvPr/>
        </p:nvSpPr>
        <p:spPr>
          <a:xfrm>
            <a:off x="1230071" y="535424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312F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35" name="正方形/長方形 22">
            <a:extLst>
              <a:ext uri="{FF2B5EF4-FFF2-40B4-BE49-F238E27FC236}">
                <a16:creationId xmlns:a16="http://schemas.microsoft.com/office/drawing/2014/main" id="{ECA57A3C-CAA7-BAAF-9201-0B8F2797D789}"/>
              </a:ext>
            </a:extLst>
          </p:cNvPr>
          <p:cNvSpPr/>
          <p:nvPr/>
        </p:nvSpPr>
        <p:spPr>
          <a:xfrm>
            <a:off x="1922563" y="5126299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30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37" name="テキスト ボックス 135">
            <a:extLst>
              <a:ext uri="{FF2B5EF4-FFF2-40B4-BE49-F238E27FC236}">
                <a16:creationId xmlns:a16="http://schemas.microsoft.com/office/drawing/2014/main" id="{F43E409C-EED9-36C0-59AE-E00BFEEC0F7D}"/>
              </a:ext>
            </a:extLst>
          </p:cNvPr>
          <p:cNvSpPr txBox="1"/>
          <p:nvPr/>
        </p:nvSpPr>
        <p:spPr>
          <a:xfrm>
            <a:off x="760234" y="5641618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8" name="テキスト ボックス 127">
            <a:extLst>
              <a:ext uri="{FF2B5EF4-FFF2-40B4-BE49-F238E27FC236}">
                <a16:creationId xmlns:a16="http://schemas.microsoft.com/office/drawing/2014/main" id="{31875B7C-AE55-3EC3-F391-CF29557B87A5}"/>
              </a:ext>
            </a:extLst>
          </p:cNvPr>
          <p:cNvSpPr txBox="1"/>
          <p:nvPr/>
        </p:nvSpPr>
        <p:spPr>
          <a:xfrm>
            <a:off x="717477" y="611471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39" name="図 44">
            <a:extLst>
              <a:ext uri="{FF2B5EF4-FFF2-40B4-BE49-F238E27FC236}">
                <a16:creationId xmlns:a16="http://schemas.microsoft.com/office/drawing/2014/main" id="{FB3CFD73-2C11-A987-D821-7204547FD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706422" y="6127588"/>
            <a:ext cx="369329" cy="250725"/>
          </a:xfrm>
          <a:prstGeom prst="rect">
            <a:avLst/>
          </a:prstGeom>
        </p:spPr>
      </p:pic>
      <p:pic>
        <p:nvPicPr>
          <p:cNvPr id="1240" name="図 49">
            <a:extLst>
              <a:ext uri="{FF2B5EF4-FFF2-40B4-BE49-F238E27FC236}">
                <a16:creationId xmlns:a16="http://schemas.microsoft.com/office/drawing/2014/main" id="{DD712321-3F0A-1240-539A-FD2334D16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11" y="6165728"/>
            <a:ext cx="266258" cy="135957"/>
          </a:xfrm>
          <a:prstGeom prst="rect">
            <a:avLst/>
          </a:prstGeom>
        </p:spPr>
      </p:pic>
      <p:sp>
        <p:nvSpPr>
          <p:cNvPr id="1241" name="テキスト ボックス 285">
            <a:extLst>
              <a:ext uri="{FF2B5EF4-FFF2-40B4-BE49-F238E27FC236}">
                <a16:creationId xmlns:a16="http://schemas.microsoft.com/office/drawing/2014/main" id="{4B6C8A38-F0EF-FC70-8425-D87A67613F5D}"/>
              </a:ext>
            </a:extLst>
          </p:cNvPr>
          <p:cNvSpPr txBox="1"/>
          <p:nvPr/>
        </p:nvSpPr>
        <p:spPr>
          <a:xfrm>
            <a:off x="640084" y="6121939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2" name="テキスト ボックス 127">
            <a:extLst>
              <a:ext uri="{FF2B5EF4-FFF2-40B4-BE49-F238E27FC236}">
                <a16:creationId xmlns:a16="http://schemas.microsoft.com/office/drawing/2014/main" id="{D16376C7-5444-F3F7-C837-49BE7054257A}"/>
              </a:ext>
            </a:extLst>
          </p:cNvPr>
          <p:cNvSpPr txBox="1"/>
          <p:nvPr/>
        </p:nvSpPr>
        <p:spPr>
          <a:xfrm>
            <a:off x="1909046" y="611539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43" name="図 340">
            <a:extLst>
              <a:ext uri="{FF2B5EF4-FFF2-40B4-BE49-F238E27FC236}">
                <a16:creationId xmlns:a16="http://schemas.microsoft.com/office/drawing/2014/main" id="{942DB749-1712-901B-8EE4-C514D9116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897991" y="6128274"/>
            <a:ext cx="369329" cy="250725"/>
          </a:xfrm>
          <a:prstGeom prst="rect">
            <a:avLst/>
          </a:prstGeom>
        </p:spPr>
      </p:pic>
      <p:pic>
        <p:nvPicPr>
          <p:cNvPr id="1244" name="図 341">
            <a:extLst>
              <a:ext uri="{FF2B5EF4-FFF2-40B4-BE49-F238E27FC236}">
                <a16:creationId xmlns:a16="http://schemas.microsoft.com/office/drawing/2014/main" id="{B629E056-AB1C-8F59-C04E-27A8CC7B8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2480" y="6166414"/>
            <a:ext cx="266258" cy="135957"/>
          </a:xfrm>
          <a:prstGeom prst="rect">
            <a:avLst/>
          </a:prstGeom>
        </p:spPr>
      </p:pic>
      <p:sp>
        <p:nvSpPr>
          <p:cNvPr id="1245" name="テキスト ボックス 285">
            <a:extLst>
              <a:ext uri="{FF2B5EF4-FFF2-40B4-BE49-F238E27FC236}">
                <a16:creationId xmlns:a16="http://schemas.microsoft.com/office/drawing/2014/main" id="{A4F660FF-4675-AFFF-8357-7F3CBB0A6CEC}"/>
              </a:ext>
            </a:extLst>
          </p:cNvPr>
          <p:cNvSpPr txBox="1"/>
          <p:nvPr/>
        </p:nvSpPr>
        <p:spPr>
          <a:xfrm>
            <a:off x="1831653" y="612262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46" name="テキスト ボックス 127">
            <a:extLst>
              <a:ext uri="{FF2B5EF4-FFF2-40B4-BE49-F238E27FC236}">
                <a16:creationId xmlns:a16="http://schemas.microsoft.com/office/drawing/2014/main" id="{2C5F9110-15A6-C007-82FE-73EEE5E8C128}"/>
              </a:ext>
            </a:extLst>
          </p:cNvPr>
          <p:cNvSpPr txBox="1"/>
          <p:nvPr/>
        </p:nvSpPr>
        <p:spPr>
          <a:xfrm>
            <a:off x="1516542" y="611592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47" name="図 46">
            <a:extLst>
              <a:ext uri="{FF2B5EF4-FFF2-40B4-BE49-F238E27FC236}">
                <a16:creationId xmlns:a16="http://schemas.microsoft.com/office/drawing/2014/main" id="{A53927B0-948E-9381-1ED7-E26EBAC84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505487" y="6128798"/>
            <a:ext cx="369329" cy="250725"/>
          </a:xfrm>
          <a:prstGeom prst="rect">
            <a:avLst/>
          </a:prstGeom>
        </p:spPr>
      </p:pic>
      <p:pic>
        <p:nvPicPr>
          <p:cNvPr id="1248" name="図 47">
            <a:extLst>
              <a:ext uri="{FF2B5EF4-FFF2-40B4-BE49-F238E27FC236}">
                <a16:creationId xmlns:a16="http://schemas.microsoft.com/office/drawing/2014/main" id="{A45E654F-B1E6-B5C6-2256-AAA1EFA90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9976" y="6166938"/>
            <a:ext cx="266258" cy="135957"/>
          </a:xfrm>
          <a:prstGeom prst="rect">
            <a:avLst/>
          </a:prstGeom>
        </p:spPr>
      </p:pic>
      <p:sp>
        <p:nvSpPr>
          <p:cNvPr id="1249" name="テキスト ボックス 285">
            <a:extLst>
              <a:ext uri="{FF2B5EF4-FFF2-40B4-BE49-F238E27FC236}">
                <a16:creationId xmlns:a16="http://schemas.microsoft.com/office/drawing/2014/main" id="{90BEEBC8-C2BB-8809-7FF4-E8AED54131A7}"/>
              </a:ext>
            </a:extLst>
          </p:cNvPr>
          <p:cNvSpPr txBox="1"/>
          <p:nvPr/>
        </p:nvSpPr>
        <p:spPr>
          <a:xfrm>
            <a:off x="1439149" y="612314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50" name="テキスト ボックス 127">
            <a:extLst>
              <a:ext uri="{FF2B5EF4-FFF2-40B4-BE49-F238E27FC236}">
                <a16:creationId xmlns:a16="http://schemas.microsoft.com/office/drawing/2014/main" id="{EF3C884F-12FF-7A35-E586-14048B43932B}"/>
              </a:ext>
            </a:extLst>
          </p:cNvPr>
          <p:cNvSpPr txBox="1"/>
          <p:nvPr/>
        </p:nvSpPr>
        <p:spPr>
          <a:xfrm>
            <a:off x="1123653" y="611266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51" name="図 64">
            <a:extLst>
              <a:ext uri="{FF2B5EF4-FFF2-40B4-BE49-F238E27FC236}">
                <a16:creationId xmlns:a16="http://schemas.microsoft.com/office/drawing/2014/main" id="{8532155A-3115-2D38-8326-07BF556CD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6" b="3166"/>
          <a:stretch/>
        </p:blipFill>
        <p:spPr>
          <a:xfrm>
            <a:off x="1112598" y="6125541"/>
            <a:ext cx="369329" cy="250725"/>
          </a:xfrm>
          <a:prstGeom prst="rect">
            <a:avLst/>
          </a:prstGeom>
        </p:spPr>
      </p:pic>
      <p:pic>
        <p:nvPicPr>
          <p:cNvPr id="1252" name="図 65">
            <a:extLst>
              <a:ext uri="{FF2B5EF4-FFF2-40B4-BE49-F238E27FC236}">
                <a16:creationId xmlns:a16="http://schemas.microsoft.com/office/drawing/2014/main" id="{418E7A4E-9292-D128-AE37-62B810F86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087" y="6163681"/>
            <a:ext cx="266258" cy="135957"/>
          </a:xfrm>
          <a:prstGeom prst="rect">
            <a:avLst/>
          </a:prstGeom>
        </p:spPr>
      </p:pic>
      <p:sp>
        <p:nvSpPr>
          <p:cNvPr id="1253" name="テキスト ボックス 285">
            <a:extLst>
              <a:ext uri="{FF2B5EF4-FFF2-40B4-BE49-F238E27FC236}">
                <a16:creationId xmlns:a16="http://schemas.microsoft.com/office/drawing/2014/main" id="{8D16AAA1-201C-35D4-D13E-D86CCD37F5DA}"/>
              </a:ext>
            </a:extLst>
          </p:cNvPr>
          <p:cNvSpPr txBox="1"/>
          <p:nvPr/>
        </p:nvSpPr>
        <p:spPr>
          <a:xfrm>
            <a:off x="1046260" y="611989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54" name="図 50">
            <a:extLst>
              <a:ext uri="{FF2B5EF4-FFF2-40B4-BE49-F238E27FC236}">
                <a16:creationId xmlns:a16="http://schemas.microsoft.com/office/drawing/2014/main" id="{34327BFB-5273-6CFC-C4C5-5DBD705CD2A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674854" y="4977492"/>
            <a:ext cx="1631835" cy="62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255" name="図 124">
            <a:extLst>
              <a:ext uri="{FF2B5EF4-FFF2-40B4-BE49-F238E27FC236}">
                <a16:creationId xmlns:a16="http://schemas.microsoft.com/office/drawing/2014/main" id="{8F13A42B-952C-E717-A11B-502870AC1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48" y="5116953"/>
            <a:ext cx="1492073" cy="485369"/>
          </a:xfrm>
          <a:prstGeom prst="rect">
            <a:avLst/>
          </a:prstGeom>
        </p:spPr>
      </p:pic>
      <p:sp>
        <p:nvSpPr>
          <p:cNvPr id="1256" name="テキスト ボックス 135">
            <a:extLst>
              <a:ext uri="{FF2B5EF4-FFF2-40B4-BE49-F238E27FC236}">
                <a16:creationId xmlns:a16="http://schemas.microsoft.com/office/drawing/2014/main" id="{634B9C48-2BE8-A9D5-CD0B-D234ACB15054}"/>
              </a:ext>
            </a:extLst>
          </p:cNvPr>
          <p:cNvSpPr txBox="1"/>
          <p:nvPr/>
        </p:nvSpPr>
        <p:spPr>
          <a:xfrm>
            <a:off x="598183" y="4976251"/>
            <a:ext cx="1810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 item found!!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Leader can work only</a:t>
            </a:r>
          </a:p>
        </p:txBody>
      </p:sp>
      <p:sp>
        <p:nvSpPr>
          <p:cNvPr id="1257" name="正方形/長方形 176">
            <a:extLst>
              <a:ext uri="{FF2B5EF4-FFF2-40B4-BE49-F238E27FC236}">
                <a16:creationId xmlns:a16="http://schemas.microsoft.com/office/drawing/2014/main" id="{016DF80D-3B9B-1B3E-C31C-92915DE3D343}"/>
              </a:ext>
            </a:extLst>
          </p:cNvPr>
          <p:cNvSpPr/>
          <p:nvPr/>
        </p:nvSpPr>
        <p:spPr>
          <a:xfrm>
            <a:off x="1110468" y="5327644"/>
            <a:ext cx="776804" cy="204202"/>
          </a:xfrm>
          <a:prstGeom prst="rect">
            <a:avLst/>
          </a:prstGeom>
          <a:solidFill>
            <a:srgbClr val="FF00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b="1" dirty="0">
                <a:solidFill>
                  <a:schemeClr val="bg1"/>
                </a:solidFill>
              </a:rPr>
              <a:t>OK </a:t>
            </a:r>
            <a:r>
              <a:rPr kumimoji="1" lang="en-US" altLang="ja-JP" sz="1000" dirty="0">
                <a:solidFill>
                  <a:schemeClr val="bg1"/>
                </a:solidFill>
              </a:rPr>
              <a:t>[ENT]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258" name="正方形/長方形 149">
            <a:extLst>
              <a:ext uri="{FF2B5EF4-FFF2-40B4-BE49-F238E27FC236}">
                <a16:creationId xmlns:a16="http://schemas.microsoft.com/office/drawing/2014/main" id="{5AED293E-185F-2999-E941-2CD9614762BA}"/>
              </a:ext>
            </a:extLst>
          </p:cNvPr>
          <p:cNvSpPr/>
          <p:nvPr/>
        </p:nvSpPr>
        <p:spPr>
          <a:xfrm>
            <a:off x="481294" y="7310262"/>
            <a:ext cx="2804234" cy="145921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259" name="テキスト ボックス 153">
            <a:extLst>
              <a:ext uri="{FF2B5EF4-FFF2-40B4-BE49-F238E27FC236}">
                <a16:creationId xmlns:a16="http://schemas.microsoft.com/office/drawing/2014/main" id="{14FFEFDA-F156-AD3F-4DA0-C6386445FFEA}"/>
              </a:ext>
            </a:extLst>
          </p:cNvPr>
          <p:cNvSpPr txBox="1"/>
          <p:nvPr/>
        </p:nvSpPr>
        <p:spPr>
          <a:xfrm>
            <a:off x="479477" y="7315496"/>
            <a:ext cx="2804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Inner packing work screen</a:t>
            </a:r>
          </a:p>
        </p:txBody>
      </p:sp>
      <p:pic>
        <p:nvPicPr>
          <p:cNvPr id="1260" name="図 168">
            <a:extLst>
              <a:ext uri="{FF2B5EF4-FFF2-40B4-BE49-F238E27FC236}">
                <a16:creationId xmlns:a16="http://schemas.microsoft.com/office/drawing/2014/main" id="{B0F6B290-A794-92F7-61D4-DAFC98023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2995" y="7564897"/>
            <a:ext cx="2619318" cy="1024115"/>
          </a:xfrm>
          <a:prstGeom prst="rect">
            <a:avLst/>
          </a:prstGeom>
        </p:spPr>
      </p:pic>
      <p:sp>
        <p:nvSpPr>
          <p:cNvPr id="1261" name="テキスト ボックス 17">
            <a:extLst>
              <a:ext uri="{FF2B5EF4-FFF2-40B4-BE49-F238E27FC236}">
                <a16:creationId xmlns:a16="http://schemas.microsoft.com/office/drawing/2014/main" id="{A7CC5328-DEB5-E74C-396D-665D9107F435}"/>
              </a:ext>
            </a:extLst>
          </p:cNvPr>
          <p:cNvSpPr txBox="1"/>
          <p:nvPr/>
        </p:nvSpPr>
        <p:spPr>
          <a:xfrm>
            <a:off x="483783" y="6848990"/>
            <a:ext cx="3068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Inner packing(Trim)</a:t>
            </a:r>
          </a:p>
        </p:txBody>
      </p:sp>
      <p:sp>
        <p:nvSpPr>
          <p:cNvPr id="1262" name="正方形/長方形 7">
            <a:extLst>
              <a:ext uri="{FF2B5EF4-FFF2-40B4-BE49-F238E27FC236}">
                <a16:creationId xmlns:a16="http://schemas.microsoft.com/office/drawing/2014/main" id="{D26C225A-3F19-DE8D-DD20-DA934034DC83}"/>
              </a:ext>
            </a:extLst>
          </p:cNvPr>
          <p:cNvSpPr/>
          <p:nvPr/>
        </p:nvSpPr>
        <p:spPr>
          <a:xfrm>
            <a:off x="3688137" y="7303181"/>
            <a:ext cx="2804234" cy="16325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pic>
        <p:nvPicPr>
          <p:cNvPr id="1263" name="図 26">
            <a:extLst>
              <a:ext uri="{FF2B5EF4-FFF2-40B4-BE49-F238E27FC236}">
                <a16:creationId xmlns:a16="http://schemas.microsoft.com/office/drawing/2014/main" id="{129C68CB-8279-26AB-EEB7-184067F419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63149" y="7557088"/>
            <a:ext cx="2646726" cy="1212389"/>
          </a:xfrm>
          <a:prstGeom prst="rect">
            <a:avLst/>
          </a:prstGeom>
        </p:spPr>
      </p:pic>
      <p:sp>
        <p:nvSpPr>
          <p:cNvPr id="1264" name="テキスト ボックス 31">
            <a:extLst>
              <a:ext uri="{FF2B5EF4-FFF2-40B4-BE49-F238E27FC236}">
                <a16:creationId xmlns:a16="http://schemas.microsoft.com/office/drawing/2014/main" id="{7A36BA39-9BA9-F02D-9E83-43E18AE40484}"/>
              </a:ext>
            </a:extLst>
          </p:cNvPr>
          <p:cNvSpPr txBox="1"/>
          <p:nvPr/>
        </p:nvSpPr>
        <p:spPr>
          <a:xfrm>
            <a:off x="3688134" y="7310504"/>
            <a:ext cx="2804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Login screen</a:t>
            </a:r>
            <a:endParaRPr kumimoji="1" lang="ja-JP" altLang="en-US" sz="800" dirty="0"/>
          </a:p>
        </p:txBody>
      </p:sp>
      <p:sp>
        <p:nvSpPr>
          <p:cNvPr id="1265" name="矢印: 右 18">
            <a:extLst>
              <a:ext uri="{FF2B5EF4-FFF2-40B4-BE49-F238E27FC236}">
                <a16:creationId xmlns:a16="http://schemas.microsoft.com/office/drawing/2014/main" id="{AF59656A-2404-4BBA-0520-328D68BD47F4}"/>
              </a:ext>
            </a:extLst>
          </p:cNvPr>
          <p:cNvSpPr/>
          <p:nvPr/>
        </p:nvSpPr>
        <p:spPr>
          <a:xfrm>
            <a:off x="3328646" y="7921047"/>
            <a:ext cx="328400" cy="30516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67" name="Rectangle 1266">
            <a:extLst>
              <a:ext uri="{FF2B5EF4-FFF2-40B4-BE49-F238E27FC236}">
                <a16:creationId xmlns:a16="http://schemas.microsoft.com/office/drawing/2014/main" id="{8A0E6A3E-31D6-9CF0-1899-0B85D3DB172D}"/>
              </a:ext>
            </a:extLst>
          </p:cNvPr>
          <p:cNvSpPr/>
          <p:nvPr/>
        </p:nvSpPr>
        <p:spPr>
          <a:xfrm>
            <a:off x="1075619" y="7842519"/>
            <a:ext cx="1600003" cy="416393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kern="0" dirty="0">
                <a:solidFill>
                  <a:schemeClr val="bg1"/>
                </a:solidFill>
                <a:latin typeface="Lucida Sans" panose="020B0602030504020204" pitchFamily="34" charset="0"/>
              </a:rPr>
              <a:t>SC item found!!</a:t>
            </a:r>
          </a:p>
          <a:p>
            <a:pPr algn="ctr" defTabSz="914400"/>
            <a:r>
              <a:rPr kumimoji="1" lang="en-US" sz="600" kern="0" dirty="0">
                <a:solidFill>
                  <a:schemeClr val="bg1"/>
                </a:solidFill>
                <a:latin typeface="Lucida Sans" panose="020B0602030504020204" pitchFamily="34" charset="0"/>
              </a:rPr>
              <a:t>Leader can work only.</a:t>
            </a:r>
          </a:p>
          <a:p>
            <a:pPr algn="ctr" defTabSz="914400"/>
            <a:r>
              <a:rPr kumimoji="1" lang="en-US" sz="600" kern="0" dirty="0">
                <a:solidFill>
                  <a:schemeClr val="bg1"/>
                </a:solidFill>
                <a:latin typeface="Lucida Sans" panose="020B0602030504020204" pitchFamily="34" charset="0"/>
              </a:rPr>
              <a:t>1  :  CLOSE</a:t>
            </a:r>
          </a:p>
        </p:txBody>
      </p:sp>
      <p:grpSp>
        <p:nvGrpSpPr>
          <p:cNvPr id="1268" name="Group 1267">
            <a:extLst>
              <a:ext uri="{FF2B5EF4-FFF2-40B4-BE49-F238E27FC236}">
                <a16:creationId xmlns:a16="http://schemas.microsoft.com/office/drawing/2014/main" id="{B52ECCDF-D0D4-09EB-8763-864870AE3CF5}"/>
              </a:ext>
            </a:extLst>
          </p:cNvPr>
          <p:cNvGrpSpPr/>
          <p:nvPr/>
        </p:nvGrpSpPr>
        <p:grpSpPr>
          <a:xfrm>
            <a:off x="1537048" y="3493647"/>
            <a:ext cx="1656092" cy="700090"/>
            <a:chOff x="3812953" y="2743201"/>
            <a:chExt cx="2993423" cy="1321628"/>
          </a:xfrm>
        </p:grpSpPr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C5CF3898-1EBA-F7CC-F38A-898B7A8F0B88}"/>
                </a:ext>
              </a:extLst>
            </p:cNvPr>
            <p:cNvSpPr/>
            <p:nvPr/>
          </p:nvSpPr>
          <p:spPr>
            <a:xfrm>
              <a:off x="3880021" y="2743201"/>
              <a:ext cx="2926355" cy="132162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lang="en-US" sz="900" dirty="0">
                  <a:solidFill>
                    <a:schemeClr val="tx1"/>
                  </a:solidFill>
                </a:rPr>
                <a:t>Stop working when it is found that the current user is not a leader level</a:t>
              </a:r>
              <a:r>
                <a:rPr kumimoji="1" lang="en-US" sz="900" dirty="0">
                  <a:solidFill>
                    <a:schemeClr val="tx1"/>
                  </a:solidFill>
                </a:rPr>
                <a:t>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1270" name="Graphic 1269" descr="Lightbulb with solid fill">
              <a:extLst>
                <a:ext uri="{FF2B5EF4-FFF2-40B4-BE49-F238E27FC236}">
                  <a16:creationId xmlns:a16="http://schemas.microsoft.com/office/drawing/2014/main" id="{2F8C3277-3810-4F10-2624-D831CA972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084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85651"/>
              </p:ext>
            </p:extLst>
          </p:nvPr>
        </p:nvGraphicFramePr>
        <p:xfrm>
          <a:off x="289931" y="657714"/>
          <a:ext cx="6356195" cy="5357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23/Sep/2024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>
                          <a:solidFill>
                            <a:schemeClr val="tx1"/>
                          </a:solidFill>
                          <a:latin typeface="+mn-lt"/>
                        </a:rPr>
                        <a:t>4/Oct/2024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10/Oct/2024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CKD process system phase3 specifications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ANI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32644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24932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9348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4853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42057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836020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8879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1719134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93B1E60-4EC2-E1D7-FB0D-7310D28E9373}"/>
              </a:ext>
            </a:extLst>
          </p:cNvPr>
          <p:cNvSpPr/>
          <p:nvPr/>
        </p:nvSpPr>
        <p:spPr>
          <a:xfrm>
            <a:off x="5775718" y="160661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879857-0C3F-CD97-E931-0C55029B637C}"/>
              </a:ext>
            </a:extLst>
          </p:cNvPr>
          <p:cNvSpPr/>
          <p:nvPr/>
        </p:nvSpPr>
        <p:spPr>
          <a:xfrm>
            <a:off x="5775717" y="214526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7544D4F-ABA9-2DDE-FFA9-1979AC36ADA8}"/>
              </a:ext>
            </a:extLst>
          </p:cNvPr>
          <p:cNvSpPr txBox="1"/>
          <p:nvPr/>
        </p:nvSpPr>
        <p:spPr>
          <a:xfrm>
            <a:off x="4331695" y="1573713"/>
            <a:ext cx="2091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+mj-lt"/>
              </a:rPr>
              <a:t>This is the screen that transitions after select Inner Packing area[P3] from menu screen.</a:t>
            </a:r>
          </a:p>
          <a:p>
            <a:r>
              <a:rPr kumimoji="1" lang="en-US" altLang="ja-JP" sz="800" b="1" dirty="0">
                <a:latin typeface="Arial 本文"/>
              </a:rPr>
              <a:t>PC No.</a:t>
            </a:r>
            <a:r>
              <a:rPr kumimoji="1" lang="en-US" altLang="ja-JP" sz="800" dirty="0">
                <a:latin typeface="Arial 本文"/>
              </a:rPr>
              <a:t>: PC number from master plan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Part No.</a:t>
            </a:r>
            <a:r>
              <a:rPr kumimoji="1" lang="en-US" altLang="ja-JP" sz="800" dirty="0">
                <a:latin typeface="Arial 本文"/>
              </a:rPr>
              <a:t>: Part number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Arial 本文"/>
              </a:rPr>
              <a:t>Color</a:t>
            </a:r>
            <a:r>
              <a:rPr kumimoji="1" lang="en-US" altLang="ja-JP" sz="800" dirty="0">
                <a:latin typeface="Arial 本文"/>
              </a:rPr>
              <a:t> :Part color</a:t>
            </a:r>
            <a:endParaRPr kumimoji="1" lang="en-US" altLang="ja-JP" sz="800" dirty="0"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Qty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Quantity of packing item</a:t>
            </a:r>
            <a:endParaRPr kumimoji="1" lang="en-US" altLang="ja-JP" sz="800" dirty="0">
              <a:solidFill>
                <a:srgbClr val="FF0000"/>
              </a:solidFill>
              <a:latin typeface="+mj-lt"/>
            </a:endParaRPr>
          </a:p>
          <a:p>
            <a:r>
              <a:rPr kumimoji="1" lang="en-US" altLang="ja-JP" sz="800" b="1" dirty="0">
                <a:latin typeface="+mj-lt"/>
              </a:rPr>
              <a:t>Control</a:t>
            </a:r>
            <a:r>
              <a:rPr kumimoji="1" lang="en-US" altLang="ja-JP" sz="800" dirty="0">
                <a:latin typeface="+mj-lt"/>
              </a:rPr>
              <a:t>: </a:t>
            </a:r>
            <a:r>
              <a:rPr kumimoji="1" lang="en-US" altLang="ja-JP" sz="800" dirty="0">
                <a:latin typeface="Arial 本文"/>
              </a:rPr>
              <a:t>Control number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Q-Point</a:t>
            </a:r>
            <a:r>
              <a:rPr kumimoji="1" lang="en-US" altLang="ja-JP" sz="800" dirty="0">
                <a:latin typeface="+mj-lt"/>
              </a:rPr>
              <a:t>: Show random Q-Point check</a:t>
            </a:r>
          </a:p>
          <a:p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Main Menu[P1]</a:t>
            </a:r>
            <a:r>
              <a:rPr kumimoji="1" lang="en-US" altLang="ja-JP" sz="800" dirty="0">
                <a:latin typeface="+mj-lt"/>
              </a:rPr>
              <a:t>: Back to menu screen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Clear[P2]</a:t>
            </a:r>
            <a:r>
              <a:rPr kumimoji="1" lang="en-US" altLang="ja-JP" sz="800" dirty="0">
                <a:latin typeface="+mj-lt"/>
              </a:rPr>
              <a:t>: Clear input contents</a:t>
            </a:r>
            <a:endParaRPr kumimoji="1" lang="en-US" altLang="ja-JP" sz="800" dirty="0">
              <a:solidFill>
                <a:srgbClr val="FF0000"/>
              </a:solidFill>
              <a:latin typeface="Arial 本文"/>
            </a:endParaRPr>
          </a:p>
          <a:p>
            <a:r>
              <a:rPr kumimoji="1" lang="en-US" altLang="ja-JP" sz="800" b="1" dirty="0">
                <a:latin typeface="+mj-lt"/>
              </a:rPr>
              <a:t>Pending[P3]</a:t>
            </a:r>
            <a:r>
              <a:rPr kumimoji="1" lang="en-US" altLang="ja-JP" sz="800" dirty="0">
                <a:latin typeface="+mj-lt"/>
              </a:rPr>
              <a:t>: Set PENDING status</a:t>
            </a:r>
          </a:p>
          <a:p>
            <a:r>
              <a:rPr kumimoji="1" lang="en-US" altLang="ja-JP" sz="800" b="1" dirty="0">
                <a:latin typeface="+mj-lt"/>
              </a:rPr>
              <a:t>NG[P4]</a:t>
            </a:r>
            <a:r>
              <a:rPr kumimoji="1" lang="en-US" altLang="ja-JP" sz="800" dirty="0">
                <a:latin typeface="+mj-lt"/>
              </a:rPr>
              <a:t>: Set NG status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BA72EB67-22CC-7778-2C71-4AC4CEB32234}"/>
              </a:ext>
            </a:extLst>
          </p:cNvPr>
          <p:cNvSpPr/>
          <p:nvPr/>
        </p:nvSpPr>
        <p:spPr>
          <a:xfrm>
            <a:off x="2248368" y="2528549"/>
            <a:ext cx="243477" cy="215444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81" name="矢印: 右 242">
            <a:extLst>
              <a:ext uri="{FF2B5EF4-FFF2-40B4-BE49-F238E27FC236}">
                <a16:creationId xmlns:a16="http://schemas.microsoft.com/office/drawing/2014/main" id="{054702D6-7FE6-9A6A-6CC8-D668C01CC2F0}"/>
              </a:ext>
            </a:extLst>
          </p:cNvPr>
          <p:cNvSpPr/>
          <p:nvPr/>
        </p:nvSpPr>
        <p:spPr>
          <a:xfrm>
            <a:off x="2515601" y="4852722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818C053D-F8C0-D08F-AE15-940C87878546}"/>
              </a:ext>
            </a:extLst>
          </p:cNvPr>
          <p:cNvGrpSpPr/>
          <p:nvPr/>
        </p:nvGrpSpPr>
        <p:grpSpPr>
          <a:xfrm>
            <a:off x="6928036" y="7975014"/>
            <a:ext cx="1075165" cy="745191"/>
            <a:chOff x="4269439" y="6649287"/>
            <a:chExt cx="1075165" cy="745191"/>
          </a:xfrm>
        </p:grpSpPr>
        <p:pic>
          <p:nvPicPr>
            <p:cNvPr id="531" name="図 358">
              <a:extLst>
                <a:ext uri="{FF2B5EF4-FFF2-40B4-BE49-F238E27FC236}">
                  <a16:creationId xmlns:a16="http://schemas.microsoft.com/office/drawing/2014/main" id="{30A21F40-2D0A-998B-5560-BB0461BF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9439" y="6649287"/>
              <a:ext cx="1075165" cy="745191"/>
            </a:xfrm>
            <a:prstGeom prst="rect">
              <a:avLst/>
            </a:prstGeom>
          </p:spPr>
        </p:pic>
        <p:pic>
          <p:nvPicPr>
            <p:cNvPr id="532" name="図 359">
              <a:extLst>
                <a:ext uri="{FF2B5EF4-FFF2-40B4-BE49-F238E27FC236}">
                  <a16:creationId xmlns:a16="http://schemas.microsoft.com/office/drawing/2014/main" id="{D05AFC0A-31D6-101B-F577-CE7E9E861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5469" y="7036183"/>
              <a:ext cx="847293" cy="112175"/>
            </a:xfrm>
            <a:prstGeom prst="rect">
              <a:avLst/>
            </a:prstGeom>
          </p:spPr>
        </p:pic>
        <p:sp>
          <p:nvSpPr>
            <p:cNvPr id="533" name="テキスト ボックス 360">
              <a:extLst>
                <a:ext uri="{FF2B5EF4-FFF2-40B4-BE49-F238E27FC236}">
                  <a16:creationId xmlns:a16="http://schemas.microsoft.com/office/drawing/2014/main" id="{4CFE2AB9-3913-0AC1-9146-C22BF2C2873E}"/>
                </a:ext>
              </a:extLst>
            </p:cNvPr>
            <p:cNvSpPr txBox="1"/>
            <p:nvPr/>
          </p:nvSpPr>
          <p:spPr>
            <a:xfrm>
              <a:off x="4363622" y="7003236"/>
              <a:ext cx="87155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bg2">
                      <a:lumMod val="75000"/>
                    </a:schemeClr>
                  </a:solidFill>
                  <a:latin typeface="+mj-lt"/>
                </a:rPr>
                <a:t>Operation completed</a:t>
              </a:r>
            </a:p>
          </p:txBody>
        </p:sp>
        <p:sp>
          <p:nvSpPr>
            <p:cNvPr id="535" name="テキスト ボックス 360">
              <a:extLst>
                <a:ext uri="{FF2B5EF4-FFF2-40B4-BE49-F238E27FC236}">
                  <a16:creationId xmlns:a16="http://schemas.microsoft.com/office/drawing/2014/main" id="{79901744-BACC-E3B4-3801-A8BED876E4C4}"/>
                </a:ext>
              </a:extLst>
            </p:cNvPr>
            <p:cNvSpPr txBox="1"/>
            <p:nvPr/>
          </p:nvSpPr>
          <p:spPr>
            <a:xfrm>
              <a:off x="4359449" y="6939160"/>
              <a:ext cx="871556" cy="76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INFORMATION</a:t>
              </a:r>
            </a:p>
          </p:txBody>
        </p:sp>
        <p:pic>
          <p:nvPicPr>
            <p:cNvPr id="1026" name="Picture 2" descr="info&quot; Icon - Download for free – Iconduck">
              <a:extLst>
                <a:ext uri="{FF2B5EF4-FFF2-40B4-BE49-F238E27FC236}">
                  <a16:creationId xmlns:a16="http://schemas.microsoft.com/office/drawing/2014/main" id="{D8FB6C6A-62A3-129F-78C5-E7F7684F4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8737" y="6731256"/>
              <a:ext cx="184410" cy="18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3" name="テキスト ボックス 17">
            <a:extLst>
              <a:ext uri="{FF2B5EF4-FFF2-40B4-BE49-F238E27FC236}">
                <a16:creationId xmlns:a16="http://schemas.microsoft.com/office/drawing/2014/main" id="{D44A7DF2-9ABD-8C7A-8ADA-3533057F3973}"/>
              </a:ext>
            </a:extLst>
          </p:cNvPr>
          <p:cNvSpPr txBox="1"/>
          <p:nvPr/>
        </p:nvSpPr>
        <p:spPr>
          <a:xfrm>
            <a:off x="406400" y="862082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  <a:p>
            <a:r>
              <a:rPr kumimoji="1" lang="en-US" altLang="ja-JP" sz="1100" b="1" dirty="0"/>
              <a:t>5-1-1. Inner Packing</a:t>
            </a:r>
          </a:p>
          <a:p>
            <a:endParaRPr kumimoji="1" lang="en-US" altLang="ja-JP" sz="1100" b="1" dirty="0"/>
          </a:p>
        </p:txBody>
      </p:sp>
      <p:pic>
        <p:nvPicPr>
          <p:cNvPr id="191" name="รูปภาพ 3">
            <a:extLst>
              <a:ext uri="{FF2B5EF4-FFF2-40B4-BE49-F238E27FC236}">
                <a16:creationId xmlns:a16="http://schemas.microsoft.com/office/drawing/2014/main" id="{9BD8461C-4481-A40C-AA9C-E0F2CD17D10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5" y="1535173"/>
            <a:ext cx="1716979" cy="2217799"/>
          </a:xfrm>
          <a:prstGeom prst="rect">
            <a:avLst/>
          </a:prstGeom>
        </p:spPr>
      </p:pic>
      <p:pic>
        <p:nvPicPr>
          <p:cNvPr id="1024" name="図 8">
            <a:extLst>
              <a:ext uri="{FF2B5EF4-FFF2-40B4-BE49-F238E27FC236}">
                <a16:creationId xmlns:a16="http://schemas.microsoft.com/office/drawing/2014/main" id="{77EA3343-FC79-1259-0D48-26AA3CC17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69" y="3107578"/>
            <a:ext cx="1303133" cy="639466"/>
          </a:xfrm>
          <a:prstGeom prst="rect">
            <a:avLst/>
          </a:prstGeom>
        </p:spPr>
      </p:pic>
      <p:pic>
        <p:nvPicPr>
          <p:cNvPr id="1025" name="図 46">
            <a:extLst>
              <a:ext uri="{FF2B5EF4-FFF2-40B4-BE49-F238E27FC236}">
                <a16:creationId xmlns:a16="http://schemas.microsoft.com/office/drawing/2014/main" id="{72E268B4-BFDD-8949-195C-C1A31FA60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44" y="2066849"/>
            <a:ext cx="782660" cy="177846"/>
          </a:xfrm>
          <a:prstGeom prst="rect">
            <a:avLst/>
          </a:prstGeom>
        </p:spPr>
      </p:pic>
      <p:pic>
        <p:nvPicPr>
          <p:cNvPr id="1027" name="図 72">
            <a:extLst>
              <a:ext uri="{FF2B5EF4-FFF2-40B4-BE49-F238E27FC236}">
                <a16:creationId xmlns:a16="http://schemas.microsoft.com/office/drawing/2014/main" id="{4F96B4AA-F7A5-3937-4521-F593299D3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43" y="1656250"/>
            <a:ext cx="1182132" cy="177846"/>
          </a:xfrm>
          <a:prstGeom prst="rect">
            <a:avLst/>
          </a:prstGeom>
        </p:spPr>
      </p:pic>
      <p:sp>
        <p:nvSpPr>
          <p:cNvPr id="1028" name="テキスト ボックス 73">
            <a:extLst>
              <a:ext uri="{FF2B5EF4-FFF2-40B4-BE49-F238E27FC236}">
                <a16:creationId xmlns:a16="http://schemas.microsoft.com/office/drawing/2014/main" id="{56F0B29E-440D-1B90-7830-7B611295A9CE}"/>
              </a:ext>
            </a:extLst>
          </p:cNvPr>
          <p:cNvSpPr txBox="1"/>
          <p:nvPr/>
        </p:nvSpPr>
        <p:spPr>
          <a:xfrm>
            <a:off x="514395" y="162438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Main Menu</a:t>
            </a:r>
            <a:endParaRPr kumimoji="1" lang="ja-JP" altLang="en-US" sz="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9" name="図 87">
            <a:extLst>
              <a:ext uri="{FF2B5EF4-FFF2-40B4-BE49-F238E27FC236}">
                <a16:creationId xmlns:a16="http://schemas.microsoft.com/office/drawing/2014/main" id="{186AE9E7-B572-86D2-A6E2-2F750A80C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021" y="1856217"/>
            <a:ext cx="642805" cy="158497"/>
          </a:xfrm>
          <a:prstGeom prst="rect">
            <a:avLst/>
          </a:prstGeom>
        </p:spPr>
      </p:pic>
      <p:pic>
        <p:nvPicPr>
          <p:cNvPr id="1030" name="図 47">
            <a:extLst>
              <a:ext uri="{FF2B5EF4-FFF2-40B4-BE49-F238E27FC236}">
                <a16:creationId xmlns:a16="http://schemas.microsoft.com/office/drawing/2014/main" id="{BF49C9AD-E093-12D8-15CF-1C02AFE68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80" y="1856217"/>
            <a:ext cx="558985" cy="152060"/>
          </a:xfrm>
          <a:prstGeom prst="rect">
            <a:avLst/>
          </a:prstGeom>
        </p:spPr>
      </p:pic>
      <p:pic>
        <p:nvPicPr>
          <p:cNvPr id="1031" name="図 8">
            <a:extLst>
              <a:ext uri="{FF2B5EF4-FFF2-40B4-BE49-F238E27FC236}">
                <a16:creationId xmlns:a16="http://schemas.microsoft.com/office/drawing/2014/main" id="{968525FA-C311-1E4D-AAD5-EA29E90F0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69" y="2311800"/>
            <a:ext cx="1303133" cy="542998"/>
          </a:xfrm>
          <a:prstGeom prst="rect">
            <a:avLst/>
          </a:prstGeom>
        </p:spPr>
      </p:pic>
      <p:pic>
        <p:nvPicPr>
          <p:cNvPr id="1032" name="รูปภาพ 3">
            <a:extLst>
              <a:ext uri="{FF2B5EF4-FFF2-40B4-BE49-F238E27FC236}">
                <a16:creationId xmlns:a16="http://schemas.microsoft.com/office/drawing/2014/main" id="{ECDA00E1-00EE-2386-5612-B488D036690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44" y="1533607"/>
            <a:ext cx="1716979" cy="2217799"/>
          </a:xfrm>
          <a:prstGeom prst="rect">
            <a:avLst/>
          </a:prstGeom>
        </p:spPr>
      </p:pic>
      <p:pic>
        <p:nvPicPr>
          <p:cNvPr id="1033" name="図 119">
            <a:extLst>
              <a:ext uri="{FF2B5EF4-FFF2-40B4-BE49-F238E27FC236}">
                <a16:creationId xmlns:a16="http://schemas.microsoft.com/office/drawing/2014/main" id="{7EF263B8-F7CB-374D-3D52-D2BCCCC44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791" y="1653711"/>
            <a:ext cx="1182132" cy="177846"/>
          </a:xfrm>
          <a:prstGeom prst="rect">
            <a:avLst/>
          </a:prstGeom>
        </p:spPr>
      </p:pic>
      <p:sp>
        <p:nvSpPr>
          <p:cNvPr id="1034" name="テキスト ボックス 120">
            <a:extLst>
              <a:ext uri="{FF2B5EF4-FFF2-40B4-BE49-F238E27FC236}">
                <a16:creationId xmlns:a16="http://schemas.microsoft.com/office/drawing/2014/main" id="{E19D3438-EC86-53A7-0401-8F4C1555D93E}"/>
              </a:ext>
            </a:extLst>
          </p:cNvPr>
          <p:cNvSpPr txBox="1"/>
          <p:nvPr/>
        </p:nvSpPr>
        <p:spPr>
          <a:xfrm>
            <a:off x="2514043" y="1621848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035" name="図 124">
            <a:extLst>
              <a:ext uri="{FF2B5EF4-FFF2-40B4-BE49-F238E27FC236}">
                <a16:creationId xmlns:a16="http://schemas.microsoft.com/office/drawing/2014/main" id="{2282555E-180E-B472-55AB-61BE56B81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647" y="1869155"/>
            <a:ext cx="1492073" cy="1579717"/>
          </a:xfrm>
          <a:prstGeom prst="rect">
            <a:avLst/>
          </a:prstGeom>
        </p:spPr>
      </p:pic>
      <p:pic>
        <p:nvPicPr>
          <p:cNvPr id="1036" name="図 124">
            <a:extLst>
              <a:ext uri="{FF2B5EF4-FFF2-40B4-BE49-F238E27FC236}">
                <a16:creationId xmlns:a16="http://schemas.microsoft.com/office/drawing/2014/main" id="{EDB05835-BDEC-BC3C-577E-83DB194CB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282" y="2003152"/>
            <a:ext cx="1492073" cy="241737"/>
          </a:xfrm>
          <a:prstGeom prst="rect">
            <a:avLst/>
          </a:prstGeom>
        </p:spPr>
      </p:pic>
      <p:sp>
        <p:nvSpPr>
          <p:cNvPr id="1037" name="テキスト ボックス 135">
            <a:extLst>
              <a:ext uri="{FF2B5EF4-FFF2-40B4-BE49-F238E27FC236}">
                <a16:creationId xmlns:a16="http://schemas.microsoft.com/office/drawing/2014/main" id="{34B4A4D7-8AC8-446F-9590-037E54893E08}"/>
              </a:ext>
            </a:extLst>
          </p:cNvPr>
          <p:cNvSpPr txBox="1"/>
          <p:nvPr/>
        </p:nvSpPr>
        <p:spPr>
          <a:xfrm>
            <a:off x="2531513" y="2027006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8" name="テキスト ボックス 135">
            <a:extLst>
              <a:ext uri="{FF2B5EF4-FFF2-40B4-BE49-F238E27FC236}">
                <a16:creationId xmlns:a16="http://schemas.microsoft.com/office/drawing/2014/main" id="{25A453CC-5919-2CE9-3CAA-7D273DC3E295}"/>
              </a:ext>
            </a:extLst>
          </p:cNvPr>
          <p:cNvSpPr txBox="1"/>
          <p:nvPr/>
        </p:nvSpPr>
        <p:spPr>
          <a:xfrm>
            <a:off x="2539462" y="2459702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9" name="テキスト ボックス 135">
            <a:extLst>
              <a:ext uri="{FF2B5EF4-FFF2-40B4-BE49-F238E27FC236}">
                <a16:creationId xmlns:a16="http://schemas.microsoft.com/office/drawing/2014/main" id="{D806C849-2C90-3242-DF18-FD0DE39A5A02}"/>
              </a:ext>
            </a:extLst>
          </p:cNvPr>
          <p:cNvSpPr txBox="1"/>
          <p:nvPr/>
        </p:nvSpPr>
        <p:spPr>
          <a:xfrm>
            <a:off x="2471911" y="1834509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0" name="テキスト ボックス 135">
            <a:extLst>
              <a:ext uri="{FF2B5EF4-FFF2-40B4-BE49-F238E27FC236}">
                <a16:creationId xmlns:a16="http://schemas.microsoft.com/office/drawing/2014/main" id="{9C1B35D2-3818-A06B-7887-234DA64E094C}"/>
              </a:ext>
            </a:extLst>
          </p:cNvPr>
          <p:cNvSpPr txBox="1"/>
          <p:nvPr/>
        </p:nvSpPr>
        <p:spPr>
          <a:xfrm>
            <a:off x="3431407" y="2450912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1" name="テキスト ボックス 135">
            <a:extLst>
              <a:ext uri="{FF2B5EF4-FFF2-40B4-BE49-F238E27FC236}">
                <a16:creationId xmlns:a16="http://schemas.microsoft.com/office/drawing/2014/main" id="{DAE701AC-D7F3-9A4A-B58A-AB4552737DF2}"/>
              </a:ext>
            </a:extLst>
          </p:cNvPr>
          <p:cNvSpPr txBox="1"/>
          <p:nvPr/>
        </p:nvSpPr>
        <p:spPr>
          <a:xfrm>
            <a:off x="2539462" y="2243091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2" name="正方形/長方形 142">
            <a:extLst>
              <a:ext uri="{FF2B5EF4-FFF2-40B4-BE49-F238E27FC236}">
                <a16:creationId xmlns:a16="http://schemas.microsoft.com/office/drawing/2014/main" id="{A353949E-0E3F-98DD-F304-929BEE793D52}"/>
              </a:ext>
            </a:extLst>
          </p:cNvPr>
          <p:cNvSpPr/>
          <p:nvPr/>
        </p:nvSpPr>
        <p:spPr>
          <a:xfrm>
            <a:off x="3115765" y="2055070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043" name="正方形/長方形 143">
            <a:extLst>
              <a:ext uri="{FF2B5EF4-FFF2-40B4-BE49-F238E27FC236}">
                <a16:creationId xmlns:a16="http://schemas.microsoft.com/office/drawing/2014/main" id="{4858D24C-7219-3FB4-6510-AB4B543F593D}"/>
              </a:ext>
            </a:extLst>
          </p:cNvPr>
          <p:cNvSpPr/>
          <p:nvPr/>
        </p:nvSpPr>
        <p:spPr>
          <a:xfrm>
            <a:off x="3114257" y="227027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pic>
        <p:nvPicPr>
          <p:cNvPr id="1046" name="図 9">
            <a:extLst>
              <a:ext uri="{FF2B5EF4-FFF2-40B4-BE49-F238E27FC236}">
                <a16:creationId xmlns:a16="http://schemas.microsoft.com/office/drawing/2014/main" id="{4A8BF3CC-589E-8522-B3BE-29B052409C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89" y="2849947"/>
            <a:ext cx="1305992" cy="309046"/>
          </a:xfrm>
          <a:prstGeom prst="rect">
            <a:avLst/>
          </a:prstGeom>
        </p:spPr>
      </p:pic>
      <p:pic>
        <p:nvPicPr>
          <p:cNvPr id="1047" name="図 8">
            <a:extLst>
              <a:ext uri="{FF2B5EF4-FFF2-40B4-BE49-F238E27FC236}">
                <a16:creationId xmlns:a16="http://schemas.microsoft.com/office/drawing/2014/main" id="{11E54BC6-BAF7-0BAB-A6EA-67C2452FC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30" y="2672481"/>
            <a:ext cx="1303133" cy="381033"/>
          </a:xfrm>
          <a:prstGeom prst="rect">
            <a:avLst/>
          </a:prstGeom>
        </p:spPr>
      </p:pic>
      <p:sp>
        <p:nvSpPr>
          <p:cNvPr id="1048" name="正方形/長方形 15">
            <a:extLst>
              <a:ext uri="{FF2B5EF4-FFF2-40B4-BE49-F238E27FC236}">
                <a16:creationId xmlns:a16="http://schemas.microsoft.com/office/drawing/2014/main" id="{F4B09B49-1839-4C7E-6C92-87B36FBFB707}"/>
              </a:ext>
            </a:extLst>
          </p:cNvPr>
          <p:cNvSpPr/>
          <p:nvPr/>
        </p:nvSpPr>
        <p:spPr>
          <a:xfrm>
            <a:off x="3114258" y="2494172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049" name="テキスト ボックス 285">
            <a:extLst>
              <a:ext uri="{FF2B5EF4-FFF2-40B4-BE49-F238E27FC236}">
                <a16:creationId xmlns:a16="http://schemas.microsoft.com/office/drawing/2014/main" id="{1BABB95C-DC89-EB12-B700-3C78B0D2513A}"/>
              </a:ext>
            </a:extLst>
          </p:cNvPr>
          <p:cNvSpPr txBox="1"/>
          <p:nvPr/>
        </p:nvSpPr>
        <p:spPr>
          <a:xfrm>
            <a:off x="3158610" y="2483476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50" name="テキスト ボックス 135">
            <a:extLst>
              <a:ext uri="{FF2B5EF4-FFF2-40B4-BE49-F238E27FC236}">
                <a16:creationId xmlns:a16="http://schemas.microsoft.com/office/drawing/2014/main" id="{540688D1-43D3-6FE4-C134-5015F57C4614}"/>
              </a:ext>
            </a:extLst>
          </p:cNvPr>
          <p:cNvSpPr txBox="1"/>
          <p:nvPr/>
        </p:nvSpPr>
        <p:spPr>
          <a:xfrm>
            <a:off x="2539151" y="2685069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51" name="正方形/長方形 20">
            <a:extLst>
              <a:ext uri="{FF2B5EF4-FFF2-40B4-BE49-F238E27FC236}">
                <a16:creationId xmlns:a16="http://schemas.microsoft.com/office/drawing/2014/main" id="{772992F8-A31A-99EB-47BA-FA7B17EE7ACF}"/>
              </a:ext>
            </a:extLst>
          </p:cNvPr>
          <p:cNvSpPr/>
          <p:nvPr/>
        </p:nvSpPr>
        <p:spPr>
          <a:xfrm>
            <a:off x="3113946" y="2719539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052" name="正方形/長方形 22">
            <a:extLst>
              <a:ext uri="{FF2B5EF4-FFF2-40B4-BE49-F238E27FC236}">
                <a16:creationId xmlns:a16="http://schemas.microsoft.com/office/drawing/2014/main" id="{D70B211C-0EAB-00F0-5DB4-211EDB73B646}"/>
              </a:ext>
            </a:extLst>
          </p:cNvPr>
          <p:cNvSpPr/>
          <p:nvPr/>
        </p:nvSpPr>
        <p:spPr>
          <a:xfrm>
            <a:off x="3806438" y="2491597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pic>
        <p:nvPicPr>
          <p:cNvPr id="1053" name="図 129">
            <a:extLst>
              <a:ext uri="{FF2B5EF4-FFF2-40B4-BE49-F238E27FC236}">
                <a16:creationId xmlns:a16="http://schemas.microsoft.com/office/drawing/2014/main" id="{06857A6E-1F29-202C-682B-989D7F272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910" y="1984711"/>
            <a:ext cx="1384436" cy="429900"/>
          </a:xfrm>
          <a:prstGeom prst="rect">
            <a:avLst/>
          </a:prstGeom>
        </p:spPr>
      </p:pic>
      <p:pic>
        <p:nvPicPr>
          <p:cNvPr id="1054" name="Picture 1053">
            <a:extLst>
              <a:ext uri="{FF2B5EF4-FFF2-40B4-BE49-F238E27FC236}">
                <a16:creationId xmlns:a16="http://schemas.microsoft.com/office/drawing/2014/main" id="{187F608D-FFC4-5194-1F5B-896F83C6DC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94" y="1928523"/>
            <a:ext cx="1217808" cy="276087"/>
          </a:xfrm>
          <a:prstGeom prst="rect">
            <a:avLst/>
          </a:prstGeom>
        </p:spPr>
      </p:pic>
      <p:pic>
        <p:nvPicPr>
          <p:cNvPr id="1055" name="Picture 1054">
            <a:extLst>
              <a:ext uri="{FF2B5EF4-FFF2-40B4-BE49-F238E27FC236}">
                <a16:creationId xmlns:a16="http://schemas.microsoft.com/office/drawing/2014/main" id="{ABF69BAE-0AA0-6ECF-C6AB-AA8A8EC7AD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985" y="2227189"/>
            <a:ext cx="1217808" cy="276087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0059C81C-BC6F-D763-9A76-E44D31ED77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985" y="2519430"/>
            <a:ext cx="1217808" cy="276087"/>
          </a:xfrm>
          <a:prstGeom prst="rect">
            <a:avLst/>
          </a:prstGeom>
        </p:spPr>
      </p:pic>
      <p:pic>
        <p:nvPicPr>
          <p:cNvPr id="1057" name="Picture 1056">
            <a:extLst>
              <a:ext uri="{FF2B5EF4-FFF2-40B4-BE49-F238E27FC236}">
                <a16:creationId xmlns:a16="http://schemas.microsoft.com/office/drawing/2014/main" id="{AC3F6D5A-9DEE-8DA9-BBB3-640498D388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311" y="2816024"/>
            <a:ext cx="1217808" cy="276087"/>
          </a:xfrm>
          <a:prstGeom prst="rect">
            <a:avLst/>
          </a:prstGeom>
        </p:spPr>
      </p:pic>
      <p:pic>
        <p:nvPicPr>
          <p:cNvPr id="1058" name="Picture 1057">
            <a:extLst>
              <a:ext uri="{FF2B5EF4-FFF2-40B4-BE49-F238E27FC236}">
                <a16:creationId xmlns:a16="http://schemas.microsoft.com/office/drawing/2014/main" id="{A4A7ACC9-F5FA-2983-D10F-352E89AE0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76" y="3109711"/>
            <a:ext cx="1217808" cy="276087"/>
          </a:xfrm>
          <a:prstGeom prst="rect">
            <a:avLst/>
          </a:prstGeom>
        </p:spPr>
      </p:pic>
      <p:pic>
        <p:nvPicPr>
          <p:cNvPr id="1059" name="Picture 1058">
            <a:extLst>
              <a:ext uri="{FF2B5EF4-FFF2-40B4-BE49-F238E27FC236}">
                <a16:creationId xmlns:a16="http://schemas.microsoft.com/office/drawing/2014/main" id="{55B46519-B732-6CA9-8AA9-20E9BC91A1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575" y="3411697"/>
            <a:ext cx="1217808" cy="276087"/>
          </a:xfrm>
          <a:prstGeom prst="rect">
            <a:avLst/>
          </a:prstGeom>
        </p:spPr>
      </p:pic>
      <p:sp>
        <p:nvSpPr>
          <p:cNvPr id="1060" name="テキスト ボックス 14">
            <a:extLst>
              <a:ext uri="{FF2B5EF4-FFF2-40B4-BE49-F238E27FC236}">
                <a16:creationId xmlns:a16="http://schemas.microsoft.com/office/drawing/2014/main" id="{864EF8D9-1796-86D5-98C3-E8914ABA197F}"/>
              </a:ext>
            </a:extLst>
          </p:cNvPr>
          <p:cNvSpPr txBox="1"/>
          <p:nvPr/>
        </p:nvSpPr>
        <p:spPr>
          <a:xfrm>
            <a:off x="755855" y="1954083"/>
            <a:ext cx="12877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Receiving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1" name="テキスト ボックス 51">
            <a:extLst>
              <a:ext uri="{FF2B5EF4-FFF2-40B4-BE49-F238E27FC236}">
                <a16:creationId xmlns:a16="http://schemas.microsoft.com/office/drawing/2014/main" id="{29290297-B30E-0550-FC94-448C982BD776}"/>
              </a:ext>
            </a:extLst>
          </p:cNvPr>
          <p:cNvSpPr txBox="1"/>
          <p:nvPr/>
        </p:nvSpPr>
        <p:spPr>
          <a:xfrm>
            <a:off x="688653" y="2261847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Stock &amp; Staging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2" name="テキスト ボックス 51">
            <a:extLst>
              <a:ext uri="{FF2B5EF4-FFF2-40B4-BE49-F238E27FC236}">
                <a16:creationId xmlns:a16="http://schemas.microsoft.com/office/drawing/2014/main" id="{2EAFB5F8-8839-C1C7-5D5D-CA32FA3BED52}"/>
              </a:ext>
            </a:extLst>
          </p:cNvPr>
          <p:cNvSpPr txBox="1"/>
          <p:nvPr/>
        </p:nvSpPr>
        <p:spPr>
          <a:xfrm>
            <a:off x="684505" y="3433806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App Close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3" name="テキスト ボックス 51">
            <a:extLst>
              <a:ext uri="{FF2B5EF4-FFF2-40B4-BE49-F238E27FC236}">
                <a16:creationId xmlns:a16="http://schemas.microsoft.com/office/drawing/2014/main" id="{12ACEF63-B503-DF93-A0F5-0F1A32B89F52}"/>
              </a:ext>
            </a:extLst>
          </p:cNvPr>
          <p:cNvSpPr txBox="1"/>
          <p:nvPr/>
        </p:nvSpPr>
        <p:spPr>
          <a:xfrm>
            <a:off x="700224" y="2846075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Outer Packing area</a:t>
            </a:r>
            <a:r>
              <a:rPr kumimoji="1" lang="ja-JP" altLang="en-US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4" name="テキスト ボックス 51">
            <a:extLst>
              <a:ext uri="{FF2B5EF4-FFF2-40B4-BE49-F238E27FC236}">
                <a16:creationId xmlns:a16="http://schemas.microsoft.com/office/drawing/2014/main" id="{2D96500D-9494-CB03-0C04-82FFD86451D6}"/>
              </a:ext>
            </a:extLst>
          </p:cNvPr>
          <p:cNvSpPr txBox="1"/>
          <p:nvPr/>
        </p:nvSpPr>
        <p:spPr>
          <a:xfrm>
            <a:off x="684505" y="3139328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Print Tag receive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5" name="テキスト ボックス 51">
            <a:extLst>
              <a:ext uri="{FF2B5EF4-FFF2-40B4-BE49-F238E27FC236}">
                <a16:creationId xmlns:a16="http://schemas.microsoft.com/office/drawing/2014/main" id="{AA343F47-4E06-6C0F-5A87-32D7ED61A653}"/>
              </a:ext>
            </a:extLst>
          </p:cNvPr>
          <p:cNvSpPr txBox="1"/>
          <p:nvPr/>
        </p:nvSpPr>
        <p:spPr>
          <a:xfrm>
            <a:off x="700223" y="2545161"/>
            <a:ext cx="14157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Inner Packing area 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6" name="テキスト ボックス 135">
            <a:extLst>
              <a:ext uri="{FF2B5EF4-FFF2-40B4-BE49-F238E27FC236}">
                <a16:creationId xmlns:a16="http://schemas.microsoft.com/office/drawing/2014/main" id="{8E505719-072B-66CD-7D72-3CAFAB082658}"/>
              </a:ext>
            </a:extLst>
          </p:cNvPr>
          <p:cNvSpPr txBox="1"/>
          <p:nvPr/>
        </p:nvSpPr>
        <p:spPr>
          <a:xfrm>
            <a:off x="2644109" y="3006916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67" name="テキスト ボックス 127">
            <a:extLst>
              <a:ext uri="{FF2B5EF4-FFF2-40B4-BE49-F238E27FC236}">
                <a16:creationId xmlns:a16="http://schemas.microsoft.com/office/drawing/2014/main" id="{B5E30A83-F717-1663-51E8-2ABBBCB14FA6}"/>
              </a:ext>
            </a:extLst>
          </p:cNvPr>
          <p:cNvSpPr txBox="1"/>
          <p:nvPr/>
        </p:nvSpPr>
        <p:spPr>
          <a:xfrm>
            <a:off x="2601352" y="348000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68" name="図 44">
            <a:extLst>
              <a:ext uri="{FF2B5EF4-FFF2-40B4-BE49-F238E27FC236}">
                <a16:creationId xmlns:a16="http://schemas.microsoft.com/office/drawing/2014/main" id="{DC0FD287-EC77-CA1C-46BA-05D17799A6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2590297" y="3492886"/>
            <a:ext cx="369329" cy="250725"/>
          </a:xfrm>
          <a:prstGeom prst="rect">
            <a:avLst/>
          </a:prstGeom>
        </p:spPr>
      </p:pic>
      <p:pic>
        <p:nvPicPr>
          <p:cNvPr id="1069" name="図 49">
            <a:extLst>
              <a:ext uri="{FF2B5EF4-FFF2-40B4-BE49-F238E27FC236}">
                <a16:creationId xmlns:a16="http://schemas.microsoft.com/office/drawing/2014/main" id="{FFFE13D7-A1E3-7EFA-C7F5-4A411FFC87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4786" y="3531026"/>
            <a:ext cx="266258" cy="135957"/>
          </a:xfrm>
          <a:prstGeom prst="rect">
            <a:avLst/>
          </a:prstGeom>
        </p:spPr>
      </p:pic>
      <p:sp>
        <p:nvSpPr>
          <p:cNvPr id="1070" name="テキスト ボックス 285">
            <a:extLst>
              <a:ext uri="{FF2B5EF4-FFF2-40B4-BE49-F238E27FC236}">
                <a16:creationId xmlns:a16="http://schemas.microsoft.com/office/drawing/2014/main" id="{54F5185C-1D44-F976-663C-0E5437926DA3}"/>
              </a:ext>
            </a:extLst>
          </p:cNvPr>
          <p:cNvSpPr txBox="1"/>
          <p:nvPr/>
        </p:nvSpPr>
        <p:spPr>
          <a:xfrm>
            <a:off x="2523959" y="3487237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1" name="テキスト ボックス 127">
            <a:extLst>
              <a:ext uri="{FF2B5EF4-FFF2-40B4-BE49-F238E27FC236}">
                <a16:creationId xmlns:a16="http://schemas.microsoft.com/office/drawing/2014/main" id="{CF5F5CF5-6D0A-D843-96E3-691F6E7436E1}"/>
              </a:ext>
            </a:extLst>
          </p:cNvPr>
          <p:cNvSpPr txBox="1"/>
          <p:nvPr/>
        </p:nvSpPr>
        <p:spPr>
          <a:xfrm>
            <a:off x="3792921" y="34806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72" name="図 340">
            <a:extLst>
              <a:ext uri="{FF2B5EF4-FFF2-40B4-BE49-F238E27FC236}">
                <a16:creationId xmlns:a16="http://schemas.microsoft.com/office/drawing/2014/main" id="{04BBFC68-EEE9-5AE3-E49D-EAE454299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781866" y="3493572"/>
            <a:ext cx="369329" cy="250725"/>
          </a:xfrm>
          <a:prstGeom prst="rect">
            <a:avLst/>
          </a:prstGeom>
        </p:spPr>
      </p:pic>
      <p:pic>
        <p:nvPicPr>
          <p:cNvPr id="1073" name="図 341">
            <a:extLst>
              <a:ext uri="{FF2B5EF4-FFF2-40B4-BE49-F238E27FC236}">
                <a16:creationId xmlns:a16="http://schemas.microsoft.com/office/drawing/2014/main" id="{F8AC9D33-C8CE-8C11-D00C-599B5B151C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6355" y="3531712"/>
            <a:ext cx="266258" cy="135957"/>
          </a:xfrm>
          <a:prstGeom prst="rect">
            <a:avLst/>
          </a:prstGeom>
        </p:spPr>
      </p:pic>
      <p:sp>
        <p:nvSpPr>
          <p:cNvPr id="1074" name="テキスト ボックス 285">
            <a:extLst>
              <a:ext uri="{FF2B5EF4-FFF2-40B4-BE49-F238E27FC236}">
                <a16:creationId xmlns:a16="http://schemas.microsoft.com/office/drawing/2014/main" id="{9526C07E-CF8B-ACD7-80CF-5CA3B266C4DF}"/>
              </a:ext>
            </a:extLst>
          </p:cNvPr>
          <p:cNvSpPr txBox="1"/>
          <p:nvPr/>
        </p:nvSpPr>
        <p:spPr>
          <a:xfrm>
            <a:off x="3715528" y="34879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5" name="テキスト ボックス 127">
            <a:extLst>
              <a:ext uri="{FF2B5EF4-FFF2-40B4-BE49-F238E27FC236}">
                <a16:creationId xmlns:a16="http://schemas.microsoft.com/office/drawing/2014/main" id="{F9133042-3615-2557-C59A-E7CADB1F4E64}"/>
              </a:ext>
            </a:extLst>
          </p:cNvPr>
          <p:cNvSpPr txBox="1"/>
          <p:nvPr/>
        </p:nvSpPr>
        <p:spPr>
          <a:xfrm>
            <a:off x="3400417" y="348121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76" name="図 46">
            <a:extLst>
              <a:ext uri="{FF2B5EF4-FFF2-40B4-BE49-F238E27FC236}">
                <a16:creationId xmlns:a16="http://schemas.microsoft.com/office/drawing/2014/main" id="{825420F8-2EB8-3AC9-A341-86CA386C7DA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389362" y="3494096"/>
            <a:ext cx="369329" cy="250725"/>
          </a:xfrm>
          <a:prstGeom prst="rect">
            <a:avLst/>
          </a:prstGeom>
        </p:spPr>
      </p:pic>
      <p:pic>
        <p:nvPicPr>
          <p:cNvPr id="1077" name="図 47">
            <a:extLst>
              <a:ext uri="{FF2B5EF4-FFF2-40B4-BE49-F238E27FC236}">
                <a16:creationId xmlns:a16="http://schemas.microsoft.com/office/drawing/2014/main" id="{06B4BD75-0D3F-E24C-8E5F-AE9E8B0E36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3851" y="3532236"/>
            <a:ext cx="266258" cy="135957"/>
          </a:xfrm>
          <a:prstGeom prst="rect">
            <a:avLst/>
          </a:prstGeom>
        </p:spPr>
      </p:pic>
      <p:sp>
        <p:nvSpPr>
          <p:cNvPr id="1078" name="テキスト ボックス 285">
            <a:extLst>
              <a:ext uri="{FF2B5EF4-FFF2-40B4-BE49-F238E27FC236}">
                <a16:creationId xmlns:a16="http://schemas.microsoft.com/office/drawing/2014/main" id="{F0ADD95A-14D3-686D-645E-676AA7CCCEA3}"/>
              </a:ext>
            </a:extLst>
          </p:cNvPr>
          <p:cNvSpPr txBox="1"/>
          <p:nvPr/>
        </p:nvSpPr>
        <p:spPr>
          <a:xfrm>
            <a:off x="3323024" y="348844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79" name="テキスト ボックス 127">
            <a:extLst>
              <a:ext uri="{FF2B5EF4-FFF2-40B4-BE49-F238E27FC236}">
                <a16:creationId xmlns:a16="http://schemas.microsoft.com/office/drawing/2014/main" id="{6D2378EF-02D8-CB9B-FFF5-6E037C65E7D9}"/>
              </a:ext>
            </a:extLst>
          </p:cNvPr>
          <p:cNvSpPr txBox="1"/>
          <p:nvPr/>
        </p:nvSpPr>
        <p:spPr>
          <a:xfrm>
            <a:off x="3007528" y="347796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80" name="図 64">
            <a:extLst>
              <a:ext uri="{FF2B5EF4-FFF2-40B4-BE49-F238E27FC236}">
                <a16:creationId xmlns:a16="http://schemas.microsoft.com/office/drawing/2014/main" id="{2CDE1FE3-E057-1FF2-EC43-CDC46F0A6D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2996473" y="3490839"/>
            <a:ext cx="369329" cy="250725"/>
          </a:xfrm>
          <a:prstGeom prst="rect">
            <a:avLst/>
          </a:prstGeom>
        </p:spPr>
      </p:pic>
      <p:pic>
        <p:nvPicPr>
          <p:cNvPr id="1081" name="図 65">
            <a:extLst>
              <a:ext uri="{FF2B5EF4-FFF2-40B4-BE49-F238E27FC236}">
                <a16:creationId xmlns:a16="http://schemas.microsoft.com/office/drawing/2014/main" id="{0F87445D-24AA-6D0E-0AF1-C28BDF8E44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0962" y="3528979"/>
            <a:ext cx="266258" cy="135957"/>
          </a:xfrm>
          <a:prstGeom prst="rect">
            <a:avLst/>
          </a:prstGeom>
        </p:spPr>
      </p:pic>
      <p:sp>
        <p:nvSpPr>
          <p:cNvPr id="1082" name="テキスト ボックス 285">
            <a:extLst>
              <a:ext uri="{FF2B5EF4-FFF2-40B4-BE49-F238E27FC236}">
                <a16:creationId xmlns:a16="http://schemas.microsoft.com/office/drawing/2014/main" id="{D814779B-7EC4-3C60-1D73-D7E857DB3DBF}"/>
              </a:ext>
            </a:extLst>
          </p:cNvPr>
          <p:cNvSpPr txBox="1"/>
          <p:nvPr/>
        </p:nvSpPr>
        <p:spPr>
          <a:xfrm>
            <a:off x="2930135" y="348519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83" name="正方形/長方形 40">
            <a:extLst>
              <a:ext uri="{FF2B5EF4-FFF2-40B4-BE49-F238E27FC236}">
                <a16:creationId xmlns:a16="http://schemas.microsoft.com/office/drawing/2014/main" id="{28234E2E-198D-69A9-8356-6185AFD745C3}"/>
              </a:ext>
            </a:extLst>
          </p:cNvPr>
          <p:cNvSpPr/>
          <p:nvPr/>
        </p:nvSpPr>
        <p:spPr>
          <a:xfrm>
            <a:off x="760467" y="2470648"/>
            <a:ext cx="1234075" cy="36410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084" name="グラフィックス 41" descr="右向き指示マーク">
            <a:extLst>
              <a:ext uri="{FF2B5EF4-FFF2-40B4-BE49-F238E27FC236}">
                <a16:creationId xmlns:a16="http://schemas.microsoft.com/office/drawing/2014/main" id="{AE099998-18CB-8591-B565-DBD946ABCF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1852831" y="2685432"/>
            <a:ext cx="236144" cy="236144"/>
          </a:xfrm>
          <a:prstGeom prst="rect">
            <a:avLst/>
          </a:prstGeom>
        </p:spPr>
      </p:pic>
      <p:pic>
        <p:nvPicPr>
          <p:cNvPr id="193" name="รูปภาพ 3">
            <a:extLst>
              <a:ext uri="{FF2B5EF4-FFF2-40B4-BE49-F238E27FC236}">
                <a16:creationId xmlns:a16="http://schemas.microsoft.com/office/drawing/2014/main" id="{21991AF3-EA2E-9ADE-4483-AB8BFCF4BC4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8" y="3880351"/>
            <a:ext cx="1716979" cy="2217799"/>
          </a:xfrm>
          <a:prstGeom prst="rect">
            <a:avLst/>
          </a:prstGeom>
        </p:spPr>
      </p:pic>
      <p:pic>
        <p:nvPicPr>
          <p:cNvPr id="194" name="図 119">
            <a:extLst>
              <a:ext uri="{FF2B5EF4-FFF2-40B4-BE49-F238E27FC236}">
                <a16:creationId xmlns:a16="http://schemas.microsoft.com/office/drawing/2014/main" id="{FCA5AFE9-0DB9-68DE-2063-A38FD92A7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25" y="4000455"/>
            <a:ext cx="1182132" cy="177846"/>
          </a:xfrm>
          <a:prstGeom prst="rect">
            <a:avLst/>
          </a:prstGeom>
        </p:spPr>
      </p:pic>
      <p:sp>
        <p:nvSpPr>
          <p:cNvPr id="195" name="テキスト ボックス 120">
            <a:extLst>
              <a:ext uri="{FF2B5EF4-FFF2-40B4-BE49-F238E27FC236}">
                <a16:creationId xmlns:a16="http://schemas.microsoft.com/office/drawing/2014/main" id="{2F25DD7C-752C-1906-1447-5C3827FB6AAF}"/>
              </a:ext>
            </a:extLst>
          </p:cNvPr>
          <p:cNvSpPr txBox="1"/>
          <p:nvPr/>
        </p:nvSpPr>
        <p:spPr>
          <a:xfrm>
            <a:off x="502477" y="3968592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96" name="図 124">
            <a:extLst>
              <a:ext uri="{FF2B5EF4-FFF2-40B4-BE49-F238E27FC236}">
                <a16:creationId xmlns:a16="http://schemas.microsoft.com/office/drawing/2014/main" id="{52D1A8D1-1D2A-96AC-4746-5BCBB1B30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1" y="4215899"/>
            <a:ext cx="1492073" cy="1579717"/>
          </a:xfrm>
          <a:prstGeom prst="rect">
            <a:avLst/>
          </a:prstGeom>
        </p:spPr>
      </p:pic>
      <p:pic>
        <p:nvPicPr>
          <p:cNvPr id="197" name="図 124">
            <a:extLst>
              <a:ext uri="{FF2B5EF4-FFF2-40B4-BE49-F238E27FC236}">
                <a16:creationId xmlns:a16="http://schemas.microsoft.com/office/drawing/2014/main" id="{E63384DF-A74D-9A20-CC27-C3EAC42BC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16" y="4349896"/>
            <a:ext cx="1492073" cy="241737"/>
          </a:xfrm>
          <a:prstGeom prst="rect">
            <a:avLst/>
          </a:prstGeom>
        </p:spPr>
      </p:pic>
      <p:sp>
        <p:nvSpPr>
          <p:cNvPr id="198" name="テキスト ボックス 135">
            <a:extLst>
              <a:ext uri="{FF2B5EF4-FFF2-40B4-BE49-F238E27FC236}">
                <a16:creationId xmlns:a16="http://schemas.microsoft.com/office/drawing/2014/main" id="{D0481FB7-AA62-6516-55F0-93CADCC199A6}"/>
              </a:ext>
            </a:extLst>
          </p:cNvPr>
          <p:cNvSpPr txBox="1"/>
          <p:nvPr/>
        </p:nvSpPr>
        <p:spPr>
          <a:xfrm>
            <a:off x="519947" y="4373750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9" name="テキスト ボックス 135">
            <a:extLst>
              <a:ext uri="{FF2B5EF4-FFF2-40B4-BE49-F238E27FC236}">
                <a16:creationId xmlns:a16="http://schemas.microsoft.com/office/drawing/2014/main" id="{11EAD835-DDE1-60C6-35F1-5645E20A1B5F}"/>
              </a:ext>
            </a:extLst>
          </p:cNvPr>
          <p:cNvSpPr txBox="1"/>
          <p:nvPr/>
        </p:nvSpPr>
        <p:spPr>
          <a:xfrm>
            <a:off x="527896" y="4806446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0" name="テキスト ボックス 135">
            <a:extLst>
              <a:ext uri="{FF2B5EF4-FFF2-40B4-BE49-F238E27FC236}">
                <a16:creationId xmlns:a16="http://schemas.microsoft.com/office/drawing/2014/main" id="{92532C4D-20F8-4E9F-C076-04C39F218FA3}"/>
              </a:ext>
            </a:extLst>
          </p:cNvPr>
          <p:cNvSpPr txBox="1"/>
          <p:nvPr/>
        </p:nvSpPr>
        <p:spPr>
          <a:xfrm>
            <a:off x="460345" y="4181253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1" name="テキスト ボックス 135">
            <a:extLst>
              <a:ext uri="{FF2B5EF4-FFF2-40B4-BE49-F238E27FC236}">
                <a16:creationId xmlns:a16="http://schemas.microsoft.com/office/drawing/2014/main" id="{25E71231-171F-B205-A7B8-0A36CF7B98FE}"/>
              </a:ext>
            </a:extLst>
          </p:cNvPr>
          <p:cNvSpPr txBox="1"/>
          <p:nvPr/>
        </p:nvSpPr>
        <p:spPr>
          <a:xfrm>
            <a:off x="1419841" y="4797656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2" name="テキスト ボックス 135">
            <a:extLst>
              <a:ext uri="{FF2B5EF4-FFF2-40B4-BE49-F238E27FC236}">
                <a16:creationId xmlns:a16="http://schemas.microsoft.com/office/drawing/2014/main" id="{FCC62E2A-D0FE-15BC-86B9-2D68F51761FF}"/>
              </a:ext>
            </a:extLst>
          </p:cNvPr>
          <p:cNvSpPr txBox="1"/>
          <p:nvPr/>
        </p:nvSpPr>
        <p:spPr>
          <a:xfrm>
            <a:off x="527896" y="4589835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3" name="正方形/長方形 142">
            <a:extLst>
              <a:ext uri="{FF2B5EF4-FFF2-40B4-BE49-F238E27FC236}">
                <a16:creationId xmlns:a16="http://schemas.microsoft.com/office/drawing/2014/main" id="{15718B58-8AF7-7F2B-98B7-0E5059590B27}"/>
              </a:ext>
            </a:extLst>
          </p:cNvPr>
          <p:cNvSpPr/>
          <p:nvPr/>
        </p:nvSpPr>
        <p:spPr>
          <a:xfrm>
            <a:off x="1104199" y="4401814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4" name="正方形/長方形 143">
            <a:extLst>
              <a:ext uri="{FF2B5EF4-FFF2-40B4-BE49-F238E27FC236}">
                <a16:creationId xmlns:a16="http://schemas.microsoft.com/office/drawing/2014/main" id="{05C713EB-2C93-34B3-EF0D-C7746301D89B}"/>
              </a:ext>
            </a:extLst>
          </p:cNvPr>
          <p:cNvSpPr/>
          <p:nvPr/>
        </p:nvSpPr>
        <p:spPr>
          <a:xfrm>
            <a:off x="1102691" y="4617020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5" name="正方形/長方形 15">
            <a:extLst>
              <a:ext uri="{FF2B5EF4-FFF2-40B4-BE49-F238E27FC236}">
                <a16:creationId xmlns:a16="http://schemas.microsoft.com/office/drawing/2014/main" id="{09C678C9-2B32-4CFA-C089-7A386D8D2B00}"/>
              </a:ext>
            </a:extLst>
          </p:cNvPr>
          <p:cNvSpPr/>
          <p:nvPr/>
        </p:nvSpPr>
        <p:spPr>
          <a:xfrm>
            <a:off x="1102692" y="484091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206" name="テキスト ボックス 285">
            <a:extLst>
              <a:ext uri="{FF2B5EF4-FFF2-40B4-BE49-F238E27FC236}">
                <a16:creationId xmlns:a16="http://schemas.microsoft.com/office/drawing/2014/main" id="{2CEC9C76-1284-0E46-4091-03E9C8D1C2EC}"/>
              </a:ext>
            </a:extLst>
          </p:cNvPr>
          <p:cNvSpPr txBox="1"/>
          <p:nvPr/>
        </p:nvSpPr>
        <p:spPr>
          <a:xfrm>
            <a:off x="1147044" y="483022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7" name="テキスト ボックス 135">
            <a:extLst>
              <a:ext uri="{FF2B5EF4-FFF2-40B4-BE49-F238E27FC236}">
                <a16:creationId xmlns:a16="http://schemas.microsoft.com/office/drawing/2014/main" id="{48B440E8-DB1A-645B-0941-563582617387}"/>
              </a:ext>
            </a:extLst>
          </p:cNvPr>
          <p:cNvSpPr txBox="1"/>
          <p:nvPr/>
        </p:nvSpPr>
        <p:spPr>
          <a:xfrm>
            <a:off x="527585" y="5031813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8" name="正方形/長方形 20">
            <a:extLst>
              <a:ext uri="{FF2B5EF4-FFF2-40B4-BE49-F238E27FC236}">
                <a16:creationId xmlns:a16="http://schemas.microsoft.com/office/drawing/2014/main" id="{D7308530-F37A-D46D-229D-6A0EB9195824}"/>
              </a:ext>
            </a:extLst>
          </p:cNvPr>
          <p:cNvSpPr/>
          <p:nvPr/>
        </p:nvSpPr>
        <p:spPr>
          <a:xfrm>
            <a:off x="1102380" y="506628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09" name="正方形/長方形 22">
            <a:extLst>
              <a:ext uri="{FF2B5EF4-FFF2-40B4-BE49-F238E27FC236}">
                <a16:creationId xmlns:a16="http://schemas.microsoft.com/office/drawing/2014/main" id="{01FC1429-0D47-F82A-6B95-5F3EA59F0CF9}"/>
              </a:ext>
            </a:extLst>
          </p:cNvPr>
          <p:cNvSpPr/>
          <p:nvPr/>
        </p:nvSpPr>
        <p:spPr>
          <a:xfrm>
            <a:off x="1794872" y="4838341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210" name="テキスト ボックス 135">
            <a:extLst>
              <a:ext uri="{FF2B5EF4-FFF2-40B4-BE49-F238E27FC236}">
                <a16:creationId xmlns:a16="http://schemas.microsoft.com/office/drawing/2014/main" id="{7D1036B1-4D16-6BAA-3CB5-C92394BA33F8}"/>
              </a:ext>
            </a:extLst>
          </p:cNvPr>
          <p:cNvSpPr txBox="1"/>
          <p:nvPr/>
        </p:nvSpPr>
        <p:spPr>
          <a:xfrm>
            <a:off x="632543" y="5353660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1" name="テキスト ボックス 127">
            <a:extLst>
              <a:ext uri="{FF2B5EF4-FFF2-40B4-BE49-F238E27FC236}">
                <a16:creationId xmlns:a16="http://schemas.microsoft.com/office/drawing/2014/main" id="{9B678905-82C4-73B7-B989-D456C3BFAAE0}"/>
              </a:ext>
            </a:extLst>
          </p:cNvPr>
          <p:cNvSpPr txBox="1"/>
          <p:nvPr/>
        </p:nvSpPr>
        <p:spPr>
          <a:xfrm>
            <a:off x="589786" y="582675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2" name="図 44">
            <a:extLst>
              <a:ext uri="{FF2B5EF4-FFF2-40B4-BE49-F238E27FC236}">
                <a16:creationId xmlns:a16="http://schemas.microsoft.com/office/drawing/2014/main" id="{9C44BA47-3269-698B-6B9F-C09FC93F1B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578731" y="5839630"/>
            <a:ext cx="369329" cy="250725"/>
          </a:xfrm>
          <a:prstGeom prst="rect">
            <a:avLst/>
          </a:prstGeom>
        </p:spPr>
      </p:pic>
      <p:pic>
        <p:nvPicPr>
          <p:cNvPr id="213" name="図 49">
            <a:extLst>
              <a:ext uri="{FF2B5EF4-FFF2-40B4-BE49-F238E27FC236}">
                <a16:creationId xmlns:a16="http://schemas.microsoft.com/office/drawing/2014/main" id="{35493C66-DAD0-DA01-29D6-9456A25CE4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20" y="5877770"/>
            <a:ext cx="266258" cy="135957"/>
          </a:xfrm>
          <a:prstGeom prst="rect">
            <a:avLst/>
          </a:prstGeom>
        </p:spPr>
      </p:pic>
      <p:sp>
        <p:nvSpPr>
          <p:cNvPr id="215" name="テキスト ボックス 285">
            <a:extLst>
              <a:ext uri="{FF2B5EF4-FFF2-40B4-BE49-F238E27FC236}">
                <a16:creationId xmlns:a16="http://schemas.microsoft.com/office/drawing/2014/main" id="{B166A37A-D09E-2ACE-F6E1-2323DECE0CED}"/>
              </a:ext>
            </a:extLst>
          </p:cNvPr>
          <p:cNvSpPr txBox="1"/>
          <p:nvPr/>
        </p:nvSpPr>
        <p:spPr>
          <a:xfrm>
            <a:off x="512393" y="5833981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6" name="テキスト ボックス 127">
            <a:extLst>
              <a:ext uri="{FF2B5EF4-FFF2-40B4-BE49-F238E27FC236}">
                <a16:creationId xmlns:a16="http://schemas.microsoft.com/office/drawing/2014/main" id="{8CBE0289-CB42-14DB-CD94-68AB26457528}"/>
              </a:ext>
            </a:extLst>
          </p:cNvPr>
          <p:cNvSpPr txBox="1"/>
          <p:nvPr/>
        </p:nvSpPr>
        <p:spPr>
          <a:xfrm>
            <a:off x="1781355" y="5827439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7" name="図 340">
            <a:extLst>
              <a:ext uri="{FF2B5EF4-FFF2-40B4-BE49-F238E27FC236}">
                <a16:creationId xmlns:a16="http://schemas.microsoft.com/office/drawing/2014/main" id="{42950B21-9933-00BF-25D8-29B553F3F8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1770300" y="5840316"/>
            <a:ext cx="369329" cy="250725"/>
          </a:xfrm>
          <a:prstGeom prst="rect">
            <a:avLst/>
          </a:prstGeom>
        </p:spPr>
      </p:pic>
      <p:pic>
        <p:nvPicPr>
          <p:cNvPr id="218" name="図 341">
            <a:extLst>
              <a:ext uri="{FF2B5EF4-FFF2-40B4-BE49-F238E27FC236}">
                <a16:creationId xmlns:a16="http://schemas.microsoft.com/office/drawing/2014/main" id="{D8010F34-55CD-24E9-159B-9289AB5AA1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4789" y="5878456"/>
            <a:ext cx="266258" cy="135957"/>
          </a:xfrm>
          <a:prstGeom prst="rect">
            <a:avLst/>
          </a:prstGeom>
        </p:spPr>
      </p:pic>
      <p:sp>
        <p:nvSpPr>
          <p:cNvPr id="219" name="テキスト ボックス 285">
            <a:extLst>
              <a:ext uri="{FF2B5EF4-FFF2-40B4-BE49-F238E27FC236}">
                <a16:creationId xmlns:a16="http://schemas.microsoft.com/office/drawing/2014/main" id="{CFFD7C7E-50F3-4C22-E338-82D7C895C69E}"/>
              </a:ext>
            </a:extLst>
          </p:cNvPr>
          <p:cNvSpPr txBox="1"/>
          <p:nvPr/>
        </p:nvSpPr>
        <p:spPr>
          <a:xfrm>
            <a:off x="1703962" y="5834667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0" name="テキスト ボックス 127">
            <a:extLst>
              <a:ext uri="{FF2B5EF4-FFF2-40B4-BE49-F238E27FC236}">
                <a16:creationId xmlns:a16="http://schemas.microsoft.com/office/drawing/2014/main" id="{8EC53816-1B47-00B5-40C4-4DA7BF6D880D}"/>
              </a:ext>
            </a:extLst>
          </p:cNvPr>
          <p:cNvSpPr txBox="1"/>
          <p:nvPr/>
        </p:nvSpPr>
        <p:spPr>
          <a:xfrm>
            <a:off x="1388851" y="5827963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1" name="図 46">
            <a:extLst>
              <a:ext uri="{FF2B5EF4-FFF2-40B4-BE49-F238E27FC236}">
                <a16:creationId xmlns:a16="http://schemas.microsoft.com/office/drawing/2014/main" id="{9093FAAE-A615-4619-1E60-4343AC1D001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1377796" y="5840840"/>
            <a:ext cx="369329" cy="250725"/>
          </a:xfrm>
          <a:prstGeom prst="rect">
            <a:avLst/>
          </a:prstGeom>
        </p:spPr>
      </p:pic>
      <p:pic>
        <p:nvPicPr>
          <p:cNvPr id="222" name="図 47">
            <a:extLst>
              <a:ext uri="{FF2B5EF4-FFF2-40B4-BE49-F238E27FC236}">
                <a16:creationId xmlns:a16="http://schemas.microsoft.com/office/drawing/2014/main" id="{8211C65F-0829-90F6-78F1-A7DAF4052C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2285" y="5878980"/>
            <a:ext cx="266258" cy="135957"/>
          </a:xfrm>
          <a:prstGeom prst="rect">
            <a:avLst/>
          </a:prstGeom>
        </p:spPr>
      </p:pic>
      <p:sp>
        <p:nvSpPr>
          <p:cNvPr id="223" name="テキスト ボックス 285">
            <a:extLst>
              <a:ext uri="{FF2B5EF4-FFF2-40B4-BE49-F238E27FC236}">
                <a16:creationId xmlns:a16="http://schemas.microsoft.com/office/drawing/2014/main" id="{F618440F-A1CE-6C78-0616-01687ED4CDDD}"/>
              </a:ext>
            </a:extLst>
          </p:cNvPr>
          <p:cNvSpPr txBox="1"/>
          <p:nvPr/>
        </p:nvSpPr>
        <p:spPr>
          <a:xfrm>
            <a:off x="1311458" y="5835191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4" name="テキスト ボックス 127">
            <a:extLst>
              <a:ext uri="{FF2B5EF4-FFF2-40B4-BE49-F238E27FC236}">
                <a16:creationId xmlns:a16="http://schemas.microsoft.com/office/drawing/2014/main" id="{70131B5C-5B6A-50D1-3AD7-B573879833BA}"/>
              </a:ext>
            </a:extLst>
          </p:cNvPr>
          <p:cNvSpPr txBox="1"/>
          <p:nvPr/>
        </p:nvSpPr>
        <p:spPr>
          <a:xfrm>
            <a:off x="995962" y="5824706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5" name="図 64">
            <a:extLst>
              <a:ext uri="{FF2B5EF4-FFF2-40B4-BE49-F238E27FC236}">
                <a16:creationId xmlns:a16="http://schemas.microsoft.com/office/drawing/2014/main" id="{701049F3-C6EE-A209-B6B0-1C03B287F0F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984907" y="5837583"/>
            <a:ext cx="369329" cy="250725"/>
          </a:xfrm>
          <a:prstGeom prst="rect">
            <a:avLst/>
          </a:prstGeom>
        </p:spPr>
      </p:pic>
      <p:pic>
        <p:nvPicPr>
          <p:cNvPr id="226" name="図 65">
            <a:extLst>
              <a:ext uri="{FF2B5EF4-FFF2-40B4-BE49-F238E27FC236}">
                <a16:creationId xmlns:a16="http://schemas.microsoft.com/office/drawing/2014/main" id="{0B23FCE4-FEC5-76BE-602D-AA70ABFF1C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396" y="5875723"/>
            <a:ext cx="266258" cy="135957"/>
          </a:xfrm>
          <a:prstGeom prst="rect">
            <a:avLst/>
          </a:prstGeom>
        </p:spPr>
      </p:pic>
      <p:sp>
        <p:nvSpPr>
          <p:cNvPr id="227" name="テキスト ボックス 285">
            <a:extLst>
              <a:ext uri="{FF2B5EF4-FFF2-40B4-BE49-F238E27FC236}">
                <a16:creationId xmlns:a16="http://schemas.microsoft.com/office/drawing/2014/main" id="{9B92B224-4078-DB9F-79E7-0147CECE42CD}"/>
              </a:ext>
            </a:extLst>
          </p:cNvPr>
          <p:cNvSpPr txBox="1"/>
          <p:nvPr/>
        </p:nvSpPr>
        <p:spPr>
          <a:xfrm>
            <a:off x="918569" y="5831934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8" name="Picture 227">
            <a:extLst>
              <a:ext uri="{FF2B5EF4-FFF2-40B4-BE49-F238E27FC236}">
                <a16:creationId xmlns:a16="http://schemas.microsoft.com/office/drawing/2014/main" id="{8745936A-71FE-5E5C-9C50-56A929C38F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2789" y="5157014"/>
            <a:ext cx="569899" cy="580775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A3CFCB53-F025-B36A-BF92-1C6E17B13551}"/>
              </a:ext>
            </a:extLst>
          </p:cNvPr>
          <p:cNvGrpSpPr/>
          <p:nvPr/>
        </p:nvGrpSpPr>
        <p:grpSpPr>
          <a:xfrm>
            <a:off x="2410255" y="5514321"/>
            <a:ext cx="531986" cy="963575"/>
            <a:chOff x="1553598" y="3816149"/>
            <a:chExt cx="964004" cy="1529482"/>
          </a:xfrm>
        </p:grpSpPr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076AF6C0-EC71-84A7-8D4B-17E66422284A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231" name="図 56">
              <a:extLst>
                <a:ext uri="{FF2B5EF4-FFF2-40B4-BE49-F238E27FC236}">
                  <a16:creationId xmlns:a16="http://schemas.microsoft.com/office/drawing/2014/main" id="{C0604A34-443D-FF41-A865-865D5B97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pic>
        <p:nvPicPr>
          <p:cNvPr id="1121" name="รูปภาพ 3">
            <a:extLst>
              <a:ext uri="{FF2B5EF4-FFF2-40B4-BE49-F238E27FC236}">
                <a16:creationId xmlns:a16="http://schemas.microsoft.com/office/drawing/2014/main" id="{DF1ED0D3-8B49-A5AF-0E1B-A3F273BFB50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71" y="3884053"/>
            <a:ext cx="1716979" cy="2217799"/>
          </a:xfrm>
          <a:prstGeom prst="rect">
            <a:avLst/>
          </a:prstGeom>
        </p:spPr>
      </p:pic>
      <p:pic>
        <p:nvPicPr>
          <p:cNvPr id="1122" name="図 119">
            <a:extLst>
              <a:ext uri="{FF2B5EF4-FFF2-40B4-BE49-F238E27FC236}">
                <a16:creationId xmlns:a16="http://schemas.microsoft.com/office/drawing/2014/main" id="{9F08EBF7-26A3-F183-583D-76F14D238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218" y="4004157"/>
            <a:ext cx="1182132" cy="177846"/>
          </a:xfrm>
          <a:prstGeom prst="rect">
            <a:avLst/>
          </a:prstGeom>
        </p:spPr>
      </p:pic>
      <p:sp>
        <p:nvSpPr>
          <p:cNvPr id="1123" name="テキスト ボックス 120">
            <a:extLst>
              <a:ext uri="{FF2B5EF4-FFF2-40B4-BE49-F238E27FC236}">
                <a16:creationId xmlns:a16="http://schemas.microsoft.com/office/drawing/2014/main" id="{7B8185A0-E091-8370-8C01-D15F303B5B68}"/>
              </a:ext>
            </a:extLst>
          </p:cNvPr>
          <p:cNvSpPr txBox="1"/>
          <p:nvPr/>
        </p:nvSpPr>
        <p:spPr>
          <a:xfrm>
            <a:off x="3248470" y="397229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124" name="図 124">
            <a:extLst>
              <a:ext uri="{FF2B5EF4-FFF2-40B4-BE49-F238E27FC236}">
                <a16:creationId xmlns:a16="http://schemas.microsoft.com/office/drawing/2014/main" id="{806B405A-0608-4AD3-D690-0A90B847C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074" y="4219601"/>
            <a:ext cx="1492073" cy="1579717"/>
          </a:xfrm>
          <a:prstGeom prst="rect">
            <a:avLst/>
          </a:prstGeom>
        </p:spPr>
      </p:pic>
      <p:pic>
        <p:nvPicPr>
          <p:cNvPr id="1125" name="図 124">
            <a:extLst>
              <a:ext uri="{FF2B5EF4-FFF2-40B4-BE49-F238E27FC236}">
                <a16:creationId xmlns:a16="http://schemas.microsoft.com/office/drawing/2014/main" id="{3A49C43D-CDB0-2A4E-CE9C-867590FEE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709" y="4353598"/>
            <a:ext cx="1492073" cy="241737"/>
          </a:xfrm>
          <a:prstGeom prst="rect">
            <a:avLst/>
          </a:prstGeom>
        </p:spPr>
      </p:pic>
      <p:sp>
        <p:nvSpPr>
          <p:cNvPr id="1126" name="テキスト ボックス 135">
            <a:extLst>
              <a:ext uri="{FF2B5EF4-FFF2-40B4-BE49-F238E27FC236}">
                <a16:creationId xmlns:a16="http://schemas.microsoft.com/office/drawing/2014/main" id="{A5C3F12C-EF5E-C158-2CA4-FE7C0E8587C5}"/>
              </a:ext>
            </a:extLst>
          </p:cNvPr>
          <p:cNvSpPr txBox="1"/>
          <p:nvPr/>
        </p:nvSpPr>
        <p:spPr>
          <a:xfrm>
            <a:off x="3265940" y="4377452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7" name="テキスト ボックス 135">
            <a:extLst>
              <a:ext uri="{FF2B5EF4-FFF2-40B4-BE49-F238E27FC236}">
                <a16:creationId xmlns:a16="http://schemas.microsoft.com/office/drawing/2014/main" id="{553446AC-57ED-61CD-18B1-90385AA3DC24}"/>
              </a:ext>
            </a:extLst>
          </p:cNvPr>
          <p:cNvSpPr txBox="1"/>
          <p:nvPr/>
        </p:nvSpPr>
        <p:spPr>
          <a:xfrm>
            <a:off x="3273889" y="4810148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8" name="テキスト ボックス 135">
            <a:extLst>
              <a:ext uri="{FF2B5EF4-FFF2-40B4-BE49-F238E27FC236}">
                <a16:creationId xmlns:a16="http://schemas.microsoft.com/office/drawing/2014/main" id="{8602932F-BB13-3392-0369-0EB6F700EC62}"/>
              </a:ext>
            </a:extLst>
          </p:cNvPr>
          <p:cNvSpPr txBox="1"/>
          <p:nvPr/>
        </p:nvSpPr>
        <p:spPr>
          <a:xfrm>
            <a:off x="3206338" y="4184955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9" name="テキスト ボックス 135">
            <a:extLst>
              <a:ext uri="{FF2B5EF4-FFF2-40B4-BE49-F238E27FC236}">
                <a16:creationId xmlns:a16="http://schemas.microsoft.com/office/drawing/2014/main" id="{2A3CA9A2-349B-8ACE-B030-F5C955D48F92}"/>
              </a:ext>
            </a:extLst>
          </p:cNvPr>
          <p:cNvSpPr txBox="1"/>
          <p:nvPr/>
        </p:nvSpPr>
        <p:spPr>
          <a:xfrm>
            <a:off x="4165834" y="4801358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0" name="テキスト ボックス 135">
            <a:extLst>
              <a:ext uri="{FF2B5EF4-FFF2-40B4-BE49-F238E27FC236}">
                <a16:creationId xmlns:a16="http://schemas.microsoft.com/office/drawing/2014/main" id="{84E996C6-0149-BD24-04FC-012E18E2D8C0}"/>
              </a:ext>
            </a:extLst>
          </p:cNvPr>
          <p:cNvSpPr txBox="1"/>
          <p:nvPr/>
        </p:nvSpPr>
        <p:spPr>
          <a:xfrm>
            <a:off x="3273889" y="4593537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1" name="正方形/長方形 142">
            <a:extLst>
              <a:ext uri="{FF2B5EF4-FFF2-40B4-BE49-F238E27FC236}">
                <a16:creationId xmlns:a16="http://schemas.microsoft.com/office/drawing/2014/main" id="{A750609A-ABDF-81B3-D1DB-FDDE29F209AD}"/>
              </a:ext>
            </a:extLst>
          </p:cNvPr>
          <p:cNvSpPr/>
          <p:nvPr/>
        </p:nvSpPr>
        <p:spPr>
          <a:xfrm>
            <a:off x="3850192" y="4405516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32" name="正方形/長方形 143">
            <a:extLst>
              <a:ext uri="{FF2B5EF4-FFF2-40B4-BE49-F238E27FC236}">
                <a16:creationId xmlns:a16="http://schemas.microsoft.com/office/drawing/2014/main" id="{F9745772-459C-2309-5B99-B1D5ED8D7551}"/>
              </a:ext>
            </a:extLst>
          </p:cNvPr>
          <p:cNvSpPr/>
          <p:nvPr/>
        </p:nvSpPr>
        <p:spPr>
          <a:xfrm>
            <a:off x="3848684" y="462072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33" name="テキスト ボックス 285">
            <a:extLst>
              <a:ext uri="{FF2B5EF4-FFF2-40B4-BE49-F238E27FC236}">
                <a16:creationId xmlns:a16="http://schemas.microsoft.com/office/drawing/2014/main" id="{3FE5FE08-2F19-E284-4E41-C986D525831D}"/>
              </a:ext>
            </a:extLst>
          </p:cNvPr>
          <p:cNvSpPr txBox="1"/>
          <p:nvPr/>
        </p:nvSpPr>
        <p:spPr>
          <a:xfrm>
            <a:off x="3881814" y="4383571"/>
            <a:ext cx="100995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4" name="テキスト ボックス 285">
            <a:extLst>
              <a:ext uri="{FF2B5EF4-FFF2-40B4-BE49-F238E27FC236}">
                <a16:creationId xmlns:a16="http://schemas.microsoft.com/office/drawing/2014/main" id="{95717FC5-0F8C-5007-FCF2-2C48C3CC221D}"/>
              </a:ext>
            </a:extLst>
          </p:cNvPr>
          <p:cNvSpPr txBox="1"/>
          <p:nvPr/>
        </p:nvSpPr>
        <p:spPr>
          <a:xfrm>
            <a:off x="3893037" y="4610026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63240-T00-T000-H01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5" name="正方形/長方形 15">
            <a:extLst>
              <a:ext uri="{FF2B5EF4-FFF2-40B4-BE49-F238E27FC236}">
                <a16:creationId xmlns:a16="http://schemas.microsoft.com/office/drawing/2014/main" id="{84623866-6525-67C6-C393-EFB28DDCDCF2}"/>
              </a:ext>
            </a:extLst>
          </p:cNvPr>
          <p:cNvSpPr/>
          <p:nvPr/>
        </p:nvSpPr>
        <p:spPr>
          <a:xfrm>
            <a:off x="3848685" y="4844618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36" name="テキスト ボックス 285">
            <a:extLst>
              <a:ext uri="{FF2B5EF4-FFF2-40B4-BE49-F238E27FC236}">
                <a16:creationId xmlns:a16="http://schemas.microsoft.com/office/drawing/2014/main" id="{60E882C6-A87A-A36F-F7B5-A45BA9826D65}"/>
              </a:ext>
            </a:extLst>
          </p:cNvPr>
          <p:cNvSpPr txBox="1"/>
          <p:nvPr/>
        </p:nvSpPr>
        <p:spPr>
          <a:xfrm>
            <a:off x="3893037" y="4833922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7" name="テキスト ボックス 135">
            <a:extLst>
              <a:ext uri="{FF2B5EF4-FFF2-40B4-BE49-F238E27FC236}">
                <a16:creationId xmlns:a16="http://schemas.microsoft.com/office/drawing/2014/main" id="{272BBD4B-0540-05E4-2888-6011540096EE}"/>
              </a:ext>
            </a:extLst>
          </p:cNvPr>
          <p:cNvSpPr txBox="1"/>
          <p:nvPr/>
        </p:nvSpPr>
        <p:spPr>
          <a:xfrm>
            <a:off x="3273578" y="5035515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8" name="正方形/長方形 20">
            <a:extLst>
              <a:ext uri="{FF2B5EF4-FFF2-40B4-BE49-F238E27FC236}">
                <a16:creationId xmlns:a16="http://schemas.microsoft.com/office/drawing/2014/main" id="{142D731C-0446-9013-CB0D-6F9C6EDEC639}"/>
              </a:ext>
            </a:extLst>
          </p:cNvPr>
          <p:cNvSpPr/>
          <p:nvPr/>
        </p:nvSpPr>
        <p:spPr>
          <a:xfrm>
            <a:off x="3848373" y="506998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312F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39" name="正方形/長方形 22">
            <a:extLst>
              <a:ext uri="{FF2B5EF4-FFF2-40B4-BE49-F238E27FC236}">
                <a16:creationId xmlns:a16="http://schemas.microsoft.com/office/drawing/2014/main" id="{43ACB6E2-3910-7F0B-692A-1650B0AC274C}"/>
              </a:ext>
            </a:extLst>
          </p:cNvPr>
          <p:cNvSpPr/>
          <p:nvPr/>
        </p:nvSpPr>
        <p:spPr>
          <a:xfrm>
            <a:off x="4540865" y="4842043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30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40" name="テキスト ボックス 135">
            <a:extLst>
              <a:ext uri="{FF2B5EF4-FFF2-40B4-BE49-F238E27FC236}">
                <a16:creationId xmlns:a16="http://schemas.microsoft.com/office/drawing/2014/main" id="{D4C3B61A-E8E0-081D-EB63-4A10B9DD24F2}"/>
              </a:ext>
            </a:extLst>
          </p:cNvPr>
          <p:cNvSpPr txBox="1"/>
          <p:nvPr/>
        </p:nvSpPr>
        <p:spPr>
          <a:xfrm>
            <a:off x="3378536" y="5357362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1" name="テキスト ボックス 127">
            <a:extLst>
              <a:ext uri="{FF2B5EF4-FFF2-40B4-BE49-F238E27FC236}">
                <a16:creationId xmlns:a16="http://schemas.microsoft.com/office/drawing/2014/main" id="{A4F3D540-93A9-B800-F63C-ED4122642D75}"/>
              </a:ext>
            </a:extLst>
          </p:cNvPr>
          <p:cNvSpPr txBox="1"/>
          <p:nvPr/>
        </p:nvSpPr>
        <p:spPr>
          <a:xfrm>
            <a:off x="3335779" y="583045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42" name="図 44">
            <a:extLst>
              <a:ext uri="{FF2B5EF4-FFF2-40B4-BE49-F238E27FC236}">
                <a16:creationId xmlns:a16="http://schemas.microsoft.com/office/drawing/2014/main" id="{7B517CA1-16C4-3D74-ED57-E4CC2659F0C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324724" y="5843332"/>
            <a:ext cx="369329" cy="250725"/>
          </a:xfrm>
          <a:prstGeom prst="rect">
            <a:avLst/>
          </a:prstGeom>
        </p:spPr>
      </p:pic>
      <p:pic>
        <p:nvPicPr>
          <p:cNvPr id="1143" name="図 49">
            <a:extLst>
              <a:ext uri="{FF2B5EF4-FFF2-40B4-BE49-F238E27FC236}">
                <a16:creationId xmlns:a16="http://schemas.microsoft.com/office/drawing/2014/main" id="{6750ADAD-CE7B-7BBC-177A-4BC15658DE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9213" y="5881472"/>
            <a:ext cx="266258" cy="135957"/>
          </a:xfrm>
          <a:prstGeom prst="rect">
            <a:avLst/>
          </a:prstGeom>
        </p:spPr>
      </p:pic>
      <p:sp>
        <p:nvSpPr>
          <p:cNvPr id="1144" name="テキスト ボックス 285">
            <a:extLst>
              <a:ext uri="{FF2B5EF4-FFF2-40B4-BE49-F238E27FC236}">
                <a16:creationId xmlns:a16="http://schemas.microsoft.com/office/drawing/2014/main" id="{ECA5BCAF-A377-492D-A472-38068858B25A}"/>
              </a:ext>
            </a:extLst>
          </p:cNvPr>
          <p:cNvSpPr txBox="1"/>
          <p:nvPr/>
        </p:nvSpPr>
        <p:spPr>
          <a:xfrm>
            <a:off x="3258386" y="5837683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5" name="テキスト ボックス 127">
            <a:extLst>
              <a:ext uri="{FF2B5EF4-FFF2-40B4-BE49-F238E27FC236}">
                <a16:creationId xmlns:a16="http://schemas.microsoft.com/office/drawing/2014/main" id="{B8C02101-1B53-9BFC-6CD1-41AD473920FD}"/>
              </a:ext>
            </a:extLst>
          </p:cNvPr>
          <p:cNvSpPr txBox="1"/>
          <p:nvPr/>
        </p:nvSpPr>
        <p:spPr>
          <a:xfrm>
            <a:off x="4527348" y="583114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46" name="図 340">
            <a:extLst>
              <a:ext uri="{FF2B5EF4-FFF2-40B4-BE49-F238E27FC236}">
                <a16:creationId xmlns:a16="http://schemas.microsoft.com/office/drawing/2014/main" id="{E945A753-18C2-3303-DBC9-433A0E0A22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4516293" y="5844018"/>
            <a:ext cx="369329" cy="250725"/>
          </a:xfrm>
          <a:prstGeom prst="rect">
            <a:avLst/>
          </a:prstGeom>
        </p:spPr>
      </p:pic>
      <p:pic>
        <p:nvPicPr>
          <p:cNvPr id="1147" name="図 341">
            <a:extLst>
              <a:ext uri="{FF2B5EF4-FFF2-40B4-BE49-F238E27FC236}">
                <a16:creationId xmlns:a16="http://schemas.microsoft.com/office/drawing/2014/main" id="{42627B0D-9097-3033-3E7D-DA52FD668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0782" y="5882158"/>
            <a:ext cx="266258" cy="135957"/>
          </a:xfrm>
          <a:prstGeom prst="rect">
            <a:avLst/>
          </a:prstGeom>
        </p:spPr>
      </p:pic>
      <p:sp>
        <p:nvSpPr>
          <p:cNvPr id="1148" name="テキスト ボックス 285">
            <a:extLst>
              <a:ext uri="{FF2B5EF4-FFF2-40B4-BE49-F238E27FC236}">
                <a16:creationId xmlns:a16="http://schemas.microsoft.com/office/drawing/2014/main" id="{82B7AC6A-0C1E-2F37-9868-2C45CEDD41C6}"/>
              </a:ext>
            </a:extLst>
          </p:cNvPr>
          <p:cNvSpPr txBox="1"/>
          <p:nvPr/>
        </p:nvSpPr>
        <p:spPr>
          <a:xfrm>
            <a:off x="4449955" y="583836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9" name="テキスト ボックス 127">
            <a:extLst>
              <a:ext uri="{FF2B5EF4-FFF2-40B4-BE49-F238E27FC236}">
                <a16:creationId xmlns:a16="http://schemas.microsoft.com/office/drawing/2014/main" id="{60EC1AF7-5EA1-C83E-EFA6-D1FBAD590F5F}"/>
              </a:ext>
            </a:extLst>
          </p:cNvPr>
          <p:cNvSpPr txBox="1"/>
          <p:nvPr/>
        </p:nvSpPr>
        <p:spPr>
          <a:xfrm>
            <a:off x="4134844" y="583166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50" name="図 46">
            <a:extLst>
              <a:ext uri="{FF2B5EF4-FFF2-40B4-BE49-F238E27FC236}">
                <a16:creationId xmlns:a16="http://schemas.microsoft.com/office/drawing/2014/main" id="{AA306E45-B348-5A58-CF72-F4269B2D2B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4123789" y="5844542"/>
            <a:ext cx="369329" cy="250725"/>
          </a:xfrm>
          <a:prstGeom prst="rect">
            <a:avLst/>
          </a:prstGeom>
        </p:spPr>
      </p:pic>
      <p:pic>
        <p:nvPicPr>
          <p:cNvPr id="1151" name="図 47">
            <a:extLst>
              <a:ext uri="{FF2B5EF4-FFF2-40B4-BE49-F238E27FC236}">
                <a16:creationId xmlns:a16="http://schemas.microsoft.com/office/drawing/2014/main" id="{6DC9D754-A27A-FA80-8DB8-26EA23FB08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8278" y="5882682"/>
            <a:ext cx="266258" cy="135957"/>
          </a:xfrm>
          <a:prstGeom prst="rect">
            <a:avLst/>
          </a:prstGeom>
        </p:spPr>
      </p:pic>
      <p:sp>
        <p:nvSpPr>
          <p:cNvPr id="1152" name="テキスト ボックス 285">
            <a:extLst>
              <a:ext uri="{FF2B5EF4-FFF2-40B4-BE49-F238E27FC236}">
                <a16:creationId xmlns:a16="http://schemas.microsoft.com/office/drawing/2014/main" id="{B6287413-ADC0-7E06-97F8-157AE7F5ABA4}"/>
              </a:ext>
            </a:extLst>
          </p:cNvPr>
          <p:cNvSpPr txBox="1"/>
          <p:nvPr/>
        </p:nvSpPr>
        <p:spPr>
          <a:xfrm>
            <a:off x="4057451" y="583889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3" name="テキスト ボックス 127">
            <a:extLst>
              <a:ext uri="{FF2B5EF4-FFF2-40B4-BE49-F238E27FC236}">
                <a16:creationId xmlns:a16="http://schemas.microsoft.com/office/drawing/2014/main" id="{4F97039E-6F33-B538-41E9-1082E703D610}"/>
              </a:ext>
            </a:extLst>
          </p:cNvPr>
          <p:cNvSpPr txBox="1"/>
          <p:nvPr/>
        </p:nvSpPr>
        <p:spPr>
          <a:xfrm>
            <a:off x="3741955" y="582840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54" name="図 64">
            <a:extLst>
              <a:ext uri="{FF2B5EF4-FFF2-40B4-BE49-F238E27FC236}">
                <a16:creationId xmlns:a16="http://schemas.microsoft.com/office/drawing/2014/main" id="{E1A76E42-D897-B25D-4C7B-490B23B4FD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730900" y="5841285"/>
            <a:ext cx="369329" cy="250725"/>
          </a:xfrm>
          <a:prstGeom prst="rect">
            <a:avLst/>
          </a:prstGeom>
        </p:spPr>
      </p:pic>
      <p:pic>
        <p:nvPicPr>
          <p:cNvPr id="1155" name="図 65">
            <a:extLst>
              <a:ext uri="{FF2B5EF4-FFF2-40B4-BE49-F238E27FC236}">
                <a16:creationId xmlns:a16="http://schemas.microsoft.com/office/drawing/2014/main" id="{2971F902-D498-73C8-F797-93A9C0136D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389" y="5879425"/>
            <a:ext cx="266258" cy="135957"/>
          </a:xfrm>
          <a:prstGeom prst="rect">
            <a:avLst/>
          </a:prstGeom>
        </p:spPr>
      </p:pic>
      <p:sp>
        <p:nvSpPr>
          <p:cNvPr id="1156" name="テキスト ボックス 285">
            <a:extLst>
              <a:ext uri="{FF2B5EF4-FFF2-40B4-BE49-F238E27FC236}">
                <a16:creationId xmlns:a16="http://schemas.microsoft.com/office/drawing/2014/main" id="{83CC03AE-C449-D442-D96D-C31D32A4F62A}"/>
              </a:ext>
            </a:extLst>
          </p:cNvPr>
          <p:cNvSpPr txBox="1"/>
          <p:nvPr/>
        </p:nvSpPr>
        <p:spPr>
          <a:xfrm>
            <a:off x="3664562" y="583563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58" name="Picture 1157">
            <a:extLst>
              <a:ext uri="{FF2B5EF4-FFF2-40B4-BE49-F238E27FC236}">
                <a16:creationId xmlns:a16="http://schemas.microsoft.com/office/drawing/2014/main" id="{7DBFDE72-4BF0-0A63-D3F7-76D9A8731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7872" y="8041950"/>
            <a:ext cx="1785114" cy="1117330"/>
          </a:xfrm>
          <a:prstGeom prst="rect">
            <a:avLst/>
          </a:prstGeom>
        </p:spPr>
      </p:pic>
      <p:pic>
        <p:nvPicPr>
          <p:cNvPr id="1160" name="Picture 1159">
            <a:extLst>
              <a:ext uri="{FF2B5EF4-FFF2-40B4-BE49-F238E27FC236}">
                <a16:creationId xmlns:a16="http://schemas.microsoft.com/office/drawing/2014/main" id="{F615C597-23D6-9766-C0AC-9918E11E30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7872" y="6892293"/>
            <a:ext cx="1784062" cy="1117331"/>
          </a:xfrm>
          <a:prstGeom prst="rect">
            <a:avLst/>
          </a:prstGeom>
        </p:spPr>
      </p:pic>
      <p:pic>
        <p:nvPicPr>
          <p:cNvPr id="1161" name="รูปภาพ 3">
            <a:extLst>
              <a:ext uri="{FF2B5EF4-FFF2-40B4-BE49-F238E27FC236}">
                <a16:creationId xmlns:a16="http://schemas.microsoft.com/office/drawing/2014/main" id="{4813F430-DB5E-A9A1-6DFD-EB0EDF1933C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71" y="6900724"/>
            <a:ext cx="1716979" cy="2217799"/>
          </a:xfrm>
          <a:prstGeom prst="rect">
            <a:avLst/>
          </a:prstGeom>
        </p:spPr>
      </p:pic>
      <p:pic>
        <p:nvPicPr>
          <p:cNvPr id="1162" name="図 119">
            <a:extLst>
              <a:ext uri="{FF2B5EF4-FFF2-40B4-BE49-F238E27FC236}">
                <a16:creationId xmlns:a16="http://schemas.microsoft.com/office/drawing/2014/main" id="{BE1425D9-F999-1ED3-7894-623FFD725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218" y="7020828"/>
            <a:ext cx="1182132" cy="177846"/>
          </a:xfrm>
          <a:prstGeom prst="rect">
            <a:avLst/>
          </a:prstGeom>
        </p:spPr>
      </p:pic>
      <p:sp>
        <p:nvSpPr>
          <p:cNvPr id="1163" name="テキスト ボックス 120">
            <a:extLst>
              <a:ext uri="{FF2B5EF4-FFF2-40B4-BE49-F238E27FC236}">
                <a16:creationId xmlns:a16="http://schemas.microsoft.com/office/drawing/2014/main" id="{83AF5CA5-0658-1491-3B36-D37FD5DF9509}"/>
              </a:ext>
            </a:extLst>
          </p:cNvPr>
          <p:cNvSpPr txBox="1"/>
          <p:nvPr/>
        </p:nvSpPr>
        <p:spPr>
          <a:xfrm>
            <a:off x="3248470" y="6988965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164" name="図 124">
            <a:extLst>
              <a:ext uri="{FF2B5EF4-FFF2-40B4-BE49-F238E27FC236}">
                <a16:creationId xmlns:a16="http://schemas.microsoft.com/office/drawing/2014/main" id="{A2C81F5D-F096-6CAE-3702-D73DE3658B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074" y="7236272"/>
            <a:ext cx="1492073" cy="1579717"/>
          </a:xfrm>
          <a:prstGeom prst="rect">
            <a:avLst/>
          </a:prstGeom>
        </p:spPr>
      </p:pic>
      <p:sp>
        <p:nvSpPr>
          <p:cNvPr id="1165" name="テキスト ボックス 127">
            <a:extLst>
              <a:ext uri="{FF2B5EF4-FFF2-40B4-BE49-F238E27FC236}">
                <a16:creationId xmlns:a16="http://schemas.microsoft.com/office/drawing/2014/main" id="{558E46E9-B6A4-BD0F-BD23-32B9207F8997}"/>
              </a:ext>
            </a:extLst>
          </p:cNvPr>
          <p:cNvSpPr txBox="1"/>
          <p:nvPr/>
        </p:nvSpPr>
        <p:spPr>
          <a:xfrm>
            <a:off x="3313860" y="884440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66" name="図 44">
            <a:extLst>
              <a:ext uri="{FF2B5EF4-FFF2-40B4-BE49-F238E27FC236}">
                <a16:creationId xmlns:a16="http://schemas.microsoft.com/office/drawing/2014/main" id="{720AEE0D-525D-8F64-5397-023C2AB95C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302805" y="8857279"/>
            <a:ext cx="369329" cy="250725"/>
          </a:xfrm>
          <a:prstGeom prst="rect">
            <a:avLst/>
          </a:prstGeom>
        </p:spPr>
      </p:pic>
      <p:sp>
        <p:nvSpPr>
          <p:cNvPr id="1167" name="テキスト ボックス 135">
            <a:extLst>
              <a:ext uri="{FF2B5EF4-FFF2-40B4-BE49-F238E27FC236}">
                <a16:creationId xmlns:a16="http://schemas.microsoft.com/office/drawing/2014/main" id="{C84EA346-B72A-3293-1D61-44E44847AB38}"/>
              </a:ext>
            </a:extLst>
          </p:cNvPr>
          <p:cNvSpPr txBox="1"/>
          <p:nvPr/>
        </p:nvSpPr>
        <p:spPr>
          <a:xfrm>
            <a:off x="3206338" y="7201626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68" name="図 49">
            <a:extLst>
              <a:ext uri="{FF2B5EF4-FFF2-40B4-BE49-F238E27FC236}">
                <a16:creationId xmlns:a16="http://schemas.microsoft.com/office/drawing/2014/main" id="{7A41FDE7-3A13-09B9-30BE-2F9263308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7294" y="8895419"/>
            <a:ext cx="266258" cy="135957"/>
          </a:xfrm>
          <a:prstGeom prst="rect">
            <a:avLst/>
          </a:prstGeom>
        </p:spPr>
      </p:pic>
      <p:sp>
        <p:nvSpPr>
          <p:cNvPr id="1169" name="テキスト ボックス 285">
            <a:extLst>
              <a:ext uri="{FF2B5EF4-FFF2-40B4-BE49-F238E27FC236}">
                <a16:creationId xmlns:a16="http://schemas.microsoft.com/office/drawing/2014/main" id="{6B2152B8-92CD-E4FD-0F82-28AFA2E8E78A}"/>
              </a:ext>
            </a:extLst>
          </p:cNvPr>
          <p:cNvSpPr txBox="1"/>
          <p:nvPr/>
        </p:nvSpPr>
        <p:spPr>
          <a:xfrm>
            <a:off x="3236467" y="8851630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70" name="テキスト ボックス 127">
            <a:extLst>
              <a:ext uri="{FF2B5EF4-FFF2-40B4-BE49-F238E27FC236}">
                <a16:creationId xmlns:a16="http://schemas.microsoft.com/office/drawing/2014/main" id="{9D884BB5-0D79-3BCA-9983-B1C044FC04AE}"/>
              </a:ext>
            </a:extLst>
          </p:cNvPr>
          <p:cNvSpPr txBox="1"/>
          <p:nvPr/>
        </p:nvSpPr>
        <p:spPr>
          <a:xfrm>
            <a:off x="4505429" y="884508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71" name="図 340">
            <a:extLst>
              <a:ext uri="{FF2B5EF4-FFF2-40B4-BE49-F238E27FC236}">
                <a16:creationId xmlns:a16="http://schemas.microsoft.com/office/drawing/2014/main" id="{F55EB217-3E09-44D3-2052-79BB84CABC1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4494374" y="8857965"/>
            <a:ext cx="369329" cy="250725"/>
          </a:xfrm>
          <a:prstGeom prst="rect">
            <a:avLst/>
          </a:prstGeom>
        </p:spPr>
      </p:pic>
      <p:pic>
        <p:nvPicPr>
          <p:cNvPr id="1172" name="図 341">
            <a:extLst>
              <a:ext uri="{FF2B5EF4-FFF2-40B4-BE49-F238E27FC236}">
                <a16:creationId xmlns:a16="http://schemas.microsoft.com/office/drawing/2014/main" id="{1C1146E7-173E-838D-FDF8-2843243403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8863" y="8896105"/>
            <a:ext cx="266258" cy="135957"/>
          </a:xfrm>
          <a:prstGeom prst="rect">
            <a:avLst/>
          </a:prstGeom>
        </p:spPr>
      </p:pic>
      <p:sp>
        <p:nvSpPr>
          <p:cNvPr id="1173" name="テキスト ボックス 285">
            <a:extLst>
              <a:ext uri="{FF2B5EF4-FFF2-40B4-BE49-F238E27FC236}">
                <a16:creationId xmlns:a16="http://schemas.microsoft.com/office/drawing/2014/main" id="{134608A7-9C24-D024-3E4B-59A899FC7DCF}"/>
              </a:ext>
            </a:extLst>
          </p:cNvPr>
          <p:cNvSpPr txBox="1"/>
          <p:nvPr/>
        </p:nvSpPr>
        <p:spPr>
          <a:xfrm>
            <a:off x="4428036" y="885231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74" name="図 344">
            <a:extLst>
              <a:ext uri="{FF2B5EF4-FFF2-40B4-BE49-F238E27FC236}">
                <a16:creationId xmlns:a16="http://schemas.microsoft.com/office/drawing/2014/main" id="{9126BC06-B158-3CC9-1973-A37DDC7B4D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382356" y="8019272"/>
            <a:ext cx="183806" cy="250725"/>
          </a:xfrm>
          <a:prstGeom prst="rect">
            <a:avLst/>
          </a:prstGeom>
        </p:spPr>
      </p:pic>
      <p:pic>
        <p:nvPicPr>
          <p:cNvPr id="1175" name="図 345">
            <a:extLst>
              <a:ext uri="{FF2B5EF4-FFF2-40B4-BE49-F238E27FC236}">
                <a16:creationId xmlns:a16="http://schemas.microsoft.com/office/drawing/2014/main" id="{CF188129-98CC-DE1E-77E9-AE0B7F6B9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6844" y="8057412"/>
            <a:ext cx="112166" cy="135957"/>
          </a:xfrm>
          <a:prstGeom prst="rect">
            <a:avLst/>
          </a:prstGeom>
        </p:spPr>
      </p:pic>
      <p:sp>
        <p:nvSpPr>
          <p:cNvPr id="1176" name="テキスト ボックス 285">
            <a:extLst>
              <a:ext uri="{FF2B5EF4-FFF2-40B4-BE49-F238E27FC236}">
                <a16:creationId xmlns:a16="http://schemas.microsoft.com/office/drawing/2014/main" id="{4C8E303A-AB76-4820-76BB-2DE51DF648EE}"/>
              </a:ext>
            </a:extLst>
          </p:cNvPr>
          <p:cNvSpPr txBox="1"/>
          <p:nvPr/>
        </p:nvSpPr>
        <p:spPr>
          <a:xfrm>
            <a:off x="3412538" y="8056803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77" name="図 124">
            <a:extLst>
              <a:ext uri="{FF2B5EF4-FFF2-40B4-BE49-F238E27FC236}">
                <a16:creationId xmlns:a16="http://schemas.microsoft.com/office/drawing/2014/main" id="{9B7EBBD1-CDFF-7FF1-5618-865483EF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356" y="7397389"/>
            <a:ext cx="1492073" cy="241737"/>
          </a:xfrm>
          <a:prstGeom prst="rect">
            <a:avLst/>
          </a:prstGeom>
        </p:spPr>
      </p:pic>
      <p:sp>
        <p:nvSpPr>
          <p:cNvPr id="1178" name="正方形/長方形 76">
            <a:extLst>
              <a:ext uri="{FF2B5EF4-FFF2-40B4-BE49-F238E27FC236}">
                <a16:creationId xmlns:a16="http://schemas.microsoft.com/office/drawing/2014/main" id="{A97EB1BF-F49D-1BC5-AB62-9B31927B5D60}"/>
              </a:ext>
            </a:extLst>
          </p:cNvPr>
          <p:cNvSpPr/>
          <p:nvPr/>
        </p:nvSpPr>
        <p:spPr>
          <a:xfrm>
            <a:off x="3803637" y="8045364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79" name="テキスト ボックス 285">
            <a:extLst>
              <a:ext uri="{FF2B5EF4-FFF2-40B4-BE49-F238E27FC236}">
                <a16:creationId xmlns:a16="http://schemas.microsoft.com/office/drawing/2014/main" id="{07D7409D-5686-9FB5-1980-1EAA90766CFB}"/>
              </a:ext>
            </a:extLst>
          </p:cNvPr>
          <p:cNvSpPr txBox="1"/>
          <p:nvPr/>
        </p:nvSpPr>
        <p:spPr>
          <a:xfrm>
            <a:off x="3847990" y="8034668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OD10T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0" name="正方形/長方形 79">
            <a:extLst>
              <a:ext uri="{FF2B5EF4-FFF2-40B4-BE49-F238E27FC236}">
                <a16:creationId xmlns:a16="http://schemas.microsoft.com/office/drawing/2014/main" id="{6AB60D4E-190A-2897-FD26-686E21BBC2B5}"/>
              </a:ext>
            </a:extLst>
          </p:cNvPr>
          <p:cNvSpPr/>
          <p:nvPr/>
        </p:nvSpPr>
        <p:spPr>
          <a:xfrm>
            <a:off x="3801451" y="8249436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81" name="テキスト ボックス 285">
            <a:extLst>
              <a:ext uri="{FF2B5EF4-FFF2-40B4-BE49-F238E27FC236}">
                <a16:creationId xmlns:a16="http://schemas.microsoft.com/office/drawing/2014/main" id="{DCC4AEC8-B9FB-CAC2-864A-0243DD2330BC}"/>
              </a:ext>
            </a:extLst>
          </p:cNvPr>
          <p:cNvSpPr txBox="1"/>
          <p:nvPr/>
        </p:nvSpPr>
        <p:spPr>
          <a:xfrm>
            <a:off x="3845804" y="8238740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OD11T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2" name="正方形/長方形 82">
            <a:extLst>
              <a:ext uri="{FF2B5EF4-FFF2-40B4-BE49-F238E27FC236}">
                <a16:creationId xmlns:a16="http://schemas.microsoft.com/office/drawing/2014/main" id="{996EA5CA-C951-C168-BC98-50585D53F6C9}"/>
              </a:ext>
            </a:extLst>
          </p:cNvPr>
          <p:cNvSpPr/>
          <p:nvPr/>
        </p:nvSpPr>
        <p:spPr>
          <a:xfrm>
            <a:off x="3801451" y="8460001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83" name="テキスト ボックス 285">
            <a:extLst>
              <a:ext uri="{FF2B5EF4-FFF2-40B4-BE49-F238E27FC236}">
                <a16:creationId xmlns:a16="http://schemas.microsoft.com/office/drawing/2014/main" id="{13E396F7-DFA4-B270-E493-320760607113}"/>
              </a:ext>
            </a:extLst>
          </p:cNvPr>
          <p:cNvSpPr txBox="1"/>
          <p:nvPr/>
        </p:nvSpPr>
        <p:spPr>
          <a:xfrm>
            <a:off x="3845804" y="8449305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OD12T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4" name="正方形/長方形 85">
            <a:extLst>
              <a:ext uri="{FF2B5EF4-FFF2-40B4-BE49-F238E27FC236}">
                <a16:creationId xmlns:a16="http://schemas.microsoft.com/office/drawing/2014/main" id="{2F42A00E-B45C-D0C1-B1B1-892AFB2E6D99}"/>
              </a:ext>
            </a:extLst>
          </p:cNvPr>
          <p:cNvSpPr/>
          <p:nvPr/>
        </p:nvSpPr>
        <p:spPr>
          <a:xfrm>
            <a:off x="3803637" y="8665367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185" name="テキスト ボックス 285">
            <a:extLst>
              <a:ext uri="{FF2B5EF4-FFF2-40B4-BE49-F238E27FC236}">
                <a16:creationId xmlns:a16="http://schemas.microsoft.com/office/drawing/2014/main" id="{09D1A04C-EFD3-623C-AEDB-739977F39937}"/>
              </a:ext>
            </a:extLst>
          </p:cNvPr>
          <p:cNvSpPr txBox="1"/>
          <p:nvPr/>
        </p:nvSpPr>
        <p:spPr>
          <a:xfrm>
            <a:off x="3847990" y="8654671"/>
            <a:ext cx="103141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OD13T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86" name="テキスト ボックス 135">
            <a:extLst>
              <a:ext uri="{FF2B5EF4-FFF2-40B4-BE49-F238E27FC236}">
                <a16:creationId xmlns:a16="http://schemas.microsoft.com/office/drawing/2014/main" id="{8679A51A-1B5D-5B26-E5C0-06D1108F9454}"/>
              </a:ext>
            </a:extLst>
          </p:cNvPr>
          <p:cNvSpPr txBox="1"/>
          <p:nvPr/>
        </p:nvSpPr>
        <p:spPr>
          <a:xfrm>
            <a:off x="3251074" y="7879551"/>
            <a:ext cx="169948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Please select the number that matches the marking no.</a:t>
            </a:r>
            <a:endParaRPr kumimoji="1" lang="ja-JP" altLang="en-US" sz="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87" name="図 88">
            <a:extLst>
              <a:ext uri="{FF2B5EF4-FFF2-40B4-BE49-F238E27FC236}">
                <a16:creationId xmlns:a16="http://schemas.microsoft.com/office/drawing/2014/main" id="{70033720-DEEC-96C5-D1A1-C5E778C999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91" r="7595" b="3165"/>
          <a:stretch/>
        </p:blipFill>
        <p:spPr>
          <a:xfrm>
            <a:off x="3382356" y="8239287"/>
            <a:ext cx="183806" cy="236250"/>
          </a:xfrm>
          <a:prstGeom prst="rect">
            <a:avLst/>
          </a:prstGeom>
        </p:spPr>
      </p:pic>
      <p:pic>
        <p:nvPicPr>
          <p:cNvPr id="1188" name="図 92">
            <a:extLst>
              <a:ext uri="{FF2B5EF4-FFF2-40B4-BE49-F238E27FC236}">
                <a16:creationId xmlns:a16="http://schemas.microsoft.com/office/drawing/2014/main" id="{56D6C2C2-D134-B0EF-7C53-AAD08FE2CB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6844" y="8262952"/>
            <a:ext cx="112166" cy="135957"/>
          </a:xfrm>
          <a:prstGeom prst="rect">
            <a:avLst/>
          </a:prstGeom>
        </p:spPr>
      </p:pic>
      <p:sp>
        <p:nvSpPr>
          <p:cNvPr id="1189" name="テキスト ボックス 285">
            <a:extLst>
              <a:ext uri="{FF2B5EF4-FFF2-40B4-BE49-F238E27FC236}">
                <a16:creationId xmlns:a16="http://schemas.microsoft.com/office/drawing/2014/main" id="{E8932C0A-7151-1651-2A6A-BCDA1EBB75EA}"/>
              </a:ext>
            </a:extLst>
          </p:cNvPr>
          <p:cNvSpPr txBox="1"/>
          <p:nvPr/>
        </p:nvSpPr>
        <p:spPr>
          <a:xfrm>
            <a:off x="3412538" y="8262343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90" name="図 104">
            <a:extLst>
              <a:ext uri="{FF2B5EF4-FFF2-40B4-BE49-F238E27FC236}">
                <a16:creationId xmlns:a16="http://schemas.microsoft.com/office/drawing/2014/main" id="{872603B5-663C-DEE8-6971-B22AE6544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91" r="7595" b="3165"/>
          <a:stretch/>
        </p:blipFill>
        <p:spPr>
          <a:xfrm>
            <a:off x="3382356" y="8441543"/>
            <a:ext cx="183806" cy="236250"/>
          </a:xfrm>
          <a:prstGeom prst="rect">
            <a:avLst/>
          </a:prstGeom>
        </p:spPr>
      </p:pic>
      <p:pic>
        <p:nvPicPr>
          <p:cNvPr id="1191" name="図 105">
            <a:extLst>
              <a:ext uri="{FF2B5EF4-FFF2-40B4-BE49-F238E27FC236}">
                <a16:creationId xmlns:a16="http://schemas.microsoft.com/office/drawing/2014/main" id="{A6C20601-9191-C1A4-B384-C6D57E5E05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6844" y="8465208"/>
            <a:ext cx="112166" cy="135957"/>
          </a:xfrm>
          <a:prstGeom prst="rect">
            <a:avLst/>
          </a:prstGeom>
        </p:spPr>
      </p:pic>
      <p:sp>
        <p:nvSpPr>
          <p:cNvPr id="1192" name="テキスト ボックス 285">
            <a:extLst>
              <a:ext uri="{FF2B5EF4-FFF2-40B4-BE49-F238E27FC236}">
                <a16:creationId xmlns:a16="http://schemas.microsoft.com/office/drawing/2014/main" id="{1C8DAA0B-758D-8382-8D6B-862C77A1D9BB}"/>
              </a:ext>
            </a:extLst>
          </p:cNvPr>
          <p:cNvSpPr txBox="1"/>
          <p:nvPr/>
        </p:nvSpPr>
        <p:spPr>
          <a:xfrm>
            <a:off x="3412538" y="8464599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</a:p>
        </p:txBody>
      </p:sp>
      <p:pic>
        <p:nvPicPr>
          <p:cNvPr id="1193" name="図 108">
            <a:extLst>
              <a:ext uri="{FF2B5EF4-FFF2-40B4-BE49-F238E27FC236}">
                <a16:creationId xmlns:a16="http://schemas.microsoft.com/office/drawing/2014/main" id="{E8A11346-89C3-9294-D1F7-564E56DE066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591" r="7595" b="12148"/>
          <a:stretch/>
        </p:blipFill>
        <p:spPr>
          <a:xfrm>
            <a:off x="3382644" y="8641138"/>
            <a:ext cx="183806" cy="212991"/>
          </a:xfrm>
          <a:prstGeom prst="rect">
            <a:avLst/>
          </a:prstGeom>
        </p:spPr>
      </p:pic>
      <p:pic>
        <p:nvPicPr>
          <p:cNvPr id="1194" name="図 115">
            <a:extLst>
              <a:ext uri="{FF2B5EF4-FFF2-40B4-BE49-F238E27FC236}">
                <a16:creationId xmlns:a16="http://schemas.microsoft.com/office/drawing/2014/main" id="{B6DFFCAD-001D-6722-E767-C6D8C9B2D7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7132" y="8664803"/>
            <a:ext cx="112166" cy="135957"/>
          </a:xfrm>
          <a:prstGeom prst="rect">
            <a:avLst/>
          </a:prstGeom>
        </p:spPr>
      </p:pic>
      <p:sp>
        <p:nvSpPr>
          <p:cNvPr id="1195" name="テキスト ボックス 285">
            <a:extLst>
              <a:ext uri="{FF2B5EF4-FFF2-40B4-BE49-F238E27FC236}">
                <a16:creationId xmlns:a16="http://schemas.microsoft.com/office/drawing/2014/main" id="{E78D5E40-3FCB-DF35-E7FF-DCE3DBA91ACE}"/>
              </a:ext>
            </a:extLst>
          </p:cNvPr>
          <p:cNvSpPr txBox="1"/>
          <p:nvPr/>
        </p:nvSpPr>
        <p:spPr>
          <a:xfrm>
            <a:off x="3412826" y="8664194"/>
            <a:ext cx="141422" cy="1692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6" name="テキスト ボックス 127">
            <a:extLst>
              <a:ext uri="{FF2B5EF4-FFF2-40B4-BE49-F238E27FC236}">
                <a16:creationId xmlns:a16="http://schemas.microsoft.com/office/drawing/2014/main" id="{EB8313F7-F544-4370-4ADE-EAEE0AC41379}"/>
              </a:ext>
            </a:extLst>
          </p:cNvPr>
          <p:cNvSpPr txBox="1"/>
          <p:nvPr/>
        </p:nvSpPr>
        <p:spPr>
          <a:xfrm>
            <a:off x="4112925" y="8845612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97" name="図 46">
            <a:extLst>
              <a:ext uri="{FF2B5EF4-FFF2-40B4-BE49-F238E27FC236}">
                <a16:creationId xmlns:a16="http://schemas.microsoft.com/office/drawing/2014/main" id="{A0DF6407-7107-9C57-0850-D5949EC1B4D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4101870" y="8858489"/>
            <a:ext cx="369329" cy="250725"/>
          </a:xfrm>
          <a:prstGeom prst="rect">
            <a:avLst/>
          </a:prstGeom>
        </p:spPr>
      </p:pic>
      <p:pic>
        <p:nvPicPr>
          <p:cNvPr id="1198" name="図 47">
            <a:extLst>
              <a:ext uri="{FF2B5EF4-FFF2-40B4-BE49-F238E27FC236}">
                <a16:creationId xmlns:a16="http://schemas.microsoft.com/office/drawing/2014/main" id="{E795B460-44D4-911B-0CFD-84FCBFB008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6359" y="8896629"/>
            <a:ext cx="266258" cy="135957"/>
          </a:xfrm>
          <a:prstGeom prst="rect">
            <a:avLst/>
          </a:prstGeom>
        </p:spPr>
      </p:pic>
      <p:sp>
        <p:nvSpPr>
          <p:cNvPr id="1199" name="テキスト ボックス 285">
            <a:extLst>
              <a:ext uri="{FF2B5EF4-FFF2-40B4-BE49-F238E27FC236}">
                <a16:creationId xmlns:a16="http://schemas.microsoft.com/office/drawing/2014/main" id="{17B7CDFB-12D5-2EFF-D823-6524824F9479}"/>
              </a:ext>
            </a:extLst>
          </p:cNvPr>
          <p:cNvSpPr txBox="1"/>
          <p:nvPr/>
        </p:nvSpPr>
        <p:spPr>
          <a:xfrm>
            <a:off x="4035532" y="8852840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0" name="テキスト ボックス 127">
            <a:extLst>
              <a:ext uri="{FF2B5EF4-FFF2-40B4-BE49-F238E27FC236}">
                <a16:creationId xmlns:a16="http://schemas.microsoft.com/office/drawing/2014/main" id="{F88EB73B-9274-47E6-9E26-D0CB839DB01A}"/>
              </a:ext>
            </a:extLst>
          </p:cNvPr>
          <p:cNvSpPr txBox="1"/>
          <p:nvPr/>
        </p:nvSpPr>
        <p:spPr>
          <a:xfrm>
            <a:off x="3720036" y="884235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01" name="図 64">
            <a:extLst>
              <a:ext uri="{FF2B5EF4-FFF2-40B4-BE49-F238E27FC236}">
                <a16:creationId xmlns:a16="http://schemas.microsoft.com/office/drawing/2014/main" id="{0C17FE05-BDF0-BA73-B2FA-15C146BFEAD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596" b="3166"/>
          <a:stretch/>
        </p:blipFill>
        <p:spPr>
          <a:xfrm>
            <a:off x="3708981" y="8855232"/>
            <a:ext cx="369329" cy="250725"/>
          </a:xfrm>
          <a:prstGeom prst="rect">
            <a:avLst/>
          </a:prstGeom>
        </p:spPr>
      </p:pic>
      <p:pic>
        <p:nvPicPr>
          <p:cNvPr id="1202" name="図 65">
            <a:extLst>
              <a:ext uri="{FF2B5EF4-FFF2-40B4-BE49-F238E27FC236}">
                <a16:creationId xmlns:a16="http://schemas.microsoft.com/office/drawing/2014/main" id="{6973D57C-A0CF-3AF2-F63F-AEC07BD24D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3470" y="8893372"/>
            <a:ext cx="266258" cy="135957"/>
          </a:xfrm>
          <a:prstGeom prst="rect">
            <a:avLst/>
          </a:prstGeom>
        </p:spPr>
      </p:pic>
      <p:sp>
        <p:nvSpPr>
          <p:cNvPr id="1203" name="テキスト ボックス 285">
            <a:extLst>
              <a:ext uri="{FF2B5EF4-FFF2-40B4-BE49-F238E27FC236}">
                <a16:creationId xmlns:a16="http://schemas.microsoft.com/office/drawing/2014/main" id="{E14E1538-F061-2B27-4395-764DA68B8E47}"/>
              </a:ext>
            </a:extLst>
          </p:cNvPr>
          <p:cNvSpPr txBox="1"/>
          <p:nvPr/>
        </p:nvSpPr>
        <p:spPr>
          <a:xfrm>
            <a:off x="3642643" y="884958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4" name="テキスト ボックス 135">
            <a:extLst>
              <a:ext uri="{FF2B5EF4-FFF2-40B4-BE49-F238E27FC236}">
                <a16:creationId xmlns:a16="http://schemas.microsoft.com/office/drawing/2014/main" id="{E3F9199F-97B8-AFA1-7227-6160E5A6BBE7}"/>
              </a:ext>
            </a:extLst>
          </p:cNvPr>
          <p:cNvSpPr txBox="1"/>
          <p:nvPr/>
        </p:nvSpPr>
        <p:spPr>
          <a:xfrm>
            <a:off x="3228232" y="7373916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5" name="テキスト ボックス 135">
            <a:extLst>
              <a:ext uri="{FF2B5EF4-FFF2-40B4-BE49-F238E27FC236}">
                <a16:creationId xmlns:a16="http://schemas.microsoft.com/office/drawing/2014/main" id="{266554A4-7785-1A54-6805-1002A93DDC70}"/>
              </a:ext>
            </a:extLst>
          </p:cNvPr>
          <p:cNvSpPr txBox="1"/>
          <p:nvPr/>
        </p:nvSpPr>
        <p:spPr>
          <a:xfrm>
            <a:off x="4120177" y="7365126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6" name="正方形/長方形 15">
            <a:extLst>
              <a:ext uri="{FF2B5EF4-FFF2-40B4-BE49-F238E27FC236}">
                <a16:creationId xmlns:a16="http://schemas.microsoft.com/office/drawing/2014/main" id="{3EBBF738-8C1C-AC6E-293B-10ABC08C1887}"/>
              </a:ext>
            </a:extLst>
          </p:cNvPr>
          <p:cNvSpPr/>
          <p:nvPr/>
        </p:nvSpPr>
        <p:spPr>
          <a:xfrm>
            <a:off x="3803028" y="7408386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1207" name="テキスト ボックス 285">
            <a:extLst>
              <a:ext uri="{FF2B5EF4-FFF2-40B4-BE49-F238E27FC236}">
                <a16:creationId xmlns:a16="http://schemas.microsoft.com/office/drawing/2014/main" id="{C492D132-E2D8-89EC-829B-68DAC3623274}"/>
              </a:ext>
            </a:extLst>
          </p:cNvPr>
          <p:cNvSpPr txBox="1"/>
          <p:nvPr/>
        </p:nvSpPr>
        <p:spPr>
          <a:xfrm>
            <a:off x="3847380" y="7397690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8" name="テキスト ボックス 135">
            <a:extLst>
              <a:ext uri="{FF2B5EF4-FFF2-40B4-BE49-F238E27FC236}">
                <a16:creationId xmlns:a16="http://schemas.microsoft.com/office/drawing/2014/main" id="{5CC3B49C-4264-C438-3045-E295362C40E4}"/>
              </a:ext>
            </a:extLst>
          </p:cNvPr>
          <p:cNvSpPr txBox="1"/>
          <p:nvPr/>
        </p:nvSpPr>
        <p:spPr>
          <a:xfrm>
            <a:off x="3227921" y="7599283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9" name="正方形/長方形 20">
            <a:extLst>
              <a:ext uri="{FF2B5EF4-FFF2-40B4-BE49-F238E27FC236}">
                <a16:creationId xmlns:a16="http://schemas.microsoft.com/office/drawing/2014/main" id="{B6915417-B01E-F460-AB0A-6A429C0135CD}"/>
              </a:ext>
            </a:extLst>
          </p:cNvPr>
          <p:cNvSpPr/>
          <p:nvPr/>
        </p:nvSpPr>
        <p:spPr>
          <a:xfrm>
            <a:off x="3802716" y="7633753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312F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10" name="正方形/長方形 22">
            <a:extLst>
              <a:ext uri="{FF2B5EF4-FFF2-40B4-BE49-F238E27FC236}">
                <a16:creationId xmlns:a16="http://schemas.microsoft.com/office/drawing/2014/main" id="{B866F996-38F7-4E40-32F4-19F7D4AB4315}"/>
              </a:ext>
            </a:extLst>
          </p:cNvPr>
          <p:cNvSpPr/>
          <p:nvPr/>
        </p:nvSpPr>
        <p:spPr>
          <a:xfrm>
            <a:off x="4495208" y="7405811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30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11" name="正方形/長方形 40">
            <a:extLst>
              <a:ext uri="{FF2B5EF4-FFF2-40B4-BE49-F238E27FC236}">
                <a16:creationId xmlns:a16="http://schemas.microsoft.com/office/drawing/2014/main" id="{7A4D5B53-3924-4DDF-6EDF-382A3909C3FD}"/>
              </a:ext>
            </a:extLst>
          </p:cNvPr>
          <p:cNvSpPr/>
          <p:nvPr/>
        </p:nvSpPr>
        <p:spPr>
          <a:xfrm>
            <a:off x="3302806" y="8230030"/>
            <a:ext cx="1600844" cy="244287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12" name="グラフィックス 41" descr="右向き指示マーク">
            <a:extLst>
              <a:ext uri="{FF2B5EF4-FFF2-40B4-BE49-F238E27FC236}">
                <a16:creationId xmlns:a16="http://schemas.microsoft.com/office/drawing/2014/main" id="{E523A39A-20CD-9259-52A2-FAC0E8E23E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754202">
            <a:off x="4761938" y="8360854"/>
            <a:ext cx="236144" cy="236144"/>
          </a:xfrm>
          <a:prstGeom prst="rect">
            <a:avLst/>
          </a:prstGeom>
        </p:spPr>
      </p:pic>
      <p:pic>
        <p:nvPicPr>
          <p:cNvPr id="1213" name="Picture 1212">
            <a:extLst>
              <a:ext uri="{FF2B5EF4-FFF2-40B4-BE49-F238E27FC236}">
                <a16:creationId xmlns:a16="http://schemas.microsoft.com/office/drawing/2014/main" id="{8899AAAA-9142-51AC-D29D-C1FDACA06CF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0160" y="7635692"/>
            <a:ext cx="701505" cy="634305"/>
          </a:xfrm>
          <a:prstGeom prst="rect">
            <a:avLst/>
          </a:prstGeom>
        </p:spPr>
      </p:pic>
      <p:sp>
        <p:nvSpPr>
          <p:cNvPr id="1214" name="矢印: 右 242">
            <a:extLst>
              <a:ext uri="{FF2B5EF4-FFF2-40B4-BE49-F238E27FC236}">
                <a16:creationId xmlns:a16="http://schemas.microsoft.com/office/drawing/2014/main" id="{D3C02AD2-53C3-FF86-A548-A6F47B40FC93}"/>
              </a:ext>
            </a:extLst>
          </p:cNvPr>
          <p:cNvSpPr/>
          <p:nvPr/>
        </p:nvSpPr>
        <p:spPr>
          <a:xfrm>
            <a:off x="5173582" y="7859962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15" name="Picture 1214">
            <a:extLst>
              <a:ext uri="{FF2B5EF4-FFF2-40B4-BE49-F238E27FC236}">
                <a16:creationId xmlns:a16="http://schemas.microsoft.com/office/drawing/2014/main" id="{FB972B4A-8D5C-1F56-68B5-E41E5BC306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75119" y="8219334"/>
            <a:ext cx="636128" cy="569062"/>
          </a:xfrm>
          <a:prstGeom prst="rect">
            <a:avLst/>
          </a:prstGeom>
        </p:spPr>
      </p:pic>
      <p:pic>
        <p:nvPicPr>
          <p:cNvPr id="1216" name="Picture 1215">
            <a:extLst>
              <a:ext uri="{FF2B5EF4-FFF2-40B4-BE49-F238E27FC236}">
                <a16:creationId xmlns:a16="http://schemas.microsoft.com/office/drawing/2014/main" id="{2D324183-1C08-72FF-7E60-43B8AC9452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27519" y="8371734"/>
            <a:ext cx="636128" cy="569062"/>
          </a:xfrm>
          <a:prstGeom prst="rect">
            <a:avLst/>
          </a:prstGeom>
        </p:spPr>
      </p:pic>
      <p:sp>
        <p:nvSpPr>
          <p:cNvPr id="1217" name="テキスト ボックス 300">
            <a:extLst>
              <a:ext uri="{FF2B5EF4-FFF2-40B4-BE49-F238E27FC236}">
                <a16:creationId xmlns:a16="http://schemas.microsoft.com/office/drawing/2014/main" id="{BA33A67B-8ACB-00A7-64DA-D3B8B65C7896}"/>
              </a:ext>
            </a:extLst>
          </p:cNvPr>
          <p:cNvSpPr txBox="1"/>
          <p:nvPr/>
        </p:nvSpPr>
        <p:spPr>
          <a:xfrm>
            <a:off x="5337262" y="7491432"/>
            <a:ext cx="974926" cy="18466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</a:t>
            </a:r>
            <a:r>
              <a:rPr kumimoji="1" lang="en-US" altLang="ja-JP" sz="600" dirty="0">
                <a:latin typeface="+mj-lt"/>
              </a:rPr>
              <a:t>Automatic JIT printing</a:t>
            </a:r>
            <a:endParaRPr kumimoji="1" lang="ja-JP" altLang="en-US" sz="600" dirty="0"/>
          </a:p>
        </p:txBody>
      </p:sp>
      <p:sp>
        <p:nvSpPr>
          <p:cNvPr id="1218" name="矢印: 右 242">
            <a:extLst>
              <a:ext uri="{FF2B5EF4-FFF2-40B4-BE49-F238E27FC236}">
                <a16:creationId xmlns:a16="http://schemas.microsoft.com/office/drawing/2014/main" id="{EA15D204-1674-96DB-97EA-567F7FD4843A}"/>
              </a:ext>
            </a:extLst>
          </p:cNvPr>
          <p:cNvSpPr/>
          <p:nvPr/>
        </p:nvSpPr>
        <p:spPr>
          <a:xfrm>
            <a:off x="2601352" y="7850476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20" name="テキスト ボックス 300">
            <a:extLst>
              <a:ext uri="{FF2B5EF4-FFF2-40B4-BE49-F238E27FC236}">
                <a16:creationId xmlns:a16="http://schemas.microsoft.com/office/drawing/2014/main" id="{FD254A59-FA86-CE3D-F5C0-82BB6C0450E4}"/>
              </a:ext>
            </a:extLst>
          </p:cNvPr>
          <p:cNvSpPr txBox="1"/>
          <p:nvPr/>
        </p:nvSpPr>
        <p:spPr>
          <a:xfrm>
            <a:off x="1187637" y="6440547"/>
            <a:ext cx="9749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</a:t>
            </a:r>
            <a:r>
              <a:rPr kumimoji="1" lang="en-US" altLang="ja-JP" sz="600" dirty="0">
                <a:latin typeface="+mj-lt"/>
              </a:rPr>
              <a:t>Meiji card and packing methods PDF will be automatic display on tablet</a:t>
            </a:r>
            <a:endParaRPr kumimoji="1" lang="ja-JP" altLang="en-US" sz="600" dirty="0"/>
          </a:p>
        </p:txBody>
      </p:sp>
      <p:grpSp>
        <p:nvGrpSpPr>
          <p:cNvPr id="1221" name="Group 1220">
            <a:extLst>
              <a:ext uri="{FF2B5EF4-FFF2-40B4-BE49-F238E27FC236}">
                <a16:creationId xmlns:a16="http://schemas.microsoft.com/office/drawing/2014/main" id="{BD0E462F-BC01-F3E4-0E74-487D33436428}"/>
              </a:ext>
            </a:extLst>
          </p:cNvPr>
          <p:cNvGrpSpPr/>
          <p:nvPr/>
        </p:nvGrpSpPr>
        <p:grpSpPr>
          <a:xfrm>
            <a:off x="5173530" y="5505015"/>
            <a:ext cx="1310148" cy="899384"/>
            <a:chOff x="2600844" y="6630353"/>
            <a:chExt cx="1310148" cy="899384"/>
          </a:xfrm>
        </p:grpSpPr>
        <p:pic>
          <p:nvPicPr>
            <p:cNvPr id="1222" name="図 358">
              <a:extLst>
                <a:ext uri="{FF2B5EF4-FFF2-40B4-BE49-F238E27FC236}">
                  <a16:creationId xmlns:a16="http://schemas.microsoft.com/office/drawing/2014/main" id="{308A2E1F-E5B5-BE01-E587-ECE67822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0844" y="6630353"/>
              <a:ext cx="1263358" cy="899384"/>
            </a:xfrm>
            <a:prstGeom prst="rect">
              <a:avLst/>
            </a:prstGeom>
          </p:spPr>
        </p:pic>
        <p:pic>
          <p:nvPicPr>
            <p:cNvPr id="1223" name="図 359">
              <a:extLst>
                <a:ext uri="{FF2B5EF4-FFF2-40B4-BE49-F238E27FC236}">
                  <a16:creationId xmlns:a16="http://schemas.microsoft.com/office/drawing/2014/main" id="{6FEA7BE1-71D8-F005-9B7F-7534DD188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684" y="7097305"/>
              <a:ext cx="995600" cy="135386"/>
            </a:xfrm>
            <a:prstGeom prst="rect">
              <a:avLst/>
            </a:prstGeom>
          </p:spPr>
        </p:pic>
        <p:sp>
          <p:nvSpPr>
            <p:cNvPr id="1224" name="テキスト ボックス 360">
              <a:extLst>
                <a:ext uri="{FF2B5EF4-FFF2-40B4-BE49-F238E27FC236}">
                  <a16:creationId xmlns:a16="http://schemas.microsoft.com/office/drawing/2014/main" id="{4D8DC642-622E-FEC1-29D7-1F6399D90D6B}"/>
                </a:ext>
              </a:extLst>
            </p:cNvPr>
            <p:cNvSpPr txBox="1"/>
            <p:nvPr/>
          </p:nvSpPr>
          <p:spPr>
            <a:xfrm>
              <a:off x="2605089" y="7041605"/>
              <a:ext cx="13059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Confirm to Reprint?</a:t>
              </a: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9C6B5E41-25C5-5B5A-3F3B-196B4FCF9821}"/>
                </a:ext>
              </a:extLst>
            </p:cNvPr>
            <p:cNvSpPr/>
            <p:nvPr/>
          </p:nvSpPr>
          <p:spPr>
            <a:xfrm>
              <a:off x="2857500" y="7246509"/>
              <a:ext cx="644664" cy="204958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226" name="四角形: 角を丸くする 28">
            <a:extLst>
              <a:ext uri="{FF2B5EF4-FFF2-40B4-BE49-F238E27FC236}">
                <a16:creationId xmlns:a16="http://schemas.microsoft.com/office/drawing/2014/main" id="{E3161516-0702-1B3A-6EB1-F08B92D32817}"/>
              </a:ext>
            </a:extLst>
          </p:cNvPr>
          <p:cNvSpPr/>
          <p:nvPr/>
        </p:nvSpPr>
        <p:spPr>
          <a:xfrm>
            <a:off x="5328122" y="6115359"/>
            <a:ext cx="466084" cy="177688"/>
          </a:xfrm>
          <a:prstGeom prst="roundRect">
            <a:avLst/>
          </a:prstGeom>
          <a:solidFill>
            <a:srgbClr val="6CD506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600" b="1" kern="0" dirty="0">
                <a:solidFill>
                  <a:schemeClr val="bg1"/>
                </a:solidFill>
              </a:rPr>
              <a:t>Yes[P1]</a:t>
            </a:r>
            <a:endParaRPr kumimoji="1" lang="ja-JP" altLang="en-US" sz="600" b="1" kern="0" dirty="0">
              <a:solidFill>
                <a:schemeClr val="bg1"/>
              </a:solidFill>
            </a:endParaRPr>
          </a:p>
        </p:txBody>
      </p:sp>
      <p:sp>
        <p:nvSpPr>
          <p:cNvPr id="1227" name="四角形: 角を丸くする 28">
            <a:extLst>
              <a:ext uri="{FF2B5EF4-FFF2-40B4-BE49-F238E27FC236}">
                <a16:creationId xmlns:a16="http://schemas.microsoft.com/office/drawing/2014/main" id="{6CDE2275-24A4-9231-4C2D-3AB00695225B}"/>
              </a:ext>
            </a:extLst>
          </p:cNvPr>
          <p:cNvSpPr/>
          <p:nvPr/>
        </p:nvSpPr>
        <p:spPr>
          <a:xfrm>
            <a:off x="5823053" y="6115359"/>
            <a:ext cx="475838" cy="177688"/>
          </a:xfrm>
          <a:prstGeom prst="roundRect">
            <a:avLst/>
          </a:prstGeom>
          <a:solidFill>
            <a:srgbClr val="FF7C80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600" b="1" kern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Cancel[P2]</a:t>
            </a:r>
            <a:endParaRPr kumimoji="1" lang="ja-JP" altLang="en-US" sz="600" b="1" kern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28" name="テキスト ボックス 300">
            <a:extLst>
              <a:ext uri="{FF2B5EF4-FFF2-40B4-BE49-F238E27FC236}">
                <a16:creationId xmlns:a16="http://schemas.microsoft.com/office/drawing/2014/main" id="{0EEE80A1-F2FD-0C56-D761-EB209882CA49}"/>
              </a:ext>
            </a:extLst>
          </p:cNvPr>
          <p:cNvSpPr txBox="1"/>
          <p:nvPr/>
        </p:nvSpPr>
        <p:spPr>
          <a:xfrm>
            <a:off x="5505249" y="4977260"/>
            <a:ext cx="97492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</a:t>
            </a:r>
            <a:r>
              <a:rPr kumimoji="1" lang="en-US" altLang="ja-JP" sz="600" dirty="0">
                <a:latin typeface="+mj-lt"/>
              </a:rPr>
              <a:t>In case of the contents label have already printed. The Reprint confirmation dialog will be appear.</a:t>
            </a:r>
            <a:endParaRPr kumimoji="1" lang="ja-JP" altLang="en-US" sz="600" dirty="0"/>
          </a:p>
        </p:txBody>
      </p:sp>
      <p:grpSp>
        <p:nvGrpSpPr>
          <p:cNvPr id="1229" name="Group 1228">
            <a:extLst>
              <a:ext uri="{FF2B5EF4-FFF2-40B4-BE49-F238E27FC236}">
                <a16:creationId xmlns:a16="http://schemas.microsoft.com/office/drawing/2014/main" id="{080F9614-3BDD-C8A8-3979-969FFB132080}"/>
              </a:ext>
            </a:extLst>
          </p:cNvPr>
          <p:cNvGrpSpPr/>
          <p:nvPr/>
        </p:nvGrpSpPr>
        <p:grpSpPr>
          <a:xfrm>
            <a:off x="5184723" y="6465742"/>
            <a:ext cx="1310148" cy="899384"/>
            <a:chOff x="2600844" y="6630353"/>
            <a:chExt cx="1310148" cy="899384"/>
          </a:xfrm>
        </p:grpSpPr>
        <p:pic>
          <p:nvPicPr>
            <p:cNvPr id="1230" name="図 358">
              <a:extLst>
                <a:ext uri="{FF2B5EF4-FFF2-40B4-BE49-F238E27FC236}">
                  <a16:creationId xmlns:a16="http://schemas.microsoft.com/office/drawing/2014/main" id="{E7F3B907-F5D3-48DE-7DBC-3DD7853CF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0844" y="6630353"/>
              <a:ext cx="1263358" cy="899384"/>
            </a:xfrm>
            <a:prstGeom prst="rect">
              <a:avLst/>
            </a:prstGeom>
          </p:spPr>
        </p:pic>
        <p:pic>
          <p:nvPicPr>
            <p:cNvPr id="1231" name="図 359">
              <a:extLst>
                <a:ext uri="{FF2B5EF4-FFF2-40B4-BE49-F238E27FC236}">
                  <a16:creationId xmlns:a16="http://schemas.microsoft.com/office/drawing/2014/main" id="{4DB8EE9C-16BC-8CEB-EEFA-9CF037B19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684" y="7097305"/>
              <a:ext cx="995600" cy="135386"/>
            </a:xfrm>
            <a:prstGeom prst="rect">
              <a:avLst/>
            </a:prstGeom>
          </p:spPr>
        </p:pic>
        <p:sp>
          <p:nvSpPr>
            <p:cNvPr id="1232" name="テキスト ボックス 360">
              <a:extLst>
                <a:ext uri="{FF2B5EF4-FFF2-40B4-BE49-F238E27FC236}">
                  <a16:creationId xmlns:a16="http://schemas.microsoft.com/office/drawing/2014/main" id="{FCF5258F-8870-E38A-3E3A-F5B7430E6BFF}"/>
                </a:ext>
              </a:extLst>
            </p:cNvPr>
            <p:cNvSpPr txBox="1"/>
            <p:nvPr/>
          </p:nvSpPr>
          <p:spPr>
            <a:xfrm>
              <a:off x="2605089" y="7041605"/>
              <a:ext cx="130590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Incorrect!!</a:t>
              </a: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4BB89884-78CF-C4CC-F7B5-96F3FE11AD6C}"/>
                </a:ext>
              </a:extLst>
            </p:cNvPr>
            <p:cNvSpPr/>
            <p:nvPr/>
          </p:nvSpPr>
          <p:spPr>
            <a:xfrm>
              <a:off x="2857500" y="7246509"/>
              <a:ext cx="644664" cy="204958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1234" name="四角形: 角を丸くする 28">
            <a:extLst>
              <a:ext uri="{FF2B5EF4-FFF2-40B4-BE49-F238E27FC236}">
                <a16:creationId xmlns:a16="http://schemas.microsoft.com/office/drawing/2014/main" id="{79483218-B12F-0D02-A916-225C4ACA9C28}"/>
              </a:ext>
            </a:extLst>
          </p:cNvPr>
          <p:cNvSpPr/>
          <p:nvPr/>
        </p:nvSpPr>
        <p:spPr>
          <a:xfrm>
            <a:off x="5519823" y="7076293"/>
            <a:ext cx="608068" cy="177688"/>
          </a:xfrm>
          <a:prstGeom prst="roundRect">
            <a:avLst/>
          </a:prstGeom>
          <a:solidFill>
            <a:srgbClr val="FF7C80"/>
          </a:solidFill>
          <a:ln w="3175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914400"/>
            <a:r>
              <a:rPr kumimoji="1" lang="en-US" altLang="ja-JP" sz="600" b="1" kern="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OK[Ent]</a:t>
            </a:r>
            <a:endParaRPr kumimoji="1" lang="ja-JP" altLang="en-US" sz="600" b="1" kern="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35" name="テキスト ボックス 300">
            <a:extLst>
              <a:ext uri="{FF2B5EF4-FFF2-40B4-BE49-F238E27FC236}">
                <a16:creationId xmlns:a16="http://schemas.microsoft.com/office/drawing/2014/main" id="{A34556BA-192A-7212-4B91-8E1D6B657ECB}"/>
              </a:ext>
            </a:extLst>
          </p:cNvPr>
          <p:cNvSpPr txBox="1"/>
          <p:nvPr/>
        </p:nvSpPr>
        <p:spPr>
          <a:xfrm>
            <a:off x="4396061" y="6462437"/>
            <a:ext cx="9749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b="1" dirty="0">
                <a:latin typeface="+mj-lt"/>
              </a:rPr>
              <a:t>* </a:t>
            </a:r>
            <a:r>
              <a:rPr kumimoji="1" lang="en-US" altLang="ja-JP" sz="600" dirty="0">
                <a:latin typeface="+mj-lt"/>
              </a:rPr>
              <a:t>In case of the user chooses the wrong answer.</a:t>
            </a:r>
            <a:endParaRPr kumimoji="1" lang="ja-JP" altLang="en-US" sz="600" dirty="0"/>
          </a:p>
        </p:txBody>
      </p:sp>
      <p:sp>
        <p:nvSpPr>
          <p:cNvPr id="1236" name="Isosceles Triangle 1235">
            <a:extLst>
              <a:ext uri="{FF2B5EF4-FFF2-40B4-BE49-F238E27FC236}">
                <a16:creationId xmlns:a16="http://schemas.microsoft.com/office/drawing/2014/main" id="{CADF02C6-F514-C92F-C599-86444EEA40AA}"/>
              </a:ext>
            </a:extLst>
          </p:cNvPr>
          <p:cNvSpPr/>
          <p:nvPr/>
        </p:nvSpPr>
        <p:spPr>
          <a:xfrm>
            <a:off x="3020815" y="10574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92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73" name="テキスト ボックス 17">
            <a:extLst>
              <a:ext uri="{FF2B5EF4-FFF2-40B4-BE49-F238E27FC236}">
                <a16:creationId xmlns:a16="http://schemas.microsoft.com/office/drawing/2014/main" id="{D44A7DF2-9ABD-8C7A-8ADA-3533057F3973}"/>
              </a:ext>
            </a:extLst>
          </p:cNvPr>
          <p:cNvSpPr txBox="1"/>
          <p:nvPr/>
        </p:nvSpPr>
        <p:spPr>
          <a:xfrm>
            <a:off x="406400" y="862082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Handy terminal screen image</a:t>
            </a:r>
          </a:p>
          <a:p>
            <a:r>
              <a:rPr kumimoji="1" lang="en-US" altLang="ja-JP" sz="1100" b="1" dirty="0"/>
              <a:t>5-1-1. Inner Packing</a:t>
            </a:r>
          </a:p>
          <a:p>
            <a:endParaRPr kumimoji="1" lang="en-US" altLang="ja-JP" sz="11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1A56A-35F1-16CA-D922-0F477F05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13" y="2747391"/>
            <a:ext cx="636128" cy="569062"/>
          </a:xfrm>
          <a:prstGeom prst="rect">
            <a:avLst/>
          </a:prstGeom>
        </p:spPr>
      </p:pic>
      <p:pic>
        <p:nvPicPr>
          <p:cNvPr id="7" name="รูปภาพ 3">
            <a:extLst>
              <a:ext uri="{FF2B5EF4-FFF2-40B4-BE49-F238E27FC236}">
                <a16:creationId xmlns:a16="http://schemas.microsoft.com/office/drawing/2014/main" id="{2064C09C-BAC7-A143-E61F-18927393D5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0" y="1584507"/>
            <a:ext cx="1716979" cy="2217799"/>
          </a:xfrm>
          <a:prstGeom prst="rect">
            <a:avLst/>
          </a:prstGeom>
        </p:spPr>
      </p:pic>
      <p:pic>
        <p:nvPicPr>
          <p:cNvPr id="8" name="図 119">
            <a:extLst>
              <a:ext uri="{FF2B5EF4-FFF2-40B4-BE49-F238E27FC236}">
                <a16:creationId xmlns:a16="http://schemas.microsoft.com/office/drawing/2014/main" id="{FD8F0A0A-1F6C-7C71-A15B-A72557FBC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97" y="1704611"/>
            <a:ext cx="1182132" cy="177846"/>
          </a:xfrm>
          <a:prstGeom prst="rect">
            <a:avLst/>
          </a:prstGeom>
        </p:spPr>
      </p:pic>
      <p:sp>
        <p:nvSpPr>
          <p:cNvPr id="9" name="テキスト ボックス 120">
            <a:extLst>
              <a:ext uri="{FF2B5EF4-FFF2-40B4-BE49-F238E27FC236}">
                <a16:creationId xmlns:a16="http://schemas.microsoft.com/office/drawing/2014/main" id="{9DCF4F08-AF71-0C95-DA35-9BDDB7597132}"/>
              </a:ext>
            </a:extLst>
          </p:cNvPr>
          <p:cNvSpPr txBox="1"/>
          <p:nvPr/>
        </p:nvSpPr>
        <p:spPr>
          <a:xfrm>
            <a:off x="629449" y="1672748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0" name="図 124">
            <a:extLst>
              <a:ext uri="{FF2B5EF4-FFF2-40B4-BE49-F238E27FC236}">
                <a16:creationId xmlns:a16="http://schemas.microsoft.com/office/drawing/2014/main" id="{BBE01347-5CEF-018F-3991-DDEB2619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53" y="1920055"/>
            <a:ext cx="1492073" cy="1579717"/>
          </a:xfrm>
          <a:prstGeom prst="rect">
            <a:avLst/>
          </a:prstGeom>
        </p:spPr>
      </p:pic>
      <p:sp>
        <p:nvSpPr>
          <p:cNvPr id="11" name="テキスト ボックス 127">
            <a:extLst>
              <a:ext uri="{FF2B5EF4-FFF2-40B4-BE49-F238E27FC236}">
                <a16:creationId xmlns:a16="http://schemas.microsoft.com/office/drawing/2014/main" id="{A83C8226-041F-208A-9719-6C5568808B3E}"/>
              </a:ext>
            </a:extLst>
          </p:cNvPr>
          <p:cNvSpPr txBox="1"/>
          <p:nvPr/>
        </p:nvSpPr>
        <p:spPr>
          <a:xfrm>
            <a:off x="694839" y="352818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44">
            <a:extLst>
              <a:ext uri="{FF2B5EF4-FFF2-40B4-BE49-F238E27FC236}">
                <a16:creationId xmlns:a16="http://schemas.microsoft.com/office/drawing/2014/main" id="{E7680011-25FD-0226-A929-ABEA4D4B44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683784" y="3541062"/>
            <a:ext cx="369329" cy="250725"/>
          </a:xfrm>
          <a:prstGeom prst="rect">
            <a:avLst/>
          </a:prstGeom>
        </p:spPr>
      </p:pic>
      <p:sp>
        <p:nvSpPr>
          <p:cNvPr id="13" name="テキスト ボックス 135">
            <a:extLst>
              <a:ext uri="{FF2B5EF4-FFF2-40B4-BE49-F238E27FC236}">
                <a16:creationId xmlns:a16="http://schemas.microsoft.com/office/drawing/2014/main" id="{0C10B62D-16A9-2FFF-035B-E8D74D8BC38A}"/>
              </a:ext>
            </a:extLst>
          </p:cNvPr>
          <p:cNvSpPr txBox="1"/>
          <p:nvPr/>
        </p:nvSpPr>
        <p:spPr>
          <a:xfrm>
            <a:off x="587317" y="1885409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49">
            <a:extLst>
              <a:ext uri="{FF2B5EF4-FFF2-40B4-BE49-F238E27FC236}">
                <a16:creationId xmlns:a16="http://schemas.microsoft.com/office/drawing/2014/main" id="{04AAEF6A-7CF7-5F9B-07B0-32C00C68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73" y="3579202"/>
            <a:ext cx="266258" cy="135957"/>
          </a:xfrm>
          <a:prstGeom prst="rect">
            <a:avLst/>
          </a:prstGeom>
        </p:spPr>
      </p:pic>
      <p:sp>
        <p:nvSpPr>
          <p:cNvPr id="15" name="テキスト ボックス 285">
            <a:extLst>
              <a:ext uri="{FF2B5EF4-FFF2-40B4-BE49-F238E27FC236}">
                <a16:creationId xmlns:a16="http://schemas.microsoft.com/office/drawing/2014/main" id="{57D6DFE3-A6DB-3354-1D25-B9D60E95046F}"/>
              </a:ext>
            </a:extLst>
          </p:cNvPr>
          <p:cNvSpPr txBox="1"/>
          <p:nvPr/>
        </p:nvSpPr>
        <p:spPr>
          <a:xfrm>
            <a:off x="617446" y="3535413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27">
            <a:extLst>
              <a:ext uri="{FF2B5EF4-FFF2-40B4-BE49-F238E27FC236}">
                <a16:creationId xmlns:a16="http://schemas.microsoft.com/office/drawing/2014/main" id="{4BD8C299-9931-559A-324C-98B8F45D2E9A}"/>
              </a:ext>
            </a:extLst>
          </p:cNvPr>
          <p:cNvSpPr txBox="1"/>
          <p:nvPr/>
        </p:nvSpPr>
        <p:spPr>
          <a:xfrm>
            <a:off x="1886408" y="352887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340">
            <a:extLst>
              <a:ext uri="{FF2B5EF4-FFF2-40B4-BE49-F238E27FC236}">
                <a16:creationId xmlns:a16="http://schemas.microsoft.com/office/drawing/2014/main" id="{914F9B03-A78A-6C2B-CEDA-AD1CB86DF5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875353" y="3541748"/>
            <a:ext cx="369329" cy="250725"/>
          </a:xfrm>
          <a:prstGeom prst="rect">
            <a:avLst/>
          </a:prstGeom>
        </p:spPr>
      </p:pic>
      <p:pic>
        <p:nvPicPr>
          <p:cNvPr id="21" name="図 341">
            <a:extLst>
              <a:ext uri="{FF2B5EF4-FFF2-40B4-BE49-F238E27FC236}">
                <a16:creationId xmlns:a16="http://schemas.microsoft.com/office/drawing/2014/main" id="{452EB403-6931-7A31-5C3C-40465E593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42" y="3579888"/>
            <a:ext cx="266258" cy="135957"/>
          </a:xfrm>
          <a:prstGeom prst="rect">
            <a:avLst/>
          </a:prstGeom>
        </p:spPr>
      </p:pic>
      <p:sp>
        <p:nvSpPr>
          <p:cNvPr id="22" name="テキスト ボックス 285">
            <a:extLst>
              <a:ext uri="{FF2B5EF4-FFF2-40B4-BE49-F238E27FC236}">
                <a16:creationId xmlns:a16="http://schemas.microsoft.com/office/drawing/2014/main" id="{6C126C33-4BA2-33FA-95E6-E18A0D60A9FB}"/>
              </a:ext>
            </a:extLst>
          </p:cNvPr>
          <p:cNvSpPr txBox="1"/>
          <p:nvPr/>
        </p:nvSpPr>
        <p:spPr>
          <a:xfrm>
            <a:off x="1809015" y="353609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ボックス 127">
            <a:extLst>
              <a:ext uri="{FF2B5EF4-FFF2-40B4-BE49-F238E27FC236}">
                <a16:creationId xmlns:a16="http://schemas.microsoft.com/office/drawing/2014/main" id="{965D5CFD-C8FE-5D96-2B72-2CFC352EBC67}"/>
              </a:ext>
            </a:extLst>
          </p:cNvPr>
          <p:cNvSpPr txBox="1"/>
          <p:nvPr/>
        </p:nvSpPr>
        <p:spPr>
          <a:xfrm>
            <a:off x="1493904" y="35293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46">
            <a:extLst>
              <a:ext uri="{FF2B5EF4-FFF2-40B4-BE49-F238E27FC236}">
                <a16:creationId xmlns:a16="http://schemas.microsoft.com/office/drawing/2014/main" id="{98F79C91-26C0-2DD2-9FF1-9513FF115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482849" y="3542272"/>
            <a:ext cx="369329" cy="250725"/>
          </a:xfrm>
          <a:prstGeom prst="rect">
            <a:avLst/>
          </a:prstGeom>
        </p:spPr>
      </p:pic>
      <p:pic>
        <p:nvPicPr>
          <p:cNvPr id="25" name="図 47">
            <a:extLst>
              <a:ext uri="{FF2B5EF4-FFF2-40B4-BE49-F238E27FC236}">
                <a16:creationId xmlns:a16="http://schemas.microsoft.com/office/drawing/2014/main" id="{E3F098B7-CC72-B465-5A82-A8404D1D7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338" y="3580412"/>
            <a:ext cx="266258" cy="135957"/>
          </a:xfrm>
          <a:prstGeom prst="rect">
            <a:avLst/>
          </a:prstGeom>
        </p:spPr>
      </p:pic>
      <p:sp>
        <p:nvSpPr>
          <p:cNvPr id="26" name="テキスト ボックス 285">
            <a:extLst>
              <a:ext uri="{FF2B5EF4-FFF2-40B4-BE49-F238E27FC236}">
                <a16:creationId xmlns:a16="http://schemas.microsoft.com/office/drawing/2014/main" id="{C7CB59C1-335E-EA5F-8383-3973FFF94C8A}"/>
              </a:ext>
            </a:extLst>
          </p:cNvPr>
          <p:cNvSpPr txBox="1"/>
          <p:nvPr/>
        </p:nvSpPr>
        <p:spPr>
          <a:xfrm>
            <a:off x="1416511" y="353662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127">
            <a:extLst>
              <a:ext uri="{FF2B5EF4-FFF2-40B4-BE49-F238E27FC236}">
                <a16:creationId xmlns:a16="http://schemas.microsoft.com/office/drawing/2014/main" id="{D7C937FF-2CF4-A0F4-F8BF-AD6CAAE5F1CE}"/>
              </a:ext>
            </a:extLst>
          </p:cNvPr>
          <p:cNvSpPr txBox="1"/>
          <p:nvPr/>
        </p:nvSpPr>
        <p:spPr>
          <a:xfrm>
            <a:off x="1101015" y="352613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8" name="図 64">
            <a:extLst>
              <a:ext uri="{FF2B5EF4-FFF2-40B4-BE49-F238E27FC236}">
                <a16:creationId xmlns:a16="http://schemas.microsoft.com/office/drawing/2014/main" id="{39394815-D335-0EC6-0FEF-1194EF213E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089960" y="3539015"/>
            <a:ext cx="369329" cy="250725"/>
          </a:xfrm>
          <a:prstGeom prst="rect">
            <a:avLst/>
          </a:prstGeom>
        </p:spPr>
      </p:pic>
      <p:pic>
        <p:nvPicPr>
          <p:cNvPr id="29" name="図 65">
            <a:extLst>
              <a:ext uri="{FF2B5EF4-FFF2-40B4-BE49-F238E27FC236}">
                <a16:creationId xmlns:a16="http://schemas.microsoft.com/office/drawing/2014/main" id="{E2D5AC86-D473-7860-8BEC-30B02197E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449" y="3577155"/>
            <a:ext cx="266258" cy="135957"/>
          </a:xfrm>
          <a:prstGeom prst="rect">
            <a:avLst/>
          </a:prstGeom>
        </p:spPr>
      </p:pic>
      <p:sp>
        <p:nvSpPr>
          <p:cNvPr id="30" name="テキスト ボックス 285">
            <a:extLst>
              <a:ext uri="{FF2B5EF4-FFF2-40B4-BE49-F238E27FC236}">
                <a16:creationId xmlns:a16="http://schemas.microsoft.com/office/drawing/2014/main" id="{08D70C0D-C627-4A9F-0637-6179A6DBFC17}"/>
              </a:ext>
            </a:extLst>
          </p:cNvPr>
          <p:cNvSpPr txBox="1"/>
          <p:nvPr/>
        </p:nvSpPr>
        <p:spPr>
          <a:xfrm>
            <a:off x="1023622" y="353336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135">
            <a:extLst>
              <a:ext uri="{FF2B5EF4-FFF2-40B4-BE49-F238E27FC236}">
                <a16:creationId xmlns:a16="http://schemas.microsoft.com/office/drawing/2014/main" id="{568BB163-BEC0-0EAB-FA46-9A4B1EB9DBB7}"/>
              </a:ext>
            </a:extLst>
          </p:cNvPr>
          <p:cNvSpPr txBox="1"/>
          <p:nvPr/>
        </p:nvSpPr>
        <p:spPr>
          <a:xfrm>
            <a:off x="584959" y="204905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285">
            <a:extLst>
              <a:ext uri="{FF2B5EF4-FFF2-40B4-BE49-F238E27FC236}">
                <a16:creationId xmlns:a16="http://schemas.microsoft.com/office/drawing/2014/main" id="{449C4ECF-8BE5-19DD-10D3-DB58DC361BAA}"/>
              </a:ext>
            </a:extLst>
          </p:cNvPr>
          <p:cNvSpPr txBox="1"/>
          <p:nvPr/>
        </p:nvSpPr>
        <p:spPr>
          <a:xfrm>
            <a:off x="959092" y="2059031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135">
            <a:extLst>
              <a:ext uri="{FF2B5EF4-FFF2-40B4-BE49-F238E27FC236}">
                <a16:creationId xmlns:a16="http://schemas.microsoft.com/office/drawing/2014/main" id="{7367C296-DE44-710A-C733-5446A0EC564E}"/>
              </a:ext>
            </a:extLst>
          </p:cNvPr>
          <p:cNvSpPr txBox="1"/>
          <p:nvPr/>
        </p:nvSpPr>
        <p:spPr>
          <a:xfrm>
            <a:off x="1660467" y="204905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テキスト ボックス 285">
            <a:extLst>
              <a:ext uri="{FF2B5EF4-FFF2-40B4-BE49-F238E27FC236}">
                <a16:creationId xmlns:a16="http://schemas.microsoft.com/office/drawing/2014/main" id="{875D1753-240C-6AD6-8219-6CCE08B614DA}"/>
              </a:ext>
            </a:extLst>
          </p:cNvPr>
          <p:cNvSpPr txBox="1"/>
          <p:nvPr/>
        </p:nvSpPr>
        <p:spPr>
          <a:xfrm>
            <a:off x="2079201" y="2060690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ボックス 135">
            <a:extLst>
              <a:ext uri="{FF2B5EF4-FFF2-40B4-BE49-F238E27FC236}">
                <a16:creationId xmlns:a16="http://schemas.microsoft.com/office/drawing/2014/main" id="{D293FF3D-ECF1-3772-BED2-505C794FC002}"/>
              </a:ext>
            </a:extLst>
          </p:cNvPr>
          <p:cNvSpPr txBox="1"/>
          <p:nvPr/>
        </p:nvSpPr>
        <p:spPr>
          <a:xfrm>
            <a:off x="614882" y="218433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テキスト ボックス 135">
            <a:extLst>
              <a:ext uri="{FF2B5EF4-FFF2-40B4-BE49-F238E27FC236}">
                <a16:creationId xmlns:a16="http://schemas.microsoft.com/office/drawing/2014/main" id="{9F8CB828-E805-303B-A8C6-9AB0C1E780C9}"/>
              </a:ext>
            </a:extLst>
          </p:cNvPr>
          <p:cNvSpPr txBox="1"/>
          <p:nvPr/>
        </p:nvSpPr>
        <p:spPr>
          <a:xfrm>
            <a:off x="1295382" y="218747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テキスト ボックス 285">
            <a:extLst>
              <a:ext uri="{FF2B5EF4-FFF2-40B4-BE49-F238E27FC236}">
                <a16:creationId xmlns:a16="http://schemas.microsoft.com/office/drawing/2014/main" id="{EC0827CD-CD57-B5FA-7A66-1AFF05F39E0E}"/>
              </a:ext>
            </a:extLst>
          </p:cNvPr>
          <p:cNvSpPr txBox="1"/>
          <p:nvPr/>
        </p:nvSpPr>
        <p:spPr>
          <a:xfrm>
            <a:off x="1036312" y="222171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テキスト ボックス 285">
            <a:extLst>
              <a:ext uri="{FF2B5EF4-FFF2-40B4-BE49-F238E27FC236}">
                <a16:creationId xmlns:a16="http://schemas.microsoft.com/office/drawing/2014/main" id="{E419CF04-1C18-5142-6156-44EDE0FB4A12}"/>
              </a:ext>
            </a:extLst>
          </p:cNvPr>
          <p:cNvSpPr txBox="1"/>
          <p:nvPr/>
        </p:nvSpPr>
        <p:spPr>
          <a:xfrm>
            <a:off x="1867733" y="2243170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135">
            <a:extLst>
              <a:ext uri="{FF2B5EF4-FFF2-40B4-BE49-F238E27FC236}">
                <a16:creationId xmlns:a16="http://schemas.microsoft.com/office/drawing/2014/main" id="{FE1A515A-7414-0B5F-FF71-A825F79A163C}"/>
              </a:ext>
            </a:extLst>
          </p:cNvPr>
          <p:cNvSpPr txBox="1"/>
          <p:nvPr/>
        </p:nvSpPr>
        <p:spPr>
          <a:xfrm>
            <a:off x="675351" y="2314162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テキスト ボックス 285">
            <a:extLst>
              <a:ext uri="{FF2B5EF4-FFF2-40B4-BE49-F238E27FC236}">
                <a16:creationId xmlns:a16="http://schemas.microsoft.com/office/drawing/2014/main" id="{EC6176B0-D256-CAFA-B892-F496CC49CFFE}"/>
              </a:ext>
            </a:extLst>
          </p:cNvPr>
          <p:cNvSpPr txBox="1"/>
          <p:nvPr/>
        </p:nvSpPr>
        <p:spPr>
          <a:xfrm>
            <a:off x="1042123" y="2423345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テキスト ボックス 135">
            <a:extLst>
              <a:ext uri="{FF2B5EF4-FFF2-40B4-BE49-F238E27FC236}">
                <a16:creationId xmlns:a16="http://schemas.microsoft.com/office/drawing/2014/main" id="{8068D589-E538-317A-0156-B5B1CD1227DD}"/>
              </a:ext>
            </a:extLst>
          </p:cNvPr>
          <p:cNvSpPr txBox="1"/>
          <p:nvPr/>
        </p:nvSpPr>
        <p:spPr>
          <a:xfrm>
            <a:off x="1475709" y="2380066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285">
            <a:extLst>
              <a:ext uri="{FF2B5EF4-FFF2-40B4-BE49-F238E27FC236}">
                <a16:creationId xmlns:a16="http://schemas.microsoft.com/office/drawing/2014/main" id="{F030D5E5-190A-5E3E-16EA-1E326080502F}"/>
              </a:ext>
            </a:extLst>
          </p:cNvPr>
          <p:cNvSpPr txBox="1"/>
          <p:nvPr/>
        </p:nvSpPr>
        <p:spPr>
          <a:xfrm>
            <a:off x="1870033" y="2431296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67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191902A7-8772-3CF2-AC97-66F699B3E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06180"/>
              </p:ext>
            </p:extLst>
          </p:nvPr>
        </p:nvGraphicFramePr>
        <p:xfrm>
          <a:off x="668387" y="2611477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FFFF00"/>
                          </a:highlight>
                        </a:rPr>
                        <a:t>27/30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465" name="矢印: 右 242">
            <a:extLst>
              <a:ext uri="{FF2B5EF4-FFF2-40B4-BE49-F238E27FC236}">
                <a16:creationId xmlns:a16="http://schemas.microsoft.com/office/drawing/2014/main" id="{17965338-1599-1421-07D3-C2F8EB1EA34C}"/>
              </a:ext>
            </a:extLst>
          </p:cNvPr>
          <p:cNvSpPr/>
          <p:nvPr/>
        </p:nvSpPr>
        <p:spPr>
          <a:xfrm>
            <a:off x="2642369" y="2443112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146E928B-0889-ECA3-0DD4-0579D58E8390}"/>
              </a:ext>
            </a:extLst>
          </p:cNvPr>
          <p:cNvGrpSpPr/>
          <p:nvPr/>
        </p:nvGrpSpPr>
        <p:grpSpPr>
          <a:xfrm>
            <a:off x="2537023" y="3104711"/>
            <a:ext cx="531986" cy="963575"/>
            <a:chOff x="1553598" y="3816149"/>
            <a:chExt cx="964004" cy="1529482"/>
          </a:xfrm>
        </p:grpSpPr>
        <p:sp>
          <p:nvSpPr>
            <p:cNvPr id="467" name="Isosceles Triangle 466">
              <a:extLst>
                <a:ext uri="{FF2B5EF4-FFF2-40B4-BE49-F238E27FC236}">
                  <a16:creationId xmlns:a16="http://schemas.microsoft.com/office/drawing/2014/main" id="{420373CD-CB11-5D77-E754-967009300789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468" name="図 56">
              <a:extLst>
                <a:ext uri="{FF2B5EF4-FFF2-40B4-BE49-F238E27FC236}">
                  <a16:creationId xmlns:a16="http://schemas.microsoft.com/office/drawing/2014/main" id="{2D1C44EB-BB7E-15BB-C52A-779E600FC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sp>
        <p:nvSpPr>
          <p:cNvPr id="469" name="テキスト ボックス 285">
            <a:extLst>
              <a:ext uri="{FF2B5EF4-FFF2-40B4-BE49-F238E27FC236}">
                <a16:creationId xmlns:a16="http://schemas.microsoft.com/office/drawing/2014/main" id="{BC56BD86-5D52-407D-6942-7D31A66C947C}"/>
              </a:ext>
            </a:extLst>
          </p:cNvPr>
          <p:cNvSpPr txBox="1"/>
          <p:nvPr/>
        </p:nvSpPr>
        <p:spPr>
          <a:xfrm>
            <a:off x="2130855" y="2247107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0" name="テキスト ボックス 285">
            <a:extLst>
              <a:ext uri="{FF2B5EF4-FFF2-40B4-BE49-F238E27FC236}">
                <a16:creationId xmlns:a16="http://schemas.microsoft.com/office/drawing/2014/main" id="{1295CF8D-0329-4858-50A3-AAAB33E7CE2F}"/>
              </a:ext>
            </a:extLst>
          </p:cNvPr>
          <p:cNvSpPr txBox="1"/>
          <p:nvPr/>
        </p:nvSpPr>
        <p:spPr>
          <a:xfrm>
            <a:off x="2130855" y="2429627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1" name="テキスト ボックス 285">
            <a:extLst>
              <a:ext uri="{FF2B5EF4-FFF2-40B4-BE49-F238E27FC236}">
                <a16:creationId xmlns:a16="http://schemas.microsoft.com/office/drawing/2014/main" id="{42ABC537-D6DE-69C9-FCF1-FD137764115B}"/>
              </a:ext>
            </a:extLst>
          </p:cNvPr>
          <p:cNvSpPr txBox="1"/>
          <p:nvPr/>
        </p:nvSpPr>
        <p:spPr>
          <a:xfrm>
            <a:off x="1231625" y="242159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72" name="Picture 471">
            <a:extLst>
              <a:ext uri="{FF2B5EF4-FFF2-40B4-BE49-F238E27FC236}">
                <a16:creationId xmlns:a16="http://schemas.microsoft.com/office/drawing/2014/main" id="{79B0233D-AD65-DFEA-4471-9E2F6FCE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77" y="5344647"/>
            <a:ext cx="636128" cy="569062"/>
          </a:xfrm>
          <a:prstGeom prst="rect">
            <a:avLst/>
          </a:prstGeom>
        </p:spPr>
      </p:pic>
      <p:sp>
        <p:nvSpPr>
          <p:cNvPr id="549" name="矢印: 右 242">
            <a:extLst>
              <a:ext uri="{FF2B5EF4-FFF2-40B4-BE49-F238E27FC236}">
                <a16:creationId xmlns:a16="http://schemas.microsoft.com/office/drawing/2014/main" id="{83A0B0C9-505A-1EAF-9C72-14EF7D7FB5D4}"/>
              </a:ext>
            </a:extLst>
          </p:cNvPr>
          <p:cNvSpPr/>
          <p:nvPr/>
        </p:nvSpPr>
        <p:spPr>
          <a:xfrm>
            <a:off x="2648333" y="5040368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grpSp>
        <p:nvGrpSpPr>
          <p:cNvPr id="550" name="Group 549">
            <a:extLst>
              <a:ext uri="{FF2B5EF4-FFF2-40B4-BE49-F238E27FC236}">
                <a16:creationId xmlns:a16="http://schemas.microsoft.com/office/drawing/2014/main" id="{67F9BD22-EE96-0CE8-6705-1352A8B249A1}"/>
              </a:ext>
            </a:extLst>
          </p:cNvPr>
          <p:cNvGrpSpPr/>
          <p:nvPr/>
        </p:nvGrpSpPr>
        <p:grpSpPr>
          <a:xfrm>
            <a:off x="2542987" y="5701967"/>
            <a:ext cx="531986" cy="963575"/>
            <a:chOff x="1553598" y="3816149"/>
            <a:chExt cx="964004" cy="1529482"/>
          </a:xfrm>
        </p:grpSpPr>
        <p:sp>
          <p:nvSpPr>
            <p:cNvPr id="551" name="Isosceles Triangle 550">
              <a:extLst>
                <a:ext uri="{FF2B5EF4-FFF2-40B4-BE49-F238E27FC236}">
                  <a16:creationId xmlns:a16="http://schemas.microsoft.com/office/drawing/2014/main" id="{F6A6D1A6-89B3-06CC-57BA-A4B78CA6246E}"/>
                </a:ext>
              </a:extLst>
            </p:cNvPr>
            <p:cNvSpPr/>
            <p:nvPr/>
          </p:nvSpPr>
          <p:spPr>
            <a:xfrm rot="13094208">
              <a:off x="1949809" y="3816149"/>
              <a:ext cx="567793" cy="706238"/>
            </a:xfrm>
            <a:prstGeom prst="triangle">
              <a:avLst/>
            </a:prstGeom>
            <a:gradFill flip="none" rotWithShape="1">
              <a:gsLst>
                <a:gs pos="0">
                  <a:srgbClr val="FF0000"/>
                </a:gs>
                <a:gs pos="42000">
                  <a:srgbClr val="FF0000"/>
                </a:gs>
                <a:gs pos="100000">
                  <a:srgbClr val="FF0000">
                    <a:alpha val="2000"/>
                  </a:srgbClr>
                </a:gs>
              </a:gsLst>
              <a:lin ang="5400000" scaled="0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/>
              <a:endParaRPr kumimoji="1" lang="en-US" sz="600" kern="0" dirty="0">
                <a:solidFill>
                  <a:prstClr val="black"/>
                </a:solidFill>
              </a:endParaRPr>
            </a:p>
          </p:txBody>
        </p:sp>
        <p:pic>
          <p:nvPicPr>
            <p:cNvPr id="552" name="図 56">
              <a:extLst>
                <a:ext uri="{FF2B5EF4-FFF2-40B4-BE49-F238E27FC236}">
                  <a16:creationId xmlns:a16="http://schemas.microsoft.com/office/drawing/2014/main" id="{7804F3E8-1DB4-3484-BFF5-0F239E18C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77764">
              <a:off x="1553598" y="4058051"/>
              <a:ext cx="591284" cy="1287580"/>
            </a:xfrm>
            <a:prstGeom prst="rect">
              <a:avLst/>
            </a:prstGeom>
          </p:spPr>
        </p:pic>
      </p:grpSp>
      <p:pic>
        <p:nvPicPr>
          <p:cNvPr id="148" name="รูปภาพ 3">
            <a:extLst>
              <a:ext uri="{FF2B5EF4-FFF2-40B4-BE49-F238E27FC236}">
                <a16:creationId xmlns:a16="http://schemas.microsoft.com/office/drawing/2014/main" id="{E951CF55-C079-78FC-6A96-4292C5FACF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51" y="1587617"/>
            <a:ext cx="1716979" cy="2217799"/>
          </a:xfrm>
          <a:prstGeom prst="rect">
            <a:avLst/>
          </a:prstGeom>
        </p:spPr>
      </p:pic>
      <p:pic>
        <p:nvPicPr>
          <p:cNvPr id="149" name="図 119">
            <a:extLst>
              <a:ext uri="{FF2B5EF4-FFF2-40B4-BE49-F238E27FC236}">
                <a16:creationId xmlns:a16="http://schemas.microsoft.com/office/drawing/2014/main" id="{52E33C40-1CFD-DEDD-ED88-8F758A07B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098" y="1707721"/>
            <a:ext cx="1182132" cy="177846"/>
          </a:xfrm>
          <a:prstGeom prst="rect">
            <a:avLst/>
          </a:prstGeom>
        </p:spPr>
      </p:pic>
      <p:sp>
        <p:nvSpPr>
          <p:cNvPr id="150" name="テキスト ボックス 120">
            <a:extLst>
              <a:ext uri="{FF2B5EF4-FFF2-40B4-BE49-F238E27FC236}">
                <a16:creationId xmlns:a16="http://schemas.microsoft.com/office/drawing/2014/main" id="{9B428C77-C0FD-F41F-7B62-920741BBCFCD}"/>
              </a:ext>
            </a:extLst>
          </p:cNvPr>
          <p:cNvSpPr txBox="1"/>
          <p:nvPr/>
        </p:nvSpPr>
        <p:spPr>
          <a:xfrm>
            <a:off x="3269350" y="1675858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51" name="図 124">
            <a:extLst>
              <a:ext uri="{FF2B5EF4-FFF2-40B4-BE49-F238E27FC236}">
                <a16:creationId xmlns:a16="http://schemas.microsoft.com/office/drawing/2014/main" id="{193C709D-808B-5C42-110A-E4D8BE464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954" y="1923165"/>
            <a:ext cx="1492073" cy="1579717"/>
          </a:xfrm>
          <a:prstGeom prst="rect">
            <a:avLst/>
          </a:prstGeom>
        </p:spPr>
      </p:pic>
      <p:sp>
        <p:nvSpPr>
          <p:cNvPr id="152" name="テキスト ボックス 127">
            <a:extLst>
              <a:ext uri="{FF2B5EF4-FFF2-40B4-BE49-F238E27FC236}">
                <a16:creationId xmlns:a16="http://schemas.microsoft.com/office/drawing/2014/main" id="{F2F59E6E-72A9-583D-6EB4-38AA0ACC3780}"/>
              </a:ext>
            </a:extLst>
          </p:cNvPr>
          <p:cNvSpPr txBox="1"/>
          <p:nvPr/>
        </p:nvSpPr>
        <p:spPr>
          <a:xfrm>
            <a:off x="3334740" y="353129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3" name="図 44">
            <a:extLst>
              <a:ext uri="{FF2B5EF4-FFF2-40B4-BE49-F238E27FC236}">
                <a16:creationId xmlns:a16="http://schemas.microsoft.com/office/drawing/2014/main" id="{3F3A3754-194A-D41A-D55D-2B7B65B8B9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323685" y="3544172"/>
            <a:ext cx="369329" cy="250725"/>
          </a:xfrm>
          <a:prstGeom prst="rect">
            <a:avLst/>
          </a:prstGeom>
        </p:spPr>
      </p:pic>
      <p:sp>
        <p:nvSpPr>
          <p:cNvPr id="154" name="テキスト ボックス 135">
            <a:extLst>
              <a:ext uri="{FF2B5EF4-FFF2-40B4-BE49-F238E27FC236}">
                <a16:creationId xmlns:a16="http://schemas.microsoft.com/office/drawing/2014/main" id="{197EF238-059C-AA5B-C317-3E86F82A4D43}"/>
              </a:ext>
            </a:extLst>
          </p:cNvPr>
          <p:cNvSpPr txBox="1"/>
          <p:nvPr/>
        </p:nvSpPr>
        <p:spPr>
          <a:xfrm>
            <a:off x="3227218" y="1888519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5" name="図 49">
            <a:extLst>
              <a:ext uri="{FF2B5EF4-FFF2-40B4-BE49-F238E27FC236}">
                <a16:creationId xmlns:a16="http://schemas.microsoft.com/office/drawing/2014/main" id="{B674A800-AF70-ABC9-D12E-55AF4B97B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174" y="3582312"/>
            <a:ext cx="266258" cy="135957"/>
          </a:xfrm>
          <a:prstGeom prst="rect">
            <a:avLst/>
          </a:prstGeom>
        </p:spPr>
      </p:pic>
      <p:sp>
        <p:nvSpPr>
          <p:cNvPr id="156" name="テキスト ボックス 285">
            <a:extLst>
              <a:ext uri="{FF2B5EF4-FFF2-40B4-BE49-F238E27FC236}">
                <a16:creationId xmlns:a16="http://schemas.microsoft.com/office/drawing/2014/main" id="{584F97F9-2DB1-554B-C1DF-98E40A377DEA}"/>
              </a:ext>
            </a:extLst>
          </p:cNvPr>
          <p:cNvSpPr txBox="1"/>
          <p:nvPr/>
        </p:nvSpPr>
        <p:spPr>
          <a:xfrm>
            <a:off x="3257347" y="3538523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7" name="テキスト ボックス 127">
            <a:extLst>
              <a:ext uri="{FF2B5EF4-FFF2-40B4-BE49-F238E27FC236}">
                <a16:creationId xmlns:a16="http://schemas.microsoft.com/office/drawing/2014/main" id="{1E680153-0351-74D9-5BB0-537FA45533A2}"/>
              </a:ext>
            </a:extLst>
          </p:cNvPr>
          <p:cNvSpPr txBox="1"/>
          <p:nvPr/>
        </p:nvSpPr>
        <p:spPr>
          <a:xfrm>
            <a:off x="4526309" y="353198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8" name="図 340">
            <a:extLst>
              <a:ext uri="{FF2B5EF4-FFF2-40B4-BE49-F238E27FC236}">
                <a16:creationId xmlns:a16="http://schemas.microsoft.com/office/drawing/2014/main" id="{A7C5A71B-9090-D370-503A-13D80D16B5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515254" y="3544858"/>
            <a:ext cx="369329" cy="250725"/>
          </a:xfrm>
          <a:prstGeom prst="rect">
            <a:avLst/>
          </a:prstGeom>
        </p:spPr>
      </p:pic>
      <p:pic>
        <p:nvPicPr>
          <p:cNvPr id="159" name="図 341">
            <a:extLst>
              <a:ext uri="{FF2B5EF4-FFF2-40B4-BE49-F238E27FC236}">
                <a16:creationId xmlns:a16="http://schemas.microsoft.com/office/drawing/2014/main" id="{49F70CA5-66B4-3481-F95E-E0CF27866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743" y="3582998"/>
            <a:ext cx="266258" cy="135957"/>
          </a:xfrm>
          <a:prstGeom prst="rect">
            <a:avLst/>
          </a:prstGeom>
        </p:spPr>
      </p:pic>
      <p:sp>
        <p:nvSpPr>
          <p:cNvPr id="160" name="テキスト ボックス 285">
            <a:extLst>
              <a:ext uri="{FF2B5EF4-FFF2-40B4-BE49-F238E27FC236}">
                <a16:creationId xmlns:a16="http://schemas.microsoft.com/office/drawing/2014/main" id="{418686EF-883D-09AC-3E8C-ABD808844D78}"/>
              </a:ext>
            </a:extLst>
          </p:cNvPr>
          <p:cNvSpPr txBox="1"/>
          <p:nvPr/>
        </p:nvSpPr>
        <p:spPr>
          <a:xfrm>
            <a:off x="4448916" y="353920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1" name="テキスト ボックス 127">
            <a:extLst>
              <a:ext uri="{FF2B5EF4-FFF2-40B4-BE49-F238E27FC236}">
                <a16:creationId xmlns:a16="http://schemas.microsoft.com/office/drawing/2014/main" id="{EE0AAB20-D28F-78DE-BB4C-E0048AA95F39}"/>
              </a:ext>
            </a:extLst>
          </p:cNvPr>
          <p:cNvSpPr txBox="1"/>
          <p:nvPr/>
        </p:nvSpPr>
        <p:spPr>
          <a:xfrm>
            <a:off x="4133805" y="353250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2" name="図 46">
            <a:extLst>
              <a:ext uri="{FF2B5EF4-FFF2-40B4-BE49-F238E27FC236}">
                <a16:creationId xmlns:a16="http://schemas.microsoft.com/office/drawing/2014/main" id="{757D52D3-5BDA-7C90-14FA-026426219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122750" y="3545382"/>
            <a:ext cx="369329" cy="250725"/>
          </a:xfrm>
          <a:prstGeom prst="rect">
            <a:avLst/>
          </a:prstGeom>
        </p:spPr>
      </p:pic>
      <p:pic>
        <p:nvPicPr>
          <p:cNvPr id="163" name="図 47">
            <a:extLst>
              <a:ext uri="{FF2B5EF4-FFF2-40B4-BE49-F238E27FC236}">
                <a16:creationId xmlns:a16="http://schemas.microsoft.com/office/drawing/2014/main" id="{69218BE8-DDE2-BE4D-011B-730AAB8EC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239" y="3583522"/>
            <a:ext cx="266258" cy="135957"/>
          </a:xfrm>
          <a:prstGeom prst="rect">
            <a:avLst/>
          </a:prstGeom>
        </p:spPr>
      </p:pic>
      <p:sp>
        <p:nvSpPr>
          <p:cNvPr id="164" name="テキスト ボックス 285">
            <a:extLst>
              <a:ext uri="{FF2B5EF4-FFF2-40B4-BE49-F238E27FC236}">
                <a16:creationId xmlns:a16="http://schemas.microsoft.com/office/drawing/2014/main" id="{3FC7672E-1F35-5A89-B695-CABA471BC46C}"/>
              </a:ext>
            </a:extLst>
          </p:cNvPr>
          <p:cNvSpPr txBox="1"/>
          <p:nvPr/>
        </p:nvSpPr>
        <p:spPr>
          <a:xfrm>
            <a:off x="4056412" y="353973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5" name="テキスト ボックス 127">
            <a:extLst>
              <a:ext uri="{FF2B5EF4-FFF2-40B4-BE49-F238E27FC236}">
                <a16:creationId xmlns:a16="http://schemas.microsoft.com/office/drawing/2014/main" id="{059AC673-6EB0-C608-83D0-B578D7B2C87C}"/>
              </a:ext>
            </a:extLst>
          </p:cNvPr>
          <p:cNvSpPr txBox="1"/>
          <p:nvPr/>
        </p:nvSpPr>
        <p:spPr>
          <a:xfrm>
            <a:off x="3740916" y="352924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6" name="図 64">
            <a:extLst>
              <a:ext uri="{FF2B5EF4-FFF2-40B4-BE49-F238E27FC236}">
                <a16:creationId xmlns:a16="http://schemas.microsoft.com/office/drawing/2014/main" id="{44A8A2E5-B1F7-D6F3-715A-AEA5FF0FDF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729861" y="3542125"/>
            <a:ext cx="369329" cy="250725"/>
          </a:xfrm>
          <a:prstGeom prst="rect">
            <a:avLst/>
          </a:prstGeom>
        </p:spPr>
      </p:pic>
      <p:pic>
        <p:nvPicPr>
          <p:cNvPr id="167" name="図 65">
            <a:extLst>
              <a:ext uri="{FF2B5EF4-FFF2-40B4-BE49-F238E27FC236}">
                <a16:creationId xmlns:a16="http://schemas.microsoft.com/office/drawing/2014/main" id="{340F6FAD-2312-95F6-1EE8-741FAEEB8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4350" y="3580265"/>
            <a:ext cx="266258" cy="135957"/>
          </a:xfrm>
          <a:prstGeom prst="rect">
            <a:avLst/>
          </a:prstGeom>
        </p:spPr>
      </p:pic>
      <p:sp>
        <p:nvSpPr>
          <p:cNvPr id="168" name="テキスト ボックス 285">
            <a:extLst>
              <a:ext uri="{FF2B5EF4-FFF2-40B4-BE49-F238E27FC236}">
                <a16:creationId xmlns:a16="http://schemas.microsoft.com/office/drawing/2014/main" id="{F1994D35-6B67-1E70-2D5D-DB9EBE449D30}"/>
              </a:ext>
            </a:extLst>
          </p:cNvPr>
          <p:cNvSpPr txBox="1"/>
          <p:nvPr/>
        </p:nvSpPr>
        <p:spPr>
          <a:xfrm>
            <a:off x="3663523" y="353647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9" name="テキスト ボックス 135">
            <a:extLst>
              <a:ext uri="{FF2B5EF4-FFF2-40B4-BE49-F238E27FC236}">
                <a16:creationId xmlns:a16="http://schemas.microsoft.com/office/drawing/2014/main" id="{C7C36292-276D-C5E6-BB8D-4B48E35377C0}"/>
              </a:ext>
            </a:extLst>
          </p:cNvPr>
          <p:cNvSpPr txBox="1"/>
          <p:nvPr/>
        </p:nvSpPr>
        <p:spPr>
          <a:xfrm>
            <a:off x="3224860" y="205216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0" name="テキスト ボックス 285">
            <a:extLst>
              <a:ext uri="{FF2B5EF4-FFF2-40B4-BE49-F238E27FC236}">
                <a16:creationId xmlns:a16="http://schemas.microsoft.com/office/drawing/2014/main" id="{AA838C62-AAFB-C3FC-351E-10E4558A2FBB}"/>
              </a:ext>
            </a:extLst>
          </p:cNvPr>
          <p:cNvSpPr txBox="1"/>
          <p:nvPr/>
        </p:nvSpPr>
        <p:spPr>
          <a:xfrm>
            <a:off x="3598993" y="2062141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1" name="テキスト ボックス 135">
            <a:extLst>
              <a:ext uri="{FF2B5EF4-FFF2-40B4-BE49-F238E27FC236}">
                <a16:creationId xmlns:a16="http://schemas.microsoft.com/office/drawing/2014/main" id="{813452F2-056F-880C-2E6D-DD35EEC452A3}"/>
              </a:ext>
            </a:extLst>
          </p:cNvPr>
          <p:cNvSpPr txBox="1"/>
          <p:nvPr/>
        </p:nvSpPr>
        <p:spPr>
          <a:xfrm>
            <a:off x="4300368" y="2052164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2" name="テキスト ボックス 285">
            <a:extLst>
              <a:ext uri="{FF2B5EF4-FFF2-40B4-BE49-F238E27FC236}">
                <a16:creationId xmlns:a16="http://schemas.microsoft.com/office/drawing/2014/main" id="{FF17925B-D393-3631-5A8C-B7CEAB265B36}"/>
              </a:ext>
            </a:extLst>
          </p:cNvPr>
          <p:cNvSpPr txBox="1"/>
          <p:nvPr/>
        </p:nvSpPr>
        <p:spPr>
          <a:xfrm>
            <a:off x="4719102" y="2063800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3" name="テキスト ボックス 135">
            <a:extLst>
              <a:ext uri="{FF2B5EF4-FFF2-40B4-BE49-F238E27FC236}">
                <a16:creationId xmlns:a16="http://schemas.microsoft.com/office/drawing/2014/main" id="{5BFA5466-B964-7E79-60F6-AC55160B8A0D}"/>
              </a:ext>
            </a:extLst>
          </p:cNvPr>
          <p:cNvSpPr txBox="1"/>
          <p:nvPr/>
        </p:nvSpPr>
        <p:spPr>
          <a:xfrm>
            <a:off x="3254783" y="2187446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4" name="テキスト ボックス 135">
            <a:extLst>
              <a:ext uri="{FF2B5EF4-FFF2-40B4-BE49-F238E27FC236}">
                <a16:creationId xmlns:a16="http://schemas.microsoft.com/office/drawing/2014/main" id="{AD59F67D-B87A-50B3-F6DC-616009103887}"/>
              </a:ext>
            </a:extLst>
          </p:cNvPr>
          <p:cNvSpPr txBox="1"/>
          <p:nvPr/>
        </p:nvSpPr>
        <p:spPr>
          <a:xfrm>
            <a:off x="3935283" y="2190583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5" name="テキスト ボックス 285">
            <a:extLst>
              <a:ext uri="{FF2B5EF4-FFF2-40B4-BE49-F238E27FC236}">
                <a16:creationId xmlns:a16="http://schemas.microsoft.com/office/drawing/2014/main" id="{B2AC6BE1-7641-A5EC-03FA-AD9F92F55A02}"/>
              </a:ext>
            </a:extLst>
          </p:cNvPr>
          <p:cNvSpPr txBox="1"/>
          <p:nvPr/>
        </p:nvSpPr>
        <p:spPr>
          <a:xfrm>
            <a:off x="3676213" y="2224821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6" name="テキスト ボックス 285">
            <a:extLst>
              <a:ext uri="{FF2B5EF4-FFF2-40B4-BE49-F238E27FC236}">
                <a16:creationId xmlns:a16="http://schemas.microsoft.com/office/drawing/2014/main" id="{A31C3E06-C19F-EC87-D960-5B53FA7C1F4A}"/>
              </a:ext>
            </a:extLst>
          </p:cNvPr>
          <p:cNvSpPr txBox="1"/>
          <p:nvPr/>
        </p:nvSpPr>
        <p:spPr>
          <a:xfrm>
            <a:off x="4507634" y="2246280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7" name="テキスト ボックス 135">
            <a:extLst>
              <a:ext uri="{FF2B5EF4-FFF2-40B4-BE49-F238E27FC236}">
                <a16:creationId xmlns:a16="http://schemas.microsoft.com/office/drawing/2014/main" id="{0C4851BC-0BA5-8298-6CBF-611CE0BE56AF}"/>
              </a:ext>
            </a:extLst>
          </p:cNvPr>
          <p:cNvSpPr txBox="1"/>
          <p:nvPr/>
        </p:nvSpPr>
        <p:spPr>
          <a:xfrm>
            <a:off x="3315252" y="2317272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8" name="テキスト ボックス 285">
            <a:extLst>
              <a:ext uri="{FF2B5EF4-FFF2-40B4-BE49-F238E27FC236}">
                <a16:creationId xmlns:a16="http://schemas.microsoft.com/office/drawing/2014/main" id="{BF05BA24-3A5B-5B17-F3A8-500C6C2FA9D9}"/>
              </a:ext>
            </a:extLst>
          </p:cNvPr>
          <p:cNvSpPr txBox="1"/>
          <p:nvPr/>
        </p:nvSpPr>
        <p:spPr>
          <a:xfrm>
            <a:off x="3682024" y="2426455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9" name="テキスト ボックス 135">
            <a:extLst>
              <a:ext uri="{FF2B5EF4-FFF2-40B4-BE49-F238E27FC236}">
                <a16:creationId xmlns:a16="http://schemas.microsoft.com/office/drawing/2014/main" id="{CE6697AD-1D81-A686-E1AC-1AAF903EF6CF}"/>
              </a:ext>
            </a:extLst>
          </p:cNvPr>
          <p:cNvSpPr txBox="1"/>
          <p:nvPr/>
        </p:nvSpPr>
        <p:spPr>
          <a:xfrm>
            <a:off x="4115610" y="2383176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0" name="テキスト ボックス 285">
            <a:extLst>
              <a:ext uri="{FF2B5EF4-FFF2-40B4-BE49-F238E27FC236}">
                <a16:creationId xmlns:a16="http://schemas.microsoft.com/office/drawing/2014/main" id="{08B4FD71-D19E-B11D-E9DF-635B67AC7C2F}"/>
              </a:ext>
            </a:extLst>
          </p:cNvPr>
          <p:cNvSpPr txBox="1"/>
          <p:nvPr/>
        </p:nvSpPr>
        <p:spPr>
          <a:xfrm>
            <a:off x="4509934" y="2434406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67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81" name="Table 180">
            <a:extLst>
              <a:ext uri="{FF2B5EF4-FFF2-40B4-BE49-F238E27FC236}">
                <a16:creationId xmlns:a16="http://schemas.microsoft.com/office/drawing/2014/main" id="{221E8679-F0B0-9A1E-4448-51E40EFEC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498"/>
              </p:ext>
            </p:extLst>
          </p:nvPr>
        </p:nvGraphicFramePr>
        <p:xfrm>
          <a:off x="3308288" y="2614587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182" name="テキスト ボックス 285">
            <a:extLst>
              <a:ext uri="{FF2B5EF4-FFF2-40B4-BE49-F238E27FC236}">
                <a16:creationId xmlns:a16="http://schemas.microsoft.com/office/drawing/2014/main" id="{97AEFAA0-9767-1C43-0F74-80C477241C95}"/>
              </a:ext>
            </a:extLst>
          </p:cNvPr>
          <p:cNvSpPr txBox="1"/>
          <p:nvPr/>
        </p:nvSpPr>
        <p:spPr>
          <a:xfrm>
            <a:off x="4770756" y="2250217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3" name="テキスト ボックス 285">
            <a:extLst>
              <a:ext uri="{FF2B5EF4-FFF2-40B4-BE49-F238E27FC236}">
                <a16:creationId xmlns:a16="http://schemas.microsoft.com/office/drawing/2014/main" id="{863DD520-206A-05DD-4A8C-34066BC7C496}"/>
              </a:ext>
            </a:extLst>
          </p:cNvPr>
          <p:cNvSpPr txBox="1"/>
          <p:nvPr/>
        </p:nvSpPr>
        <p:spPr>
          <a:xfrm>
            <a:off x="4770756" y="2432737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4" name="テキスト ボックス 285">
            <a:extLst>
              <a:ext uri="{FF2B5EF4-FFF2-40B4-BE49-F238E27FC236}">
                <a16:creationId xmlns:a16="http://schemas.microsoft.com/office/drawing/2014/main" id="{886FB1C7-8674-53A2-E229-905768CB8F07}"/>
              </a:ext>
            </a:extLst>
          </p:cNvPr>
          <p:cNvSpPr txBox="1"/>
          <p:nvPr/>
        </p:nvSpPr>
        <p:spPr>
          <a:xfrm>
            <a:off x="3871526" y="2424704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5" name="正方形/長方形 40">
            <a:extLst>
              <a:ext uri="{FF2B5EF4-FFF2-40B4-BE49-F238E27FC236}">
                <a16:creationId xmlns:a16="http://schemas.microsoft.com/office/drawing/2014/main" id="{6A801B3B-3D41-80A8-9426-0F06527BA1CF}"/>
              </a:ext>
            </a:extLst>
          </p:cNvPr>
          <p:cNvSpPr/>
          <p:nvPr/>
        </p:nvSpPr>
        <p:spPr>
          <a:xfrm>
            <a:off x="650877" y="2777878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86" name="正方形/長方形 40">
            <a:extLst>
              <a:ext uri="{FF2B5EF4-FFF2-40B4-BE49-F238E27FC236}">
                <a16:creationId xmlns:a16="http://schemas.microsoft.com/office/drawing/2014/main" id="{DAE52CB2-9727-8ADA-2193-7B0B13A3B8A1}"/>
              </a:ext>
            </a:extLst>
          </p:cNvPr>
          <p:cNvSpPr/>
          <p:nvPr/>
        </p:nvSpPr>
        <p:spPr>
          <a:xfrm>
            <a:off x="3279719" y="2792889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87" name="รูปภาพ 3">
            <a:extLst>
              <a:ext uri="{FF2B5EF4-FFF2-40B4-BE49-F238E27FC236}">
                <a16:creationId xmlns:a16="http://schemas.microsoft.com/office/drawing/2014/main" id="{304A6447-DE41-6A76-EA24-52A56BD703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9" y="4167853"/>
            <a:ext cx="1716979" cy="2217799"/>
          </a:xfrm>
          <a:prstGeom prst="rect">
            <a:avLst/>
          </a:prstGeom>
        </p:spPr>
      </p:pic>
      <p:pic>
        <p:nvPicPr>
          <p:cNvPr id="188" name="図 119">
            <a:extLst>
              <a:ext uri="{FF2B5EF4-FFF2-40B4-BE49-F238E27FC236}">
                <a16:creationId xmlns:a16="http://schemas.microsoft.com/office/drawing/2014/main" id="{4FDB15C0-F347-8E75-5EDF-78073CA60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96" y="4287957"/>
            <a:ext cx="1182132" cy="177846"/>
          </a:xfrm>
          <a:prstGeom prst="rect">
            <a:avLst/>
          </a:prstGeom>
        </p:spPr>
      </p:pic>
      <p:sp>
        <p:nvSpPr>
          <p:cNvPr id="189" name="テキスト ボックス 120">
            <a:extLst>
              <a:ext uri="{FF2B5EF4-FFF2-40B4-BE49-F238E27FC236}">
                <a16:creationId xmlns:a16="http://schemas.microsoft.com/office/drawing/2014/main" id="{5139AEBC-374B-1070-8DC1-F25A32CC79E0}"/>
              </a:ext>
            </a:extLst>
          </p:cNvPr>
          <p:cNvSpPr txBox="1"/>
          <p:nvPr/>
        </p:nvSpPr>
        <p:spPr>
          <a:xfrm>
            <a:off x="629448" y="425609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90" name="図 124">
            <a:extLst>
              <a:ext uri="{FF2B5EF4-FFF2-40B4-BE49-F238E27FC236}">
                <a16:creationId xmlns:a16="http://schemas.microsoft.com/office/drawing/2014/main" id="{2D3271A0-B217-EBA0-31BB-61C2D5A02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52" y="4503401"/>
            <a:ext cx="1492073" cy="1579717"/>
          </a:xfrm>
          <a:prstGeom prst="rect">
            <a:avLst/>
          </a:prstGeom>
        </p:spPr>
      </p:pic>
      <p:sp>
        <p:nvSpPr>
          <p:cNvPr id="1044" name="テキスト ボックス 127">
            <a:extLst>
              <a:ext uri="{FF2B5EF4-FFF2-40B4-BE49-F238E27FC236}">
                <a16:creationId xmlns:a16="http://schemas.microsoft.com/office/drawing/2014/main" id="{2C6F234C-C1A2-E505-0AC0-04D328AF8EC6}"/>
              </a:ext>
            </a:extLst>
          </p:cNvPr>
          <p:cNvSpPr txBox="1"/>
          <p:nvPr/>
        </p:nvSpPr>
        <p:spPr>
          <a:xfrm>
            <a:off x="694838" y="611153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45" name="図 44">
            <a:extLst>
              <a:ext uri="{FF2B5EF4-FFF2-40B4-BE49-F238E27FC236}">
                <a16:creationId xmlns:a16="http://schemas.microsoft.com/office/drawing/2014/main" id="{29902C05-7183-0936-26A3-10A3ACEDB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683783" y="6124408"/>
            <a:ext cx="369329" cy="250725"/>
          </a:xfrm>
          <a:prstGeom prst="rect">
            <a:avLst/>
          </a:prstGeom>
        </p:spPr>
      </p:pic>
      <p:sp>
        <p:nvSpPr>
          <p:cNvPr id="1085" name="テキスト ボックス 135">
            <a:extLst>
              <a:ext uri="{FF2B5EF4-FFF2-40B4-BE49-F238E27FC236}">
                <a16:creationId xmlns:a16="http://schemas.microsoft.com/office/drawing/2014/main" id="{DF5FF3C6-8DB8-F0B8-94A9-161CDB1309C1}"/>
              </a:ext>
            </a:extLst>
          </p:cNvPr>
          <p:cNvSpPr txBox="1"/>
          <p:nvPr/>
        </p:nvSpPr>
        <p:spPr>
          <a:xfrm>
            <a:off x="587316" y="4468755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86" name="図 49">
            <a:extLst>
              <a:ext uri="{FF2B5EF4-FFF2-40B4-BE49-F238E27FC236}">
                <a16:creationId xmlns:a16="http://schemas.microsoft.com/office/drawing/2014/main" id="{6020DC27-E7D6-153C-F1C3-AD22B9000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72" y="6162548"/>
            <a:ext cx="266258" cy="135957"/>
          </a:xfrm>
          <a:prstGeom prst="rect">
            <a:avLst/>
          </a:prstGeom>
        </p:spPr>
      </p:pic>
      <p:sp>
        <p:nvSpPr>
          <p:cNvPr id="1087" name="テキスト ボックス 285">
            <a:extLst>
              <a:ext uri="{FF2B5EF4-FFF2-40B4-BE49-F238E27FC236}">
                <a16:creationId xmlns:a16="http://schemas.microsoft.com/office/drawing/2014/main" id="{40D3D78D-026F-1864-828A-97981DCF4080}"/>
              </a:ext>
            </a:extLst>
          </p:cNvPr>
          <p:cNvSpPr txBox="1"/>
          <p:nvPr/>
        </p:nvSpPr>
        <p:spPr>
          <a:xfrm>
            <a:off x="617445" y="6118759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2" name="テキスト ボックス 127">
            <a:extLst>
              <a:ext uri="{FF2B5EF4-FFF2-40B4-BE49-F238E27FC236}">
                <a16:creationId xmlns:a16="http://schemas.microsoft.com/office/drawing/2014/main" id="{23A952E9-537D-C02B-3AB6-4BF772D79BD9}"/>
              </a:ext>
            </a:extLst>
          </p:cNvPr>
          <p:cNvSpPr txBox="1"/>
          <p:nvPr/>
        </p:nvSpPr>
        <p:spPr>
          <a:xfrm>
            <a:off x="1886407" y="611221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4" name="図 340">
            <a:extLst>
              <a:ext uri="{FF2B5EF4-FFF2-40B4-BE49-F238E27FC236}">
                <a16:creationId xmlns:a16="http://schemas.microsoft.com/office/drawing/2014/main" id="{9BF224FA-FE8F-3CDC-8D24-0EE468827C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875352" y="6125094"/>
            <a:ext cx="369329" cy="250725"/>
          </a:xfrm>
          <a:prstGeom prst="rect">
            <a:avLst/>
          </a:prstGeom>
        </p:spPr>
      </p:pic>
      <p:pic>
        <p:nvPicPr>
          <p:cNvPr id="232" name="図 341">
            <a:extLst>
              <a:ext uri="{FF2B5EF4-FFF2-40B4-BE49-F238E27FC236}">
                <a16:creationId xmlns:a16="http://schemas.microsoft.com/office/drawing/2014/main" id="{6D0A8841-5EA7-4A3F-A8AC-CC683CACF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841" y="6163234"/>
            <a:ext cx="266258" cy="135957"/>
          </a:xfrm>
          <a:prstGeom prst="rect">
            <a:avLst/>
          </a:prstGeom>
        </p:spPr>
      </p:pic>
      <p:sp>
        <p:nvSpPr>
          <p:cNvPr id="233" name="テキスト ボックス 285">
            <a:extLst>
              <a:ext uri="{FF2B5EF4-FFF2-40B4-BE49-F238E27FC236}">
                <a16:creationId xmlns:a16="http://schemas.microsoft.com/office/drawing/2014/main" id="{60741A13-F125-544B-9AED-78EB3AD1BD49}"/>
              </a:ext>
            </a:extLst>
          </p:cNvPr>
          <p:cNvSpPr txBox="1"/>
          <p:nvPr/>
        </p:nvSpPr>
        <p:spPr>
          <a:xfrm>
            <a:off x="1809014" y="611944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4" name="テキスト ボックス 127">
            <a:extLst>
              <a:ext uri="{FF2B5EF4-FFF2-40B4-BE49-F238E27FC236}">
                <a16:creationId xmlns:a16="http://schemas.microsoft.com/office/drawing/2014/main" id="{8A5B42F8-4DC6-2D8F-3127-23CF8DD650E9}"/>
              </a:ext>
            </a:extLst>
          </p:cNvPr>
          <p:cNvSpPr txBox="1"/>
          <p:nvPr/>
        </p:nvSpPr>
        <p:spPr>
          <a:xfrm>
            <a:off x="1493903" y="611274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5" name="図 46">
            <a:extLst>
              <a:ext uri="{FF2B5EF4-FFF2-40B4-BE49-F238E27FC236}">
                <a16:creationId xmlns:a16="http://schemas.microsoft.com/office/drawing/2014/main" id="{004CDE8F-5D91-E896-7F5F-C5F3DADD51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482848" y="6125618"/>
            <a:ext cx="369329" cy="250725"/>
          </a:xfrm>
          <a:prstGeom prst="rect">
            <a:avLst/>
          </a:prstGeom>
        </p:spPr>
      </p:pic>
      <p:pic>
        <p:nvPicPr>
          <p:cNvPr id="236" name="図 47">
            <a:extLst>
              <a:ext uri="{FF2B5EF4-FFF2-40B4-BE49-F238E27FC236}">
                <a16:creationId xmlns:a16="http://schemas.microsoft.com/office/drawing/2014/main" id="{B003FBB8-9CC7-7E70-EF5E-F9F98CA55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337" y="6163758"/>
            <a:ext cx="266258" cy="135957"/>
          </a:xfrm>
          <a:prstGeom prst="rect">
            <a:avLst/>
          </a:prstGeom>
        </p:spPr>
      </p:pic>
      <p:sp>
        <p:nvSpPr>
          <p:cNvPr id="237" name="テキスト ボックス 285">
            <a:extLst>
              <a:ext uri="{FF2B5EF4-FFF2-40B4-BE49-F238E27FC236}">
                <a16:creationId xmlns:a16="http://schemas.microsoft.com/office/drawing/2014/main" id="{5FC2EC4C-F820-2447-E86E-AB4728DB40A0}"/>
              </a:ext>
            </a:extLst>
          </p:cNvPr>
          <p:cNvSpPr txBox="1"/>
          <p:nvPr/>
        </p:nvSpPr>
        <p:spPr>
          <a:xfrm>
            <a:off x="1416510" y="611996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8" name="テキスト ボックス 127">
            <a:extLst>
              <a:ext uri="{FF2B5EF4-FFF2-40B4-BE49-F238E27FC236}">
                <a16:creationId xmlns:a16="http://schemas.microsoft.com/office/drawing/2014/main" id="{012E4D4D-3AE4-7052-75DE-4D021D1DC5A0}"/>
              </a:ext>
            </a:extLst>
          </p:cNvPr>
          <p:cNvSpPr txBox="1"/>
          <p:nvPr/>
        </p:nvSpPr>
        <p:spPr>
          <a:xfrm>
            <a:off x="1101014" y="610948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39" name="図 64">
            <a:extLst>
              <a:ext uri="{FF2B5EF4-FFF2-40B4-BE49-F238E27FC236}">
                <a16:creationId xmlns:a16="http://schemas.microsoft.com/office/drawing/2014/main" id="{9F6E28EB-7054-0C25-B79A-13FEAD6C2D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089959" y="6122361"/>
            <a:ext cx="369329" cy="250725"/>
          </a:xfrm>
          <a:prstGeom prst="rect">
            <a:avLst/>
          </a:prstGeom>
        </p:spPr>
      </p:pic>
      <p:pic>
        <p:nvPicPr>
          <p:cNvPr id="240" name="図 65">
            <a:extLst>
              <a:ext uri="{FF2B5EF4-FFF2-40B4-BE49-F238E27FC236}">
                <a16:creationId xmlns:a16="http://schemas.microsoft.com/office/drawing/2014/main" id="{70C4C456-BF7D-1B60-0BED-3159291298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448" y="6160501"/>
            <a:ext cx="266258" cy="135957"/>
          </a:xfrm>
          <a:prstGeom prst="rect">
            <a:avLst/>
          </a:prstGeom>
        </p:spPr>
      </p:pic>
      <p:sp>
        <p:nvSpPr>
          <p:cNvPr id="241" name="テキスト ボックス 285">
            <a:extLst>
              <a:ext uri="{FF2B5EF4-FFF2-40B4-BE49-F238E27FC236}">
                <a16:creationId xmlns:a16="http://schemas.microsoft.com/office/drawing/2014/main" id="{4B3EB5EB-B094-5E66-D16B-60361469C47D}"/>
              </a:ext>
            </a:extLst>
          </p:cNvPr>
          <p:cNvSpPr txBox="1"/>
          <p:nvPr/>
        </p:nvSpPr>
        <p:spPr>
          <a:xfrm>
            <a:off x="1023621" y="611671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2" name="テキスト ボックス 135">
            <a:extLst>
              <a:ext uri="{FF2B5EF4-FFF2-40B4-BE49-F238E27FC236}">
                <a16:creationId xmlns:a16="http://schemas.microsoft.com/office/drawing/2014/main" id="{35C7A5A6-61F8-C466-379D-7149174DC894}"/>
              </a:ext>
            </a:extLst>
          </p:cNvPr>
          <p:cNvSpPr txBox="1"/>
          <p:nvPr/>
        </p:nvSpPr>
        <p:spPr>
          <a:xfrm>
            <a:off x="584958" y="463240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3" name="テキスト ボックス 285">
            <a:extLst>
              <a:ext uri="{FF2B5EF4-FFF2-40B4-BE49-F238E27FC236}">
                <a16:creationId xmlns:a16="http://schemas.microsoft.com/office/drawing/2014/main" id="{2A3461B0-547D-7CED-B912-15328CAB12D1}"/>
              </a:ext>
            </a:extLst>
          </p:cNvPr>
          <p:cNvSpPr txBox="1"/>
          <p:nvPr/>
        </p:nvSpPr>
        <p:spPr>
          <a:xfrm>
            <a:off x="959091" y="4642377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4" name="テキスト ボックス 135">
            <a:extLst>
              <a:ext uri="{FF2B5EF4-FFF2-40B4-BE49-F238E27FC236}">
                <a16:creationId xmlns:a16="http://schemas.microsoft.com/office/drawing/2014/main" id="{579392A4-7FF3-E4AB-BA2F-9C434452D702}"/>
              </a:ext>
            </a:extLst>
          </p:cNvPr>
          <p:cNvSpPr txBox="1"/>
          <p:nvPr/>
        </p:nvSpPr>
        <p:spPr>
          <a:xfrm>
            <a:off x="1660466" y="4632400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5" name="テキスト ボックス 285">
            <a:extLst>
              <a:ext uri="{FF2B5EF4-FFF2-40B4-BE49-F238E27FC236}">
                <a16:creationId xmlns:a16="http://schemas.microsoft.com/office/drawing/2014/main" id="{62A0BDA1-C068-0E89-6B42-B980688C6B2B}"/>
              </a:ext>
            </a:extLst>
          </p:cNvPr>
          <p:cNvSpPr txBox="1"/>
          <p:nvPr/>
        </p:nvSpPr>
        <p:spPr>
          <a:xfrm>
            <a:off x="2079200" y="4644036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6" name="テキスト ボックス 135">
            <a:extLst>
              <a:ext uri="{FF2B5EF4-FFF2-40B4-BE49-F238E27FC236}">
                <a16:creationId xmlns:a16="http://schemas.microsoft.com/office/drawing/2014/main" id="{489B2CF3-2DB0-A6BA-EF00-463C293F7A1A}"/>
              </a:ext>
            </a:extLst>
          </p:cNvPr>
          <p:cNvSpPr txBox="1"/>
          <p:nvPr/>
        </p:nvSpPr>
        <p:spPr>
          <a:xfrm>
            <a:off x="614881" y="4767682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7" name="テキスト ボックス 135">
            <a:extLst>
              <a:ext uri="{FF2B5EF4-FFF2-40B4-BE49-F238E27FC236}">
                <a16:creationId xmlns:a16="http://schemas.microsoft.com/office/drawing/2014/main" id="{B0DC4AB0-B6CC-6514-DDB6-8538534F904D}"/>
              </a:ext>
            </a:extLst>
          </p:cNvPr>
          <p:cNvSpPr txBox="1"/>
          <p:nvPr/>
        </p:nvSpPr>
        <p:spPr>
          <a:xfrm>
            <a:off x="1295381" y="4770819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8" name="テキスト ボックス 285">
            <a:extLst>
              <a:ext uri="{FF2B5EF4-FFF2-40B4-BE49-F238E27FC236}">
                <a16:creationId xmlns:a16="http://schemas.microsoft.com/office/drawing/2014/main" id="{289B1F91-5AEE-BBFC-93A8-251657AC7207}"/>
              </a:ext>
            </a:extLst>
          </p:cNvPr>
          <p:cNvSpPr txBox="1"/>
          <p:nvPr/>
        </p:nvSpPr>
        <p:spPr>
          <a:xfrm>
            <a:off x="1036311" y="4805057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9" name="テキスト ボックス 285">
            <a:extLst>
              <a:ext uri="{FF2B5EF4-FFF2-40B4-BE49-F238E27FC236}">
                <a16:creationId xmlns:a16="http://schemas.microsoft.com/office/drawing/2014/main" id="{CCB2102A-A2B0-71E9-CB92-349290D8F97E}"/>
              </a:ext>
            </a:extLst>
          </p:cNvPr>
          <p:cNvSpPr txBox="1"/>
          <p:nvPr/>
        </p:nvSpPr>
        <p:spPr>
          <a:xfrm>
            <a:off x="1867732" y="4826516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0" name="テキスト ボックス 135">
            <a:extLst>
              <a:ext uri="{FF2B5EF4-FFF2-40B4-BE49-F238E27FC236}">
                <a16:creationId xmlns:a16="http://schemas.microsoft.com/office/drawing/2014/main" id="{515FFE81-A3F4-475C-1117-9278E645562B}"/>
              </a:ext>
            </a:extLst>
          </p:cNvPr>
          <p:cNvSpPr txBox="1"/>
          <p:nvPr/>
        </p:nvSpPr>
        <p:spPr>
          <a:xfrm>
            <a:off x="675350" y="4897508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1" name="テキスト ボックス 285">
            <a:extLst>
              <a:ext uri="{FF2B5EF4-FFF2-40B4-BE49-F238E27FC236}">
                <a16:creationId xmlns:a16="http://schemas.microsoft.com/office/drawing/2014/main" id="{F167D980-8229-79ED-B672-B57C4B600079}"/>
              </a:ext>
            </a:extLst>
          </p:cNvPr>
          <p:cNvSpPr txBox="1"/>
          <p:nvPr/>
        </p:nvSpPr>
        <p:spPr>
          <a:xfrm>
            <a:off x="1042122" y="5006691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2" name="テキスト ボックス 135">
            <a:extLst>
              <a:ext uri="{FF2B5EF4-FFF2-40B4-BE49-F238E27FC236}">
                <a16:creationId xmlns:a16="http://schemas.microsoft.com/office/drawing/2014/main" id="{290002C0-3DE4-8509-8660-426324B3EFE2}"/>
              </a:ext>
            </a:extLst>
          </p:cNvPr>
          <p:cNvSpPr txBox="1"/>
          <p:nvPr/>
        </p:nvSpPr>
        <p:spPr>
          <a:xfrm>
            <a:off x="1475708" y="4963412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3" name="テキスト ボックス 285">
            <a:extLst>
              <a:ext uri="{FF2B5EF4-FFF2-40B4-BE49-F238E27FC236}">
                <a16:creationId xmlns:a16="http://schemas.microsoft.com/office/drawing/2014/main" id="{360DD749-01B2-85A0-EB91-7C24AA1EA03E}"/>
              </a:ext>
            </a:extLst>
          </p:cNvPr>
          <p:cNvSpPr txBox="1"/>
          <p:nvPr/>
        </p:nvSpPr>
        <p:spPr>
          <a:xfrm>
            <a:off x="1870032" y="5014642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230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54" name="Table 253">
            <a:extLst>
              <a:ext uri="{FF2B5EF4-FFF2-40B4-BE49-F238E27FC236}">
                <a16:creationId xmlns:a16="http://schemas.microsoft.com/office/drawing/2014/main" id="{E930C83C-FBD2-CD10-DB16-031FBF1CB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78497"/>
              </p:ext>
            </p:extLst>
          </p:nvPr>
        </p:nvGraphicFramePr>
        <p:xfrm>
          <a:off x="668386" y="5194823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55" name="テキスト ボックス 285">
            <a:extLst>
              <a:ext uri="{FF2B5EF4-FFF2-40B4-BE49-F238E27FC236}">
                <a16:creationId xmlns:a16="http://schemas.microsoft.com/office/drawing/2014/main" id="{FEF43F3B-3B44-F636-E482-3797196F1EF7}"/>
              </a:ext>
            </a:extLst>
          </p:cNvPr>
          <p:cNvSpPr txBox="1"/>
          <p:nvPr/>
        </p:nvSpPr>
        <p:spPr>
          <a:xfrm>
            <a:off x="2130854" y="483045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1" name="テキスト ボックス 285">
            <a:extLst>
              <a:ext uri="{FF2B5EF4-FFF2-40B4-BE49-F238E27FC236}">
                <a16:creationId xmlns:a16="http://schemas.microsoft.com/office/drawing/2014/main" id="{3098964B-93AE-A9CC-7491-D8F1E10E4A03}"/>
              </a:ext>
            </a:extLst>
          </p:cNvPr>
          <p:cNvSpPr txBox="1"/>
          <p:nvPr/>
        </p:nvSpPr>
        <p:spPr>
          <a:xfrm>
            <a:off x="2130854" y="501297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2" name="テキスト ボックス 285">
            <a:extLst>
              <a:ext uri="{FF2B5EF4-FFF2-40B4-BE49-F238E27FC236}">
                <a16:creationId xmlns:a16="http://schemas.microsoft.com/office/drawing/2014/main" id="{B6E99E99-CFD4-E9EA-DE0B-E9F421A33D7F}"/>
              </a:ext>
            </a:extLst>
          </p:cNvPr>
          <p:cNvSpPr txBox="1"/>
          <p:nvPr/>
        </p:nvSpPr>
        <p:spPr>
          <a:xfrm>
            <a:off x="1231624" y="5004940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23" name="正方形/長方形 40">
            <a:extLst>
              <a:ext uri="{FF2B5EF4-FFF2-40B4-BE49-F238E27FC236}">
                <a16:creationId xmlns:a16="http://schemas.microsoft.com/office/drawing/2014/main" id="{B380449E-5E24-9B6E-8458-15B11316C51A}"/>
              </a:ext>
            </a:extLst>
          </p:cNvPr>
          <p:cNvSpPr/>
          <p:nvPr/>
        </p:nvSpPr>
        <p:spPr>
          <a:xfrm>
            <a:off x="641696" y="5536616"/>
            <a:ext cx="1704413" cy="2064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24" name="รูปภาพ 3">
            <a:extLst>
              <a:ext uri="{FF2B5EF4-FFF2-40B4-BE49-F238E27FC236}">
                <a16:creationId xmlns:a16="http://schemas.microsoft.com/office/drawing/2014/main" id="{30EA3798-17C3-10D4-3432-78B599F056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97" y="4158436"/>
            <a:ext cx="1716979" cy="2217799"/>
          </a:xfrm>
          <a:prstGeom prst="rect">
            <a:avLst/>
          </a:prstGeom>
        </p:spPr>
      </p:pic>
      <p:pic>
        <p:nvPicPr>
          <p:cNvPr id="1125" name="図 119">
            <a:extLst>
              <a:ext uri="{FF2B5EF4-FFF2-40B4-BE49-F238E27FC236}">
                <a16:creationId xmlns:a16="http://schemas.microsoft.com/office/drawing/2014/main" id="{5B044C09-196B-6359-A9DE-E2EE881E6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344" y="4278540"/>
            <a:ext cx="1182132" cy="177846"/>
          </a:xfrm>
          <a:prstGeom prst="rect">
            <a:avLst/>
          </a:prstGeom>
        </p:spPr>
      </p:pic>
      <p:sp>
        <p:nvSpPr>
          <p:cNvPr id="1126" name="テキスト ボックス 120">
            <a:extLst>
              <a:ext uri="{FF2B5EF4-FFF2-40B4-BE49-F238E27FC236}">
                <a16:creationId xmlns:a16="http://schemas.microsoft.com/office/drawing/2014/main" id="{16842027-F8BE-A1DE-89EE-47DA955B8CA7}"/>
              </a:ext>
            </a:extLst>
          </p:cNvPr>
          <p:cNvSpPr txBox="1"/>
          <p:nvPr/>
        </p:nvSpPr>
        <p:spPr>
          <a:xfrm>
            <a:off x="3263596" y="4246677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1127" name="図 124">
            <a:extLst>
              <a:ext uri="{FF2B5EF4-FFF2-40B4-BE49-F238E27FC236}">
                <a16:creationId xmlns:a16="http://schemas.microsoft.com/office/drawing/2014/main" id="{45578CA2-0306-0BAA-93AF-F0FBC581F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200" y="4493984"/>
            <a:ext cx="1492073" cy="1579717"/>
          </a:xfrm>
          <a:prstGeom prst="rect">
            <a:avLst/>
          </a:prstGeom>
        </p:spPr>
      </p:pic>
      <p:sp>
        <p:nvSpPr>
          <p:cNvPr id="1128" name="テキスト ボックス 127">
            <a:extLst>
              <a:ext uri="{FF2B5EF4-FFF2-40B4-BE49-F238E27FC236}">
                <a16:creationId xmlns:a16="http://schemas.microsoft.com/office/drawing/2014/main" id="{D17D985F-2104-684E-36FC-696983E63398}"/>
              </a:ext>
            </a:extLst>
          </p:cNvPr>
          <p:cNvSpPr txBox="1"/>
          <p:nvPr/>
        </p:nvSpPr>
        <p:spPr>
          <a:xfrm>
            <a:off x="3328986" y="610211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29" name="図 44">
            <a:extLst>
              <a:ext uri="{FF2B5EF4-FFF2-40B4-BE49-F238E27FC236}">
                <a16:creationId xmlns:a16="http://schemas.microsoft.com/office/drawing/2014/main" id="{9E110FD5-80BD-57ED-D667-6CC7D5ADBB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317931" y="6114991"/>
            <a:ext cx="369329" cy="250725"/>
          </a:xfrm>
          <a:prstGeom prst="rect">
            <a:avLst/>
          </a:prstGeom>
        </p:spPr>
      </p:pic>
      <p:sp>
        <p:nvSpPr>
          <p:cNvPr id="1130" name="テキスト ボックス 135">
            <a:extLst>
              <a:ext uri="{FF2B5EF4-FFF2-40B4-BE49-F238E27FC236}">
                <a16:creationId xmlns:a16="http://schemas.microsoft.com/office/drawing/2014/main" id="{1555B559-92EC-9CAD-2CE2-EB40DF9AEE96}"/>
              </a:ext>
            </a:extLst>
          </p:cNvPr>
          <p:cNvSpPr txBox="1"/>
          <p:nvPr/>
        </p:nvSpPr>
        <p:spPr>
          <a:xfrm>
            <a:off x="3221464" y="4459338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31" name="図 49">
            <a:extLst>
              <a:ext uri="{FF2B5EF4-FFF2-40B4-BE49-F238E27FC236}">
                <a16:creationId xmlns:a16="http://schemas.microsoft.com/office/drawing/2014/main" id="{AAB3C0CF-AD81-166E-B2D6-26F222283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420" y="6153131"/>
            <a:ext cx="266258" cy="135957"/>
          </a:xfrm>
          <a:prstGeom prst="rect">
            <a:avLst/>
          </a:prstGeom>
        </p:spPr>
      </p:pic>
      <p:sp>
        <p:nvSpPr>
          <p:cNvPr id="1132" name="テキスト ボックス 285">
            <a:extLst>
              <a:ext uri="{FF2B5EF4-FFF2-40B4-BE49-F238E27FC236}">
                <a16:creationId xmlns:a16="http://schemas.microsoft.com/office/drawing/2014/main" id="{F7E2E13D-8A42-5D8E-BD94-B9598C26290B}"/>
              </a:ext>
            </a:extLst>
          </p:cNvPr>
          <p:cNvSpPr txBox="1"/>
          <p:nvPr/>
        </p:nvSpPr>
        <p:spPr>
          <a:xfrm>
            <a:off x="3251593" y="6109342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3" name="テキスト ボックス 127">
            <a:extLst>
              <a:ext uri="{FF2B5EF4-FFF2-40B4-BE49-F238E27FC236}">
                <a16:creationId xmlns:a16="http://schemas.microsoft.com/office/drawing/2014/main" id="{B405B6C9-36A2-93D4-79FA-E44321275A1C}"/>
              </a:ext>
            </a:extLst>
          </p:cNvPr>
          <p:cNvSpPr txBox="1"/>
          <p:nvPr/>
        </p:nvSpPr>
        <p:spPr>
          <a:xfrm>
            <a:off x="4520555" y="6102800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34" name="図 340">
            <a:extLst>
              <a:ext uri="{FF2B5EF4-FFF2-40B4-BE49-F238E27FC236}">
                <a16:creationId xmlns:a16="http://schemas.microsoft.com/office/drawing/2014/main" id="{F8CC7074-B26D-812A-5378-A0021544D8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509500" y="6115677"/>
            <a:ext cx="369329" cy="250725"/>
          </a:xfrm>
          <a:prstGeom prst="rect">
            <a:avLst/>
          </a:prstGeom>
        </p:spPr>
      </p:pic>
      <p:pic>
        <p:nvPicPr>
          <p:cNvPr id="1135" name="図 341">
            <a:extLst>
              <a:ext uri="{FF2B5EF4-FFF2-40B4-BE49-F238E27FC236}">
                <a16:creationId xmlns:a16="http://schemas.microsoft.com/office/drawing/2014/main" id="{FD4D041E-DBFF-A9C1-09D7-AF21FDB21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989" y="6153817"/>
            <a:ext cx="266258" cy="135957"/>
          </a:xfrm>
          <a:prstGeom prst="rect">
            <a:avLst/>
          </a:prstGeom>
        </p:spPr>
      </p:pic>
      <p:sp>
        <p:nvSpPr>
          <p:cNvPr id="1136" name="テキスト ボックス 285">
            <a:extLst>
              <a:ext uri="{FF2B5EF4-FFF2-40B4-BE49-F238E27FC236}">
                <a16:creationId xmlns:a16="http://schemas.microsoft.com/office/drawing/2014/main" id="{85A2E89B-527E-10DA-66CA-00241714F857}"/>
              </a:ext>
            </a:extLst>
          </p:cNvPr>
          <p:cNvSpPr txBox="1"/>
          <p:nvPr/>
        </p:nvSpPr>
        <p:spPr>
          <a:xfrm>
            <a:off x="4443162" y="6110028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37" name="テキスト ボックス 127">
            <a:extLst>
              <a:ext uri="{FF2B5EF4-FFF2-40B4-BE49-F238E27FC236}">
                <a16:creationId xmlns:a16="http://schemas.microsoft.com/office/drawing/2014/main" id="{25433127-CEC3-6227-6EF1-7619D8E44240}"/>
              </a:ext>
            </a:extLst>
          </p:cNvPr>
          <p:cNvSpPr txBox="1"/>
          <p:nvPr/>
        </p:nvSpPr>
        <p:spPr>
          <a:xfrm>
            <a:off x="4128051" y="6103324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38" name="図 46">
            <a:extLst>
              <a:ext uri="{FF2B5EF4-FFF2-40B4-BE49-F238E27FC236}">
                <a16:creationId xmlns:a16="http://schemas.microsoft.com/office/drawing/2014/main" id="{C12AF311-ECB6-566C-8B85-BF91469B4C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4116996" y="6116201"/>
            <a:ext cx="369329" cy="250725"/>
          </a:xfrm>
          <a:prstGeom prst="rect">
            <a:avLst/>
          </a:prstGeom>
        </p:spPr>
      </p:pic>
      <p:pic>
        <p:nvPicPr>
          <p:cNvPr id="1139" name="図 47">
            <a:extLst>
              <a:ext uri="{FF2B5EF4-FFF2-40B4-BE49-F238E27FC236}">
                <a16:creationId xmlns:a16="http://schemas.microsoft.com/office/drawing/2014/main" id="{1CC01623-8AB5-CCDA-66B6-B03216A36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485" y="6154341"/>
            <a:ext cx="266258" cy="135957"/>
          </a:xfrm>
          <a:prstGeom prst="rect">
            <a:avLst/>
          </a:prstGeom>
        </p:spPr>
      </p:pic>
      <p:sp>
        <p:nvSpPr>
          <p:cNvPr id="1140" name="テキスト ボックス 285">
            <a:extLst>
              <a:ext uri="{FF2B5EF4-FFF2-40B4-BE49-F238E27FC236}">
                <a16:creationId xmlns:a16="http://schemas.microsoft.com/office/drawing/2014/main" id="{6C4710FA-E740-B30A-A777-6DD27E54DC5C}"/>
              </a:ext>
            </a:extLst>
          </p:cNvPr>
          <p:cNvSpPr txBox="1"/>
          <p:nvPr/>
        </p:nvSpPr>
        <p:spPr>
          <a:xfrm>
            <a:off x="4050658" y="6110552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1" name="テキスト ボックス 127">
            <a:extLst>
              <a:ext uri="{FF2B5EF4-FFF2-40B4-BE49-F238E27FC236}">
                <a16:creationId xmlns:a16="http://schemas.microsoft.com/office/drawing/2014/main" id="{90472BCB-DE57-F216-5154-1322B987B523}"/>
              </a:ext>
            </a:extLst>
          </p:cNvPr>
          <p:cNvSpPr txBox="1"/>
          <p:nvPr/>
        </p:nvSpPr>
        <p:spPr>
          <a:xfrm>
            <a:off x="3735162" y="6100067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42" name="図 64">
            <a:extLst>
              <a:ext uri="{FF2B5EF4-FFF2-40B4-BE49-F238E27FC236}">
                <a16:creationId xmlns:a16="http://schemas.microsoft.com/office/drawing/2014/main" id="{4363E907-00A2-DBA3-EC46-299F82D889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3724107" y="6112944"/>
            <a:ext cx="369329" cy="250725"/>
          </a:xfrm>
          <a:prstGeom prst="rect">
            <a:avLst/>
          </a:prstGeom>
        </p:spPr>
      </p:pic>
      <p:pic>
        <p:nvPicPr>
          <p:cNvPr id="1143" name="図 65">
            <a:extLst>
              <a:ext uri="{FF2B5EF4-FFF2-40B4-BE49-F238E27FC236}">
                <a16:creationId xmlns:a16="http://schemas.microsoft.com/office/drawing/2014/main" id="{AA6929DF-9ED0-1404-2A4C-BA2397C55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96" y="6151084"/>
            <a:ext cx="266258" cy="135957"/>
          </a:xfrm>
          <a:prstGeom prst="rect">
            <a:avLst/>
          </a:prstGeom>
        </p:spPr>
      </p:pic>
      <p:sp>
        <p:nvSpPr>
          <p:cNvPr id="1144" name="テキスト ボックス 285">
            <a:extLst>
              <a:ext uri="{FF2B5EF4-FFF2-40B4-BE49-F238E27FC236}">
                <a16:creationId xmlns:a16="http://schemas.microsoft.com/office/drawing/2014/main" id="{7D802345-4C96-D5C7-DBCF-5398EE467AC0}"/>
              </a:ext>
            </a:extLst>
          </p:cNvPr>
          <p:cNvSpPr txBox="1"/>
          <p:nvPr/>
        </p:nvSpPr>
        <p:spPr>
          <a:xfrm>
            <a:off x="3657769" y="6107295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5" name="テキスト ボックス 135">
            <a:extLst>
              <a:ext uri="{FF2B5EF4-FFF2-40B4-BE49-F238E27FC236}">
                <a16:creationId xmlns:a16="http://schemas.microsoft.com/office/drawing/2014/main" id="{B686AE5C-4609-91DB-8AC1-6DEEF9F77F65}"/>
              </a:ext>
            </a:extLst>
          </p:cNvPr>
          <p:cNvSpPr txBox="1"/>
          <p:nvPr/>
        </p:nvSpPr>
        <p:spPr>
          <a:xfrm>
            <a:off x="3219106" y="462298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6" name="テキスト ボックス 285">
            <a:extLst>
              <a:ext uri="{FF2B5EF4-FFF2-40B4-BE49-F238E27FC236}">
                <a16:creationId xmlns:a16="http://schemas.microsoft.com/office/drawing/2014/main" id="{3D9F67EB-3EE5-4B96-768A-010AC3089C49}"/>
              </a:ext>
            </a:extLst>
          </p:cNvPr>
          <p:cNvSpPr txBox="1"/>
          <p:nvPr/>
        </p:nvSpPr>
        <p:spPr>
          <a:xfrm>
            <a:off x="3593239" y="4632960"/>
            <a:ext cx="747137" cy="144305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37A-33S-5122-01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7" name="テキスト ボックス 135">
            <a:extLst>
              <a:ext uri="{FF2B5EF4-FFF2-40B4-BE49-F238E27FC236}">
                <a16:creationId xmlns:a16="http://schemas.microsoft.com/office/drawing/2014/main" id="{29142FE8-2A01-2A07-9637-0F11D64D8729}"/>
              </a:ext>
            </a:extLst>
          </p:cNvPr>
          <p:cNvSpPr txBox="1"/>
          <p:nvPr/>
        </p:nvSpPr>
        <p:spPr>
          <a:xfrm>
            <a:off x="4294614" y="4622983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Case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8" name="テキスト ボックス 285">
            <a:extLst>
              <a:ext uri="{FF2B5EF4-FFF2-40B4-BE49-F238E27FC236}">
                <a16:creationId xmlns:a16="http://schemas.microsoft.com/office/drawing/2014/main" id="{A9A2D12E-1461-7F42-DC5F-15EE269EB91F}"/>
              </a:ext>
            </a:extLst>
          </p:cNvPr>
          <p:cNvSpPr txBox="1"/>
          <p:nvPr/>
        </p:nvSpPr>
        <p:spPr>
          <a:xfrm>
            <a:off x="4713348" y="4634619"/>
            <a:ext cx="208512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49" name="テキスト ボックス 135">
            <a:extLst>
              <a:ext uri="{FF2B5EF4-FFF2-40B4-BE49-F238E27FC236}">
                <a16:creationId xmlns:a16="http://schemas.microsoft.com/office/drawing/2014/main" id="{27D69AAB-877A-F94A-BBBC-B3A8B976CA34}"/>
              </a:ext>
            </a:extLst>
          </p:cNvPr>
          <p:cNvSpPr txBox="1"/>
          <p:nvPr/>
        </p:nvSpPr>
        <p:spPr>
          <a:xfrm>
            <a:off x="3249029" y="4758265"/>
            <a:ext cx="45398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0" name="テキスト ボックス 135">
            <a:extLst>
              <a:ext uri="{FF2B5EF4-FFF2-40B4-BE49-F238E27FC236}">
                <a16:creationId xmlns:a16="http://schemas.microsoft.com/office/drawing/2014/main" id="{979B599C-174B-3337-3A73-2ACAFFF339CD}"/>
              </a:ext>
            </a:extLst>
          </p:cNvPr>
          <p:cNvSpPr txBox="1"/>
          <p:nvPr/>
        </p:nvSpPr>
        <p:spPr>
          <a:xfrm>
            <a:off x="3929529" y="4761402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Seq no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1" name="テキスト ボックス 285">
            <a:extLst>
              <a:ext uri="{FF2B5EF4-FFF2-40B4-BE49-F238E27FC236}">
                <a16:creationId xmlns:a16="http://schemas.microsoft.com/office/drawing/2014/main" id="{3354C55F-B418-C746-E6BF-CB0AA24B7E91}"/>
              </a:ext>
            </a:extLst>
          </p:cNvPr>
          <p:cNvSpPr txBox="1"/>
          <p:nvPr/>
        </p:nvSpPr>
        <p:spPr>
          <a:xfrm>
            <a:off x="3670459" y="4795640"/>
            <a:ext cx="253003" cy="144305"/>
          </a:xfrm>
          <a:prstGeom prst="rect">
            <a:avLst/>
          </a:prstGeom>
          <a:solidFill>
            <a:srgbClr val="3BED5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311F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6" name="テキスト ボックス 285">
            <a:extLst>
              <a:ext uri="{FF2B5EF4-FFF2-40B4-BE49-F238E27FC236}">
                <a16:creationId xmlns:a16="http://schemas.microsoft.com/office/drawing/2014/main" id="{A3A04B78-B97E-DF4B-DF4D-02130292FC6C}"/>
              </a:ext>
            </a:extLst>
          </p:cNvPr>
          <p:cNvSpPr txBox="1"/>
          <p:nvPr/>
        </p:nvSpPr>
        <p:spPr>
          <a:xfrm>
            <a:off x="4501880" y="4817099"/>
            <a:ext cx="2344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7" name="テキスト ボックス 135">
            <a:extLst>
              <a:ext uri="{FF2B5EF4-FFF2-40B4-BE49-F238E27FC236}">
                <a16:creationId xmlns:a16="http://schemas.microsoft.com/office/drawing/2014/main" id="{7BA384EC-A7BB-111A-4A73-6857FC85A854}"/>
              </a:ext>
            </a:extLst>
          </p:cNvPr>
          <p:cNvSpPr txBox="1"/>
          <p:nvPr/>
        </p:nvSpPr>
        <p:spPr>
          <a:xfrm>
            <a:off x="3309498" y="4888091"/>
            <a:ext cx="557008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Packing</a:t>
            </a:r>
          </a:p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8" name="テキスト ボックス 285">
            <a:extLst>
              <a:ext uri="{FF2B5EF4-FFF2-40B4-BE49-F238E27FC236}">
                <a16:creationId xmlns:a16="http://schemas.microsoft.com/office/drawing/2014/main" id="{00947CAD-7FDE-7674-9AA4-05CA113946FF}"/>
              </a:ext>
            </a:extLst>
          </p:cNvPr>
          <p:cNvSpPr txBox="1"/>
          <p:nvPr/>
        </p:nvSpPr>
        <p:spPr>
          <a:xfrm>
            <a:off x="3676270" y="4997274"/>
            <a:ext cx="178367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9" name="テキスト ボックス 135">
            <a:extLst>
              <a:ext uri="{FF2B5EF4-FFF2-40B4-BE49-F238E27FC236}">
                <a16:creationId xmlns:a16="http://schemas.microsoft.com/office/drawing/2014/main" id="{C1D7CD9F-BF7F-3A63-4E25-A59FB70C514B}"/>
              </a:ext>
            </a:extLst>
          </p:cNvPr>
          <p:cNvSpPr txBox="1"/>
          <p:nvPr/>
        </p:nvSpPr>
        <p:spPr>
          <a:xfrm>
            <a:off x="4109856" y="4953995"/>
            <a:ext cx="557008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TTL Qty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0" name="テキスト ボックス 285">
            <a:extLst>
              <a:ext uri="{FF2B5EF4-FFF2-40B4-BE49-F238E27FC236}">
                <a16:creationId xmlns:a16="http://schemas.microsoft.com/office/drawing/2014/main" id="{FCDA2CA2-23D3-83A6-87B5-CECBDD55F24E}"/>
              </a:ext>
            </a:extLst>
          </p:cNvPr>
          <p:cNvSpPr txBox="1"/>
          <p:nvPr/>
        </p:nvSpPr>
        <p:spPr>
          <a:xfrm>
            <a:off x="4504180" y="5005225"/>
            <a:ext cx="232179" cy="144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61" name="Table 260">
            <a:extLst>
              <a:ext uri="{FF2B5EF4-FFF2-40B4-BE49-F238E27FC236}">
                <a16:creationId xmlns:a16="http://schemas.microsoft.com/office/drawing/2014/main" id="{ACA0B2B5-5CB8-DA99-502F-DF74E2940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942986"/>
              </p:ext>
            </p:extLst>
          </p:nvPr>
        </p:nvGraphicFramePr>
        <p:xfrm>
          <a:off x="3302534" y="5185406"/>
          <a:ext cx="1662887" cy="84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04">
                  <a:extLst>
                    <a:ext uri="{9D8B030D-6E8A-4147-A177-3AD203B41FA5}">
                      <a16:colId xmlns:a16="http://schemas.microsoft.com/office/drawing/2014/main" val="264013463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4269249277"/>
                    </a:ext>
                  </a:extLst>
                </a:gridCol>
                <a:gridCol w="313783">
                  <a:extLst>
                    <a:ext uri="{9D8B030D-6E8A-4147-A177-3AD203B41FA5}">
                      <a16:colId xmlns:a16="http://schemas.microsoft.com/office/drawing/2014/main" val="3688123555"/>
                    </a:ext>
                  </a:extLst>
                </a:gridCol>
              </a:tblGrid>
              <a:tr h="187019"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ITEM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PART 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/>
                        <a:t>QTY in Case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6975144"/>
                  </a:ext>
                </a:extLst>
              </a:tr>
              <a:tr h="172271"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/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b="0" dirty="0"/>
                        <a:t>711013C0 0200AA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dirty="0">
                          <a:highlight>
                            <a:srgbClr val="3BED50"/>
                          </a:highlight>
                        </a:rPr>
                        <a:t>30/30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523375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/>
                        <a:t>71234555 0923BB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10/10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21613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172115YA Z500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1/1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3001625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algn="ctr"/>
                      <a:r>
                        <a:rPr lang="en-US" sz="600" dirty="0"/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600" dirty="0"/>
                        <a:t>82871671 0003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>
                          <a:highlight>
                            <a:srgbClr val="3BED50"/>
                          </a:highlight>
                        </a:rPr>
                        <a:t>40/40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154230"/>
                  </a:ext>
                </a:extLst>
              </a:tr>
            </a:tbl>
          </a:graphicData>
        </a:graphic>
      </p:graphicFrame>
      <p:sp>
        <p:nvSpPr>
          <p:cNvPr id="262" name="テキスト ボックス 285">
            <a:extLst>
              <a:ext uri="{FF2B5EF4-FFF2-40B4-BE49-F238E27FC236}">
                <a16:creationId xmlns:a16="http://schemas.microsoft.com/office/drawing/2014/main" id="{5706700C-CC9B-C32E-F64A-6C36F9A4B3EF}"/>
              </a:ext>
            </a:extLst>
          </p:cNvPr>
          <p:cNvSpPr txBox="1"/>
          <p:nvPr/>
        </p:nvSpPr>
        <p:spPr>
          <a:xfrm>
            <a:off x="4765002" y="482103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3" name="テキスト ボックス 285">
            <a:extLst>
              <a:ext uri="{FF2B5EF4-FFF2-40B4-BE49-F238E27FC236}">
                <a16:creationId xmlns:a16="http://schemas.microsoft.com/office/drawing/2014/main" id="{0D7C8F54-632E-E688-1CA8-2E9140286582}"/>
              </a:ext>
            </a:extLst>
          </p:cNvPr>
          <p:cNvSpPr txBox="1"/>
          <p:nvPr/>
        </p:nvSpPr>
        <p:spPr>
          <a:xfrm>
            <a:off x="4765002" y="5003556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240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4" name="テキスト ボックス 285">
            <a:extLst>
              <a:ext uri="{FF2B5EF4-FFF2-40B4-BE49-F238E27FC236}">
                <a16:creationId xmlns:a16="http://schemas.microsoft.com/office/drawing/2014/main" id="{6C8F5BB6-4EBF-50F4-E5CB-8E838CCEF69F}"/>
              </a:ext>
            </a:extLst>
          </p:cNvPr>
          <p:cNvSpPr txBox="1"/>
          <p:nvPr/>
        </p:nvSpPr>
        <p:spPr>
          <a:xfrm>
            <a:off x="3865772" y="4995523"/>
            <a:ext cx="184851" cy="1443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36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2FCB0296-A30F-F6EE-FCF8-84C10D1F77B7}"/>
              </a:ext>
            </a:extLst>
          </p:cNvPr>
          <p:cNvGrpSpPr/>
          <p:nvPr/>
        </p:nvGrpSpPr>
        <p:grpSpPr>
          <a:xfrm>
            <a:off x="3290903" y="4741637"/>
            <a:ext cx="1662887" cy="862405"/>
            <a:chOff x="3280050" y="2338492"/>
            <a:chExt cx="1662887" cy="862405"/>
          </a:xfrm>
        </p:grpSpPr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62FCE0CA-B7F8-B9EC-5562-CF98D11471CA}"/>
                </a:ext>
              </a:extLst>
            </p:cNvPr>
            <p:cNvSpPr txBox="1"/>
            <p:nvPr/>
          </p:nvSpPr>
          <p:spPr>
            <a:xfrm>
              <a:off x="3280050" y="2338492"/>
              <a:ext cx="1662887" cy="862405"/>
            </a:xfrm>
            <a:prstGeom prst="rect">
              <a:avLst/>
            </a:prstGeom>
            <a:solidFill>
              <a:srgbClr val="E5E6FA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endParaRPr lang="en-US" sz="1000" dirty="0"/>
            </a:p>
            <a:p>
              <a:pPr algn="ctr"/>
              <a:r>
                <a:rPr lang="en-US" sz="1000" dirty="0"/>
                <a:t>All items packing</a:t>
              </a:r>
            </a:p>
            <a:p>
              <a:pPr algn="ctr"/>
              <a:r>
                <a:rPr lang="en-US" sz="1000" dirty="0"/>
                <a:t>finished</a:t>
              </a: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FBB9E1E1-8990-F96A-0E41-5BC955F86381}"/>
                </a:ext>
              </a:extLst>
            </p:cNvPr>
            <p:cNvSpPr txBox="1"/>
            <p:nvPr/>
          </p:nvSpPr>
          <p:spPr>
            <a:xfrm>
              <a:off x="3646219" y="2875210"/>
              <a:ext cx="903306" cy="246221"/>
            </a:xfrm>
            <a:prstGeom prst="rect">
              <a:avLst/>
            </a:prstGeom>
            <a:solidFill>
              <a:srgbClr val="3BED5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OK [Ent]</a:t>
              </a: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6BD5E5ED-10A4-748A-03BB-E2E93E803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3379" y="7106151"/>
            <a:ext cx="2746148" cy="1731442"/>
          </a:xfrm>
          <a:prstGeom prst="rect">
            <a:avLst/>
          </a:prstGeom>
        </p:spPr>
      </p:pic>
      <p:sp>
        <p:nvSpPr>
          <p:cNvPr id="271" name="矢印: 右 242">
            <a:extLst>
              <a:ext uri="{FF2B5EF4-FFF2-40B4-BE49-F238E27FC236}">
                <a16:creationId xmlns:a16="http://schemas.microsoft.com/office/drawing/2014/main" id="{A8DACFCC-6A5E-3D1A-1813-53D0DA63A4F4}"/>
              </a:ext>
            </a:extLst>
          </p:cNvPr>
          <p:cNvSpPr/>
          <p:nvPr/>
        </p:nvSpPr>
        <p:spPr>
          <a:xfrm rot="5400000">
            <a:off x="3957790" y="6637480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87" name="รูปภาพ 3">
            <a:extLst>
              <a:ext uri="{FF2B5EF4-FFF2-40B4-BE49-F238E27FC236}">
                <a16:creationId xmlns:a16="http://schemas.microsoft.com/office/drawing/2014/main" id="{8D243063-1D80-96D5-1B96-0C3DDB4FD4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5" y="6774243"/>
            <a:ext cx="1716979" cy="2217799"/>
          </a:xfrm>
          <a:prstGeom prst="rect">
            <a:avLst/>
          </a:prstGeom>
        </p:spPr>
      </p:pic>
      <p:pic>
        <p:nvPicPr>
          <p:cNvPr id="323" name="図 119">
            <a:extLst>
              <a:ext uri="{FF2B5EF4-FFF2-40B4-BE49-F238E27FC236}">
                <a16:creationId xmlns:a16="http://schemas.microsoft.com/office/drawing/2014/main" id="{6116D736-0704-B91B-7911-5E847012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72" y="6894347"/>
            <a:ext cx="1182132" cy="177846"/>
          </a:xfrm>
          <a:prstGeom prst="rect">
            <a:avLst/>
          </a:prstGeom>
        </p:spPr>
      </p:pic>
      <p:sp>
        <p:nvSpPr>
          <p:cNvPr id="341" name="テキスト ボックス 120">
            <a:extLst>
              <a:ext uri="{FF2B5EF4-FFF2-40B4-BE49-F238E27FC236}">
                <a16:creationId xmlns:a16="http://schemas.microsoft.com/office/drawing/2014/main" id="{A0E08E85-113E-F399-E2CC-4B6A15B21692}"/>
              </a:ext>
            </a:extLst>
          </p:cNvPr>
          <p:cNvSpPr txBox="1"/>
          <p:nvPr/>
        </p:nvSpPr>
        <p:spPr>
          <a:xfrm>
            <a:off x="609524" y="6862484"/>
            <a:ext cx="17169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Inner Packing area</a:t>
            </a:r>
          </a:p>
        </p:txBody>
      </p:sp>
      <p:pic>
        <p:nvPicPr>
          <p:cNvPr id="372" name="図 124">
            <a:extLst>
              <a:ext uri="{FF2B5EF4-FFF2-40B4-BE49-F238E27FC236}">
                <a16:creationId xmlns:a16="http://schemas.microsoft.com/office/drawing/2014/main" id="{A80F391D-4257-390D-D992-95B15C6A2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28" y="7109791"/>
            <a:ext cx="1492073" cy="1579717"/>
          </a:xfrm>
          <a:prstGeom prst="rect">
            <a:avLst/>
          </a:prstGeom>
        </p:spPr>
      </p:pic>
      <p:pic>
        <p:nvPicPr>
          <p:cNvPr id="374" name="図 124">
            <a:extLst>
              <a:ext uri="{FF2B5EF4-FFF2-40B4-BE49-F238E27FC236}">
                <a16:creationId xmlns:a16="http://schemas.microsoft.com/office/drawing/2014/main" id="{21A30AAC-A34C-7F24-D26A-110429F80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3" y="7243788"/>
            <a:ext cx="1492073" cy="241737"/>
          </a:xfrm>
          <a:prstGeom prst="rect">
            <a:avLst/>
          </a:prstGeom>
        </p:spPr>
      </p:pic>
      <p:sp>
        <p:nvSpPr>
          <p:cNvPr id="375" name="テキスト ボックス 135">
            <a:extLst>
              <a:ext uri="{FF2B5EF4-FFF2-40B4-BE49-F238E27FC236}">
                <a16:creationId xmlns:a16="http://schemas.microsoft.com/office/drawing/2014/main" id="{403506EB-EA02-DD03-0D29-06EF63A8E8B8}"/>
              </a:ext>
            </a:extLst>
          </p:cNvPr>
          <p:cNvSpPr txBox="1"/>
          <p:nvPr/>
        </p:nvSpPr>
        <p:spPr>
          <a:xfrm>
            <a:off x="626994" y="7267642"/>
            <a:ext cx="855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PC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6" name="テキスト ボックス 135">
            <a:extLst>
              <a:ext uri="{FF2B5EF4-FFF2-40B4-BE49-F238E27FC236}">
                <a16:creationId xmlns:a16="http://schemas.microsoft.com/office/drawing/2014/main" id="{D0025078-8B1E-1E94-6F34-E14893D19CEE}"/>
              </a:ext>
            </a:extLst>
          </p:cNvPr>
          <p:cNvSpPr txBox="1"/>
          <p:nvPr/>
        </p:nvSpPr>
        <p:spPr>
          <a:xfrm>
            <a:off x="634943" y="7700338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Color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7" name="テキスト ボックス 135">
            <a:extLst>
              <a:ext uri="{FF2B5EF4-FFF2-40B4-BE49-F238E27FC236}">
                <a16:creationId xmlns:a16="http://schemas.microsoft.com/office/drawing/2014/main" id="{647ED4C7-CC44-6915-F3AF-D7FB17846E8B}"/>
              </a:ext>
            </a:extLst>
          </p:cNvPr>
          <p:cNvSpPr txBox="1"/>
          <p:nvPr/>
        </p:nvSpPr>
        <p:spPr>
          <a:xfrm>
            <a:off x="567392" y="7075145"/>
            <a:ext cx="17679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00" dirty="0">
                <a:latin typeface="Meiryo UI" panose="020B0604030504040204" pitchFamily="50" charset="-128"/>
                <a:ea typeface="Meiryo UI" panose="020B0604030504040204" pitchFamily="50" charset="-128"/>
              </a:rPr>
              <a:t>Connect tablet : Connected #001</a:t>
            </a:r>
            <a:endParaRPr kumimoji="1" lang="ja-JP" altLang="en-US" sz="7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8" name="テキスト ボックス 135">
            <a:extLst>
              <a:ext uri="{FF2B5EF4-FFF2-40B4-BE49-F238E27FC236}">
                <a16:creationId xmlns:a16="http://schemas.microsoft.com/office/drawing/2014/main" id="{403D6A39-14FB-9D4E-C413-A8956AC70C2C}"/>
              </a:ext>
            </a:extLst>
          </p:cNvPr>
          <p:cNvSpPr txBox="1"/>
          <p:nvPr/>
        </p:nvSpPr>
        <p:spPr>
          <a:xfrm>
            <a:off x="1526888" y="7691548"/>
            <a:ext cx="340995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Qty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9" name="テキスト ボックス 135">
            <a:extLst>
              <a:ext uri="{FF2B5EF4-FFF2-40B4-BE49-F238E27FC236}">
                <a16:creationId xmlns:a16="http://schemas.microsoft.com/office/drawing/2014/main" id="{7F475D65-CB6B-A70A-A9CD-48660DE0379A}"/>
              </a:ext>
            </a:extLst>
          </p:cNvPr>
          <p:cNvSpPr txBox="1"/>
          <p:nvPr/>
        </p:nvSpPr>
        <p:spPr>
          <a:xfrm>
            <a:off x="634943" y="7483727"/>
            <a:ext cx="9791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Parts no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2" name="正方形/長方形 142">
            <a:extLst>
              <a:ext uri="{FF2B5EF4-FFF2-40B4-BE49-F238E27FC236}">
                <a16:creationId xmlns:a16="http://schemas.microsoft.com/office/drawing/2014/main" id="{241224F4-85CE-5612-8FA2-63F8EC8167E5}"/>
              </a:ext>
            </a:extLst>
          </p:cNvPr>
          <p:cNvSpPr/>
          <p:nvPr/>
        </p:nvSpPr>
        <p:spPr>
          <a:xfrm>
            <a:off x="1211246" y="7295706"/>
            <a:ext cx="1060390" cy="1684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83" name="正方形/長方形 143">
            <a:extLst>
              <a:ext uri="{FF2B5EF4-FFF2-40B4-BE49-F238E27FC236}">
                <a16:creationId xmlns:a16="http://schemas.microsoft.com/office/drawing/2014/main" id="{26703979-623F-C1FC-6C9C-0A5218150A67}"/>
              </a:ext>
            </a:extLst>
          </p:cNvPr>
          <p:cNvSpPr/>
          <p:nvPr/>
        </p:nvSpPr>
        <p:spPr>
          <a:xfrm>
            <a:off x="1209738" y="7510912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84" name="正方形/長方形 15">
            <a:extLst>
              <a:ext uri="{FF2B5EF4-FFF2-40B4-BE49-F238E27FC236}">
                <a16:creationId xmlns:a16="http://schemas.microsoft.com/office/drawing/2014/main" id="{6E867566-BE90-9448-C629-AD030FD06915}"/>
              </a:ext>
            </a:extLst>
          </p:cNvPr>
          <p:cNvSpPr/>
          <p:nvPr/>
        </p:nvSpPr>
        <p:spPr>
          <a:xfrm>
            <a:off x="1209739" y="7734808"/>
            <a:ext cx="35995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b="1" dirty="0">
              <a:solidFill>
                <a:schemeClr val="tx1"/>
              </a:solidFill>
            </a:endParaRPr>
          </a:p>
        </p:txBody>
      </p:sp>
      <p:sp>
        <p:nvSpPr>
          <p:cNvPr id="385" name="テキスト ボックス 285">
            <a:extLst>
              <a:ext uri="{FF2B5EF4-FFF2-40B4-BE49-F238E27FC236}">
                <a16:creationId xmlns:a16="http://schemas.microsoft.com/office/drawing/2014/main" id="{8A58006E-BF15-8848-D4DD-B2C1F5B27C1B}"/>
              </a:ext>
            </a:extLst>
          </p:cNvPr>
          <p:cNvSpPr txBox="1"/>
          <p:nvPr/>
        </p:nvSpPr>
        <p:spPr>
          <a:xfrm>
            <a:off x="1254091" y="7724112"/>
            <a:ext cx="35995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600" dirty="0">
                <a:latin typeface="Meiryo UI" panose="020B0604030504040204" pitchFamily="50" charset="-128"/>
                <a:ea typeface="Meiryo UI" panose="020B0604030504040204" pitchFamily="50" charset="-128"/>
              </a:rPr>
              <a:t>-</a:t>
            </a:r>
            <a:endParaRPr kumimoji="1" lang="ja-JP" altLang="en-US" sz="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6" name="テキスト ボックス 135">
            <a:extLst>
              <a:ext uri="{FF2B5EF4-FFF2-40B4-BE49-F238E27FC236}">
                <a16:creationId xmlns:a16="http://schemas.microsoft.com/office/drawing/2014/main" id="{92323BE3-6246-29A9-AFE1-269022009D99}"/>
              </a:ext>
            </a:extLst>
          </p:cNvPr>
          <p:cNvSpPr txBox="1"/>
          <p:nvPr/>
        </p:nvSpPr>
        <p:spPr>
          <a:xfrm>
            <a:off x="634632" y="7925705"/>
            <a:ext cx="7576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Control</a:t>
            </a:r>
            <a:endParaRPr kumimoji="1" lang="ja-JP" altLang="en-US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7" name="正方形/長方形 20">
            <a:extLst>
              <a:ext uri="{FF2B5EF4-FFF2-40B4-BE49-F238E27FC236}">
                <a16:creationId xmlns:a16="http://schemas.microsoft.com/office/drawing/2014/main" id="{854F686F-3040-B857-C16A-1F587A8D64D0}"/>
              </a:ext>
            </a:extLst>
          </p:cNvPr>
          <p:cNvSpPr/>
          <p:nvPr/>
        </p:nvSpPr>
        <p:spPr>
          <a:xfrm>
            <a:off x="1209427" y="7960175"/>
            <a:ext cx="1053945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88" name="正方形/長方形 22">
            <a:extLst>
              <a:ext uri="{FF2B5EF4-FFF2-40B4-BE49-F238E27FC236}">
                <a16:creationId xmlns:a16="http://schemas.microsoft.com/office/drawing/2014/main" id="{837F6424-6475-3539-1DE3-0ED98584C8C9}"/>
              </a:ext>
            </a:extLst>
          </p:cNvPr>
          <p:cNvSpPr/>
          <p:nvPr/>
        </p:nvSpPr>
        <p:spPr>
          <a:xfrm>
            <a:off x="1901919" y="7732233"/>
            <a:ext cx="356004" cy="182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389" name="テキスト ボックス 135">
            <a:extLst>
              <a:ext uri="{FF2B5EF4-FFF2-40B4-BE49-F238E27FC236}">
                <a16:creationId xmlns:a16="http://schemas.microsoft.com/office/drawing/2014/main" id="{44CB07AA-C0FB-AB20-369B-57EFFBF0EB3F}"/>
              </a:ext>
            </a:extLst>
          </p:cNvPr>
          <p:cNvSpPr txBox="1"/>
          <p:nvPr/>
        </p:nvSpPr>
        <p:spPr>
          <a:xfrm>
            <a:off x="739590" y="8247552"/>
            <a:ext cx="1418207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Please open MEIJI CARD.</a:t>
            </a:r>
            <a:endParaRPr kumimoji="1" lang="ja-JP" altLang="en-US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0" name="テキスト ボックス 127">
            <a:extLst>
              <a:ext uri="{FF2B5EF4-FFF2-40B4-BE49-F238E27FC236}">
                <a16:creationId xmlns:a16="http://schemas.microsoft.com/office/drawing/2014/main" id="{7C45ED6B-4C95-43F0-1A4C-4E4A43BB9E21}"/>
              </a:ext>
            </a:extLst>
          </p:cNvPr>
          <p:cNvSpPr txBox="1"/>
          <p:nvPr/>
        </p:nvSpPr>
        <p:spPr>
          <a:xfrm>
            <a:off x="696833" y="872064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1" name="図 44">
            <a:extLst>
              <a:ext uri="{FF2B5EF4-FFF2-40B4-BE49-F238E27FC236}">
                <a16:creationId xmlns:a16="http://schemas.microsoft.com/office/drawing/2014/main" id="{62B332DE-7A6E-7EA5-C44D-8C7AD97EF6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685778" y="8733522"/>
            <a:ext cx="369329" cy="250725"/>
          </a:xfrm>
          <a:prstGeom prst="rect">
            <a:avLst/>
          </a:prstGeom>
        </p:spPr>
      </p:pic>
      <p:pic>
        <p:nvPicPr>
          <p:cNvPr id="392" name="図 49">
            <a:extLst>
              <a:ext uri="{FF2B5EF4-FFF2-40B4-BE49-F238E27FC236}">
                <a16:creationId xmlns:a16="http://schemas.microsoft.com/office/drawing/2014/main" id="{DE656550-8ECA-BD85-5931-F66EE93CE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267" y="8771662"/>
            <a:ext cx="266258" cy="135957"/>
          </a:xfrm>
          <a:prstGeom prst="rect">
            <a:avLst/>
          </a:prstGeom>
        </p:spPr>
      </p:pic>
      <p:sp>
        <p:nvSpPr>
          <p:cNvPr id="393" name="テキスト ボックス 285">
            <a:extLst>
              <a:ext uri="{FF2B5EF4-FFF2-40B4-BE49-F238E27FC236}">
                <a16:creationId xmlns:a16="http://schemas.microsoft.com/office/drawing/2014/main" id="{3E85AA6B-82DA-6338-10BD-661AC3765D9E}"/>
              </a:ext>
            </a:extLst>
          </p:cNvPr>
          <p:cNvSpPr txBox="1"/>
          <p:nvPr/>
        </p:nvSpPr>
        <p:spPr>
          <a:xfrm>
            <a:off x="619440" y="8727873"/>
            <a:ext cx="51305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Main 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 </a:t>
            </a:r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[P1]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4" name="テキスト ボックス 127">
            <a:extLst>
              <a:ext uri="{FF2B5EF4-FFF2-40B4-BE49-F238E27FC236}">
                <a16:creationId xmlns:a16="http://schemas.microsoft.com/office/drawing/2014/main" id="{76472CAF-BA11-DC12-620B-C50A2A3FDC6E}"/>
              </a:ext>
            </a:extLst>
          </p:cNvPr>
          <p:cNvSpPr txBox="1"/>
          <p:nvPr/>
        </p:nvSpPr>
        <p:spPr>
          <a:xfrm>
            <a:off x="1888402" y="8721331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5" name="図 340">
            <a:extLst>
              <a:ext uri="{FF2B5EF4-FFF2-40B4-BE49-F238E27FC236}">
                <a16:creationId xmlns:a16="http://schemas.microsoft.com/office/drawing/2014/main" id="{0BFBB176-9CDF-D16C-9D27-DCFDAB3F16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877347" y="8734208"/>
            <a:ext cx="369329" cy="250725"/>
          </a:xfrm>
          <a:prstGeom prst="rect">
            <a:avLst/>
          </a:prstGeom>
        </p:spPr>
      </p:pic>
      <p:pic>
        <p:nvPicPr>
          <p:cNvPr id="396" name="図 341">
            <a:extLst>
              <a:ext uri="{FF2B5EF4-FFF2-40B4-BE49-F238E27FC236}">
                <a16:creationId xmlns:a16="http://schemas.microsoft.com/office/drawing/2014/main" id="{45242ECD-B731-2E2C-6100-E862C9603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836" y="8772348"/>
            <a:ext cx="266258" cy="135957"/>
          </a:xfrm>
          <a:prstGeom prst="rect">
            <a:avLst/>
          </a:prstGeom>
        </p:spPr>
      </p:pic>
      <p:sp>
        <p:nvSpPr>
          <p:cNvPr id="397" name="テキスト ボックス 285">
            <a:extLst>
              <a:ext uri="{FF2B5EF4-FFF2-40B4-BE49-F238E27FC236}">
                <a16:creationId xmlns:a16="http://schemas.microsoft.com/office/drawing/2014/main" id="{4A24851D-071C-82B8-A22C-5333B524662C}"/>
              </a:ext>
            </a:extLst>
          </p:cNvPr>
          <p:cNvSpPr txBox="1"/>
          <p:nvPr/>
        </p:nvSpPr>
        <p:spPr>
          <a:xfrm>
            <a:off x="1811009" y="8728559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[P4]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8" name="テキスト ボックス 127">
            <a:extLst>
              <a:ext uri="{FF2B5EF4-FFF2-40B4-BE49-F238E27FC236}">
                <a16:creationId xmlns:a16="http://schemas.microsoft.com/office/drawing/2014/main" id="{322204BB-C7FF-4298-84BD-DFF30A438C73}"/>
              </a:ext>
            </a:extLst>
          </p:cNvPr>
          <p:cNvSpPr txBox="1"/>
          <p:nvPr/>
        </p:nvSpPr>
        <p:spPr>
          <a:xfrm>
            <a:off x="1495898" y="8721855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99" name="図 46">
            <a:extLst>
              <a:ext uri="{FF2B5EF4-FFF2-40B4-BE49-F238E27FC236}">
                <a16:creationId xmlns:a16="http://schemas.microsoft.com/office/drawing/2014/main" id="{AB3EA601-91DF-D63A-DA05-D4EC18B99D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484843" y="8734732"/>
            <a:ext cx="369329" cy="250725"/>
          </a:xfrm>
          <a:prstGeom prst="rect">
            <a:avLst/>
          </a:prstGeom>
        </p:spPr>
      </p:pic>
      <p:pic>
        <p:nvPicPr>
          <p:cNvPr id="400" name="図 47">
            <a:extLst>
              <a:ext uri="{FF2B5EF4-FFF2-40B4-BE49-F238E27FC236}">
                <a16:creationId xmlns:a16="http://schemas.microsoft.com/office/drawing/2014/main" id="{E8FCA43C-4AB1-E771-91C1-81509A530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332" y="8772872"/>
            <a:ext cx="266258" cy="135957"/>
          </a:xfrm>
          <a:prstGeom prst="rect">
            <a:avLst/>
          </a:prstGeom>
        </p:spPr>
      </p:pic>
      <p:sp>
        <p:nvSpPr>
          <p:cNvPr id="401" name="テキスト ボックス 285">
            <a:extLst>
              <a:ext uri="{FF2B5EF4-FFF2-40B4-BE49-F238E27FC236}">
                <a16:creationId xmlns:a16="http://schemas.microsoft.com/office/drawing/2014/main" id="{B4A4E422-0F2D-7357-DF3E-D4F5BA8B96EF}"/>
              </a:ext>
            </a:extLst>
          </p:cNvPr>
          <p:cNvSpPr txBox="1"/>
          <p:nvPr/>
        </p:nvSpPr>
        <p:spPr>
          <a:xfrm>
            <a:off x="1418505" y="8729083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Pending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[P3]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2" name="テキスト ボックス 127">
            <a:extLst>
              <a:ext uri="{FF2B5EF4-FFF2-40B4-BE49-F238E27FC236}">
                <a16:creationId xmlns:a16="http://schemas.microsoft.com/office/drawing/2014/main" id="{03D2399B-4A22-CB5A-42F9-13511CC47489}"/>
              </a:ext>
            </a:extLst>
          </p:cNvPr>
          <p:cNvSpPr txBox="1"/>
          <p:nvPr/>
        </p:nvSpPr>
        <p:spPr>
          <a:xfrm>
            <a:off x="1103009" y="8718598"/>
            <a:ext cx="358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F1</a:t>
            </a:r>
          </a:p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Menu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3" name="図 64">
            <a:extLst>
              <a:ext uri="{FF2B5EF4-FFF2-40B4-BE49-F238E27FC236}">
                <a16:creationId xmlns:a16="http://schemas.microsoft.com/office/drawing/2014/main" id="{1ACB9977-37A7-2DFF-F18D-CDF7AB7D6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96" b="3166"/>
          <a:stretch/>
        </p:blipFill>
        <p:spPr>
          <a:xfrm>
            <a:off x="1091954" y="8731475"/>
            <a:ext cx="369329" cy="250725"/>
          </a:xfrm>
          <a:prstGeom prst="rect">
            <a:avLst/>
          </a:prstGeom>
        </p:spPr>
      </p:pic>
      <p:pic>
        <p:nvPicPr>
          <p:cNvPr id="404" name="図 65">
            <a:extLst>
              <a:ext uri="{FF2B5EF4-FFF2-40B4-BE49-F238E27FC236}">
                <a16:creationId xmlns:a16="http://schemas.microsoft.com/office/drawing/2014/main" id="{C82FBD03-316B-5855-1F1C-B91698D85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443" y="8769615"/>
            <a:ext cx="266258" cy="135957"/>
          </a:xfrm>
          <a:prstGeom prst="rect">
            <a:avLst/>
          </a:prstGeom>
        </p:spPr>
      </p:pic>
      <p:sp>
        <p:nvSpPr>
          <p:cNvPr id="405" name="テキスト ボックス 285">
            <a:extLst>
              <a:ext uri="{FF2B5EF4-FFF2-40B4-BE49-F238E27FC236}">
                <a16:creationId xmlns:a16="http://schemas.microsoft.com/office/drawing/2014/main" id="{B880A565-04AE-89DE-D524-C913F3519C20}"/>
              </a:ext>
            </a:extLst>
          </p:cNvPr>
          <p:cNvSpPr txBox="1"/>
          <p:nvPr/>
        </p:nvSpPr>
        <p:spPr>
          <a:xfrm>
            <a:off x="1025616" y="8725826"/>
            <a:ext cx="51305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00" dirty="0"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</a:p>
          <a:p>
            <a:pPr algn="ctr"/>
            <a:r>
              <a:rPr kumimoji="1" lang="en-US" altLang="ja-JP" sz="400" dirty="0">
                <a:latin typeface="Meiryo UI" panose="020B0604030504040204" pitchFamily="50" charset="-128"/>
                <a:ea typeface="Meiryo UI" panose="020B0604030504040204" pitchFamily="50" charset="-128"/>
              </a:rPr>
              <a:t>[P2]</a:t>
            </a:r>
            <a:endParaRPr kumimoji="1" lang="ja-JP" altLang="en-US" sz="5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6" name="矢印: 右 242">
            <a:extLst>
              <a:ext uri="{FF2B5EF4-FFF2-40B4-BE49-F238E27FC236}">
                <a16:creationId xmlns:a16="http://schemas.microsoft.com/office/drawing/2014/main" id="{D064E23D-3FB1-FC52-C65A-B000C0078431}"/>
              </a:ext>
            </a:extLst>
          </p:cNvPr>
          <p:cNvSpPr/>
          <p:nvPr/>
        </p:nvSpPr>
        <p:spPr>
          <a:xfrm rot="10800000">
            <a:off x="2462313" y="7851119"/>
            <a:ext cx="304132" cy="249076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07" name="Isosceles Triangle 406">
            <a:extLst>
              <a:ext uri="{FF2B5EF4-FFF2-40B4-BE49-F238E27FC236}">
                <a16:creationId xmlns:a16="http://schemas.microsoft.com/office/drawing/2014/main" id="{AB34FFF4-7F45-5838-40EA-F44D6D35686D}"/>
              </a:ext>
            </a:extLst>
          </p:cNvPr>
          <p:cNvSpPr/>
          <p:nvPr/>
        </p:nvSpPr>
        <p:spPr>
          <a:xfrm>
            <a:off x="3020815" y="1057448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7366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E644FA8-5823-D332-C3BA-760E4CB10F92}"/>
              </a:ext>
            </a:extLst>
          </p:cNvPr>
          <p:cNvSpPr txBox="1"/>
          <p:nvPr/>
        </p:nvSpPr>
        <p:spPr>
          <a:xfrm>
            <a:off x="1888727" y="2828697"/>
            <a:ext cx="753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User ID</a:t>
            </a:r>
            <a:endParaRPr kumimoji="1" lang="ja-JP" altLang="en-US" sz="11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BA870F1-90F7-338E-2A3F-D60332390E38}"/>
              </a:ext>
            </a:extLst>
          </p:cNvPr>
          <p:cNvSpPr txBox="1"/>
          <p:nvPr/>
        </p:nvSpPr>
        <p:spPr>
          <a:xfrm>
            <a:off x="1882474" y="3679232"/>
            <a:ext cx="1141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1760422-F6A0-FB5A-326C-1399F7EBA51F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pic>
        <p:nvPicPr>
          <p:cNvPr id="46" name="図 50">
            <a:extLst>
              <a:ext uri="{FF2B5EF4-FFF2-40B4-BE49-F238E27FC236}">
                <a16:creationId xmlns:a16="http://schemas.microsoft.com/office/drawing/2014/main" id="{B52B0749-C5CD-3CD1-08DD-322D5E0CF7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689587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19E9AD0B-E21D-B68C-FED4-6CB5F2DE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806406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030709" y="6168115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D98AEE3-23A2-868F-88B8-8171042CB6C9}"/>
              </a:ext>
            </a:extLst>
          </p:cNvPr>
          <p:cNvSpPr/>
          <p:nvPr/>
        </p:nvSpPr>
        <p:spPr>
          <a:xfrm>
            <a:off x="3024145" y="2824910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55CEEB9-496C-A7CD-329F-D6A9E9D851DC}"/>
              </a:ext>
            </a:extLst>
          </p:cNvPr>
          <p:cNvSpPr/>
          <p:nvPr/>
        </p:nvSpPr>
        <p:spPr>
          <a:xfrm>
            <a:off x="3024145" y="3679232"/>
            <a:ext cx="1447800" cy="2616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7E2E3A1-07F1-6C95-249D-4F8ED391A795}"/>
              </a:ext>
            </a:extLst>
          </p:cNvPr>
          <p:cNvSpPr txBox="1"/>
          <p:nvPr/>
        </p:nvSpPr>
        <p:spPr>
          <a:xfrm>
            <a:off x="4214650" y="3688285"/>
            <a:ext cx="3291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▼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3159575" y="6168115"/>
            <a:ext cx="1447800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C809CC8-9299-0A90-6E04-F9234F4405CD}"/>
              </a:ext>
            </a:extLst>
          </p:cNvPr>
          <p:cNvSpPr/>
          <p:nvPr/>
        </p:nvSpPr>
        <p:spPr>
          <a:xfrm>
            <a:off x="2060251" y="6689846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Meiji card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78975" y="7171987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Production Schedule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9D050A06-4643-4392-3581-B8D0BF87E9C0}"/>
              </a:ext>
            </a:extLst>
          </p:cNvPr>
          <p:cNvSpPr/>
          <p:nvPr/>
        </p:nvSpPr>
        <p:spPr>
          <a:xfrm>
            <a:off x="2078975" y="8155526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Logout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正方形/長方形 55">
            <a:extLst>
              <a:ext uri="{FF2B5EF4-FFF2-40B4-BE49-F238E27FC236}">
                <a16:creationId xmlns:a16="http://schemas.microsoft.com/office/drawing/2014/main" id="{1466D910-6DFF-78B1-C4F5-80A674D3DE33}"/>
              </a:ext>
            </a:extLst>
          </p:cNvPr>
          <p:cNvSpPr/>
          <p:nvPr/>
        </p:nvSpPr>
        <p:spPr>
          <a:xfrm>
            <a:off x="2060251" y="7639839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Monitor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" name="正方形/長方形 54">
            <a:extLst>
              <a:ext uri="{FF2B5EF4-FFF2-40B4-BE49-F238E27FC236}">
                <a16:creationId xmlns:a16="http://schemas.microsoft.com/office/drawing/2014/main" id="{44FDD040-4785-5602-A400-8E473623779C}"/>
              </a:ext>
            </a:extLst>
          </p:cNvPr>
          <p:cNvSpPr/>
          <p:nvPr/>
        </p:nvSpPr>
        <p:spPr>
          <a:xfrm>
            <a:off x="3485222" y="6689846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Stock Finish Case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" name="正方形/長方形 55">
            <a:extLst>
              <a:ext uri="{FF2B5EF4-FFF2-40B4-BE49-F238E27FC236}">
                <a16:creationId xmlns:a16="http://schemas.microsoft.com/office/drawing/2014/main" id="{48CCF01A-EA7D-C1B6-A146-DB4A0C165603}"/>
              </a:ext>
            </a:extLst>
          </p:cNvPr>
          <p:cNvSpPr/>
          <p:nvPr/>
        </p:nvSpPr>
        <p:spPr>
          <a:xfrm>
            <a:off x="3503946" y="7171987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Move Finish Case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" name="正方形/長方形 58">
            <a:extLst>
              <a:ext uri="{FF2B5EF4-FFF2-40B4-BE49-F238E27FC236}">
                <a16:creationId xmlns:a16="http://schemas.microsoft.com/office/drawing/2014/main" id="{E1E3D849-1CFF-066E-9CB6-0BBC9DB0A6CE}"/>
              </a:ext>
            </a:extLst>
          </p:cNvPr>
          <p:cNvSpPr/>
          <p:nvPr/>
        </p:nvSpPr>
        <p:spPr>
          <a:xfrm>
            <a:off x="3503946" y="8155526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Vanning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" name="正方形/長方形 55">
            <a:extLst>
              <a:ext uri="{FF2B5EF4-FFF2-40B4-BE49-F238E27FC236}">
                <a16:creationId xmlns:a16="http://schemas.microsoft.com/office/drawing/2014/main" id="{E1FAD993-C634-0A72-CB4D-66A633E76B83}"/>
              </a:ext>
            </a:extLst>
          </p:cNvPr>
          <p:cNvSpPr/>
          <p:nvPr/>
        </p:nvSpPr>
        <p:spPr>
          <a:xfrm>
            <a:off x="3485222" y="7639839"/>
            <a:ext cx="1267149" cy="35103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Set up Finish Case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2728BF8-A475-1F6F-1C8F-CE1005DAF70F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57172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2898187" y="1969916"/>
            <a:ext cx="1128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Handy terminal</a:t>
            </a:r>
            <a:endParaRPr kumimoji="1" lang="ja-JP" altLang="en-US" sz="11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1969916"/>
            <a:ext cx="1128866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2" y="1594533"/>
            <a:ext cx="2500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 (all area)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777303" y="1922318"/>
            <a:ext cx="2104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Production Schedule</a:t>
            </a:r>
            <a:endParaRPr kumimoji="1" lang="ja-JP" altLang="en-US" sz="1100" b="1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8AD23320-0446-E9CD-15BD-5545608B5B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362098"/>
              </p:ext>
            </p:extLst>
          </p:nvPr>
        </p:nvGraphicFramePr>
        <p:xfrm>
          <a:off x="864190" y="2674560"/>
          <a:ext cx="4980350" cy="2379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1506477" imgH="5494112" progId="Excel.Sheet.12">
                  <p:embed/>
                </p:oleObj>
              </mc:Choice>
              <mc:Fallback>
                <p:oleObj name="Worksheet" r:id="rId4" imgW="11506477" imgH="5494112" progId="Excel.Shee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8AD23320-0446-E9CD-15BD-5545608B5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4190" y="2674560"/>
                        <a:ext cx="4980350" cy="23795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FC0BEF-4A91-6BAB-7171-C60500DB86C6}"/>
              </a:ext>
            </a:extLst>
          </p:cNvPr>
          <p:cNvSpPr txBox="1"/>
          <p:nvPr/>
        </p:nvSpPr>
        <p:spPr>
          <a:xfrm>
            <a:off x="792038" y="2258851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Contract No. (PC No.)</a:t>
            </a:r>
            <a:endParaRPr kumimoji="1" lang="ja-JP" altLang="en-US" sz="6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EA80302-BEE2-7F33-012E-4CF73C1D70D8}"/>
              </a:ext>
            </a:extLst>
          </p:cNvPr>
          <p:cNvSpPr/>
          <p:nvPr/>
        </p:nvSpPr>
        <p:spPr>
          <a:xfrm>
            <a:off x="1718687" y="2265368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16C4D4-FB50-8E88-E6A5-CC4832C50AE0}"/>
              </a:ext>
            </a:extLst>
          </p:cNvPr>
          <p:cNvSpPr txBox="1"/>
          <p:nvPr/>
        </p:nvSpPr>
        <p:spPr>
          <a:xfrm>
            <a:off x="2708538" y="2253543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Control No. (PC No.)</a:t>
            </a:r>
            <a:endParaRPr kumimoji="1" lang="ja-JP" altLang="en-US" sz="6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01E7C23-C66C-4E04-2558-5B34CF0C845D}"/>
              </a:ext>
            </a:extLst>
          </p:cNvPr>
          <p:cNvSpPr/>
          <p:nvPr/>
        </p:nvSpPr>
        <p:spPr>
          <a:xfrm>
            <a:off x="3635187" y="2260060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A29572A-BF96-0144-0D73-2FDE1E4FB68B}"/>
              </a:ext>
            </a:extLst>
          </p:cNvPr>
          <p:cNvSpPr txBox="1"/>
          <p:nvPr/>
        </p:nvSpPr>
        <p:spPr>
          <a:xfrm>
            <a:off x="7920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Part No.</a:t>
            </a:r>
            <a:endParaRPr kumimoji="1" lang="ja-JP" altLang="en-US" sz="6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7731C4E-CB34-D45A-2358-9C48D10ECF43}"/>
              </a:ext>
            </a:extLst>
          </p:cNvPr>
          <p:cNvSpPr/>
          <p:nvPr/>
        </p:nvSpPr>
        <p:spPr>
          <a:xfrm>
            <a:off x="17186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093B454-37AD-0CD9-FC8B-FFFF9DBABB92}"/>
              </a:ext>
            </a:extLst>
          </p:cNvPr>
          <p:cNvSpPr txBox="1"/>
          <p:nvPr/>
        </p:nvSpPr>
        <p:spPr>
          <a:xfrm>
            <a:off x="2708538" y="2465106"/>
            <a:ext cx="1193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Packing date</a:t>
            </a:r>
            <a:endParaRPr kumimoji="1" lang="ja-JP" altLang="en-US" sz="6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A7C67A-B3EE-7D87-BD11-510FD54CD932}"/>
              </a:ext>
            </a:extLst>
          </p:cNvPr>
          <p:cNvSpPr/>
          <p:nvPr/>
        </p:nvSpPr>
        <p:spPr>
          <a:xfrm>
            <a:off x="3635187" y="2471623"/>
            <a:ext cx="929264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E40F99-4716-2760-C72C-EF10866874EB}"/>
              </a:ext>
            </a:extLst>
          </p:cNvPr>
          <p:cNvSpPr txBox="1"/>
          <p:nvPr/>
        </p:nvSpPr>
        <p:spPr>
          <a:xfrm>
            <a:off x="4564451" y="2259305"/>
            <a:ext cx="7185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Status</a:t>
            </a:r>
            <a:endParaRPr kumimoji="1" lang="ja-JP" altLang="en-US" sz="6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115FCC6-4852-BE30-2F43-7CA8C95E243E}"/>
              </a:ext>
            </a:extLst>
          </p:cNvPr>
          <p:cNvSpPr/>
          <p:nvPr/>
        </p:nvSpPr>
        <p:spPr>
          <a:xfrm>
            <a:off x="5291069" y="2265822"/>
            <a:ext cx="508161" cy="17814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63D371B-8103-2CBB-6E98-D88761071D54}"/>
              </a:ext>
            </a:extLst>
          </p:cNvPr>
          <p:cNvSpPr/>
          <p:nvPr/>
        </p:nvSpPr>
        <p:spPr>
          <a:xfrm>
            <a:off x="4636312" y="2481963"/>
            <a:ext cx="1162918" cy="149222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Search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113" y="5294897"/>
            <a:ext cx="33439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/>
              <a:t>Status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Received – completed on receiving area</a:t>
            </a:r>
          </a:p>
          <a:p>
            <a:r>
              <a:rPr lang="en-US" sz="1000" dirty="0"/>
              <a:t>Staged – completed on staging area</a:t>
            </a:r>
          </a:p>
          <a:p>
            <a:r>
              <a:rPr lang="en-US" sz="1000" dirty="0"/>
              <a:t>Inner Packed – completed on inner pack area</a:t>
            </a:r>
          </a:p>
          <a:p>
            <a:r>
              <a:rPr lang="en-US" sz="1000" dirty="0"/>
              <a:t>Outer Packed – completed on outer pack area</a:t>
            </a:r>
          </a:p>
          <a:p>
            <a:r>
              <a:rPr lang="en-US" sz="1000" dirty="0"/>
              <a:t>Cancel</a:t>
            </a:r>
          </a:p>
          <a:p>
            <a:r>
              <a:rPr lang="en-US" sz="1000" dirty="0"/>
              <a:t>Stop case</a:t>
            </a:r>
          </a:p>
          <a:p>
            <a:r>
              <a:rPr lang="en-US" sz="1000" dirty="0"/>
              <a:t>Working</a:t>
            </a:r>
            <a:endParaRPr lang="th-TH" sz="1000" dirty="0"/>
          </a:p>
          <a:p>
            <a:r>
              <a:rPr lang="en-US" sz="1000" dirty="0"/>
              <a:t>NG</a:t>
            </a:r>
          </a:p>
          <a:p>
            <a:endParaRPr lang="en-US" sz="1000" dirty="0"/>
          </a:p>
          <a:p>
            <a:r>
              <a:rPr lang="en-US" sz="1000" u="sng" dirty="0"/>
              <a:t>Current State</a:t>
            </a:r>
          </a:p>
          <a:p>
            <a:r>
              <a:rPr lang="en-US" sz="1000" dirty="0"/>
              <a:t>Imported</a:t>
            </a:r>
          </a:p>
          <a:p>
            <a:r>
              <a:rPr lang="en-US" sz="1000" dirty="0"/>
              <a:t>Receiving</a:t>
            </a:r>
          </a:p>
          <a:p>
            <a:r>
              <a:rPr lang="en-US" sz="1000" dirty="0"/>
              <a:t>Staging</a:t>
            </a:r>
          </a:p>
          <a:p>
            <a:r>
              <a:rPr lang="en-US" sz="1000" dirty="0"/>
              <a:t>Inner Packing</a:t>
            </a:r>
          </a:p>
          <a:p>
            <a:r>
              <a:rPr lang="en-US" sz="1000" dirty="0"/>
              <a:t>Outer Packing</a:t>
            </a:r>
          </a:p>
          <a:p>
            <a:r>
              <a:rPr lang="en-US" sz="1000" dirty="0"/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1732436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Meiji card / Packing Method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3927722" y="1876356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2091690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1" y="1594533"/>
            <a:ext cx="3149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 / Packing Method tablet display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919326" y="1956873"/>
            <a:ext cx="849995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pic>
        <p:nvPicPr>
          <p:cNvPr id="5" name="図 50">
            <a:extLst>
              <a:ext uri="{FF2B5EF4-FFF2-40B4-BE49-F238E27FC236}">
                <a16:creationId xmlns:a16="http://schemas.microsoft.com/office/drawing/2014/main" id="{02F04795-1263-E210-D5F5-7A7BDE8D8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53422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4C07FE-9101-664F-9664-A8BD2F2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651040"/>
            <a:ext cx="4866423" cy="3046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AB869-1805-1FFD-46F6-E820AB28C6CF}"/>
              </a:ext>
            </a:extLst>
          </p:cNvPr>
          <p:cNvSpPr txBox="1"/>
          <p:nvPr/>
        </p:nvSpPr>
        <p:spPr>
          <a:xfrm>
            <a:off x="518140" y="5232599"/>
            <a:ext cx="2887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 display loaded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44E5B-EF03-C43C-FF0E-B6E6D3594487}"/>
              </a:ext>
            </a:extLst>
          </p:cNvPr>
          <p:cNvSpPr/>
          <p:nvPr/>
        </p:nvSpPr>
        <p:spPr>
          <a:xfrm>
            <a:off x="929762" y="2318766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 from Handy terminal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DEAB27-63FA-A825-E348-54AD04619A98}"/>
              </a:ext>
            </a:extLst>
          </p:cNvPr>
          <p:cNvSpPr/>
          <p:nvPr/>
        </p:nvSpPr>
        <p:spPr>
          <a:xfrm>
            <a:off x="913657" y="5973368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EC76A5-CC18-4D93-5516-63220797B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22"/>
          <a:stretch/>
        </p:blipFill>
        <p:spPr>
          <a:xfrm>
            <a:off x="1371113" y="6009377"/>
            <a:ext cx="3951512" cy="264208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C739FE-669D-A9CB-4105-66357007051C}"/>
              </a:ext>
            </a:extLst>
          </p:cNvPr>
          <p:cNvSpPr/>
          <p:nvPr/>
        </p:nvSpPr>
        <p:spPr>
          <a:xfrm>
            <a:off x="5213009" y="5619489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B2304CBC-9758-9562-F3D1-0C2AB0BC7914}"/>
              </a:ext>
            </a:extLst>
          </p:cNvPr>
          <p:cNvSpPr txBox="1"/>
          <p:nvPr/>
        </p:nvSpPr>
        <p:spPr>
          <a:xfrm>
            <a:off x="1857754" y="1962228"/>
            <a:ext cx="1269026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Method</a:t>
            </a:r>
            <a:endParaRPr kumimoji="1" lang="ja-JP" altLang="en-US" sz="1100" b="1" dirty="0"/>
          </a:p>
        </p:txBody>
      </p:sp>
      <p:sp>
        <p:nvSpPr>
          <p:cNvPr id="7" name="テキスト ボックス 47">
            <a:extLst>
              <a:ext uri="{FF2B5EF4-FFF2-40B4-BE49-F238E27FC236}">
                <a16:creationId xmlns:a16="http://schemas.microsoft.com/office/drawing/2014/main" id="{C183A846-B5F1-0C9C-B1FF-3CC05CE3DB05}"/>
              </a:ext>
            </a:extLst>
          </p:cNvPr>
          <p:cNvSpPr txBox="1"/>
          <p:nvPr/>
        </p:nvSpPr>
        <p:spPr>
          <a:xfrm>
            <a:off x="3934664" y="5542608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8" name="正方形/長方形 53">
            <a:extLst>
              <a:ext uri="{FF2B5EF4-FFF2-40B4-BE49-F238E27FC236}">
                <a16:creationId xmlns:a16="http://schemas.microsoft.com/office/drawing/2014/main" id="{61B6A963-B0AC-771C-68FC-DF51405F5CDE}"/>
              </a:ext>
            </a:extLst>
          </p:cNvPr>
          <p:cNvSpPr/>
          <p:nvPr/>
        </p:nvSpPr>
        <p:spPr>
          <a:xfrm>
            <a:off x="4033995" y="5757942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8396363E-97B5-A889-B5A2-BACF6DF17C52}"/>
              </a:ext>
            </a:extLst>
          </p:cNvPr>
          <p:cNvSpPr txBox="1"/>
          <p:nvPr/>
        </p:nvSpPr>
        <p:spPr>
          <a:xfrm>
            <a:off x="926268" y="5623125"/>
            <a:ext cx="849995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sp>
        <p:nvSpPr>
          <p:cNvPr id="21" name="テキスト ボックス 1">
            <a:extLst>
              <a:ext uri="{FF2B5EF4-FFF2-40B4-BE49-F238E27FC236}">
                <a16:creationId xmlns:a16="http://schemas.microsoft.com/office/drawing/2014/main" id="{900FC047-1054-3776-5EE1-9C4E12773E9B}"/>
              </a:ext>
            </a:extLst>
          </p:cNvPr>
          <p:cNvSpPr txBox="1"/>
          <p:nvPr/>
        </p:nvSpPr>
        <p:spPr>
          <a:xfrm>
            <a:off x="1864696" y="5628480"/>
            <a:ext cx="1269026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Method</a:t>
            </a:r>
            <a:endParaRPr kumimoji="1" lang="ja-JP" altLang="en-US" sz="1100" b="1" dirty="0"/>
          </a:p>
        </p:txBody>
      </p:sp>
      <p:sp>
        <p:nvSpPr>
          <p:cNvPr id="22" name="テキスト ボックス 47">
            <a:extLst>
              <a:ext uri="{FF2B5EF4-FFF2-40B4-BE49-F238E27FC236}">
                <a16:creationId xmlns:a16="http://schemas.microsoft.com/office/drawing/2014/main" id="{2849C029-6449-3E2C-53AF-9B2DEF005975}"/>
              </a:ext>
            </a:extLst>
          </p:cNvPr>
          <p:cNvSpPr txBox="1"/>
          <p:nvPr/>
        </p:nvSpPr>
        <p:spPr>
          <a:xfrm>
            <a:off x="3255066" y="1964735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1/1</a:t>
            </a:r>
            <a:endParaRPr kumimoji="1" lang="ja-JP" altLang="en-US" sz="1000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2845B32D-235A-2C18-85AD-70C054D7894E}"/>
              </a:ext>
            </a:extLst>
          </p:cNvPr>
          <p:cNvSpPr/>
          <p:nvPr/>
        </p:nvSpPr>
        <p:spPr>
          <a:xfrm rot="19861742">
            <a:off x="3683421" y="2035644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90CCB498-6BA0-5F68-D57F-1AE111A8F760}"/>
              </a:ext>
            </a:extLst>
          </p:cNvPr>
          <p:cNvSpPr/>
          <p:nvPr/>
        </p:nvSpPr>
        <p:spPr>
          <a:xfrm rot="16200000">
            <a:off x="3288933" y="2047615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5" name="テキスト ボックス 47">
            <a:extLst>
              <a:ext uri="{FF2B5EF4-FFF2-40B4-BE49-F238E27FC236}">
                <a16:creationId xmlns:a16="http://schemas.microsoft.com/office/drawing/2014/main" id="{89175373-431E-CA2E-9525-2E50A2813488}"/>
              </a:ext>
            </a:extLst>
          </p:cNvPr>
          <p:cNvSpPr txBox="1"/>
          <p:nvPr/>
        </p:nvSpPr>
        <p:spPr>
          <a:xfrm>
            <a:off x="3264733" y="5633006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1/1</a:t>
            </a:r>
            <a:endParaRPr kumimoji="1" lang="ja-JP" altLang="en-US" sz="10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C35436B0-70CD-E8BF-3FA7-08E28DC701D2}"/>
              </a:ext>
            </a:extLst>
          </p:cNvPr>
          <p:cNvSpPr/>
          <p:nvPr/>
        </p:nvSpPr>
        <p:spPr>
          <a:xfrm rot="19861742">
            <a:off x="3693088" y="5703915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60A5453-DFE6-D816-A97A-12EF5B0873B1}"/>
              </a:ext>
            </a:extLst>
          </p:cNvPr>
          <p:cNvSpPr/>
          <p:nvPr/>
        </p:nvSpPr>
        <p:spPr>
          <a:xfrm rot="16200000">
            <a:off x="3298600" y="5715886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1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Tablet screen image – Meiji card / Packing Method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Tablet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528358"/>
            <a:ext cx="6117062" cy="76530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33" name="図 50">
            <a:extLst>
              <a:ext uri="{FF2B5EF4-FFF2-40B4-BE49-F238E27FC236}">
                <a16:creationId xmlns:a16="http://schemas.microsoft.com/office/drawing/2014/main" id="{7DF4EC02-7212-9011-8340-2FD186EA59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7275" y="1896155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F8BC76C-E9F1-E432-F72B-1F5A08D7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77" y="2012974"/>
            <a:ext cx="4866423" cy="304670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7758C39-9C41-057B-B4E5-05B448D791D6}"/>
              </a:ext>
            </a:extLst>
          </p:cNvPr>
          <p:cNvSpPr txBox="1"/>
          <p:nvPr/>
        </p:nvSpPr>
        <p:spPr>
          <a:xfrm>
            <a:off x="3927722" y="1876356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EFA5D779-94CC-FD83-4278-4A3E636BA70A}"/>
              </a:ext>
            </a:extLst>
          </p:cNvPr>
          <p:cNvSpPr/>
          <p:nvPr/>
        </p:nvSpPr>
        <p:spPr>
          <a:xfrm>
            <a:off x="4027053" y="2091690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79D2CD2-4D42-7260-B1C0-52C679B3C1D5}"/>
              </a:ext>
            </a:extLst>
          </p:cNvPr>
          <p:cNvSpPr txBox="1"/>
          <p:nvPr/>
        </p:nvSpPr>
        <p:spPr>
          <a:xfrm>
            <a:off x="523591" y="1594533"/>
            <a:ext cx="3149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 / Packing Method tablet display</a:t>
            </a:r>
            <a:endParaRPr kumimoji="1" lang="ja-JP" altLang="en-US" sz="11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0E05C5-4B33-00FE-7619-59AF38C6D7E4}"/>
              </a:ext>
            </a:extLst>
          </p:cNvPr>
          <p:cNvSpPr txBox="1"/>
          <p:nvPr/>
        </p:nvSpPr>
        <p:spPr>
          <a:xfrm>
            <a:off x="919326" y="1956873"/>
            <a:ext cx="849995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pic>
        <p:nvPicPr>
          <p:cNvPr id="5" name="図 50">
            <a:extLst>
              <a:ext uri="{FF2B5EF4-FFF2-40B4-BE49-F238E27FC236}">
                <a16:creationId xmlns:a16="http://schemas.microsoft.com/office/drawing/2014/main" id="{02F04795-1263-E210-D5F5-7A7BDE8D8A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595" r="1966" b="5457"/>
          <a:stretch/>
        </p:blipFill>
        <p:spPr bwMode="auto">
          <a:xfrm>
            <a:off x="781824" y="5534221"/>
            <a:ext cx="5151399" cy="3219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D4C07FE-9101-664F-9664-A8BD2F28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26" y="5651040"/>
            <a:ext cx="4866423" cy="3046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AB869-1805-1FFD-46F6-E820AB28C6CF}"/>
              </a:ext>
            </a:extLst>
          </p:cNvPr>
          <p:cNvSpPr txBox="1"/>
          <p:nvPr/>
        </p:nvSpPr>
        <p:spPr>
          <a:xfrm>
            <a:off x="518140" y="5232599"/>
            <a:ext cx="28876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Method display loaded</a:t>
            </a:r>
            <a:endParaRPr kumimoji="1" lang="ja-JP" altLang="en-US" sz="1100" b="1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6544E5B-EF03-C43C-FF0E-B6E6D3594487}"/>
              </a:ext>
            </a:extLst>
          </p:cNvPr>
          <p:cNvSpPr/>
          <p:nvPr/>
        </p:nvSpPr>
        <p:spPr>
          <a:xfrm>
            <a:off x="929762" y="2318766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 from Handy terminal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3DEAB27-63FA-A825-E348-54AD04619A98}"/>
              </a:ext>
            </a:extLst>
          </p:cNvPr>
          <p:cNvSpPr/>
          <p:nvPr/>
        </p:nvSpPr>
        <p:spPr>
          <a:xfrm>
            <a:off x="913657" y="5973368"/>
            <a:ext cx="4866424" cy="272281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</a:rPr>
              <a:t>Waiting scan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6805FAB-42ED-081D-1D0B-295DCADFB25B}"/>
              </a:ext>
            </a:extLst>
          </p:cNvPr>
          <p:cNvSpPr/>
          <p:nvPr/>
        </p:nvSpPr>
        <p:spPr>
          <a:xfrm>
            <a:off x="5227780" y="1967505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2C739FE-669D-A9CB-4105-66357007051C}"/>
              </a:ext>
            </a:extLst>
          </p:cNvPr>
          <p:cNvSpPr/>
          <p:nvPr/>
        </p:nvSpPr>
        <p:spPr>
          <a:xfrm>
            <a:off x="5213009" y="5619489"/>
            <a:ext cx="563420" cy="261610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Main menu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B2304CBC-9758-9562-F3D1-0C2AB0BC7914}"/>
              </a:ext>
            </a:extLst>
          </p:cNvPr>
          <p:cNvSpPr txBox="1"/>
          <p:nvPr/>
        </p:nvSpPr>
        <p:spPr>
          <a:xfrm>
            <a:off x="1857754" y="1962228"/>
            <a:ext cx="1269026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Method</a:t>
            </a:r>
            <a:endParaRPr kumimoji="1" lang="ja-JP" altLang="en-US" sz="1100" b="1" dirty="0"/>
          </a:p>
        </p:txBody>
      </p:sp>
      <p:sp>
        <p:nvSpPr>
          <p:cNvPr id="7" name="テキスト ボックス 47">
            <a:extLst>
              <a:ext uri="{FF2B5EF4-FFF2-40B4-BE49-F238E27FC236}">
                <a16:creationId xmlns:a16="http://schemas.microsoft.com/office/drawing/2014/main" id="{C183A846-B5F1-0C9C-B1FF-3CC05CE3DB05}"/>
              </a:ext>
            </a:extLst>
          </p:cNvPr>
          <p:cNvSpPr txBox="1"/>
          <p:nvPr/>
        </p:nvSpPr>
        <p:spPr>
          <a:xfrm>
            <a:off x="3934664" y="5542608"/>
            <a:ext cx="1269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/>
              <a:t>Handy connected</a:t>
            </a:r>
            <a:endParaRPr kumimoji="1" lang="ja-JP" altLang="en-US" sz="1000" dirty="0"/>
          </a:p>
        </p:txBody>
      </p:sp>
      <p:sp>
        <p:nvSpPr>
          <p:cNvPr id="8" name="正方形/長方形 53">
            <a:extLst>
              <a:ext uri="{FF2B5EF4-FFF2-40B4-BE49-F238E27FC236}">
                <a16:creationId xmlns:a16="http://schemas.microsoft.com/office/drawing/2014/main" id="{61B6A963-B0AC-771C-68FC-DF51405F5CDE}"/>
              </a:ext>
            </a:extLst>
          </p:cNvPr>
          <p:cNvSpPr/>
          <p:nvPr/>
        </p:nvSpPr>
        <p:spPr>
          <a:xfrm>
            <a:off x="4033995" y="5757942"/>
            <a:ext cx="1128866" cy="139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Handy terminal #001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">
            <a:extLst>
              <a:ext uri="{FF2B5EF4-FFF2-40B4-BE49-F238E27FC236}">
                <a16:creationId xmlns:a16="http://schemas.microsoft.com/office/drawing/2014/main" id="{8396363E-97B5-A889-B5A2-BACF6DF17C52}"/>
              </a:ext>
            </a:extLst>
          </p:cNvPr>
          <p:cNvSpPr txBox="1"/>
          <p:nvPr/>
        </p:nvSpPr>
        <p:spPr>
          <a:xfrm>
            <a:off x="926268" y="5623125"/>
            <a:ext cx="849995" cy="2616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Meiji card</a:t>
            </a:r>
            <a:endParaRPr kumimoji="1" lang="ja-JP" altLang="en-US" sz="1100" b="1" dirty="0"/>
          </a:p>
        </p:txBody>
      </p:sp>
      <p:sp>
        <p:nvSpPr>
          <p:cNvPr id="21" name="テキスト ボックス 1">
            <a:extLst>
              <a:ext uri="{FF2B5EF4-FFF2-40B4-BE49-F238E27FC236}">
                <a16:creationId xmlns:a16="http://schemas.microsoft.com/office/drawing/2014/main" id="{900FC047-1054-3776-5EE1-9C4E12773E9B}"/>
              </a:ext>
            </a:extLst>
          </p:cNvPr>
          <p:cNvSpPr txBox="1"/>
          <p:nvPr/>
        </p:nvSpPr>
        <p:spPr>
          <a:xfrm>
            <a:off x="1864696" y="5628480"/>
            <a:ext cx="1269026" cy="261610"/>
          </a:xfrm>
          <a:prstGeom prst="rect">
            <a:avLst/>
          </a:prstGeom>
          <a:solidFill>
            <a:srgbClr val="3BED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Method</a:t>
            </a:r>
            <a:endParaRPr kumimoji="1" lang="ja-JP" altLang="en-US" sz="1100" b="1" dirty="0"/>
          </a:p>
        </p:txBody>
      </p:sp>
      <p:sp>
        <p:nvSpPr>
          <p:cNvPr id="10" name="テキスト ボックス 47">
            <a:extLst>
              <a:ext uri="{FF2B5EF4-FFF2-40B4-BE49-F238E27FC236}">
                <a16:creationId xmlns:a16="http://schemas.microsoft.com/office/drawing/2014/main" id="{840B898D-EDF9-82BD-FC5A-FBFD1F51C10A}"/>
              </a:ext>
            </a:extLst>
          </p:cNvPr>
          <p:cNvSpPr txBox="1"/>
          <p:nvPr/>
        </p:nvSpPr>
        <p:spPr>
          <a:xfrm>
            <a:off x="3295651" y="5636904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1/3</a:t>
            </a:r>
            <a:endParaRPr kumimoji="1" lang="ja-JP" altLang="en-US" sz="1000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5830E87-E238-647D-2F18-717CBE8E6EC5}"/>
              </a:ext>
            </a:extLst>
          </p:cNvPr>
          <p:cNvSpPr/>
          <p:nvPr/>
        </p:nvSpPr>
        <p:spPr>
          <a:xfrm rot="19861742">
            <a:off x="3724006" y="5707813"/>
            <a:ext cx="106680" cy="91966"/>
          </a:xfrm>
          <a:prstGeom prst="triangle">
            <a:avLst/>
          </a:prstGeom>
          <a:solidFill>
            <a:schemeClr val="tx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5561C0B-D87A-B14C-503F-F4953A899323}"/>
              </a:ext>
            </a:extLst>
          </p:cNvPr>
          <p:cNvSpPr/>
          <p:nvPr/>
        </p:nvSpPr>
        <p:spPr>
          <a:xfrm rot="16200000">
            <a:off x="3329518" y="5719784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2" name="テキスト ボックス 47">
            <a:extLst>
              <a:ext uri="{FF2B5EF4-FFF2-40B4-BE49-F238E27FC236}">
                <a16:creationId xmlns:a16="http://schemas.microsoft.com/office/drawing/2014/main" id="{63848E9B-CD8C-EAE3-A50D-EB287C083068}"/>
              </a:ext>
            </a:extLst>
          </p:cNvPr>
          <p:cNvSpPr txBox="1"/>
          <p:nvPr/>
        </p:nvSpPr>
        <p:spPr>
          <a:xfrm>
            <a:off x="3255066" y="1964735"/>
            <a:ext cx="58155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kumimoji="1" lang="en-US" altLang="ja-JP" sz="1000" dirty="0"/>
              <a:t>1/1</a:t>
            </a:r>
            <a:endParaRPr kumimoji="1" lang="ja-JP" altLang="en-US" sz="1000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840CAEB-A5AA-7E7D-F844-152C77E84A7B}"/>
              </a:ext>
            </a:extLst>
          </p:cNvPr>
          <p:cNvSpPr/>
          <p:nvPr/>
        </p:nvSpPr>
        <p:spPr>
          <a:xfrm rot="19861742">
            <a:off x="3683421" y="2035644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BA66889-0D62-80DF-9108-09B92B62E4E4}"/>
              </a:ext>
            </a:extLst>
          </p:cNvPr>
          <p:cNvSpPr/>
          <p:nvPr/>
        </p:nvSpPr>
        <p:spPr>
          <a:xfrm rot="16200000">
            <a:off x="3288933" y="2047615"/>
            <a:ext cx="106680" cy="91966"/>
          </a:xfrm>
          <a:prstGeom prst="triangle">
            <a:avLst/>
          </a:prstGeom>
          <a:solidFill>
            <a:schemeClr val="bg1">
              <a:lumMod val="65000"/>
            </a:scheme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AF8146-F8DC-A73F-0678-B372A479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68" y="5980334"/>
            <a:ext cx="4850161" cy="27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1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42428" y="8233328"/>
            <a:ext cx="1543050" cy="527403"/>
          </a:xfrm>
        </p:spPr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CB633E-0927-98A9-17D9-FAE4ABB7D106}"/>
              </a:ext>
            </a:extLst>
          </p:cNvPr>
          <p:cNvSpPr txBox="1"/>
          <p:nvPr/>
        </p:nvSpPr>
        <p:spPr>
          <a:xfrm>
            <a:off x="518141" y="5387965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Main menu</a:t>
            </a:r>
            <a:endParaRPr kumimoji="1" lang="ja-JP" altLang="en-US" sz="11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1188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User Login</a:t>
            </a:r>
            <a:endParaRPr kumimoji="1" lang="ja-JP" altLang="en-US" sz="1100" b="1" dirty="0"/>
          </a:p>
        </p:txBody>
      </p:sp>
      <p:pic>
        <p:nvPicPr>
          <p:cNvPr id="118" name="Picture 1">
            <a:extLst>
              <a:ext uri="{FF2B5EF4-FFF2-40B4-BE49-F238E27FC236}">
                <a16:creationId xmlns:a16="http://schemas.microsoft.com/office/drawing/2014/main" id="{8DDE0931-FEED-8E23-B8DC-E381122BA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46" y="2014510"/>
            <a:ext cx="3552834" cy="2938490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D62EB572-FAFC-7E48-5D45-1BB16C64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074" y="2261158"/>
            <a:ext cx="1680164" cy="364390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11E7E2D0-A345-B3C7-2F4A-1A74C61E3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711" y="2036692"/>
            <a:ext cx="1478408" cy="464860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87CBF844-755A-74DA-82DE-A11F50F396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6178"/>
          <a:stretch/>
        </p:blipFill>
        <p:spPr>
          <a:xfrm>
            <a:off x="588141" y="5780894"/>
            <a:ext cx="5638800" cy="2782324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276C1B4A-F479-4BDF-5081-674440260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161" y="6024324"/>
            <a:ext cx="4677420" cy="2538894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9F110871-D072-31C6-B444-6A06A0993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506" y="5790836"/>
            <a:ext cx="1115075" cy="205057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736C73E6-D7B4-3DD4-05F5-D26DFFD5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053623"/>
            <a:ext cx="718200" cy="143073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4F79B2F2-B16E-8041-19FD-304DA97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02" y="6317323"/>
            <a:ext cx="718200" cy="143073"/>
          </a:xfrm>
          <a:prstGeom prst="rect">
            <a:avLst/>
          </a:prstGeom>
        </p:spPr>
      </p:pic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CCE0EFBC-90F0-09AE-0856-FDB0D7BC4B7C}"/>
              </a:ext>
            </a:extLst>
          </p:cNvPr>
          <p:cNvSpPr txBox="1"/>
          <p:nvPr/>
        </p:nvSpPr>
        <p:spPr>
          <a:xfrm>
            <a:off x="654181" y="6298088"/>
            <a:ext cx="68072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Schedule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35" name="図 134">
            <a:extLst>
              <a:ext uri="{FF2B5EF4-FFF2-40B4-BE49-F238E27FC236}">
                <a16:creationId xmlns:a16="http://schemas.microsoft.com/office/drawing/2014/main" id="{21E564BC-373E-F141-70A8-8C2D3A26D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828" y="6080054"/>
            <a:ext cx="911865" cy="293831"/>
          </a:xfrm>
          <a:prstGeom prst="rect">
            <a:avLst/>
          </a:prstGeom>
        </p:spPr>
      </p:pic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11E402D5-B414-D1D7-405E-554CEF133126}"/>
              </a:ext>
            </a:extLst>
          </p:cNvPr>
          <p:cNvSpPr txBox="1"/>
          <p:nvPr/>
        </p:nvSpPr>
        <p:spPr>
          <a:xfrm>
            <a:off x="1825891" y="6160610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</a:t>
            </a:r>
            <a:r>
              <a:rPr lang="th-TH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 </a:t>
            </a:r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Receive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43" name="コネクタ: カギ線 142">
            <a:extLst>
              <a:ext uri="{FF2B5EF4-FFF2-40B4-BE49-F238E27FC236}">
                <a16:creationId xmlns:a16="http://schemas.microsoft.com/office/drawing/2014/main" id="{9277F4BD-DD8B-33B5-6716-E4B51E051EAB}"/>
              </a:ext>
            </a:extLst>
          </p:cNvPr>
          <p:cNvCxnSpPr>
            <a:cxnSpLocks/>
            <a:stCxn id="197" idx="3"/>
            <a:endCxn id="144" idx="2"/>
          </p:cNvCxnSpPr>
          <p:nvPr/>
        </p:nvCxnSpPr>
        <p:spPr>
          <a:xfrm flipV="1">
            <a:off x="3752277" y="6443725"/>
            <a:ext cx="864450" cy="72796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楕円 143">
            <a:extLst>
              <a:ext uri="{FF2B5EF4-FFF2-40B4-BE49-F238E27FC236}">
                <a16:creationId xmlns:a16="http://schemas.microsoft.com/office/drawing/2014/main" id="{6ABB097B-21E2-B258-0E97-69A6F794BBD2}"/>
              </a:ext>
            </a:extLst>
          </p:cNvPr>
          <p:cNvSpPr/>
          <p:nvPr/>
        </p:nvSpPr>
        <p:spPr>
          <a:xfrm>
            <a:off x="4616727" y="6286519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Schedule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165" name="図 164">
            <a:extLst>
              <a:ext uri="{FF2B5EF4-FFF2-40B4-BE49-F238E27FC236}">
                <a16:creationId xmlns:a16="http://schemas.microsoft.com/office/drawing/2014/main" id="{0FFC1E0A-7801-F59E-8814-7F350686FC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5866" y="7704910"/>
            <a:ext cx="911865" cy="293831"/>
          </a:xfrm>
          <a:prstGeom prst="rect">
            <a:avLst/>
          </a:prstGeom>
        </p:spPr>
      </p:pic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FBFA2CA-4BE6-1680-95E8-9810DA73AE1D}"/>
              </a:ext>
            </a:extLst>
          </p:cNvPr>
          <p:cNvSpPr txBox="1"/>
          <p:nvPr/>
        </p:nvSpPr>
        <p:spPr>
          <a:xfrm>
            <a:off x="2792221" y="7767186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Package Type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7" name="図 166">
            <a:extLst>
              <a:ext uri="{FF2B5EF4-FFF2-40B4-BE49-F238E27FC236}">
                <a16:creationId xmlns:a16="http://schemas.microsoft.com/office/drawing/2014/main" id="{F81DF8C2-7C13-53A3-2558-57C7865A1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413" y="7069356"/>
            <a:ext cx="911865" cy="293831"/>
          </a:xfrm>
          <a:prstGeom prst="rect">
            <a:avLst/>
          </a:prstGeom>
        </p:spPr>
      </p:pic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2C929DA1-6990-5CD0-6694-36610D9E0EF5}"/>
              </a:ext>
            </a:extLst>
          </p:cNvPr>
          <p:cNvSpPr txBox="1"/>
          <p:nvPr/>
        </p:nvSpPr>
        <p:spPr>
          <a:xfrm>
            <a:off x="2789768" y="713163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Department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69" name="図 168">
            <a:extLst>
              <a:ext uri="{FF2B5EF4-FFF2-40B4-BE49-F238E27FC236}">
                <a16:creationId xmlns:a16="http://schemas.microsoft.com/office/drawing/2014/main" id="{1A312B7B-A00B-76B5-3095-92FB07846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6590" y="7384709"/>
            <a:ext cx="911865" cy="293831"/>
          </a:xfrm>
          <a:prstGeom prst="rect">
            <a:avLst/>
          </a:prstGeom>
        </p:spPr>
      </p:pic>
      <p:sp>
        <p:nvSpPr>
          <p:cNvPr id="170" name="テキスト ボックス 169">
            <a:extLst>
              <a:ext uri="{FF2B5EF4-FFF2-40B4-BE49-F238E27FC236}">
                <a16:creationId xmlns:a16="http://schemas.microsoft.com/office/drawing/2014/main" id="{EBFE8AD1-B78F-8D29-C7E5-C38F1CC68C92}"/>
              </a:ext>
            </a:extLst>
          </p:cNvPr>
          <p:cNvSpPr txBox="1"/>
          <p:nvPr/>
        </p:nvSpPr>
        <p:spPr>
          <a:xfrm>
            <a:off x="2792945" y="7446985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Name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1" name="図 170">
            <a:extLst>
              <a:ext uri="{FF2B5EF4-FFF2-40B4-BE49-F238E27FC236}">
                <a16:creationId xmlns:a16="http://schemas.microsoft.com/office/drawing/2014/main" id="{88B16B5B-7539-8E3E-9E5E-E767953A32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451" y="8323726"/>
            <a:ext cx="911865" cy="293831"/>
          </a:xfrm>
          <a:prstGeom prst="rect">
            <a:avLst/>
          </a:prstGeom>
        </p:spPr>
      </p:pic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2283BE9B-B352-F219-E8A1-D810A2B593EB}"/>
              </a:ext>
            </a:extLst>
          </p:cNvPr>
          <p:cNvSpPr txBox="1"/>
          <p:nvPr/>
        </p:nvSpPr>
        <p:spPr>
          <a:xfrm>
            <a:off x="1828806" y="838600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Supplier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3" name="図 172">
            <a:extLst>
              <a:ext uri="{FF2B5EF4-FFF2-40B4-BE49-F238E27FC236}">
                <a16:creationId xmlns:a16="http://schemas.microsoft.com/office/drawing/2014/main" id="{5D89EE14-EF94-0E34-9275-401DE18D0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818" y="8639079"/>
            <a:ext cx="911865" cy="293831"/>
          </a:xfrm>
          <a:prstGeom prst="rect">
            <a:avLst/>
          </a:prstGeom>
        </p:spPr>
      </p:pic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1D6910F0-88EA-66A9-B726-CC35868E444B}"/>
              </a:ext>
            </a:extLst>
          </p:cNvPr>
          <p:cNvSpPr txBox="1"/>
          <p:nvPr/>
        </p:nvSpPr>
        <p:spPr>
          <a:xfrm>
            <a:off x="1828173" y="8701355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Customer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5" name="図 174">
            <a:extLst>
              <a:ext uri="{FF2B5EF4-FFF2-40B4-BE49-F238E27FC236}">
                <a16:creationId xmlns:a16="http://schemas.microsoft.com/office/drawing/2014/main" id="{73B55ECB-FFE5-D09D-D79D-3A367B79F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998" y="7688172"/>
            <a:ext cx="911865" cy="293831"/>
          </a:xfrm>
          <a:prstGeom prst="rect">
            <a:avLst/>
          </a:prstGeom>
        </p:spPr>
      </p:pic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9A9BC794-30BE-FFFD-203A-B6438DF44B03}"/>
              </a:ext>
            </a:extLst>
          </p:cNvPr>
          <p:cNvSpPr txBox="1"/>
          <p:nvPr/>
        </p:nvSpPr>
        <p:spPr>
          <a:xfrm>
            <a:off x="1829530" y="7728079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	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7" name="図 176">
            <a:extLst>
              <a:ext uri="{FF2B5EF4-FFF2-40B4-BE49-F238E27FC236}">
                <a16:creationId xmlns:a16="http://schemas.microsoft.com/office/drawing/2014/main" id="{071D9A7D-7B02-320E-CFCC-0868933084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175" y="8003525"/>
            <a:ext cx="911865" cy="293831"/>
          </a:xfrm>
          <a:prstGeom prst="rect">
            <a:avLst/>
          </a:prstGeom>
        </p:spPr>
      </p:pic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C7EC6520-D2F1-8B27-EEC2-C9D672F911C4}"/>
              </a:ext>
            </a:extLst>
          </p:cNvPr>
          <p:cNvSpPr txBox="1"/>
          <p:nvPr/>
        </p:nvSpPr>
        <p:spPr>
          <a:xfrm>
            <a:off x="1829530" y="806580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Authority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79" name="図 178">
            <a:extLst>
              <a:ext uri="{FF2B5EF4-FFF2-40B4-BE49-F238E27FC236}">
                <a16:creationId xmlns:a16="http://schemas.microsoft.com/office/drawing/2014/main" id="{86200B34-3FE4-0389-3D98-A13E0426F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6821" y="7061254"/>
            <a:ext cx="911865" cy="293831"/>
          </a:xfrm>
          <a:prstGeom prst="rect">
            <a:avLst/>
          </a:prstGeom>
        </p:spPr>
      </p:pic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B8BCBEE7-C60E-7F98-9853-EE9DA3DD8D27}"/>
              </a:ext>
            </a:extLst>
          </p:cNvPr>
          <p:cNvSpPr txBox="1"/>
          <p:nvPr/>
        </p:nvSpPr>
        <p:spPr>
          <a:xfrm>
            <a:off x="1823176" y="712353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Item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1" name="図 180">
            <a:extLst>
              <a:ext uri="{FF2B5EF4-FFF2-40B4-BE49-F238E27FC236}">
                <a16:creationId xmlns:a16="http://schemas.microsoft.com/office/drawing/2014/main" id="{FCA24612-34F1-0CCF-FA38-400740F54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998" y="7376607"/>
            <a:ext cx="911865" cy="293831"/>
          </a:xfrm>
          <a:prstGeom prst="rect">
            <a:avLst/>
          </a:prstGeom>
        </p:spPr>
      </p:pic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89C47B53-EFC5-9CF4-3942-03C9A3C5C1A3}"/>
              </a:ext>
            </a:extLst>
          </p:cNvPr>
          <p:cNvSpPr txBox="1"/>
          <p:nvPr/>
        </p:nvSpPr>
        <p:spPr>
          <a:xfrm>
            <a:off x="1826353" y="743888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Location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85" name="図 184">
            <a:extLst>
              <a:ext uri="{FF2B5EF4-FFF2-40B4-BE49-F238E27FC236}">
                <a16:creationId xmlns:a16="http://schemas.microsoft.com/office/drawing/2014/main" id="{B68D7561-4241-3CA5-3E3F-CCC033C0A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182" y="8021215"/>
            <a:ext cx="911865" cy="293831"/>
          </a:xfrm>
          <a:prstGeom prst="rect">
            <a:avLst/>
          </a:prstGeom>
        </p:spPr>
      </p:pic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E7228979-9468-CD02-85B6-F8384BA27D71}"/>
              </a:ext>
            </a:extLst>
          </p:cNvPr>
          <p:cNvSpPr txBox="1"/>
          <p:nvPr/>
        </p:nvSpPr>
        <p:spPr>
          <a:xfrm>
            <a:off x="2789537" y="8083491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Calendar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87" name="正方形/長方形 186">
            <a:extLst>
              <a:ext uri="{FF2B5EF4-FFF2-40B4-BE49-F238E27FC236}">
                <a16:creationId xmlns:a16="http://schemas.microsoft.com/office/drawing/2014/main" id="{2B5FCA22-33D0-8CFF-FAB7-A50ED8F8ECEB}"/>
              </a:ext>
            </a:extLst>
          </p:cNvPr>
          <p:cNvSpPr/>
          <p:nvPr/>
        </p:nvSpPr>
        <p:spPr>
          <a:xfrm>
            <a:off x="1717580" y="7031142"/>
            <a:ext cx="2034697" cy="197522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pic>
        <p:nvPicPr>
          <p:cNvPr id="189" name="図 188">
            <a:extLst>
              <a:ext uri="{FF2B5EF4-FFF2-40B4-BE49-F238E27FC236}">
                <a16:creationId xmlns:a16="http://schemas.microsoft.com/office/drawing/2014/main" id="{BCCEF9FB-B482-135E-E555-05CF6B8A5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939" y="6583519"/>
            <a:ext cx="723963" cy="115439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9BA9AC37-0B2F-F52E-B6E9-9565C2B22C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182" y="8330708"/>
            <a:ext cx="911865" cy="293831"/>
          </a:xfrm>
          <a:prstGeom prst="rect">
            <a:avLst/>
          </a:prstGeom>
        </p:spPr>
      </p:pic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454B61B-0BC9-377D-CC24-511A11255FE6}"/>
              </a:ext>
            </a:extLst>
          </p:cNvPr>
          <p:cNvSpPr txBox="1"/>
          <p:nvPr/>
        </p:nvSpPr>
        <p:spPr>
          <a:xfrm>
            <a:off x="2789537" y="8392984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Pending Reason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2" name="図 191">
            <a:extLst>
              <a:ext uri="{FF2B5EF4-FFF2-40B4-BE49-F238E27FC236}">
                <a16:creationId xmlns:a16="http://schemas.microsoft.com/office/drawing/2014/main" id="{54FFDCD2-493A-4A08-EA82-C998E551D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85" y="6389008"/>
            <a:ext cx="911865" cy="293831"/>
          </a:xfrm>
          <a:prstGeom prst="rect">
            <a:avLst/>
          </a:prstGeom>
        </p:spPr>
      </p:pic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32955BD7-2CA3-E806-D536-80E7EFA859EB}"/>
              </a:ext>
            </a:extLst>
          </p:cNvPr>
          <p:cNvSpPr txBox="1"/>
          <p:nvPr/>
        </p:nvSpPr>
        <p:spPr>
          <a:xfrm>
            <a:off x="1821248" y="6426700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Staging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1CADC13-E86B-59CD-4244-CE93EDD11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000" y="6080054"/>
            <a:ext cx="911865" cy="293831"/>
          </a:xfrm>
          <a:prstGeom prst="rect">
            <a:avLst/>
          </a:prstGeom>
        </p:spPr>
      </p:pic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C85A302E-63EA-7A47-FED1-118403F2A04C}"/>
              </a:ext>
            </a:extLst>
          </p:cNvPr>
          <p:cNvSpPr txBox="1"/>
          <p:nvPr/>
        </p:nvSpPr>
        <p:spPr>
          <a:xfrm>
            <a:off x="2774063" y="6160610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Log history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97" name="正方形/長方形 196">
            <a:extLst>
              <a:ext uri="{FF2B5EF4-FFF2-40B4-BE49-F238E27FC236}">
                <a16:creationId xmlns:a16="http://schemas.microsoft.com/office/drawing/2014/main" id="{F36AE350-879E-447E-27A8-FB39CD76AAD5}"/>
              </a:ext>
            </a:extLst>
          </p:cNvPr>
          <p:cNvSpPr/>
          <p:nvPr/>
        </p:nvSpPr>
        <p:spPr>
          <a:xfrm>
            <a:off x="1717580" y="6030331"/>
            <a:ext cx="2034697" cy="97238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1A3AAA30-FC76-ED57-C277-31FED8BFA22C}"/>
              </a:ext>
            </a:extLst>
          </p:cNvPr>
          <p:cNvCxnSpPr>
            <a:cxnSpLocks/>
            <a:endCxn id="201" idx="2"/>
          </p:cNvCxnSpPr>
          <p:nvPr/>
        </p:nvCxnSpPr>
        <p:spPr>
          <a:xfrm>
            <a:off x="3757517" y="7403763"/>
            <a:ext cx="830719" cy="1770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楕円 200">
            <a:extLst>
              <a:ext uri="{FF2B5EF4-FFF2-40B4-BE49-F238E27FC236}">
                <a16:creationId xmlns:a16="http://schemas.microsoft.com/office/drawing/2014/main" id="{9A0BA736-3DE5-A660-CBEE-8766E8120E44}"/>
              </a:ext>
            </a:extLst>
          </p:cNvPr>
          <p:cNvSpPr/>
          <p:nvPr/>
        </p:nvSpPr>
        <p:spPr>
          <a:xfrm>
            <a:off x="4588236" y="7423637"/>
            <a:ext cx="1176138" cy="314412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800" kern="0" dirty="0">
                <a:solidFill>
                  <a:prstClr val="black"/>
                </a:solidFill>
              </a:rPr>
              <a:t>Master</a:t>
            </a:r>
            <a:endParaRPr kumimoji="1" lang="ja-JP" altLang="en-US" sz="800" kern="0" dirty="0">
              <a:solidFill>
                <a:prstClr val="black"/>
              </a:solidFill>
            </a:endParaRPr>
          </a:p>
        </p:txBody>
      </p:sp>
      <p:pic>
        <p:nvPicPr>
          <p:cNvPr id="6" name="図 191">
            <a:extLst>
              <a:ext uri="{FF2B5EF4-FFF2-40B4-BE49-F238E27FC236}">
                <a16:creationId xmlns:a16="http://schemas.microsoft.com/office/drawing/2014/main" id="{E6767515-C926-9ED5-084C-130269A31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631" y="6697409"/>
            <a:ext cx="911865" cy="293831"/>
          </a:xfrm>
          <a:prstGeom prst="rect">
            <a:avLst/>
          </a:prstGeom>
        </p:spPr>
      </p:pic>
      <p:sp>
        <p:nvSpPr>
          <p:cNvPr id="7" name="テキスト ボックス 192">
            <a:extLst>
              <a:ext uri="{FF2B5EF4-FFF2-40B4-BE49-F238E27FC236}">
                <a16:creationId xmlns:a16="http://schemas.microsoft.com/office/drawing/2014/main" id="{E645148E-A121-D57C-BA73-8C63C6583C87}"/>
              </a:ext>
            </a:extLst>
          </p:cNvPr>
          <p:cNvSpPr txBox="1"/>
          <p:nvPr/>
        </p:nvSpPr>
        <p:spPr>
          <a:xfrm>
            <a:off x="1822694" y="6735101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Inner Packing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8" name="図 191">
            <a:extLst>
              <a:ext uri="{FF2B5EF4-FFF2-40B4-BE49-F238E27FC236}">
                <a16:creationId xmlns:a16="http://schemas.microsoft.com/office/drawing/2014/main" id="{56C707F3-37D2-BBFF-A452-DF12185C0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655" y="6390320"/>
            <a:ext cx="911865" cy="293831"/>
          </a:xfrm>
          <a:prstGeom prst="rect">
            <a:avLst/>
          </a:prstGeom>
        </p:spPr>
      </p:pic>
      <p:sp>
        <p:nvSpPr>
          <p:cNvPr id="9" name="テキスト ボックス 192">
            <a:extLst>
              <a:ext uri="{FF2B5EF4-FFF2-40B4-BE49-F238E27FC236}">
                <a16:creationId xmlns:a16="http://schemas.microsoft.com/office/drawing/2014/main" id="{7BA6E4A3-DBEC-42E6-AB85-BA19639B0D62}"/>
              </a:ext>
            </a:extLst>
          </p:cNvPr>
          <p:cNvSpPr txBox="1"/>
          <p:nvPr/>
        </p:nvSpPr>
        <p:spPr>
          <a:xfrm>
            <a:off x="2776718" y="6428012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Outer Packing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" name="図 191">
            <a:extLst>
              <a:ext uri="{FF2B5EF4-FFF2-40B4-BE49-F238E27FC236}">
                <a16:creationId xmlns:a16="http://schemas.microsoft.com/office/drawing/2014/main" id="{ABDC78E9-0F18-7B15-D870-4AE7CBE522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000" y="6697409"/>
            <a:ext cx="911865" cy="293831"/>
          </a:xfrm>
          <a:prstGeom prst="rect">
            <a:avLst/>
          </a:prstGeom>
        </p:spPr>
      </p:pic>
      <p:sp>
        <p:nvSpPr>
          <p:cNvPr id="11" name="テキスト ボックス 192">
            <a:extLst>
              <a:ext uri="{FF2B5EF4-FFF2-40B4-BE49-F238E27FC236}">
                <a16:creationId xmlns:a16="http://schemas.microsoft.com/office/drawing/2014/main" id="{B617A37A-42C3-A75B-3022-F02967E00E07}"/>
              </a:ext>
            </a:extLst>
          </p:cNvPr>
          <p:cNvSpPr txBox="1"/>
          <p:nvPr/>
        </p:nvSpPr>
        <p:spPr>
          <a:xfrm>
            <a:off x="2774063" y="6735101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Schedule Vanning Finish case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563C210-01D1-55FE-A191-0C18104AF04A}"/>
              </a:ext>
            </a:extLst>
          </p:cNvPr>
          <p:cNvSpPr/>
          <p:nvPr/>
        </p:nvSpPr>
        <p:spPr>
          <a:xfrm>
            <a:off x="2596534" y="6267241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テキスト ボックス 127">
            <a:extLst>
              <a:ext uri="{FF2B5EF4-FFF2-40B4-BE49-F238E27FC236}">
                <a16:creationId xmlns:a16="http://schemas.microsoft.com/office/drawing/2014/main" id="{CEDAF062-15CF-3D60-DE84-547A52453B70}"/>
              </a:ext>
            </a:extLst>
          </p:cNvPr>
          <p:cNvSpPr txBox="1"/>
          <p:nvPr/>
        </p:nvSpPr>
        <p:spPr>
          <a:xfrm>
            <a:off x="654180" y="6543857"/>
            <a:ext cx="680721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Matrix Skills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4F70ACA4-D82B-448F-2042-A842E9B5A7AD}"/>
              </a:ext>
            </a:extLst>
          </p:cNvPr>
          <p:cNvSpPr/>
          <p:nvPr/>
        </p:nvSpPr>
        <p:spPr>
          <a:xfrm>
            <a:off x="1352418" y="6425067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564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Item master</a:t>
            </a:r>
            <a:endParaRPr kumimoji="1" lang="ja-JP" altLang="en-US" sz="1100" b="1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C6D06D1-4EB7-A5D9-AFED-CFA7D4615539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997DB-47B4-14AA-C0BF-FC236825A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20" y="1903495"/>
            <a:ext cx="5769395" cy="31053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51A2D1-80D6-ED9D-E6F2-A113F22F38B5}"/>
              </a:ext>
            </a:extLst>
          </p:cNvPr>
          <p:cNvCxnSpPr/>
          <p:nvPr/>
        </p:nvCxnSpPr>
        <p:spPr>
          <a:xfrm>
            <a:off x="4028440" y="2682240"/>
            <a:ext cx="0" cy="2373992"/>
          </a:xfrm>
          <a:prstGeom prst="line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llout: Line 6">
            <a:extLst>
              <a:ext uri="{FF2B5EF4-FFF2-40B4-BE49-F238E27FC236}">
                <a16:creationId xmlns:a16="http://schemas.microsoft.com/office/drawing/2014/main" id="{96D269E3-4250-8E0B-EA26-01B3337D498B}"/>
              </a:ext>
            </a:extLst>
          </p:cNvPr>
          <p:cNvSpPr/>
          <p:nvPr/>
        </p:nvSpPr>
        <p:spPr>
          <a:xfrm>
            <a:off x="2153920" y="5214074"/>
            <a:ext cx="1087120" cy="754925"/>
          </a:xfrm>
          <a:prstGeom prst="borderCallout1">
            <a:avLst>
              <a:gd name="adj1" fmla="val -3638"/>
              <a:gd name="adj2" fmla="val 101111"/>
              <a:gd name="adj3" fmla="val -45674"/>
              <a:gd name="adj4" fmla="val 169445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1000" i="0" u="none" strike="noStrike" baseline="0" dirty="0">
                <a:solidFill>
                  <a:srgbClr val="000000"/>
                </a:solidFill>
                <a:latin typeface="+mj-lt"/>
              </a:rPr>
              <a:t>Modify item master add new column </a:t>
            </a:r>
            <a:r>
              <a:rPr lang="en-US" sz="1000" b="1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sc_flag</a:t>
            </a:r>
            <a:endParaRPr lang="en-US" sz="1000" b="1" dirty="0">
              <a:highlight>
                <a:srgbClr val="FFFF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5736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Q-point details report</a:t>
            </a:r>
            <a:endParaRPr kumimoji="1" lang="ja-JP" altLang="en-US" sz="1100" b="1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C6D06D1-4EB7-A5D9-AFED-CFA7D4615539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7E7BC-9FDB-90E8-6872-95D14D0A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999823"/>
            <a:ext cx="5867400" cy="14140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63D0C4-B3D0-5D32-2BF3-1BAED5C49699}"/>
              </a:ext>
            </a:extLst>
          </p:cNvPr>
          <p:cNvSpPr/>
          <p:nvPr/>
        </p:nvSpPr>
        <p:spPr>
          <a:xfrm>
            <a:off x="4738370" y="2205990"/>
            <a:ext cx="508000" cy="148796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400" kern="0" dirty="0">
                <a:solidFill>
                  <a:schemeClr val="bg1"/>
                </a:solidFill>
              </a:rPr>
              <a:t>Q-Point CSV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96D269E3-4250-8E0B-EA26-01B3337D498B}"/>
              </a:ext>
            </a:extLst>
          </p:cNvPr>
          <p:cNvSpPr/>
          <p:nvPr/>
        </p:nvSpPr>
        <p:spPr>
          <a:xfrm>
            <a:off x="4507230" y="3557578"/>
            <a:ext cx="1800860" cy="754925"/>
          </a:xfrm>
          <a:prstGeom prst="borderCallout1">
            <a:avLst>
              <a:gd name="adj1" fmla="val -6666"/>
              <a:gd name="adj2" fmla="val 48854"/>
              <a:gd name="adj3" fmla="val -161752"/>
              <a:gd name="adj4" fmla="val 35441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1000" b="1" dirty="0">
                <a:latin typeface="+mj-lt"/>
              </a:rPr>
              <a:t>Add new </a:t>
            </a:r>
            <a:r>
              <a:rPr lang="en-US" sz="1000" b="1" dirty="0">
                <a:highlight>
                  <a:srgbClr val="FFFF00"/>
                </a:highlight>
                <a:latin typeface="+mj-lt"/>
              </a:rPr>
              <a:t>button “Q-Point CSV” </a:t>
            </a:r>
            <a:r>
              <a:rPr lang="en-US" sz="1000" b="1" dirty="0">
                <a:latin typeface="+mj-lt"/>
              </a:rPr>
              <a:t>to export the Q-Point check activities report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7C15796-FAE1-46ED-751B-EAB79A287E41}"/>
              </a:ext>
            </a:extLst>
          </p:cNvPr>
          <p:cNvSpPr/>
          <p:nvPr/>
        </p:nvSpPr>
        <p:spPr>
          <a:xfrm>
            <a:off x="2766060" y="1559759"/>
            <a:ext cx="1800860" cy="368224"/>
          </a:xfrm>
          <a:prstGeom prst="borderCallout1">
            <a:avLst>
              <a:gd name="adj1" fmla="val 106800"/>
              <a:gd name="adj2" fmla="val 24101"/>
              <a:gd name="adj3" fmla="val 132658"/>
              <a:gd name="adj4" fmla="val 26766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1000" b="1" dirty="0">
                <a:latin typeface="+mj-lt"/>
              </a:rPr>
              <a:t>Receiving / Staging / INNER Packing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DD543C-E6EB-55D5-AA20-DA1BC43B0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83" y="3160075"/>
            <a:ext cx="3480483" cy="10652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A93F71-227F-2314-8106-537FF4C994A7}"/>
              </a:ext>
            </a:extLst>
          </p:cNvPr>
          <p:cNvSpPr txBox="1"/>
          <p:nvPr/>
        </p:nvSpPr>
        <p:spPr>
          <a:xfrm>
            <a:off x="2023110" y="3557481"/>
            <a:ext cx="51648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>
                <a:latin typeface="Lucida Sans" panose="020B0602030504020204" pitchFamily="34" charset="0"/>
              </a:rPr>
              <a:t>Part Color: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1DEE46-9A91-CE87-BB9D-B75EE2B4798A}"/>
              </a:ext>
            </a:extLst>
          </p:cNvPr>
          <p:cNvSpPr/>
          <p:nvPr/>
        </p:nvSpPr>
        <p:spPr>
          <a:xfrm>
            <a:off x="2499360" y="3578965"/>
            <a:ext cx="516488" cy="126308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642F51-E718-7913-724E-E3966124F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113" y="3599808"/>
            <a:ext cx="66685" cy="76211"/>
          </a:xfrm>
          <a:prstGeom prst="rect">
            <a:avLst/>
          </a:prstGeom>
        </p:spPr>
      </p:pic>
      <p:sp>
        <p:nvSpPr>
          <p:cNvPr id="36" name="テキスト ボックス 37">
            <a:extLst>
              <a:ext uri="{FF2B5EF4-FFF2-40B4-BE49-F238E27FC236}">
                <a16:creationId xmlns:a16="http://schemas.microsoft.com/office/drawing/2014/main" id="{ABC8B58E-15B4-2B1F-F4F0-0E08850FF9F0}"/>
              </a:ext>
            </a:extLst>
          </p:cNvPr>
          <p:cNvSpPr txBox="1"/>
          <p:nvPr/>
        </p:nvSpPr>
        <p:spPr>
          <a:xfrm>
            <a:off x="487680" y="4732575"/>
            <a:ext cx="5963920" cy="184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RECEIVING Q-POINT CHECK DETAIL REPORT</a:t>
            </a:r>
          </a:p>
        </p:txBody>
      </p:sp>
      <p:sp>
        <p:nvSpPr>
          <p:cNvPr id="43" name="Callout: Line 42">
            <a:extLst>
              <a:ext uri="{FF2B5EF4-FFF2-40B4-BE49-F238E27FC236}">
                <a16:creationId xmlns:a16="http://schemas.microsoft.com/office/drawing/2014/main" id="{BD732076-8C6A-0F96-95A4-F8DB92D4904E}"/>
              </a:ext>
            </a:extLst>
          </p:cNvPr>
          <p:cNvSpPr/>
          <p:nvPr/>
        </p:nvSpPr>
        <p:spPr>
          <a:xfrm>
            <a:off x="2192565" y="3967595"/>
            <a:ext cx="1800860" cy="570115"/>
          </a:xfrm>
          <a:prstGeom prst="borderCallout1">
            <a:avLst>
              <a:gd name="adj1" fmla="val -3638"/>
              <a:gd name="adj2" fmla="val 31929"/>
              <a:gd name="adj3" fmla="val -51592"/>
              <a:gd name="adj4" fmla="val 21266"/>
            </a:avLst>
          </a:prstGeom>
          <a:solidFill>
            <a:srgbClr val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1000" b="1" dirty="0">
                <a:latin typeface="+mj-lt"/>
              </a:rPr>
              <a:t>PC No, Part no, color and control no are </a:t>
            </a:r>
            <a:r>
              <a:rPr lang="en-US" sz="1000" b="1" dirty="0">
                <a:highlight>
                  <a:srgbClr val="FFFF00"/>
                </a:highlight>
                <a:latin typeface="+mj-lt"/>
              </a:rPr>
              <a:t>automatic loaded and mandatory</a:t>
            </a:r>
            <a:r>
              <a:rPr lang="en-US" sz="1000" b="1" dirty="0">
                <a:latin typeface="+mj-lt"/>
              </a:rPr>
              <a:t>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E5E9AC6-5DC1-266B-3713-6C5683091586}"/>
              </a:ext>
            </a:extLst>
          </p:cNvPr>
          <p:cNvGrpSpPr/>
          <p:nvPr/>
        </p:nvGrpSpPr>
        <p:grpSpPr>
          <a:xfrm>
            <a:off x="911144" y="6886863"/>
            <a:ext cx="1950166" cy="727310"/>
            <a:chOff x="3812953" y="2743201"/>
            <a:chExt cx="3524968" cy="137301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42EC299-C230-7004-1A19-8A280A269BF8}"/>
                </a:ext>
              </a:extLst>
            </p:cNvPr>
            <p:cNvSpPr/>
            <p:nvPr/>
          </p:nvSpPr>
          <p:spPr>
            <a:xfrm>
              <a:off x="3880021" y="2743201"/>
              <a:ext cx="3457900" cy="137301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rtlCol="0" anchor="t"/>
            <a:lstStyle/>
            <a:p>
              <a:r>
                <a:rPr kumimoji="1" lang="en-US" sz="900" dirty="0">
                  <a:solidFill>
                    <a:schemeClr val="tx1"/>
                  </a:solidFill>
                </a:rPr>
                <a:t>There are exported reports separated from each web RECEIVING, STAGING and INNER PACKING.</a:t>
              </a:r>
            </a:p>
            <a:p>
              <a:endParaRPr kumimoji="1" lang="en-US" sz="900" dirty="0">
                <a:solidFill>
                  <a:schemeClr val="tx1"/>
                </a:solidFill>
              </a:endParaRPr>
            </a:p>
            <a:p>
              <a:endParaRPr kumimoji="1" lang="en-US" sz="900" dirty="0">
                <a:solidFill>
                  <a:schemeClr val="tx1"/>
                </a:solidFill>
              </a:endParaRPr>
            </a:p>
          </p:txBody>
        </p:sp>
        <p:pic>
          <p:nvPicPr>
            <p:cNvPr id="55" name="Graphic 54" descr="Lightbulb with solid fill">
              <a:extLst>
                <a:ext uri="{FF2B5EF4-FFF2-40B4-BE49-F238E27FC236}">
                  <a16:creationId xmlns:a16="http://schemas.microsoft.com/office/drawing/2014/main" id="{521D3117-D9F0-6E7D-E7D8-F252B56C7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12953" y="2877986"/>
              <a:ext cx="783939" cy="783939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BD9B6A9E-1DD0-4387-A0D4-A4A6409A4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" y="4917242"/>
            <a:ext cx="5970144" cy="1856728"/>
          </a:xfrm>
          <a:prstGeom prst="rect">
            <a:avLst/>
          </a:prstGeom>
        </p:spPr>
      </p:pic>
      <p:sp>
        <p:nvSpPr>
          <p:cNvPr id="58" name="テキスト ボックス 37">
            <a:extLst>
              <a:ext uri="{FF2B5EF4-FFF2-40B4-BE49-F238E27FC236}">
                <a16:creationId xmlns:a16="http://schemas.microsoft.com/office/drawing/2014/main" id="{76C8B76A-1351-3353-3A58-28F7510D7245}"/>
              </a:ext>
            </a:extLst>
          </p:cNvPr>
          <p:cNvSpPr txBox="1"/>
          <p:nvPr/>
        </p:nvSpPr>
        <p:spPr>
          <a:xfrm>
            <a:off x="487680" y="5435997"/>
            <a:ext cx="5963920" cy="184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STAGING Q-POINT CHECK DETAIL REPORT</a:t>
            </a:r>
          </a:p>
        </p:txBody>
      </p:sp>
      <p:sp>
        <p:nvSpPr>
          <p:cNvPr id="59" name="テキスト ボックス 37">
            <a:extLst>
              <a:ext uri="{FF2B5EF4-FFF2-40B4-BE49-F238E27FC236}">
                <a16:creationId xmlns:a16="http://schemas.microsoft.com/office/drawing/2014/main" id="{87A0506A-E3F6-76EC-55BF-A2897174BC66}"/>
              </a:ext>
            </a:extLst>
          </p:cNvPr>
          <p:cNvSpPr txBox="1"/>
          <p:nvPr/>
        </p:nvSpPr>
        <p:spPr>
          <a:xfrm>
            <a:off x="487680" y="6135965"/>
            <a:ext cx="5963920" cy="1846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600" dirty="0"/>
              <a:t>INNER PACKING Q-POINT CHECK DETAIL REPORT</a:t>
            </a:r>
          </a:p>
        </p:txBody>
      </p:sp>
      <p:sp>
        <p:nvSpPr>
          <p:cNvPr id="60" name="Callout: Line 59">
            <a:extLst>
              <a:ext uri="{FF2B5EF4-FFF2-40B4-BE49-F238E27FC236}">
                <a16:creationId xmlns:a16="http://schemas.microsoft.com/office/drawing/2014/main" id="{C5C0ED10-22C4-D4C1-903F-96B03BA3E62D}"/>
              </a:ext>
            </a:extLst>
          </p:cNvPr>
          <p:cNvSpPr/>
          <p:nvPr/>
        </p:nvSpPr>
        <p:spPr>
          <a:xfrm>
            <a:off x="4507230" y="6943071"/>
            <a:ext cx="1800860" cy="754925"/>
          </a:xfrm>
          <a:prstGeom prst="borderCallout1">
            <a:avLst>
              <a:gd name="adj1" fmla="val -1619"/>
              <a:gd name="adj2" fmla="val 75300"/>
              <a:gd name="adj3" fmla="val -45170"/>
              <a:gd name="adj4" fmla="val 91506"/>
            </a:avLst>
          </a:prstGeom>
          <a:solidFill>
            <a:srgbClr val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en-US" sz="1000" b="1" dirty="0">
                <a:latin typeface="+mj-lt"/>
              </a:rPr>
              <a:t>Download all Q-Point check </a:t>
            </a:r>
            <a:r>
              <a:rPr lang="en-US" sz="1000" b="1" dirty="0">
                <a:highlight>
                  <a:srgbClr val="FFFF00"/>
                </a:highlight>
                <a:latin typeface="+mj-lt"/>
              </a:rPr>
              <a:t>activities detail and timestamp</a:t>
            </a:r>
            <a:r>
              <a:rPr lang="en-US" sz="10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7086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Matrix Skills page</a:t>
            </a:r>
            <a:endParaRPr kumimoji="1" lang="ja-JP" altLang="en-US" sz="1100" b="1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C6D06D1-4EB7-A5D9-AFED-CFA7D4615539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B2EE31-2EE9-B795-5E9F-3D3C1D2FF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885138"/>
              </p:ext>
            </p:extLst>
          </p:nvPr>
        </p:nvGraphicFramePr>
        <p:xfrm>
          <a:off x="520003" y="2196327"/>
          <a:ext cx="5931597" cy="355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92">
                  <a:extLst>
                    <a:ext uri="{9D8B030D-6E8A-4147-A177-3AD203B41FA5}">
                      <a16:colId xmlns:a16="http://schemas.microsoft.com/office/drawing/2014/main" val="2207766881"/>
                    </a:ext>
                  </a:extLst>
                </a:gridCol>
                <a:gridCol w="665512">
                  <a:extLst>
                    <a:ext uri="{9D8B030D-6E8A-4147-A177-3AD203B41FA5}">
                      <a16:colId xmlns:a16="http://schemas.microsoft.com/office/drawing/2014/main" val="4115425711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4039323116"/>
                    </a:ext>
                  </a:extLst>
                </a:gridCol>
                <a:gridCol w="1388782">
                  <a:extLst>
                    <a:ext uri="{9D8B030D-6E8A-4147-A177-3AD203B41FA5}">
                      <a16:colId xmlns:a16="http://schemas.microsoft.com/office/drawing/2014/main" val="2390781968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212524927"/>
                    </a:ext>
                  </a:extLst>
                </a:gridCol>
                <a:gridCol w="925218">
                  <a:extLst>
                    <a:ext uri="{9D8B030D-6E8A-4147-A177-3AD203B41FA5}">
                      <a16:colId xmlns:a16="http://schemas.microsoft.com/office/drawing/2014/main" val="1579909367"/>
                    </a:ext>
                  </a:extLst>
                </a:gridCol>
                <a:gridCol w="805415">
                  <a:extLst>
                    <a:ext uri="{9D8B030D-6E8A-4147-A177-3AD203B41FA5}">
                      <a16:colId xmlns:a16="http://schemas.microsoft.com/office/drawing/2014/main" val="464921631"/>
                    </a:ext>
                  </a:extLst>
                </a:gridCol>
              </a:tblGrid>
              <a:tr h="285453">
                <a:tc gridSpan="7"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bg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706545"/>
                  </a:ext>
                </a:extLst>
              </a:tr>
              <a:tr h="23392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Line No.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Table-ID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Name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User ID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Level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Status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82427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00B050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Work</a:t>
                      </a:r>
                      <a:endParaRPr lang="th-TH" sz="900" b="1" dirty="0">
                        <a:solidFill>
                          <a:srgbClr val="00B050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927277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2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TL5-1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Stop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0634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3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468209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4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TL5-2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829578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15976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6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TL5-3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575710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7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6860"/>
                  </a:ext>
                </a:extLst>
              </a:tr>
              <a:tr h="238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kern="1200" noProof="0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8</a:t>
                      </a:r>
                      <a:endParaRPr kumimoji="1" lang="th-TH" sz="900" b="1" kern="1200" noProof="0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sz="900" b="1" kern="12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TL5-4</a:t>
                      </a:r>
                      <a:endParaRPr kumimoji="1" lang="th-TH" sz="900" b="1" kern="12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kumimoji="1" lang="th-TH" sz="900" b="1" i="0" u="none" strike="noStrike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9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Stop</a:t>
                      </a:r>
                      <a:endParaRPr lang="th-TH" sz="900" b="1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67682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9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TR5-5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21811"/>
                  </a:ext>
                </a:extLst>
              </a:tr>
              <a:tr h="317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10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5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TL5-5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Mr.Kwanchai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EX2521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4</a:t>
                      </a:r>
                      <a:endParaRPr lang="th-TH" sz="900" b="1" dirty="0">
                        <a:solidFill>
                          <a:schemeClr val="tx1"/>
                        </a:solidFill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+mn-ea"/>
                          <a:cs typeface="Leelawadee" panose="020B0502040204020203" pitchFamily="34" charset="-34"/>
                        </a:rPr>
                        <a:t>Work</a:t>
                      </a:r>
                      <a:endParaRPr kumimoji="1" lang="th-TH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ea typeface="+mn-ea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58915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7C27FD-7BC5-8775-A585-4600670D1683}"/>
              </a:ext>
            </a:extLst>
          </p:cNvPr>
          <p:cNvSpPr/>
          <p:nvPr/>
        </p:nvSpPr>
        <p:spPr>
          <a:xfrm>
            <a:off x="551436" y="2214381"/>
            <a:ext cx="774061" cy="2630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PANEL</a:t>
            </a:r>
            <a:endParaRPr lang="th-TH" sz="10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3B27B0-B04A-6697-E0DB-F0CDE077D354}"/>
              </a:ext>
            </a:extLst>
          </p:cNvPr>
          <p:cNvSpPr/>
          <p:nvPr/>
        </p:nvSpPr>
        <p:spPr>
          <a:xfrm>
            <a:off x="1367473" y="2214381"/>
            <a:ext cx="722029" cy="26303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TRIM</a:t>
            </a:r>
            <a:endParaRPr lang="th-TH" sz="1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BEF435-E5CE-60A0-2698-6D99B60BFA45}"/>
              </a:ext>
            </a:extLst>
          </p:cNvPr>
          <p:cNvSpPr/>
          <p:nvPr/>
        </p:nvSpPr>
        <p:spPr>
          <a:xfrm>
            <a:off x="513452" y="2003286"/>
            <a:ext cx="5943228" cy="187960"/>
          </a:xfrm>
          <a:prstGeom prst="rect">
            <a:avLst/>
          </a:prstGeom>
          <a:solidFill>
            <a:srgbClr val="0070C0"/>
          </a:solidFill>
          <a:ln w="317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sz="600" b="1" kern="0" dirty="0">
                <a:solidFill>
                  <a:schemeClr val="bg1"/>
                </a:solidFill>
              </a:rPr>
              <a:t>Matrix Skills</a:t>
            </a:r>
          </a:p>
        </p:txBody>
      </p:sp>
    </p:spTree>
    <p:extLst>
      <p:ext uri="{BB962C8B-B14F-4D97-AF65-F5344CB8AC3E}">
        <p14:creationId xmlns:p14="http://schemas.microsoft.com/office/powerpoint/2010/main" val="229371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information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Receive</a:t>
            </a:r>
            <a:endParaRPr kumimoji="1" lang="ja-JP" altLang="en-US" sz="11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0BB72A-7D98-B60E-93BA-431FB6C514E1}"/>
              </a:ext>
            </a:extLst>
          </p:cNvPr>
          <p:cNvSpPr txBox="1"/>
          <p:nvPr/>
        </p:nvSpPr>
        <p:spPr>
          <a:xfrm>
            <a:off x="555320" y="4227261"/>
            <a:ext cx="51924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1. Add function search by part No. and can CSV file Only output items Day and month type. </a:t>
            </a:r>
            <a:endParaRPr lang="en-US" sz="800" dirty="0"/>
          </a:p>
        </p:txBody>
      </p:sp>
      <p:sp>
        <p:nvSpPr>
          <p:cNvPr id="29" name="テキスト ボックス 4">
            <a:extLst>
              <a:ext uri="{FF2B5EF4-FFF2-40B4-BE49-F238E27FC236}">
                <a16:creationId xmlns:a16="http://schemas.microsoft.com/office/drawing/2014/main" id="{1A505B46-AAC1-8EE3-E052-3074827345D2}"/>
              </a:ext>
            </a:extLst>
          </p:cNvPr>
          <p:cNvSpPr txBox="1"/>
          <p:nvPr/>
        </p:nvSpPr>
        <p:spPr>
          <a:xfrm>
            <a:off x="523592" y="4643104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Staging</a:t>
            </a:r>
            <a:endParaRPr kumimoji="1" lang="ja-JP" altLang="en-US" sz="11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F30936-B6F7-C839-84A4-35C714447967}"/>
              </a:ext>
            </a:extLst>
          </p:cNvPr>
          <p:cNvSpPr txBox="1"/>
          <p:nvPr/>
        </p:nvSpPr>
        <p:spPr>
          <a:xfrm>
            <a:off x="555320" y="7275832"/>
            <a:ext cx="5192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1. Separate page display of staging process. </a:t>
            </a:r>
            <a:endParaRPr lang="en-US" sz="800" b="0" i="0" u="none" strike="noStrike" baseline="0" dirty="0">
              <a:solidFill>
                <a:srgbClr val="000000"/>
              </a:solidFill>
              <a:latin typeface="Meiryo UI" panose="020B0604030504040204" pitchFamily="34" charset="-128"/>
            </a:endParaRPr>
          </a:p>
          <a:p>
            <a:r>
              <a:rPr lang="en-US" sz="8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2. Add function search by part No. and can CSV file Only output items Day and month type. </a:t>
            </a:r>
            <a:endParaRPr lang="en-US" sz="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6682E2-6AA8-79BE-D4D5-E891D69D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4898001"/>
            <a:ext cx="6035782" cy="22684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5FA087-BA7D-7373-22B6-9EADBFA2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812877"/>
            <a:ext cx="6035782" cy="2288736"/>
          </a:xfrm>
          <a:prstGeom prst="rect">
            <a:avLst/>
          </a:prstGeom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C6D06D1-4EB7-A5D9-AFED-CFA7D4615539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8963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Inner Packing</a:t>
            </a:r>
            <a:endParaRPr kumimoji="1" lang="ja-JP" altLang="en-US" sz="11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0BB72A-7D98-B60E-93BA-431FB6C514E1}"/>
              </a:ext>
            </a:extLst>
          </p:cNvPr>
          <p:cNvSpPr txBox="1"/>
          <p:nvPr/>
        </p:nvSpPr>
        <p:spPr>
          <a:xfrm>
            <a:off x="555320" y="4227261"/>
            <a:ext cx="5158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b="1" i="0" u="none" strike="noStrike" baseline="0" dirty="0">
                <a:latin typeface="Meiryo UI,Bold"/>
              </a:rPr>
              <a:t>1. Separate page display of Inner process.</a:t>
            </a:r>
          </a:p>
          <a:p>
            <a:pPr algn="l"/>
            <a:r>
              <a:rPr lang="en-US" sz="800" b="1" i="0" u="none" strike="noStrike" baseline="0" dirty="0">
                <a:latin typeface="Meiryo UI,Bold"/>
              </a:rPr>
              <a:t>2. Add function search by part No. and can CSV file Only output items Day and month type.</a:t>
            </a:r>
            <a:endParaRPr lang="en-US" sz="8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46DCDC-4DB0-4C4D-ED53-9A9528FCE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0" y="1856144"/>
            <a:ext cx="5896280" cy="2248648"/>
          </a:xfrm>
          <a:prstGeom prst="rect">
            <a:avLst/>
          </a:prstGeom>
        </p:spPr>
      </p:pic>
      <p:sp>
        <p:nvSpPr>
          <p:cNvPr id="2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4750216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Outer Packing</a:t>
            </a:r>
            <a:endParaRPr kumimoji="1" lang="ja-JP" altLang="en-US" sz="11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B005DFA-4E72-0F55-B8CD-E303FD4F9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92" y="5078000"/>
            <a:ext cx="5953408" cy="20958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BB72A-7D98-B60E-93BA-431FB6C514E1}"/>
              </a:ext>
            </a:extLst>
          </p:cNvPr>
          <p:cNvSpPr txBox="1"/>
          <p:nvPr/>
        </p:nvSpPr>
        <p:spPr>
          <a:xfrm>
            <a:off x="555320" y="7382944"/>
            <a:ext cx="58192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1. Add column Handy scan No. </a:t>
            </a:r>
            <a:endParaRPr lang="en-US" sz="900" b="0" i="0" u="none" strike="noStrike" baseline="0" dirty="0">
              <a:solidFill>
                <a:srgbClr val="000000"/>
              </a:solidFill>
              <a:latin typeface="Meiryo UI" panose="020B0604030504040204" pitchFamily="34" charset="-128"/>
            </a:endParaRPr>
          </a:p>
          <a:p>
            <a:r>
              <a:rPr lang="en-US" sz="9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2. Separate page display of Outer process. </a:t>
            </a:r>
            <a:endParaRPr lang="en-US" sz="900" b="0" i="0" u="none" strike="noStrike" baseline="0" dirty="0">
              <a:solidFill>
                <a:srgbClr val="000000"/>
              </a:solidFill>
              <a:latin typeface="Meiryo UI" panose="020B0604030504040204" pitchFamily="34" charset="-128"/>
            </a:endParaRPr>
          </a:p>
          <a:p>
            <a:r>
              <a:rPr lang="en-US" sz="900" b="1" i="0" u="none" strike="noStrike" baseline="0" dirty="0">
                <a:solidFill>
                  <a:srgbClr val="000000"/>
                </a:solidFill>
                <a:latin typeface="Meiryo UI" panose="020B0604030504040204" pitchFamily="34" charset="-128"/>
              </a:rPr>
              <a:t>3. Add function search by part No. and can CSV file Only output items Day and month type. </a:t>
            </a:r>
            <a:endParaRPr lang="en-US" sz="900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480592A-6D19-B87E-2EE3-4A8320707200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226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Vanning Finish case</a:t>
            </a:r>
            <a:endParaRPr kumimoji="1" lang="ja-JP" altLang="en-US" sz="11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FFFD5C-34E3-E379-6A57-32096907D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5831394"/>
            <a:ext cx="5925498" cy="15447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C48DA4-CD74-7970-E7B7-824841C67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92" y="2062913"/>
            <a:ext cx="5928994" cy="2528138"/>
          </a:xfrm>
          <a:prstGeom prst="rect">
            <a:avLst/>
          </a:prstGeom>
        </p:spPr>
      </p:pic>
      <p:sp>
        <p:nvSpPr>
          <p:cNvPr id="21" name="テキスト ボックス 4">
            <a:extLst>
              <a:ext uri="{FF2B5EF4-FFF2-40B4-BE49-F238E27FC236}">
                <a16:creationId xmlns:a16="http://schemas.microsoft.com/office/drawing/2014/main" id="{2253377C-451B-B5A7-2C01-93542C74DE9D}"/>
              </a:ext>
            </a:extLst>
          </p:cNvPr>
          <p:cNvSpPr txBox="1"/>
          <p:nvPr/>
        </p:nvSpPr>
        <p:spPr>
          <a:xfrm>
            <a:off x="523875" y="5360723"/>
            <a:ext cx="3117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Schedule Vanning Finish case CSV report</a:t>
            </a:r>
            <a:endParaRPr kumimoji="1" lang="ja-JP" altLang="en-US" sz="1100" b="1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2D98437-E28F-35A1-71BA-E9FA32154383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5273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C163BC-3272-8EC7-2513-4718DE2E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4" y="2010029"/>
            <a:ext cx="5803949" cy="2787574"/>
          </a:xfrm>
          <a:prstGeom prst="rect">
            <a:avLst/>
          </a:prstGeom>
        </p:spPr>
      </p:pic>
      <p:sp>
        <p:nvSpPr>
          <p:cNvPr id="16" name="テキスト ボックス 4">
            <a:extLst>
              <a:ext uri="{FF2B5EF4-FFF2-40B4-BE49-F238E27FC236}">
                <a16:creationId xmlns:a16="http://schemas.microsoft.com/office/drawing/2014/main" id="{8B63297A-8B15-81E1-243C-7EEA585997A0}"/>
              </a:ext>
            </a:extLst>
          </p:cNvPr>
          <p:cNvSpPr txBox="1"/>
          <p:nvPr/>
        </p:nvSpPr>
        <p:spPr>
          <a:xfrm>
            <a:off x="502050" y="1638389"/>
            <a:ext cx="2648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monthly summary report</a:t>
            </a:r>
            <a:endParaRPr kumimoji="1" lang="ja-JP" altLang="en-US" sz="1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7CA61-FA94-A44A-415E-629E1B67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74" y="5279273"/>
            <a:ext cx="5558790" cy="2685708"/>
          </a:xfrm>
          <a:prstGeom prst="rect">
            <a:avLst/>
          </a:prstGeom>
        </p:spPr>
      </p:pic>
      <p:sp>
        <p:nvSpPr>
          <p:cNvPr id="4" name="テキスト ボックス 4">
            <a:extLst>
              <a:ext uri="{FF2B5EF4-FFF2-40B4-BE49-F238E27FC236}">
                <a16:creationId xmlns:a16="http://schemas.microsoft.com/office/drawing/2014/main" id="{0025465C-D8AA-1625-0129-6A3FBAFEE3F3}"/>
              </a:ext>
            </a:extLst>
          </p:cNvPr>
          <p:cNvSpPr txBox="1"/>
          <p:nvPr/>
        </p:nvSpPr>
        <p:spPr>
          <a:xfrm>
            <a:off x="502050" y="4953000"/>
            <a:ext cx="2648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daily summary report</a:t>
            </a:r>
            <a:endParaRPr kumimoji="1" lang="ja-JP" altLang="en-US" sz="1100" b="1" dirty="0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0E64ED1-285A-12BE-1030-B181730FB3B0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60242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55B3EEA-D4AA-44A8-9AE7-AEB795E8A820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PC application screen image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34539" y="1266748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PC function / screen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399" y="1528359"/>
            <a:ext cx="6171821" cy="76634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0E5231-6E46-748B-3432-A446121E1695}"/>
              </a:ext>
            </a:extLst>
          </p:cNvPr>
          <p:cNvSpPr txBox="1"/>
          <p:nvPr/>
        </p:nvSpPr>
        <p:spPr>
          <a:xfrm>
            <a:off x="523592" y="1594533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Dashboard</a:t>
            </a:r>
            <a:endParaRPr kumimoji="1" lang="ja-JP" altLang="en-US" sz="1100" b="1" dirty="0"/>
          </a:p>
        </p:txBody>
      </p:sp>
      <p:sp>
        <p:nvSpPr>
          <p:cNvPr id="16" name="テキスト ボックス 4">
            <a:extLst>
              <a:ext uri="{FF2B5EF4-FFF2-40B4-BE49-F238E27FC236}">
                <a16:creationId xmlns:a16="http://schemas.microsoft.com/office/drawing/2014/main" id="{8B63297A-8B15-81E1-243C-7EEA585997A0}"/>
              </a:ext>
            </a:extLst>
          </p:cNvPr>
          <p:cNvSpPr txBox="1"/>
          <p:nvPr/>
        </p:nvSpPr>
        <p:spPr>
          <a:xfrm>
            <a:off x="523592" y="4926416"/>
            <a:ext cx="23377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Packing summary report</a:t>
            </a:r>
            <a:endParaRPr kumimoji="1" lang="ja-JP" altLang="en-US" sz="1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551E9-547E-AC59-B10F-AB4D96C32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2" y="1856143"/>
            <a:ext cx="5864559" cy="2864447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E31F3E3-0789-973A-1CBE-0B0D47A3DF71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2950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70469" y="109864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CSV Report adjustments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83179"/>
            <a:ext cx="6117062" cy="771762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CSV Report</a:t>
            </a:r>
          </a:p>
        </p:txBody>
      </p:sp>
      <p:sp>
        <p:nvSpPr>
          <p:cNvPr id="15" name="テキスト ボックス 37">
            <a:extLst>
              <a:ext uri="{FF2B5EF4-FFF2-40B4-BE49-F238E27FC236}">
                <a16:creationId xmlns:a16="http://schemas.microsoft.com/office/drawing/2014/main" id="{BC190B81-7066-7AC6-FDC4-B90CAB862F8E}"/>
              </a:ext>
            </a:extLst>
          </p:cNvPr>
          <p:cNvSpPr txBox="1"/>
          <p:nvPr/>
        </p:nvSpPr>
        <p:spPr>
          <a:xfrm>
            <a:off x="477898" y="1540570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RECEIVING REPORT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419FFE-9E51-51B8-1947-A04554B26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8" y="1777279"/>
            <a:ext cx="5972619" cy="1763455"/>
          </a:xfrm>
          <a:prstGeom prst="rect">
            <a:avLst/>
          </a:prstGeom>
        </p:spPr>
      </p:pic>
      <p:sp>
        <p:nvSpPr>
          <p:cNvPr id="8" name="テキスト ボックス 37">
            <a:extLst>
              <a:ext uri="{FF2B5EF4-FFF2-40B4-BE49-F238E27FC236}">
                <a16:creationId xmlns:a16="http://schemas.microsoft.com/office/drawing/2014/main" id="{BDE0CC91-F94B-2968-2CBB-7B5BE5866499}"/>
              </a:ext>
            </a:extLst>
          </p:cNvPr>
          <p:cNvSpPr txBox="1"/>
          <p:nvPr/>
        </p:nvSpPr>
        <p:spPr>
          <a:xfrm>
            <a:off x="477898" y="3878680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STAGING REPORT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6F800F-755C-B522-2569-2F9B3D02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8" y="4150754"/>
            <a:ext cx="5972620" cy="1646527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DD98B30-31E4-E683-F2BF-F6B07733A882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9260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4689520-7B62-46A7-AC05-C91832D1A65D}"/>
              </a:ext>
            </a:extLst>
          </p:cNvPr>
          <p:cNvSpPr txBox="1"/>
          <p:nvPr/>
        </p:nvSpPr>
        <p:spPr>
          <a:xfrm>
            <a:off x="370469" y="109864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CSV Report adjustments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83179"/>
            <a:ext cx="6117062" cy="771762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65" name="Slide Number Placeholder 1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C3B653B-99F5-FB35-AB40-5B8EDCB838E2}"/>
              </a:ext>
            </a:extLst>
          </p:cNvPr>
          <p:cNvSpPr txBox="1"/>
          <p:nvPr/>
        </p:nvSpPr>
        <p:spPr>
          <a:xfrm>
            <a:off x="406400" y="8481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5-10. CSV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1120D5-794B-34D2-204C-928F9AB7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41" y="3856107"/>
            <a:ext cx="5972619" cy="1740209"/>
          </a:xfrm>
          <a:prstGeom prst="rect">
            <a:avLst/>
          </a:prstGeom>
        </p:spPr>
      </p:pic>
      <p:sp>
        <p:nvSpPr>
          <p:cNvPr id="5" name="テキスト ボックス 37">
            <a:extLst>
              <a:ext uri="{FF2B5EF4-FFF2-40B4-BE49-F238E27FC236}">
                <a16:creationId xmlns:a16="http://schemas.microsoft.com/office/drawing/2014/main" id="{29B0F78E-B2EC-36F1-42D4-73D2B02FA371}"/>
              </a:ext>
            </a:extLst>
          </p:cNvPr>
          <p:cNvSpPr txBox="1"/>
          <p:nvPr/>
        </p:nvSpPr>
        <p:spPr>
          <a:xfrm>
            <a:off x="481142" y="3644705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OUTER PACKING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75332-B993-B60A-9FE0-6CD9D1415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1" y="1813741"/>
            <a:ext cx="5972620" cy="1572777"/>
          </a:xfrm>
          <a:prstGeom prst="rect">
            <a:avLst/>
          </a:prstGeom>
        </p:spPr>
      </p:pic>
      <p:sp>
        <p:nvSpPr>
          <p:cNvPr id="8" name="テキスト ボックス 37">
            <a:extLst>
              <a:ext uri="{FF2B5EF4-FFF2-40B4-BE49-F238E27FC236}">
                <a16:creationId xmlns:a16="http://schemas.microsoft.com/office/drawing/2014/main" id="{BDE0CC91-F94B-2968-2CBB-7B5BE5866499}"/>
              </a:ext>
            </a:extLst>
          </p:cNvPr>
          <p:cNvSpPr txBox="1"/>
          <p:nvPr/>
        </p:nvSpPr>
        <p:spPr>
          <a:xfrm>
            <a:off x="480061" y="1571571"/>
            <a:ext cx="5971539" cy="261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INNER PACKING REPORT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27D79F2-C2D1-536B-E88A-19E5EAB35052}"/>
              </a:ext>
            </a:extLst>
          </p:cNvPr>
          <p:cNvSpPr/>
          <p:nvPr/>
        </p:nvSpPr>
        <p:spPr>
          <a:xfrm>
            <a:off x="5006098" y="948894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19563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523963"/>
              </p:ext>
            </p:extLst>
          </p:nvPr>
        </p:nvGraphicFramePr>
        <p:xfrm>
          <a:off x="406399" y="1106488"/>
          <a:ext cx="6117063" cy="162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712079" imgH="3772175" progId="Excel.Sheet.12">
                  <p:embed/>
                </p:oleObj>
              </mc:Choice>
              <mc:Fallback>
                <p:oleObj name="Worksheet" r:id="rId2" imgW="11712079" imgH="3772175" progId="Excel.Shee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21290CBD-22A3-4F1E-9FDB-AED3BD8BB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399" y="1106488"/>
                        <a:ext cx="6117063" cy="162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 err="1"/>
              <a:t>A.N.I</a:t>
            </a:r>
            <a:r>
              <a:rPr kumimoji="1" lang="en-US" altLang="ja-JP" sz="1100" b="1" dirty="0"/>
              <a:t>. LOGISTICS, 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Proposal of Process Management System to </a:t>
            </a:r>
            <a:r>
              <a:rPr kumimoji="1" lang="en-US" altLang="ja-JP" sz="1100" dirty="0" err="1"/>
              <a:t>A.N.I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By systematizing the CKD work process, we will realize “Improvement of quality", “Improvement of work efficiency", “Visualization of work", “Paperless" and “Traceability management".</a:t>
            </a:r>
          </a:p>
          <a:p>
            <a:endParaRPr kumimoji="1" lang="en-US" altLang="ja-JP" sz="1100" dirty="0"/>
          </a:p>
          <a:p>
            <a:r>
              <a:rPr kumimoji="1" lang="en-US" altLang="ja-JP" sz="1100" dirty="0"/>
              <a:t>Advantages of introducing the system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scanning and verifying the visual confirmation work with a handy terminal, it is possible to prevent check mistakes by workers and expect "improvement of quality".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acquiring the cycle time of the packing work, it becomes possible to analyze by process, worker, and control number, and "improvement of work efficiency" can be expected.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creating a system, on-site managers, office managers, and people in charge of other processes will be able to grasp the work status, realizing "visualization of work". By visualizing the on-site situation, it is possible to manage the progress of the Material Stock process, which can be expected to improve work efficiency.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By enabling the necessary information to be viewed on PCs, handy terminals, tablets, and TV displays, it is possible to realize "paperless" by digitizing forms.</a:t>
            </a:r>
          </a:p>
          <a:p>
            <a:pPr marL="228600" indent="-228600">
              <a:buAutoNum type="arabicPeriod"/>
            </a:pPr>
            <a:r>
              <a:rPr kumimoji="1" lang="en-US" altLang="ja-JP" sz="1100" dirty="0"/>
              <a:t>"Traceability management" can be realized because it is possible to take pictures of the actual product and the product as well as the result of verification by the handy terminal.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Regarding the CKD process system, consider the following system configuration.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1" y="1453702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703914"/>
            <a:ext cx="6117062" cy="74705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1178893" y="2600994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8FFE1E8-4043-4251-A4E4-B7B924D69CFE}"/>
              </a:ext>
            </a:extLst>
          </p:cNvPr>
          <p:cNvSpPr/>
          <p:nvPr/>
        </p:nvSpPr>
        <p:spPr>
          <a:xfrm>
            <a:off x="888318" y="2202629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F5F92E-9757-4231-A2FE-BB93FDA01A0D}"/>
              </a:ext>
            </a:extLst>
          </p:cNvPr>
          <p:cNvSpPr/>
          <p:nvPr/>
        </p:nvSpPr>
        <p:spPr>
          <a:xfrm>
            <a:off x="971965" y="2254718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 BK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FE6C1E6-CBCB-48D7-98BF-585E085DABBA}"/>
              </a:ext>
            </a:extLst>
          </p:cNvPr>
          <p:cNvSpPr/>
          <p:nvPr/>
        </p:nvSpPr>
        <p:spPr>
          <a:xfrm>
            <a:off x="770332" y="1815261"/>
            <a:ext cx="3565448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9198DE1-1D93-4DFD-AF05-9708AC3C2656}"/>
              </a:ext>
            </a:extLst>
          </p:cNvPr>
          <p:cNvSpPr/>
          <p:nvPr/>
        </p:nvSpPr>
        <p:spPr>
          <a:xfrm>
            <a:off x="1694073" y="186867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 Room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" name="コネクタ: カギ線 8">
            <a:extLst>
              <a:ext uri="{FF2B5EF4-FFF2-40B4-BE49-F238E27FC236}">
                <a16:creationId xmlns:a16="http://schemas.microsoft.com/office/drawing/2014/main" id="{FFD513C7-44D0-4FBA-8DD0-EE8F44976791}"/>
              </a:ext>
            </a:extLst>
          </p:cNvPr>
          <p:cNvCxnSpPr>
            <a:cxnSpLocks/>
            <a:stCxn id="4" idx="4"/>
            <a:endCxn id="14" idx="2"/>
          </p:cNvCxnSpPr>
          <p:nvPr/>
        </p:nvCxnSpPr>
        <p:spPr>
          <a:xfrm flipV="1">
            <a:off x="2169493" y="2953063"/>
            <a:ext cx="689196" cy="1928"/>
          </a:xfrm>
          <a:prstGeom prst="bentConnector3">
            <a:avLst>
              <a:gd name="adj1" fmla="val 50000"/>
            </a:avLst>
          </a:prstGeom>
          <a:ln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E55AB969-85CA-476D-B0C2-315CDD91357D}"/>
              </a:ext>
            </a:extLst>
          </p:cNvPr>
          <p:cNvCxnSpPr>
            <a:cxnSpLocks/>
            <a:stCxn id="14" idx="2"/>
            <a:endCxn id="6" idx="0"/>
          </p:cNvCxnSpPr>
          <p:nvPr/>
        </p:nvCxnSpPr>
        <p:spPr>
          <a:xfrm rot="10800000" flipH="1" flipV="1">
            <a:off x="2858689" y="2953062"/>
            <a:ext cx="515990" cy="949979"/>
          </a:xfrm>
          <a:prstGeom prst="bentConnector4">
            <a:avLst>
              <a:gd name="adj1" fmla="val -44303"/>
              <a:gd name="adj2" fmla="val 85316"/>
            </a:avLst>
          </a:prstGeom>
          <a:ln w="25400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コネクタ: カギ線 30">
            <a:extLst>
              <a:ext uri="{FF2B5EF4-FFF2-40B4-BE49-F238E27FC236}">
                <a16:creationId xmlns:a16="http://schemas.microsoft.com/office/drawing/2014/main" id="{A075FB90-865F-413C-A481-74D84D698C6C}"/>
              </a:ext>
            </a:extLst>
          </p:cNvPr>
          <p:cNvCxnSpPr>
            <a:cxnSpLocks/>
            <a:stCxn id="39" idx="0"/>
            <a:endCxn id="46" idx="2"/>
          </p:cNvCxnSpPr>
          <p:nvPr/>
        </p:nvCxnSpPr>
        <p:spPr>
          <a:xfrm rot="5400000" flipH="1" flipV="1">
            <a:off x="3145442" y="2455299"/>
            <a:ext cx="354705" cy="37641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7433826-5D10-9416-CE66-F30C78DEE099}"/>
              </a:ext>
            </a:extLst>
          </p:cNvPr>
          <p:cNvSpPr/>
          <p:nvPr/>
        </p:nvSpPr>
        <p:spPr>
          <a:xfrm>
            <a:off x="2558149" y="3903042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S/W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5E76E7F-95D7-BA7A-A48C-E5C0E99A9931}"/>
              </a:ext>
            </a:extLst>
          </p:cNvPr>
          <p:cNvSpPr/>
          <p:nvPr/>
        </p:nvSpPr>
        <p:spPr>
          <a:xfrm>
            <a:off x="888317" y="3401993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" name="フローチャート: 磁気ディスク 13">
            <a:extLst>
              <a:ext uri="{FF2B5EF4-FFF2-40B4-BE49-F238E27FC236}">
                <a16:creationId xmlns:a16="http://schemas.microsoft.com/office/drawing/2014/main" id="{823E7338-F353-7858-50AE-06191E62F406}"/>
              </a:ext>
            </a:extLst>
          </p:cNvPr>
          <p:cNvSpPr/>
          <p:nvPr/>
        </p:nvSpPr>
        <p:spPr>
          <a:xfrm>
            <a:off x="2858689" y="2599066"/>
            <a:ext cx="990600" cy="707993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HATC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schedule data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7D3E8B0-150D-7475-721B-42AC81C52689}"/>
              </a:ext>
            </a:extLst>
          </p:cNvPr>
          <p:cNvSpPr/>
          <p:nvPr/>
        </p:nvSpPr>
        <p:spPr>
          <a:xfrm>
            <a:off x="2568114" y="2200701"/>
            <a:ext cx="1633059" cy="11691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C1775D-106A-4D07-F281-598E34BF71E5}"/>
              </a:ext>
            </a:extLst>
          </p:cNvPr>
          <p:cNvSpPr/>
          <p:nvPr/>
        </p:nvSpPr>
        <p:spPr>
          <a:xfrm>
            <a:off x="2651761" y="2252790"/>
            <a:ext cx="1382616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ANI CKD process 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6C2FC49-1689-3085-7FCD-520772B23ABA}"/>
              </a:ext>
            </a:extLst>
          </p:cNvPr>
          <p:cNvSpPr/>
          <p:nvPr/>
        </p:nvSpPr>
        <p:spPr>
          <a:xfrm>
            <a:off x="2568113" y="3401028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UPS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245BB6D-81C4-6136-4096-5E4676131264}"/>
              </a:ext>
            </a:extLst>
          </p:cNvPr>
          <p:cNvSpPr/>
          <p:nvPr/>
        </p:nvSpPr>
        <p:spPr>
          <a:xfrm>
            <a:off x="4382517" y="1815261"/>
            <a:ext cx="1993982" cy="186847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ACE5DD3-C5DF-F102-40E6-861C020D1F24}"/>
              </a:ext>
            </a:extLst>
          </p:cNvPr>
          <p:cNvSpPr/>
          <p:nvPr/>
        </p:nvSpPr>
        <p:spPr>
          <a:xfrm>
            <a:off x="799965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Receiving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071578E-9247-9FCB-C277-F85AD231E0A3}"/>
              </a:ext>
            </a:extLst>
          </p:cNvPr>
          <p:cNvSpPr/>
          <p:nvPr/>
        </p:nvSpPr>
        <p:spPr>
          <a:xfrm>
            <a:off x="769490" y="4514728"/>
            <a:ext cx="1342453" cy="215531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BEB6AFD-5F39-4763-5FA3-5C2C4D5055E9}"/>
              </a:ext>
            </a:extLst>
          </p:cNvPr>
          <p:cNvSpPr/>
          <p:nvPr/>
        </p:nvSpPr>
        <p:spPr>
          <a:xfrm>
            <a:off x="2199339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Stock &amp; Staging area 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2846F92-D703-07BD-0C39-D488CBDA9046}"/>
              </a:ext>
            </a:extLst>
          </p:cNvPr>
          <p:cNvSpPr/>
          <p:nvPr/>
        </p:nvSpPr>
        <p:spPr>
          <a:xfrm>
            <a:off x="2168864" y="4514727"/>
            <a:ext cx="1342453" cy="21553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0C82779-3522-7677-0DA6-2A5FDEFA3C3C}"/>
              </a:ext>
            </a:extLst>
          </p:cNvPr>
          <p:cNvSpPr/>
          <p:nvPr/>
        </p:nvSpPr>
        <p:spPr>
          <a:xfrm>
            <a:off x="3585142" y="456551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CC56CFD-33D2-6D1B-6A7A-AAD957AF19D2}"/>
              </a:ext>
            </a:extLst>
          </p:cNvPr>
          <p:cNvSpPr/>
          <p:nvPr/>
        </p:nvSpPr>
        <p:spPr>
          <a:xfrm>
            <a:off x="3554667" y="4514727"/>
            <a:ext cx="1342453" cy="32115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633A3C1-4E47-5562-9A70-410CFD6A2EA4}"/>
              </a:ext>
            </a:extLst>
          </p:cNvPr>
          <p:cNvSpPr/>
          <p:nvPr/>
        </p:nvSpPr>
        <p:spPr>
          <a:xfrm>
            <a:off x="4970945" y="456551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Outer Packing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AB85F5-CD5A-3C14-E9CE-09C6838CF269}"/>
              </a:ext>
            </a:extLst>
          </p:cNvPr>
          <p:cNvSpPr/>
          <p:nvPr/>
        </p:nvSpPr>
        <p:spPr>
          <a:xfrm>
            <a:off x="4940470" y="4514726"/>
            <a:ext cx="1342453" cy="27039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001E66-F6D2-6C9A-AC6D-C5188264EDFC}"/>
              </a:ext>
            </a:extLst>
          </p:cNvPr>
          <p:cNvSpPr/>
          <p:nvPr/>
        </p:nvSpPr>
        <p:spPr>
          <a:xfrm>
            <a:off x="4388342" y="3900960"/>
            <a:ext cx="1633059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A/P *9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5C3926-CAF7-E1F0-F95F-5013536FDD25}"/>
              </a:ext>
            </a:extLst>
          </p:cNvPr>
          <p:cNvSpPr/>
          <p:nvPr/>
        </p:nvSpPr>
        <p:spPr>
          <a:xfrm>
            <a:off x="799964" y="485565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*3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*3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Tag receive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4AFB4F6-DA3E-60C9-F0EE-F753432945BD}"/>
              </a:ext>
            </a:extLst>
          </p:cNvPr>
          <p:cNvSpPr/>
          <p:nvPr/>
        </p:nvSpPr>
        <p:spPr>
          <a:xfrm>
            <a:off x="2199338" y="4854273"/>
            <a:ext cx="4049576" cy="59164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 21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*21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*7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033E342-69EF-D224-A44D-6E2D0537E417}"/>
              </a:ext>
            </a:extLst>
          </p:cNvPr>
          <p:cNvSpPr/>
          <p:nvPr/>
        </p:nvSpPr>
        <p:spPr>
          <a:xfrm>
            <a:off x="769490" y="3903041"/>
            <a:ext cx="1399374" cy="2590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TV 75” for monitor *2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4" name="コネクタ: カギ線 53">
            <a:extLst>
              <a:ext uri="{FF2B5EF4-FFF2-40B4-BE49-F238E27FC236}">
                <a16:creationId xmlns:a16="http://schemas.microsoft.com/office/drawing/2014/main" id="{AA332D31-EA1A-8B88-0019-114516EAB956}"/>
              </a:ext>
            </a:extLst>
          </p:cNvPr>
          <p:cNvCxnSpPr>
            <a:cxnSpLocks/>
            <a:stCxn id="41" idx="0"/>
            <a:endCxn id="46" idx="2"/>
          </p:cNvCxnSpPr>
          <p:nvPr/>
        </p:nvCxnSpPr>
        <p:spPr>
          <a:xfrm rot="5400000" flipH="1" flipV="1">
            <a:off x="3845129" y="3154985"/>
            <a:ext cx="354704" cy="23647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コネクタ: カギ線 56">
            <a:extLst>
              <a:ext uri="{FF2B5EF4-FFF2-40B4-BE49-F238E27FC236}">
                <a16:creationId xmlns:a16="http://schemas.microsoft.com/office/drawing/2014/main" id="{3005C37E-3C10-B64A-5BC4-7EF808736606}"/>
              </a:ext>
            </a:extLst>
          </p:cNvPr>
          <p:cNvCxnSpPr>
            <a:cxnSpLocks/>
            <a:stCxn id="45" idx="0"/>
            <a:endCxn id="46" idx="2"/>
          </p:cNvCxnSpPr>
          <p:nvPr/>
        </p:nvCxnSpPr>
        <p:spPr>
          <a:xfrm rot="16200000" flipV="1">
            <a:off x="5230934" y="4133962"/>
            <a:ext cx="354703" cy="40682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4A95436C-F863-1F67-F120-FF92194AD86C}"/>
              </a:ext>
            </a:extLst>
          </p:cNvPr>
          <p:cNvCxnSpPr>
            <a:cxnSpLocks/>
            <a:stCxn id="43" idx="0"/>
            <a:endCxn id="6" idx="2"/>
          </p:cNvCxnSpPr>
          <p:nvPr/>
        </p:nvCxnSpPr>
        <p:spPr>
          <a:xfrm rot="16200000" flipV="1">
            <a:off x="3623976" y="3912808"/>
            <a:ext cx="352622" cy="85121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solid"/>
            <a:headEnd w="sm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70043D1-6E3C-D679-45AA-D0556CDEDE93}"/>
              </a:ext>
            </a:extLst>
          </p:cNvPr>
          <p:cNvCxnSpPr>
            <a:cxnSpLocks/>
          </p:cNvCxnSpPr>
          <p:nvPr/>
        </p:nvCxnSpPr>
        <p:spPr>
          <a:xfrm>
            <a:off x="4558206" y="2209533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EAB77C6-0465-EE21-496E-196E4C3F59F9}"/>
              </a:ext>
            </a:extLst>
          </p:cNvPr>
          <p:cNvCxnSpPr>
            <a:cxnSpLocks/>
          </p:cNvCxnSpPr>
          <p:nvPr/>
        </p:nvCxnSpPr>
        <p:spPr>
          <a:xfrm>
            <a:off x="4558206" y="1957883"/>
            <a:ext cx="479074" cy="0"/>
          </a:xfrm>
          <a:prstGeom prst="line">
            <a:avLst/>
          </a:prstGeom>
          <a:ln w="28575" cmpd="dbl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61B49F6-C9BB-FE2E-0AFC-FFB864B202B1}"/>
              </a:ext>
            </a:extLst>
          </p:cNvPr>
          <p:cNvCxnSpPr>
            <a:cxnSpLocks/>
          </p:cNvCxnSpPr>
          <p:nvPr/>
        </p:nvCxnSpPr>
        <p:spPr>
          <a:xfrm>
            <a:off x="4558206" y="2433632"/>
            <a:ext cx="479074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C9533D9A-3BD7-1322-0316-21A8E5413CAF}"/>
              </a:ext>
            </a:extLst>
          </p:cNvPr>
          <p:cNvSpPr/>
          <p:nvPr/>
        </p:nvSpPr>
        <p:spPr>
          <a:xfrm>
            <a:off x="5127911" y="234824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WIFI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4D443ACC-0602-F380-9A20-50CEAFD74498}"/>
              </a:ext>
            </a:extLst>
          </p:cNvPr>
          <p:cNvSpPr/>
          <p:nvPr/>
        </p:nvSpPr>
        <p:spPr>
          <a:xfrm>
            <a:off x="5127910" y="208837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LAN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9F7CB6C9-5A94-AF07-5AF8-798F29049B81}"/>
              </a:ext>
            </a:extLst>
          </p:cNvPr>
          <p:cNvSpPr/>
          <p:nvPr/>
        </p:nvSpPr>
        <p:spPr>
          <a:xfrm>
            <a:off x="5127909" y="1843415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Fiber optic communication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3" name="フローチャート: 書類 82">
            <a:extLst>
              <a:ext uri="{FF2B5EF4-FFF2-40B4-BE49-F238E27FC236}">
                <a16:creationId xmlns:a16="http://schemas.microsoft.com/office/drawing/2014/main" id="{25B5B980-DE0F-FB61-BD55-4258DEBC2CB7}"/>
              </a:ext>
            </a:extLst>
          </p:cNvPr>
          <p:cNvSpPr/>
          <p:nvPr/>
        </p:nvSpPr>
        <p:spPr>
          <a:xfrm flipH="1">
            <a:off x="4665641" y="3142794"/>
            <a:ext cx="266404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4" name="フローチャート: 書類 83">
            <a:extLst>
              <a:ext uri="{FF2B5EF4-FFF2-40B4-BE49-F238E27FC236}">
                <a16:creationId xmlns:a16="http://schemas.microsoft.com/office/drawing/2014/main" id="{33A655AB-90BD-2C5D-E52C-E3D75CA09605}"/>
              </a:ext>
            </a:extLst>
          </p:cNvPr>
          <p:cNvSpPr/>
          <p:nvPr/>
        </p:nvSpPr>
        <p:spPr>
          <a:xfrm>
            <a:off x="3943642" y="6044934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E9BD3DAB-5650-9C6F-23D2-E28B4A0D4460}"/>
              </a:ext>
            </a:extLst>
          </p:cNvPr>
          <p:cNvSpPr/>
          <p:nvPr/>
        </p:nvSpPr>
        <p:spPr>
          <a:xfrm>
            <a:off x="4563189" y="2618475"/>
            <a:ext cx="474091" cy="1812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18247B04-ACDE-6472-69AC-ACA6A6F49F60}"/>
              </a:ext>
            </a:extLst>
          </p:cNvPr>
          <p:cNvSpPr/>
          <p:nvPr/>
        </p:nvSpPr>
        <p:spPr>
          <a:xfrm>
            <a:off x="5127909" y="2589398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System unit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7" name="正方形/長方形 86">
            <a:extLst>
              <a:ext uri="{FF2B5EF4-FFF2-40B4-BE49-F238E27FC236}">
                <a16:creationId xmlns:a16="http://schemas.microsoft.com/office/drawing/2014/main" id="{028E5952-B029-ED9D-B3F1-E7DF3E6CF10A}"/>
              </a:ext>
            </a:extLst>
          </p:cNvPr>
          <p:cNvSpPr/>
          <p:nvPr/>
        </p:nvSpPr>
        <p:spPr>
          <a:xfrm>
            <a:off x="5127909" y="3120481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Using label (Old)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AED609E7-7D49-5F38-D6C0-6AEF1D616FE4}"/>
              </a:ext>
            </a:extLst>
          </p:cNvPr>
          <p:cNvCxnSpPr>
            <a:stCxn id="46" idx="1"/>
            <a:endCxn id="6" idx="3"/>
          </p:cNvCxnSpPr>
          <p:nvPr/>
        </p:nvCxnSpPr>
        <p:spPr>
          <a:xfrm flipH="1">
            <a:off x="4191208" y="4030492"/>
            <a:ext cx="197134" cy="2082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777F3752-65B4-9B73-EEFE-CB414298B256}"/>
              </a:ext>
            </a:extLst>
          </p:cNvPr>
          <p:cNvCxnSpPr>
            <a:cxnSpLocks/>
            <a:stCxn id="51" idx="3"/>
            <a:endCxn id="6" idx="1"/>
          </p:cNvCxnSpPr>
          <p:nvPr/>
        </p:nvCxnSpPr>
        <p:spPr>
          <a:xfrm>
            <a:off x="2168864" y="4032573"/>
            <a:ext cx="389285" cy="1"/>
          </a:xfrm>
          <a:prstGeom prst="line">
            <a:avLst/>
          </a:prstGeom>
          <a:ln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ローチャート: 書類 103">
            <a:extLst>
              <a:ext uri="{FF2B5EF4-FFF2-40B4-BE49-F238E27FC236}">
                <a16:creationId xmlns:a16="http://schemas.microsoft.com/office/drawing/2014/main" id="{872D0244-D20E-6993-5305-858AD043FB65}"/>
              </a:ext>
            </a:extLst>
          </p:cNvPr>
          <p:cNvSpPr/>
          <p:nvPr/>
        </p:nvSpPr>
        <p:spPr>
          <a:xfrm>
            <a:off x="4659395" y="2875264"/>
            <a:ext cx="276695" cy="202024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682D7120-C964-8F3B-D556-B452006469E1}"/>
              </a:ext>
            </a:extLst>
          </p:cNvPr>
          <p:cNvSpPr/>
          <p:nvPr/>
        </p:nvSpPr>
        <p:spPr>
          <a:xfrm>
            <a:off x="5127909" y="2822150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Printing label (New)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2" name="フローチャート: 書類 111">
            <a:extLst>
              <a:ext uri="{FF2B5EF4-FFF2-40B4-BE49-F238E27FC236}">
                <a16:creationId xmlns:a16="http://schemas.microsoft.com/office/drawing/2014/main" id="{1D280D35-CB11-878D-E507-46A440CF9686}"/>
              </a:ext>
            </a:extLst>
          </p:cNvPr>
          <p:cNvSpPr/>
          <p:nvPr/>
        </p:nvSpPr>
        <p:spPr>
          <a:xfrm>
            <a:off x="5305891" y="5533859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Contents label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4" name="フローチャート: 書類 113">
            <a:extLst>
              <a:ext uri="{FF2B5EF4-FFF2-40B4-BE49-F238E27FC236}">
                <a16:creationId xmlns:a16="http://schemas.microsoft.com/office/drawing/2014/main" id="{F65C59BC-BCAC-055E-ACF5-BC11A7B1A132}"/>
              </a:ext>
            </a:extLst>
          </p:cNvPr>
          <p:cNvSpPr/>
          <p:nvPr/>
        </p:nvSpPr>
        <p:spPr>
          <a:xfrm flipH="1">
            <a:off x="5305892" y="6044934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check sheet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19" name="フローチャート: 書類 118">
            <a:extLst>
              <a:ext uri="{FF2B5EF4-FFF2-40B4-BE49-F238E27FC236}">
                <a16:creationId xmlns:a16="http://schemas.microsoft.com/office/drawing/2014/main" id="{E7C3BD6F-7373-4D41-3B22-AF5889ACC096}"/>
              </a:ext>
            </a:extLst>
          </p:cNvPr>
          <p:cNvSpPr/>
          <p:nvPr/>
        </p:nvSpPr>
        <p:spPr>
          <a:xfrm flipH="1">
            <a:off x="5305892" y="6564115"/>
            <a:ext cx="621052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Case mark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0" name="正方形/長方形 119">
            <a:extLst>
              <a:ext uri="{FF2B5EF4-FFF2-40B4-BE49-F238E27FC236}">
                <a16:creationId xmlns:a16="http://schemas.microsoft.com/office/drawing/2014/main" id="{F0252E17-8929-8E9A-C40C-411EF45E0E61}"/>
              </a:ext>
            </a:extLst>
          </p:cNvPr>
          <p:cNvSpPr/>
          <p:nvPr/>
        </p:nvSpPr>
        <p:spPr>
          <a:xfrm>
            <a:off x="5127909" y="3416217"/>
            <a:ext cx="1181449" cy="2393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Show document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3CA197E5-2A8D-EC60-7E41-0C659D7C1260}"/>
              </a:ext>
            </a:extLst>
          </p:cNvPr>
          <p:cNvSpPr/>
          <p:nvPr/>
        </p:nvSpPr>
        <p:spPr>
          <a:xfrm>
            <a:off x="4626073" y="3438059"/>
            <a:ext cx="311550" cy="202024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604FC11B-EF8E-AD55-D694-9755F9F7F119}"/>
              </a:ext>
            </a:extLst>
          </p:cNvPr>
          <p:cNvSpPr/>
          <p:nvPr/>
        </p:nvSpPr>
        <p:spPr>
          <a:xfrm>
            <a:off x="3788837" y="6564115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7" name="平行四辺形 126">
            <a:extLst>
              <a:ext uri="{FF2B5EF4-FFF2-40B4-BE49-F238E27FC236}">
                <a16:creationId xmlns:a16="http://schemas.microsoft.com/office/drawing/2014/main" id="{9E043291-F1CD-1F4D-D668-CCC5A479EEB4}"/>
              </a:ext>
            </a:extLst>
          </p:cNvPr>
          <p:cNvSpPr/>
          <p:nvPr/>
        </p:nvSpPr>
        <p:spPr>
          <a:xfrm>
            <a:off x="3796556" y="7081563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Packing method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128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1001698" y="604493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65" name="平行四辺形 127">
            <a:extLst>
              <a:ext uri="{FF2B5EF4-FFF2-40B4-BE49-F238E27FC236}">
                <a16:creationId xmlns:a16="http://schemas.microsoft.com/office/drawing/2014/main" id="{5100D50F-290A-D9EE-25B4-04C61625DE05}"/>
              </a:ext>
            </a:extLst>
          </p:cNvPr>
          <p:cNvSpPr/>
          <p:nvPr/>
        </p:nvSpPr>
        <p:spPr>
          <a:xfrm>
            <a:off x="2397573" y="6044934"/>
            <a:ext cx="824669" cy="453451"/>
          </a:xfrm>
          <a:prstGeom prst="parallelogram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Meiji card for Tablet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" name="フローチャート: 書類 4">
            <a:extLst>
              <a:ext uri="{FF2B5EF4-FFF2-40B4-BE49-F238E27FC236}">
                <a16:creationId xmlns:a16="http://schemas.microsoft.com/office/drawing/2014/main" id="{96BA930C-BBB8-16B5-237A-D4EABF63F8E7}"/>
              </a:ext>
            </a:extLst>
          </p:cNvPr>
          <p:cNvSpPr/>
          <p:nvPr/>
        </p:nvSpPr>
        <p:spPr>
          <a:xfrm>
            <a:off x="1143761" y="5521475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E4F05AC0-80A3-E41A-BC86-94D12ECB7D84}"/>
              </a:ext>
            </a:extLst>
          </p:cNvPr>
          <p:cNvSpPr/>
          <p:nvPr/>
        </p:nvSpPr>
        <p:spPr>
          <a:xfrm>
            <a:off x="2521376" y="5518702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2D63D885-3F06-83C6-6E8A-5F97BA1F233E}"/>
              </a:ext>
            </a:extLst>
          </p:cNvPr>
          <p:cNvSpPr/>
          <p:nvPr/>
        </p:nvSpPr>
        <p:spPr>
          <a:xfrm>
            <a:off x="3932496" y="5525753"/>
            <a:ext cx="621053" cy="453451"/>
          </a:xfrm>
          <a:prstGeom prst="flowChartDocumen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700" dirty="0">
                <a:solidFill>
                  <a:schemeClr val="tx1"/>
                </a:solidFill>
              </a:rPr>
              <a:t>Parts contents tag receive</a:t>
            </a:r>
            <a:endParaRPr kumimoji="1" lang="ja-JP" altLang="en-US" sz="700" dirty="0">
              <a:solidFill>
                <a:schemeClr val="tx1"/>
              </a:solidFill>
            </a:endParaRPr>
          </a:p>
        </p:txBody>
      </p:sp>
      <p:sp>
        <p:nvSpPr>
          <p:cNvPr id="58" name="正方形/長方形 37">
            <a:extLst>
              <a:ext uri="{FF2B5EF4-FFF2-40B4-BE49-F238E27FC236}">
                <a16:creationId xmlns:a16="http://schemas.microsoft.com/office/drawing/2014/main" id="{4AA44995-E640-241C-16FF-5D53060258A5}"/>
              </a:ext>
            </a:extLst>
          </p:cNvPr>
          <p:cNvSpPr/>
          <p:nvPr/>
        </p:nvSpPr>
        <p:spPr>
          <a:xfrm>
            <a:off x="799965" y="6796377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Bolt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9" name="正方形/長方形 38">
            <a:extLst>
              <a:ext uri="{FF2B5EF4-FFF2-40B4-BE49-F238E27FC236}">
                <a16:creationId xmlns:a16="http://schemas.microsoft.com/office/drawing/2014/main" id="{C0F506E5-F07A-2CA2-E838-8CFA87149317}"/>
              </a:ext>
            </a:extLst>
          </p:cNvPr>
          <p:cNvSpPr/>
          <p:nvPr/>
        </p:nvSpPr>
        <p:spPr>
          <a:xfrm>
            <a:off x="769490" y="6745594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0" name="正方形/長方形 46">
            <a:extLst>
              <a:ext uri="{FF2B5EF4-FFF2-40B4-BE49-F238E27FC236}">
                <a16:creationId xmlns:a16="http://schemas.microsoft.com/office/drawing/2014/main" id="{4418D1D4-9089-8979-E567-32C4F968E26D}"/>
              </a:ext>
            </a:extLst>
          </p:cNvPr>
          <p:cNvSpPr/>
          <p:nvPr/>
        </p:nvSpPr>
        <p:spPr>
          <a:xfrm>
            <a:off x="799964" y="7086525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37">
            <a:extLst>
              <a:ext uri="{FF2B5EF4-FFF2-40B4-BE49-F238E27FC236}">
                <a16:creationId xmlns:a16="http://schemas.microsoft.com/office/drawing/2014/main" id="{DF45D9E4-AA3A-3D6C-1EAB-6240B64CDF55}"/>
              </a:ext>
            </a:extLst>
          </p:cNvPr>
          <p:cNvSpPr/>
          <p:nvPr/>
        </p:nvSpPr>
        <p:spPr>
          <a:xfrm>
            <a:off x="2186084" y="6804880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Small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3" name="正方形/長方形 38">
            <a:extLst>
              <a:ext uri="{FF2B5EF4-FFF2-40B4-BE49-F238E27FC236}">
                <a16:creationId xmlns:a16="http://schemas.microsoft.com/office/drawing/2014/main" id="{CA2BD4ED-3578-4D07-70A4-5AA2E0AEB103}"/>
              </a:ext>
            </a:extLst>
          </p:cNvPr>
          <p:cNvSpPr/>
          <p:nvPr/>
        </p:nvSpPr>
        <p:spPr>
          <a:xfrm>
            <a:off x="2155609" y="6754097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4" name="正方形/長方形 46">
            <a:extLst>
              <a:ext uri="{FF2B5EF4-FFF2-40B4-BE49-F238E27FC236}">
                <a16:creationId xmlns:a16="http://schemas.microsoft.com/office/drawing/2014/main" id="{D4273A7E-FF6F-6C3E-9133-DC4D623415AE}"/>
              </a:ext>
            </a:extLst>
          </p:cNvPr>
          <p:cNvSpPr/>
          <p:nvPr/>
        </p:nvSpPr>
        <p:spPr>
          <a:xfrm>
            <a:off x="2186083" y="7095028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*6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*6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*6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6" name="正方形/長方形 37">
            <a:extLst>
              <a:ext uri="{FF2B5EF4-FFF2-40B4-BE49-F238E27FC236}">
                <a16:creationId xmlns:a16="http://schemas.microsoft.com/office/drawing/2014/main" id="{131E6670-DF4D-60FB-8226-D8B751822744}"/>
              </a:ext>
            </a:extLst>
          </p:cNvPr>
          <p:cNvSpPr/>
          <p:nvPr/>
        </p:nvSpPr>
        <p:spPr>
          <a:xfrm>
            <a:off x="783820" y="784842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Inner panel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7" name="正方形/長方形 38">
            <a:extLst>
              <a:ext uri="{FF2B5EF4-FFF2-40B4-BE49-F238E27FC236}">
                <a16:creationId xmlns:a16="http://schemas.microsoft.com/office/drawing/2014/main" id="{2D4E91F0-C6B2-DFBE-73A8-0EAF309D0D97}"/>
              </a:ext>
            </a:extLst>
          </p:cNvPr>
          <p:cNvSpPr/>
          <p:nvPr/>
        </p:nvSpPr>
        <p:spPr>
          <a:xfrm>
            <a:off x="753345" y="7797638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8" name="正方形/長方形 46">
            <a:extLst>
              <a:ext uri="{FF2B5EF4-FFF2-40B4-BE49-F238E27FC236}">
                <a16:creationId xmlns:a16="http://schemas.microsoft.com/office/drawing/2014/main" id="{EF59109F-A157-F3C5-7021-B87998C341F9}"/>
              </a:ext>
            </a:extLst>
          </p:cNvPr>
          <p:cNvSpPr/>
          <p:nvPr/>
        </p:nvSpPr>
        <p:spPr>
          <a:xfrm>
            <a:off x="783819" y="813856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*5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Label printer for Content label *5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2" name="正方形/長方形 37">
            <a:extLst>
              <a:ext uri="{FF2B5EF4-FFF2-40B4-BE49-F238E27FC236}">
                <a16:creationId xmlns:a16="http://schemas.microsoft.com/office/drawing/2014/main" id="{DD7A572B-721D-A711-EBE0-2BFA3072A2BA}"/>
              </a:ext>
            </a:extLst>
          </p:cNvPr>
          <p:cNvSpPr/>
          <p:nvPr/>
        </p:nvSpPr>
        <p:spPr>
          <a:xfrm>
            <a:off x="2184481" y="7848421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Vanning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3" name="正方形/長方形 38">
            <a:extLst>
              <a:ext uri="{FF2B5EF4-FFF2-40B4-BE49-F238E27FC236}">
                <a16:creationId xmlns:a16="http://schemas.microsoft.com/office/drawing/2014/main" id="{33BF9BD7-1FFB-9A28-A59C-9CAEAA19256D}"/>
              </a:ext>
            </a:extLst>
          </p:cNvPr>
          <p:cNvSpPr/>
          <p:nvPr/>
        </p:nvSpPr>
        <p:spPr>
          <a:xfrm>
            <a:off x="2154006" y="7797638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4" name="正方形/長方形 46">
            <a:extLst>
              <a:ext uri="{FF2B5EF4-FFF2-40B4-BE49-F238E27FC236}">
                <a16:creationId xmlns:a16="http://schemas.microsoft.com/office/drawing/2014/main" id="{8640403A-839D-6E11-6DAF-880AA47317BA}"/>
              </a:ext>
            </a:extLst>
          </p:cNvPr>
          <p:cNvSpPr/>
          <p:nvPr/>
        </p:nvSpPr>
        <p:spPr>
          <a:xfrm>
            <a:off x="2184480" y="8138569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*4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8" name="正方形/長方形 37">
            <a:extLst>
              <a:ext uri="{FF2B5EF4-FFF2-40B4-BE49-F238E27FC236}">
                <a16:creationId xmlns:a16="http://schemas.microsoft.com/office/drawing/2014/main" id="{046E1ACC-61D0-62BF-04FA-0CB644928968}"/>
              </a:ext>
            </a:extLst>
          </p:cNvPr>
          <p:cNvSpPr/>
          <p:nvPr/>
        </p:nvSpPr>
        <p:spPr>
          <a:xfrm>
            <a:off x="3585143" y="7851042"/>
            <a:ext cx="1277969" cy="2393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 finish area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89" name="正方形/長方形 38">
            <a:extLst>
              <a:ext uri="{FF2B5EF4-FFF2-40B4-BE49-F238E27FC236}">
                <a16:creationId xmlns:a16="http://schemas.microsoft.com/office/drawing/2014/main" id="{EB7F2C8A-BD95-D013-132B-0DEDBEA43FA3}"/>
              </a:ext>
            </a:extLst>
          </p:cNvPr>
          <p:cNvSpPr/>
          <p:nvPr/>
        </p:nvSpPr>
        <p:spPr>
          <a:xfrm>
            <a:off x="3554668" y="7800259"/>
            <a:ext cx="1342453" cy="98348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0" name="正方形/長方形 46">
            <a:extLst>
              <a:ext uri="{FF2B5EF4-FFF2-40B4-BE49-F238E27FC236}">
                <a16:creationId xmlns:a16="http://schemas.microsoft.com/office/drawing/2014/main" id="{B976B562-2BC5-0136-8D5E-73F3405BBCA3}"/>
              </a:ext>
            </a:extLst>
          </p:cNvPr>
          <p:cNvSpPr/>
          <p:nvPr/>
        </p:nvSpPr>
        <p:spPr>
          <a:xfrm>
            <a:off x="3585142" y="8141190"/>
            <a:ext cx="1277969" cy="590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Handy terminal *1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Tablet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information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7CC20DF-9AB7-4DA3-BDFC-90CE3856E41C}"/>
              </a:ext>
            </a:extLst>
          </p:cNvPr>
          <p:cNvSpPr txBox="1"/>
          <p:nvPr/>
        </p:nvSpPr>
        <p:spPr>
          <a:xfrm>
            <a:off x="328341" y="982952"/>
            <a:ext cx="5058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3. Document information</a:t>
            </a:r>
          </a:p>
          <a:p>
            <a:r>
              <a:rPr kumimoji="1" lang="en-US" altLang="ja-JP" sz="1100" b="1" dirty="0"/>
              <a:t>3.1 Contents Part Receive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4B20691-5189-C4C9-65F7-217DB32D3E51}"/>
              </a:ext>
            </a:extLst>
          </p:cNvPr>
          <p:cNvSpPr/>
          <p:nvPr/>
        </p:nvSpPr>
        <p:spPr>
          <a:xfrm>
            <a:off x="6044957" y="982159"/>
            <a:ext cx="221483" cy="198371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kumimoji="1" lang="en-US" sz="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9A2F21-BBB9-CECF-AB50-9697BDE48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61" y="2174305"/>
            <a:ext cx="5174620" cy="465328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4DD8906-8325-D656-49CE-1CE2497162DC}"/>
              </a:ext>
            </a:extLst>
          </p:cNvPr>
          <p:cNvSpPr/>
          <p:nvPr/>
        </p:nvSpPr>
        <p:spPr>
          <a:xfrm>
            <a:off x="5322147" y="2821216"/>
            <a:ext cx="498313" cy="488731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400"/>
            <a:endParaRPr kumimoji="1" lang="en-US" b="1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875F9C-7DB6-E37E-1BCE-16D0E4DBC8F1}"/>
              </a:ext>
            </a:extLst>
          </p:cNvPr>
          <p:cNvSpPr/>
          <p:nvPr/>
        </p:nvSpPr>
        <p:spPr>
          <a:xfrm>
            <a:off x="5202716" y="2710858"/>
            <a:ext cx="788275" cy="7725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en-US" sz="600" kern="0" dirty="0">
              <a:solidFill>
                <a:prstClr val="black"/>
              </a:solidFill>
            </a:endParaRP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8F382F2B-56B4-A3FB-3243-A07622EB189F}"/>
              </a:ext>
            </a:extLst>
          </p:cNvPr>
          <p:cNvSpPr/>
          <p:nvPr/>
        </p:nvSpPr>
        <p:spPr>
          <a:xfrm>
            <a:off x="3073400" y="1201653"/>
            <a:ext cx="2248747" cy="988674"/>
          </a:xfrm>
          <a:prstGeom prst="borderCallout1">
            <a:avLst>
              <a:gd name="adj1" fmla="val 101475"/>
              <a:gd name="adj2" fmla="val 94040"/>
              <a:gd name="adj3" fmla="val 151742"/>
              <a:gd name="adj4" fmla="val 119673"/>
            </a:avLst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defTabSz="914400"/>
            <a:r>
              <a:rPr kumimoji="1" lang="en-US" sz="1000" kern="0" dirty="0">
                <a:solidFill>
                  <a:prstClr val="black"/>
                </a:solidFill>
              </a:rPr>
              <a:t>Add “SC” (special characteristic) icon to tag receive label </a:t>
            </a:r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regarding “</a:t>
            </a: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sc_flag</a:t>
            </a:r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” column equals to 1 from Item master and </a:t>
            </a:r>
            <a:r>
              <a:rPr kumimoji="1" lang="en-US" sz="1000" kern="0" dirty="0" err="1">
                <a:solidFill>
                  <a:prstClr val="black"/>
                </a:solidFill>
                <a:highlight>
                  <a:srgbClr val="FFFF00"/>
                </a:highlight>
              </a:rPr>
              <a:t>ProductionScheduleTagReceive</a:t>
            </a:r>
            <a:r>
              <a:rPr kumimoji="1" lang="en-US" sz="1000" kern="0" dirty="0">
                <a:solidFill>
                  <a:prstClr val="black"/>
                </a:solidFill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E84670-1623-900A-0D2E-52A81F924F40}"/>
              </a:ext>
            </a:extLst>
          </p:cNvPr>
          <p:cNvSpPr txBox="1"/>
          <p:nvPr/>
        </p:nvSpPr>
        <p:spPr>
          <a:xfrm>
            <a:off x="5258297" y="2843202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50" dirty="0">
                <a:solidFill>
                  <a:schemeClr val="bg1"/>
                </a:solidFill>
                <a:latin typeface="Arial Black" panose="020B0A04020102020204" pitchFamily="34" charset="0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218184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4-1. Panel area overall process / Receive process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5ED891-A2DD-B90B-1634-D66B901F5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28" y="2046483"/>
            <a:ext cx="5706998" cy="1571315"/>
          </a:xfrm>
          <a:prstGeom prst="rect">
            <a:avLst/>
          </a:prstGeom>
        </p:spPr>
      </p:pic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631128" y="3979358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Receive process (enhanced concept)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6E3AE6-4204-2400-1FFE-2A29BBE311AB}"/>
              </a:ext>
            </a:extLst>
          </p:cNvPr>
          <p:cNvGrpSpPr/>
          <p:nvPr/>
        </p:nvGrpSpPr>
        <p:grpSpPr>
          <a:xfrm>
            <a:off x="2732629" y="4647332"/>
            <a:ext cx="3644338" cy="3258657"/>
            <a:chOff x="7195520" y="1263000"/>
            <a:chExt cx="4922138" cy="46996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1B3CCA-E1EE-D45A-769B-F4C399201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7349"/>
            <a:stretch/>
          </p:blipFill>
          <p:spPr>
            <a:xfrm>
              <a:off x="11345664" y="2643631"/>
              <a:ext cx="771994" cy="121598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0E2A333-6E37-0B3C-58EC-95B261E70CA6}"/>
                </a:ext>
              </a:extLst>
            </p:cNvPr>
            <p:cNvCxnSpPr>
              <a:cxnSpLocks/>
            </p:cNvCxnSpPr>
            <p:nvPr/>
          </p:nvCxnSpPr>
          <p:spPr>
            <a:xfrm>
              <a:off x="8624795" y="1639621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1E6A5A3-9874-B4C7-3AAA-1091B3696B16}"/>
                </a:ext>
              </a:extLst>
            </p:cNvPr>
            <p:cNvCxnSpPr>
              <a:cxnSpLocks/>
            </p:cNvCxnSpPr>
            <p:nvPr/>
          </p:nvCxnSpPr>
          <p:spPr>
            <a:xfrm>
              <a:off x="7809119" y="1642969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F3C44A-5583-2EC5-9782-E5192F096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5610" y="2632793"/>
              <a:ext cx="1505843" cy="10368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4BDE2B8-827D-1D66-9FE5-CDC044C4C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5610" y="1271878"/>
              <a:ext cx="1505843" cy="9937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C3539CC-9C8A-F74C-8159-DCEF5DFEA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94780" y="1263000"/>
              <a:ext cx="1505843" cy="100592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CCFB87-6394-2DE2-445B-9E528326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94780" y="2632793"/>
              <a:ext cx="674059" cy="100592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2D6EC76-A1D0-7BAB-E23C-0B66B8536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1754" y="1271878"/>
              <a:ext cx="680178" cy="1047054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5CBA50-2535-0CF9-938E-F948266DC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95521" y="1282413"/>
              <a:ext cx="680179" cy="1025983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78E22FC-0ECB-848D-A4EC-2EEF907BB778}"/>
                </a:ext>
              </a:extLst>
            </p:cNvPr>
            <p:cNvCxnSpPr>
              <a:cxnSpLocks/>
            </p:cNvCxnSpPr>
            <p:nvPr/>
          </p:nvCxnSpPr>
          <p:spPr>
            <a:xfrm>
              <a:off x="10331453" y="1639621"/>
              <a:ext cx="163327" cy="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DFA1B19-A6FD-9711-D7CB-66E24535200C}"/>
                </a:ext>
              </a:extLst>
            </p:cNvPr>
            <p:cNvCxnSpPr>
              <a:cxnSpLocks/>
            </p:cNvCxnSpPr>
            <p:nvPr/>
          </p:nvCxnSpPr>
          <p:spPr>
            <a:xfrm>
              <a:off x="11653570" y="2308396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D0E95C9-0B10-D884-825A-A04DCF6EB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5138" y="2996190"/>
              <a:ext cx="200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7F6B2DD-2BF7-2440-0FB4-A0A65C6CC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4518" y="2996188"/>
              <a:ext cx="200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BD00E4B-B94B-825B-16C7-A1736AA957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5238" y="2978429"/>
              <a:ext cx="200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2398E19-AD1A-90BC-43EA-AA71512BD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6268" y="2643631"/>
              <a:ext cx="654413" cy="102598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9DFF4D6-A086-EBDC-473F-7A343A95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95522" y="2626546"/>
              <a:ext cx="680178" cy="1036821"/>
            </a:xfrm>
            <a:prstGeom prst="rect">
              <a:avLst/>
            </a:prstGeom>
          </p:spPr>
        </p:pic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F17711E-FC06-A3DE-24C8-1A8416C485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1344" y="2997501"/>
              <a:ext cx="200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E8DEFB78-E0D3-F7F8-083D-E2403AD15E2C}"/>
                </a:ext>
              </a:extLst>
            </p:cNvPr>
            <p:cNvCxnSpPr>
              <a:cxnSpLocks/>
              <a:stCxn id="53" idx="3"/>
              <a:endCxn id="21" idx="2"/>
            </p:cNvCxnSpPr>
            <p:nvPr/>
          </p:nvCxnSpPr>
          <p:spPr>
            <a:xfrm flipV="1">
              <a:off x="10272339" y="3859619"/>
              <a:ext cx="1459322" cy="109896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798F50A-D709-E6EC-724E-D6F86FC8F65D}"/>
                </a:ext>
              </a:extLst>
            </p:cNvPr>
            <p:cNvSpPr/>
            <p:nvPr/>
          </p:nvSpPr>
          <p:spPr>
            <a:xfrm>
              <a:off x="8127318" y="3156622"/>
              <a:ext cx="429049" cy="1305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52B691B-88B3-313F-A175-7F98B88108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6156" y="3638720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79B195F-1992-700C-645E-72EFF5B86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95520" y="3954495"/>
              <a:ext cx="3076819" cy="20081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5A4D34E-594B-6960-4C48-7B961AABD215}"/>
              </a:ext>
            </a:extLst>
          </p:cNvPr>
          <p:cNvSpPr txBox="1"/>
          <p:nvPr/>
        </p:nvSpPr>
        <p:spPr>
          <a:xfrm>
            <a:off x="631128" y="4632978"/>
            <a:ext cx="2016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FF"/>
                </a:solidFill>
              </a:rPr>
              <a:t>-Auto user login of handy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-User login Tablet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tag receive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-Tablet screen display Meiji card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-Handy screen display detail scan and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Q-Point check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-Check Q-Point with part 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-Confirm Q-Point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-Confirm receive “OK”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-Tablet auto screen display back to the page receive status according maker</a:t>
            </a:r>
            <a:endParaRPr kumimoji="1" lang="en-US" sz="80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endParaRPr lang="en-US" sz="800" dirty="0"/>
          </a:p>
        </p:txBody>
      </p:sp>
      <p:sp>
        <p:nvSpPr>
          <p:cNvPr id="59" name="テキスト ボックス 28">
            <a:extLst>
              <a:ext uri="{FF2B5EF4-FFF2-40B4-BE49-F238E27FC236}">
                <a16:creationId xmlns:a16="http://schemas.microsoft.com/office/drawing/2014/main" id="{0E721705-3F60-1F73-A351-5FB5840069B2}"/>
              </a:ext>
            </a:extLst>
          </p:cNvPr>
          <p:cNvSpPr txBox="1"/>
          <p:nvPr/>
        </p:nvSpPr>
        <p:spPr>
          <a:xfrm>
            <a:off x="631128" y="1474474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Panel overall process</a:t>
            </a:r>
          </a:p>
        </p:txBody>
      </p:sp>
    </p:spTree>
    <p:extLst>
      <p:ext uri="{BB962C8B-B14F-4D97-AF65-F5344CB8AC3E}">
        <p14:creationId xmlns:p14="http://schemas.microsoft.com/office/powerpoint/2010/main" val="3015028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4-2. Panel area – Staging process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Staging process (enhanced concept)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A4D34E-594B-6960-4C48-7B961AABD215}"/>
              </a:ext>
            </a:extLst>
          </p:cNvPr>
          <p:cNvSpPr txBox="1"/>
          <p:nvPr/>
        </p:nvSpPr>
        <p:spPr>
          <a:xfrm>
            <a:off x="562046" y="1862707"/>
            <a:ext cx="2016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FF"/>
                </a:solidFill>
              </a:rPr>
              <a:t>-Auto user login of handy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-User login Tablet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tag receive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-Tablet screen display Meiji card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-Handy screen display detail scan and 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Q-Point check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-Check Q-Point with part 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-Confirm Q-Point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-Confirm staging “OK”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-Tablet auto screen display back to the page control line status</a:t>
            </a:r>
          </a:p>
          <a:p>
            <a:endParaRPr lang="en-US" sz="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8DFA96-2303-2842-445B-189109E4D0D5}"/>
              </a:ext>
            </a:extLst>
          </p:cNvPr>
          <p:cNvGrpSpPr/>
          <p:nvPr/>
        </p:nvGrpSpPr>
        <p:grpSpPr>
          <a:xfrm>
            <a:off x="2578910" y="1921887"/>
            <a:ext cx="3807604" cy="3610234"/>
            <a:chOff x="7211074" y="1243392"/>
            <a:chExt cx="4875297" cy="45987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F39DEC-9BB2-24B5-5652-CDF8A969C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3511" y="1253578"/>
              <a:ext cx="571679" cy="9765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576035-AD9C-D43C-9BE2-8EA376D8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74883" y="1256934"/>
              <a:ext cx="600773" cy="9765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9C7192-8675-5D16-8A9E-CCC9BCED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1143" y="2527352"/>
              <a:ext cx="765228" cy="12501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352D9B-E54A-F3DB-D55D-CC644C4A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0676" y="1243392"/>
              <a:ext cx="1526465" cy="990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4FEB2F-70A8-3FD7-EDD7-C2DCFF89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1266" y="2510509"/>
              <a:ext cx="1526465" cy="9977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9B99ED-C5ED-FC27-638E-2AE387509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1266" y="1253578"/>
              <a:ext cx="1526465" cy="99005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20C93B-6D0B-900C-6ECF-656C6110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14334" y="2510509"/>
              <a:ext cx="607498" cy="9977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C40EFD-338A-9CFC-D528-5BADAA1F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257" y="2516047"/>
              <a:ext cx="616235" cy="98663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5605DA2-4C5B-1112-8859-403D9B6E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3511" y="2504285"/>
              <a:ext cx="571679" cy="99771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22F173E-21E8-BCD4-D511-DB9FAF9D1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94889" y="3817661"/>
              <a:ext cx="3097416" cy="2024500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B53790C-A311-FEAF-5639-E4CD1ED3D6D4}"/>
                </a:ext>
              </a:extLst>
            </p:cNvPr>
            <p:cNvCxnSpPr>
              <a:cxnSpLocks/>
            </p:cNvCxnSpPr>
            <p:nvPr/>
          </p:nvCxnSpPr>
          <p:spPr>
            <a:xfrm>
              <a:off x="7782248" y="1638537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CAB92C6-7CE8-1411-FFEF-840743B2DE5D}"/>
                </a:ext>
              </a:extLst>
            </p:cNvPr>
            <p:cNvCxnSpPr>
              <a:cxnSpLocks/>
            </p:cNvCxnSpPr>
            <p:nvPr/>
          </p:nvCxnSpPr>
          <p:spPr>
            <a:xfrm>
              <a:off x="8578631" y="1638537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B1798C3-1EE1-F8CF-B916-2CE2BF4159A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731" y="1638537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A0F0BF1-3959-0FF9-6573-15A39AB45D5B}"/>
                </a:ext>
              </a:extLst>
            </p:cNvPr>
            <p:cNvCxnSpPr>
              <a:cxnSpLocks/>
            </p:cNvCxnSpPr>
            <p:nvPr/>
          </p:nvCxnSpPr>
          <p:spPr>
            <a:xfrm>
              <a:off x="11715714" y="2207019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0429836-C515-20C0-63F6-D9F99B181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28508" y="2853005"/>
              <a:ext cx="2418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7DBA248-64C8-B877-E4E2-8098AB52D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79984" y="2831738"/>
              <a:ext cx="24185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F8019F-6357-E20C-9215-9FC4E16EA5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1004" y="2827511"/>
              <a:ext cx="20026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FD207F5-234F-8D00-AED1-EE934A0512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2248" y="2851177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370901E-CE55-D3DC-D76B-0623987B90E4}"/>
                </a:ext>
              </a:extLst>
            </p:cNvPr>
            <p:cNvCxnSpPr>
              <a:cxnSpLocks/>
            </p:cNvCxnSpPr>
            <p:nvPr/>
          </p:nvCxnSpPr>
          <p:spPr>
            <a:xfrm>
              <a:off x="7481644" y="3501996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83067BB7-96C5-DF5F-310D-23F431B05DCC}"/>
                </a:ext>
              </a:extLst>
            </p:cNvPr>
            <p:cNvCxnSpPr>
              <a:cxnSpLocks/>
              <a:stCxn id="18" idx="3"/>
              <a:endCxn id="6" idx="2"/>
            </p:cNvCxnSpPr>
            <p:nvPr/>
          </p:nvCxnSpPr>
          <p:spPr>
            <a:xfrm flipV="1">
              <a:off x="11092305" y="3777487"/>
              <a:ext cx="611452" cy="105242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8B9595-4491-457B-329A-B4546C8120AD}"/>
                </a:ext>
              </a:extLst>
            </p:cNvPr>
            <p:cNvSpPr/>
            <p:nvPr/>
          </p:nvSpPr>
          <p:spPr>
            <a:xfrm>
              <a:off x="7237708" y="1525514"/>
              <a:ext cx="506220" cy="144427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773BD29-DEAC-2A4B-E42D-98B71EC27E73}"/>
                </a:ext>
              </a:extLst>
            </p:cNvPr>
            <p:cNvSpPr/>
            <p:nvPr/>
          </p:nvSpPr>
          <p:spPr>
            <a:xfrm>
              <a:off x="9206987" y="1891094"/>
              <a:ext cx="669307" cy="1205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795A68-8C97-491A-B220-B555F11F59E2}"/>
                </a:ext>
              </a:extLst>
            </p:cNvPr>
            <p:cNvSpPr/>
            <p:nvPr/>
          </p:nvSpPr>
          <p:spPr>
            <a:xfrm>
              <a:off x="10521841" y="3154945"/>
              <a:ext cx="599991" cy="271691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2706FB-B4DB-3C71-8EC3-382CB9A7F316}"/>
                </a:ext>
              </a:extLst>
            </p:cNvPr>
            <p:cNvSpPr/>
            <p:nvPr/>
          </p:nvSpPr>
          <p:spPr>
            <a:xfrm>
              <a:off x="8056273" y="2949714"/>
              <a:ext cx="429049" cy="1305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C129180-8BF8-7C0B-58FF-46BA870282C9}"/>
                </a:ext>
              </a:extLst>
            </p:cNvPr>
            <p:cNvSpPr/>
            <p:nvPr/>
          </p:nvSpPr>
          <p:spPr>
            <a:xfrm>
              <a:off x="7267119" y="2949714"/>
              <a:ext cx="429049" cy="1305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C277F9A-672E-8F45-AFB3-4B686EA1E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1074" y="3837126"/>
              <a:ext cx="600773" cy="9765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A54C8A-7CE9-754D-BD92-2CFBF9A93A5E}"/>
                </a:ext>
              </a:extLst>
            </p:cNvPr>
            <p:cNvCxnSpPr>
              <a:cxnSpLocks/>
            </p:cNvCxnSpPr>
            <p:nvPr/>
          </p:nvCxnSpPr>
          <p:spPr>
            <a:xfrm>
              <a:off x="7783723" y="4258931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02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43852B3C-9CE9-47D4-960A-4D513B83E01F}"/>
              </a:ext>
            </a:extLst>
          </p:cNvPr>
          <p:cNvSpPr txBox="1"/>
          <p:nvPr/>
        </p:nvSpPr>
        <p:spPr>
          <a:xfrm>
            <a:off x="406400" y="9137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4. Operation flow</a:t>
            </a:r>
          </a:p>
          <a:p>
            <a:r>
              <a:rPr kumimoji="1" lang="en-US" altLang="ja-JP" sz="1100" b="1" dirty="0"/>
              <a:t>4-3. Panel, Bolt, Small – Inner Packing Process</a:t>
            </a:r>
          </a:p>
        </p:txBody>
      </p:sp>
      <p:sp>
        <p:nvSpPr>
          <p:cNvPr id="19" name="テキスト ボックス 28">
            <a:extLst>
              <a:ext uri="{FF2B5EF4-FFF2-40B4-BE49-F238E27FC236}">
                <a16:creationId xmlns:a16="http://schemas.microsoft.com/office/drawing/2014/main" id="{4B2E9D4C-F434-5C00-A4CD-AE52050DA204}"/>
              </a:ext>
            </a:extLst>
          </p:cNvPr>
          <p:cNvSpPr txBox="1"/>
          <p:nvPr/>
        </p:nvSpPr>
        <p:spPr>
          <a:xfrm>
            <a:off x="556516" y="1502783"/>
            <a:ext cx="505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Inner Packing process of line Panel, Bolt, Small (enhanced concept)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A4D34E-594B-6960-4C48-7B961AABD215}"/>
              </a:ext>
            </a:extLst>
          </p:cNvPr>
          <p:cNvSpPr txBox="1"/>
          <p:nvPr/>
        </p:nvSpPr>
        <p:spPr>
          <a:xfrm>
            <a:off x="547059" y="6952422"/>
            <a:ext cx="42380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 defTabSz="914400" rtl="0" eaLnBrk="1" latinLnBrk="0" hangingPunct="1">
              <a:buNone/>
            </a:pPr>
            <a:r>
              <a:rPr kumimoji="1" lang="en-US" sz="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Instructions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-Scan 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0000FF"/>
                </a:solidFill>
              </a:rPr>
              <a:t>-Auto user login of handy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-User login Tablet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-Scan Area ID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-Scan QR Code tag receive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-Tablet screen display Meiji card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-Touch screen of tablet to switch check inner method or Meiji card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-Handy screen display detail scan and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Q-Point check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-Check Q-Point with part 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-Confirm Q-Point</a:t>
            </a:r>
          </a:p>
          <a:p>
            <a:pPr marL="0" indent="0" algn="l" defTabSz="914400" rtl="0" eaLnBrk="1" latinLnBrk="0" hangingPunct="1">
              <a:buNone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-Confirm print contents packing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-Confirm print “OK”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-Screen display detail of part for inner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-Scan QR-Code content after inner part finish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kern="12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-Confirm “OK” after scan inner finish </a:t>
            </a:r>
          </a:p>
          <a:p>
            <a:endParaRPr lang="en-US" sz="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B0A43-82F8-FEE1-F988-961D845F29A4}"/>
              </a:ext>
            </a:extLst>
          </p:cNvPr>
          <p:cNvGrpSpPr/>
          <p:nvPr/>
        </p:nvGrpSpPr>
        <p:grpSpPr>
          <a:xfrm>
            <a:off x="1027479" y="1850964"/>
            <a:ext cx="4896852" cy="4992419"/>
            <a:chOff x="7200071" y="1203777"/>
            <a:chExt cx="4896852" cy="499241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C2F7B4-211D-33AA-71A0-1065131F2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0668" y="2513039"/>
              <a:ext cx="670618" cy="10059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719C14-4D1D-C4C5-A975-41D23BC4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0071" y="1236702"/>
              <a:ext cx="682811" cy="101950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2EDCEA-BF36-5ABC-3BBF-243CFDC7F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2215" y="1203777"/>
              <a:ext cx="627942" cy="105243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EECDEF-AE34-E8A5-0EAE-55685293F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5664" y="1244187"/>
              <a:ext cx="1502233" cy="101202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3D2C49-BC25-FD14-ACB9-577C8C44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8760" y="2488826"/>
              <a:ext cx="768163" cy="124978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2F0E3A-E2DF-7501-D74E-B20DD817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13634" y="1255912"/>
              <a:ext cx="1505843" cy="100592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688EA6-8D17-D56E-0ADA-66641657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0443" y="3775794"/>
              <a:ext cx="1008691" cy="98063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B51E00-0B3B-BF53-D431-AAB285D2C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83837" y="2495190"/>
              <a:ext cx="1505843" cy="101499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0EDC0B-BEC1-9066-0A62-F014D7F49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4061" y="2494951"/>
              <a:ext cx="1416103" cy="103400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0B3C43-15B0-39FC-378B-C097D980A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6951" y="5112247"/>
              <a:ext cx="652330" cy="108394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DEF6E52-B922-F1E0-CFFE-8F7C5822B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3505"/>
            <a:stretch/>
          </p:blipFill>
          <p:spPr>
            <a:xfrm>
              <a:off x="9356683" y="3813855"/>
              <a:ext cx="656013" cy="105476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52ED75-EFD4-EADB-5816-D4DB996B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3645"/>
            <a:stretch/>
          </p:blipFill>
          <p:spPr>
            <a:xfrm>
              <a:off x="10230169" y="3793412"/>
              <a:ext cx="652330" cy="1053296"/>
            </a:xfrm>
            <a:prstGeom prst="rect">
              <a:avLst/>
            </a:prstGeom>
          </p:spPr>
        </p:pic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38F2233-E8AD-F955-5014-6FC0295F7308}"/>
                </a:ext>
              </a:extLst>
            </p:cNvPr>
            <p:cNvCxnSpPr>
              <a:cxnSpLocks/>
            </p:cNvCxnSpPr>
            <p:nvPr/>
          </p:nvCxnSpPr>
          <p:spPr>
            <a:xfrm>
              <a:off x="7850306" y="16692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80408AF-9224-393D-1308-EB4A384BB044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558" y="2197685"/>
              <a:ext cx="0" cy="313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B05116-C504-4B49-36A2-A03ACA618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65717" y="28050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BA2DCD1-9CDB-40B3-4F53-66B416FA45EA}"/>
                </a:ext>
              </a:extLst>
            </p:cNvPr>
            <p:cNvCxnSpPr>
              <a:cxnSpLocks/>
            </p:cNvCxnSpPr>
            <p:nvPr/>
          </p:nvCxnSpPr>
          <p:spPr>
            <a:xfrm>
              <a:off x="8653029" y="16692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88A8723-B713-F5A9-FEC1-64943A321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340440" y="16692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F1C119D-0751-502A-075F-4CE15FD9B5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1202" y="2789705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D1EE5F3-E394-BCA7-31EA-E3FF3F085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2461" y="2805073"/>
              <a:ext cx="1926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3910F3F-BE9B-326E-D444-32E11A64E882}"/>
                </a:ext>
              </a:extLst>
            </p:cNvPr>
            <p:cNvCxnSpPr>
              <a:cxnSpLocks/>
            </p:cNvCxnSpPr>
            <p:nvPr/>
          </p:nvCxnSpPr>
          <p:spPr>
            <a:xfrm>
              <a:off x="7704649" y="3478528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1992529-C26B-218E-56B2-8F9B0ACD86F9}"/>
                </a:ext>
              </a:extLst>
            </p:cNvPr>
            <p:cNvCxnSpPr>
              <a:cxnSpLocks/>
            </p:cNvCxnSpPr>
            <p:nvPr/>
          </p:nvCxnSpPr>
          <p:spPr>
            <a:xfrm>
              <a:off x="7700679" y="4814981"/>
              <a:ext cx="0" cy="29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B6656B8-C4B5-C9DB-4A09-DF256F81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6899"/>
            <a:stretch/>
          </p:blipFill>
          <p:spPr>
            <a:xfrm>
              <a:off x="8339699" y="5163907"/>
              <a:ext cx="1344137" cy="1032289"/>
            </a:xfrm>
            <a:prstGeom prst="rect">
              <a:avLst/>
            </a:prstGeom>
            <a:ln>
              <a:solidFill>
                <a:schemeClr val="accent1">
                  <a:shade val="15000"/>
                </a:schemeClr>
              </a:solidFill>
            </a:ln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423D0B2-C7F6-9338-95B8-A5BE12612C5A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>
              <a:off x="8062215" y="5680052"/>
              <a:ext cx="2774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2B10E1B-02A3-667E-DFD6-467398F92084}"/>
                </a:ext>
              </a:extLst>
            </p:cNvPr>
            <p:cNvCxnSpPr>
              <a:cxnSpLocks/>
            </p:cNvCxnSpPr>
            <p:nvPr/>
          </p:nvCxnSpPr>
          <p:spPr>
            <a:xfrm>
              <a:off x="9130228" y="4125098"/>
              <a:ext cx="2298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CA95843-577B-61A5-F17E-A97F07F8A871}"/>
                </a:ext>
              </a:extLst>
            </p:cNvPr>
            <p:cNvCxnSpPr>
              <a:cxnSpLocks/>
            </p:cNvCxnSpPr>
            <p:nvPr/>
          </p:nvCxnSpPr>
          <p:spPr>
            <a:xfrm>
              <a:off x="10002659" y="4125098"/>
              <a:ext cx="2393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0D5D0C52-83D4-6658-1703-963F2C029888}"/>
                </a:ext>
              </a:extLst>
            </p:cNvPr>
            <p:cNvCxnSpPr>
              <a:cxnSpLocks/>
              <a:stCxn id="70" idx="3"/>
            </p:cNvCxnSpPr>
            <p:nvPr/>
          </p:nvCxnSpPr>
          <p:spPr>
            <a:xfrm flipV="1">
              <a:off x="11647501" y="3774474"/>
              <a:ext cx="238616" cy="54529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3B6DF8A-9D3F-7132-23E2-3621DD7D9FD8}"/>
                </a:ext>
              </a:extLst>
            </p:cNvPr>
            <p:cNvSpPr/>
            <p:nvPr/>
          </p:nvSpPr>
          <p:spPr>
            <a:xfrm>
              <a:off x="7200071" y="1615026"/>
              <a:ext cx="669307" cy="1205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9AC2CD2-3004-CC9B-20A8-B9BDB2C0BA3E}"/>
                </a:ext>
              </a:extLst>
            </p:cNvPr>
            <p:cNvSpPr/>
            <p:nvPr/>
          </p:nvSpPr>
          <p:spPr>
            <a:xfrm>
              <a:off x="9248033" y="1888701"/>
              <a:ext cx="698237" cy="1205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1B8EE7D-E8D4-4BC7-B172-044FFEDB954E}"/>
                </a:ext>
              </a:extLst>
            </p:cNvPr>
            <p:cNvSpPr/>
            <p:nvPr/>
          </p:nvSpPr>
          <p:spPr>
            <a:xfrm>
              <a:off x="10274975" y="4326804"/>
              <a:ext cx="516199" cy="144613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20BB977-5E62-35CC-3400-38D9C0A2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347897" y="3775794"/>
              <a:ext cx="850675" cy="1335127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BD52BA0-748E-2AE4-E87E-EFD1EB70B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3493" y="4545106"/>
              <a:ext cx="0" cy="6300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CF7E973-520A-C34E-5595-11A1AD8BE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559" y="3793552"/>
              <a:ext cx="627942" cy="1052434"/>
            </a:xfrm>
            <a:prstGeom prst="rect">
              <a:avLst/>
            </a:prstGeom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597D0A8-132F-98DE-EC7D-F2DE9E364BB4}"/>
                </a:ext>
              </a:extLst>
            </p:cNvPr>
            <p:cNvCxnSpPr>
              <a:cxnSpLocks/>
            </p:cNvCxnSpPr>
            <p:nvPr/>
          </p:nvCxnSpPr>
          <p:spPr>
            <a:xfrm>
              <a:off x="10791174" y="4125098"/>
              <a:ext cx="2393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5025F8A-4499-7F95-40C4-2F3EB89473F3}"/>
                </a:ext>
              </a:extLst>
            </p:cNvPr>
            <p:cNvCxnSpPr>
              <a:cxnSpLocks/>
            </p:cNvCxnSpPr>
            <p:nvPr/>
          </p:nvCxnSpPr>
          <p:spPr>
            <a:xfrm>
              <a:off x="9683836" y="5690212"/>
              <a:ext cx="2774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CB10140-7CE9-8B7F-DC31-8DDC3FC53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46270" y="5178153"/>
              <a:ext cx="1505843" cy="1005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371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ctr" defTabSz="914400">
          <a:defRPr kumimoji="1" sz="600" kern="0" dirty="0">
            <a:solidFill>
              <a:prstClr val="black"/>
            </a:solidFill>
          </a:defRPr>
        </a:defPPr>
      </a:lstStyle>
    </a:spDef>
    <a:lnDef>
      <a:spPr>
        <a:ln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59160</TotalTime>
  <Words>4684</Words>
  <Application>Microsoft Office PowerPoint</Application>
  <PresentationFormat>A4 Paper (210x297 mm)</PresentationFormat>
  <Paragraphs>1610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Meiryo UI</vt:lpstr>
      <vt:lpstr>游ゴシック</vt:lpstr>
      <vt:lpstr>Arial</vt:lpstr>
      <vt:lpstr>Arial Black</vt:lpstr>
      <vt:lpstr>Arial 本文</vt:lpstr>
      <vt:lpstr>Josefin Sans</vt:lpstr>
      <vt:lpstr>Leelawadee</vt:lpstr>
      <vt:lpstr>Lucida Sans</vt:lpstr>
      <vt:lpstr>Meiryo UI,Bold</vt:lpstr>
      <vt:lpstr>Tahoma</vt:lpstr>
      <vt:lpstr>Office テーマ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Kittisak Isarapongpon</cp:lastModifiedBy>
  <cp:revision>335</cp:revision>
  <cp:lastPrinted>2023-11-22T03:23:43Z</cp:lastPrinted>
  <dcterms:created xsi:type="dcterms:W3CDTF">2021-03-06T04:05:57Z</dcterms:created>
  <dcterms:modified xsi:type="dcterms:W3CDTF">2024-10-10T16:48:05Z</dcterms:modified>
</cp:coreProperties>
</file>