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71" r:id="rId10"/>
    <p:sldId id="256" r:id="rId11"/>
    <p:sldId id="257" r:id="rId12"/>
    <p:sldId id="258" r:id="rId13"/>
    <p:sldId id="259" r:id="rId14"/>
    <p:sldId id="260" r:id="rId15"/>
    <p:sldId id="280" r:id="rId16"/>
    <p:sldId id="273" r:id="rId17"/>
    <p:sldId id="276" r:id="rId18"/>
    <p:sldId id="274" r:id="rId19"/>
    <p:sldId id="278" r:id="rId20"/>
    <p:sldId id="272" r:id="rId21"/>
    <p:sldId id="279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8070-263A-4917-A3CC-2DED669D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F87D-AD5A-4827-AC0F-CB6C36CC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128DD-734C-4726-B4A2-EB1CD37C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8CA1-3FF5-4754-B2B5-9594BCD9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5BD8-0047-4BFF-B7A4-16A2CB8E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86DC-8E4A-4D80-AA7B-576C6C1E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C113B-F758-4000-9F50-87173DBF7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DACC8-5455-4341-868A-F1622530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4F2A3-C67C-43DE-8115-D778F9A9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59118-096E-4A80-B083-73B57C4E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5C43F-7DFC-4FDC-9E32-CCFE6E036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2CB28-4305-4769-80A6-67A111230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B7249-2283-4FD1-BE37-2C4D0E7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E396-F478-4D6B-9D12-94409B4C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ACD79-629A-48B4-BCB1-D18447D6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0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FB72-9541-4925-BDAE-82426038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ACE0-9331-4E30-AB74-12974B93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CAD6-F7BE-4E10-8CCE-E399720E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6DC3-DC13-4B14-BCC9-A2FDE01E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1193-0ED4-49E6-AB0C-0314BF08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BB47-F571-4FAA-A353-3C48FAB9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A4530-34CC-4341-8C08-64FDD5A0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E66D-3F1D-4B8A-ABAB-9F02AF72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9124C-04B5-4F01-8EC6-5EB3FD2D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B0192-85D8-48BA-BE47-2B6E36B1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2A9E-2D9F-4A47-AB9A-59FDD2F0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23A2-3A00-4DEA-A3FA-0108B0A79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41B17-21B5-4F30-9194-5EB7C552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A5797-A85A-4311-AD76-68DCC4B0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78DA1-E234-4932-B9D2-1E9DBE52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62991-D154-4B04-9D89-53554624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8DB4-C930-49EE-947D-AFDB8158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F9D16-F468-472A-9C68-CB1AF72A9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C73DC-CAAD-430E-99F5-6E30A127D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22455-4F81-4B44-A850-687D87B2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40B63-DFE7-4503-A7A0-EA2D6D43B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CD2D9-4676-43A1-B758-FC5A852A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D970E-08A8-43B9-89EA-4BA60F5E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7CE5E-DD40-4668-97F5-F3966B25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3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24E0-AF66-4D31-8931-941CCA8A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320C7-052B-48B3-8ECD-DC1135B2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9E67D-879C-427A-ACAD-D4375F48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C4AB9-C37E-4ABA-8056-246B8A18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7D756-C033-4121-9DE6-6AAE99F8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F258F-EE69-4907-9DF6-C37A009A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B9FD-0C34-4909-A147-84F01724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20F1-83B0-443C-8DC6-EEC93EF2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DE53D-1A4A-40AC-8A88-E3CA33B2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948C8-02C3-4EFC-986B-AE459A74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81DE0-E100-4AF5-B939-98665EDF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9CAEA-29FD-47E6-AA83-92623D17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24DAA-E159-4F9E-9CE8-18BA8FD9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6494-D7AA-4D43-B70F-5B6D28E1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D6CE8-9089-4552-81A4-E2B660D4E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04758-4C44-4987-9471-2D727918F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296FF-D40C-4181-AE88-F3AB600B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155E-30C2-4CEC-8414-5E1F24CE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BA530-2AF6-417B-8B4F-CA9AEB6E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46E51-5BC2-4C22-AFE3-41F5E3D8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D64A9-00AB-44D2-A0CF-FC87ACB6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C2A0-9F90-4F26-B57C-C1CDEE509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CFD0-C679-46F2-8705-59D4F509F9F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F346D-F9C6-461D-9BC9-3A0B4B8BC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83AC-37DB-4ABA-B403-DD3FF5C2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3172-F91B-4DB4-9489-E1ABA899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4D3400-B92E-2027-10B8-28C3BCAD40DB}"/>
              </a:ext>
            </a:extLst>
          </p:cNvPr>
          <p:cNvSpPr/>
          <p:nvPr/>
        </p:nvSpPr>
        <p:spPr>
          <a:xfrm>
            <a:off x="309966" y="426201"/>
            <a:ext cx="7601918" cy="9144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production IoT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4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B868D-CC05-4F45-8F10-356E3DC6E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/>
          <a:stretch/>
        </p:blipFill>
        <p:spPr>
          <a:xfrm>
            <a:off x="21237" y="1284153"/>
            <a:ext cx="11969809" cy="463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E90C7-019C-4DB8-90A2-F8B861CC7ABF}"/>
              </a:ext>
            </a:extLst>
          </p:cNvPr>
          <p:cNvSpPr txBox="1"/>
          <p:nvPr/>
        </p:nvSpPr>
        <p:spPr>
          <a:xfrm>
            <a:off x="222191" y="256374"/>
            <a:ext cx="239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Alarm screen</a:t>
            </a:r>
          </a:p>
        </p:txBody>
      </p:sp>
    </p:spTree>
    <p:extLst>
      <p:ext uri="{BB962C8B-B14F-4D97-AF65-F5344CB8AC3E}">
        <p14:creationId xmlns:p14="http://schemas.microsoft.com/office/powerpoint/2010/main" val="75920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70C1BE-27A9-4014-BAEC-0EE1B10C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29" y="682112"/>
            <a:ext cx="7773741" cy="6175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49502-9DEC-4E57-8AED-3DAC1C63E424}"/>
              </a:ext>
            </a:extLst>
          </p:cNvPr>
          <p:cNvSpPr txBox="1"/>
          <p:nvPr/>
        </p:nvSpPr>
        <p:spPr>
          <a:xfrm>
            <a:off x="222191" y="256374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Realtime monitor screen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0D5B61B-3984-FECA-C45C-7EEF0B411866}"/>
              </a:ext>
            </a:extLst>
          </p:cNvPr>
          <p:cNvSpPr/>
          <p:nvPr/>
        </p:nvSpPr>
        <p:spPr>
          <a:xfrm>
            <a:off x="619932" y="2611462"/>
            <a:ext cx="7601918" cy="9144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 need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CB13E-BF4D-4AA5-A66F-DC96F0CE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78" y="903561"/>
            <a:ext cx="5845444" cy="575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71810-C81C-411C-B863-3E267825ACD9}"/>
              </a:ext>
            </a:extLst>
          </p:cNvPr>
          <p:cNvSpPr txBox="1"/>
          <p:nvPr/>
        </p:nvSpPr>
        <p:spPr>
          <a:xfrm>
            <a:off x="222191" y="256374"/>
            <a:ext cx="384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History monitor screen</a:t>
            </a:r>
          </a:p>
        </p:txBody>
      </p:sp>
    </p:spTree>
    <p:extLst>
      <p:ext uri="{BB962C8B-B14F-4D97-AF65-F5344CB8AC3E}">
        <p14:creationId xmlns:p14="http://schemas.microsoft.com/office/powerpoint/2010/main" val="285441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87E5C8-386C-49CD-87F0-762CD5DC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779594"/>
            <a:ext cx="7496175" cy="4980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0B66E5-AB93-4A27-B830-61BD36ECA6DC}"/>
              </a:ext>
            </a:extLst>
          </p:cNvPr>
          <p:cNvSpPr txBox="1"/>
          <p:nvPr/>
        </p:nvSpPr>
        <p:spPr>
          <a:xfrm>
            <a:off x="222191" y="256374"/>
            <a:ext cx="365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Alarm analysis screen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9ED9C-6445-4B93-88DD-DB1C644F6C1E}"/>
              </a:ext>
            </a:extLst>
          </p:cNvPr>
          <p:cNvSpPr txBox="1"/>
          <p:nvPr/>
        </p:nvSpPr>
        <p:spPr>
          <a:xfrm>
            <a:off x="76200" y="6283494"/>
            <a:ext cx="551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*Please add menu for export alarm history by date time</a:t>
            </a:r>
          </a:p>
        </p:txBody>
      </p:sp>
    </p:spTree>
    <p:extLst>
      <p:ext uri="{BB962C8B-B14F-4D97-AF65-F5344CB8AC3E}">
        <p14:creationId xmlns:p14="http://schemas.microsoft.com/office/powerpoint/2010/main" val="426433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EE85D-B871-4F27-8E20-CDFE5743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88" y="695324"/>
            <a:ext cx="5652424" cy="6010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060C2-0342-4BCB-8972-A1EFAF1115D3}"/>
              </a:ext>
            </a:extLst>
          </p:cNvPr>
          <p:cNvSpPr txBox="1"/>
          <p:nvPr/>
        </p:nvSpPr>
        <p:spPr>
          <a:xfrm>
            <a:off x="222191" y="256374"/>
            <a:ext cx="349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Alarm setting screen</a:t>
            </a:r>
          </a:p>
        </p:txBody>
      </p:sp>
    </p:spTree>
    <p:extLst>
      <p:ext uri="{BB962C8B-B14F-4D97-AF65-F5344CB8AC3E}">
        <p14:creationId xmlns:p14="http://schemas.microsoft.com/office/powerpoint/2010/main" val="263002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4D3400-B92E-2027-10B8-28C3BCAD40DB}"/>
              </a:ext>
            </a:extLst>
          </p:cNvPr>
          <p:cNvSpPr/>
          <p:nvPr/>
        </p:nvSpPr>
        <p:spPr>
          <a:xfrm>
            <a:off x="294468" y="263469"/>
            <a:ext cx="7601918" cy="9144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Infrastructure IoT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E6008C2-1418-8A16-8683-30E124D7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6" y="823621"/>
            <a:ext cx="5594888" cy="298508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4D3400-B92E-2027-10B8-28C3BCAD40DB}"/>
              </a:ext>
            </a:extLst>
          </p:cNvPr>
          <p:cNvSpPr/>
          <p:nvPr/>
        </p:nvSpPr>
        <p:spPr>
          <a:xfrm>
            <a:off x="294468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 from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DA3536-37EB-3AEF-2750-290D9E607307}"/>
              </a:ext>
            </a:extLst>
          </p:cNvPr>
          <p:cNvSpPr/>
          <p:nvPr/>
        </p:nvSpPr>
        <p:spPr>
          <a:xfrm>
            <a:off x="1888211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 to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3401B3-CE5E-0EA3-E67C-E419F61929F3}"/>
              </a:ext>
            </a:extLst>
          </p:cNvPr>
          <p:cNvSpPr/>
          <p:nvPr/>
        </p:nvSpPr>
        <p:spPr>
          <a:xfrm>
            <a:off x="3957234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Factory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EFA1BA4-747D-227A-5F73-2AF62246F759}"/>
              </a:ext>
            </a:extLst>
          </p:cNvPr>
          <p:cNvSpPr/>
          <p:nvPr/>
        </p:nvSpPr>
        <p:spPr>
          <a:xfrm>
            <a:off x="5550977" y="263470"/>
            <a:ext cx="188046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Power meter no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405E60-9EAA-9A84-3FDE-23F07769BAE8}"/>
              </a:ext>
            </a:extLst>
          </p:cNvPr>
          <p:cNvSpPr/>
          <p:nvPr/>
        </p:nvSpPr>
        <p:spPr>
          <a:xfrm>
            <a:off x="7764652" y="263470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Export csv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3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7C9F09-607F-8D06-A974-AAE46120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" y="7749"/>
            <a:ext cx="1207967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2A306F-BCFD-46B0-A5FE-4DEB79C7E653}"/>
              </a:ext>
            </a:extLst>
          </p:cNvPr>
          <p:cNvSpPr/>
          <p:nvPr/>
        </p:nvSpPr>
        <p:spPr>
          <a:xfrm>
            <a:off x="874364" y="519188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F1620F-03FF-AE7E-9F66-34E77A924650}"/>
              </a:ext>
            </a:extLst>
          </p:cNvPr>
          <p:cNvSpPr/>
          <p:nvPr/>
        </p:nvSpPr>
        <p:spPr>
          <a:xfrm>
            <a:off x="2497811" y="519188"/>
            <a:ext cx="188046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Power meter no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3624072-77E0-2601-7F94-06AEB5322A60}"/>
              </a:ext>
            </a:extLst>
          </p:cNvPr>
          <p:cNvSpPr/>
          <p:nvPr/>
        </p:nvSpPr>
        <p:spPr>
          <a:xfrm>
            <a:off x="4711486" y="519188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Export csv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6FD9F3-23BE-5756-CF8B-EEBD9EC05954}"/>
              </a:ext>
            </a:extLst>
          </p:cNvPr>
          <p:cNvSpPr/>
          <p:nvPr/>
        </p:nvSpPr>
        <p:spPr>
          <a:xfrm>
            <a:off x="6638443" y="519188"/>
            <a:ext cx="26450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Day/ week/ month/year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EDDCD5-F98F-6FC9-8E29-228490883F6A}"/>
              </a:ext>
            </a:extLst>
          </p:cNvPr>
          <p:cNvSpPr/>
          <p:nvPr/>
        </p:nvSpPr>
        <p:spPr>
          <a:xfrm>
            <a:off x="179523" y="46491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Power meter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8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49E02B-1B81-0977-FE6C-02025C94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6" y="1115877"/>
            <a:ext cx="6484290" cy="342930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FC0CDFE-7787-CF5C-C4D4-252AC21A523A}"/>
              </a:ext>
            </a:extLst>
          </p:cNvPr>
          <p:cNvSpPr/>
          <p:nvPr/>
        </p:nvSpPr>
        <p:spPr>
          <a:xfrm>
            <a:off x="294468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 from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0CA3D3-C576-041C-EA02-56D3382C67AB}"/>
              </a:ext>
            </a:extLst>
          </p:cNvPr>
          <p:cNvSpPr/>
          <p:nvPr/>
        </p:nvSpPr>
        <p:spPr>
          <a:xfrm>
            <a:off x="1888211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 to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3C60BB-4D12-30FE-98A7-57DF9AB9330A}"/>
              </a:ext>
            </a:extLst>
          </p:cNvPr>
          <p:cNvSpPr/>
          <p:nvPr/>
        </p:nvSpPr>
        <p:spPr>
          <a:xfrm>
            <a:off x="3957234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Factory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58E1C06-B26A-2CA6-DA65-46AB71491EAF}"/>
              </a:ext>
            </a:extLst>
          </p:cNvPr>
          <p:cNvSpPr/>
          <p:nvPr/>
        </p:nvSpPr>
        <p:spPr>
          <a:xfrm>
            <a:off x="5550977" y="263470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Air flow no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781E20-8B03-F57A-2F7A-CF670F97C808}"/>
              </a:ext>
            </a:extLst>
          </p:cNvPr>
          <p:cNvSpPr/>
          <p:nvPr/>
        </p:nvSpPr>
        <p:spPr>
          <a:xfrm>
            <a:off x="7764652" y="263470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Export csv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7C9F09-607F-8D06-A974-AAE46120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" y="7749"/>
            <a:ext cx="1207967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2A306F-BCFD-46B0-A5FE-4DEB79C7E653}"/>
              </a:ext>
            </a:extLst>
          </p:cNvPr>
          <p:cNvSpPr/>
          <p:nvPr/>
        </p:nvSpPr>
        <p:spPr>
          <a:xfrm>
            <a:off x="874364" y="519188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F1620F-03FF-AE7E-9F66-34E77A924650}"/>
              </a:ext>
            </a:extLst>
          </p:cNvPr>
          <p:cNvSpPr/>
          <p:nvPr/>
        </p:nvSpPr>
        <p:spPr>
          <a:xfrm>
            <a:off x="2497811" y="519188"/>
            <a:ext cx="188046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Air flow no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3624072-77E0-2601-7F94-06AEB5322A60}"/>
              </a:ext>
            </a:extLst>
          </p:cNvPr>
          <p:cNvSpPr/>
          <p:nvPr/>
        </p:nvSpPr>
        <p:spPr>
          <a:xfrm>
            <a:off x="4711486" y="519188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Export csv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6FD9F3-23BE-5756-CF8B-EEBD9EC05954}"/>
              </a:ext>
            </a:extLst>
          </p:cNvPr>
          <p:cNvSpPr/>
          <p:nvPr/>
        </p:nvSpPr>
        <p:spPr>
          <a:xfrm>
            <a:off x="6638443" y="519188"/>
            <a:ext cx="26450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Day/ week/ month/year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EDDCD5-F98F-6FC9-8E29-228490883F6A}"/>
              </a:ext>
            </a:extLst>
          </p:cNvPr>
          <p:cNvSpPr/>
          <p:nvPr/>
        </p:nvSpPr>
        <p:spPr>
          <a:xfrm>
            <a:off x="179523" y="46491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Air flow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C7675-22A3-42BB-B914-CF97662C3173}"/>
              </a:ext>
            </a:extLst>
          </p:cNvPr>
          <p:cNvSpPr txBox="1"/>
          <p:nvPr/>
        </p:nvSpPr>
        <p:spPr>
          <a:xfrm>
            <a:off x="2295525" y="2676525"/>
            <a:ext cx="760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Machine monitoring</a:t>
            </a:r>
          </a:p>
        </p:txBody>
      </p:sp>
    </p:spTree>
    <p:extLst>
      <p:ext uri="{BB962C8B-B14F-4D97-AF65-F5344CB8AC3E}">
        <p14:creationId xmlns:p14="http://schemas.microsoft.com/office/powerpoint/2010/main" val="402163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2B459D-632F-D489-93BF-82163E8E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1" y="790413"/>
            <a:ext cx="6902562" cy="334902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89B525-B966-4C04-EA66-BD406191DE04}"/>
              </a:ext>
            </a:extLst>
          </p:cNvPr>
          <p:cNvSpPr/>
          <p:nvPr/>
        </p:nvSpPr>
        <p:spPr>
          <a:xfrm>
            <a:off x="294468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 from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42443E-056B-B396-6DB0-ABB6A3F0094C}"/>
              </a:ext>
            </a:extLst>
          </p:cNvPr>
          <p:cNvSpPr/>
          <p:nvPr/>
        </p:nvSpPr>
        <p:spPr>
          <a:xfrm>
            <a:off x="1888211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 to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A73058-B9E4-A5E6-0633-4452D56A8D0D}"/>
              </a:ext>
            </a:extLst>
          </p:cNvPr>
          <p:cNvSpPr/>
          <p:nvPr/>
        </p:nvSpPr>
        <p:spPr>
          <a:xfrm>
            <a:off x="3957234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Factory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082ED1-6820-B5D2-312C-AA124AD06F7E}"/>
              </a:ext>
            </a:extLst>
          </p:cNvPr>
          <p:cNvSpPr/>
          <p:nvPr/>
        </p:nvSpPr>
        <p:spPr>
          <a:xfrm>
            <a:off x="5550977" y="263470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Chiller no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B8E7CF6-C843-66E0-C957-952D01C33778}"/>
              </a:ext>
            </a:extLst>
          </p:cNvPr>
          <p:cNvSpPr/>
          <p:nvPr/>
        </p:nvSpPr>
        <p:spPr>
          <a:xfrm>
            <a:off x="7764652" y="263470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Export csv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7C9F09-607F-8D06-A974-AAE46120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" y="7749"/>
            <a:ext cx="1207967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2A306F-BCFD-46B0-A5FE-4DEB79C7E653}"/>
              </a:ext>
            </a:extLst>
          </p:cNvPr>
          <p:cNvSpPr/>
          <p:nvPr/>
        </p:nvSpPr>
        <p:spPr>
          <a:xfrm>
            <a:off x="874364" y="519188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F1620F-03FF-AE7E-9F66-34E77A924650}"/>
              </a:ext>
            </a:extLst>
          </p:cNvPr>
          <p:cNvSpPr/>
          <p:nvPr/>
        </p:nvSpPr>
        <p:spPr>
          <a:xfrm>
            <a:off x="2497811" y="519188"/>
            <a:ext cx="188046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Chiller no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3624072-77E0-2601-7F94-06AEB5322A60}"/>
              </a:ext>
            </a:extLst>
          </p:cNvPr>
          <p:cNvSpPr/>
          <p:nvPr/>
        </p:nvSpPr>
        <p:spPr>
          <a:xfrm>
            <a:off x="4711486" y="519188"/>
            <a:ext cx="15937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Export csv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6FD9F3-23BE-5756-CF8B-EEBD9EC05954}"/>
              </a:ext>
            </a:extLst>
          </p:cNvPr>
          <p:cNvSpPr/>
          <p:nvPr/>
        </p:nvSpPr>
        <p:spPr>
          <a:xfrm>
            <a:off x="6638443" y="519188"/>
            <a:ext cx="2645042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Day/ week/ month/year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EDDCD5-F98F-6FC9-8E29-228490883F6A}"/>
              </a:ext>
            </a:extLst>
          </p:cNvPr>
          <p:cNvSpPr/>
          <p:nvPr/>
        </p:nvSpPr>
        <p:spPr>
          <a:xfrm>
            <a:off x="179523" y="46491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Chiller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5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89B525-B966-4C04-EA66-BD406191DE04}"/>
              </a:ext>
            </a:extLst>
          </p:cNvPr>
          <p:cNvSpPr/>
          <p:nvPr/>
        </p:nvSpPr>
        <p:spPr>
          <a:xfrm>
            <a:off x="294468" y="263470"/>
            <a:ext cx="1456840" cy="3409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reference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E0BD5B-3E7D-BF61-E2E3-069010C4133C}"/>
              </a:ext>
            </a:extLst>
          </p:cNvPr>
          <p:cNvSpPr txBox="1"/>
          <p:nvPr/>
        </p:nvSpPr>
        <p:spPr>
          <a:xfrm>
            <a:off x="544377" y="710362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https://tom-demo-01.proen.app.ruk-com.cloud/ntn/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0BD265-B5A6-953F-B419-B9F4B2C5CC51}"/>
              </a:ext>
            </a:extLst>
          </p:cNvPr>
          <p:cNvSpPr txBox="1"/>
          <p:nvPr/>
        </p:nvSpPr>
        <p:spPr>
          <a:xfrm>
            <a:off x="611535" y="1947643"/>
            <a:ext cx="7649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Regarding DB data, CSV data will be received from K. </a:t>
            </a:r>
            <a:r>
              <a:rPr lang="en-US" altLang="ja-JP" dirty="0" err="1"/>
              <a:t>Panupon</a:t>
            </a:r>
            <a:r>
              <a:rPr lang="en-US" altLang="ja-JP" dirty="0"/>
              <a:t> and K. boy.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6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8F8DC-9B92-4DE2-B7D0-41A6EE96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0" y="931510"/>
            <a:ext cx="9403920" cy="5550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9CB39-4341-4F32-83D9-9816C385ABB3}"/>
              </a:ext>
            </a:extLst>
          </p:cNvPr>
          <p:cNvSpPr txBox="1"/>
          <p:nvPr/>
        </p:nvSpPr>
        <p:spPr>
          <a:xfrm>
            <a:off x="222191" y="256374"/>
            <a:ext cx="5097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Main overall monitoring screen</a:t>
            </a:r>
          </a:p>
        </p:txBody>
      </p:sp>
    </p:spTree>
    <p:extLst>
      <p:ext uri="{BB962C8B-B14F-4D97-AF65-F5344CB8AC3E}">
        <p14:creationId xmlns:p14="http://schemas.microsoft.com/office/powerpoint/2010/main" val="165259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39CB39-4341-4F32-83D9-9816C385ABB3}"/>
              </a:ext>
            </a:extLst>
          </p:cNvPr>
          <p:cNvSpPr txBox="1"/>
          <p:nvPr/>
        </p:nvSpPr>
        <p:spPr>
          <a:xfrm>
            <a:off x="222191" y="256374"/>
            <a:ext cx="376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Production line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CF552-5D5E-4E0D-9F3E-222022DB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17" y="256374"/>
            <a:ext cx="7209883" cy="4246577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3805D64-13E1-787B-6BE7-D7833DA3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48" r="-1048"/>
          <a:stretch/>
        </p:blipFill>
        <p:spPr>
          <a:xfrm>
            <a:off x="322900" y="3741267"/>
            <a:ext cx="7322950" cy="28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9D4B8-B097-4C0C-BD1B-263F45C9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1288831"/>
            <a:ext cx="11708919" cy="4669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F8EE16-6E04-445C-A721-57BFB935BD6C}"/>
              </a:ext>
            </a:extLst>
          </p:cNvPr>
          <p:cNvSpPr txBox="1"/>
          <p:nvPr/>
        </p:nvSpPr>
        <p:spPr>
          <a:xfrm>
            <a:off x="222191" y="256374"/>
            <a:ext cx="376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Production line screen</a:t>
            </a:r>
          </a:p>
        </p:txBody>
      </p:sp>
    </p:spTree>
    <p:extLst>
      <p:ext uri="{BB962C8B-B14F-4D97-AF65-F5344CB8AC3E}">
        <p14:creationId xmlns:p14="http://schemas.microsoft.com/office/powerpoint/2010/main" val="216565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78467-2F39-4DDE-8DBB-BB3483254744}"/>
              </a:ext>
            </a:extLst>
          </p:cNvPr>
          <p:cNvSpPr txBox="1"/>
          <p:nvPr/>
        </p:nvSpPr>
        <p:spPr>
          <a:xfrm>
            <a:off x="222191" y="256374"/>
            <a:ext cx="376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Production line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68352-1580-4114-A841-B111A169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52" y="904126"/>
            <a:ext cx="6800895" cy="58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2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78467-2F39-4DDE-8DBB-BB3483254744}"/>
              </a:ext>
            </a:extLst>
          </p:cNvPr>
          <p:cNvSpPr txBox="1"/>
          <p:nvPr/>
        </p:nvSpPr>
        <p:spPr>
          <a:xfrm>
            <a:off x="222191" y="256374"/>
            <a:ext cx="376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Production line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E51FE-F7C3-493F-816C-68DF5353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779594"/>
            <a:ext cx="107346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78467-2F39-4DDE-8DBB-BB3483254744}"/>
              </a:ext>
            </a:extLst>
          </p:cNvPr>
          <p:cNvSpPr txBox="1"/>
          <p:nvPr/>
        </p:nvSpPr>
        <p:spPr>
          <a:xfrm>
            <a:off x="222190" y="256374"/>
            <a:ext cx="680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| Production line screen ( Weekly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D4FB7-B313-461E-89C7-07AAC4D6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772326"/>
            <a:ext cx="8648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78467-2F39-4DDE-8DBB-BB3483254744}"/>
              </a:ext>
            </a:extLst>
          </p:cNvPr>
          <p:cNvSpPr txBox="1"/>
          <p:nvPr/>
        </p:nvSpPr>
        <p:spPr>
          <a:xfrm>
            <a:off x="222191" y="256374"/>
            <a:ext cx="550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| Production line screen ( Monthly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04C8A-D547-4C41-BCC5-EC8C555C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54" y="782016"/>
            <a:ext cx="8832892" cy="58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185</Words>
  <Application>Microsoft Office PowerPoint</Application>
  <PresentationFormat>ワイド画面</PresentationFormat>
  <Paragraphs>50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 TOMAS</dc:creator>
  <cp:lastModifiedBy>Ryo Nozaki</cp:lastModifiedBy>
  <cp:revision>5</cp:revision>
  <dcterms:created xsi:type="dcterms:W3CDTF">2024-09-18T03:44:36Z</dcterms:created>
  <dcterms:modified xsi:type="dcterms:W3CDTF">2024-09-19T01:31:43Z</dcterms:modified>
</cp:coreProperties>
</file>