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426" r:id="rId3"/>
    <p:sldId id="433" r:id="rId4"/>
    <p:sldId id="434" r:id="rId5"/>
    <p:sldId id="410" r:id="rId6"/>
    <p:sldId id="411" r:id="rId7"/>
    <p:sldId id="413" r:id="rId8"/>
    <p:sldId id="436" r:id="rId9"/>
    <p:sldId id="435" r:id="rId10"/>
    <p:sldId id="417" r:id="rId11"/>
    <p:sldId id="418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zaki ryo" initials="nr" lastIdx="1" clrIdx="0">
    <p:extLst>
      <p:ext uri="{19B8F6BF-5375-455C-9EA6-DF929625EA0E}">
        <p15:presenceInfo xmlns:p15="http://schemas.microsoft.com/office/powerpoint/2012/main" userId="392c27c9e4926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FEF"/>
    <a:srgbClr val="3399FF"/>
    <a:srgbClr val="9966FF"/>
    <a:srgbClr val="0000FF"/>
    <a:srgbClr val="FFCCCC"/>
    <a:srgbClr val="E7F1F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098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r">
              <a:defRPr sz="1200"/>
            </a:lvl1pPr>
          </a:lstStyle>
          <a:p>
            <a:fld id="{539D8877-6569-4601-A5D3-72C3670B8196}" type="datetimeFigureOut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6" rIns="91051" bIns="455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51" tIns="45526" rIns="91051" bIns="455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r">
              <a:defRPr sz="1200"/>
            </a:lvl1pPr>
          </a:lstStyle>
          <a:p>
            <a:fld id="{5B5D0C45-6DCD-4D47-967D-53E5F83E1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D0C45-6DCD-4D47-967D-53E5F83E15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0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B8-7F7F-4C94-A4CF-B1A3571650C5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54B-2316-46CF-BAF6-AD9ECB1795E2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91F-F478-4EBE-B9B2-31A569F6089F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D436-5242-4F02-B8E0-57A7DD7F1762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2B1-24F9-45D6-895D-BDCEE28D6835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839-0245-470E-8B2E-E0EB6220AE6B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BAC-0399-4DB1-910A-CC8E79B5BC8B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47D-130D-4417-AC9D-867A3602327B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72D-71DC-4E79-8F54-02590A93B83A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41D0D-EBF4-455C-A33F-0D47DAEBBAB6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EF6-FBB2-410B-9895-1C64563D4977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5B2A1-8CB7-40D2-8210-863C877945A7}" type="datetime1">
              <a:rPr kumimoji="1" lang="ja-JP" altLang="en-US" smtClean="0"/>
              <a:t>2024/6/16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84EAA-6BE9-41CE-AE2F-FB1FCB46F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676" y="2872636"/>
            <a:ext cx="10855569" cy="1452476"/>
          </a:xfrm>
        </p:spPr>
        <p:txBody>
          <a:bodyPr>
            <a:noAutofit/>
          </a:bodyPr>
          <a:lstStyle/>
          <a:p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Infrastructure IoT project meeting  </a:t>
            </a:r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 : 13/06/24</a:t>
            </a:r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for JATH</a:t>
            </a:r>
            <a:endParaRPr kumimoji="1" lang="ja-JP" altLang="en-US" sz="3600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77C167-3C0C-4EF2-A67F-55EBA3BF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421179"/>
          </a:xfrm>
        </p:spPr>
        <p:txBody>
          <a:bodyPr/>
          <a:lstStyle/>
          <a:p>
            <a:r>
              <a:rPr lang="en-US" altLang="ja-JP" dirty="0"/>
              <a:t>TOMAS TECH Co., Ltd.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45C039-71CD-41CD-859E-F36171F0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36A57B5D-EC14-4EFF-B254-E226090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030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0" y="2471872"/>
            <a:ext cx="11822549" cy="9571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solidFill>
                  <a:schemeClr val="tx1">
                    <a:lumMod val="75000"/>
                  </a:schemeClr>
                </a:solidFill>
              </a:rPr>
              <a:t>Request and comment by JATH</a:t>
            </a:r>
          </a:p>
        </p:txBody>
      </p:sp>
    </p:spTree>
    <p:extLst>
      <p:ext uri="{BB962C8B-B14F-4D97-AF65-F5344CB8AC3E}">
        <p14:creationId xmlns:p14="http://schemas.microsoft.com/office/powerpoint/2010/main" val="247050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256374" y="2106746"/>
            <a:ext cx="11822549" cy="171556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solidFill>
                  <a:schemeClr val="tx1">
                    <a:lumMod val="75000"/>
                  </a:schemeClr>
                </a:solidFill>
              </a:rPr>
              <a:t>Thank you for join meeting</a:t>
            </a:r>
          </a:p>
          <a:p>
            <a:pPr algn="ctr"/>
            <a:r>
              <a:rPr lang="en-US" altLang="ja-JP" sz="5400" b="1" dirty="0">
                <a:solidFill>
                  <a:schemeClr val="tx1">
                    <a:lumMod val="75000"/>
                  </a:schemeClr>
                </a:solidFill>
              </a:rPr>
              <a:t>By TOMAS TECH TEAM</a:t>
            </a:r>
          </a:p>
        </p:txBody>
      </p:sp>
    </p:spTree>
    <p:extLst>
      <p:ext uri="{BB962C8B-B14F-4D97-AF65-F5344CB8AC3E}">
        <p14:creationId xmlns:p14="http://schemas.microsoft.com/office/powerpoint/2010/main" val="122276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Meeting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0E585-CC65-4682-8B67-1D9B806BC3B9}"/>
              </a:ext>
            </a:extLst>
          </p:cNvPr>
          <p:cNvSpPr txBox="1"/>
          <p:nvPr/>
        </p:nvSpPr>
        <p:spPr>
          <a:xfrm>
            <a:off x="392839" y="649480"/>
            <a:ext cx="4249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Update progress work 09/06/24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Installation plan 15/06/24 – 16/06/24</a:t>
            </a:r>
          </a:p>
          <a:p>
            <a:pPr marL="285750" indent="-285750">
              <a:buFontTx/>
              <a:buChar char="-"/>
            </a:pPr>
            <a:r>
              <a:rPr lang="en-US" dirty="0"/>
              <a:t>Shutdown air and power plan</a:t>
            </a:r>
          </a:p>
        </p:txBody>
      </p:sp>
    </p:spTree>
    <p:extLst>
      <p:ext uri="{BB962C8B-B14F-4D97-AF65-F5344CB8AC3E}">
        <p14:creationId xmlns:p14="http://schemas.microsoft.com/office/powerpoint/2010/main" val="390352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Power meter installation overall ( 02/06/24 – 03/06/24 )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B562E-8307-4BF6-8C7A-3B6485A2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087"/>
            <a:ext cx="12192000" cy="55611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874749-86EB-4DEF-BC94-575F54972308}"/>
              </a:ext>
            </a:extLst>
          </p:cNvPr>
          <p:cNvSpPr/>
          <p:nvPr/>
        </p:nvSpPr>
        <p:spPr>
          <a:xfrm rot="5400000">
            <a:off x="-154685" y="2106657"/>
            <a:ext cx="3912342" cy="26835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B07C-C7F3-40E5-AEBC-ED71D2930473}"/>
              </a:ext>
            </a:extLst>
          </p:cNvPr>
          <p:cNvSpPr/>
          <p:nvPr/>
        </p:nvSpPr>
        <p:spPr>
          <a:xfrm rot="5400000">
            <a:off x="7168096" y="674483"/>
            <a:ext cx="610401" cy="14442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AF44B-2DB7-463D-9ECC-CD5A81E63C0E}"/>
              </a:ext>
            </a:extLst>
          </p:cNvPr>
          <p:cNvSpPr/>
          <p:nvPr/>
        </p:nvSpPr>
        <p:spPr>
          <a:xfrm rot="5400000">
            <a:off x="8988947" y="1716476"/>
            <a:ext cx="2694386" cy="14442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43316-DDBD-45EB-8D1E-6C344A10BDDA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06F5B-AE44-4696-B076-6C7533FC124A}"/>
              </a:ext>
            </a:extLst>
          </p:cNvPr>
          <p:cNvSpPr txBox="1"/>
          <p:nvPr/>
        </p:nvSpPr>
        <p:spPr>
          <a:xfrm>
            <a:off x="9743670" y="284422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E94D91-5894-44F9-8873-F018DB44D940}"/>
              </a:ext>
            </a:extLst>
          </p:cNvPr>
          <p:cNvSpPr/>
          <p:nvPr/>
        </p:nvSpPr>
        <p:spPr>
          <a:xfrm rot="5400000">
            <a:off x="6000859" y="2813280"/>
            <a:ext cx="1742769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66036-F230-4427-8A30-20B94D971ABF}"/>
              </a:ext>
            </a:extLst>
          </p:cNvPr>
          <p:cNvSpPr txBox="1"/>
          <p:nvPr/>
        </p:nvSpPr>
        <p:spPr>
          <a:xfrm>
            <a:off x="7143872" y="2678284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1F12FB-DF5D-42BB-8285-EEAB77588761}"/>
              </a:ext>
            </a:extLst>
          </p:cNvPr>
          <p:cNvSpPr txBox="1"/>
          <p:nvPr/>
        </p:nvSpPr>
        <p:spPr>
          <a:xfrm>
            <a:off x="7334239" y="4280203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AA241-11D0-40D3-93CC-D9829645E926}"/>
              </a:ext>
            </a:extLst>
          </p:cNvPr>
          <p:cNvSpPr txBox="1"/>
          <p:nvPr/>
        </p:nvSpPr>
        <p:spPr>
          <a:xfrm>
            <a:off x="1319623" y="3654225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0D68CD-9B4E-4271-B6FC-FD038792C495}"/>
              </a:ext>
            </a:extLst>
          </p:cNvPr>
          <p:cNvSpPr txBox="1"/>
          <p:nvPr/>
        </p:nvSpPr>
        <p:spPr>
          <a:xfrm>
            <a:off x="8566889" y="1808010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849AA-2495-4473-ABC2-5F5ED8747648}"/>
              </a:ext>
            </a:extLst>
          </p:cNvPr>
          <p:cNvSpPr txBox="1"/>
          <p:nvPr/>
        </p:nvSpPr>
        <p:spPr>
          <a:xfrm>
            <a:off x="6833049" y="548777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88987A-C8E8-409D-ABF1-E62736EB0E7F}"/>
              </a:ext>
            </a:extLst>
          </p:cNvPr>
          <p:cNvSpPr/>
          <p:nvPr/>
        </p:nvSpPr>
        <p:spPr>
          <a:xfrm rot="5400000">
            <a:off x="5879105" y="829732"/>
            <a:ext cx="610401" cy="113374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1BD0C8-E621-4668-A4D5-7CF32B9F6F6B}"/>
              </a:ext>
            </a:extLst>
          </p:cNvPr>
          <p:cNvSpPr/>
          <p:nvPr/>
        </p:nvSpPr>
        <p:spPr>
          <a:xfrm rot="5400000">
            <a:off x="8625953" y="713732"/>
            <a:ext cx="610401" cy="13657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6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Power meter installation overall ( 09/06/24 )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B562E-8307-4BF6-8C7A-3B6485A2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8299"/>
            <a:ext cx="12192000" cy="55611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874749-86EB-4DEF-BC94-575F54972308}"/>
              </a:ext>
            </a:extLst>
          </p:cNvPr>
          <p:cNvSpPr/>
          <p:nvPr/>
        </p:nvSpPr>
        <p:spPr>
          <a:xfrm rot="5400000">
            <a:off x="-154685" y="2106657"/>
            <a:ext cx="3912342" cy="26835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B07C-C7F3-40E5-AEBC-ED71D2930473}"/>
              </a:ext>
            </a:extLst>
          </p:cNvPr>
          <p:cNvSpPr/>
          <p:nvPr/>
        </p:nvSpPr>
        <p:spPr>
          <a:xfrm rot="5400000">
            <a:off x="7168096" y="674483"/>
            <a:ext cx="610401" cy="14442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AF44B-2DB7-463D-9ECC-CD5A81E63C0E}"/>
              </a:ext>
            </a:extLst>
          </p:cNvPr>
          <p:cNvSpPr/>
          <p:nvPr/>
        </p:nvSpPr>
        <p:spPr>
          <a:xfrm rot="5400000">
            <a:off x="8988947" y="1716476"/>
            <a:ext cx="2694386" cy="14442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43316-DDBD-45EB-8D1E-6C344A10BDDA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06F5B-AE44-4696-B076-6C7533FC124A}"/>
              </a:ext>
            </a:extLst>
          </p:cNvPr>
          <p:cNvSpPr txBox="1"/>
          <p:nvPr/>
        </p:nvSpPr>
        <p:spPr>
          <a:xfrm>
            <a:off x="9743670" y="284422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E94D91-5894-44F9-8873-F018DB44D940}"/>
              </a:ext>
            </a:extLst>
          </p:cNvPr>
          <p:cNvSpPr/>
          <p:nvPr/>
        </p:nvSpPr>
        <p:spPr>
          <a:xfrm rot="5400000">
            <a:off x="6000859" y="2813280"/>
            <a:ext cx="1742769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66036-F230-4427-8A30-20B94D971ABF}"/>
              </a:ext>
            </a:extLst>
          </p:cNvPr>
          <p:cNvSpPr txBox="1"/>
          <p:nvPr/>
        </p:nvSpPr>
        <p:spPr>
          <a:xfrm>
            <a:off x="7143872" y="2678284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1F12FB-DF5D-42BB-8285-EEAB77588761}"/>
              </a:ext>
            </a:extLst>
          </p:cNvPr>
          <p:cNvSpPr txBox="1"/>
          <p:nvPr/>
        </p:nvSpPr>
        <p:spPr>
          <a:xfrm>
            <a:off x="7334239" y="4280203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AA241-11D0-40D3-93CC-D9829645E926}"/>
              </a:ext>
            </a:extLst>
          </p:cNvPr>
          <p:cNvSpPr txBox="1"/>
          <p:nvPr/>
        </p:nvSpPr>
        <p:spPr>
          <a:xfrm>
            <a:off x="1319623" y="3654225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0D68CD-9B4E-4271-B6FC-FD038792C495}"/>
              </a:ext>
            </a:extLst>
          </p:cNvPr>
          <p:cNvSpPr txBox="1"/>
          <p:nvPr/>
        </p:nvSpPr>
        <p:spPr>
          <a:xfrm>
            <a:off x="8566889" y="1808010"/>
            <a:ext cx="96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00FF"/>
                </a:highlight>
              </a:rPr>
              <a:t>95%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849AA-2495-4473-ABC2-5F5ED8747648}"/>
              </a:ext>
            </a:extLst>
          </p:cNvPr>
          <p:cNvSpPr txBox="1"/>
          <p:nvPr/>
        </p:nvSpPr>
        <p:spPr>
          <a:xfrm>
            <a:off x="6833049" y="548777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00FF00"/>
                </a:highlight>
              </a:rPr>
              <a:t>100%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88987A-C8E8-409D-ABF1-E62736EB0E7F}"/>
              </a:ext>
            </a:extLst>
          </p:cNvPr>
          <p:cNvSpPr/>
          <p:nvPr/>
        </p:nvSpPr>
        <p:spPr>
          <a:xfrm rot="5400000">
            <a:off x="5879105" y="829732"/>
            <a:ext cx="610401" cy="113374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1BD0C8-E621-4668-A4D5-7CF32B9F6F6B}"/>
              </a:ext>
            </a:extLst>
          </p:cNvPr>
          <p:cNvSpPr/>
          <p:nvPr/>
        </p:nvSpPr>
        <p:spPr>
          <a:xfrm rot="5400000">
            <a:off x="8625953" y="713732"/>
            <a:ext cx="610401" cy="13657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49E96-CB38-4839-AF03-1EA0CE1278CE}"/>
              </a:ext>
            </a:extLst>
          </p:cNvPr>
          <p:cNvSpPr txBox="1"/>
          <p:nvPr/>
        </p:nvSpPr>
        <p:spPr>
          <a:xfrm>
            <a:off x="6291077" y="1914069"/>
            <a:ext cx="23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Air flow sensor 75%</a:t>
            </a:r>
          </a:p>
        </p:txBody>
      </p:sp>
    </p:spTree>
    <p:extLst>
      <p:ext uri="{BB962C8B-B14F-4D97-AF65-F5344CB8AC3E}">
        <p14:creationId xmlns:p14="http://schemas.microsoft.com/office/powerpoint/2010/main" val="148051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Air flow installation ( Installation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F48DD-80E6-40A3-898C-B616AA00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67" y="527831"/>
            <a:ext cx="7616823" cy="57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Air flow installation ( Welding and check</a:t>
            </a:r>
            <a:r>
              <a:rPr lang="th-TH" altLang="ja-JP" sz="1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leak 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AC0F8-6449-45E6-BA8C-47484BB0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320" y="1107601"/>
            <a:ext cx="5328248" cy="3997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598B7-8D36-4637-8197-DE6EC41A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2" y="1107601"/>
            <a:ext cx="5328248" cy="39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Air flow installation ( After system on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8F710-8EBC-4CD2-87DC-C53CFEFC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12" y="604258"/>
            <a:ext cx="7530946" cy="56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7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Installation plan 15/06/24 change to 16/06/24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830143-6091-4E97-9A3C-768D0501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4B5EEE-923F-4C72-88BA-06087009937F}"/>
              </a:ext>
            </a:extLst>
          </p:cNvPr>
          <p:cNvSpPr/>
          <p:nvPr/>
        </p:nvSpPr>
        <p:spPr>
          <a:xfrm rot="5400000">
            <a:off x="7675457" y="594951"/>
            <a:ext cx="226882" cy="6933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5B482-A72D-4CF7-83B8-ACF23CC8C387}"/>
              </a:ext>
            </a:extLst>
          </p:cNvPr>
          <p:cNvSpPr/>
          <p:nvPr/>
        </p:nvSpPr>
        <p:spPr>
          <a:xfrm rot="5400000">
            <a:off x="6510054" y="1544952"/>
            <a:ext cx="724381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313208-44AC-4D1C-99FD-AC2A8C123238}"/>
              </a:ext>
            </a:extLst>
          </p:cNvPr>
          <p:cNvSpPr/>
          <p:nvPr/>
        </p:nvSpPr>
        <p:spPr>
          <a:xfrm rot="5400000">
            <a:off x="6000859" y="2813280"/>
            <a:ext cx="1742769" cy="2851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88350C-D918-4437-AB5C-681B4B19025E}"/>
              </a:ext>
            </a:extLst>
          </p:cNvPr>
          <p:cNvSpPr/>
          <p:nvPr/>
        </p:nvSpPr>
        <p:spPr>
          <a:xfrm>
            <a:off x="3187581" y="1435693"/>
            <a:ext cx="2036847" cy="27476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sz="1000" dirty="0">
                <a:solidFill>
                  <a:schemeClr val="tx1"/>
                </a:solidFill>
              </a:rPr>
              <a:t>Loop 3,4 request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1. Newton phase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2. Request power off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* LINE + Newton Tab from P8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- P7-1 (P8-8)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- P7-2 (P8-9)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- P7-3 (P8-10)</a:t>
            </a:r>
          </a:p>
          <a:p>
            <a:pPr marL="171450" indent="-171450">
              <a:buFontTx/>
              <a:buChar char="-"/>
            </a:pPr>
            <a:r>
              <a:rPr kumimoji="1" lang="en-US" sz="1000" dirty="0">
                <a:solidFill>
                  <a:schemeClr val="tx1"/>
                </a:solidFill>
              </a:rPr>
              <a:t>P7-4 (P8-10)</a:t>
            </a:r>
          </a:p>
          <a:p>
            <a:pPr marL="171450" indent="-171450">
              <a:buFontTx/>
              <a:buChar char="-"/>
            </a:pPr>
            <a:r>
              <a:rPr kumimoji="1" lang="en-US" sz="1000" dirty="0">
                <a:solidFill>
                  <a:schemeClr val="tx1"/>
                </a:solidFill>
              </a:rPr>
              <a:t>P7-5 (P8-6)</a:t>
            </a:r>
          </a:p>
          <a:p>
            <a:pPr marL="171450" indent="-171450">
              <a:buFontTx/>
              <a:buChar char="-"/>
            </a:pPr>
            <a:r>
              <a:rPr kumimoji="1" lang="en-US" sz="1000" dirty="0">
                <a:solidFill>
                  <a:schemeClr val="tx1"/>
                </a:solidFill>
              </a:rPr>
              <a:t>P7-6 (P8-6)</a:t>
            </a:r>
          </a:p>
          <a:p>
            <a:pPr marL="171450" indent="-171450">
              <a:buFontTx/>
              <a:buChar char="-"/>
            </a:pPr>
            <a:r>
              <a:rPr kumimoji="1" lang="en-US" sz="1000" dirty="0">
                <a:solidFill>
                  <a:schemeClr val="tx1"/>
                </a:solidFill>
              </a:rPr>
              <a:t>P7-7 (P8-6)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- P7-8 ( P8-8 )</a:t>
            </a:r>
          </a:p>
          <a:p>
            <a:r>
              <a:rPr kumimoji="1" lang="en-US" sz="1000" dirty="0">
                <a:solidFill>
                  <a:schemeClr val="tx1"/>
                </a:solidFill>
              </a:rPr>
              <a:t>- P8-11 &lt;&gt; P8-7 ( Newton )</a:t>
            </a:r>
          </a:p>
          <a:p>
            <a:pPr marL="171450" indent="-171450">
              <a:buFontTx/>
              <a:buChar char="-"/>
            </a:pPr>
            <a:r>
              <a:rPr kumimoji="1" lang="en-US" sz="1000" dirty="0">
                <a:solidFill>
                  <a:schemeClr val="tx1"/>
                </a:solidFill>
              </a:rPr>
              <a:t>P8-13 &lt;&gt; P8-8 ( Newton )</a:t>
            </a:r>
          </a:p>
          <a:p>
            <a:endParaRPr kumimoji="1" lang="en-US" sz="1000" dirty="0">
              <a:solidFill>
                <a:schemeClr val="tx1"/>
              </a:solidFill>
            </a:endParaRPr>
          </a:p>
          <a:p>
            <a:endParaRPr kumimoji="1" lang="th-TH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5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-1" y="183149"/>
            <a:ext cx="11822549" cy="344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</a:rPr>
              <a:t>| Installation plan 16/06/24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830143-6091-4E97-9A3C-768D0501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49"/>
            <a:ext cx="12192000" cy="5561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FDE503-642D-4647-A25D-5BAB5867E316}"/>
              </a:ext>
            </a:extLst>
          </p:cNvPr>
          <p:cNvSpPr/>
          <p:nvPr/>
        </p:nvSpPr>
        <p:spPr>
          <a:xfrm rot="5400000">
            <a:off x="2712548" y="4519570"/>
            <a:ext cx="702236" cy="29910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8260B-E593-45F8-994E-3A7D116A5685}"/>
              </a:ext>
            </a:extLst>
          </p:cNvPr>
          <p:cNvSpPr/>
          <p:nvPr/>
        </p:nvSpPr>
        <p:spPr>
          <a:xfrm>
            <a:off x="456782" y="5020238"/>
            <a:ext cx="2756436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0D750-7B47-4344-81D2-77E0698ACE37}"/>
              </a:ext>
            </a:extLst>
          </p:cNvPr>
          <p:cNvSpPr/>
          <p:nvPr/>
        </p:nvSpPr>
        <p:spPr>
          <a:xfrm rot="5400000">
            <a:off x="2458733" y="1997266"/>
            <a:ext cx="1209866" cy="29910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FF804-3132-48A4-82A4-9D2205595DF9}"/>
              </a:ext>
            </a:extLst>
          </p:cNvPr>
          <p:cNvSpPr/>
          <p:nvPr/>
        </p:nvSpPr>
        <p:spPr>
          <a:xfrm>
            <a:off x="2367185" y="1538660"/>
            <a:ext cx="435836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1CD609-3A90-4267-B710-BF240E610EEC}"/>
              </a:ext>
            </a:extLst>
          </p:cNvPr>
          <p:cNvSpPr/>
          <p:nvPr/>
        </p:nvSpPr>
        <p:spPr>
          <a:xfrm>
            <a:off x="2367185" y="1215793"/>
            <a:ext cx="136733" cy="2268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0D5315-FD15-4624-B7D9-65600A146120}"/>
              </a:ext>
            </a:extLst>
          </p:cNvPr>
          <p:cNvSpPr/>
          <p:nvPr/>
        </p:nvSpPr>
        <p:spPr>
          <a:xfrm rot="5400000">
            <a:off x="2441712" y="3273451"/>
            <a:ext cx="833711" cy="709298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3F350-BF63-4795-9167-A6BE3650F765}"/>
              </a:ext>
            </a:extLst>
          </p:cNvPr>
          <p:cNvSpPr/>
          <p:nvPr/>
        </p:nvSpPr>
        <p:spPr>
          <a:xfrm>
            <a:off x="3806226" y="851893"/>
            <a:ext cx="2727960" cy="59078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Working 15-16</a:t>
            </a:r>
          </a:p>
        </p:txBody>
      </p:sp>
    </p:spTree>
    <p:extLst>
      <p:ext uri="{BB962C8B-B14F-4D97-AF65-F5344CB8AC3E}">
        <p14:creationId xmlns:p14="http://schemas.microsoft.com/office/powerpoint/2010/main" val="2654923794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7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44546A"/>
      </a:accent2>
      <a:accent3>
        <a:srgbClr val="FFD965"/>
      </a:accent3>
      <a:accent4>
        <a:srgbClr val="FFC000"/>
      </a:accent4>
      <a:accent5>
        <a:srgbClr val="9CC3E5"/>
      </a:accent5>
      <a:accent6>
        <a:srgbClr val="A8D08D"/>
      </a:accent6>
      <a:hlink>
        <a:srgbClr val="70AD47"/>
      </a:hlink>
      <a:folHlink>
        <a:srgbClr val="F4B183"/>
      </a:folHlink>
    </a:clrScheme>
    <a:fontScheme name="ユーザー定義 10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 cmpd="dbl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53382</TotalTime>
  <Words>325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游ゴシック</vt:lpstr>
      <vt:lpstr>Calibri</vt:lpstr>
      <vt:lpstr>Segoe UI</vt:lpstr>
      <vt:lpstr>レトロスペクト</vt:lpstr>
      <vt:lpstr>Infrastructure IoT project meeting   Date : 13/06/24 Made for JATH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BOY TOMAS</cp:lastModifiedBy>
  <cp:revision>442</cp:revision>
  <cp:lastPrinted>2024-06-08T21:40:42Z</cp:lastPrinted>
  <dcterms:created xsi:type="dcterms:W3CDTF">2018-07-06T03:47:07Z</dcterms:created>
  <dcterms:modified xsi:type="dcterms:W3CDTF">2024-06-17T03:05:23Z</dcterms:modified>
</cp:coreProperties>
</file>