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426" r:id="rId3"/>
    <p:sldId id="437" r:id="rId4"/>
    <p:sldId id="440" r:id="rId5"/>
    <p:sldId id="439" r:id="rId6"/>
    <p:sldId id="417" r:id="rId7"/>
    <p:sldId id="418" r:id="rId8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zaki ryo" initials="nr" lastIdx="1" clrIdx="0">
    <p:extLst>
      <p:ext uri="{19B8F6BF-5375-455C-9EA6-DF929625EA0E}">
        <p15:presenceInfo xmlns:p15="http://schemas.microsoft.com/office/powerpoint/2012/main" userId="392c27c9e49268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FFEF"/>
    <a:srgbClr val="3399FF"/>
    <a:srgbClr val="9966FF"/>
    <a:srgbClr val="0000FF"/>
    <a:srgbClr val="FFCCCC"/>
    <a:srgbClr val="E7F1F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1098" y="9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30"/>
          </a:xfrm>
          <a:prstGeom prst="rect">
            <a:avLst/>
          </a:prstGeom>
        </p:spPr>
        <p:txBody>
          <a:bodyPr vert="horz" lIns="91051" tIns="45526" rIns="91051" bIns="455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5030"/>
          </a:xfrm>
          <a:prstGeom prst="rect">
            <a:avLst/>
          </a:prstGeom>
        </p:spPr>
        <p:txBody>
          <a:bodyPr vert="horz" lIns="91051" tIns="45526" rIns="91051" bIns="45526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1231900"/>
            <a:ext cx="59229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51" tIns="45526" rIns="91051" bIns="455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051" tIns="45526" rIns="91051" bIns="455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8"/>
            <a:ext cx="2918830" cy="495029"/>
          </a:xfrm>
          <a:prstGeom prst="rect">
            <a:avLst/>
          </a:prstGeom>
        </p:spPr>
        <p:txBody>
          <a:bodyPr vert="horz" lIns="91051" tIns="45526" rIns="91051" bIns="455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8"/>
            <a:ext cx="2918830" cy="495029"/>
          </a:xfrm>
          <a:prstGeom prst="rect">
            <a:avLst/>
          </a:prstGeom>
        </p:spPr>
        <p:txBody>
          <a:bodyPr vert="horz" lIns="91051" tIns="45526" rIns="91051" bIns="45526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10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FDB8-7F7F-4C94-A4CF-B1A3571650C5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04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E54B-2316-46CF-BAF6-AD9ECB1795E2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91F-F478-4EBE-B9B2-31A569F6089F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4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D436-5242-4F02-B8E0-57A7DD7F1762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D2B1-24F9-45D6-895D-BDCEE28D6835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0839-0245-470E-8B2E-E0EB6220AE6B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9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BAC-0399-4DB1-910A-CC8E79B5BC8B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5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8147D-130D-4417-AC9D-867A3602327B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1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72D-71DC-4E79-8F54-02590A93B83A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641D0D-EBF4-455C-A33F-0D47DAEBBAB6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97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6EF6-FBB2-410B-9895-1C64563D4977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9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55B2A1-8CB7-40D2-8210-863C877945A7}" type="datetime1">
              <a:rPr kumimoji="1" lang="ja-JP" altLang="en-US" smtClean="0"/>
              <a:t>2024/6/27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A84EAA-6BE9-41CE-AE2F-FB1FCB46F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676" y="2872636"/>
            <a:ext cx="10855569" cy="1452476"/>
          </a:xfrm>
        </p:spPr>
        <p:txBody>
          <a:bodyPr>
            <a:noAutofit/>
          </a:bodyPr>
          <a:lstStyle/>
          <a:p>
            <a: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Infrastructure IoT project meeting  </a:t>
            </a:r>
            <a:b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Date : 27/06/24</a:t>
            </a:r>
            <a:b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3200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Made for JATH</a:t>
            </a:r>
            <a:endParaRPr kumimoji="1" lang="ja-JP" altLang="en-US" sz="3600" i="1" dirty="0">
              <a:solidFill>
                <a:schemeClr val="tx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177C167-3C0C-4EF2-A67F-55EBA3BF8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421179"/>
          </a:xfrm>
        </p:spPr>
        <p:txBody>
          <a:bodyPr/>
          <a:lstStyle/>
          <a:p>
            <a:r>
              <a:rPr lang="en-US" altLang="ja-JP" dirty="0"/>
              <a:t>TOMAS TECH Co., Ltd.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45C039-71CD-41CD-859E-F36171F02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36A57B5D-EC14-4EFF-B254-E2260906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030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Meeting 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30E585-CC65-4682-8B67-1D9B806BC3B9}"/>
              </a:ext>
            </a:extLst>
          </p:cNvPr>
          <p:cNvSpPr txBox="1"/>
          <p:nvPr/>
        </p:nvSpPr>
        <p:spPr>
          <a:xfrm>
            <a:off x="392839" y="649480"/>
            <a:ext cx="4289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Update progress work 23/06/24</a:t>
            </a:r>
          </a:p>
          <a:p>
            <a:pPr marL="285750" indent="-285750">
              <a:buFontTx/>
              <a:buChar char="-"/>
            </a:pPr>
            <a:r>
              <a:rPr lang="en-US" dirty="0"/>
              <a:t>Installation plan 01/07/24 - 05/07/24 </a:t>
            </a:r>
          </a:p>
          <a:p>
            <a:pPr marL="285750" indent="-285750">
              <a:buFontTx/>
              <a:buChar char="-"/>
            </a:pPr>
            <a:r>
              <a:rPr lang="en-US" dirty="0"/>
              <a:t>Update transformer installation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Shutdown air and power plan</a:t>
            </a:r>
          </a:p>
        </p:txBody>
      </p:sp>
    </p:spTree>
    <p:extLst>
      <p:ext uri="{BB962C8B-B14F-4D97-AF65-F5344CB8AC3E}">
        <p14:creationId xmlns:p14="http://schemas.microsoft.com/office/powerpoint/2010/main" val="3903528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Power meter installation overall ( 15/06/24 – 16/06/24 )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CB562E-8307-4BF6-8C7A-3B6485A20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8299"/>
            <a:ext cx="12192000" cy="55611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F874749-86EB-4DEF-BC94-575F54972308}"/>
              </a:ext>
            </a:extLst>
          </p:cNvPr>
          <p:cNvSpPr/>
          <p:nvPr/>
        </p:nvSpPr>
        <p:spPr>
          <a:xfrm rot="5400000">
            <a:off x="-154685" y="2106657"/>
            <a:ext cx="3912342" cy="268352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93B07C-C7F3-40E5-AEBC-ED71D2930473}"/>
              </a:ext>
            </a:extLst>
          </p:cNvPr>
          <p:cNvSpPr/>
          <p:nvPr/>
        </p:nvSpPr>
        <p:spPr>
          <a:xfrm rot="5400000">
            <a:off x="7168096" y="674483"/>
            <a:ext cx="610401" cy="144423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AF44B-2DB7-463D-9ECC-CD5A81E63C0E}"/>
              </a:ext>
            </a:extLst>
          </p:cNvPr>
          <p:cNvSpPr/>
          <p:nvPr/>
        </p:nvSpPr>
        <p:spPr>
          <a:xfrm rot="5400000">
            <a:off x="8988947" y="1716476"/>
            <a:ext cx="2694386" cy="14442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543316-DDBD-45EB-8D1E-6C344A10BDDA}"/>
              </a:ext>
            </a:extLst>
          </p:cNvPr>
          <p:cNvSpPr/>
          <p:nvPr/>
        </p:nvSpPr>
        <p:spPr>
          <a:xfrm rot="5400000">
            <a:off x="6510054" y="1544952"/>
            <a:ext cx="724381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406F5B-AE44-4696-B076-6C7533FC124A}"/>
              </a:ext>
            </a:extLst>
          </p:cNvPr>
          <p:cNvSpPr txBox="1"/>
          <p:nvPr/>
        </p:nvSpPr>
        <p:spPr>
          <a:xfrm>
            <a:off x="9743670" y="2844224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E94D91-5894-44F9-8873-F018DB44D940}"/>
              </a:ext>
            </a:extLst>
          </p:cNvPr>
          <p:cNvSpPr/>
          <p:nvPr/>
        </p:nvSpPr>
        <p:spPr>
          <a:xfrm rot="5400000">
            <a:off x="6000859" y="2813280"/>
            <a:ext cx="1742769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D66036-F230-4427-8A30-20B94D971ABF}"/>
              </a:ext>
            </a:extLst>
          </p:cNvPr>
          <p:cNvSpPr txBox="1"/>
          <p:nvPr/>
        </p:nvSpPr>
        <p:spPr>
          <a:xfrm>
            <a:off x="7143872" y="2678284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1F12FB-DF5D-42BB-8285-EEAB77588761}"/>
              </a:ext>
            </a:extLst>
          </p:cNvPr>
          <p:cNvSpPr txBox="1"/>
          <p:nvPr/>
        </p:nvSpPr>
        <p:spPr>
          <a:xfrm>
            <a:off x="7334239" y="4280203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9AA241-11D0-40D3-93CC-D9829645E926}"/>
              </a:ext>
            </a:extLst>
          </p:cNvPr>
          <p:cNvSpPr txBox="1"/>
          <p:nvPr/>
        </p:nvSpPr>
        <p:spPr>
          <a:xfrm>
            <a:off x="1319623" y="3654225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0D68CD-9B4E-4271-B6FC-FD038792C495}"/>
              </a:ext>
            </a:extLst>
          </p:cNvPr>
          <p:cNvSpPr txBox="1"/>
          <p:nvPr/>
        </p:nvSpPr>
        <p:spPr>
          <a:xfrm>
            <a:off x="8456282" y="1808010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A849AA-2495-4473-ABC2-5F5ED8747648}"/>
              </a:ext>
            </a:extLst>
          </p:cNvPr>
          <p:cNvSpPr txBox="1"/>
          <p:nvPr/>
        </p:nvSpPr>
        <p:spPr>
          <a:xfrm>
            <a:off x="6833049" y="548777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88987A-C8E8-409D-ABF1-E62736EB0E7F}"/>
              </a:ext>
            </a:extLst>
          </p:cNvPr>
          <p:cNvSpPr/>
          <p:nvPr/>
        </p:nvSpPr>
        <p:spPr>
          <a:xfrm rot="5400000">
            <a:off x="5879105" y="829732"/>
            <a:ext cx="610401" cy="1133742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1BD0C8-E621-4668-A4D5-7CF32B9F6F6B}"/>
              </a:ext>
            </a:extLst>
          </p:cNvPr>
          <p:cNvSpPr/>
          <p:nvPr/>
        </p:nvSpPr>
        <p:spPr>
          <a:xfrm rot="5400000">
            <a:off x="8625953" y="713732"/>
            <a:ext cx="610401" cy="13657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849E96-CB38-4839-AF03-1EA0CE1278CE}"/>
              </a:ext>
            </a:extLst>
          </p:cNvPr>
          <p:cNvSpPr txBox="1"/>
          <p:nvPr/>
        </p:nvSpPr>
        <p:spPr>
          <a:xfrm>
            <a:off x="6291077" y="1914069"/>
            <a:ext cx="2364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Air flow sensor 75%</a:t>
            </a:r>
          </a:p>
        </p:txBody>
      </p:sp>
    </p:spTree>
    <p:extLst>
      <p:ext uri="{BB962C8B-B14F-4D97-AF65-F5344CB8AC3E}">
        <p14:creationId xmlns:p14="http://schemas.microsoft.com/office/powerpoint/2010/main" val="219268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Power meter installation overall (23/06/24 )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CB562E-8307-4BF6-8C7A-3B6485A20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8299"/>
            <a:ext cx="12192000" cy="55611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F874749-86EB-4DEF-BC94-575F54972308}"/>
              </a:ext>
            </a:extLst>
          </p:cNvPr>
          <p:cNvSpPr/>
          <p:nvPr/>
        </p:nvSpPr>
        <p:spPr>
          <a:xfrm rot="5400000">
            <a:off x="-154685" y="2106657"/>
            <a:ext cx="3912342" cy="268352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93B07C-C7F3-40E5-AEBC-ED71D2930473}"/>
              </a:ext>
            </a:extLst>
          </p:cNvPr>
          <p:cNvSpPr/>
          <p:nvPr/>
        </p:nvSpPr>
        <p:spPr>
          <a:xfrm rot="5400000">
            <a:off x="7168096" y="674483"/>
            <a:ext cx="610401" cy="1444238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AF44B-2DB7-463D-9ECC-CD5A81E63C0E}"/>
              </a:ext>
            </a:extLst>
          </p:cNvPr>
          <p:cNvSpPr/>
          <p:nvPr/>
        </p:nvSpPr>
        <p:spPr>
          <a:xfrm rot="5400000">
            <a:off x="8988947" y="1716476"/>
            <a:ext cx="2694386" cy="14442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543316-DDBD-45EB-8D1E-6C344A10BDDA}"/>
              </a:ext>
            </a:extLst>
          </p:cNvPr>
          <p:cNvSpPr/>
          <p:nvPr/>
        </p:nvSpPr>
        <p:spPr>
          <a:xfrm rot="5400000">
            <a:off x="6510054" y="1544952"/>
            <a:ext cx="724381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406F5B-AE44-4696-B076-6C7533FC124A}"/>
              </a:ext>
            </a:extLst>
          </p:cNvPr>
          <p:cNvSpPr txBox="1"/>
          <p:nvPr/>
        </p:nvSpPr>
        <p:spPr>
          <a:xfrm>
            <a:off x="9743670" y="2844224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E94D91-5894-44F9-8873-F018DB44D940}"/>
              </a:ext>
            </a:extLst>
          </p:cNvPr>
          <p:cNvSpPr/>
          <p:nvPr/>
        </p:nvSpPr>
        <p:spPr>
          <a:xfrm rot="5400000">
            <a:off x="6000859" y="2813280"/>
            <a:ext cx="1742769" cy="2851441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D66036-F230-4427-8A30-20B94D971ABF}"/>
              </a:ext>
            </a:extLst>
          </p:cNvPr>
          <p:cNvSpPr txBox="1"/>
          <p:nvPr/>
        </p:nvSpPr>
        <p:spPr>
          <a:xfrm>
            <a:off x="7033265" y="2678284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1F12FB-DF5D-42BB-8285-EEAB77588761}"/>
              </a:ext>
            </a:extLst>
          </p:cNvPr>
          <p:cNvSpPr txBox="1"/>
          <p:nvPr/>
        </p:nvSpPr>
        <p:spPr>
          <a:xfrm>
            <a:off x="7109662" y="4315245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9AA241-11D0-40D3-93CC-D9829645E926}"/>
              </a:ext>
            </a:extLst>
          </p:cNvPr>
          <p:cNvSpPr txBox="1"/>
          <p:nvPr/>
        </p:nvSpPr>
        <p:spPr>
          <a:xfrm>
            <a:off x="1319623" y="3654225"/>
            <a:ext cx="963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FF00FF"/>
                </a:highlight>
              </a:rPr>
              <a:t>97%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0D68CD-9B4E-4271-B6FC-FD038792C495}"/>
              </a:ext>
            </a:extLst>
          </p:cNvPr>
          <p:cNvSpPr txBox="1"/>
          <p:nvPr/>
        </p:nvSpPr>
        <p:spPr>
          <a:xfrm>
            <a:off x="8456282" y="1808010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A849AA-2495-4473-ABC2-5F5ED8747648}"/>
              </a:ext>
            </a:extLst>
          </p:cNvPr>
          <p:cNvSpPr txBox="1"/>
          <p:nvPr/>
        </p:nvSpPr>
        <p:spPr>
          <a:xfrm>
            <a:off x="6833049" y="548777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highlight>
                  <a:srgbClr val="00FF00"/>
                </a:highlight>
              </a:rPr>
              <a:t>100%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88987A-C8E8-409D-ABF1-E62736EB0E7F}"/>
              </a:ext>
            </a:extLst>
          </p:cNvPr>
          <p:cNvSpPr/>
          <p:nvPr/>
        </p:nvSpPr>
        <p:spPr>
          <a:xfrm rot="5400000">
            <a:off x="5879105" y="829732"/>
            <a:ext cx="610401" cy="1133742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1BD0C8-E621-4668-A4D5-7CF32B9F6F6B}"/>
              </a:ext>
            </a:extLst>
          </p:cNvPr>
          <p:cNvSpPr/>
          <p:nvPr/>
        </p:nvSpPr>
        <p:spPr>
          <a:xfrm rot="5400000">
            <a:off x="8625953" y="713732"/>
            <a:ext cx="610401" cy="1365735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A4AB1C-4D5D-4778-A7D2-92D3AE567A51}"/>
              </a:ext>
            </a:extLst>
          </p:cNvPr>
          <p:cNvSpPr/>
          <p:nvPr/>
        </p:nvSpPr>
        <p:spPr>
          <a:xfrm>
            <a:off x="812463" y="4484092"/>
            <a:ext cx="1992544" cy="354623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sz="1000" b="1" dirty="0">
                <a:solidFill>
                  <a:schemeClr val="tx1"/>
                </a:solidFill>
              </a:rPr>
              <a:t>QC Room</a:t>
            </a:r>
          </a:p>
          <a:p>
            <a:pPr algn="ctr"/>
            <a:r>
              <a:rPr kumimoji="1" lang="en-US" sz="1000" b="1" dirty="0">
                <a:solidFill>
                  <a:schemeClr val="tx1"/>
                </a:solidFill>
              </a:rPr>
              <a:t>Install in Shutdown factory</a:t>
            </a:r>
          </a:p>
        </p:txBody>
      </p:sp>
    </p:spTree>
    <p:extLst>
      <p:ext uri="{BB962C8B-B14F-4D97-AF65-F5344CB8AC3E}">
        <p14:creationId xmlns:p14="http://schemas.microsoft.com/office/powerpoint/2010/main" val="281260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-1" y="183149"/>
            <a:ext cx="11822549" cy="3446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| Installation plan 01/07/24</a:t>
            </a:r>
            <a:r>
              <a:rPr lang="th-TH" altLang="ja-JP" sz="18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altLang="ja-JP" sz="1800" b="1" dirty="0">
                <a:solidFill>
                  <a:schemeClr val="tx1">
                    <a:lumMod val="75000"/>
                  </a:schemeClr>
                </a:solidFill>
              </a:rPr>
              <a:t>– 05/07/24 ( setting power meter and communication test 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830143-6091-4E97-9A3C-768D0501F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8449"/>
            <a:ext cx="12192000" cy="55611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B75B482-A72D-4CF7-83B8-ACF23CC8C387}"/>
              </a:ext>
            </a:extLst>
          </p:cNvPr>
          <p:cNvSpPr/>
          <p:nvPr/>
        </p:nvSpPr>
        <p:spPr>
          <a:xfrm rot="5400000">
            <a:off x="9018248" y="1720139"/>
            <a:ext cx="2612996" cy="1398658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313208-44AC-4D1C-99FD-AC2A8C123238}"/>
              </a:ext>
            </a:extLst>
          </p:cNvPr>
          <p:cNvSpPr/>
          <p:nvPr/>
        </p:nvSpPr>
        <p:spPr>
          <a:xfrm rot="5400000">
            <a:off x="7274903" y="-638500"/>
            <a:ext cx="519277" cy="4022217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5769D6-FECF-42B0-B59B-AE3976EF6F08}"/>
              </a:ext>
            </a:extLst>
          </p:cNvPr>
          <p:cNvSpPr/>
          <p:nvPr/>
        </p:nvSpPr>
        <p:spPr>
          <a:xfrm rot="5400000">
            <a:off x="-268185" y="1945177"/>
            <a:ext cx="4144118" cy="2801596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9C620E-9A8A-4FD4-9134-E88CCE978417}"/>
              </a:ext>
            </a:extLst>
          </p:cNvPr>
          <p:cNvSpPr/>
          <p:nvPr/>
        </p:nvSpPr>
        <p:spPr>
          <a:xfrm rot="5400000">
            <a:off x="6556346" y="1581269"/>
            <a:ext cx="735769" cy="2801596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6E36F1-A263-417D-94FA-66501BDC521A}"/>
              </a:ext>
            </a:extLst>
          </p:cNvPr>
          <p:cNvSpPr/>
          <p:nvPr/>
        </p:nvSpPr>
        <p:spPr>
          <a:xfrm rot="5400000">
            <a:off x="6082408" y="2859223"/>
            <a:ext cx="1683643" cy="2801596"/>
          </a:xfrm>
          <a:prstGeom prst="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96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0" y="2471872"/>
            <a:ext cx="11822549" cy="957128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5400" b="1" dirty="0">
                <a:solidFill>
                  <a:schemeClr val="tx1">
                    <a:lumMod val="75000"/>
                  </a:schemeClr>
                </a:solidFill>
              </a:rPr>
              <a:t>Request and comment by JATH</a:t>
            </a:r>
          </a:p>
        </p:txBody>
      </p:sp>
    </p:spTree>
    <p:extLst>
      <p:ext uri="{BB962C8B-B14F-4D97-AF65-F5344CB8AC3E}">
        <p14:creationId xmlns:p14="http://schemas.microsoft.com/office/powerpoint/2010/main" val="2470501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200" dirty="0"/>
              <a:t>Copyright© TOMAS TECH CORPORATION. All rights reserved.</a:t>
            </a:r>
            <a:endParaRPr kumimoji="1" lang="ja-JP" altLang="en-US" sz="12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256374" y="2106746"/>
            <a:ext cx="11822549" cy="171556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5400" b="1" dirty="0">
                <a:solidFill>
                  <a:schemeClr val="tx1">
                    <a:lumMod val="75000"/>
                  </a:schemeClr>
                </a:solidFill>
              </a:rPr>
              <a:t>Thank you for join meeting</a:t>
            </a:r>
          </a:p>
          <a:p>
            <a:pPr algn="ctr"/>
            <a:r>
              <a:rPr lang="en-US" altLang="ja-JP" sz="5400" b="1" dirty="0">
                <a:solidFill>
                  <a:schemeClr val="tx1">
                    <a:lumMod val="75000"/>
                  </a:schemeClr>
                </a:solidFill>
              </a:rPr>
              <a:t>By TOMAS TECH TEAM</a:t>
            </a:r>
          </a:p>
        </p:txBody>
      </p:sp>
    </p:spTree>
    <p:extLst>
      <p:ext uri="{BB962C8B-B14F-4D97-AF65-F5344CB8AC3E}">
        <p14:creationId xmlns:p14="http://schemas.microsoft.com/office/powerpoint/2010/main" val="1222768708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ユーザー定義 7">
      <a:dk1>
        <a:srgbClr val="3F3F3F"/>
      </a:dk1>
      <a:lt1>
        <a:sysClr val="window" lastClr="FFFFFF"/>
      </a:lt1>
      <a:dk2>
        <a:srgbClr val="44546A"/>
      </a:dk2>
      <a:lt2>
        <a:srgbClr val="E7E6E6"/>
      </a:lt2>
      <a:accent1>
        <a:srgbClr val="FFFFFF"/>
      </a:accent1>
      <a:accent2>
        <a:srgbClr val="44546A"/>
      </a:accent2>
      <a:accent3>
        <a:srgbClr val="FFD965"/>
      </a:accent3>
      <a:accent4>
        <a:srgbClr val="FFC000"/>
      </a:accent4>
      <a:accent5>
        <a:srgbClr val="9CC3E5"/>
      </a:accent5>
      <a:accent6>
        <a:srgbClr val="A8D08D"/>
      </a:accent6>
      <a:hlink>
        <a:srgbClr val="70AD47"/>
      </a:hlink>
      <a:folHlink>
        <a:srgbClr val="F4B183"/>
      </a:folHlink>
    </a:clrScheme>
    <a:fontScheme name="ユーザー定義 10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sz="10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 cmpd="dbl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TM02900769[[fn=レトロスペクト]]</Template>
  <TotalTime>53521</TotalTime>
  <Words>197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游ゴシック</vt:lpstr>
      <vt:lpstr>Calibri</vt:lpstr>
      <vt:lpstr>Segoe UI</vt:lpstr>
      <vt:lpstr>レトロスペクト</vt:lpstr>
      <vt:lpstr>Infrastructure IoT project meeting   Date : 27/06/24 Made for JATH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BOY TOMAS</cp:lastModifiedBy>
  <cp:revision>448</cp:revision>
  <cp:lastPrinted>2024-06-08T21:40:42Z</cp:lastPrinted>
  <dcterms:created xsi:type="dcterms:W3CDTF">2018-07-06T03:47:07Z</dcterms:created>
  <dcterms:modified xsi:type="dcterms:W3CDTF">2024-06-27T07:02:57Z</dcterms:modified>
</cp:coreProperties>
</file>