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426" r:id="rId3"/>
    <p:sldId id="434" r:id="rId4"/>
    <p:sldId id="437" r:id="rId5"/>
    <p:sldId id="436" r:id="rId6"/>
    <p:sldId id="438" r:id="rId7"/>
    <p:sldId id="439" r:id="rId8"/>
    <p:sldId id="417" r:id="rId9"/>
    <p:sldId id="418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zaki ryo" initials="nr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FFEF"/>
    <a:srgbClr val="3399FF"/>
    <a:srgbClr val="9966FF"/>
    <a:srgbClr val="0000FF"/>
    <a:srgbClr val="FFCCCC"/>
    <a:srgbClr val="E7F1F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76" y="-48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30"/>
          </a:xfrm>
          <a:prstGeom prst="rect">
            <a:avLst/>
          </a:prstGeom>
        </p:spPr>
        <p:txBody>
          <a:bodyPr vert="horz" lIns="91051" tIns="45526" rIns="91051" bIns="455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30"/>
          </a:xfrm>
          <a:prstGeom prst="rect">
            <a:avLst/>
          </a:prstGeom>
        </p:spPr>
        <p:txBody>
          <a:bodyPr vert="horz" lIns="91051" tIns="45526" rIns="91051" bIns="45526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31900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51" tIns="45526" rIns="91051" bIns="455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051" tIns="45526" rIns="91051" bIns="455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8"/>
            <a:ext cx="2918830" cy="495029"/>
          </a:xfrm>
          <a:prstGeom prst="rect">
            <a:avLst/>
          </a:prstGeom>
        </p:spPr>
        <p:txBody>
          <a:bodyPr vert="horz" lIns="91051" tIns="45526" rIns="91051" bIns="455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8"/>
            <a:ext cx="2918830" cy="495029"/>
          </a:xfrm>
          <a:prstGeom prst="rect">
            <a:avLst/>
          </a:prstGeom>
        </p:spPr>
        <p:txBody>
          <a:bodyPr vert="horz" lIns="91051" tIns="45526" rIns="91051" bIns="45526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10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0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4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5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1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641D0D-EBF4-455C-A33F-0D47DAEBBAB6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7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A84EAA-6BE9-41CE-AE2F-FB1FCB46F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676" y="2872636"/>
            <a:ext cx="10855569" cy="1452476"/>
          </a:xfrm>
        </p:spPr>
        <p:txBody>
          <a:bodyPr>
            <a:noAutofit/>
          </a:bodyPr>
          <a:lstStyle/>
          <a:p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Infrastructure IoT project meeting  </a:t>
            </a:r>
            <a:b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 : 20/06/24</a:t>
            </a:r>
            <a:b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Made for JATH</a:t>
            </a:r>
            <a:endParaRPr kumimoji="1" lang="ja-JP" altLang="en-US" sz="3600" i="1" dirty="0">
              <a:solidFill>
                <a:schemeClr val="tx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77C167-3C0C-4EF2-A67F-55EBA3BF8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421179"/>
          </a:xfrm>
        </p:spPr>
        <p:txBody>
          <a:bodyPr/>
          <a:lstStyle/>
          <a:p>
            <a:r>
              <a:rPr lang="en-US" altLang="ja-JP" dirty="0"/>
              <a:t>TOMAS TECH Co., Ltd.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45C039-71CD-41CD-859E-F36171F02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36A57B5D-EC14-4EFF-B254-E2260906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30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Meeting 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30E585-CC65-4682-8B67-1D9B806BC3B9}"/>
              </a:ext>
            </a:extLst>
          </p:cNvPr>
          <p:cNvSpPr txBox="1"/>
          <p:nvPr/>
        </p:nvSpPr>
        <p:spPr>
          <a:xfrm>
            <a:off x="392839" y="649480"/>
            <a:ext cx="4879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Update progress work 15/06/24 – 16/06/24</a:t>
            </a:r>
          </a:p>
          <a:p>
            <a:pPr marL="285750" indent="-285750">
              <a:buFontTx/>
              <a:buChar char="-"/>
            </a:pPr>
            <a:r>
              <a:rPr lang="en-US" dirty="0"/>
              <a:t>Installation plan 23/06/24</a:t>
            </a:r>
          </a:p>
          <a:p>
            <a:pPr marL="285750" indent="-285750">
              <a:buFontTx/>
              <a:buChar char="-"/>
            </a:pPr>
            <a:r>
              <a:rPr lang="en-US" dirty="0"/>
              <a:t>Confirmation about Transformer installation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Shutdown air and power plan</a:t>
            </a:r>
          </a:p>
        </p:txBody>
      </p:sp>
    </p:spTree>
    <p:extLst>
      <p:ext uri="{BB962C8B-B14F-4D97-AF65-F5344CB8AC3E}">
        <p14:creationId xmlns:p14="http://schemas.microsoft.com/office/powerpoint/2010/main" val="390352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Power meter installation overall ( 09/06/24 )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B562E-8307-4BF6-8C7A-3B6485A20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8299"/>
            <a:ext cx="12192000" cy="55611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874749-86EB-4DEF-BC94-575F54972308}"/>
              </a:ext>
            </a:extLst>
          </p:cNvPr>
          <p:cNvSpPr/>
          <p:nvPr/>
        </p:nvSpPr>
        <p:spPr>
          <a:xfrm rot="5400000">
            <a:off x="-154685" y="2106657"/>
            <a:ext cx="3912342" cy="268352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93B07C-C7F3-40E5-AEBC-ED71D2930473}"/>
              </a:ext>
            </a:extLst>
          </p:cNvPr>
          <p:cNvSpPr/>
          <p:nvPr/>
        </p:nvSpPr>
        <p:spPr>
          <a:xfrm rot="5400000">
            <a:off x="7168096" y="674483"/>
            <a:ext cx="610401" cy="144423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AF44B-2DB7-463D-9ECC-CD5A81E63C0E}"/>
              </a:ext>
            </a:extLst>
          </p:cNvPr>
          <p:cNvSpPr/>
          <p:nvPr/>
        </p:nvSpPr>
        <p:spPr>
          <a:xfrm rot="5400000">
            <a:off x="8988947" y="1716476"/>
            <a:ext cx="2694386" cy="14442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543316-DDBD-45EB-8D1E-6C344A10BDDA}"/>
              </a:ext>
            </a:extLst>
          </p:cNvPr>
          <p:cNvSpPr/>
          <p:nvPr/>
        </p:nvSpPr>
        <p:spPr>
          <a:xfrm rot="5400000">
            <a:off x="6510054" y="1544952"/>
            <a:ext cx="724381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406F5B-AE44-4696-B076-6C7533FC124A}"/>
              </a:ext>
            </a:extLst>
          </p:cNvPr>
          <p:cNvSpPr txBox="1"/>
          <p:nvPr/>
        </p:nvSpPr>
        <p:spPr>
          <a:xfrm>
            <a:off x="9743670" y="284422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E94D91-5894-44F9-8873-F018DB44D940}"/>
              </a:ext>
            </a:extLst>
          </p:cNvPr>
          <p:cNvSpPr/>
          <p:nvPr/>
        </p:nvSpPr>
        <p:spPr>
          <a:xfrm rot="5400000">
            <a:off x="6000859" y="2813280"/>
            <a:ext cx="1742769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D66036-F230-4427-8A30-20B94D971ABF}"/>
              </a:ext>
            </a:extLst>
          </p:cNvPr>
          <p:cNvSpPr txBox="1"/>
          <p:nvPr/>
        </p:nvSpPr>
        <p:spPr>
          <a:xfrm>
            <a:off x="7143872" y="2678284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1F12FB-DF5D-42BB-8285-EEAB77588761}"/>
              </a:ext>
            </a:extLst>
          </p:cNvPr>
          <p:cNvSpPr txBox="1"/>
          <p:nvPr/>
        </p:nvSpPr>
        <p:spPr>
          <a:xfrm>
            <a:off x="7334239" y="4280203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9AA241-11D0-40D3-93CC-D9829645E926}"/>
              </a:ext>
            </a:extLst>
          </p:cNvPr>
          <p:cNvSpPr txBox="1"/>
          <p:nvPr/>
        </p:nvSpPr>
        <p:spPr>
          <a:xfrm>
            <a:off x="1319623" y="3654225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0D68CD-9B4E-4271-B6FC-FD038792C495}"/>
              </a:ext>
            </a:extLst>
          </p:cNvPr>
          <p:cNvSpPr txBox="1"/>
          <p:nvPr/>
        </p:nvSpPr>
        <p:spPr>
          <a:xfrm>
            <a:off x="8566889" y="1808010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A849AA-2495-4473-ABC2-5F5ED8747648}"/>
              </a:ext>
            </a:extLst>
          </p:cNvPr>
          <p:cNvSpPr txBox="1"/>
          <p:nvPr/>
        </p:nvSpPr>
        <p:spPr>
          <a:xfrm>
            <a:off x="6833049" y="548777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88987A-C8E8-409D-ABF1-E62736EB0E7F}"/>
              </a:ext>
            </a:extLst>
          </p:cNvPr>
          <p:cNvSpPr/>
          <p:nvPr/>
        </p:nvSpPr>
        <p:spPr>
          <a:xfrm rot="5400000">
            <a:off x="5879105" y="829732"/>
            <a:ext cx="610401" cy="1133742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1BD0C8-E621-4668-A4D5-7CF32B9F6F6B}"/>
              </a:ext>
            </a:extLst>
          </p:cNvPr>
          <p:cNvSpPr/>
          <p:nvPr/>
        </p:nvSpPr>
        <p:spPr>
          <a:xfrm rot="5400000">
            <a:off x="8625953" y="713732"/>
            <a:ext cx="610401" cy="13657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849E96-CB38-4839-AF03-1EA0CE1278CE}"/>
              </a:ext>
            </a:extLst>
          </p:cNvPr>
          <p:cNvSpPr txBox="1"/>
          <p:nvPr/>
        </p:nvSpPr>
        <p:spPr>
          <a:xfrm>
            <a:off x="6291077" y="1914069"/>
            <a:ext cx="2364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Air flow sensor 75%</a:t>
            </a:r>
          </a:p>
        </p:txBody>
      </p:sp>
    </p:spTree>
    <p:extLst>
      <p:ext uri="{BB962C8B-B14F-4D97-AF65-F5344CB8AC3E}">
        <p14:creationId xmlns:p14="http://schemas.microsoft.com/office/powerpoint/2010/main" val="148051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Power meter installation overall ( 15/06/24 – 16/06/24 )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B562E-8307-4BF6-8C7A-3B6485A20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8299"/>
            <a:ext cx="12192000" cy="55611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874749-86EB-4DEF-BC94-575F54972308}"/>
              </a:ext>
            </a:extLst>
          </p:cNvPr>
          <p:cNvSpPr/>
          <p:nvPr/>
        </p:nvSpPr>
        <p:spPr>
          <a:xfrm rot="5400000">
            <a:off x="-154685" y="2106657"/>
            <a:ext cx="3912342" cy="268352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93B07C-C7F3-40E5-AEBC-ED71D2930473}"/>
              </a:ext>
            </a:extLst>
          </p:cNvPr>
          <p:cNvSpPr/>
          <p:nvPr/>
        </p:nvSpPr>
        <p:spPr>
          <a:xfrm rot="5400000">
            <a:off x="7168096" y="674483"/>
            <a:ext cx="610401" cy="144423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AF44B-2DB7-463D-9ECC-CD5A81E63C0E}"/>
              </a:ext>
            </a:extLst>
          </p:cNvPr>
          <p:cNvSpPr/>
          <p:nvPr/>
        </p:nvSpPr>
        <p:spPr>
          <a:xfrm rot="5400000">
            <a:off x="8988947" y="1716476"/>
            <a:ext cx="2694386" cy="14442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543316-DDBD-45EB-8D1E-6C344A10BDDA}"/>
              </a:ext>
            </a:extLst>
          </p:cNvPr>
          <p:cNvSpPr/>
          <p:nvPr/>
        </p:nvSpPr>
        <p:spPr>
          <a:xfrm rot="5400000">
            <a:off x="6510054" y="1544952"/>
            <a:ext cx="724381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406F5B-AE44-4696-B076-6C7533FC124A}"/>
              </a:ext>
            </a:extLst>
          </p:cNvPr>
          <p:cNvSpPr txBox="1"/>
          <p:nvPr/>
        </p:nvSpPr>
        <p:spPr>
          <a:xfrm>
            <a:off x="9743670" y="284422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E94D91-5894-44F9-8873-F018DB44D940}"/>
              </a:ext>
            </a:extLst>
          </p:cNvPr>
          <p:cNvSpPr/>
          <p:nvPr/>
        </p:nvSpPr>
        <p:spPr>
          <a:xfrm rot="5400000">
            <a:off x="6000859" y="2813280"/>
            <a:ext cx="1742769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D66036-F230-4427-8A30-20B94D971ABF}"/>
              </a:ext>
            </a:extLst>
          </p:cNvPr>
          <p:cNvSpPr txBox="1"/>
          <p:nvPr/>
        </p:nvSpPr>
        <p:spPr>
          <a:xfrm>
            <a:off x="7143872" y="2678284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1F12FB-DF5D-42BB-8285-EEAB77588761}"/>
              </a:ext>
            </a:extLst>
          </p:cNvPr>
          <p:cNvSpPr txBox="1"/>
          <p:nvPr/>
        </p:nvSpPr>
        <p:spPr>
          <a:xfrm>
            <a:off x="7334239" y="4280203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9AA241-11D0-40D3-93CC-D9829645E926}"/>
              </a:ext>
            </a:extLst>
          </p:cNvPr>
          <p:cNvSpPr txBox="1"/>
          <p:nvPr/>
        </p:nvSpPr>
        <p:spPr>
          <a:xfrm>
            <a:off x="1319623" y="3654225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0D68CD-9B4E-4271-B6FC-FD038792C495}"/>
              </a:ext>
            </a:extLst>
          </p:cNvPr>
          <p:cNvSpPr txBox="1"/>
          <p:nvPr/>
        </p:nvSpPr>
        <p:spPr>
          <a:xfrm>
            <a:off x="8456282" y="1808010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A849AA-2495-4473-ABC2-5F5ED8747648}"/>
              </a:ext>
            </a:extLst>
          </p:cNvPr>
          <p:cNvSpPr txBox="1"/>
          <p:nvPr/>
        </p:nvSpPr>
        <p:spPr>
          <a:xfrm>
            <a:off x="6833049" y="548777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88987A-C8E8-409D-ABF1-E62736EB0E7F}"/>
              </a:ext>
            </a:extLst>
          </p:cNvPr>
          <p:cNvSpPr/>
          <p:nvPr/>
        </p:nvSpPr>
        <p:spPr>
          <a:xfrm rot="5400000">
            <a:off x="5879105" y="829732"/>
            <a:ext cx="610401" cy="1133742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1BD0C8-E621-4668-A4D5-7CF32B9F6F6B}"/>
              </a:ext>
            </a:extLst>
          </p:cNvPr>
          <p:cNvSpPr/>
          <p:nvPr/>
        </p:nvSpPr>
        <p:spPr>
          <a:xfrm rot="5400000">
            <a:off x="8625953" y="713732"/>
            <a:ext cx="610401" cy="13657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849E96-CB38-4839-AF03-1EA0CE1278CE}"/>
              </a:ext>
            </a:extLst>
          </p:cNvPr>
          <p:cNvSpPr txBox="1"/>
          <p:nvPr/>
        </p:nvSpPr>
        <p:spPr>
          <a:xfrm>
            <a:off x="6291077" y="1914069"/>
            <a:ext cx="2364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Air flow sensor 75%</a:t>
            </a:r>
          </a:p>
        </p:txBody>
      </p:sp>
    </p:spTree>
    <p:extLst>
      <p:ext uri="{BB962C8B-B14F-4D97-AF65-F5344CB8AC3E}">
        <p14:creationId xmlns:p14="http://schemas.microsoft.com/office/powerpoint/2010/main" val="219268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Installation plan 23/06/24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830143-6091-4E97-9A3C-768D0501F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8449"/>
            <a:ext cx="12192000" cy="55611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B75B482-A72D-4CF7-83B8-ACF23CC8C387}"/>
              </a:ext>
            </a:extLst>
          </p:cNvPr>
          <p:cNvSpPr/>
          <p:nvPr/>
        </p:nvSpPr>
        <p:spPr>
          <a:xfrm rot="5400000">
            <a:off x="6510054" y="1544952"/>
            <a:ext cx="724381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313208-44AC-4D1C-99FD-AC2A8C123238}"/>
              </a:ext>
            </a:extLst>
          </p:cNvPr>
          <p:cNvSpPr/>
          <p:nvPr/>
        </p:nvSpPr>
        <p:spPr>
          <a:xfrm rot="5400000">
            <a:off x="6000859" y="2813280"/>
            <a:ext cx="1742769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88350C-D918-4437-AB5C-681B4B19025E}"/>
              </a:ext>
            </a:extLst>
          </p:cNvPr>
          <p:cNvSpPr/>
          <p:nvPr/>
        </p:nvSpPr>
        <p:spPr>
          <a:xfrm>
            <a:off x="3187581" y="1435693"/>
            <a:ext cx="2660769" cy="274768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sz="1000" dirty="0">
                <a:solidFill>
                  <a:schemeClr val="tx1"/>
                </a:solidFill>
              </a:rPr>
              <a:t>Loop 3,4 request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1. Newton phase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2. Request power off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P7-1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P7-2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P7-3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P7-4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P7-5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P7-6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P7-7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P7-8 ( Install transformer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P8-11 &lt;&gt; P8-7 ( Newton )</a:t>
            </a:r>
          </a:p>
          <a:p>
            <a:r>
              <a:rPr kumimoji="1" lang="en-US" sz="1000" dirty="0">
                <a:solidFill>
                  <a:schemeClr val="tx1"/>
                </a:solidFill>
              </a:rPr>
              <a:t>- P8-13 &lt;&gt; P8-8 ( Newton )</a:t>
            </a:r>
          </a:p>
          <a:p>
            <a:endParaRPr kumimoji="1" lang="en-US" sz="1000" dirty="0">
              <a:solidFill>
                <a:schemeClr val="tx1"/>
              </a:solidFill>
            </a:endParaRPr>
          </a:p>
          <a:p>
            <a:endParaRPr kumimoji="1" lang="th-TH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154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Concept installation transformer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54219E-5ED2-4B0E-83EF-58E60D485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789717"/>
            <a:ext cx="7772400" cy="527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Installation plan 23/06/24</a:t>
            </a:r>
            <a:r>
              <a:rPr lang="th-TH" altLang="ja-JP" sz="18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 ( setting power meter and communication test 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830143-6091-4E97-9A3C-768D0501F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8449"/>
            <a:ext cx="12192000" cy="55611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B75B482-A72D-4CF7-83B8-ACF23CC8C387}"/>
              </a:ext>
            </a:extLst>
          </p:cNvPr>
          <p:cNvSpPr/>
          <p:nvPr/>
        </p:nvSpPr>
        <p:spPr>
          <a:xfrm rot="5400000">
            <a:off x="9018248" y="1720139"/>
            <a:ext cx="2612996" cy="1398658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313208-44AC-4D1C-99FD-AC2A8C123238}"/>
              </a:ext>
            </a:extLst>
          </p:cNvPr>
          <p:cNvSpPr/>
          <p:nvPr/>
        </p:nvSpPr>
        <p:spPr>
          <a:xfrm rot="5400000">
            <a:off x="7274903" y="-638500"/>
            <a:ext cx="519277" cy="4022217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5769D6-FECF-42B0-B59B-AE3976EF6F08}"/>
              </a:ext>
            </a:extLst>
          </p:cNvPr>
          <p:cNvSpPr/>
          <p:nvPr/>
        </p:nvSpPr>
        <p:spPr>
          <a:xfrm rot="5400000">
            <a:off x="-268185" y="1945177"/>
            <a:ext cx="4144118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9C620E-9A8A-4FD4-9134-E88CCE978417}"/>
              </a:ext>
            </a:extLst>
          </p:cNvPr>
          <p:cNvSpPr/>
          <p:nvPr/>
        </p:nvSpPr>
        <p:spPr>
          <a:xfrm rot="5400000">
            <a:off x="6556346" y="1581269"/>
            <a:ext cx="735769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6E36F1-A263-417D-94FA-66501BDC521A}"/>
              </a:ext>
            </a:extLst>
          </p:cNvPr>
          <p:cNvSpPr/>
          <p:nvPr/>
        </p:nvSpPr>
        <p:spPr>
          <a:xfrm rot="5400000">
            <a:off x="6082408" y="2859223"/>
            <a:ext cx="1683643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96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0" y="2471872"/>
            <a:ext cx="11822549" cy="95712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Request and comment by JATH</a:t>
            </a:r>
          </a:p>
        </p:txBody>
      </p:sp>
    </p:spTree>
    <p:extLst>
      <p:ext uri="{BB962C8B-B14F-4D97-AF65-F5344CB8AC3E}">
        <p14:creationId xmlns:p14="http://schemas.microsoft.com/office/powerpoint/2010/main" val="2470501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256374" y="2106746"/>
            <a:ext cx="11822549" cy="171556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Thank you for join meeting</a:t>
            </a:r>
          </a:p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By TOMAS TECH TEAM</a:t>
            </a:r>
          </a:p>
        </p:txBody>
      </p:sp>
    </p:spTree>
    <p:extLst>
      <p:ext uri="{BB962C8B-B14F-4D97-AF65-F5344CB8AC3E}">
        <p14:creationId xmlns:p14="http://schemas.microsoft.com/office/powerpoint/2010/main" val="1222768708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ユーザー定義 7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44546A"/>
      </a:accent2>
      <a:accent3>
        <a:srgbClr val="FFD965"/>
      </a:accent3>
      <a:accent4>
        <a:srgbClr val="FFC000"/>
      </a:accent4>
      <a:accent5>
        <a:srgbClr val="9CC3E5"/>
      </a:accent5>
      <a:accent6>
        <a:srgbClr val="A8D08D"/>
      </a:accent6>
      <a:hlink>
        <a:srgbClr val="70AD47"/>
      </a:hlink>
      <a:folHlink>
        <a:srgbClr val="F4B183"/>
      </a:folHlink>
    </a:clrScheme>
    <a:fontScheme name="ユーザー定義 10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10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 cmpd="dbl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TM02900769[[fn=レトロスペクト]]</Template>
  <TotalTime>53486</TotalTime>
  <Words>299</Words>
  <Application>Microsoft Office PowerPoint</Application>
  <PresentationFormat>Widescreen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游ゴシック</vt:lpstr>
      <vt:lpstr>Calibri</vt:lpstr>
      <vt:lpstr>Segoe UI</vt:lpstr>
      <vt:lpstr>レトロスペクト</vt:lpstr>
      <vt:lpstr>Infrastructure IoT project meeting   Date : 20/06/24 Made for JATH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BOY TOMAS</cp:lastModifiedBy>
  <cp:revision>447</cp:revision>
  <cp:lastPrinted>2024-06-08T21:40:42Z</cp:lastPrinted>
  <dcterms:created xsi:type="dcterms:W3CDTF">2018-07-06T03:47:07Z</dcterms:created>
  <dcterms:modified xsi:type="dcterms:W3CDTF">2024-06-20T08:05:49Z</dcterms:modified>
</cp:coreProperties>
</file>