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426" r:id="rId3"/>
    <p:sldId id="415" r:id="rId4"/>
    <p:sldId id="431" r:id="rId5"/>
    <p:sldId id="420" r:id="rId6"/>
    <p:sldId id="430" r:id="rId7"/>
    <p:sldId id="421" r:id="rId8"/>
    <p:sldId id="407" r:id="rId9"/>
    <p:sldId id="408" r:id="rId10"/>
    <p:sldId id="422" r:id="rId11"/>
    <p:sldId id="423" r:id="rId12"/>
    <p:sldId id="425" r:id="rId13"/>
    <p:sldId id="432" r:id="rId14"/>
    <p:sldId id="417" r:id="rId15"/>
    <p:sldId id="418" r:id="rId16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zaki ryo" initials="nr" lastIdx="1" clrIdx="0">
    <p:extLst>
      <p:ext uri="{19B8F6BF-5375-455C-9EA6-DF929625EA0E}">
        <p15:presenceInfo xmlns:p15="http://schemas.microsoft.com/office/powerpoint/2012/main" userId="392c27c9e49268a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FFEF"/>
    <a:srgbClr val="3399FF"/>
    <a:srgbClr val="9966FF"/>
    <a:srgbClr val="0000FF"/>
    <a:srgbClr val="FFCCCC"/>
    <a:srgbClr val="E7F1FA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486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1098" y="96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5030"/>
          </a:xfrm>
          <a:prstGeom prst="rect">
            <a:avLst/>
          </a:prstGeom>
        </p:spPr>
        <p:txBody>
          <a:bodyPr vert="horz" lIns="91051" tIns="45526" rIns="91051" bIns="4552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0" cy="495030"/>
          </a:xfrm>
          <a:prstGeom prst="rect">
            <a:avLst/>
          </a:prstGeom>
        </p:spPr>
        <p:txBody>
          <a:bodyPr vert="horz" lIns="91051" tIns="45526" rIns="91051" bIns="45526" rtlCol="0"/>
          <a:lstStyle>
            <a:lvl1pPr algn="r">
              <a:defRPr sz="1200"/>
            </a:lvl1pPr>
          </a:lstStyle>
          <a:p>
            <a:fld id="{539D8877-6569-4601-A5D3-72C3670B8196}" type="datetimeFigureOut">
              <a:rPr kumimoji="1" lang="ja-JP" altLang="en-US" smtClean="0"/>
              <a:t>2024/6/9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1231900"/>
            <a:ext cx="5922963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51" tIns="45526" rIns="91051" bIns="4552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051" tIns="45526" rIns="91051" bIns="4552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288"/>
            <a:ext cx="2918830" cy="495029"/>
          </a:xfrm>
          <a:prstGeom prst="rect">
            <a:avLst/>
          </a:prstGeom>
        </p:spPr>
        <p:txBody>
          <a:bodyPr vert="horz" lIns="91051" tIns="45526" rIns="91051" bIns="4552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8"/>
            <a:ext cx="2918830" cy="495029"/>
          </a:xfrm>
          <a:prstGeom prst="rect">
            <a:avLst/>
          </a:prstGeom>
        </p:spPr>
        <p:txBody>
          <a:bodyPr vert="horz" lIns="91051" tIns="45526" rIns="91051" bIns="45526" rtlCol="0" anchor="b"/>
          <a:lstStyle>
            <a:lvl1pPr algn="r">
              <a:defRPr sz="1200"/>
            </a:lvl1pPr>
          </a:lstStyle>
          <a:p>
            <a:fld id="{5B5D0C45-6DCD-4D47-967D-53E5F83E15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1809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5D0C45-6DCD-4D47-967D-53E5F83E154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5104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5D0C45-6DCD-4D47-967D-53E5F83E1545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1550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FDB8-7F7F-4C94-A4CF-B1A3571650C5}" type="datetime1">
              <a:rPr kumimoji="1" lang="ja-JP" altLang="en-US" smtClean="0"/>
              <a:t>2024/6/9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TOMAS ENGINEERING (THAILAND) Co., Ltd. 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043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54B-2316-46CF-BAF6-AD9ECB1795E2}" type="datetime1">
              <a:rPr kumimoji="1" lang="ja-JP" altLang="en-US" smtClean="0"/>
              <a:t>2024/6/9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TOMAS ENGINEERING (THAILAND) Co., Ltd. 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3559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791F-F478-4EBE-B9B2-31A569F6089F}" type="datetime1">
              <a:rPr kumimoji="1" lang="ja-JP" altLang="en-US" smtClean="0"/>
              <a:t>2024/6/9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TOMAS ENGINEERING (THAILAND) Co., Ltd. 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141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5D436-5242-4F02-B8E0-57A7DD7F1762}" type="datetime1">
              <a:rPr kumimoji="1" lang="ja-JP" altLang="en-US" smtClean="0"/>
              <a:t>2024/6/9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TOMAS ENGINEERING (THAILAND) Co., Ltd. 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572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D2B1-24F9-45D6-895D-BDCEE28D6835}" type="datetime1">
              <a:rPr kumimoji="1" lang="ja-JP" altLang="en-US" smtClean="0"/>
              <a:t>2024/6/9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TOMAS ENGINEERING (THAILAND) Co., Ltd. 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345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0839-0245-470E-8B2E-E0EB6220AE6B}" type="datetime1">
              <a:rPr kumimoji="1" lang="ja-JP" altLang="en-US" smtClean="0"/>
              <a:t>2024/6/9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TOMAS ENGINEERING (THAILAND) Co., Ltd. 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890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34BAC-0399-4DB1-910A-CC8E79B5BC8B}" type="datetime1">
              <a:rPr kumimoji="1" lang="ja-JP" altLang="en-US" smtClean="0"/>
              <a:t>2024/6/9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TOMAS ENGINEERING (THAILAND) Co., Ltd. 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8851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8147D-130D-4417-AC9D-867A3602327B}" type="datetime1">
              <a:rPr kumimoji="1" lang="ja-JP" altLang="en-US" smtClean="0"/>
              <a:t>2024/6/9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TOMAS ENGINEERING (THAILAND) Co., Ltd. 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9814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EC72D-71DC-4E79-8F54-02590A93B83A}" type="datetime1">
              <a:rPr kumimoji="1" lang="ja-JP" altLang="en-US" smtClean="0"/>
              <a:t>2024/6/9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kumimoji="1" lang="en-US" altLang="ja-JP"/>
              <a:t>TOMAS ENGINEERING (THAILAND) Co., Ltd. 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593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8641D0D-EBF4-455C-A33F-0D47DAEBBAB6}" type="datetime1">
              <a:rPr kumimoji="1" lang="ja-JP" altLang="en-US" smtClean="0"/>
              <a:t>2024/6/9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kumimoji="1" lang="en-US" altLang="ja-JP"/>
              <a:t>TOMAS ENGINEERING (THAILAND) Co., Ltd. 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C34D28-DE79-4B28-8B5E-B753BBC872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1974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6EF6-FBB2-410B-9895-1C64563D4977}" type="datetime1">
              <a:rPr kumimoji="1" lang="ja-JP" altLang="en-US" smtClean="0"/>
              <a:t>2024/6/9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TOMAS ENGINEERING (THAILAND) Co., Ltd. 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1698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A55B2A1-8CB7-40D2-8210-863C877945A7}" type="datetime1">
              <a:rPr kumimoji="1" lang="ja-JP" altLang="en-US" smtClean="0"/>
              <a:t>2024/6/9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kumimoji="1" lang="en-US" altLang="ja-JP"/>
              <a:t>TOMAS ENGINEERING (THAILAND) Co., Ltd. 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9C34D28-DE79-4B28-8B5E-B753BBC872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18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A84EAA-6BE9-41CE-AE2F-FB1FCB46F4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6676" y="2872636"/>
            <a:ext cx="10855569" cy="1452476"/>
          </a:xfrm>
        </p:spPr>
        <p:txBody>
          <a:bodyPr>
            <a:noAutofit/>
          </a:bodyPr>
          <a:lstStyle/>
          <a:p>
            <a:r>
              <a:rPr lang="en-US" altLang="ja-JP" sz="3200" i="1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Infrastructure IoT project meeting  </a:t>
            </a:r>
            <a:br>
              <a:rPr lang="en-US" altLang="ja-JP" sz="3200" i="1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ja-JP" sz="3200" i="1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Date : 06/06/24</a:t>
            </a:r>
            <a:br>
              <a:rPr lang="en-US" altLang="ja-JP" sz="3200" i="1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ja-JP" sz="3200" i="1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Made for JATH</a:t>
            </a:r>
            <a:endParaRPr kumimoji="1" lang="ja-JP" altLang="en-US" sz="3600" i="1" dirty="0">
              <a:solidFill>
                <a:schemeClr val="tx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177C167-3C0C-4EF2-A67F-55EBA3BF88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421179"/>
          </a:xfrm>
        </p:spPr>
        <p:txBody>
          <a:bodyPr/>
          <a:lstStyle/>
          <a:p>
            <a:r>
              <a:rPr lang="en-US" altLang="ja-JP" dirty="0"/>
              <a:t>TOMAS TECH Co., Ltd.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F45C039-71CD-41CD-859E-F36171F02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6" name="フッター プレースホルダー 3">
            <a:extLst>
              <a:ext uri="{FF2B5EF4-FFF2-40B4-BE49-F238E27FC236}">
                <a16:creationId xmlns:a16="http://schemas.microsoft.com/office/drawing/2014/main" id="{36A57B5D-EC14-4EFF-B254-E2260906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kumimoji="1" lang="en-US" altLang="ja-JP" sz="1200" dirty="0"/>
              <a:t>Copyright© TOMAS TECH CORPORATION. All rights reserved.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520305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1450EA6-AE1E-4921-A165-4638507DD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200" dirty="0"/>
              <a:t>Copyright© TOMAS TECH CORPORATION. All rights reserved.</a:t>
            </a:r>
            <a:endParaRPr kumimoji="1" lang="ja-JP" altLang="en-US" sz="12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0DA0276-1D5F-45EF-AC15-6FD7C20CA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D31519-B8D8-4809-A5F0-8E9CE9613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8449"/>
            <a:ext cx="12192000" cy="5561101"/>
          </a:xfrm>
          <a:prstGeom prst="rect">
            <a:avLst/>
          </a:prstGeom>
        </p:spPr>
      </p:pic>
      <p:sp>
        <p:nvSpPr>
          <p:cNvPr id="9" name="タイトル 1">
            <a:extLst>
              <a:ext uri="{FF2B5EF4-FFF2-40B4-BE49-F238E27FC236}">
                <a16:creationId xmlns:a16="http://schemas.microsoft.com/office/drawing/2014/main" id="{538F28D8-95B2-4064-ACCC-866980EE50BA}"/>
              </a:ext>
            </a:extLst>
          </p:cNvPr>
          <p:cNvSpPr txBox="1">
            <a:spLocks/>
          </p:cNvSpPr>
          <p:nvPr/>
        </p:nvSpPr>
        <p:spPr>
          <a:xfrm>
            <a:off x="-1" y="183149"/>
            <a:ext cx="11822549" cy="34468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800" b="1" dirty="0">
                <a:solidFill>
                  <a:schemeClr val="tx1">
                    <a:lumMod val="75000"/>
                  </a:schemeClr>
                </a:solidFill>
              </a:rPr>
              <a:t>| Prepare scaffolding before installation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4ACE71-6310-45C8-8393-3DF4849A749A}"/>
              </a:ext>
            </a:extLst>
          </p:cNvPr>
          <p:cNvSpPr/>
          <p:nvPr/>
        </p:nvSpPr>
        <p:spPr>
          <a:xfrm rot="5400000">
            <a:off x="6461869" y="1394571"/>
            <a:ext cx="141167" cy="503453"/>
          </a:xfrm>
          <a:prstGeom prst="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9B8814A-3D82-4298-AD20-4E4DB49351A8}"/>
              </a:ext>
            </a:extLst>
          </p:cNvPr>
          <p:cNvCxnSpPr>
            <a:cxnSpLocks/>
            <a:stCxn id="10" idx="0"/>
            <a:endCxn id="13" idx="1"/>
          </p:cNvCxnSpPr>
          <p:nvPr/>
        </p:nvCxnSpPr>
        <p:spPr>
          <a:xfrm>
            <a:off x="6784179" y="1646298"/>
            <a:ext cx="1416847" cy="473229"/>
          </a:xfrm>
          <a:prstGeom prst="straightConnector1">
            <a:avLst/>
          </a:prstGeom>
          <a:ln w="317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FC88C97-13A0-4C55-9046-E5FAFB76C0C2}"/>
              </a:ext>
            </a:extLst>
          </p:cNvPr>
          <p:cNvSpPr/>
          <p:nvPr/>
        </p:nvSpPr>
        <p:spPr>
          <a:xfrm>
            <a:off x="8201026" y="1962096"/>
            <a:ext cx="1945402" cy="31486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202124"/>
                </a:solidFill>
                <a:latin typeface="arial" panose="020B0604020202020204" pitchFamily="34" charset="0"/>
              </a:rPr>
              <a:t>Installation </a:t>
            </a:r>
            <a:r>
              <a:rPr lang="en-US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scaffolding</a:t>
            </a:r>
            <a:endParaRPr kumimoji="1" lang="en-US" sz="12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00B2A8-4BE8-40ED-9BC3-D49A22E26C70}"/>
              </a:ext>
            </a:extLst>
          </p:cNvPr>
          <p:cNvSpPr/>
          <p:nvPr/>
        </p:nvSpPr>
        <p:spPr>
          <a:xfrm rot="5400000">
            <a:off x="6587731" y="871417"/>
            <a:ext cx="141167" cy="251727"/>
          </a:xfrm>
          <a:prstGeom prst="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9D7D0ED-095D-49E5-BD52-50EE69D5A92E}"/>
              </a:ext>
            </a:extLst>
          </p:cNvPr>
          <p:cNvCxnSpPr>
            <a:cxnSpLocks/>
            <a:stCxn id="14" idx="0"/>
            <a:endCxn id="16" idx="1"/>
          </p:cNvCxnSpPr>
          <p:nvPr/>
        </p:nvCxnSpPr>
        <p:spPr>
          <a:xfrm>
            <a:off x="6784178" y="997281"/>
            <a:ext cx="1416848" cy="438280"/>
          </a:xfrm>
          <a:prstGeom prst="straightConnector1">
            <a:avLst/>
          </a:prstGeom>
          <a:ln w="317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8788F13-E2DB-418F-91C1-429723357C28}"/>
              </a:ext>
            </a:extLst>
          </p:cNvPr>
          <p:cNvSpPr/>
          <p:nvPr/>
        </p:nvSpPr>
        <p:spPr>
          <a:xfrm>
            <a:off x="8201026" y="1243661"/>
            <a:ext cx="1945402" cy="38379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202124"/>
                </a:solidFill>
                <a:latin typeface="arial" panose="020B0604020202020204" pitchFamily="34" charset="0"/>
              </a:rPr>
              <a:t>Generator for welding installation point</a:t>
            </a:r>
            <a:endParaRPr kumimoji="1" lang="en-US" sz="1200" dirty="0">
              <a:solidFill>
                <a:schemeClr val="tx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518B8F7-11A4-4D22-B878-6DEE507DE8B3}"/>
              </a:ext>
            </a:extLst>
          </p:cNvPr>
          <p:cNvSpPr/>
          <p:nvPr/>
        </p:nvSpPr>
        <p:spPr>
          <a:xfrm>
            <a:off x="8201026" y="525226"/>
            <a:ext cx="1945402" cy="38379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202124"/>
                </a:solidFill>
                <a:latin typeface="arial" panose="020B0604020202020204" pitchFamily="34" charset="0"/>
              </a:rPr>
              <a:t>Generator for Lighting</a:t>
            </a:r>
            <a:endParaRPr kumimoji="1" lang="en-US" sz="1200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73EBFA-748A-493C-9501-83BD056EC84E}"/>
              </a:ext>
            </a:extLst>
          </p:cNvPr>
          <p:cNvSpPr/>
          <p:nvPr/>
        </p:nvSpPr>
        <p:spPr>
          <a:xfrm rot="5400000">
            <a:off x="7269275" y="874879"/>
            <a:ext cx="141167" cy="251727"/>
          </a:xfrm>
          <a:prstGeom prst="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81BF810-4BA3-4879-A6F1-5C28D20D6165}"/>
              </a:ext>
            </a:extLst>
          </p:cNvPr>
          <p:cNvCxnSpPr>
            <a:cxnSpLocks/>
          </p:cNvCxnSpPr>
          <p:nvPr/>
        </p:nvCxnSpPr>
        <p:spPr>
          <a:xfrm flipV="1">
            <a:off x="7465722" y="717126"/>
            <a:ext cx="735304" cy="283617"/>
          </a:xfrm>
          <a:prstGeom prst="straightConnector1">
            <a:avLst/>
          </a:prstGeom>
          <a:ln w="317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432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1450EA6-AE1E-4921-A165-4638507DD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200" dirty="0"/>
              <a:t>Copyright© TOMAS TECH CORPORATION. All rights reserved.</a:t>
            </a:r>
            <a:endParaRPr kumimoji="1" lang="ja-JP" altLang="en-US" sz="12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0DA0276-1D5F-45EF-AC15-6FD7C20CA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538F28D8-95B2-4064-ACCC-866980EE50BA}"/>
              </a:ext>
            </a:extLst>
          </p:cNvPr>
          <p:cNvSpPr txBox="1">
            <a:spLocks/>
          </p:cNvSpPr>
          <p:nvPr/>
        </p:nvSpPr>
        <p:spPr>
          <a:xfrm>
            <a:off x="-1" y="183149"/>
            <a:ext cx="11822549" cy="34468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800" b="1" dirty="0">
                <a:solidFill>
                  <a:schemeClr val="tx1">
                    <a:lumMod val="75000"/>
                  </a:schemeClr>
                </a:solidFill>
              </a:rPr>
              <a:t>| Scaffolding dimension</a:t>
            </a:r>
            <a:r>
              <a:rPr lang="th-TH" altLang="ja-JP" sz="18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altLang="ja-JP" sz="1800" b="1" dirty="0">
                <a:solidFill>
                  <a:schemeClr val="tx1">
                    <a:lumMod val="75000"/>
                  </a:schemeClr>
                </a:solidFill>
              </a:rPr>
              <a:t>( 3 Floor )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4428A3-347D-4DC0-A9B7-724DD7DC8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345" y="712054"/>
            <a:ext cx="5265381" cy="5211702"/>
          </a:xfrm>
          <a:prstGeom prst="rect">
            <a:avLst/>
          </a:prstGeom>
        </p:spPr>
      </p:pic>
      <p:sp>
        <p:nvSpPr>
          <p:cNvPr id="6" name="Right Brace 5">
            <a:extLst>
              <a:ext uri="{FF2B5EF4-FFF2-40B4-BE49-F238E27FC236}">
                <a16:creationId xmlns:a16="http://schemas.microsoft.com/office/drawing/2014/main" id="{59ACA030-3C38-4E7F-8C2F-CDAAA7CE48E4}"/>
              </a:ext>
            </a:extLst>
          </p:cNvPr>
          <p:cNvSpPr/>
          <p:nvPr/>
        </p:nvSpPr>
        <p:spPr>
          <a:xfrm>
            <a:off x="7121496" y="1497650"/>
            <a:ext cx="811850" cy="4033615"/>
          </a:xfrm>
          <a:prstGeom prst="rightBrace">
            <a:avLst>
              <a:gd name="adj1" fmla="val 8333"/>
              <a:gd name="adj2" fmla="val 49788"/>
            </a:avLst>
          </a:prstGeom>
          <a:ln w="3175" cmpd="dbl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EFD51E-1BAB-4160-BC4D-A2875C31F28E}"/>
              </a:ext>
            </a:extLst>
          </p:cNvPr>
          <p:cNvSpPr txBox="1"/>
          <p:nvPr/>
        </p:nvSpPr>
        <p:spPr>
          <a:xfrm>
            <a:off x="7933346" y="3329791"/>
            <a:ext cx="1625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highlight>
                  <a:srgbClr val="FFFF00"/>
                </a:highlight>
              </a:rPr>
              <a:t>ระยะความสูงต่อ </a:t>
            </a:r>
            <a:r>
              <a:rPr lang="en-US" dirty="0">
                <a:highlight>
                  <a:srgbClr val="FFFF00"/>
                </a:highlight>
              </a:rPr>
              <a:t>1 </a:t>
            </a:r>
            <a:r>
              <a:rPr lang="th-TH" dirty="0">
                <a:highlight>
                  <a:srgbClr val="FFFF00"/>
                </a:highlight>
              </a:rPr>
              <a:t>ชั้น</a:t>
            </a: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636597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1450EA6-AE1E-4921-A165-4638507DD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200" dirty="0"/>
              <a:t>Copyright© TOMAS TECH CORPORATION. All rights reserved.</a:t>
            </a:r>
            <a:endParaRPr kumimoji="1" lang="ja-JP" altLang="en-US" sz="12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0DA0276-1D5F-45EF-AC15-6FD7C20CA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538F28D8-95B2-4064-ACCC-866980EE50BA}"/>
              </a:ext>
            </a:extLst>
          </p:cNvPr>
          <p:cNvSpPr txBox="1">
            <a:spLocks/>
          </p:cNvSpPr>
          <p:nvPr/>
        </p:nvSpPr>
        <p:spPr>
          <a:xfrm>
            <a:off x="-1" y="183149"/>
            <a:ext cx="11822549" cy="34468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800" b="1" dirty="0">
                <a:solidFill>
                  <a:schemeClr val="tx1">
                    <a:lumMod val="75000"/>
                  </a:schemeClr>
                </a:solidFill>
              </a:rPr>
              <a:t>| Scaffolding request from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8F76B9-8725-48E1-9478-D77C64066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901" y="436327"/>
            <a:ext cx="4240197" cy="583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676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1450EA6-AE1E-4921-A165-4638507DD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200" dirty="0"/>
              <a:t>Copyright© TOMAS TECH CORPORATION. All rights reserved.</a:t>
            </a:r>
            <a:endParaRPr kumimoji="1" lang="ja-JP" altLang="en-US" sz="12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0DA0276-1D5F-45EF-AC15-6FD7C20CA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538F28D8-95B2-4064-ACCC-866980EE50BA}"/>
              </a:ext>
            </a:extLst>
          </p:cNvPr>
          <p:cNvSpPr txBox="1">
            <a:spLocks/>
          </p:cNvSpPr>
          <p:nvPr/>
        </p:nvSpPr>
        <p:spPr>
          <a:xfrm>
            <a:off x="-1" y="183149"/>
            <a:ext cx="11822549" cy="34468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800" b="1" dirty="0">
                <a:solidFill>
                  <a:schemeClr val="tx1">
                    <a:lumMod val="75000"/>
                  </a:schemeClr>
                </a:solidFill>
              </a:rPr>
              <a:t>| Master control box installation </a:t>
            </a:r>
            <a:r>
              <a:rPr lang="en-US" altLang="ja-JP" sz="1800" b="1" dirty="0" err="1">
                <a:solidFill>
                  <a:schemeClr val="tx1">
                    <a:lumMod val="75000"/>
                  </a:schemeClr>
                </a:solidFill>
              </a:rPr>
              <a:t>confrim</a:t>
            </a:r>
            <a:endParaRPr lang="en-US" altLang="ja-JP" sz="1800" b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680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1450EA6-AE1E-4921-A165-4638507DD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200" dirty="0"/>
              <a:t>Copyright© TOMAS TECH CORPORATION. All rights reserved.</a:t>
            </a:r>
            <a:endParaRPr kumimoji="1" lang="ja-JP" altLang="en-US" sz="12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0DA0276-1D5F-45EF-AC15-6FD7C20CA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21284F11-5BA2-4086-836C-5BC3D1DE8748}"/>
              </a:ext>
            </a:extLst>
          </p:cNvPr>
          <p:cNvSpPr txBox="1">
            <a:spLocks/>
          </p:cNvSpPr>
          <p:nvPr/>
        </p:nvSpPr>
        <p:spPr>
          <a:xfrm>
            <a:off x="0" y="2471872"/>
            <a:ext cx="11822549" cy="95712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5400" b="1" dirty="0">
                <a:solidFill>
                  <a:schemeClr val="tx1">
                    <a:lumMod val="75000"/>
                  </a:schemeClr>
                </a:solidFill>
              </a:rPr>
              <a:t>Request and comment by JATH</a:t>
            </a:r>
          </a:p>
        </p:txBody>
      </p:sp>
    </p:spTree>
    <p:extLst>
      <p:ext uri="{BB962C8B-B14F-4D97-AF65-F5344CB8AC3E}">
        <p14:creationId xmlns:p14="http://schemas.microsoft.com/office/powerpoint/2010/main" val="2470501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1450EA6-AE1E-4921-A165-4638507DD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200" dirty="0"/>
              <a:t>Copyright© TOMAS TECH CORPORATION. All rights reserved.</a:t>
            </a:r>
            <a:endParaRPr kumimoji="1" lang="ja-JP" altLang="en-US" sz="12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0DA0276-1D5F-45EF-AC15-6FD7C20CA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21284F11-5BA2-4086-836C-5BC3D1DE8748}"/>
              </a:ext>
            </a:extLst>
          </p:cNvPr>
          <p:cNvSpPr txBox="1">
            <a:spLocks/>
          </p:cNvSpPr>
          <p:nvPr/>
        </p:nvSpPr>
        <p:spPr>
          <a:xfrm>
            <a:off x="256374" y="2106746"/>
            <a:ext cx="11822549" cy="1715567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5400" b="1" dirty="0">
                <a:solidFill>
                  <a:schemeClr val="tx1">
                    <a:lumMod val="75000"/>
                  </a:schemeClr>
                </a:solidFill>
              </a:rPr>
              <a:t>Thank you for join meeting</a:t>
            </a:r>
          </a:p>
          <a:p>
            <a:pPr algn="ctr"/>
            <a:r>
              <a:rPr lang="en-US" altLang="ja-JP" sz="5400" b="1" dirty="0">
                <a:solidFill>
                  <a:schemeClr val="tx1">
                    <a:lumMod val="75000"/>
                  </a:schemeClr>
                </a:solidFill>
              </a:rPr>
              <a:t>By TOMAS TECH TEAM</a:t>
            </a:r>
          </a:p>
        </p:txBody>
      </p:sp>
    </p:spTree>
    <p:extLst>
      <p:ext uri="{BB962C8B-B14F-4D97-AF65-F5344CB8AC3E}">
        <p14:creationId xmlns:p14="http://schemas.microsoft.com/office/powerpoint/2010/main" val="1222768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1450EA6-AE1E-4921-A165-4638507DD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200" dirty="0"/>
              <a:t>Copyright© TOMAS TECH CORPORATION. All rights reserved.</a:t>
            </a:r>
            <a:endParaRPr kumimoji="1" lang="ja-JP" altLang="en-US" sz="12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0DA0276-1D5F-45EF-AC15-6FD7C20CA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21284F11-5BA2-4086-836C-5BC3D1DE8748}"/>
              </a:ext>
            </a:extLst>
          </p:cNvPr>
          <p:cNvSpPr txBox="1">
            <a:spLocks/>
          </p:cNvSpPr>
          <p:nvPr/>
        </p:nvSpPr>
        <p:spPr>
          <a:xfrm>
            <a:off x="-1" y="183149"/>
            <a:ext cx="11822549" cy="34468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800" b="1" dirty="0">
                <a:solidFill>
                  <a:schemeClr val="tx1">
                    <a:lumMod val="75000"/>
                  </a:schemeClr>
                </a:solidFill>
              </a:rPr>
              <a:t>| Meeting agenda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30E585-CC65-4682-8B67-1D9B806BC3B9}"/>
              </a:ext>
            </a:extLst>
          </p:cNvPr>
          <p:cNvSpPr txBox="1"/>
          <p:nvPr/>
        </p:nvSpPr>
        <p:spPr>
          <a:xfrm>
            <a:off x="392839" y="649480"/>
            <a:ext cx="48793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Update progress work 01/06/24 – 02/06/24</a:t>
            </a:r>
          </a:p>
          <a:p>
            <a:pPr marL="285750" indent="-285750">
              <a:buFontTx/>
              <a:buChar char="-"/>
            </a:pPr>
            <a:r>
              <a:rPr lang="en-US" dirty="0"/>
              <a:t>Installation plan 09/06/24</a:t>
            </a:r>
          </a:p>
          <a:p>
            <a:pPr marL="285750" indent="-285750">
              <a:buFontTx/>
              <a:buChar char="-"/>
            </a:pPr>
            <a:r>
              <a:rPr lang="en-US" dirty="0"/>
              <a:t>Prepare installation 08/06/24</a:t>
            </a:r>
          </a:p>
        </p:txBody>
      </p:sp>
    </p:spTree>
    <p:extLst>
      <p:ext uri="{BB962C8B-B14F-4D97-AF65-F5344CB8AC3E}">
        <p14:creationId xmlns:p14="http://schemas.microsoft.com/office/powerpoint/2010/main" val="3903528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1450EA6-AE1E-4921-A165-4638507DD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200" dirty="0"/>
              <a:t>Copyright© TOMAS TECH CORPORATION. All rights reserved.</a:t>
            </a:r>
            <a:endParaRPr kumimoji="1" lang="ja-JP" altLang="en-US" sz="12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0DA0276-1D5F-45EF-AC15-6FD7C20CA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21284F11-5BA2-4086-836C-5BC3D1DE8748}"/>
              </a:ext>
            </a:extLst>
          </p:cNvPr>
          <p:cNvSpPr txBox="1">
            <a:spLocks/>
          </p:cNvSpPr>
          <p:nvPr/>
        </p:nvSpPr>
        <p:spPr>
          <a:xfrm>
            <a:off x="-1" y="183149"/>
            <a:ext cx="11822549" cy="34468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800" b="1" dirty="0">
                <a:solidFill>
                  <a:schemeClr val="tx1">
                    <a:lumMod val="75000"/>
                  </a:schemeClr>
                </a:solidFill>
              </a:rPr>
              <a:t>| Installation plan 01/06/24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CB562E-8307-4BF6-8C7A-3B6485A20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8449"/>
            <a:ext cx="12192000" cy="55611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B93B07C-C7F3-40E5-AEBC-ED71D2930473}"/>
              </a:ext>
            </a:extLst>
          </p:cNvPr>
          <p:cNvSpPr/>
          <p:nvPr/>
        </p:nvSpPr>
        <p:spPr>
          <a:xfrm rot="5400000">
            <a:off x="5898453" y="806348"/>
            <a:ext cx="610401" cy="1180507"/>
          </a:xfrm>
          <a:prstGeom prst="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543316-DDBD-45EB-8D1E-6C344A10BDDA}"/>
              </a:ext>
            </a:extLst>
          </p:cNvPr>
          <p:cNvSpPr/>
          <p:nvPr/>
        </p:nvSpPr>
        <p:spPr>
          <a:xfrm rot="5400000">
            <a:off x="6510054" y="1544952"/>
            <a:ext cx="724381" cy="2851441"/>
          </a:xfrm>
          <a:prstGeom prst="rect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3BF5C8-B8D5-4A56-BD7B-B3A8C5EE1F34}"/>
              </a:ext>
            </a:extLst>
          </p:cNvPr>
          <p:cNvSpPr/>
          <p:nvPr/>
        </p:nvSpPr>
        <p:spPr>
          <a:xfrm rot="5400000">
            <a:off x="8897901" y="923416"/>
            <a:ext cx="610401" cy="972786"/>
          </a:xfrm>
          <a:prstGeom prst="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029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1450EA6-AE1E-4921-A165-4638507DD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200" dirty="0"/>
              <a:t>Copyright© TOMAS TECH CORPORATION. All rights reserved.</a:t>
            </a:r>
            <a:endParaRPr kumimoji="1" lang="ja-JP" altLang="en-US" sz="12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0DA0276-1D5F-45EF-AC15-6FD7C20CA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21284F11-5BA2-4086-836C-5BC3D1DE8748}"/>
              </a:ext>
            </a:extLst>
          </p:cNvPr>
          <p:cNvSpPr txBox="1">
            <a:spLocks/>
          </p:cNvSpPr>
          <p:nvPr/>
        </p:nvSpPr>
        <p:spPr>
          <a:xfrm>
            <a:off x="-1" y="183149"/>
            <a:ext cx="11822549" cy="34468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800" b="1" dirty="0">
                <a:solidFill>
                  <a:schemeClr val="tx1">
                    <a:lumMod val="75000"/>
                  </a:schemeClr>
                </a:solidFill>
              </a:rPr>
              <a:t>| Installation plan 02/06/24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830143-6091-4E97-9A3C-768D0501F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8449"/>
            <a:ext cx="12192000" cy="55611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4B5EEE-923F-4C72-88BA-06087009937F}"/>
              </a:ext>
            </a:extLst>
          </p:cNvPr>
          <p:cNvSpPr/>
          <p:nvPr/>
        </p:nvSpPr>
        <p:spPr>
          <a:xfrm rot="5400000">
            <a:off x="7308510" y="-603710"/>
            <a:ext cx="610401" cy="4000622"/>
          </a:xfrm>
          <a:prstGeom prst="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FDE503-642D-4647-A25D-5BAB5867E316}"/>
              </a:ext>
            </a:extLst>
          </p:cNvPr>
          <p:cNvSpPr/>
          <p:nvPr/>
        </p:nvSpPr>
        <p:spPr>
          <a:xfrm rot="5400000">
            <a:off x="2191996" y="4225898"/>
            <a:ext cx="1743340" cy="299102"/>
          </a:xfrm>
          <a:prstGeom prst="rect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78260B-E593-45F8-994E-3A7D116A5685}"/>
              </a:ext>
            </a:extLst>
          </p:cNvPr>
          <p:cNvSpPr/>
          <p:nvPr/>
        </p:nvSpPr>
        <p:spPr>
          <a:xfrm>
            <a:off x="456782" y="5020238"/>
            <a:ext cx="2756436" cy="226880"/>
          </a:xfrm>
          <a:prstGeom prst="rect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F0D750-7B47-4344-81D2-77E0698ACE37}"/>
              </a:ext>
            </a:extLst>
          </p:cNvPr>
          <p:cNvSpPr/>
          <p:nvPr/>
        </p:nvSpPr>
        <p:spPr>
          <a:xfrm rot="5400000">
            <a:off x="2458733" y="1997266"/>
            <a:ext cx="1209866" cy="299102"/>
          </a:xfrm>
          <a:prstGeom prst="rect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BFF804-3132-48A4-82A4-9D2205595DF9}"/>
              </a:ext>
            </a:extLst>
          </p:cNvPr>
          <p:cNvSpPr/>
          <p:nvPr/>
        </p:nvSpPr>
        <p:spPr>
          <a:xfrm>
            <a:off x="2367185" y="1538660"/>
            <a:ext cx="435836" cy="226880"/>
          </a:xfrm>
          <a:prstGeom prst="rect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91CD609-3A90-4267-B710-BF240E610EEC}"/>
              </a:ext>
            </a:extLst>
          </p:cNvPr>
          <p:cNvSpPr/>
          <p:nvPr/>
        </p:nvSpPr>
        <p:spPr>
          <a:xfrm>
            <a:off x="2367185" y="1215793"/>
            <a:ext cx="136733" cy="226880"/>
          </a:xfrm>
          <a:prstGeom prst="rect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877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1450EA6-AE1E-4921-A165-4638507DD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200" dirty="0"/>
              <a:t>Copyright© TOMAS TECH CORPORATION. All rights reserved.</a:t>
            </a:r>
            <a:endParaRPr kumimoji="1" lang="ja-JP" altLang="en-US" sz="12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0DA0276-1D5F-45EF-AC15-6FD7C20CA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21284F11-5BA2-4086-836C-5BC3D1DE8748}"/>
              </a:ext>
            </a:extLst>
          </p:cNvPr>
          <p:cNvSpPr txBox="1">
            <a:spLocks/>
          </p:cNvSpPr>
          <p:nvPr/>
        </p:nvSpPr>
        <p:spPr>
          <a:xfrm>
            <a:off x="-1" y="183149"/>
            <a:ext cx="11822549" cy="34468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800" b="1" dirty="0">
                <a:solidFill>
                  <a:schemeClr val="tx1">
                    <a:lumMod val="75000"/>
                  </a:schemeClr>
                </a:solidFill>
              </a:rPr>
              <a:t>| Power meter installation overall ( 27/05/24 )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CB562E-8307-4BF6-8C7A-3B6485A20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8449"/>
            <a:ext cx="12192000" cy="55611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C511894-80CF-4F6C-A5DD-A21174661812}"/>
              </a:ext>
            </a:extLst>
          </p:cNvPr>
          <p:cNvSpPr/>
          <p:nvPr/>
        </p:nvSpPr>
        <p:spPr>
          <a:xfrm>
            <a:off x="3143250" y="1492250"/>
            <a:ext cx="2470150" cy="209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874749-86EB-4DEF-BC94-575F54972308}"/>
              </a:ext>
            </a:extLst>
          </p:cNvPr>
          <p:cNvSpPr/>
          <p:nvPr/>
        </p:nvSpPr>
        <p:spPr>
          <a:xfrm rot="5400000">
            <a:off x="-154685" y="2106657"/>
            <a:ext cx="3912342" cy="2683528"/>
          </a:xfrm>
          <a:prstGeom prst="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93B07C-C7F3-40E5-AEBC-ED71D2930473}"/>
              </a:ext>
            </a:extLst>
          </p:cNvPr>
          <p:cNvSpPr/>
          <p:nvPr/>
        </p:nvSpPr>
        <p:spPr>
          <a:xfrm rot="5400000">
            <a:off x="7168096" y="674483"/>
            <a:ext cx="610401" cy="1444238"/>
          </a:xfrm>
          <a:prstGeom prst="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CAF44B-2DB7-463D-9ECC-CD5A81E63C0E}"/>
              </a:ext>
            </a:extLst>
          </p:cNvPr>
          <p:cNvSpPr/>
          <p:nvPr/>
        </p:nvSpPr>
        <p:spPr>
          <a:xfrm rot="5400000">
            <a:off x="8988947" y="1716476"/>
            <a:ext cx="2694386" cy="1444235"/>
          </a:xfrm>
          <a:prstGeom prst="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543316-DDBD-45EB-8D1E-6C344A10BDDA}"/>
              </a:ext>
            </a:extLst>
          </p:cNvPr>
          <p:cNvSpPr/>
          <p:nvPr/>
        </p:nvSpPr>
        <p:spPr>
          <a:xfrm rot="5400000">
            <a:off x="6510054" y="1544952"/>
            <a:ext cx="724381" cy="2851441"/>
          </a:xfrm>
          <a:prstGeom prst="rect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406F5B-AE44-4696-B076-6C7533FC124A}"/>
              </a:ext>
            </a:extLst>
          </p:cNvPr>
          <p:cNvSpPr txBox="1"/>
          <p:nvPr/>
        </p:nvSpPr>
        <p:spPr>
          <a:xfrm>
            <a:off x="9743670" y="2844224"/>
            <a:ext cx="1184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100%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E94D91-5894-44F9-8873-F018DB44D940}"/>
              </a:ext>
            </a:extLst>
          </p:cNvPr>
          <p:cNvSpPr/>
          <p:nvPr/>
        </p:nvSpPr>
        <p:spPr>
          <a:xfrm rot="5400000">
            <a:off x="6000859" y="2813280"/>
            <a:ext cx="1742769" cy="2851441"/>
          </a:xfrm>
          <a:prstGeom prst="rect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4CF9C6-9720-4AB6-937E-E598AD1F9B1C}"/>
              </a:ext>
            </a:extLst>
          </p:cNvPr>
          <p:cNvSpPr txBox="1"/>
          <p:nvPr/>
        </p:nvSpPr>
        <p:spPr>
          <a:xfrm>
            <a:off x="3770430" y="907473"/>
            <a:ext cx="1184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100%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D66036-F230-4427-8A30-20B94D971ABF}"/>
              </a:ext>
            </a:extLst>
          </p:cNvPr>
          <p:cNvSpPr txBox="1"/>
          <p:nvPr/>
        </p:nvSpPr>
        <p:spPr>
          <a:xfrm>
            <a:off x="7143872" y="2678284"/>
            <a:ext cx="9637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highlight>
                  <a:srgbClr val="FF00FF"/>
                </a:highlight>
              </a:rPr>
              <a:t>95%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1F12FB-DF5D-42BB-8285-EEAB77588761}"/>
              </a:ext>
            </a:extLst>
          </p:cNvPr>
          <p:cNvSpPr txBox="1"/>
          <p:nvPr/>
        </p:nvSpPr>
        <p:spPr>
          <a:xfrm>
            <a:off x="7334239" y="4280203"/>
            <a:ext cx="9637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highlight>
                  <a:srgbClr val="FF00FF"/>
                </a:highlight>
              </a:rPr>
              <a:t>70%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29AA241-11D0-40D3-93CC-D9829645E926}"/>
              </a:ext>
            </a:extLst>
          </p:cNvPr>
          <p:cNvSpPr txBox="1"/>
          <p:nvPr/>
        </p:nvSpPr>
        <p:spPr>
          <a:xfrm>
            <a:off x="1319623" y="3654225"/>
            <a:ext cx="9637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highlight>
                  <a:srgbClr val="FF00FF"/>
                </a:highlight>
              </a:rPr>
              <a:t>75%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0D68CD-9B4E-4271-B6FC-FD038792C495}"/>
              </a:ext>
            </a:extLst>
          </p:cNvPr>
          <p:cNvSpPr txBox="1"/>
          <p:nvPr/>
        </p:nvSpPr>
        <p:spPr>
          <a:xfrm>
            <a:off x="8566889" y="1808010"/>
            <a:ext cx="9637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highlight>
                  <a:srgbClr val="FF00FF"/>
                </a:highlight>
              </a:rPr>
              <a:t>90%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A849AA-2495-4473-ABC2-5F5ED8747648}"/>
              </a:ext>
            </a:extLst>
          </p:cNvPr>
          <p:cNvSpPr txBox="1"/>
          <p:nvPr/>
        </p:nvSpPr>
        <p:spPr>
          <a:xfrm>
            <a:off x="6833049" y="548777"/>
            <a:ext cx="1184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highlight>
                  <a:srgbClr val="00FF00"/>
                </a:highlight>
              </a:rPr>
              <a:t>100%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288987A-C8E8-409D-ABF1-E62736EB0E7F}"/>
              </a:ext>
            </a:extLst>
          </p:cNvPr>
          <p:cNvSpPr/>
          <p:nvPr/>
        </p:nvSpPr>
        <p:spPr>
          <a:xfrm rot="5400000">
            <a:off x="5879105" y="829732"/>
            <a:ext cx="610401" cy="1133742"/>
          </a:xfrm>
          <a:prstGeom prst="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E1BD0C8-E621-4668-A4D5-7CF32B9F6F6B}"/>
              </a:ext>
            </a:extLst>
          </p:cNvPr>
          <p:cNvSpPr/>
          <p:nvPr/>
        </p:nvSpPr>
        <p:spPr>
          <a:xfrm rot="5400000">
            <a:off x="8625953" y="713732"/>
            <a:ext cx="610401" cy="1365735"/>
          </a:xfrm>
          <a:prstGeom prst="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873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1450EA6-AE1E-4921-A165-4638507DD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200" dirty="0"/>
              <a:t>Copyright© TOMAS TECH CORPORATION. All rights reserved.</a:t>
            </a:r>
            <a:endParaRPr kumimoji="1" lang="ja-JP" altLang="en-US" sz="12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0DA0276-1D5F-45EF-AC15-6FD7C20CA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21284F11-5BA2-4086-836C-5BC3D1DE8748}"/>
              </a:ext>
            </a:extLst>
          </p:cNvPr>
          <p:cNvSpPr txBox="1">
            <a:spLocks/>
          </p:cNvSpPr>
          <p:nvPr/>
        </p:nvSpPr>
        <p:spPr>
          <a:xfrm>
            <a:off x="-1" y="183149"/>
            <a:ext cx="11822549" cy="34468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800" b="1" dirty="0">
                <a:solidFill>
                  <a:schemeClr val="tx1">
                    <a:lumMod val="75000"/>
                  </a:schemeClr>
                </a:solidFill>
              </a:rPr>
              <a:t>| Power meter installation overall ( 02/06/24 – 03/06/24 )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CB562E-8307-4BF6-8C7A-3B6485A20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8449"/>
            <a:ext cx="12192000" cy="55611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C511894-80CF-4F6C-A5DD-A21174661812}"/>
              </a:ext>
            </a:extLst>
          </p:cNvPr>
          <p:cNvSpPr/>
          <p:nvPr/>
        </p:nvSpPr>
        <p:spPr>
          <a:xfrm>
            <a:off x="3143250" y="1492250"/>
            <a:ext cx="2470150" cy="209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874749-86EB-4DEF-BC94-575F54972308}"/>
              </a:ext>
            </a:extLst>
          </p:cNvPr>
          <p:cNvSpPr/>
          <p:nvPr/>
        </p:nvSpPr>
        <p:spPr>
          <a:xfrm rot="5400000">
            <a:off x="-154685" y="2106657"/>
            <a:ext cx="3912342" cy="2683528"/>
          </a:xfrm>
          <a:prstGeom prst="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93B07C-C7F3-40E5-AEBC-ED71D2930473}"/>
              </a:ext>
            </a:extLst>
          </p:cNvPr>
          <p:cNvSpPr/>
          <p:nvPr/>
        </p:nvSpPr>
        <p:spPr>
          <a:xfrm rot="5400000">
            <a:off x="7168096" y="674483"/>
            <a:ext cx="610401" cy="1444238"/>
          </a:xfrm>
          <a:prstGeom prst="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CAF44B-2DB7-463D-9ECC-CD5A81E63C0E}"/>
              </a:ext>
            </a:extLst>
          </p:cNvPr>
          <p:cNvSpPr/>
          <p:nvPr/>
        </p:nvSpPr>
        <p:spPr>
          <a:xfrm rot="5400000">
            <a:off x="8988947" y="1716476"/>
            <a:ext cx="2694386" cy="1444235"/>
          </a:xfrm>
          <a:prstGeom prst="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543316-DDBD-45EB-8D1E-6C344A10BDDA}"/>
              </a:ext>
            </a:extLst>
          </p:cNvPr>
          <p:cNvSpPr/>
          <p:nvPr/>
        </p:nvSpPr>
        <p:spPr>
          <a:xfrm rot="5400000">
            <a:off x="6510054" y="1544952"/>
            <a:ext cx="724381" cy="2851441"/>
          </a:xfrm>
          <a:prstGeom prst="rect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406F5B-AE44-4696-B076-6C7533FC124A}"/>
              </a:ext>
            </a:extLst>
          </p:cNvPr>
          <p:cNvSpPr txBox="1"/>
          <p:nvPr/>
        </p:nvSpPr>
        <p:spPr>
          <a:xfrm>
            <a:off x="9743670" y="2844224"/>
            <a:ext cx="1184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100%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E94D91-5894-44F9-8873-F018DB44D940}"/>
              </a:ext>
            </a:extLst>
          </p:cNvPr>
          <p:cNvSpPr/>
          <p:nvPr/>
        </p:nvSpPr>
        <p:spPr>
          <a:xfrm rot="5400000">
            <a:off x="6000859" y="2813280"/>
            <a:ext cx="1742769" cy="2851441"/>
          </a:xfrm>
          <a:prstGeom prst="rect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4CF9C6-9720-4AB6-937E-E598AD1F9B1C}"/>
              </a:ext>
            </a:extLst>
          </p:cNvPr>
          <p:cNvSpPr txBox="1"/>
          <p:nvPr/>
        </p:nvSpPr>
        <p:spPr>
          <a:xfrm>
            <a:off x="3770430" y="907473"/>
            <a:ext cx="1184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100%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D66036-F230-4427-8A30-20B94D971ABF}"/>
              </a:ext>
            </a:extLst>
          </p:cNvPr>
          <p:cNvSpPr txBox="1"/>
          <p:nvPr/>
        </p:nvSpPr>
        <p:spPr>
          <a:xfrm>
            <a:off x="7143872" y="2678284"/>
            <a:ext cx="9637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highlight>
                  <a:srgbClr val="FF00FF"/>
                </a:highlight>
              </a:rPr>
              <a:t>95%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1F12FB-DF5D-42BB-8285-EEAB77588761}"/>
              </a:ext>
            </a:extLst>
          </p:cNvPr>
          <p:cNvSpPr txBox="1"/>
          <p:nvPr/>
        </p:nvSpPr>
        <p:spPr>
          <a:xfrm>
            <a:off x="7334239" y="4280203"/>
            <a:ext cx="9637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highlight>
                  <a:srgbClr val="FF00FF"/>
                </a:highlight>
              </a:rPr>
              <a:t>90%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29AA241-11D0-40D3-93CC-D9829645E926}"/>
              </a:ext>
            </a:extLst>
          </p:cNvPr>
          <p:cNvSpPr txBox="1"/>
          <p:nvPr/>
        </p:nvSpPr>
        <p:spPr>
          <a:xfrm>
            <a:off x="1319623" y="3654225"/>
            <a:ext cx="9637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highlight>
                  <a:srgbClr val="FF00FF"/>
                </a:highlight>
              </a:rPr>
              <a:t>90%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0D68CD-9B4E-4271-B6FC-FD038792C495}"/>
              </a:ext>
            </a:extLst>
          </p:cNvPr>
          <p:cNvSpPr txBox="1"/>
          <p:nvPr/>
        </p:nvSpPr>
        <p:spPr>
          <a:xfrm>
            <a:off x="8566889" y="1808010"/>
            <a:ext cx="9637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highlight>
                  <a:srgbClr val="FF00FF"/>
                </a:highlight>
              </a:rPr>
              <a:t>90%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A849AA-2495-4473-ABC2-5F5ED8747648}"/>
              </a:ext>
            </a:extLst>
          </p:cNvPr>
          <p:cNvSpPr txBox="1"/>
          <p:nvPr/>
        </p:nvSpPr>
        <p:spPr>
          <a:xfrm>
            <a:off x="6833049" y="548777"/>
            <a:ext cx="1184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highlight>
                  <a:srgbClr val="00FF00"/>
                </a:highlight>
              </a:rPr>
              <a:t>100%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288987A-C8E8-409D-ABF1-E62736EB0E7F}"/>
              </a:ext>
            </a:extLst>
          </p:cNvPr>
          <p:cNvSpPr/>
          <p:nvPr/>
        </p:nvSpPr>
        <p:spPr>
          <a:xfrm rot="5400000">
            <a:off x="5879105" y="829732"/>
            <a:ext cx="610401" cy="1133742"/>
          </a:xfrm>
          <a:prstGeom prst="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E1BD0C8-E621-4668-A4D5-7CF32B9F6F6B}"/>
              </a:ext>
            </a:extLst>
          </p:cNvPr>
          <p:cNvSpPr/>
          <p:nvPr/>
        </p:nvSpPr>
        <p:spPr>
          <a:xfrm rot="5400000">
            <a:off x="8625953" y="713732"/>
            <a:ext cx="610401" cy="1365735"/>
          </a:xfrm>
          <a:prstGeom prst="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739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A84EAA-6BE9-41CE-AE2F-FB1FCB46F4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6676" y="3734512"/>
            <a:ext cx="10855569" cy="590600"/>
          </a:xfrm>
        </p:spPr>
        <p:txBody>
          <a:bodyPr>
            <a:noAutofit/>
          </a:bodyPr>
          <a:lstStyle/>
          <a:p>
            <a:r>
              <a:rPr lang="en-US" altLang="ja-JP" sz="3200" i="1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Installation Plan 09/06/24 ( Shutdown plant )</a:t>
            </a:r>
            <a:endParaRPr kumimoji="1" lang="ja-JP" altLang="en-US" sz="3600" i="1" dirty="0">
              <a:solidFill>
                <a:schemeClr val="tx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177C167-3C0C-4EF2-A67F-55EBA3BF88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421179"/>
          </a:xfrm>
        </p:spPr>
        <p:txBody>
          <a:bodyPr/>
          <a:lstStyle/>
          <a:p>
            <a:r>
              <a:rPr lang="en-US" altLang="ja-JP" dirty="0"/>
              <a:t>TOMAS TECH Co., Ltd.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F45C039-71CD-41CD-859E-F36171F02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6" name="フッター プレースホルダー 3">
            <a:extLst>
              <a:ext uri="{FF2B5EF4-FFF2-40B4-BE49-F238E27FC236}">
                <a16:creationId xmlns:a16="http://schemas.microsoft.com/office/drawing/2014/main" id="{36A57B5D-EC14-4EFF-B254-E2260906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kumimoji="1" lang="en-US" altLang="ja-JP" sz="1200" dirty="0"/>
              <a:t>Copyright© TOMAS TECH CORPORATION. All rights reserved.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046816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1450EA6-AE1E-4921-A165-4638507DD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200" dirty="0"/>
              <a:t>Copyright© TOMAS TECH CORPORATION. All rights reserved.</a:t>
            </a:r>
            <a:endParaRPr kumimoji="1" lang="ja-JP" altLang="en-US" sz="12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0DA0276-1D5F-45EF-AC15-6FD7C20CA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21284F11-5BA2-4086-836C-5BC3D1DE8748}"/>
              </a:ext>
            </a:extLst>
          </p:cNvPr>
          <p:cNvSpPr txBox="1">
            <a:spLocks/>
          </p:cNvSpPr>
          <p:nvPr/>
        </p:nvSpPr>
        <p:spPr>
          <a:xfrm>
            <a:off x="-1" y="200241"/>
            <a:ext cx="11822549" cy="34468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1800" b="1" dirty="0">
                <a:solidFill>
                  <a:schemeClr val="tx1">
                    <a:lumMod val="75000"/>
                  </a:schemeClr>
                </a:solidFill>
              </a:rPr>
              <a:t>Person in charge of infrastructure project Date : 09/06/24 working time 07:00 – 19:00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34BAC53-2322-4681-BE21-37CF3646CB95}"/>
              </a:ext>
            </a:extLst>
          </p:cNvPr>
          <p:cNvSpPr/>
          <p:nvPr/>
        </p:nvSpPr>
        <p:spPr>
          <a:xfrm>
            <a:off x="4838777" y="914402"/>
            <a:ext cx="2144994" cy="504201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1100" dirty="0">
                <a:solidFill>
                  <a:schemeClr val="tx1"/>
                </a:solidFill>
              </a:rPr>
              <a:t>TOMAS TECH TEAM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5C63CB-9DA8-4B20-8C8F-C44AB3D0A1C6}"/>
              </a:ext>
            </a:extLst>
          </p:cNvPr>
          <p:cNvSpPr/>
          <p:nvPr/>
        </p:nvSpPr>
        <p:spPr>
          <a:xfrm>
            <a:off x="2117035" y="2015386"/>
            <a:ext cx="2144994" cy="504201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1100" dirty="0">
                <a:solidFill>
                  <a:schemeClr val="tx1"/>
                </a:solidFill>
              </a:rPr>
              <a:t>CT Wiring and connect to power meter</a:t>
            </a:r>
          </a:p>
        </p:txBody>
      </p: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47EFA1A5-E33B-49DB-A908-35A7FA6FC71F}"/>
              </a:ext>
            </a:extLst>
          </p:cNvPr>
          <p:cNvCxnSpPr>
            <a:stCxn id="19" idx="2"/>
            <a:endCxn id="20" idx="0"/>
          </p:cNvCxnSpPr>
          <p:nvPr/>
        </p:nvCxnSpPr>
        <p:spPr>
          <a:xfrm rot="5400000">
            <a:off x="4252012" y="356123"/>
            <a:ext cx="596783" cy="2721742"/>
          </a:xfrm>
          <a:prstGeom prst="bentConnector3">
            <a:avLst/>
          </a:prstGeom>
          <a:ln w="317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685C09D4-F8BD-473E-B238-2233A6AC66A3}"/>
              </a:ext>
            </a:extLst>
          </p:cNvPr>
          <p:cNvSpPr/>
          <p:nvPr/>
        </p:nvSpPr>
        <p:spPr>
          <a:xfrm>
            <a:off x="9300231" y="2015386"/>
            <a:ext cx="2144994" cy="504201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1100" dirty="0">
                <a:solidFill>
                  <a:schemeClr val="tx1"/>
                </a:solidFill>
              </a:rPr>
              <a:t>Flow meter installation</a:t>
            </a:r>
          </a:p>
          <a:p>
            <a:pPr algn="ctr"/>
            <a:r>
              <a:rPr kumimoji="1" lang="en-US" sz="1100" dirty="0">
                <a:solidFill>
                  <a:schemeClr val="tx1"/>
                </a:solidFill>
              </a:rPr>
              <a:t>[ Factory 2 ]</a:t>
            </a:r>
          </a:p>
        </p:txBody>
      </p: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9DCF9EF2-EF90-4ED6-A1DB-0CB237ECC4B8}"/>
              </a:ext>
            </a:extLst>
          </p:cNvPr>
          <p:cNvCxnSpPr>
            <a:cxnSpLocks/>
            <a:stCxn id="19" idx="2"/>
            <a:endCxn id="22" idx="0"/>
          </p:cNvCxnSpPr>
          <p:nvPr/>
        </p:nvCxnSpPr>
        <p:spPr>
          <a:xfrm rot="16200000" flipH="1">
            <a:off x="7843610" y="-513733"/>
            <a:ext cx="596783" cy="4461454"/>
          </a:xfrm>
          <a:prstGeom prst="bentConnector3">
            <a:avLst>
              <a:gd name="adj1" fmla="val 50000"/>
            </a:avLst>
          </a:prstGeom>
          <a:ln w="317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08323893-82E1-4EC7-91A8-4DDFEA1269C9}"/>
              </a:ext>
            </a:extLst>
          </p:cNvPr>
          <p:cNvSpPr/>
          <p:nvPr/>
        </p:nvSpPr>
        <p:spPr>
          <a:xfrm>
            <a:off x="3409228" y="3169069"/>
            <a:ext cx="2144994" cy="504201"/>
          </a:xfrm>
          <a:prstGeom prst="rect">
            <a:avLst/>
          </a:prstGeom>
          <a:noFill/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1100" dirty="0" err="1">
                <a:solidFill>
                  <a:schemeClr val="tx1"/>
                </a:solidFill>
              </a:rPr>
              <a:t>K.Santi</a:t>
            </a:r>
            <a:r>
              <a:rPr kumimoji="1" lang="en-US" sz="1100" dirty="0">
                <a:solidFill>
                  <a:schemeClr val="tx1"/>
                </a:solidFill>
              </a:rPr>
              <a:t> Loop 6,MDB room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959503-8A30-4DDC-9DC4-FAD416A02264}"/>
              </a:ext>
            </a:extLst>
          </p:cNvPr>
          <p:cNvSpPr/>
          <p:nvPr/>
        </p:nvSpPr>
        <p:spPr>
          <a:xfrm>
            <a:off x="9301657" y="3169068"/>
            <a:ext cx="2144994" cy="504201"/>
          </a:xfrm>
          <a:prstGeom prst="rect">
            <a:avLst/>
          </a:prstGeom>
          <a:noFill/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1100" dirty="0" err="1">
                <a:solidFill>
                  <a:schemeClr val="tx1"/>
                </a:solidFill>
              </a:rPr>
              <a:t>K.Nattapol</a:t>
            </a:r>
            <a:endParaRPr kumimoji="1" lang="en-US" sz="1100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4336875-4EA3-4587-A771-32F8B1C7EF2B}"/>
              </a:ext>
            </a:extLst>
          </p:cNvPr>
          <p:cNvSpPr/>
          <p:nvPr/>
        </p:nvSpPr>
        <p:spPr>
          <a:xfrm>
            <a:off x="9300231" y="4065248"/>
            <a:ext cx="2144994" cy="504201"/>
          </a:xfrm>
          <a:prstGeom prst="rect">
            <a:avLst/>
          </a:prstGeom>
          <a:noFill/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1100" dirty="0">
                <a:solidFill>
                  <a:schemeClr val="tx1"/>
                </a:solidFill>
              </a:rPr>
              <a:t>Team 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49301FC-1A2E-42B8-9FD0-A781DF37F201}"/>
              </a:ext>
            </a:extLst>
          </p:cNvPr>
          <p:cNvSpPr/>
          <p:nvPr/>
        </p:nvSpPr>
        <p:spPr>
          <a:xfrm>
            <a:off x="935053" y="3169068"/>
            <a:ext cx="2144994" cy="504201"/>
          </a:xfrm>
          <a:prstGeom prst="rect">
            <a:avLst/>
          </a:prstGeom>
          <a:noFill/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1100" dirty="0" err="1">
                <a:solidFill>
                  <a:schemeClr val="tx1"/>
                </a:solidFill>
              </a:rPr>
              <a:t>K.Konlawat</a:t>
            </a:r>
            <a:r>
              <a:rPr kumimoji="1" lang="en-US" sz="1100" dirty="0">
                <a:solidFill>
                  <a:schemeClr val="tx1"/>
                </a:solidFill>
              </a:rPr>
              <a:t> ( Loop 2,3,4 )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21DDB2A-5950-403A-97A9-04F35C079642}"/>
              </a:ext>
            </a:extLst>
          </p:cNvPr>
          <p:cNvCxnSpPr>
            <a:cxnSpLocks/>
            <a:stCxn id="22" idx="2"/>
            <a:endCxn id="25" idx="0"/>
          </p:cNvCxnSpPr>
          <p:nvPr/>
        </p:nvCxnSpPr>
        <p:spPr>
          <a:xfrm>
            <a:off x="10372728" y="2519587"/>
            <a:ext cx="1426" cy="649481"/>
          </a:xfrm>
          <a:prstGeom prst="straightConnector1">
            <a:avLst/>
          </a:prstGeom>
          <a:ln w="317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ACE4C07-447E-4AF1-9BC2-7D1DAE41E81B}"/>
              </a:ext>
            </a:extLst>
          </p:cNvPr>
          <p:cNvCxnSpPr>
            <a:cxnSpLocks/>
            <a:stCxn id="25" idx="2"/>
            <a:endCxn id="26" idx="0"/>
          </p:cNvCxnSpPr>
          <p:nvPr/>
        </p:nvCxnSpPr>
        <p:spPr>
          <a:xfrm flipH="1">
            <a:off x="10372728" y="3673269"/>
            <a:ext cx="1426" cy="391979"/>
          </a:xfrm>
          <a:prstGeom prst="straightConnector1">
            <a:avLst/>
          </a:prstGeom>
          <a:ln w="317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EA6E685F-A26C-42CF-8E85-5770CAEB14EA}"/>
              </a:ext>
            </a:extLst>
          </p:cNvPr>
          <p:cNvCxnSpPr>
            <a:cxnSpLocks/>
            <a:stCxn id="20" idx="2"/>
            <a:endCxn id="29" idx="0"/>
          </p:cNvCxnSpPr>
          <p:nvPr/>
        </p:nvCxnSpPr>
        <p:spPr>
          <a:xfrm rot="5400000">
            <a:off x="2273801" y="2253336"/>
            <a:ext cx="649481" cy="1181982"/>
          </a:xfrm>
          <a:prstGeom prst="bentConnector3">
            <a:avLst>
              <a:gd name="adj1" fmla="val 50000"/>
            </a:avLst>
          </a:prstGeom>
          <a:ln w="317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E558EA24-C052-4994-8F61-43B9F97B9D1F}"/>
              </a:ext>
            </a:extLst>
          </p:cNvPr>
          <p:cNvSpPr/>
          <p:nvPr/>
        </p:nvSpPr>
        <p:spPr>
          <a:xfrm>
            <a:off x="191737" y="4069329"/>
            <a:ext cx="2144994" cy="504201"/>
          </a:xfrm>
          <a:prstGeom prst="rect">
            <a:avLst/>
          </a:prstGeom>
          <a:noFill/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1100" dirty="0">
                <a:solidFill>
                  <a:schemeClr val="tx1"/>
                </a:solidFill>
              </a:rPr>
              <a:t>Team A ( 4 Person )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CF0DD9C-F662-402A-9FFC-0AB7300EC0AB}"/>
              </a:ext>
            </a:extLst>
          </p:cNvPr>
          <p:cNvSpPr/>
          <p:nvPr/>
        </p:nvSpPr>
        <p:spPr>
          <a:xfrm>
            <a:off x="2390285" y="4069329"/>
            <a:ext cx="2144994" cy="504201"/>
          </a:xfrm>
          <a:prstGeom prst="rect">
            <a:avLst/>
          </a:prstGeom>
          <a:noFill/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1100" dirty="0">
                <a:solidFill>
                  <a:schemeClr val="tx1"/>
                </a:solidFill>
              </a:rPr>
              <a:t>Team B ( 4 Person )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7C61845-277E-48FE-BB04-E0286B07B046}"/>
              </a:ext>
            </a:extLst>
          </p:cNvPr>
          <p:cNvSpPr/>
          <p:nvPr/>
        </p:nvSpPr>
        <p:spPr>
          <a:xfrm>
            <a:off x="4585842" y="4069329"/>
            <a:ext cx="2144994" cy="504201"/>
          </a:xfrm>
          <a:prstGeom prst="rect">
            <a:avLst/>
          </a:prstGeom>
          <a:noFill/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1100" dirty="0">
                <a:solidFill>
                  <a:schemeClr val="tx1"/>
                </a:solidFill>
              </a:rPr>
              <a:t>Team C ( 4 Person )</a:t>
            </a:r>
          </a:p>
        </p:txBody>
      </p:sp>
      <p:cxnSp>
        <p:nvCxnSpPr>
          <p:cNvPr id="45" name="Connector: Elbow 44">
            <a:extLst>
              <a:ext uri="{FF2B5EF4-FFF2-40B4-BE49-F238E27FC236}">
                <a16:creationId xmlns:a16="http://schemas.microsoft.com/office/drawing/2014/main" id="{41636BDE-4CC4-4FC8-B36E-4F3D1D71A2E7}"/>
              </a:ext>
            </a:extLst>
          </p:cNvPr>
          <p:cNvCxnSpPr>
            <a:cxnSpLocks/>
            <a:stCxn id="29" idx="2"/>
            <a:endCxn id="35" idx="0"/>
          </p:cNvCxnSpPr>
          <p:nvPr/>
        </p:nvCxnSpPr>
        <p:spPr>
          <a:xfrm rot="5400000">
            <a:off x="1437862" y="3499641"/>
            <a:ext cx="396060" cy="743316"/>
          </a:xfrm>
          <a:prstGeom prst="bentConnector3">
            <a:avLst>
              <a:gd name="adj1" fmla="val 50000"/>
            </a:avLst>
          </a:prstGeom>
          <a:ln w="317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3A805AB9-AF2B-428A-ADA9-09D7ACE0A0F1}"/>
              </a:ext>
            </a:extLst>
          </p:cNvPr>
          <p:cNvCxnSpPr>
            <a:cxnSpLocks/>
            <a:stCxn id="24" idx="2"/>
            <a:endCxn id="42" idx="0"/>
          </p:cNvCxnSpPr>
          <p:nvPr/>
        </p:nvCxnSpPr>
        <p:spPr>
          <a:xfrm rot="16200000" flipH="1">
            <a:off x="4872003" y="3282992"/>
            <a:ext cx="396059" cy="1176614"/>
          </a:xfrm>
          <a:prstGeom prst="bentConnector3">
            <a:avLst>
              <a:gd name="adj1" fmla="val 50000"/>
            </a:avLst>
          </a:prstGeom>
          <a:ln w="317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8AD336E8-80B8-452E-9016-4E99695075A7}"/>
              </a:ext>
            </a:extLst>
          </p:cNvPr>
          <p:cNvSpPr/>
          <p:nvPr/>
        </p:nvSpPr>
        <p:spPr>
          <a:xfrm>
            <a:off x="6962834" y="2015386"/>
            <a:ext cx="2144994" cy="504201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1100" dirty="0">
                <a:solidFill>
                  <a:schemeClr val="tx1"/>
                </a:solidFill>
              </a:rPr>
              <a:t>Control master box installation</a:t>
            </a:r>
          </a:p>
          <a:p>
            <a:pPr algn="ctr"/>
            <a:r>
              <a:rPr kumimoji="1" lang="en-US" sz="1100" dirty="0">
                <a:solidFill>
                  <a:schemeClr val="tx1"/>
                </a:solidFill>
              </a:rPr>
              <a:t>Chiller room</a:t>
            </a:r>
          </a:p>
        </p:txBody>
      </p: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55790904-1E90-4004-AADB-3BD0FEA4F03A}"/>
              </a:ext>
            </a:extLst>
          </p:cNvPr>
          <p:cNvCxnSpPr>
            <a:cxnSpLocks/>
            <a:stCxn id="19" idx="2"/>
            <a:endCxn id="53" idx="0"/>
          </p:cNvCxnSpPr>
          <p:nvPr/>
        </p:nvCxnSpPr>
        <p:spPr>
          <a:xfrm rot="16200000" flipH="1">
            <a:off x="6674911" y="654965"/>
            <a:ext cx="596783" cy="2124057"/>
          </a:xfrm>
          <a:prstGeom prst="bentConnector3">
            <a:avLst>
              <a:gd name="adj1" fmla="val 50000"/>
            </a:avLst>
          </a:prstGeom>
          <a:ln w="317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5A564076-07F0-4953-B566-11EACBEF1C10}"/>
              </a:ext>
            </a:extLst>
          </p:cNvPr>
          <p:cNvSpPr/>
          <p:nvPr/>
        </p:nvSpPr>
        <p:spPr>
          <a:xfrm>
            <a:off x="6962834" y="3169068"/>
            <a:ext cx="2144994" cy="504201"/>
          </a:xfrm>
          <a:prstGeom prst="rect">
            <a:avLst/>
          </a:prstGeom>
          <a:noFill/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1100" dirty="0" err="1">
                <a:solidFill>
                  <a:schemeClr val="tx1"/>
                </a:solidFill>
              </a:rPr>
              <a:t>K.Nattapol</a:t>
            </a:r>
            <a:endParaRPr kumimoji="1" lang="en-US" sz="1100" dirty="0">
              <a:solidFill>
                <a:schemeClr val="tx1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03CB8A8-D408-472E-B3B0-9621C5F5E103}"/>
              </a:ext>
            </a:extLst>
          </p:cNvPr>
          <p:cNvSpPr/>
          <p:nvPr/>
        </p:nvSpPr>
        <p:spPr>
          <a:xfrm>
            <a:off x="6962833" y="4065248"/>
            <a:ext cx="2144994" cy="504201"/>
          </a:xfrm>
          <a:prstGeom prst="rect">
            <a:avLst/>
          </a:prstGeom>
          <a:noFill/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1100" dirty="0">
                <a:solidFill>
                  <a:schemeClr val="tx1"/>
                </a:solidFill>
              </a:rPr>
              <a:t>Team D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97BF97AD-7966-4D2A-9A27-C791A2D90A67}"/>
              </a:ext>
            </a:extLst>
          </p:cNvPr>
          <p:cNvCxnSpPr>
            <a:cxnSpLocks/>
            <a:stCxn id="53" idx="2"/>
            <a:endCxn id="57" idx="0"/>
          </p:cNvCxnSpPr>
          <p:nvPr/>
        </p:nvCxnSpPr>
        <p:spPr>
          <a:xfrm>
            <a:off x="8035331" y="2519587"/>
            <a:ext cx="0" cy="649481"/>
          </a:xfrm>
          <a:prstGeom prst="straightConnector1">
            <a:avLst/>
          </a:prstGeom>
          <a:ln w="317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A9F63697-229E-43CD-A93B-08DAC2DEC4F3}"/>
              </a:ext>
            </a:extLst>
          </p:cNvPr>
          <p:cNvCxnSpPr>
            <a:cxnSpLocks/>
            <a:stCxn id="57" idx="2"/>
            <a:endCxn id="58" idx="0"/>
          </p:cNvCxnSpPr>
          <p:nvPr/>
        </p:nvCxnSpPr>
        <p:spPr>
          <a:xfrm flipH="1">
            <a:off x="8035330" y="3673269"/>
            <a:ext cx="1" cy="391979"/>
          </a:xfrm>
          <a:prstGeom prst="straightConnector1">
            <a:avLst/>
          </a:prstGeom>
          <a:ln w="317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or: Elbow 79">
            <a:extLst>
              <a:ext uri="{FF2B5EF4-FFF2-40B4-BE49-F238E27FC236}">
                <a16:creationId xmlns:a16="http://schemas.microsoft.com/office/drawing/2014/main" id="{51640CDC-3E55-4C73-B676-6DF25A041D4F}"/>
              </a:ext>
            </a:extLst>
          </p:cNvPr>
          <p:cNvCxnSpPr>
            <a:cxnSpLocks/>
            <a:stCxn id="20" idx="2"/>
            <a:endCxn id="24" idx="0"/>
          </p:cNvCxnSpPr>
          <p:nvPr/>
        </p:nvCxnSpPr>
        <p:spPr>
          <a:xfrm rot="16200000" flipH="1">
            <a:off x="3510887" y="2198231"/>
            <a:ext cx="649482" cy="1292193"/>
          </a:xfrm>
          <a:prstGeom prst="bentConnector3">
            <a:avLst>
              <a:gd name="adj1" fmla="val 50000"/>
            </a:avLst>
          </a:prstGeom>
          <a:ln w="317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or: Elbow 83">
            <a:extLst>
              <a:ext uri="{FF2B5EF4-FFF2-40B4-BE49-F238E27FC236}">
                <a16:creationId xmlns:a16="http://schemas.microsoft.com/office/drawing/2014/main" id="{02CBCA05-009D-4156-A0F9-16779D00E51D}"/>
              </a:ext>
            </a:extLst>
          </p:cNvPr>
          <p:cNvCxnSpPr>
            <a:cxnSpLocks/>
            <a:stCxn id="24" idx="2"/>
            <a:endCxn id="36" idx="0"/>
          </p:cNvCxnSpPr>
          <p:nvPr/>
        </p:nvCxnSpPr>
        <p:spPr>
          <a:xfrm rot="5400000">
            <a:off x="3774225" y="3361828"/>
            <a:ext cx="396059" cy="1018943"/>
          </a:xfrm>
          <a:prstGeom prst="bentConnector3">
            <a:avLst>
              <a:gd name="adj1" fmla="val 50000"/>
            </a:avLst>
          </a:prstGeom>
          <a:ln w="317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or: Elbow 86">
            <a:extLst>
              <a:ext uri="{FF2B5EF4-FFF2-40B4-BE49-F238E27FC236}">
                <a16:creationId xmlns:a16="http://schemas.microsoft.com/office/drawing/2014/main" id="{8837CB36-6E67-4E3D-BEE8-FE34EE40A445}"/>
              </a:ext>
            </a:extLst>
          </p:cNvPr>
          <p:cNvCxnSpPr>
            <a:cxnSpLocks/>
            <a:stCxn id="24" idx="2"/>
            <a:endCxn id="35" idx="0"/>
          </p:cNvCxnSpPr>
          <p:nvPr/>
        </p:nvCxnSpPr>
        <p:spPr>
          <a:xfrm rot="5400000">
            <a:off x="2674951" y="2262554"/>
            <a:ext cx="396059" cy="3217491"/>
          </a:xfrm>
          <a:prstGeom prst="bentConnector3">
            <a:avLst>
              <a:gd name="adj1" fmla="val 50000"/>
            </a:avLst>
          </a:prstGeom>
          <a:ln w="317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or: Elbow 89">
            <a:extLst>
              <a:ext uri="{FF2B5EF4-FFF2-40B4-BE49-F238E27FC236}">
                <a16:creationId xmlns:a16="http://schemas.microsoft.com/office/drawing/2014/main" id="{5F9E5E00-CFA7-411E-826C-C51C90425910}"/>
              </a:ext>
            </a:extLst>
          </p:cNvPr>
          <p:cNvCxnSpPr>
            <a:cxnSpLocks/>
            <a:stCxn id="29" idx="2"/>
            <a:endCxn id="36" idx="0"/>
          </p:cNvCxnSpPr>
          <p:nvPr/>
        </p:nvCxnSpPr>
        <p:spPr>
          <a:xfrm rot="16200000" flipH="1">
            <a:off x="2537136" y="3143683"/>
            <a:ext cx="396060" cy="1455232"/>
          </a:xfrm>
          <a:prstGeom prst="bentConnector3">
            <a:avLst>
              <a:gd name="adj1" fmla="val 50000"/>
            </a:avLst>
          </a:prstGeom>
          <a:ln w="317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692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1450EA6-AE1E-4921-A165-4638507DD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200" dirty="0"/>
              <a:t>Copyright© TOMAS TECH CORPORATION. All rights reserved.</a:t>
            </a:r>
            <a:endParaRPr kumimoji="1" lang="ja-JP" altLang="en-US" sz="12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0DA0276-1D5F-45EF-AC15-6FD7C20CA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21284F11-5BA2-4086-836C-5BC3D1DE8748}"/>
              </a:ext>
            </a:extLst>
          </p:cNvPr>
          <p:cNvSpPr txBox="1">
            <a:spLocks/>
          </p:cNvSpPr>
          <p:nvPr/>
        </p:nvSpPr>
        <p:spPr>
          <a:xfrm>
            <a:off x="-1" y="200241"/>
            <a:ext cx="11822549" cy="34468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2400" b="1" dirty="0">
                <a:solidFill>
                  <a:schemeClr val="tx1">
                    <a:lumMod val="75000"/>
                  </a:schemeClr>
                </a:solidFill>
              </a:rPr>
              <a:t>Working area point</a:t>
            </a:r>
            <a:r>
              <a:rPr lang="th-TH" altLang="ja-JP" sz="24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altLang="ja-JP" sz="2400" b="1" dirty="0">
                <a:solidFill>
                  <a:schemeClr val="tx1">
                    <a:lumMod val="75000"/>
                  </a:schemeClr>
                </a:solidFill>
              </a:rPr>
              <a:t>09/06/24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D31519-B8D8-4809-A5F0-8E9CE9613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8449"/>
            <a:ext cx="12192000" cy="5561101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F5B1F927-7FC0-4788-A3B4-367A6DA66DD4}"/>
              </a:ext>
            </a:extLst>
          </p:cNvPr>
          <p:cNvSpPr/>
          <p:nvPr/>
        </p:nvSpPr>
        <p:spPr>
          <a:xfrm rot="5400000">
            <a:off x="7308510" y="-603710"/>
            <a:ext cx="610401" cy="4000622"/>
          </a:xfrm>
          <a:prstGeom prst="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F7C5138-2B7C-499D-8273-B54109F3FF25}"/>
              </a:ext>
            </a:extLst>
          </p:cNvPr>
          <p:cNvSpPr/>
          <p:nvPr/>
        </p:nvSpPr>
        <p:spPr>
          <a:xfrm rot="5400000">
            <a:off x="6510054" y="1544952"/>
            <a:ext cx="724381" cy="2851441"/>
          </a:xfrm>
          <a:prstGeom prst="rect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27A002-401F-4BB9-8445-02C2CA46D1ED}"/>
              </a:ext>
            </a:extLst>
          </p:cNvPr>
          <p:cNvSpPr/>
          <p:nvPr/>
        </p:nvSpPr>
        <p:spPr>
          <a:xfrm rot="5400000">
            <a:off x="6011758" y="2858361"/>
            <a:ext cx="1720972" cy="2851441"/>
          </a:xfrm>
          <a:prstGeom prst="rect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81A9D3-E9B5-4069-B503-5E50E209AA32}"/>
              </a:ext>
            </a:extLst>
          </p:cNvPr>
          <p:cNvSpPr/>
          <p:nvPr/>
        </p:nvSpPr>
        <p:spPr>
          <a:xfrm rot="5400000">
            <a:off x="2305436" y="4112458"/>
            <a:ext cx="1516459" cy="299102"/>
          </a:xfrm>
          <a:prstGeom prst="rect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16C23B-451F-46B9-96CC-B7B0C0FD3548}"/>
              </a:ext>
            </a:extLst>
          </p:cNvPr>
          <p:cNvSpPr/>
          <p:nvPr/>
        </p:nvSpPr>
        <p:spPr>
          <a:xfrm>
            <a:off x="456782" y="5020238"/>
            <a:ext cx="2756436" cy="226880"/>
          </a:xfrm>
          <a:prstGeom prst="rect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447042"/>
      </p:ext>
    </p:extLst>
  </p:cSld>
  <p:clrMapOvr>
    <a:masterClrMapping/>
  </p:clrMapOvr>
</p:sld>
</file>

<file path=ppt/theme/theme1.xml><?xml version="1.0" encoding="utf-8"?>
<a:theme xmlns:a="http://schemas.openxmlformats.org/drawingml/2006/main" name="レトロスペクト">
  <a:themeElements>
    <a:clrScheme name="ユーザー定義 7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FFFFFF"/>
      </a:accent1>
      <a:accent2>
        <a:srgbClr val="44546A"/>
      </a:accent2>
      <a:accent3>
        <a:srgbClr val="FFD965"/>
      </a:accent3>
      <a:accent4>
        <a:srgbClr val="FFC000"/>
      </a:accent4>
      <a:accent5>
        <a:srgbClr val="9CC3E5"/>
      </a:accent5>
      <a:accent6>
        <a:srgbClr val="A8D08D"/>
      </a:accent6>
      <a:hlink>
        <a:srgbClr val="70AD47"/>
      </a:hlink>
      <a:folHlink>
        <a:srgbClr val="F4B183"/>
      </a:folHlink>
    </a:clrScheme>
    <a:fontScheme name="ユーザー定義 10">
      <a:majorFont>
        <a:latin typeface="Segoe UI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>
        <a:noFill/>
        <a:ln w="3175">
          <a:solidFill>
            <a:schemeClr val="tx1"/>
          </a:solidFill>
          <a:prstDash val="solid"/>
        </a:ln>
      </a:spPr>
      <a:bodyPr rtlCol="0" anchor="ctr"/>
      <a:lstStyle>
        <a:defPPr algn="ctr">
          <a:defRPr kumimoji="1" sz="10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 cmpd="dbl"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TM02900769[[fn=レトロスペクト]]</Template>
  <TotalTime>47770</TotalTime>
  <Words>403</Words>
  <Application>Microsoft Office PowerPoint</Application>
  <PresentationFormat>Widescreen</PresentationFormat>
  <Paragraphs>86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游ゴシック</vt:lpstr>
      <vt:lpstr>arial</vt:lpstr>
      <vt:lpstr>Calibri</vt:lpstr>
      <vt:lpstr>Segoe UI</vt:lpstr>
      <vt:lpstr>レトロスペクト</vt:lpstr>
      <vt:lpstr>Infrastructure IoT project meeting   Date : 06/06/24 Made for JATH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Installation Plan 09/06/24 ( Shutdown plant 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nozaki ryo</dc:creator>
  <cp:lastModifiedBy>BOY TOMAS</cp:lastModifiedBy>
  <cp:revision>433</cp:revision>
  <cp:lastPrinted>2024-06-08T21:40:42Z</cp:lastPrinted>
  <dcterms:created xsi:type="dcterms:W3CDTF">2018-07-06T03:47:07Z</dcterms:created>
  <dcterms:modified xsi:type="dcterms:W3CDTF">2024-06-10T01:32:42Z</dcterms:modified>
</cp:coreProperties>
</file>