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3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49448" y="2131822"/>
            <a:ext cx="3245103" cy="1426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C5C5C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252525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C5C5C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5C5C5C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9143999" cy="68923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202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61" y="601980"/>
            <a:ext cx="9144000" cy="38100"/>
          </a:xfrm>
          <a:custGeom>
            <a:avLst/>
            <a:gdLst/>
            <a:ahLst/>
            <a:cxnLst/>
            <a:rect l="l" t="t" r="r" b="b"/>
            <a:pathLst>
              <a:path w="9144000" h="38100">
                <a:moveTo>
                  <a:pt x="0" y="38100"/>
                </a:moveTo>
                <a:lnTo>
                  <a:pt x="9144000" y="38100"/>
                </a:lnTo>
                <a:lnTo>
                  <a:pt x="9144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72993" y="2456179"/>
            <a:ext cx="3398012" cy="939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5C5C5C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2094" y="2534869"/>
            <a:ext cx="8442325" cy="3502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52525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6967" y="6547832"/>
            <a:ext cx="2282825" cy="263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42298" y="6564765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" Type="http://schemas.openxmlformats.org/officeDocument/2006/relationships/image" Target="../media/image2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image" Target="../media/image1.pn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29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image" Target="../media/image62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31" Type="http://schemas.openxmlformats.org/officeDocument/2006/relationships/image" Target="../media/image65.png"/><Relationship Id="rId4" Type="http://schemas.openxmlformats.org/officeDocument/2006/relationships/image" Target="../media/image16.jp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Relationship Id="rId30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13" Type="http://schemas.openxmlformats.org/officeDocument/2006/relationships/image" Target="../media/image75.png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1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jp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g"/><Relationship Id="rId11" Type="http://schemas.openxmlformats.org/officeDocument/2006/relationships/image" Target="../media/image104.png"/><Relationship Id="rId5" Type="http://schemas.openxmlformats.org/officeDocument/2006/relationships/image" Target="../media/image99.png"/><Relationship Id="rId10" Type="http://schemas.openxmlformats.org/officeDocument/2006/relationships/image" Target="../media/image95.jp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09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g"/><Relationship Id="rId11" Type="http://schemas.openxmlformats.org/officeDocument/2006/relationships/image" Target="../media/image118.png"/><Relationship Id="rId5" Type="http://schemas.openxmlformats.org/officeDocument/2006/relationships/image" Target="../media/image113.png"/><Relationship Id="rId10" Type="http://schemas.openxmlformats.org/officeDocument/2006/relationships/image" Target="../media/image95.jp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1.png"/><Relationship Id="rId7" Type="http://schemas.openxmlformats.org/officeDocument/2006/relationships/image" Target="../media/image121.jp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g"/><Relationship Id="rId11" Type="http://schemas.openxmlformats.org/officeDocument/2006/relationships/image" Target="../media/image125.png"/><Relationship Id="rId5" Type="http://schemas.openxmlformats.org/officeDocument/2006/relationships/image" Target="../media/image113.png"/><Relationship Id="rId10" Type="http://schemas.openxmlformats.org/officeDocument/2006/relationships/image" Target="../media/image124.png"/><Relationship Id="rId4" Type="http://schemas.openxmlformats.org/officeDocument/2006/relationships/image" Target="../media/image112.png"/><Relationship Id="rId9" Type="http://schemas.openxmlformats.org/officeDocument/2006/relationships/image" Target="../media/image1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g"/><Relationship Id="rId5" Type="http://schemas.openxmlformats.org/officeDocument/2006/relationships/image" Target="../media/image127.png"/><Relationship Id="rId4" Type="http://schemas.openxmlformats.org/officeDocument/2006/relationships/image" Target="../media/image12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jpg"/><Relationship Id="rId18" Type="http://schemas.openxmlformats.org/officeDocument/2006/relationships/image" Target="../media/image145.png"/><Relationship Id="rId3" Type="http://schemas.openxmlformats.org/officeDocument/2006/relationships/image" Target="../media/image130.png"/><Relationship Id="rId21" Type="http://schemas.openxmlformats.org/officeDocument/2006/relationships/image" Target="../media/image147.jp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17" Type="http://schemas.openxmlformats.org/officeDocument/2006/relationships/image" Target="../media/image144.png"/><Relationship Id="rId2" Type="http://schemas.openxmlformats.org/officeDocument/2006/relationships/image" Target="../media/image129.jpg"/><Relationship Id="rId16" Type="http://schemas.openxmlformats.org/officeDocument/2006/relationships/image" Target="../media/image143.png"/><Relationship Id="rId20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g"/><Relationship Id="rId11" Type="http://schemas.openxmlformats.org/officeDocument/2006/relationships/image" Target="../media/image138.png"/><Relationship Id="rId24" Type="http://schemas.openxmlformats.org/officeDocument/2006/relationships/image" Target="../media/image150.png"/><Relationship Id="rId5" Type="http://schemas.openxmlformats.org/officeDocument/2006/relationships/image" Target="../media/image132.png"/><Relationship Id="rId15" Type="http://schemas.openxmlformats.org/officeDocument/2006/relationships/image" Target="../media/image142.png"/><Relationship Id="rId23" Type="http://schemas.openxmlformats.org/officeDocument/2006/relationships/image" Target="../media/image149.png"/><Relationship Id="rId10" Type="http://schemas.openxmlformats.org/officeDocument/2006/relationships/image" Target="../media/image137.png"/><Relationship Id="rId19" Type="http://schemas.openxmlformats.org/officeDocument/2006/relationships/image" Target="../media/image146.jpg"/><Relationship Id="rId4" Type="http://schemas.openxmlformats.org/officeDocument/2006/relationships/image" Target="../media/image131.png"/><Relationship Id="rId9" Type="http://schemas.openxmlformats.org/officeDocument/2006/relationships/image" Target="../media/image136.jpg"/><Relationship Id="rId14" Type="http://schemas.openxmlformats.org/officeDocument/2006/relationships/image" Target="../media/image141.png"/><Relationship Id="rId22" Type="http://schemas.openxmlformats.org/officeDocument/2006/relationships/image" Target="../media/image1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png"/><Relationship Id="rId18" Type="http://schemas.openxmlformats.org/officeDocument/2006/relationships/image" Target="../media/image167.png"/><Relationship Id="rId3" Type="http://schemas.openxmlformats.org/officeDocument/2006/relationships/image" Target="../media/image152.png"/><Relationship Id="rId7" Type="http://schemas.openxmlformats.org/officeDocument/2006/relationships/image" Target="../media/image156.jpg"/><Relationship Id="rId12" Type="http://schemas.openxmlformats.org/officeDocument/2006/relationships/image" Target="../media/image161.png"/><Relationship Id="rId17" Type="http://schemas.openxmlformats.org/officeDocument/2006/relationships/image" Target="../media/image166.png"/><Relationship Id="rId2" Type="http://schemas.openxmlformats.org/officeDocument/2006/relationships/image" Target="../media/image151.jpg"/><Relationship Id="rId16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g"/><Relationship Id="rId11" Type="http://schemas.openxmlformats.org/officeDocument/2006/relationships/image" Target="../media/image160.png"/><Relationship Id="rId5" Type="http://schemas.openxmlformats.org/officeDocument/2006/relationships/image" Target="../media/image154.png"/><Relationship Id="rId15" Type="http://schemas.openxmlformats.org/officeDocument/2006/relationships/image" Target="../media/image164.png"/><Relationship Id="rId10" Type="http://schemas.openxmlformats.org/officeDocument/2006/relationships/image" Target="../media/image159.png"/><Relationship Id="rId19" Type="http://schemas.openxmlformats.org/officeDocument/2006/relationships/image" Target="../media/image168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Relationship Id="rId14" Type="http://schemas.openxmlformats.org/officeDocument/2006/relationships/image" Target="../media/image1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17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g"/><Relationship Id="rId2" Type="http://schemas.openxmlformats.org/officeDocument/2006/relationships/image" Target="../media/image17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8.png"/><Relationship Id="rId3" Type="http://schemas.openxmlformats.org/officeDocument/2006/relationships/image" Target="../media/image180.jpg"/><Relationship Id="rId7" Type="http://schemas.openxmlformats.org/officeDocument/2006/relationships/image" Target="../media/image182.png"/><Relationship Id="rId12" Type="http://schemas.openxmlformats.org/officeDocument/2006/relationships/image" Target="../media/image187.png"/><Relationship Id="rId2" Type="http://schemas.openxmlformats.org/officeDocument/2006/relationships/image" Target="../media/image17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jpg"/><Relationship Id="rId11" Type="http://schemas.openxmlformats.org/officeDocument/2006/relationships/image" Target="../media/image186.png"/><Relationship Id="rId5" Type="http://schemas.openxmlformats.org/officeDocument/2006/relationships/image" Target="../media/image2.png"/><Relationship Id="rId15" Type="http://schemas.openxmlformats.org/officeDocument/2006/relationships/image" Target="../media/image190.png"/><Relationship Id="rId10" Type="http://schemas.openxmlformats.org/officeDocument/2006/relationships/image" Target="../media/image185.jpg"/><Relationship Id="rId4" Type="http://schemas.openxmlformats.org/officeDocument/2006/relationships/image" Target="../media/image1.png"/><Relationship Id="rId9" Type="http://schemas.openxmlformats.org/officeDocument/2006/relationships/image" Target="../media/image184.png"/><Relationship Id="rId14" Type="http://schemas.openxmlformats.org/officeDocument/2006/relationships/image" Target="../media/image18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13" Type="http://schemas.openxmlformats.org/officeDocument/2006/relationships/image" Target="../media/image202.png"/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12" Type="http://schemas.openxmlformats.org/officeDocument/2006/relationships/image" Target="../media/image201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5.png"/><Relationship Id="rId11" Type="http://schemas.openxmlformats.org/officeDocument/2006/relationships/image" Target="../media/image200.png"/><Relationship Id="rId5" Type="http://schemas.openxmlformats.org/officeDocument/2006/relationships/image" Target="../media/image194.png"/><Relationship Id="rId15" Type="http://schemas.openxmlformats.org/officeDocument/2006/relationships/image" Target="../media/image204.png"/><Relationship Id="rId10" Type="http://schemas.openxmlformats.org/officeDocument/2006/relationships/image" Target="../media/image199.png"/><Relationship Id="rId4" Type="http://schemas.openxmlformats.org/officeDocument/2006/relationships/image" Target="../media/image193.jpg"/><Relationship Id="rId9" Type="http://schemas.openxmlformats.org/officeDocument/2006/relationships/image" Target="../media/image198.png"/><Relationship Id="rId14" Type="http://schemas.openxmlformats.org/officeDocument/2006/relationships/image" Target="../media/image20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jpg"/><Relationship Id="rId13" Type="http://schemas.openxmlformats.org/officeDocument/2006/relationships/image" Target="../media/image214.png"/><Relationship Id="rId18" Type="http://schemas.openxmlformats.org/officeDocument/2006/relationships/image" Target="../media/image219.png"/><Relationship Id="rId26" Type="http://schemas.openxmlformats.org/officeDocument/2006/relationships/image" Target="../media/image227.png"/><Relationship Id="rId3" Type="http://schemas.openxmlformats.org/officeDocument/2006/relationships/image" Target="../media/image205.png"/><Relationship Id="rId21" Type="http://schemas.openxmlformats.org/officeDocument/2006/relationships/image" Target="../media/image222.png"/><Relationship Id="rId7" Type="http://schemas.openxmlformats.org/officeDocument/2006/relationships/image" Target="../media/image193.jpg"/><Relationship Id="rId12" Type="http://schemas.openxmlformats.org/officeDocument/2006/relationships/image" Target="../media/image213.png"/><Relationship Id="rId17" Type="http://schemas.openxmlformats.org/officeDocument/2006/relationships/image" Target="../media/image218.png"/><Relationship Id="rId25" Type="http://schemas.openxmlformats.org/officeDocument/2006/relationships/image" Target="../media/image226.png"/><Relationship Id="rId2" Type="http://schemas.openxmlformats.org/officeDocument/2006/relationships/image" Target="../media/image203.png"/><Relationship Id="rId16" Type="http://schemas.openxmlformats.org/officeDocument/2006/relationships/image" Target="../media/image217.png"/><Relationship Id="rId20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11" Type="http://schemas.openxmlformats.org/officeDocument/2006/relationships/image" Target="../media/image212.png"/><Relationship Id="rId24" Type="http://schemas.openxmlformats.org/officeDocument/2006/relationships/image" Target="../media/image225.png"/><Relationship Id="rId5" Type="http://schemas.openxmlformats.org/officeDocument/2006/relationships/image" Target="../media/image207.png"/><Relationship Id="rId15" Type="http://schemas.openxmlformats.org/officeDocument/2006/relationships/image" Target="../media/image216.png"/><Relationship Id="rId23" Type="http://schemas.openxmlformats.org/officeDocument/2006/relationships/image" Target="../media/image224.png"/><Relationship Id="rId28" Type="http://schemas.openxmlformats.org/officeDocument/2006/relationships/image" Target="../media/image229.png"/><Relationship Id="rId10" Type="http://schemas.openxmlformats.org/officeDocument/2006/relationships/image" Target="../media/image211.png"/><Relationship Id="rId19" Type="http://schemas.openxmlformats.org/officeDocument/2006/relationships/image" Target="../media/image220.png"/><Relationship Id="rId4" Type="http://schemas.openxmlformats.org/officeDocument/2006/relationships/image" Target="../media/image206.png"/><Relationship Id="rId9" Type="http://schemas.openxmlformats.org/officeDocument/2006/relationships/image" Target="../media/image210.jpg"/><Relationship Id="rId14" Type="http://schemas.openxmlformats.org/officeDocument/2006/relationships/image" Target="../media/image215.png"/><Relationship Id="rId22" Type="http://schemas.openxmlformats.org/officeDocument/2006/relationships/image" Target="../media/image223.png"/><Relationship Id="rId27" Type="http://schemas.openxmlformats.org/officeDocument/2006/relationships/image" Target="../media/image2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7" Type="http://schemas.openxmlformats.org/officeDocument/2006/relationships/image" Target="../media/image235.png"/><Relationship Id="rId2" Type="http://schemas.openxmlformats.org/officeDocument/2006/relationships/image" Target="../media/image2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4.png"/><Relationship Id="rId5" Type="http://schemas.openxmlformats.org/officeDocument/2006/relationships/image" Target="../media/image233.png"/><Relationship Id="rId4" Type="http://schemas.openxmlformats.org/officeDocument/2006/relationships/image" Target="../media/image23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13" Type="http://schemas.openxmlformats.org/officeDocument/2006/relationships/image" Target="../media/image243.png"/><Relationship Id="rId3" Type="http://schemas.openxmlformats.org/officeDocument/2006/relationships/image" Target="../media/image231.png"/><Relationship Id="rId7" Type="http://schemas.openxmlformats.org/officeDocument/2006/relationships/image" Target="../media/image191.png"/><Relationship Id="rId12" Type="http://schemas.openxmlformats.org/officeDocument/2006/relationships/image" Target="../media/image242.png"/><Relationship Id="rId2" Type="http://schemas.openxmlformats.org/officeDocument/2006/relationships/image" Target="../media/image2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7.png"/><Relationship Id="rId11" Type="http://schemas.openxmlformats.org/officeDocument/2006/relationships/image" Target="../media/image241.png"/><Relationship Id="rId5" Type="http://schemas.openxmlformats.org/officeDocument/2006/relationships/image" Target="../media/image236.png"/><Relationship Id="rId10" Type="http://schemas.openxmlformats.org/officeDocument/2006/relationships/image" Target="../media/image240.png"/><Relationship Id="rId4" Type="http://schemas.openxmlformats.org/officeDocument/2006/relationships/image" Target="../media/image234.png"/><Relationship Id="rId9" Type="http://schemas.openxmlformats.org/officeDocument/2006/relationships/image" Target="../media/image23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image" Target="../media/image245.png"/><Relationship Id="rId7" Type="http://schemas.openxmlformats.org/officeDocument/2006/relationships/image" Target="../media/image249.png"/><Relationship Id="rId2" Type="http://schemas.openxmlformats.org/officeDocument/2006/relationships/image" Target="../media/image2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8.jpg"/><Relationship Id="rId5" Type="http://schemas.openxmlformats.org/officeDocument/2006/relationships/image" Target="../media/image247.png"/><Relationship Id="rId10" Type="http://schemas.openxmlformats.org/officeDocument/2006/relationships/image" Target="../media/image252.png"/><Relationship Id="rId4" Type="http://schemas.openxmlformats.org/officeDocument/2006/relationships/image" Target="../media/image246.png"/><Relationship Id="rId9" Type="http://schemas.openxmlformats.org/officeDocument/2006/relationships/image" Target="../media/image25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3" Type="http://schemas.openxmlformats.org/officeDocument/2006/relationships/image" Target="../media/image254.png"/><Relationship Id="rId7" Type="http://schemas.openxmlformats.org/officeDocument/2006/relationships/image" Target="../media/image258.png"/><Relationship Id="rId2" Type="http://schemas.openxmlformats.org/officeDocument/2006/relationships/image" Target="../media/image2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7.png"/><Relationship Id="rId5" Type="http://schemas.openxmlformats.org/officeDocument/2006/relationships/image" Target="../media/image256.png"/><Relationship Id="rId4" Type="http://schemas.openxmlformats.org/officeDocument/2006/relationships/image" Target="../media/image25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jpg"/><Relationship Id="rId13" Type="http://schemas.openxmlformats.org/officeDocument/2006/relationships/image" Target="../media/image269.png"/><Relationship Id="rId3" Type="http://schemas.openxmlformats.org/officeDocument/2006/relationships/image" Target="../media/image261.png"/><Relationship Id="rId7" Type="http://schemas.openxmlformats.org/officeDocument/2006/relationships/image" Target="../media/image263.jpg"/><Relationship Id="rId12" Type="http://schemas.openxmlformats.org/officeDocument/2006/relationships/image" Target="../media/image268.jp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67.jpg"/><Relationship Id="rId5" Type="http://schemas.openxmlformats.org/officeDocument/2006/relationships/image" Target="../media/image1.png"/><Relationship Id="rId10" Type="http://schemas.openxmlformats.org/officeDocument/2006/relationships/image" Target="../media/image266.png"/><Relationship Id="rId4" Type="http://schemas.openxmlformats.org/officeDocument/2006/relationships/image" Target="../media/image262.jpg"/><Relationship Id="rId9" Type="http://schemas.openxmlformats.org/officeDocument/2006/relationships/image" Target="../media/image265.png"/><Relationship Id="rId14" Type="http://schemas.openxmlformats.org/officeDocument/2006/relationships/image" Target="../media/image27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jpg"/><Relationship Id="rId13" Type="http://schemas.openxmlformats.org/officeDocument/2006/relationships/image" Target="../media/image276.png"/><Relationship Id="rId3" Type="http://schemas.openxmlformats.org/officeDocument/2006/relationships/image" Target="../media/image272.png"/><Relationship Id="rId7" Type="http://schemas.openxmlformats.org/officeDocument/2006/relationships/image" Target="../media/image273.jpg"/><Relationship Id="rId12" Type="http://schemas.openxmlformats.org/officeDocument/2006/relationships/image" Target="../media/image264.jp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67.jpg"/><Relationship Id="rId5" Type="http://schemas.openxmlformats.org/officeDocument/2006/relationships/image" Target="../media/image1.png"/><Relationship Id="rId15" Type="http://schemas.openxmlformats.org/officeDocument/2006/relationships/image" Target="../media/image278.png"/><Relationship Id="rId10" Type="http://schemas.openxmlformats.org/officeDocument/2006/relationships/image" Target="../media/image275.png"/><Relationship Id="rId4" Type="http://schemas.openxmlformats.org/officeDocument/2006/relationships/image" Target="../media/image262.jpg"/><Relationship Id="rId9" Type="http://schemas.openxmlformats.org/officeDocument/2006/relationships/image" Target="../media/image265.png"/><Relationship Id="rId14" Type="http://schemas.openxmlformats.org/officeDocument/2006/relationships/image" Target="../media/image27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png"/><Relationship Id="rId13" Type="http://schemas.openxmlformats.org/officeDocument/2006/relationships/image" Target="../media/image287.png"/><Relationship Id="rId3" Type="http://schemas.openxmlformats.org/officeDocument/2006/relationships/image" Target="../media/image280.png"/><Relationship Id="rId7" Type="http://schemas.openxmlformats.org/officeDocument/2006/relationships/image" Target="../media/image267.jpg"/><Relationship Id="rId12" Type="http://schemas.openxmlformats.org/officeDocument/2006/relationships/image" Target="../media/image286.png"/><Relationship Id="rId17" Type="http://schemas.openxmlformats.org/officeDocument/2006/relationships/image" Target="../media/image291.png"/><Relationship Id="rId2" Type="http://schemas.openxmlformats.org/officeDocument/2006/relationships/image" Target="../media/image279.png"/><Relationship Id="rId16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png"/><Relationship Id="rId11" Type="http://schemas.openxmlformats.org/officeDocument/2006/relationships/image" Target="../media/image285.png"/><Relationship Id="rId5" Type="http://schemas.openxmlformats.org/officeDocument/2006/relationships/image" Target="../media/image265.png"/><Relationship Id="rId15" Type="http://schemas.openxmlformats.org/officeDocument/2006/relationships/image" Target="../media/image289.png"/><Relationship Id="rId10" Type="http://schemas.openxmlformats.org/officeDocument/2006/relationships/image" Target="../media/image284.png"/><Relationship Id="rId4" Type="http://schemas.openxmlformats.org/officeDocument/2006/relationships/image" Target="../media/image262.jpg"/><Relationship Id="rId9" Type="http://schemas.openxmlformats.org/officeDocument/2006/relationships/image" Target="../media/image283.png"/><Relationship Id="rId14" Type="http://schemas.openxmlformats.org/officeDocument/2006/relationships/image" Target="../media/image28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13" Type="http://schemas.openxmlformats.org/officeDocument/2006/relationships/image" Target="../media/image303.png"/><Relationship Id="rId18" Type="http://schemas.openxmlformats.org/officeDocument/2006/relationships/image" Target="../media/image308.png"/><Relationship Id="rId3" Type="http://schemas.openxmlformats.org/officeDocument/2006/relationships/image" Target="../media/image293.jpg"/><Relationship Id="rId21" Type="http://schemas.openxmlformats.org/officeDocument/2006/relationships/image" Target="../media/image311.png"/><Relationship Id="rId7" Type="http://schemas.openxmlformats.org/officeDocument/2006/relationships/image" Target="../media/image297.png"/><Relationship Id="rId12" Type="http://schemas.openxmlformats.org/officeDocument/2006/relationships/image" Target="../media/image302.png"/><Relationship Id="rId17" Type="http://schemas.openxmlformats.org/officeDocument/2006/relationships/image" Target="../media/image307.png"/><Relationship Id="rId2" Type="http://schemas.openxmlformats.org/officeDocument/2006/relationships/image" Target="../media/image292.png"/><Relationship Id="rId16" Type="http://schemas.openxmlformats.org/officeDocument/2006/relationships/image" Target="../media/image306.png"/><Relationship Id="rId20" Type="http://schemas.openxmlformats.org/officeDocument/2006/relationships/image" Target="../media/image3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11" Type="http://schemas.openxmlformats.org/officeDocument/2006/relationships/image" Target="../media/image301.png"/><Relationship Id="rId24" Type="http://schemas.openxmlformats.org/officeDocument/2006/relationships/image" Target="../media/image314.png"/><Relationship Id="rId5" Type="http://schemas.openxmlformats.org/officeDocument/2006/relationships/image" Target="../media/image295.png"/><Relationship Id="rId15" Type="http://schemas.openxmlformats.org/officeDocument/2006/relationships/image" Target="../media/image305.png"/><Relationship Id="rId23" Type="http://schemas.openxmlformats.org/officeDocument/2006/relationships/image" Target="../media/image313.png"/><Relationship Id="rId10" Type="http://schemas.openxmlformats.org/officeDocument/2006/relationships/image" Target="../media/image300.png"/><Relationship Id="rId19" Type="http://schemas.openxmlformats.org/officeDocument/2006/relationships/image" Target="../media/image309.jpg"/><Relationship Id="rId4" Type="http://schemas.openxmlformats.org/officeDocument/2006/relationships/image" Target="../media/image294.jpg"/><Relationship Id="rId9" Type="http://schemas.openxmlformats.org/officeDocument/2006/relationships/image" Target="../media/image299.png"/><Relationship Id="rId14" Type="http://schemas.openxmlformats.org/officeDocument/2006/relationships/image" Target="../media/image304.png"/><Relationship Id="rId22" Type="http://schemas.openxmlformats.org/officeDocument/2006/relationships/image" Target="../media/image3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.png"/><Relationship Id="rId17" Type="http://schemas.openxmlformats.org/officeDocument/2006/relationships/image" Target="../media/image23.png"/><Relationship Id="rId2" Type="http://schemas.openxmlformats.org/officeDocument/2006/relationships/image" Target="../media/image10.jp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jp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82973" y="3729938"/>
            <a:ext cx="11760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00" dirty="0">
                <a:solidFill>
                  <a:srgbClr val="717171"/>
                </a:solidFill>
                <a:latin typeface="SimSun"/>
                <a:cs typeface="SimSun"/>
              </a:rPr>
              <a:t>2023.03.02</a:t>
            </a:r>
            <a:endParaRPr sz="160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339339" y="3692652"/>
            <a:ext cx="4464685" cy="0"/>
          </a:xfrm>
          <a:custGeom>
            <a:avLst/>
            <a:gdLst/>
            <a:ahLst/>
            <a:cxnLst/>
            <a:rect l="l" t="t" r="r" b="b"/>
            <a:pathLst>
              <a:path w="4464684">
                <a:moveTo>
                  <a:pt x="0" y="0"/>
                </a:moveTo>
                <a:lnTo>
                  <a:pt x="4464558" y="0"/>
                </a:lnTo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949701" y="2131822"/>
            <a:ext cx="3244850" cy="14356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360"/>
              </a:lnSpc>
              <a:spcBef>
                <a:spcPts val="95"/>
              </a:spcBef>
            </a:pPr>
            <a:r>
              <a:rPr sz="2800" spc="360" dirty="0">
                <a:solidFill>
                  <a:srgbClr val="5C5C5C"/>
                </a:solidFill>
                <a:latin typeface="SimSun"/>
                <a:cs typeface="SimSun"/>
              </a:rPr>
              <a:t>ConMa</a:t>
            </a:r>
            <a:r>
              <a:rPr sz="2800" spc="365" dirty="0">
                <a:solidFill>
                  <a:srgbClr val="5C5C5C"/>
                </a:solidFill>
                <a:latin typeface="SimSun"/>
                <a:cs typeface="SimSun"/>
              </a:rPr>
              <a:t>s</a:t>
            </a:r>
            <a:r>
              <a:rPr sz="2800" spc="-425" dirty="0">
                <a:solidFill>
                  <a:srgbClr val="5C5C5C"/>
                </a:solidFill>
                <a:latin typeface="SimSun"/>
                <a:cs typeface="SimSun"/>
              </a:rPr>
              <a:t> </a:t>
            </a:r>
            <a:r>
              <a:rPr sz="2800" spc="-695" dirty="0">
                <a:solidFill>
                  <a:srgbClr val="5C5C5C"/>
                </a:solidFill>
                <a:latin typeface="SimSun"/>
                <a:cs typeface="SimSun"/>
              </a:rPr>
              <a:t>i</a:t>
            </a:r>
            <a:r>
              <a:rPr sz="2800" spc="-180" dirty="0">
                <a:solidFill>
                  <a:srgbClr val="5C5C5C"/>
                </a:solidFill>
                <a:latin typeface="SimSun"/>
                <a:cs typeface="SimSun"/>
              </a:rPr>
              <a:t>-</a:t>
            </a:r>
            <a:r>
              <a:rPr sz="2800" spc="455" dirty="0">
                <a:solidFill>
                  <a:srgbClr val="5C5C5C"/>
                </a:solidFill>
                <a:latin typeface="SimSun"/>
                <a:cs typeface="SimSun"/>
              </a:rPr>
              <a:t>R</a:t>
            </a:r>
            <a:r>
              <a:rPr sz="2800" spc="125" dirty="0">
                <a:solidFill>
                  <a:srgbClr val="5C5C5C"/>
                </a:solidFill>
                <a:latin typeface="SimSun"/>
                <a:cs typeface="SimSun"/>
              </a:rPr>
              <a:t>epo</a:t>
            </a:r>
            <a:r>
              <a:rPr sz="2800" spc="150" dirty="0">
                <a:solidFill>
                  <a:srgbClr val="5C5C5C"/>
                </a:solidFill>
                <a:latin typeface="SimSun"/>
                <a:cs typeface="SimSun"/>
              </a:rPr>
              <a:t>r</a:t>
            </a:r>
            <a:r>
              <a:rPr sz="2800" spc="-65" dirty="0">
                <a:solidFill>
                  <a:srgbClr val="5C5C5C"/>
                </a:solidFill>
                <a:latin typeface="SimSun"/>
                <a:cs typeface="SimSun"/>
              </a:rPr>
              <a:t>t</a:t>
            </a:r>
            <a:r>
              <a:rPr sz="2800" spc="-75" dirty="0">
                <a:solidFill>
                  <a:srgbClr val="5C5C5C"/>
                </a:solidFill>
                <a:latin typeface="SimSun"/>
                <a:cs typeface="SimSun"/>
              </a:rPr>
              <a:t>e</a:t>
            </a:r>
            <a:r>
              <a:rPr sz="2800" spc="-245" dirty="0">
                <a:solidFill>
                  <a:srgbClr val="5C5C5C"/>
                </a:solidFill>
                <a:latin typeface="SimSun"/>
                <a:cs typeface="SimSun"/>
              </a:rPr>
              <a:t>r</a:t>
            </a:r>
            <a:endParaRPr sz="2800" dirty="0">
              <a:latin typeface="SimSun"/>
              <a:cs typeface="SimSun"/>
            </a:endParaRPr>
          </a:p>
          <a:p>
            <a:pPr marL="530860" marR="522605" algn="ctr">
              <a:lnSpc>
                <a:spcPts val="384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5C5C5C"/>
                </a:solidFill>
                <a:latin typeface="Microsoft YaHei UI"/>
                <a:cs typeface="Microsoft YaHei UI"/>
              </a:rPr>
              <a:t>คู่มือฟังก์ชั่นการติดหมุด</a:t>
            </a:r>
            <a:endParaRPr sz="32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67698" y="6575856"/>
            <a:ext cx="1778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10</a:t>
            </a:r>
            <a:endParaRPr sz="1100">
              <a:latin typeface="Segoe UI"/>
              <a:cs typeface="Segoe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-3175" y="0"/>
            <a:ext cx="9150350" cy="6495415"/>
            <a:chOff x="-3175" y="0"/>
            <a:chExt cx="9150350" cy="6495415"/>
          </a:xfrm>
        </p:grpSpPr>
        <p:sp>
          <p:nvSpPr>
            <p:cNvPr id="6" name="object 6"/>
            <p:cNvSpPr/>
            <p:nvPr/>
          </p:nvSpPr>
          <p:spPr>
            <a:xfrm>
              <a:off x="0" y="6492240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2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7046" y="27558"/>
            <a:ext cx="594207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ติดภาพหน้าจอป้อนข้อมูลติดหมุด</a:t>
            </a:r>
            <a:endParaRPr sz="3200" dirty="0">
              <a:latin typeface="Microsoft YaHei"/>
              <a:cs typeface="Microsoft Ya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33855" y="475476"/>
            <a:ext cx="6876288" cy="5590044"/>
            <a:chOff x="1133855" y="475476"/>
            <a:chExt cx="6876288" cy="5590044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3855" y="908304"/>
              <a:ext cx="6876288" cy="51572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97908" y="1295400"/>
              <a:ext cx="3400043" cy="267919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16017" y="1413509"/>
              <a:ext cx="3168650" cy="2447925"/>
            </a:xfrm>
            <a:custGeom>
              <a:avLst/>
              <a:gdLst/>
              <a:ahLst/>
              <a:cxnLst/>
              <a:rect l="l" t="t" r="r" b="b"/>
              <a:pathLst>
                <a:path w="3168650" h="2447925">
                  <a:moveTo>
                    <a:pt x="0" y="2447544"/>
                  </a:moveTo>
                  <a:lnTo>
                    <a:pt x="3168395" y="2447544"/>
                  </a:lnTo>
                  <a:lnTo>
                    <a:pt x="3168395" y="0"/>
                  </a:lnTo>
                  <a:lnTo>
                    <a:pt x="0" y="0"/>
                  </a:lnTo>
                  <a:lnTo>
                    <a:pt x="0" y="244754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20155" y="475476"/>
              <a:ext cx="1458468" cy="9723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67400" y="566294"/>
              <a:ext cx="1368552" cy="88150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867400" y="565785"/>
              <a:ext cx="1369060" cy="882015"/>
            </a:xfrm>
            <a:custGeom>
              <a:avLst/>
              <a:gdLst/>
              <a:ahLst/>
              <a:cxnLst/>
              <a:rect l="l" t="t" r="r" b="b"/>
              <a:pathLst>
                <a:path w="1369059" h="882015">
                  <a:moveTo>
                    <a:pt x="0" y="76707"/>
                  </a:moveTo>
                  <a:lnTo>
                    <a:pt x="6020" y="46827"/>
                  </a:lnTo>
                  <a:lnTo>
                    <a:pt x="22447" y="22447"/>
                  </a:lnTo>
                  <a:lnTo>
                    <a:pt x="46827" y="6020"/>
                  </a:lnTo>
                  <a:lnTo>
                    <a:pt x="76708" y="0"/>
                  </a:lnTo>
                  <a:lnTo>
                    <a:pt x="798322" y="0"/>
                  </a:lnTo>
                  <a:lnTo>
                    <a:pt x="1140459" y="0"/>
                  </a:lnTo>
                  <a:lnTo>
                    <a:pt x="1291844" y="0"/>
                  </a:lnTo>
                  <a:lnTo>
                    <a:pt x="1321724" y="6020"/>
                  </a:lnTo>
                  <a:lnTo>
                    <a:pt x="1346104" y="22447"/>
                  </a:lnTo>
                  <a:lnTo>
                    <a:pt x="1362531" y="46827"/>
                  </a:lnTo>
                  <a:lnTo>
                    <a:pt x="1368552" y="76707"/>
                  </a:lnTo>
                  <a:lnTo>
                    <a:pt x="1368552" y="268477"/>
                  </a:lnTo>
                  <a:lnTo>
                    <a:pt x="1368552" y="383539"/>
                  </a:lnTo>
                  <a:lnTo>
                    <a:pt x="1362531" y="413420"/>
                  </a:lnTo>
                  <a:lnTo>
                    <a:pt x="1346104" y="437800"/>
                  </a:lnTo>
                  <a:lnTo>
                    <a:pt x="1321724" y="454227"/>
                  </a:lnTo>
                  <a:lnTo>
                    <a:pt x="1291844" y="460247"/>
                  </a:lnTo>
                  <a:lnTo>
                    <a:pt x="1140459" y="460247"/>
                  </a:lnTo>
                  <a:lnTo>
                    <a:pt x="737361" y="881506"/>
                  </a:lnTo>
                  <a:lnTo>
                    <a:pt x="798322" y="460247"/>
                  </a:lnTo>
                  <a:lnTo>
                    <a:pt x="76708" y="460247"/>
                  </a:lnTo>
                  <a:lnTo>
                    <a:pt x="46827" y="454227"/>
                  </a:lnTo>
                  <a:lnTo>
                    <a:pt x="22447" y="437800"/>
                  </a:lnTo>
                  <a:lnTo>
                    <a:pt x="6020" y="413420"/>
                  </a:lnTo>
                  <a:lnTo>
                    <a:pt x="0" y="383539"/>
                  </a:lnTo>
                  <a:lnTo>
                    <a:pt x="0" y="268477"/>
                  </a:lnTo>
                  <a:lnTo>
                    <a:pt x="0" y="7670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198362" y="618757"/>
            <a:ext cx="867155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latin typeface="Microsoft YaHei UI"/>
                <a:cs typeface="Microsoft YaHei UI"/>
              </a:rPr>
              <a:t>หมายเลข</a:t>
            </a:r>
            <a:br>
              <a:rPr lang="th-TH" sz="1100" b="1" dirty="0">
                <a:latin typeface="Microsoft YaHei UI"/>
                <a:cs typeface="Microsoft YaHei UI"/>
              </a:rPr>
            </a:br>
            <a:r>
              <a:rPr lang="th-TH" sz="1100" b="1" dirty="0">
                <a:latin typeface="Microsoft YaHei UI"/>
                <a:cs typeface="Microsoft YaHei UI"/>
              </a:rPr>
              <a:t>การติดหมุด</a:t>
            </a:r>
            <a:endParaRPr sz="1100" b="1" dirty="0">
              <a:latin typeface="Microsoft YaHei UI"/>
              <a:cs typeface="Microsoft YaHei U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092195" y="845819"/>
            <a:ext cx="1763395" cy="873760"/>
            <a:chOff x="3092195" y="845819"/>
            <a:chExt cx="1763395" cy="873760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92195" y="845819"/>
              <a:ext cx="1763268" cy="87325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39439" y="873251"/>
              <a:ext cx="1673860" cy="78371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139439" y="873251"/>
              <a:ext cx="1673860" cy="784225"/>
            </a:xfrm>
            <a:custGeom>
              <a:avLst/>
              <a:gdLst/>
              <a:ahLst/>
              <a:cxnLst/>
              <a:rect l="l" t="t" r="r" b="b"/>
              <a:pathLst>
                <a:path w="1673860" h="784225">
                  <a:moveTo>
                    <a:pt x="0" y="76453"/>
                  </a:moveTo>
                  <a:lnTo>
                    <a:pt x="6016" y="46720"/>
                  </a:lnTo>
                  <a:lnTo>
                    <a:pt x="22415" y="22415"/>
                  </a:lnTo>
                  <a:lnTo>
                    <a:pt x="46720" y="6016"/>
                  </a:lnTo>
                  <a:lnTo>
                    <a:pt x="76454" y="0"/>
                  </a:lnTo>
                  <a:lnTo>
                    <a:pt x="797433" y="0"/>
                  </a:lnTo>
                  <a:lnTo>
                    <a:pt x="1139189" y="0"/>
                  </a:lnTo>
                  <a:lnTo>
                    <a:pt x="1290574" y="0"/>
                  </a:lnTo>
                  <a:lnTo>
                    <a:pt x="1320307" y="6016"/>
                  </a:lnTo>
                  <a:lnTo>
                    <a:pt x="1344612" y="22415"/>
                  </a:lnTo>
                  <a:lnTo>
                    <a:pt x="1361011" y="46720"/>
                  </a:lnTo>
                  <a:lnTo>
                    <a:pt x="1367027" y="76453"/>
                  </a:lnTo>
                  <a:lnTo>
                    <a:pt x="1367027" y="267588"/>
                  </a:lnTo>
                  <a:lnTo>
                    <a:pt x="1367027" y="382270"/>
                  </a:lnTo>
                  <a:lnTo>
                    <a:pt x="1361011" y="412003"/>
                  </a:lnTo>
                  <a:lnTo>
                    <a:pt x="1344612" y="436308"/>
                  </a:lnTo>
                  <a:lnTo>
                    <a:pt x="1320307" y="452707"/>
                  </a:lnTo>
                  <a:lnTo>
                    <a:pt x="1290574" y="458724"/>
                  </a:lnTo>
                  <a:lnTo>
                    <a:pt x="1139189" y="458724"/>
                  </a:lnTo>
                  <a:lnTo>
                    <a:pt x="1673860" y="783717"/>
                  </a:lnTo>
                  <a:lnTo>
                    <a:pt x="797433" y="458724"/>
                  </a:lnTo>
                  <a:lnTo>
                    <a:pt x="76454" y="458724"/>
                  </a:lnTo>
                  <a:lnTo>
                    <a:pt x="46720" y="452707"/>
                  </a:lnTo>
                  <a:lnTo>
                    <a:pt x="22415" y="436308"/>
                  </a:lnTo>
                  <a:lnTo>
                    <a:pt x="6016" y="412003"/>
                  </a:lnTo>
                  <a:lnTo>
                    <a:pt x="0" y="382270"/>
                  </a:lnTo>
                  <a:lnTo>
                    <a:pt x="0" y="267588"/>
                  </a:lnTo>
                  <a:lnTo>
                    <a:pt x="0" y="7645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452876" y="1005662"/>
            <a:ext cx="926083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673340" y="3832847"/>
            <a:ext cx="1347470" cy="870585"/>
            <a:chOff x="7673340" y="3832847"/>
            <a:chExt cx="1347470" cy="87058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73340" y="3832847"/>
              <a:ext cx="1347216" cy="87021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116824" y="3858742"/>
              <a:ext cx="809244" cy="54104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20965" y="3860292"/>
              <a:ext cx="1256918" cy="780541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720965" y="3860292"/>
              <a:ext cx="1257300" cy="781050"/>
            </a:xfrm>
            <a:custGeom>
              <a:avLst/>
              <a:gdLst/>
              <a:ahLst/>
              <a:cxnLst/>
              <a:rect l="l" t="t" r="r" b="b"/>
              <a:pathLst>
                <a:path w="1257300" h="781050">
                  <a:moveTo>
                    <a:pt x="350138" y="76707"/>
                  </a:moveTo>
                  <a:lnTo>
                    <a:pt x="356159" y="46827"/>
                  </a:lnTo>
                  <a:lnTo>
                    <a:pt x="372586" y="22447"/>
                  </a:lnTo>
                  <a:lnTo>
                    <a:pt x="396966" y="6020"/>
                  </a:lnTo>
                  <a:lnTo>
                    <a:pt x="426846" y="0"/>
                  </a:lnTo>
                  <a:lnTo>
                    <a:pt x="501268" y="0"/>
                  </a:lnTo>
                  <a:lnTo>
                    <a:pt x="727963" y="0"/>
                  </a:lnTo>
                  <a:lnTo>
                    <a:pt x="1180210" y="0"/>
                  </a:lnTo>
                  <a:lnTo>
                    <a:pt x="1210091" y="6020"/>
                  </a:lnTo>
                  <a:lnTo>
                    <a:pt x="1234471" y="22447"/>
                  </a:lnTo>
                  <a:lnTo>
                    <a:pt x="1250898" y="46827"/>
                  </a:lnTo>
                  <a:lnTo>
                    <a:pt x="1256918" y="76707"/>
                  </a:lnTo>
                  <a:lnTo>
                    <a:pt x="1256918" y="268477"/>
                  </a:lnTo>
                  <a:lnTo>
                    <a:pt x="1256918" y="383539"/>
                  </a:lnTo>
                  <a:lnTo>
                    <a:pt x="1250898" y="413420"/>
                  </a:lnTo>
                  <a:lnTo>
                    <a:pt x="1234471" y="437800"/>
                  </a:lnTo>
                  <a:lnTo>
                    <a:pt x="1210091" y="454227"/>
                  </a:lnTo>
                  <a:lnTo>
                    <a:pt x="1180210" y="460247"/>
                  </a:lnTo>
                  <a:lnTo>
                    <a:pt x="727963" y="460247"/>
                  </a:lnTo>
                  <a:lnTo>
                    <a:pt x="0" y="780541"/>
                  </a:lnTo>
                  <a:lnTo>
                    <a:pt x="501268" y="460247"/>
                  </a:lnTo>
                  <a:lnTo>
                    <a:pt x="426846" y="460247"/>
                  </a:lnTo>
                  <a:lnTo>
                    <a:pt x="396966" y="454227"/>
                  </a:lnTo>
                  <a:lnTo>
                    <a:pt x="372586" y="437800"/>
                  </a:lnTo>
                  <a:lnTo>
                    <a:pt x="356159" y="413420"/>
                  </a:lnTo>
                  <a:lnTo>
                    <a:pt x="350138" y="383539"/>
                  </a:lnTo>
                  <a:lnTo>
                    <a:pt x="350138" y="268477"/>
                  </a:lnTo>
                  <a:lnTo>
                    <a:pt x="350138" y="7670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096632" y="3915822"/>
            <a:ext cx="894968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ระบุทิศทางการถ่ายภาพ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868167" y="4494276"/>
            <a:ext cx="2359660" cy="1211580"/>
            <a:chOff x="2868167" y="4494276"/>
            <a:chExt cx="2359660" cy="1211580"/>
          </a:xfrm>
        </p:grpSpPr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68167" y="4494276"/>
              <a:ext cx="2359152" cy="12115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15411" y="4521708"/>
              <a:ext cx="2269236" cy="112060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915411" y="4521708"/>
              <a:ext cx="2269490" cy="1120775"/>
            </a:xfrm>
            <a:custGeom>
              <a:avLst/>
              <a:gdLst/>
              <a:ahLst/>
              <a:cxnLst/>
              <a:rect l="l" t="t" r="r" b="b"/>
              <a:pathLst>
                <a:path w="2269490" h="1120775">
                  <a:moveTo>
                    <a:pt x="0" y="96012"/>
                  </a:moveTo>
                  <a:lnTo>
                    <a:pt x="7536" y="58614"/>
                  </a:lnTo>
                  <a:lnTo>
                    <a:pt x="28098" y="28098"/>
                  </a:lnTo>
                  <a:lnTo>
                    <a:pt x="58614" y="7536"/>
                  </a:lnTo>
                  <a:lnTo>
                    <a:pt x="96012" y="0"/>
                  </a:lnTo>
                  <a:lnTo>
                    <a:pt x="870330" y="0"/>
                  </a:lnTo>
                  <a:lnTo>
                    <a:pt x="1243329" y="0"/>
                  </a:lnTo>
                  <a:lnTo>
                    <a:pt x="1395984" y="0"/>
                  </a:lnTo>
                  <a:lnTo>
                    <a:pt x="1433381" y="7536"/>
                  </a:lnTo>
                  <a:lnTo>
                    <a:pt x="1463897" y="28098"/>
                  </a:lnTo>
                  <a:lnTo>
                    <a:pt x="1484459" y="58614"/>
                  </a:lnTo>
                  <a:lnTo>
                    <a:pt x="1491996" y="96012"/>
                  </a:lnTo>
                  <a:lnTo>
                    <a:pt x="1491996" y="336042"/>
                  </a:lnTo>
                  <a:lnTo>
                    <a:pt x="1491996" y="480060"/>
                  </a:lnTo>
                  <a:lnTo>
                    <a:pt x="1484459" y="517457"/>
                  </a:lnTo>
                  <a:lnTo>
                    <a:pt x="1463897" y="547973"/>
                  </a:lnTo>
                  <a:lnTo>
                    <a:pt x="1433381" y="568535"/>
                  </a:lnTo>
                  <a:lnTo>
                    <a:pt x="1395984" y="576072"/>
                  </a:lnTo>
                  <a:lnTo>
                    <a:pt x="1243329" y="576072"/>
                  </a:lnTo>
                  <a:lnTo>
                    <a:pt x="2269236" y="1120609"/>
                  </a:lnTo>
                  <a:lnTo>
                    <a:pt x="870330" y="576072"/>
                  </a:lnTo>
                  <a:lnTo>
                    <a:pt x="96012" y="576072"/>
                  </a:lnTo>
                  <a:lnTo>
                    <a:pt x="58614" y="568535"/>
                  </a:lnTo>
                  <a:lnTo>
                    <a:pt x="28098" y="547973"/>
                  </a:lnTo>
                  <a:lnTo>
                    <a:pt x="7536" y="517457"/>
                  </a:lnTo>
                  <a:lnTo>
                    <a:pt x="0" y="480060"/>
                  </a:lnTo>
                  <a:lnTo>
                    <a:pt x="0" y="336042"/>
                  </a:lnTo>
                  <a:lnTo>
                    <a:pt x="0" y="9601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209790" y="4642270"/>
            <a:ext cx="93091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คัดลอกข้อมูลติดหมุด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585204" y="5820150"/>
            <a:ext cx="2353310" cy="988060"/>
            <a:chOff x="6585204" y="5820150"/>
            <a:chExt cx="2353310" cy="988060"/>
          </a:xfrm>
        </p:grpSpPr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85204" y="5820150"/>
              <a:ext cx="2353055" cy="96928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318248" y="6265164"/>
              <a:ext cx="1380744" cy="54255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31940" y="5848007"/>
              <a:ext cx="2263648" cy="87892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631940" y="5848007"/>
              <a:ext cx="2263775" cy="879475"/>
            </a:xfrm>
            <a:custGeom>
              <a:avLst/>
              <a:gdLst/>
              <a:ahLst/>
              <a:cxnLst/>
              <a:rect l="l" t="t" r="r" b="b"/>
              <a:pathLst>
                <a:path w="2263775" h="879475">
                  <a:moveTo>
                    <a:pt x="492759" y="496658"/>
                  </a:moveTo>
                  <a:lnTo>
                    <a:pt x="498776" y="466898"/>
                  </a:lnTo>
                  <a:lnTo>
                    <a:pt x="515175" y="442596"/>
                  </a:lnTo>
                  <a:lnTo>
                    <a:pt x="539480" y="426212"/>
                  </a:lnTo>
                  <a:lnTo>
                    <a:pt x="569213" y="420204"/>
                  </a:lnTo>
                  <a:lnTo>
                    <a:pt x="787907" y="420204"/>
                  </a:lnTo>
                  <a:lnTo>
                    <a:pt x="0" y="0"/>
                  </a:lnTo>
                  <a:lnTo>
                    <a:pt x="1230629" y="420204"/>
                  </a:lnTo>
                  <a:lnTo>
                    <a:pt x="2187193" y="420204"/>
                  </a:lnTo>
                  <a:lnTo>
                    <a:pt x="2216927" y="426212"/>
                  </a:lnTo>
                  <a:lnTo>
                    <a:pt x="2241232" y="442596"/>
                  </a:lnTo>
                  <a:lnTo>
                    <a:pt x="2257631" y="466898"/>
                  </a:lnTo>
                  <a:lnTo>
                    <a:pt x="2263648" y="496658"/>
                  </a:lnTo>
                  <a:lnTo>
                    <a:pt x="2263648" y="611339"/>
                  </a:lnTo>
                  <a:lnTo>
                    <a:pt x="2263648" y="802474"/>
                  </a:lnTo>
                  <a:lnTo>
                    <a:pt x="2257631" y="832235"/>
                  </a:lnTo>
                  <a:lnTo>
                    <a:pt x="2241232" y="856537"/>
                  </a:lnTo>
                  <a:lnTo>
                    <a:pt x="2216927" y="872921"/>
                  </a:lnTo>
                  <a:lnTo>
                    <a:pt x="2187193" y="878928"/>
                  </a:lnTo>
                  <a:lnTo>
                    <a:pt x="1230629" y="878928"/>
                  </a:lnTo>
                  <a:lnTo>
                    <a:pt x="787907" y="878928"/>
                  </a:lnTo>
                  <a:lnTo>
                    <a:pt x="569213" y="878928"/>
                  </a:lnTo>
                  <a:lnTo>
                    <a:pt x="539480" y="872921"/>
                  </a:lnTo>
                  <a:lnTo>
                    <a:pt x="515175" y="856537"/>
                  </a:lnTo>
                  <a:lnTo>
                    <a:pt x="498776" y="832235"/>
                  </a:lnTo>
                  <a:lnTo>
                    <a:pt x="492759" y="802474"/>
                  </a:lnTo>
                  <a:lnTo>
                    <a:pt x="492759" y="611339"/>
                  </a:lnTo>
                  <a:lnTo>
                    <a:pt x="492759" y="496658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432929" y="6319215"/>
            <a:ext cx="131279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แสดงข้อมูลหมายเลขติดหมุดถัดไป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7620000" y="1636789"/>
            <a:ext cx="1387221" cy="573011"/>
            <a:chOff x="7757159" y="1557540"/>
            <a:chExt cx="1387221" cy="573011"/>
          </a:xfrm>
        </p:grpSpPr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757159" y="1557540"/>
              <a:ext cx="1386840" cy="57301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289035" y="1583410"/>
              <a:ext cx="797064" cy="54104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803895" y="1584959"/>
              <a:ext cx="1340103" cy="48298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7803895" y="1584959"/>
              <a:ext cx="1340485" cy="483234"/>
            </a:xfrm>
            <a:custGeom>
              <a:avLst/>
              <a:gdLst/>
              <a:ahLst/>
              <a:cxnLst/>
              <a:rect l="l" t="t" r="r" b="b"/>
              <a:pathLst>
                <a:path w="1340484" h="483235">
                  <a:moveTo>
                    <a:pt x="433324" y="76707"/>
                  </a:moveTo>
                  <a:lnTo>
                    <a:pt x="439344" y="46827"/>
                  </a:lnTo>
                  <a:lnTo>
                    <a:pt x="455771" y="22447"/>
                  </a:lnTo>
                  <a:lnTo>
                    <a:pt x="480151" y="6020"/>
                  </a:lnTo>
                  <a:lnTo>
                    <a:pt x="510031" y="0"/>
                  </a:lnTo>
                  <a:lnTo>
                    <a:pt x="584453" y="0"/>
                  </a:lnTo>
                  <a:lnTo>
                    <a:pt x="811149" y="0"/>
                  </a:lnTo>
                  <a:lnTo>
                    <a:pt x="1263396" y="0"/>
                  </a:lnTo>
                  <a:lnTo>
                    <a:pt x="1293276" y="6020"/>
                  </a:lnTo>
                  <a:lnTo>
                    <a:pt x="1317656" y="22447"/>
                  </a:lnTo>
                  <a:lnTo>
                    <a:pt x="1334083" y="46827"/>
                  </a:lnTo>
                  <a:lnTo>
                    <a:pt x="1340103" y="76707"/>
                  </a:lnTo>
                  <a:lnTo>
                    <a:pt x="1340103" y="268477"/>
                  </a:lnTo>
                  <a:lnTo>
                    <a:pt x="1340103" y="383539"/>
                  </a:lnTo>
                  <a:lnTo>
                    <a:pt x="1334083" y="413420"/>
                  </a:lnTo>
                  <a:lnTo>
                    <a:pt x="1317656" y="437800"/>
                  </a:lnTo>
                  <a:lnTo>
                    <a:pt x="1293276" y="454227"/>
                  </a:lnTo>
                  <a:lnTo>
                    <a:pt x="1263396" y="460248"/>
                  </a:lnTo>
                  <a:lnTo>
                    <a:pt x="811149" y="460248"/>
                  </a:lnTo>
                  <a:lnTo>
                    <a:pt x="584453" y="460248"/>
                  </a:lnTo>
                  <a:lnTo>
                    <a:pt x="510031" y="460248"/>
                  </a:lnTo>
                  <a:lnTo>
                    <a:pt x="480151" y="454227"/>
                  </a:lnTo>
                  <a:lnTo>
                    <a:pt x="455771" y="437800"/>
                  </a:lnTo>
                  <a:lnTo>
                    <a:pt x="439344" y="413420"/>
                  </a:lnTo>
                  <a:lnTo>
                    <a:pt x="433324" y="383539"/>
                  </a:lnTo>
                  <a:lnTo>
                    <a:pt x="0" y="482980"/>
                  </a:lnTo>
                  <a:lnTo>
                    <a:pt x="433324" y="268477"/>
                  </a:lnTo>
                  <a:lnTo>
                    <a:pt x="433324" y="7670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8232650" y="1705381"/>
            <a:ext cx="758950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825" marR="5080" indent="-111760">
              <a:lnSpc>
                <a:spcPct val="100000"/>
              </a:lnSpc>
              <a:spcBef>
                <a:spcPts val="105"/>
              </a:spcBef>
            </a:pPr>
            <a:r>
              <a:rPr lang="th-TH" sz="11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ลบค่าที่ป้อนข้อมูล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7673340" y="4879847"/>
            <a:ext cx="1347470" cy="869315"/>
            <a:chOff x="7673340" y="4879847"/>
            <a:chExt cx="1347470" cy="869315"/>
          </a:xfrm>
        </p:grpSpPr>
        <p:pic>
          <p:nvPicPr>
            <p:cNvPr id="49" name="object 4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73340" y="4879847"/>
              <a:ext cx="1347216" cy="86870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116824" y="4904219"/>
              <a:ext cx="809244" cy="54255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720965" y="4907279"/>
              <a:ext cx="1256918" cy="777951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7720965" y="4907279"/>
              <a:ext cx="1257300" cy="778510"/>
            </a:xfrm>
            <a:custGeom>
              <a:avLst/>
              <a:gdLst/>
              <a:ahLst/>
              <a:cxnLst/>
              <a:rect l="l" t="t" r="r" b="b"/>
              <a:pathLst>
                <a:path w="1257300" h="778510">
                  <a:moveTo>
                    <a:pt x="350138" y="76454"/>
                  </a:moveTo>
                  <a:lnTo>
                    <a:pt x="356155" y="46720"/>
                  </a:lnTo>
                  <a:lnTo>
                    <a:pt x="372554" y="22415"/>
                  </a:lnTo>
                  <a:lnTo>
                    <a:pt x="396859" y="6016"/>
                  </a:lnTo>
                  <a:lnTo>
                    <a:pt x="426592" y="0"/>
                  </a:lnTo>
                  <a:lnTo>
                    <a:pt x="501268" y="0"/>
                  </a:lnTo>
                  <a:lnTo>
                    <a:pt x="727963" y="0"/>
                  </a:lnTo>
                  <a:lnTo>
                    <a:pt x="1180464" y="0"/>
                  </a:lnTo>
                  <a:lnTo>
                    <a:pt x="1210198" y="6016"/>
                  </a:lnTo>
                  <a:lnTo>
                    <a:pt x="1234503" y="22415"/>
                  </a:lnTo>
                  <a:lnTo>
                    <a:pt x="1250902" y="46720"/>
                  </a:lnTo>
                  <a:lnTo>
                    <a:pt x="1256918" y="76454"/>
                  </a:lnTo>
                  <a:lnTo>
                    <a:pt x="1256918" y="267589"/>
                  </a:lnTo>
                  <a:lnTo>
                    <a:pt x="1256918" y="382270"/>
                  </a:lnTo>
                  <a:lnTo>
                    <a:pt x="1250902" y="412003"/>
                  </a:lnTo>
                  <a:lnTo>
                    <a:pt x="1234503" y="436308"/>
                  </a:lnTo>
                  <a:lnTo>
                    <a:pt x="1210198" y="452707"/>
                  </a:lnTo>
                  <a:lnTo>
                    <a:pt x="1180464" y="458724"/>
                  </a:lnTo>
                  <a:lnTo>
                    <a:pt x="727963" y="458724"/>
                  </a:lnTo>
                  <a:lnTo>
                    <a:pt x="0" y="777951"/>
                  </a:lnTo>
                  <a:lnTo>
                    <a:pt x="501268" y="458724"/>
                  </a:lnTo>
                  <a:lnTo>
                    <a:pt x="426592" y="458724"/>
                  </a:lnTo>
                  <a:lnTo>
                    <a:pt x="396859" y="452707"/>
                  </a:lnTo>
                  <a:lnTo>
                    <a:pt x="372554" y="436308"/>
                  </a:lnTo>
                  <a:lnTo>
                    <a:pt x="356155" y="412003"/>
                  </a:lnTo>
                  <a:lnTo>
                    <a:pt x="350138" y="382270"/>
                  </a:lnTo>
                  <a:lnTo>
                    <a:pt x="350138" y="267589"/>
                  </a:lnTo>
                  <a:lnTo>
                    <a:pt x="350138" y="7645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8148826" y="4957698"/>
            <a:ext cx="777241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 marR="5080" indent="-762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ยืนยันข้อมูลที่ป้อน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2508504" y="5788152"/>
            <a:ext cx="2222500" cy="676910"/>
            <a:chOff x="2508504" y="5788152"/>
            <a:chExt cx="2222500" cy="676910"/>
          </a:xfrm>
        </p:grpSpPr>
        <p:pic>
          <p:nvPicPr>
            <p:cNvPr id="55" name="object 5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508504" y="5788152"/>
              <a:ext cx="2221992" cy="67668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89276" y="5882640"/>
              <a:ext cx="1420368" cy="54104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55748" y="5815952"/>
              <a:ext cx="2131314" cy="586371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2555748" y="5815952"/>
              <a:ext cx="2131695" cy="586740"/>
            </a:xfrm>
            <a:custGeom>
              <a:avLst/>
              <a:gdLst/>
              <a:ahLst/>
              <a:cxnLst/>
              <a:rect l="l" t="t" r="r" b="b"/>
              <a:pathLst>
                <a:path w="2131695" h="586739">
                  <a:moveTo>
                    <a:pt x="0" y="106311"/>
                  </a:moveTo>
                  <a:lnTo>
                    <a:pt x="7536" y="68940"/>
                  </a:lnTo>
                  <a:lnTo>
                    <a:pt x="28098" y="38422"/>
                  </a:lnTo>
                  <a:lnTo>
                    <a:pt x="58614" y="17845"/>
                  </a:lnTo>
                  <a:lnTo>
                    <a:pt x="96012" y="10299"/>
                  </a:lnTo>
                  <a:lnTo>
                    <a:pt x="870330" y="10299"/>
                  </a:lnTo>
                  <a:lnTo>
                    <a:pt x="1243329" y="10299"/>
                  </a:lnTo>
                  <a:lnTo>
                    <a:pt x="1395984" y="10299"/>
                  </a:lnTo>
                  <a:lnTo>
                    <a:pt x="1433381" y="17845"/>
                  </a:lnTo>
                  <a:lnTo>
                    <a:pt x="1463897" y="38422"/>
                  </a:lnTo>
                  <a:lnTo>
                    <a:pt x="1484459" y="68940"/>
                  </a:lnTo>
                  <a:lnTo>
                    <a:pt x="1491996" y="106311"/>
                  </a:lnTo>
                  <a:lnTo>
                    <a:pt x="2131314" y="0"/>
                  </a:lnTo>
                  <a:lnTo>
                    <a:pt x="1491996" y="250329"/>
                  </a:lnTo>
                  <a:lnTo>
                    <a:pt x="1491996" y="490359"/>
                  </a:lnTo>
                  <a:lnTo>
                    <a:pt x="1484459" y="527730"/>
                  </a:lnTo>
                  <a:lnTo>
                    <a:pt x="1463897" y="558249"/>
                  </a:lnTo>
                  <a:lnTo>
                    <a:pt x="1433381" y="578826"/>
                  </a:lnTo>
                  <a:lnTo>
                    <a:pt x="1395984" y="586371"/>
                  </a:lnTo>
                  <a:lnTo>
                    <a:pt x="1243329" y="586371"/>
                  </a:lnTo>
                  <a:lnTo>
                    <a:pt x="870330" y="586371"/>
                  </a:lnTo>
                  <a:lnTo>
                    <a:pt x="96012" y="586371"/>
                  </a:lnTo>
                  <a:lnTo>
                    <a:pt x="58614" y="578826"/>
                  </a:lnTo>
                  <a:lnTo>
                    <a:pt x="28098" y="558249"/>
                  </a:lnTo>
                  <a:lnTo>
                    <a:pt x="7536" y="527730"/>
                  </a:lnTo>
                  <a:lnTo>
                    <a:pt x="0" y="490359"/>
                  </a:lnTo>
                  <a:lnTo>
                    <a:pt x="0" y="250329"/>
                  </a:lnTo>
                  <a:lnTo>
                    <a:pt x="0" y="10631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636997" y="5864330"/>
            <a:ext cx="137502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985" marR="5080" indent="-24892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หน้าจอป้อนข้อมูลติดหมุดจะแสดงที่ด้านซ้ายของหน้าจอ</a:t>
            </a:r>
            <a:endParaRPr sz="1000" dirty="0">
              <a:latin typeface="Microsoft YaHei UI"/>
              <a:cs typeface="Microsoft YaHei UI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950464" y="3204984"/>
            <a:ext cx="2638425" cy="1511935"/>
            <a:chOff x="2950464" y="3204984"/>
            <a:chExt cx="2638425" cy="1511935"/>
          </a:xfrm>
        </p:grpSpPr>
        <p:pic>
          <p:nvPicPr>
            <p:cNvPr id="61" name="object 6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950464" y="3206495"/>
              <a:ext cx="2638043" cy="151028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022092" y="3204984"/>
              <a:ext cx="1437132" cy="71017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97708" y="3233927"/>
              <a:ext cx="2548001" cy="1419606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2997708" y="3233927"/>
              <a:ext cx="2548255" cy="1419860"/>
            </a:xfrm>
            <a:custGeom>
              <a:avLst/>
              <a:gdLst/>
              <a:ahLst/>
              <a:cxnLst/>
              <a:rect l="l" t="t" r="r" b="b"/>
              <a:pathLst>
                <a:path w="2548254" h="1419860">
                  <a:moveTo>
                    <a:pt x="0" y="96012"/>
                  </a:moveTo>
                  <a:lnTo>
                    <a:pt x="7536" y="58614"/>
                  </a:lnTo>
                  <a:lnTo>
                    <a:pt x="28098" y="28098"/>
                  </a:lnTo>
                  <a:lnTo>
                    <a:pt x="58614" y="7536"/>
                  </a:lnTo>
                  <a:lnTo>
                    <a:pt x="96012" y="0"/>
                  </a:lnTo>
                  <a:lnTo>
                    <a:pt x="869442" y="0"/>
                  </a:lnTo>
                  <a:lnTo>
                    <a:pt x="1242059" y="0"/>
                  </a:lnTo>
                  <a:lnTo>
                    <a:pt x="1394459" y="0"/>
                  </a:lnTo>
                  <a:lnTo>
                    <a:pt x="1431857" y="7536"/>
                  </a:lnTo>
                  <a:lnTo>
                    <a:pt x="1462373" y="28098"/>
                  </a:lnTo>
                  <a:lnTo>
                    <a:pt x="1482935" y="58614"/>
                  </a:lnTo>
                  <a:lnTo>
                    <a:pt x="1490471" y="96012"/>
                  </a:lnTo>
                  <a:lnTo>
                    <a:pt x="1490471" y="336042"/>
                  </a:lnTo>
                  <a:lnTo>
                    <a:pt x="1490471" y="480060"/>
                  </a:lnTo>
                  <a:lnTo>
                    <a:pt x="1482935" y="517457"/>
                  </a:lnTo>
                  <a:lnTo>
                    <a:pt x="1462373" y="547973"/>
                  </a:lnTo>
                  <a:lnTo>
                    <a:pt x="1431857" y="568535"/>
                  </a:lnTo>
                  <a:lnTo>
                    <a:pt x="1394459" y="576072"/>
                  </a:lnTo>
                  <a:lnTo>
                    <a:pt x="1242059" y="576072"/>
                  </a:lnTo>
                  <a:lnTo>
                    <a:pt x="2548001" y="1419606"/>
                  </a:lnTo>
                  <a:lnTo>
                    <a:pt x="869442" y="576072"/>
                  </a:lnTo>
                  <a:lnTo>
                    <a:pt x="96012" y="576072"/>
                  </a:lnTo>
                  <a:lnTo>
                    <a:pt x="58614" y="568535"/>
                  </a:lnTo>
                  <a:lnTo>
                    <a:pt x="28098" y="547973"/>
                  </a:lnTo>
                  <a:lnTo>
                    <a:pt x="7536" y="517457"/>
                  </a:lnTo>
                  <a:lnTo>
                    <a:pt x="0" y="480060"/>
                  </a:lnTo>
                  <a:lnTo>
                    <a:pt x="0" y="336042"/>
                  </a:lnTo>
                  <a:lnTo>
                    <a:pt x="0" y="9601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3135883" y="3352800"/>
            <a:ext cx="1214120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คลิกที่พื้นที่ภาพเพื่อเริ่มกล้อง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6224015" y="2529839"/>
            <a:ext cx="2854960" cy="1623060"/>
            <a:chOff x="6224015" y="2529839"/>
            <a:chExt cx="2854960" cy="1623060"/>
          </a:xfrm>
        </p:grpSpPr>
        <p:pic>
          <p:nvPicPr>
            <p:cNvPr id="67" name="object 6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224015" y="2529839"/>
              <a:ext cx="2854451" cy="162306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270751" y="2557271"/>
              <a:ext cx="2765044" cy="1533270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6270751" y="2557271"/>
              <a:ext cx="2765425" cy="1533525"/>
            </a:xfrm>
            <a:custGeom>
              <a:avLst/>
              <a:gdLst/>
              <a:ahLst/>
              <a:cxnLst/>
              <a:rect l="l" t="t" r="r" b="b"/>
              <a:pathLst>
                <a:path w="2765425" h="1533525">
                  <a:moveTo>
                    <a:pt x="1774444" y="153162"/>
                  </a:moveTo>
                  <a:lnTo>
                    <a:pt x="1782252" y="104753"/>
                  </a:lnTo>
                  <a:lnTo>
                    <a:pt x="1803997" y="62709"/>
                  </a:lnTo>
                  <a:lnTo>
                    <a:pt x="1837153" y="29553"/>
                  </a:lnTo>
                  <a:lnTo>
                    <a:pt x="1879197" y="7808"/>
                  </a:lnTo>
                  <a:lnTo>
                    <a:pt x="1927605" y="0"/>
                  </a:lnTo>
                  <a:lnTo>
                    <a:pt x="1939544" y="0"/>
                  </a:lnTo>
                  <a:lnTo>
                    <a:pt x="2187194" y="0"/>
                  </a:lnTo>
                  <a:lnTo>
                    <a:pt x="2611881" y="0"/>
                  </a:lnTo>
                  <a:lnTo>
                    <a:pt x="2660290" y="7808"/>
                  </a:lnTo>
                  <a:lnTo>
                    <a:pt x="2702334" y="29553"/>
                  </a:lnTo>
                  <a:lnTo>
                    <a:pt x="2735490" y="62709"/>
                  </a:lnTo>
                  <a:lnTo>
                    <a:pt x="2757235" y="104753"/>
                  </a:lnTo>
                  <a:lnTo>
                    <a:pt x="2765044" y="153162"/>
                  </a:lnTo>
                  <a:lnTo>
                    <a:pt x="2765044" y="536066"/>
                  </a:lnTo>
                  <a:lnTo>
                    <a:pt x="2765044" y="765810"/>
                  </a:lnTo>
                  <a:lnTo>
                    <a:pt x="2757235" y="814218"/>
                  </a:lnTo>
                  <a:lnTo>
                    <a:pt x="2735490" y="856262"/>
                  </a:lnTo>
                  <a:lnTo>
                    <a:pt x="2702334" y="889418"/>
                  </a:lnTo>
                  <a:lnTo>
                    <a:pt x="2660290" y="911163"/>
                  </a:lnTo>
                  <a:lnTo>
                    <a:pt x="2611881" y="918972"/>
                  </a:lnTo>
                  <a:lnTo>
                    <a:pt x="2187194" y="918972"/>
                  </a:lnTo>
                  <a:lnTo>
                    <a:pt x="1939544" y="918972"/>
                  </a:lnTo>
                  <a:lnTo>
                    <a:pt x="1927605" y="918972"/>
                  </a:lnTo>
                  <a:lnTo>
                    <a:pt x="1879197" y="911163"/>
                  </a:lnTo>
                  <a:lnTo>
                    <a:pt x="1837153" y="889418"/>
                  </a:lnTo>
                  <a:lnTo>
                    <a:pt x="1803997" y="856262"/>
                  </a:lnTo>
                  <a:lnTo>
                    <a:pt x="1782252" y="814218"/>
                  </a:lnTo>
                  <a:lnTo>
                    <a:pt x="1774444" y="765810"/>
                  </a:lnTo>
                  <a:lnTo>
                    <a:pt x="0" y="1533270"/>
                  </a:lnTo>
                  <a:lnTo>
                    <a:pt x="1774444" y="536066"/>
                  </a:lnTo>
                  <a:lnTo>
                    <a:pt x="1774444" y="15316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8148827" y="2753106"/>
            <a:ext cx="829056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270" algn="just">
              <a:lnSpc>
                <a:spcPct val="100000"/>
              </a:lnSpc>
              <a:spcBef>
                <a:spcPts val="105"/>
              </a:spcBef>
            </a:pPr>
            <a:r>
              <a:rPr lang="th-TH" sz="11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เปลี่ยนภาพที่ 1 และภาพที่ 2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71" name="object 2">
            <a:extLst>
              <a:ext uri="{FF2B5EF4-FFF2-40B4-BE49-F238E27FC236}">
                <a16:creationId xmlns:a16="http://schemas.microsoft.com/office/drawing/2014/main" id="{C7D1B7C5-4F91-2318-B74E-427E2513377E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67698" y="6575856"/>
            <a:ext cx="1778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11</a:t>
            </a:r>
            <a:endParaRPr sz="1100">
              <a:latin typeface="Segoe UI"/>
              <a:cs typeface="Segoe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-3175" y="4654296"/>
            <a:ext cx="9150350" cy="1841500"/>
            <a:chOff x="-3175" y="4654296"/>
            <a:chExt cx="9150350" cy="1841500"/>
          </a:xfrm>
        </p:grpSpPr>
        <p:sp>
          <p:nvSpPr>
            <p:cNvPr id="10" name="object 10"/>
            <p:cNvSpPr/>
            <p:nvPr/>
          </p:nvSpPr>
          <p:spPr>
            <a:xfrm>
              <a:off x="0" y="6492240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93976" y="4654296"/>
              <a:ext cx="5034301" cy="160477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0588" y="5705856"/>
              <a:ext cx="2404872" cy="74068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31564" y="5742432"/>
              <a:ext cx="1357884" cy="71017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27958" y="5733288"/>
              <a:ext cx="2314829" cy="65074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227958" y="5733288"/>
              <a:ext cx="2315210" cy="650875"/>
            </a:xfrm>
            <a:custGeom>
              <a:avLst/>
              <a:gdLst/>
              <a:ahLst/>
              <a:cxnLst/>
              <a:rect l="l" t="t" r="r" b="b"/>
              <a:pathLst>
                <a:path w="2315210" h="650875">
                  <a:moveTo>
                    <a:pt x="854837" y="108458"/>
                  </a:moveTo>
                  <a:lnTo>
                    <a:pt x="863353" y="66243"/>
                  </a:lnTo>
                  <a:lnTo>
                    <a:pt x="886586" y="31769"/>
                  </a:lnTo>
                  <a:lnTo>
                    <a:pt x="921059" y="8524"/>
                  </a:lnTo>
                  <a:lnTo>
                    <a:pt x="963294" y="0"/>
                  </a:lnTo>
                  <a:lnTo>
                    <a:pt x="1098169" y="0"/>
                  </a:lnTo>
                  <a:lnTo>
                    <a:pt x="1463167" y="0"/>
                  </a:lnTo>
                  <a:lnTo>
                    <a:pt x="2206371" y="0"/>
                  </a:lnTo>
                  <a:lnTo>
                    <a:pt x="2248606" y="8524"/>
                  </a:lnTo>
                  <a:lnTo>
                    <a:pt x="2283079" y="31769"/>
                  </a:lnTo>
                  <a:lnTo>
                    <a:pt x="2306312" y="66243"/>
                  </a:lnTo>
                  <a:lnTo>
                    <a:pt x="2314829" y="108458"/>
                  </a:lnTo>
                  <a:lnTo>
                    <a:pt x="2314829" y="271145"/>
                  </a:lnTo>
                  <a:lnTo>
                    <a:pt x="2314829" y="542290"/>
                  </a:lnTo>
                  <a:lnTo>
                    <a:pt x="2306312" y="584504"/>
                  </a:lnTo>
                  <a:lnTo>
                    <a:pt x="2283079" y="618978"/>
                  </a:lnTo>
                  <a:lnTo>
                    <a:pt x="2248606" y="642223"/>
                  </a:lnTo>
                  <a:lnTo>
                    <a:pt x="2206371" y="650748"/>
                  </a:lnTo>
                  <a:lnTo>
                    <a:pt x="1463167" y="650748"/>
                  </a:lnTo>
                  <a:lnTo>
                    <a:pt x="1098169" y="650748"/>
                  </a:lnTo>
                  <a:lnTo>
                    <a:pt x="963294" y="650748"/>
                  </a:lnTo>
                  <a:lnTo>
                    <a:pt x="921059" y="642223"/>
                  </a:lnTo>
                  <a:lnTo>
                    <a:pt x="886587" y="618978"/>
                  </a:lnTo>
                  <a:lnTo>
                    <a:pt x="863353" y="584504"/>
                  </a:lnTo>
                  <a:lnTo>
                    <a:pt x="854837" y="542290"/>
                  </a:lnTo>
                  <a:lnTo>
                    <a:pt x="854837" y="271145"/>
                  </a:lnTo>
                  <a:lnTo>
                    <a:pt x="0" y="119075"/>
                  </a:lnTo>
                  <a:lnTo>
                    <a:pt x="854837" y="108458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7047" y="90043"/>
            <a:ext cx="868845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เกี่ยวกับเครื่องหมายติดหมุดเมื่อถ่ายภาพ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4894" y="677926"/>
            <a:ext cx="827468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หมุดของสถานที่ที่ถ่ายภาพกลายเป็น</a:t>
            </a:r>
            <a:r>
              <a:rPr sz="2400" b="1" spc="20" dirty="0">
                <a:solidFill>
                  <a:srgbClr val="FF0000"/>
                </a:solidFill>
                <a:latin typeface="Microsoft YaHei UI"/>
                <a:cs typeface="Microsoft YaHei UI"/>
              </a:rPr>
              <a:t>▼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สามเหลี่ยมลง</a:t>
            </a:r>
            <a:endParaRPr sz="2400" dirty="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845383" y="1229867"/>
            <a:ext cx="6578600" cy="2788920"/>
            <a:chOff x="845383" y="1229867"/>
            <a:chExt cx="6578600" cy="2788920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5383" y="1229867"/>
              <a:ext cx="4048180" cy="278838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99431" y="3052584"/>
              <a:ext cx="2823971" cy="83818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46294" y="3080511"/>
              <a:ext cx="2734436" cy="74777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646294" y="3080511"/>
              <a:ext cx="2734945" cy="748030"/>
            </a:xfrm>
            <a:custGeom>
              <a:avLst/>
              <a:gdLst/>
              <a:ahLst/>
              <a:cxnLst/>
              <a:rect l="l" t="t" r="r" b="b"/>
              <a:pathLst>
                <a:path w="2734945" h="748029">
                  <a:moveTo>
                    <a:pt x="1006220" y="205486"/>
                  </a:moveTo>
                  <a:lnTo>
                    <a:pt x="1014737" y="163250"/>
                  </a:lnTo>
                  <a:lnTo>
                    <a:pt x="1037970" y="128777"/>
                  </a:lnTo>
                  <a:lnTo>
                    <a:pt x="1072443" y="105544"/>
                  </a:lnTo>
                  <a:lnTo>
                    <a:pt x="1114678" y="97027"/>
                  </a:lnTo>
                  <a:lnTo>
                    <a:pt x="1294256" y="97027"/>
                  </a:lnTo>
                  <a:lnTo>
                    <a:pt x="1726310" y="97027"/>
                  </a:lnTo>
                  <a:lnTo>
                    <a:pt x="2625979" y="97027"/>
                  </a:lnTo>
                  <a:lnTo>
                    <a:pt x="2668214" y="105544"/>
                  </a:lnTo>
                  <a:lnTo>
                    <a:pt x="2702687" y="128777"/>
                  </a:lnTo>
                  <a:lnTo>
                    <a:pt x="2725920" y="163250"/>
                  </a:lnTo>
                  <a:lnTo>
                    <a:pt x="2734436" y="205486"/>
                  </a:lnTo>
                  <a:lnTo>
                    <a:pt x="2734436" y="368173"/>
                  </a:lnTo>
                  <a:lnTo>
                    <a:pt x="2734436" y="639318"/>
                  </a:lnTo>
                  <a:lnTo>
                    <a:pt x="2725920" y="681553"/>
                  </a:lnTo>
                  <a:lnTo>
                    <a:pt x="2702686" y="716026"/>
                  </a:lnTo>
                  <a:lnTo>
                    <a:pt x="2668214" y="739259"/>
                  </a:lnTo>
                  <a:lnTo>
                    <a:pt x="2625979" y="747776"/>
                  </a:lnTo>
                  <a:lnTo>
                    <a:pt x="1726310" y="747776"/>
                  </a:lnTo>
                  <a:lnTo>
                    <a:pt x="1294256" y="747776"/>
                  </a:lnTo>
                  <a:lnTo>
                    <a:pt x="1114678" y="747776"/>
                  </a:lnTo>
                  <a:lnTo>
                    <a:pt x="1072443" y="739259"/>
                  </a:lnTo>
                  <a:lnTo>
                    <a:pt x="1037970" y="716026"/>
                  </a:lnTo>
                  <a:lnTo>
                    <a:pt x="1014737" y="681553"/>
                  </a:lnTo>
                  <a:lnTo>
                    <a:pt x="1006220" y="639318"/>
                  </a:lnTo>
                  <a:lnTo>
                    <a:pt x="1006220" y="368173"/>
                  </a:lnTo>
                  <a:lnTo>
                    <a:pt x="0" y="0"/>
                  </a:lnTo>
                  <a:lnTo>
                    <a:pt x="1006220" y="20548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5908675" y="3323589"/>
            <a:ext cx="121793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5120" marR="5080" indent="-312420">
              <a:lnSpc>
                <a:spcPct val="100000"/>
              </a:lnSpc>
              <a:spcBef>
                <a:spcPts val="105"/>
              </a:spcBef>
            </a:pPr>
            <a:r>
              <a:rPr lang="th-TH" sz="11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เครื่องหมายติดหมุดเมื่อถ่ายภาพ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300984" y="1286217"/>
            <a:ext cx="3706495" cy="1863089"/>
            <a:chOff x="3300984" y="1286217"/>
            <a:chExt cx="3706495" cy="1863089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23854" y="2953194"/>
              <a:ext cx="227711" cy="19570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28910" y="2581338"/>
              <a:ext cx="227711" cy="19570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00984" y="1286217"/>
              <a:ext cx="3706367" cy="54867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48609" y="1313688"/>
              <a:ext cx="3616070" cy="458724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348609" y="1313688"/>
              <a:ext cx="3616325" cy="459105"/>
            </a:xfrm>
            <a:custGeom>
              <a:avLst/>
              <a:gdLst/>
              <a:ahLst/>
              <a:cxnLst/>
              <a:rect l="l" t="t" r="r" b="b"/>
              <a:pathLst>
                <a:path w="3616325" h="459105">
                  <a:moveTo>
                    <a:pt x="2249042" y="76453"/>
                  </a:moveTo>
                  <a:lnTo>
                    <a:pt x="2255059" y="46720"/>
                  </a:lnTo>
                  <a:lnTo>
                    <a:pt x="2271458" y="22415"/>
                  </a:lnTo>
                  <a:lnTo>
                    <a:pt x="2295763" y="6016"/>
                  </a:lnTo>
                  <a:lnTo>
                    <a:pt x="2325496" y="0"/>
                  </a:lnTo>
                  <a:lnTo>
                    <a:pt x="2476880" y="0"/>
                  </a:lnTo>
                  <a:lnTo>
                    <a:pt x="2818638" y="0"/>
                  </a:lnTo>
                  <a:lnTo>
                    <a:pt x="3539616" y="0"/>
                  </a:lnTo>
                  <a:lnTo>
                    <a:pt x="3569350" y="6016"/>
                  </a:lnTo>
                  <a:lnTo>
                    <a:pt x="3593655" y="22415"/>
                  </a:lnTo>
                  <a:lnTo>
                    <a:pt x="3610054" y="46720"/>
                  </a:lnTo>
                  <a:lnTo>
                    <a:pt x="3616070" y="76453"/>
                  </a:lnTo>
                  <a:lnTo>
                    <a:pt x="3616070" y="267588"/>
                  </a:lnTo>
                  <a:lnTo>
                    <a:pt x="3616070" y="382270"/>
                  </a:lnTo>
                  <a:lnTo>
                    <a:pt x="3610054" y="412003"/>
                  </a:lnTo>
                  <a:lnTo>
                    <a:pt x="3593655" y="436308"/>
                  </a:lnTo>
                  <a:lnTo>
                    <a:pt x="3569350" y="452707"/>
                  </a:lnTo>
                  <a:lnTo>
                    <a:pt x="3539616" y="458724"/>
                  </a:lnTo>
                  <a:lnTo>
                    <a:pt x="2818638" y="458724"/>
                  </a:lnTo>
                  <a:lnTo>
                    <a:pt x="2476880" y="458724"/>
                  </a:lnTo>
                  <a:lnTo>
                    <a:pt x="2325496" y="458724"/>
                  </a:lnTo>
                  <a:lnTo>
                    <a:pt x="2295763" y="452707"/>
                  </a:lnTo>
                  <a:lnTo>
                    <a:pt x="2271458" y="436308"/>
                  </a:lnTo>
                  <a:lnTo>
                    <a:pt x="2255059" y="412003"/>
                  </a:lnTo>
                  <a:lnTo>
                    <a:pt x="2249042" y="382270"/>
                  </a:lnTo>
                  <a:lnTo>
                    <a:pt x="0" y="324865"/>
                  </a:lnTo>
                  <a:lnTo>
                    <a:pt x="2249042" y="267588"/>
                  </a:lnTo>
                  <a:lnTo>
                    <a:pt x="2249042" y="7645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02488" y="4116070"/>
            <a:ext cx="75742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เมื่อถ่ายภาพคุณสามารถกำหนดทิศทางการถ่ายภาพได้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38600" y="5859510"/>
            <a:ext cx="1454277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"ลูกศรทิศทางการถ่ายภาพ" จะปรากฏที่ด้านหน้าเครื่องหมายหมุด</a:t>
            </a:r>
            <a:endParaRPr sz="900" dirty="0">
              <a:latin typeface="Microsoft YaHei UI"/>
              <a:cs typeface="Microsoft YaHei U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715000" y="1447800"/>
            <a:ext cx="1406272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ตำแหน่งการติดหมุด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118859" y="5806440"/>
            <a:ext cx="2626360" cy="549275"/>
            <a:chOff x="6118859" y="5806440"/>
            <a:chExt cx="2626360" cy="549275"/>
          </a:xfrm>
        </p:grpSpPr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18859" y="5806440"/>
              <a:ext cx="2625851" cy="54867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166738" y="5833872"/>
              <a:ext cx="2535301" cy="45872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166738" y="5833872"/>
              <a:ext cx="2535555" cy="459105"/>
            </a:xfrm>
            <a:custGeom>
              <a:avLst/>
              <a:gdLst/>
              <a:ahLst/>
              <a:cxnLst/>
              <a:rect l="l" t="t" r="r" b="b"/>
              <a:pathLst>
                <a:path w="2535554" h="459104">
                  <a:moveTo>
                    <a:pt x="1166749" y="76453"/>
                  </a:moveTo>
                  <a:lnTo>
                    <a:pt x="1172765" y="46693"/>
                  </a:lnTo>
                  <a:lnTo>
                    <a:pt x="1189164" y="22391"/>
                  </a:lnTo>
                  <a:lnTo>
                    <a:pt x="1213469" y="6007"/>
                  </a:lnTo>
                  <a:lnTo>
                    <a:pt x="1243203" y="0"/>
                  </a:lnTo>
                  <a:lnTo>
                    <a:pt x="1394840" y="0"/>
                  </a:lnTo>
                  <a:lnTo>
                    <a:pt x="1736979" y="0"/>
                  </a:lnTo>
                  <a:lnTo>
                    <a:pt x="2458846" y="0"/>
                  </a:lnTo>
                  <a:lnTo>
                    <a:pt x="2488580" y="6007"/>
                  </a:lnTo>
                  <a:lnTo>
                    <a:pt x="2512885" y="22391"/>
                  </a:lnTo>
                  <a:lnTo>
                    <a:pt x="2529284" y="46693"/>
                  </a:lnTo>
                  <a:lnTo>
                    <a:pt x="2535301" y="76453"/>
                  </a:lnTo>
                  <a:lnTo>
                    <a:pt x="2535301" y="191134"/>
                  </a:lnTo>
                  <a:lnTo>
                    <a:pt x="2535301" y="382269"/>
                  </a:lnTo>
                  <a:lnTo>
                    <a:pt x="2529284" y="412030"/>
                  </a:lnTo>
                  <a:lnTo>
                    <a:pt x="2512885" y="436332"/>
                  </a:lnTo>
                  <a:lnTo>
                    <a:pt x="2488580" y="452716"/>
                  </a:lnTo>
                  <a:lnTo>
                    <a:pt x="2458846" y="458723"/>
                  </a:lnTo>
                  <a:lnTo>
                    <a:pt x="1736979" y="458723"/>
                  </a:lnTo>
                  <a:lnTo>
                    <a:pt x="1394840" y="458723"/>
                  </a:lnTo>
                  <a:lnTo>
                    <a:pt x="1243203" y="458723"/>
                  </a:lnTo>
                  <a:lnTo>
                    <a:pt x="1213469" y="452716"/>
                  </a:lnTo>
                  <a:lnTo>
                    <a:pt x="1189164" y="436332"/>
                  </a:lnTo>
                  <a:lnTo>
                    <a:pt x="1172765" y="412030"/>
                  </a:lnTo>
                  <a:lnTo>
                    <a:pt x="1166749" y="382269"/>
                  </a:lnTo>
                  <a:lnTo>
                    <a:pt x="1166749" y="191134"/>
                  </a:lnTo>
                  <a:lnTo>
                    <a:pt x="0" y="42684"/>
                  </a:lnTo>
                  <a:lnTo>
                    <a:pt x="1166749" y="7645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7543800" y="5967780"/>
            <a:ext cx="931927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หมายเลขหมุด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4378452" y="2177757"/>
            <a:ext cx="2684145" cy="549275"/>
            <a:chOff x="4378452" y="2177757"/>
            <a:chExt cx="2684145" cy="549275"/>
          </a:xfrm>
        </p:grpSpPr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378452" y="2177757"/>
              <a:ext cx="2683763" cy="54867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425569" y="2205101"/>
              <a:ext cx="2593975" cy="45885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425569" y="2205101"/>
              <a:ext cx="2593975" cy="459105"/>
            </a:xfrm>
            <a:custGeom>
              <a:avLst/>
              <a:gdLst/>
              <a:ahLst/>
              <a:cxnLst/>
              <a:rect l="l" t="t" r="r" b="b"/>
              <a:pathLst>
                <a:path w="2593975" h="459105">
                  <a:moveTo>
                    <a:pt x="1226946" y="76581"/>
                  </a:moveTo>
                  <a:lnTo>
                    <a:pt x="1232963" y="46847"/>
                  </a:lnTo>
                  <a:lnTo>
                    <a:pt x="1249362" y="22542"/>
                  </a:lnTo>
                  <a:lnTo>
                    <a:pt x="1273667" y="6143"/>
                  </a:lnTo>
                  <a:lnTo>
                    <a:pt x="1303401" y="126"/>
                  </a:lnTo>
                  <a:lnTo>
                    <a:pt x="1454784" y="126"/>
                  </a:lnTo>
                  <a:lnTo>
                    <a:pt x="1796541" y="126"/>
                  </a:lnTo>
                  <a:lnTo>
                    <a:pt x="2517521" y="126"/>
                  </a:lnTo>
                  <a:lnTo>
                    <a:pt x="2547254" y="6143"/>
                  </a:lnTo>
                  <a:lnTo>
                    <a:pt x="2571559" y="22542"/>
                  </a:lnTo>
                  <a:lnTo>
                    <a:pt x="2587958" y="46847"/>
                  </a:lnTo>
                  <a:lnTo>
                    <a:pt x="2593975" y="76581"/>
                  </a:lnTo>
                  <a:lnTo>
                    <a:pt x="2593975" y="191262"/>
                  </a:lnTo>
                  <a:lnTo>
                    <a:pt x="2593975" y="382397"/>
                  </a:lnTo>
                  <a:lnTo>
                    <a:pt x="2587958" y="412130"/>
                  </a:lnTo>
                  <a:lnTo>
                    <a:pt x="2571559" y="436435"/>
                  </a:lnTo>
                  <a:lnTo>
                    <a:pt x="2547254" y="452834"/>
                  </a:lnTo>
                  <a:lnTo>
                    <a:pt x="2517521" y="458850"/>
                  </a:lnTo>
                  <a:lnTo>
                    <a:pt x="1796541" y="458850"/>
                  </a:lnTo>
                  <a:lnTo>
                    <a:pt x="1454784" y="458850"/>
                  </a:lnTo>
                  <a:lnTo>
                    <a:pt x="1303401" y="458850"/>
                  </a:lnTo>
                  <a:lnTo>
                    <a:pt x="1273667" y="452834"/>
                  </a:lnTo>
                  <a:lnTo>
                    <a:pt x="1249362" y="436435"/>
                  </a:lnTo>
                  <a:lnTo>
                    <a:pt x="1232963" y="412130"/>
                  </a:lnTo>
                  <a:lnTo>
                    <a:pt x="1226946" y="382397"/>
                  </a:lnTo>
                  <a:lnTo>
                    <a:pt x="1226946" y="191262"/>
                  </a:lnTo>
                  <a:lnTo>
                    <a:pt x="0" y="0"/>
                  </a:lnTo>
                  <a:lnTo>
                    <a:pt x="1226946" y="7658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943600" y="2330646"/>
            <a:ext cx="915669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เส้นเขื่อมโยง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58D504F5-311E-3BF2-7B11-083851B2D103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404" y="6679793"/>
            <a:ext cx="138430" cy="1517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spc="10" dirty="0">
                <a:solidFill>
                  <a:srgbClr val="252525"/>
                </a:solidFill>
                <a:latin typeface="Segoe UI"/>
                <a:cs typeface="Segoe UI"/>
              </a:rPr>
              <a:t>12</a:t>
            </a:r>
            <a:endParaRPr sz="800">
              <a:latin typeface="Segoe UI"/>
              <a:cs typeface="Segoe U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6420611"/>
            <a:ext cx="1082040" cy="4130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28738" y="2483739"/>
            <a:ext cx="5419344" cy="406298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755" y="1480566"/>
            <a:ext cx="164592" cy="17068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0187" y="1352550"/>
            <a:ext cx="823531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lang="th-TH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เปลี่ยนสีได้โดยการเชื่อมโยงกับคลัสเตอร์การเลือกเดี่ยวที่ประกอบขึ้นเป็นตารางการติดหมุด</a:t>
            </a:r>
            <a:endParaRPr sz="2000" dirty="0">
              <a:latin typeface="Microsoft YaHei UI"/>
              <a:cs typeface="Microsoft YaHei U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9648" y="2173985"/>
            <a:ext cx="126492" cy="12801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2548" y="2722626"/>
            <a:ext cx="126491" cy="12801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75448" y="3024377"/>
            <a:ext cx="126491" cy="12801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75448" y="3573017"/>
            <a:ext cx="126491" cy="12801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09600" y="2590800"/>
            <a:ext cx="2819138" cy="1829347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698500" marR="226695" indent="-343535">
              <a:lnSpc>
                <a:spcPct val="100000"/>
              </a:lnSpc>
              <a:spcBef>
                <a:spcPts val="195"/>
              </a:spcBef>
            </a:pPr>
            <a:r>
              <a:rPr lang="th-TH" altLang="ja-JP" sz="1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ตัวอย่าง) </a:t>
            </a:r>
            <a:br>
              <a:rPr lang="en-US" altLang="ja-JP" sz="18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altLang="ja-JP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หากมีการตั้งค่าเป็นกำลังดำเนินการ กำลังเริ่มต้น หรือเสร็จสมบูรณ์</a:t>
            </a:r>
            <a:br>
              <a:rPr lang="en-US" altLang="ja-JP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สามารถตั้งค่าเป็น ยังไม่เสร็จ = สีแดง, ทำงาน = สีฟ้าอ่อน และ เสร็จสมบูรณ์ = สีน้ำเงิน</a:t>
            </a:r>
            <a:endParaRPr sz="1800" dirty="0">
              <a:latin typeface="Microsoft YaHei UI"/>
              <a:cs typeface="Microsoft YaHei UI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67DA0B9D-F4AC-8049-B3F9-D15AC26A4C54}"/>
              </a:ext>
            </a:extLst>
          </p:cNvPr>
          <p:cNvSpPr txBox="1">
            <a:spLocks/>
          </p:cNvSpPr>
          <p:nvPr/>
        </p:nvSpPr>
        <p:spPr>
          <a:xfrm>
            <a:off x="380187" y="658357"/>
            <a:ext cx="6401613" cy="390876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800" b="0" i="0">
                <a:solidFill>
                  <a:srgbClr val="5C5C5C"/>
                </a:solidFill>
                <a:latin typeface="SimSun"/>
                <a:ea typeface="+mj-ea"/>
                <a:cs typeface="SimSun"/>
              </a:defRPr>
            </a:lvl1pPr>
          </a:lstStyle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lang="th-TH" altLang="ja-JP" b="1" kern="0" dirty="0">
                <a:solidFill>
                  <a:srgbClr val="252525"/>
                </a:solidFill>
                <a:latin typeface="Microsoft YaHei UI"/>
                <a:cs typeface="Microsoft YaHei UI"/>
              </a:rPr>
              <a:t>ตั้งค่าสีของหมุดตามค่าที่ระบุในคลัสเตอร์</a:t>
            </a:r>
            <a:endParaRPr lang="ja-JP" altLang="en-US" kern="0" dirty="0">
              <a:latin typeface="Microsoft YaHei UI"/>
              <a:cs typeface="Microsoft YaHei UI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ED87EBF6-FA04-76C0-16C6-91079426A1EA}"/>
              </a:ext>
            </a:extLst>
          </p:cNvPr>
          <p:cNvSpPr txBox="1">
            <a:spLocks/>
          </p:cNvSpPr>
          <p:nvPr/>
        </p:nvSpPr>
        <p:spPr>
          <a:xfrm>
            <a:off x="617220" y="1995946"/>
            <a:ext cx="8235315" cy="366254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>
            <a:lvl1pPr>
              <a:defRPr sz="2800" b="0" i="0">
                <a:solidFill>
                  <a:srgbClr val="5C5C5C"/>
                </a:solidFill>
                <a:latin typeface="SimSun"/>
                <a:ea typeface="+mj-ea"/>
                <a:cs typeface="SimSun"/>
              </a:defRPr>
            </a:lvl1pPr>
          </a:lstStyle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lang="th-TH" sz="2000" b="1" kern="0" dirty="0">
                <a:solidFill>
                  <a:srgbClr val="252525"/>
                </a:solidFill>
                <a:latin typeface="Microsoft YaHei UI"/>
                <a:cs typeface="Microsoft YaHei UI"/>
              </a:rPr>
              <a:t>ระบุสีตามค่าของคลัสเตอร์ตัวเลือกเดียว</a:t>
            </a:r>
            <a:endParaRPr lang="th-TH" sz="2000" kern="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08659" y="4436364"/>
            <a:ext cx="8206740" cy="1934210"/>
            <a:chOff x="708659" y="4436364"/>
            <a:chExt cx="8206740" cy="19342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00527" y="4436364"/>
              <a:ext cx="6214872" cy="19339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71215" y="4777765"/>
              <a:ext cx="807732" cy="56537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989326" y="4895850"/>
              <a:ext cx="576580" cy="334010"/>
            </a:xfrm>
            <a:custGeom>
              <a:avLst/>
              <a:gdLst/>
              <a:ahLst/>
              <a:cxnLst/>
              <a:rect l="l" t="t" r="r" b="b"/>
              <a:pathLst>
                <a:path w="576579" h="334010">
                  <a:moveTo>
                    <a:pt x="0" y="333756"/>
                  </a:moveTo>
                  <a:lnTo>
                    <a:pt x="576072" y="333756"/>
                  </a:lnTo>
                  <a:lnTo>
                    <a:pt x="576072" y="0"/>
                  </a:lnTo>
                  <a:lnTo>
                    <a:pt x="0" y="0"/>
                  </a:lnTo>
                  <a:lnTo>
                    <a:pt x="0" y="333756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659" y="5056632"/>
              <a:ext cx="2462783" cy="10561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6675" y="5410200"/>
              <a:ext cx="1560576" cy="71017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5903" y="5084699"/>
              <a:ext cx="2372360" cy="96558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55903" y="5084699"/>
              <a:ext cx="2372360" cy="965835"/>
            </a:xfrm>
            <a:custGeom>
              <a:avLst/>
              <a:gdLst/>
              <a:ahLst/>
              <a:cxnLst/>
              <a:rect l="l" t="t" r="r" b="b"/>
              <a:pathLst>
                <a:path w="2372360" h="965835">
                  <a:moveTo>
                    <a:pt x="0" y="427100"/>
                  </a:moveTo>
                  <a:lnTo>
                    <a:pt x="8463" y="385198"/>
                  </a:lnTo>
                  <a:lnTo>
                    <a:pt x="31545" y="350964"/>
                  </a:lnTo>
                  <a:lnTo>
                    <a:pt x="65777" y="327874"/>
                  </a:lnTo>
                  <a:lnTo>
                    <a:pt x="107695" y="319404"/>
                  </a:lnTo>
                  <a:lnTo>
                    <a:pt x="1008126" y="319404"/>
                  </a:lnTo>
                  <a:lnTo>
                    <a:pt x="2372360" y="0"/>
                  </a:lnTo>
                  <a:lnTo>
                    <a:pt x="1440179" y="319404"/>
                  </a:lnTo>
                  <a:lnTo>
                    <a:pt x="1620520" y="319404"/>
                  </a:lnTo>
                  <a:lnTo>
                    <a:pt x="1662422" y="327874"/>
                  </a:lnTo>
                  <a:lnTo>
                    <a:pt x="1696656" y="350964"/>
                  </a:lnTo>
                  <a:lnTo>
                    <a:pt x="1719746" y="385198"/>
                  </a:lnTo>
                  <a:lnTo>
                    <a:pt x="1728215" y="427100"/>
                  </a:lnTo>
                  <a:lnTo>
                    <a:pt x="1728215" y="588644"/>
                  </a:lnTo>
                  <a:lnTo>
                    <a:pt x="1728215" y="857885"/>
                  </a:lnTo>
                  <a:lnTo>
                    <a:pt x="1719746" y="899803"/>
                  </a:lnTo>
                  <a:lnTo>
                    <a:pt x="1696656" y="934035"/>
                  </a:lnTo>
                  <a:lnTo>
                    <a:pt x="1662422" y="957117"/>
                  </a:lnTo>
                  <a:lnTo>
                    <a:pt x="1620520" y="965581"/>
                  </a:lnTo>
                  <a:lnTo>
                    <a:pt x="1440179" y="965581"/>
                  </a:lnTo>
                  <a:lnTo>
                    <a:pt x="1008126" y="965581"/>
                  </a:lnTo>
                  <a:lnTo>
                    <a:pt x="107695" y="965581"/>
                  </a:lnTo>
                  <a:lnTo>
                    <a:pt x="65777" y="957117"/>
                  </a:lnTo>
                  <a:lnTo>
                    <a:pt x="31545" y="934035"/>
                  </a:lnTo>
                  <a:lnTo>
                    <a:pt x="8463" y="899803"/>
                  </a:lnTo>
                  <a:lnTo>
                    <a:pt x="0" y="857885"/>
                  </a:lnTo>
                  <a:lnTo>
                    <a:pt x="0" y="588644"/>
                  </a:lnTo>
                  <a:lnTo>
                    <a:pt x="0" y="42710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848525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การแก้ไขการทำงานของการติดหมุดที่ได้ตั้งค่าไว้</a:t>
            </a:r>
            <a:endParaRPr sz="3200" dirty="0">
              <a:latin typeface="Microsoft YaHei UI"/>
              <a:cs typeface="Microsoft YaHei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56716" y="1042403"/>
            <a:ext cx="5762625" cy="3165475"/>
            <a:chOff x="1156716" y="1042403"/>
            <a:chExt cx="5762625" cy="3165475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6716" y="1147572"/>
              <a:ext cx="4238244" cy="306019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07108" y="1042403"/>
              <a:ext cx="951001" cy="91746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125218" y="1160526"/>
              <a:ext cx="719455" cy="685800"/>
            </a:xfrm>
            <a:custGeom>
              <a:avLst/>
              <a:gdLst/>
              <a:ahLst/>
              <a:cxnLst/>
              <a:rect l="l" t="t" r="r" b="b"/>
              <a:pathLst>
                <a:path w="719455" h="685800">
                  <a:moveTo>
                    <a:pt x="0" y="685800"/>
                  </a:moveTo>
                  <a:lnTo>
                    <a:pt x="719328" y="685800"/>
                  </a:lnTo>
                  <a:lnTo>
                    <a:pt x="719328" y="0"/>
                  </a:lnTo>
                  <a:lnTo>
                    <a:pt x="0" y="0"/>
                  </a:lnTo>
                  <a:lnTo>
                    <a:pt x="0" y="685800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44795" y="1114031"/>
              <a:ext cx="2074163" cy="96318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04331" y="1193330"/>
              <a:ext cx="1115580" cy="37334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91531" y="1141476"/>
              <a:ext cx="1984756" cy="87248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891531" y="1141476"/>
              <a:ext cx="1985010" cy="872490"/>
            </a:xfrm>
            <a:custGeom>
              <a:avLst/>
              <a:gdLst/>
              <a:ahLst/>
              <a:cxnLst/>
              <a:rect l="l" t="t" r="r" b="b"/>
              <a:pathLst>
                <a:path w="1985009" h="872489">
                  <a:moveTo>
                    <a:pt x="760983" y="66548"/>
                  </a:moveTo>
                  <a:lnTo>
                    <a:pt x="766220" y="40665"/>
                  </a:lnTo>
                  <a:lnTo>
                    <a:pt x="780494" y="19510"/>
                  </a:lnTo>
                  <a:lnTo>
                    <a:pt x="801649" y="5236"/>
                  </a:lnTo>
                  <a:lnTo>
                    <a:pt x="827531" y="0"/>
                  </a:lnTo>
                  <a:lnTo>
                    <a:pt x="964945" y="0"/>
                  </a:lnTo>
                  <a:lnTo>
                    <a:pt x="1270889" y="0"/>
                  </a:lnTo>
                  <a:lnTo>
                    <a:pt x="1918208" y="0"/>
                  </a:lnTo>
                  <a:lnTo>
                    <a:pt x="1944090" y="5236"/>
                  </a:lnTo>
                  <a:lnTo>
                    <a:pt x="1965245" y="19510"/>
                  </a:lnTo>
                  <a:lnTo>
                    <a:pt x="1979519" y="40665"/>
                  </a:lnTo>
                  <a:lnTo>
                    <a:pt x="1984756" y="66548"/>
                  </a:lnTo>
                  <a:lnTo>
                    <a:pt x="1984756" y="232918"/>
                  </a:lnTo>
                  <a:lnTo>
                    <a:pt x="1984756" y="332739"/>
                  </a:lnTo>
                  <a:lnTo>
                    <a:pt x="1979519" y="358622"/>
                  </a:lnTo>
                  <a:lnTo>
                    <a:pt x="1965245" y="379777"/>
                  </a:lnTo>
                  <a:lnTo>
                    <a:pt x="1944090" y="394051"/>
                  </a:lnTo>
                  <a:lnTo>
                    <a:pt x="1918208" y="399288"/>
                  </a:lnTo>
                  <a:lnTo>
                    <a:pt x="1270889" y="399288"/>
                  </a:lnTo>
                  <a:lnTo>
                    <a:pt x="0" y="872489"/>
                  </a:lnTo>
                  <a:lnTo>
                    <a:pt x="964945" y="399288"/>
                  </a:lnTo>
                  <a:lnTo>
                    <a:pt x="827531" y="399288"/>
                  </a:lnTo>
                  <a:lnTo>
                    <a:pt x="801649" y="394051"/>
                  </a:lnTo>
                  <a:lnTo>
                    <a:pt x="780494" y="379777"/>
                  </a:lnTo>
                  <a:lnTo>
                    <a:pt x="766220" y="358622"/>
                  </a:lnTo>
                  <a:lnTo>
                    <a:pt x="760983" y="332739"/>
                  </a:lnTo>
                  <a:lnTo>
                    <a:pt x="760983" y="232918"/>
                  </a:lnTo>
                  <a:lnTo>
                    <a:pt x="760983" y="6654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4894" y="645033"/>
            <a:ext cx="8348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คุณสามารถแก้ไขหมุดที่ตั้งค่าไว้ได้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50467" y="5463641"/>
            <a:ext cx="1338580" cy="5212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คลิกคลัสเตอร์ "หมายเลขหมุด" เพื่อแสดงเมนูแก้ไข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943599" y="1264793"/>
            <a:ext cx="876312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latin typeface="Microsoft YaHei UI"/>
                <a:cs typeface="Microsoft YaHei UI"/>
              </a:rPr>
              <a:t>แก้ไขเมนู</a:t>
            </a:r>
            <a:endParaRPr sz="1100" b="1" dirty="0">
              <a:latin typeface="Microsoft YaHei UI"/>
              <a:cs typeface="Microsoft YaHei U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0960" y="1588008"/>
            <a:ext cx="2095500" cy="1397635"/>
            <a:chOff x="60960" y="1588008"/>
            <a:chExt cx="2095500" cy="1397635"/>
          </a:xfrm>
        </p:grpSpPr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960" y="1588008"/>
              <a:ext cx="2095500" cy="13975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8204" y="1615440"/>
              <a:ext cx="2005329" cy="130759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8204" y="1615440"/>
              <a:ext cx="2005330" cy="1308100"/>
            </a:xfrm>
            <a:custGeom>
              <a:avLst/>
              <a:gdLst/>
              <a:ahLst/>
              <a:cxnLst/>
              <a:rect l="l" t="t" r="r" b="b"/>
              <a:pathLst>
                <a:path w="2005330" h="1308100">
                  <a:moveTo>
                    <a:pt x="0" y="765301"/>
                  </a:moveTo>
                  <a:lnTo>
                    <a:pt x="8524" y="723066"/>
                  </a:lnTo>
                  <a:lnTo>
                    <a:pt x="31769" y="688594"/>
                  </a:lnTo>
                  <a:lnTo>
                    <a:pt x="66243" y="665360"/>
                  </a:lnTo>
                  <a:lnTo>
                    <a:pt x="108457" y="656844"/>
                  </a:lnTo>
                  <a:lnTo>
                    <a:pt x="1008126" y="656844"/>
                  </a:lnTo>
                  <a:lnTo>
                    <a:pt x="2005329" y="0"/>
                  </a:lnTo>
                  <a:lnTo>
                    <a:pt x="1440180" y="656844"/>
                  </a:lnTo>
                  <a:lnTo>
                    <a:pt x="1619758" y="656844"/>
                  </a:lnTo>
                  <a:lnTo>
                    <a:pt x="1661993" y="665360"/>
                  </a:lnTo>
                  <a:lnTo>
                    <a:pt x="1696465" y="688593"/>
                  </a:lnTo>
                  <a:lnTo>
                    <a:pt x="1719699" y="723066"/>
                  </a:lnTo>
                  <a:lnTo>
                    <a:pt x="1728215" y="765301"/>
                  </a:lnTo>
                  <a:lnTo>
                    <a:pt x="1728215" y="927988"/>
                  </a:lnTo>
                  <a:lnTo>
                    <a:pt x="1728215" y="1199134"/>
                  </a:lnTo>
                  <a:lnTo>
                    <a:pt x="1719699" y="1241369"/>
                  </a:lnTo>
                  <a:lnTo>
                    <a:pt x="1696465" y="1275842"/>
                  </a:lnTo>
                  <a:lnTo>
                    <a:pt x="1661993" y="1299075"/>
                  </a:lnTo>
                  <a:lnTo>
                    <a:pt x="1619758" y="1307592"/>
                  </a:lnTo>
                  <a:lnTo>
                    <a:pt x="1440180" y="1307592"/>
                  </a:lnTo>
                  <a:lnTo>
                    <a:pt x="1008126" y="1307592"/>
                  </a:lnTo>
                  <a:lnTo>
                    <a:pt x="108457" y="1307592"/>
                  </a:lnTo>
                  <a:lnTo>
                    <a:pt x="66243" y="1299075"/>
                  </a:lnTo>
                  <a:lnTo>
                    <a:pt x="31769" y="1275841"/>
                  </a:lnTo>
                  <a:lnTo>
                    <a:pt x="8524" y="1241369"/>
                  </a:lnTo>
                  <a:lnTo>
                    <a:pt x="0" y="1199134"/>
                  </a:lnTo>
                  <a:lnTo>
                    <a:pt x="0" y="927988"/>
                  </a:lnTo>
                  <a:lnTo>
                    <a:pt x="0" y="76530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93686" y="2332349"/>
            <a:ext cx="1316355" cy="5212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กด "หมายเลขหมุด" ค้างไว้เพื่อแสดงเมนูแก้ไข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9" name="object 2">
            <a:extLst>
              <a:ext uri="{FF2B5EF4-FFF2-40B4-BE49-F238E27FC236}">
                <a16:creationId xmlns:a16="http://schemas.microsoft.com/office/drawing/2014/main" id="{3E7A851A-DECD-E2C4-C5D9-698BA532338B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6372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เมนูการเลือกการดำเนินการแก้ไข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95" y="645033"/>
            <a:ext cx="6077305" cy="50911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การแก้ไขต่อไปนี้สามารถทำได้ผ่านเมนูการเลือกของการดำเนินการแก้ไข</a:t>
            </a:r>
            <a:endParaRPr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ลบหมุด</a:t>
            </a:r>
            <a:endParaRPr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latin typeface="Microsoft YaHei UI"/>
                <a:cs typeface="Microsoft YaHei UI"/>
              </a:rPr>
              <a:t>แก้ไขข้อมูลที่ป้อนข้อมูล</a:t>
            </a:r>
            <a:endParaRPr sz="2400" b="1" dirty="0">
              <a:latin typeface="Microsoft YaHei UI"/>
              <a:cs typeface="Microsoft YaHei UI"/>
            </a:endParaRPr>
          </a:p>
          <a:p>
            <a:pPr marL="1108075" lvl="2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1108710" algn="l"/>
              </a:tabLst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แสดง “หน้าจอป้อนข้อมูลหมุด”</a:t>
            </a:r>
            <a:endParaRPr lang="ja-JP" altLang="en-US"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ย้ายหมุด</a:t>
            </a:r>
            <a:endParaRPr lang="ja-JP" altLang="en-US" sz="2400" dirty="0">
              <a:latin typeface="Microsoft YaHei UI"/>
              <a:cs typeface="Microsoft YaHei UI"/>
            </a:endParaRPr>
          </a:p>
          <a:p>
            <a:pPr marL="1108075" lvl="2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11087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แสดง "หน้าจอการเคลื่อนที่ของเครื่องหมายติดหมุด"</a:t>
            </a:r>
            <a:endParaRPr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spcBef>
                <a:spcPts val="5"/>
              </a:spcBef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สลับตำแหน่งของหมายเลขติดหมุด</a:t>
            </a:r>
            <a:endParaRPr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spcBef>
                <a:spcPts val="5"/>
              </a:spcBef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สลับหมายเลขติดหมุด </a:t>
            </a:r>
            <a:b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(ไม่มีการเปลี่ยนแปลงตำแหน่ง)</a:t>
            </a:r>
            <a:endParaRPr lang="th-TH"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endParaRPr sz="18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เปลี่ยนจุดของหมุดตามลำดับ</a:t>
            </a:r>
            <a:endParaRPr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ยกเลิก</a:t>
            </a:r>
            <a:endParaRPr sz="2400" dirty="0">
              <a:latin typeface="Microsoft YaHei UI"/>
              <a:cs typeface="Microsoft YaHei U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200" y="1772411"/>
            <a:ext cx="2590800" cy="3601212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7631DE87-0CF9-2101-A467-B8881A5648E4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90043"/>
            <a:ext cx="32473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แก้ไขข้อมูล</a:t>
            </a:r>
            <a:endParaRPr sz="3200" dirty="0">
              <a:latin typeface="Microsoft YaHei UI"/>
              <a:cs typeface="Microsoft YaHei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003291" y="2590800"/>
            <a:ext cx="4089400" cy="2994660"/>
            <a:chOff x="5003291" y="2590800"/>
            <a:chExt cx="4089400" cy="29946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3291" y="2590800"/>
              <a:ext cx="4088891" cy="17739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00827" y="3419855"/>
              <a:ext cx="1673352" cy="21579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77611" y="4876800"/>
              <a:ext cx="1319784" cy="7086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48071" y="3446907"/>
              <a:ext cx="1583435" cy="206844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148071" y="3446907"/>
              <a:ext cx="1583690" cy="2068830"/>
            </a:xfrm>
            <a:custGeom>
              <a:avLst/>
              <a:gdLst/>
              <a:ahLst/>
              <a:cxnLst/>
              <a:rect l="l" t="t" r="r" b="b"/>
              <a:pathLst>
                <a:path w="1583690" h="2068829">
                  <a:moveTo>
                    <a:pt x="0" y="1529968"/>
                  </a:moveTo>
                  <a:lnTo>
                    <a:pt x="8469" y="1488066"/>
                  </a:lnTo>
                  <a:lnTo>
                    <a:pt x="31559" y="1453832"/>
                  </a:lnTo>
                  <a:lnTo>
                    <a:pt x="65793" y="1430742"/>
                  </a:lnTo>
                  <a:lnTo>
                    <a:pt x="107695" y="1422272"/>
                  </a:lnTo>
                  <a:lnTo>
                    <a:pt x="263905" y="1422272"/>
                  </a:lnTo>
                  <a:lnTo>
                    <a:pt x="552703" y="0"/>
                  </a:lnTo>
                  <a:lnTo>
                    <a:pt x="659764" y="1422272"/>
                  </a:lnTo>
                  <a:lnTo>
                    <a:pt x="1475739" y="1422272"/>
                  </a:lnTo>
                  <a:lnTo>
                    <a:pt x="1517642" y="1430742"/>
                  </a:lnTo>
                  <a:lnTo>
                    <a:pt x="1551876" y="1453832"/>
                  </a:lnTo>
                  <a:lnTo>
                    <a:pt x="1574966" y="1488066"/>
                  </a:lnTo>
                  <a:lnTo>
                    <a:pt x="1583435" y="1529968"/>
                  </a:lnTo>
                  <a:lnTo>
                    <a:pt x="1583435" y="1691512"/>
                  </a:lnTo>
                  <a:lnTo>
                    <a:pt x="1583435" y="1960752"/>
                  </a:lnTo>
                  <a:lnTo>
                    <a:pt x="1574966" y="2002655"/>
                  </a:lnTo>
                  <a:lnTo>
                    <a:pt x="1551876" y="2036889"/>
                  </a:lnTo>
                  <a:lnTo>
                    <a:pt x="1517642" y="2059979"/>
                  </a:lnTo>
                  <a:lnTo>
                    <a:pt x="1475739" y="2068448"/>
                  </a:lnTo>
                  <a:lnTo>
                    <a:pt x="659764" y="2068448"/>
                  </a:lnTo>
                  <a:lnTo>
                    <a:pt x="263905" y="2068448"/>
                  </a:lnTo>
                  <a:lnTo>
                    <a:pt x="107695" y="2068448"/>
                  </a:lnTo>
                  <a:lnTo>
                    <a:pt x="65793" y="2059979"/>
                  </a:lnTo>
                  <a:lnTo>
                    <a:pt x="31559" y="2036889"/>
                  </a:lnTo>
                  <a:lnTo>
                    <a:pt x="8469" y="2002655"/>
                  </a:lnTo>
                  <a:lnTo>
                    <a:pt x="0" y="1960752"/>
                  </a:lnTo>
                  <a:lnTo>
                    <a:pt x="0" y="1691512"/>
                  </a:lnTo>
                  <a:lnTo>
                    <a:pt x="0" y="152996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08778" y="4929377"/>
            <a:ext cx="1496822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spc="-45" dirty="0">
                <a:solidFill>
                  <a:srgbClr val="252525"/>
                </a:solidFill>
                <a:latin typeface="Microsoft YaHei UI"/>
                <a:cs typeface="Microsoft YaHei UI"/>
              </a:rPr>
              <a:t>แก้ไขโดยตรงจากคลัสเตอร์ตารางด้วยการดำเนินการแก้ไขตามปกติ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115567" y="1540789"/>
            <a:ext cx="5401310" cy="4741545"/>
            <a:chOff x="1115567" y="1540789"/>
            <a:chExt cx="5401310" cy="474154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5567" y="1723643"/>
              <a:ext cx="3678935" cy="455828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73295" y="1540789"/>
              <a:ext cx="2243328" cy="6933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11852" y="1638274"/>
              <a:ext cx="1534668" cy="54104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20666" y="1568195"/>
              <a:ext cx="2153285" cy="60350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320666" y="1568195"/>
              <a:ext cx="2153285" cy="603885"/>
            </a:xfrm>
            <a:custGeom>
              <a:avLst/>
              <a:gdLst/>
              <a:ahLst/>
              <a:cxnLst/>
              <a:rect l="l" t="t" r="r" b="b"/>
              <a:pathLst>
                <a:path w="2153285" h="603885">
                  <a:moveTo>
                    <a:pt x="569849" y="100583"/>
                  </a:moveTo>
                  <a:lnTo>
                    <a:pt x="577760" y="61454"/>
                  </a:lnTo>
                  <a:lnTo>
                    <a:pt x="599328" y="29479"/>
                  </a:lnTo>
                  <a:lnTo>
                    <a:pt x="631303" y="7911"/>
                  </a:lnTo>
                  <a:lnTo>
                    <a:pt x="670433" y="0"/>
                  </a:lnTo>
                  <a:lnTo>
                    <a:pt x="833755" y="0"/>
                  </a:lnTo>
                  <a:lnTo>
                    <a:pt x="1229614" y="0"/>
                  </a:lnTo>
                  <a:lnTo>
                    <a:pt x="2052701" y="0"/>
                  </a:lnTo>
                  <a:lnTo>
                    <a:pt x="2091830" y="7911"/>
                  </a:lnTo>
                  <a:lnTo>
                    <a:pt x="2123805" y="29479"/>
                  </a:lnTo>
                  <a:lnTo>
                    <a:pt x="2145373" y="61454"/>
                  </a:lnTo>
                  <a:lnTo>
                    <a:pt x="2153285" y="100583"/>
                  </a:lnTo>
                  <a:lnTo>
                    <a:pt x="2153285" y="352043"/>
                  </a:lnTo>
                  <a:lnTo>
                    <a:pt x="2153285" y="502919"/>
                  </a:lnTo>
                  <a:lnTo>
                    <a:pt x="2145373" y="542049"/>
                  </a:lnTo>
                  <a:lnTo>
                    <a:pt x="2123805" y="574024"/>
                  </a:lnTo>
                  <a:lnTo>
                    <a:pt x="2091830" y="595592"/>
                  </a:lnTo>
                  <a:lnTo>
                    <a:pt x="2052701" y="603503"/>
                  </a:lnTo>
                  <a:lnTo>
                    <a:pt x="1229614" y="603503"/>
                  </a:lnTo>
                  <a:lnTo>
                    <a:pt x="833755" y="603503"/>
                  </a:lnTo>
                  <a:lnTo>
                    <a:pt x="670433" y="603503"/>
                  </a:lnTo>
                  <a:lnTo>
                    <a:pt x="631303" y="595592"/>
                  </a:lnTo>
                  <a:lnTo>
                    <a:pt x="599328" y="574024"/>
                  </a:lnTo>
                  <a:lnTo>
                    <a:pt x="577760" y="542049"/>
                  </a:lnTo>
                  <a:lnTo>
                    <a:pt x="569849" y="502919"/>
                  </a:lnTo>
                  <a:lnTo>
                    <a:pt x="0" y="503554"/>
                  </a:lnTo>
                  <a:lnTo>
                    <a:pt x="569849" y="352043"/>
                  </a:lnTo>
                  <a:lnTo>
                    <a:pt x="569849" y="100583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4894" y="760432"/>
            <a:ext cx="8834120" cy="6873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080" indent="-2857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จากหน้าจอป้อนข้อมูลติดหมุดและตารางติดหมุด</a:t>
            </a:r>
            <a:endParaRPr lang="en-US" sz="1600" b="1" dirty="0">
              <a:solidFill>
                <a:srgbClr val="252525"/>
              </a:solidFill>
              <a:latin typeface="Microsoft YaHei UI"/>
              <a:cs typeface="Microsoft YaHei UI"/>
            </a:endParaRPr>
          </a:p>
          <a:p>
            <a:pPr marL="297815" marR="5080" indent="-2857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 panose="020B0604020202020204" pitchFamily="34" charset="0"/>
              <a:buChar char="•"/>
              <a:tabLst>
                <a:tab pos="194310" algn="l"/>
              </a:tabLst>
            </a:pP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แก้ไขใหม่ได้</a:t>
            </a:r>
            <a:br>
              <a:rPr lang="en-US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0" y="1395983"/>
            <a:ext cx="1653539" cy="2082164"/>
            <a:chOff x="0" y="1395983"/>
            <a:chExt cx="1653539" cy="2082164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580" y="1395983"/>
              <a:ext cx="1499616" cy="20817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1773961"/>
              <a:ext cx="1653539" cy="49222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9822" y="1892045"/>
              <a:ext cx="1440180" cy="260985"/>
            </a:xfrm>
            <a:custGeom>
              <a:avLst/>
              <a:gdLst/>
              <a:ahLst/>
              <a:cxnLst/>
              <a:rect l="l" t="t" r="r" b="b"/>
              <a:pathLst>
                <a:path w="1440180" h="260985">
                  <a:moveTo>
                    <a:pt x="0" y="260603"/>
                  </a:moveTo>
                  <a:lnTo>
                    <a:pt x="1440180" y="260603"/>
                  </a:lnTo>
                  <a:lnTo>
                    <a:pt x="1440180" y="0"/>
                  </a:lnTo>
                  <a:lnTo>
                    <a:pt x="0" y="0"/>
                  </a:lnTo>
                  <a:lnTo>
                    <a:pt x="0" y="260603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23" name="object 9">
            <a:extLst>
              <a:ext uri="{FF2B5EF4-FFF2-40B4-BE49-F238E27FC236}">
                <a16:creationId xmlns:a16="http://schemas.microsoft.com/office/drawing/2014/main" id="{5B33209E-C1AE-C191-49A5-D18175711C6B}"/>
              </a:ext>
            </a:extLst>
          </p:cNvPr>
          <p:cNvSpPr txBox="1"/>
          <p:nvPr/>
        </p:nvSpPr>
        <p:spPr>
          <a:xfrm>
            <a:off x="5130546" y="1702179"/>
            <a:ext cx="109728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spc="-45" dirty="0">
                <a:solidFill>
                  <a:srgbClr val="252525"/>
                </a:solidFill>
                <a:latin typeface="Microsoft YaHei UI"/>
                <a:cs typeface="Microsoft YaHei UI"/>
              </a:rPr>
              <a:t>แก้ไขจากหน้าจอป้อนข้อมูลติดหมุด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CA74FD67-80E6-CEDA-7FBC-E87796130EF2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90043"/>
            <a:ext cx="3552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ย้ายเครื่องหมายหมุด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94" y="752347"/>
            <a:ext cx="894016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 "ย้ายหมุด" จากการแก้ไข แสดงหน้าจอ "ย้ายเครื่องหมายหมุด" เฉพาะสำหรับการย้ายเครื่องหมาย ● คลิกปุ่มลูกศรเพื่อย้ายตำแหน่งเครื่องหมายบนรูปวาดขึ้น ลง ซ้าย และขวา</a:t>
            </a:r>
            <a:endParaRPr sz="24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403030" y="2338958"/>
            <a:ext cx="6191250" cy="3992245"/>
            <a:chOff x="2403030" y="2338958"/>
            <a:chExt cx="6191250" cy="39922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12491" y="2348483"/>
              <a:ext cx="5743956" cy="397306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407792" y="2343721"/>
              <a:ext cx="5753735" cy="3982720"/>
            </a:xfrm>
            <a:custGeom>
              <a:avLst/>
              <a:gdLst/>
              <a:ahLst/>
              <a:cxnLst/>
              <a:rect l="l" t="t" r="r" b="b"/>
              <a:pathLst>
                <a:path w="5753734" h="3982720">
                  <a:moveTo>
                    <a:pt x="0" y="3982592"/>
                  </a:moveTo>
                  <a:lnTo>
                    <a:pt x="5753481" y="3982592"/>
                  </a:lnTo>
                  <a:lnTo>
                    <a:pt x="5753481" y="0"/>
                  </a:lnTo>
                  <a:lnTo>
                    <a:pt x="0" y="0"/>
                  </a:lnTo>
                  <a:lnTo>
                    <a:pt x="0" y="3982592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2779" y="4443971"/>
              <a:ext cx="1591055" cy="11353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35596" y="5189258"/>
              <a:ext cx="768121" cy="37334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49896" y="4470780"/>
              <a:ext cx="1501267" cy="10460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049896" y="4470780"/>
              <a:ext cx="1501775" cy="1046480"/>
            </a:xfrm>
            <a:custGeom>
              <a:avLst/>
              <a:gdLst/>
              <a:ahLst/>
              <a:cxnLst/>
              <a:rect l="l" t="t" r="r" b="b"/>
              <a:pathLst>
                <a:path w="1501775" h="1046479">
                  <a:moveTo>
                    <a:pt x="42799" y="746379"/>
                  </a:moveTo>
                  <a:lnTo>
                    <a:pt x="47503" y="723028"/>
                  </a:lnTo>
                  <a:lnTo>
                    <a:pt x="60340" y="703976"/>
                  </a:lnTo>
                  <a:lnTo>
                    <a:pt x="79392" y="691139"/>
                  </a:lnTo>
                  <a:lnTo>
                    <a:pt x="102743" y="686435"/>
                  </a:lnTo>
                  <a:lnTo>
                    <a:pt x="285876" y="686435"/>
                  </a:lnTo>
                  <a:lnTo>
                    <a:pt x="0" y="0"/>
                  </a:lnTo>
                  <a:lnTo>
                    <a:pt x="650494" y="686435"/>
                  </a:lnTo>
                  <a:lnTo>
                    <a:pt x="1441323" y="686435"/>
                  </a:lnTo>
                  <a:lnTo>
                    <a:pt x="1464673" y="691139"/>
                  </a:lnTo>
                  <a:lnTo>
                    <a:pt x="1483725" y="703976"/>
                  </a:lnTo>
                  <a:lnTo>
                    <a:pt x="1496562" y="723028"/>
                  </a:lnTo>
                  <a:lnTo>
                    <a:pt x="1501267" y="746379"/>
                  </a:lnTo>
                  <a:lnTo>
                    <a:pt x="1501267" y="836295"/>
                  </a:lnTo>
                  <a:lnTo>
                    <a:pt x="1501267" y="986155"/>
                  </a:lnTo>
                  <a:lnTo>
                    <a:pt x="1496562" y="1009505"/>
                  </a:lnTo>
                  <a:lnTo>
                    <a:pt x="1483725" y="1028557"/>
                  </a:lnTo>
                  <a:lnTo>
                    <a:pt x="1464673" y="1041394"/>
                  </a:lnTo>
                  <a:lnTo>
                    <a:pt x="1441323" y="1046099"/>
                  </a:lnTo>
                  <a:lnTo>
                    <a:pt x="650494" y="1046099"/>
                  </a:lnTo>
                  <a:lnTo>
                    <a:pt x="285876" y="1046099"/>
                  </a:lnTo>
                  <a:lnTo>
                    <a:pt x="102743" y="1046099"/>
                  </a:lnTo>
                  <a:lnTo>
                    <a:pt x="79392" y="1041394"/>
                  </a:lnTo>
                  <a:lnTo>
                    <a:pt x="60340" y="1028557"/>
                  </a:lnTo>
                  <a:lnTo>
                    <a:pt x="47503" y="1009505"/>
                  </a:lnTo>
                  <a:lnTo>
                    <a:pt x="42799" y="986155"/>
                  </a:lnTo>
                  <a:lnTo>
                    <a:pt x="42799" y="836295"/>
                  </a:lnTo>
                  <a:lnTo>
                    <a:pt x="42799" y="746379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550022" y="5242052"/>
            <a:ext cx="54546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ปุ่มลูกศร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36804" y="2348483"/>
            <a:ext cx="1671955" cy="2082164"/>
            <a:chOff x="336804" y="2348483"/>
            <a:chExt cx="1671955" cy="2082164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240" y="2348483"/>
              <a:ext cx="1498092" cy="208178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6804" y="2970301"/>
              <a:ext cx="1671827" cy="49222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54914" y="3088385"/>
              <a:ext cx="1440180" cy="260985"/>
            </a:xfrm>
            <a:custGeom>
              <a:avLst/>
              <a:gdLst/>
              <a:ahLst/>
              <a:cxnLst/>
              <a:rect l="l" t="t" r="r" b="b"/>
              <a:pathLst>
                <a:path w="1440180" h="260985">
                  <a:moveTo>
                    <a:pt x="0" y="260603"/>
                  </a:moveTo>
                  <a:lnTo>
                    <a:pt x="1440180" y="260603"/>
                  </a:lnTo>
                  <a:lnTo>
                    <a:pt x="1440180" y="0"/>
                  </a:lnTo>
                  <a:lnTo>
                    <a:pt x="0" y="0"/>
                  </a:lnTo>
                  <a:lnTo>
                    <a:pt x="0" y="260603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8609C071-A4B9-BE2E-D834-98EB0C4A3192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90043"/>
            <a:ext cx="69057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สลับตำแหน่งของหมายเลขหมุด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3192" y="754529"/>
            <a:ext cx="7503008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310" marR="19050" indent="-1943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 "สลับตำแหน่งของหมายเลขหมุด" ในเมนูแก้ไข</a:t>
            </a:r>
          </a:p>
          <a:p>
            <a:pPr marR="190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en-US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</a:t>
            </a:r>
            <a:r>
              <a:rPr lang="th-TH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"หมายเลขหมุด" ที่เลือกจะกะพริบ</a:t>
            </a:r>
          </a:p>
          <a:p>
            <a:pPr marR="190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en-US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</a:t>
            </a:r>
            <a:r>
              <a:rPr lang="th-TH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คุณสามารถเลือก "หมายเลขหมุด" เพื่อย้ายและแทนที่ตำแหน่งได้</a:t>
            </a:r>
            <a:endParaRPr sz="20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6115" y="2444495"/>
            <a:ext cx="2689860" cy="2694940"/>
            <a:chOff x="166115" y="2444495"/>
            <a:chExt cx="2689860" cy="26949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115" y="2717291"/>
              <a:ext cx="2455096" cy="242160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411730" y="4591050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287274" y="0"/>
                  </a:moveTo>
                  <a:lnTo>
                    <a:pt x="287274" y="72008"/>
                  </a:lnTo>
                  <a:lnTo>
                    <a:pt x="0" y="72008"/>
                  </a:lnTo>
                  <a:lnTo>
                    <a:pt x="0" y="216026"/>
                  </a:lnTo>
                  <a:lnTo>
                    <a:pt x="287274" y="216026"/>
                  </a:lnTo>
                  <a:lnTo>
                    <a:pt x="287274" y="288036"/>
                  </a:lnTo>
                  <a:lnTo>
                    <a:pt x="431292" y="144018"/>
                  </a:lnTo>
                  <a:lnTo>
                    <a:pt x="28727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11730" y="4591050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0" y="72008"/>
                  </a:moveTo>
                  <a:lnTo>
                    <a:pt x="287274" y="72008"/>
                  </a:lnTo>
                  <a:lnTo>
                    <a:pt x="287274" y="0"/>
                  </a:lnTo>
                  <a:lnTo>
                    <a:pt x="431292" y="144018"/>
                  </a:lnTo>
                  <a:lnTo>
                    <a:pt x="287274" y="288036"/>
                  </a:lnTo>
                  <a:lnTo>
                    <a:pt x="287274" y="216026"/>
                  </a:lnTo>
                  <a:lnTo>
                    <a:pt x="0" y="216026"/>
                  </a:lnTo>
                  <a:lnTo>
                    <a:pt x="0" y="72008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8615" y="2444495"/>
              <a:ext cx="1674876" cy="158953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1099" y="2549639"/>
              <a:ext cx="1548384" cy="5425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5860" y="2471927"/>
              <a:ext cx="1584960" cy="149974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65860" y="2471927"/>
              <a:ext cx="1584960" cy="1499870"/>
            </a:xfrm>
            <a:custGeom>
              <a:avLst/>
              <a:gdLst/>
              <a:ahLst/>
              <a:cxnLst/>
              <a:rect l="l" t="t" r="r" b="b"/>
              <a:pathLst>
                <a:path w="1584960" h="1499870">
                  <a:moveTo>
                    <a:pt x="0" y="103632"/>
                  </a:moveTo>
                  <a:lnTo>
                    <a:pt x="8143" y="63275"/>
                  </a:lnTo>
                  <a:lnTo>
                    <a:pt x="30351" y="30337"/>
                  </a:lnTo>
                  <a:lnTo>
                    <a:pt x="63291" y="8137"/>
                  </a:lnTo>
                  <a:lnTo>
                    <a:pt x="103631" y="0"/>
                  </a:lnTo>
                  <a:lnTo>
                    <a:pt x="924560" y="0"/>
                  </a:lnTo>
                  <a:lnTo>
                    <a:pt x="1320800" y="0"/>
                  </a:lnTo>
                  <a:lnTo>
                    <a:pt x="1481328" y="0"/>
                  </a:lnTo>
                  <a:lnTo>
                    <a:pt x="1521684" y="8137"/>
                  </a:lnTo>
                  <a:lnTo>
                    <a:pt x="1554622" y="30337"/>
                  </a:lnTo>
                  <a:lnTo>
                    <a:pt x="1576822" y="63275"/>
                  </a:lnTo>
                  <a:lnTo>
                    <a:pt x="1584960" y="103632"/>
                  </a:lnTo>
                  <a:lnTo>
                    <a:pt x="1584960" y="362712"/>
                  </a:lnTo>
                  <a:lnTo>
                    <a:pt x="1584960" y="518160"/>
                  </a:lnTo>
                  <a:lnTo>
                    <a:pt x="1576822" y="558516"/>
                  </a:lnTo>
                  <a:lnTo>
                    <a:pt x="1554622" y="591454"/>
                  </a:lnTo>
                  <a:lnTo>
                    <a:pt x="1521684" y="613654"/>
                  </a:lnTo>
                  <a:lnTo>
                    <a:pt x="1481328" y="621792"/>
                  </a:lnTo>
                  <a:lnTo>
                    <a:pt x="1320800" y="621792"/>
                  </a:lnTo>
                  <a:lnTo>
                    <a:pt x="1266444" y="1499743"/>
                  </a:lnTo>
                  <a:lnTo>
                    <a:pt x="924560" y="621792"/>
                  </a:lnTo>
                  <a:lnTo>
                    <a:pt x="103631" y="621792"/>
                  </a:lnTo>
                  <a:lnTo>
                    <a:pt x="63291" y="613654"/>
                  </a:lnTo>
                  <a:lnTo>
                    <a:pt x="30351" y="591454"/>
                  </a:lnTo>
                  <a:lnTo>
                    <a:pt x="8143" y="558516"/>
                  </a:lnTo>
                  <a:lnTo>
                    <a:pt x="0" y="518160"/>
                  </a:lnTo>
                  <a:lnTo>
                    <a:pt x="0" y="362712"/>
                  </a:lnTo>
                  <a:lnTo>
                    <a:pt x="0" y="10363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68751" y="2788920"/>
            <a:ext cx="3204972" cy="2305811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6256273" y="2785913"/>
            <a:ext cx="2637790" cy="3560445"/>
            <a:chOff x="6256273" y="2785913"/>
            <a:chExt cx="2637790" cy="3560445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86727" y="2785913"/>
              <a:ext cx="2307300" cy="242461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268973" y="4551426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70" h="288289">
                  <a:moveTo>
                    <a:pt x="288798" y="0"/>
                  </a:moveTo>
                  <a:lnTo>
                    <a:pt x="288798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288798" y="216026"/>
                  </a:lnTo>
                  <a:lnTo>
                    <a:pt x="288798" y="288036"/>
                  </a:lnTo>
                  <a:lnTo>
                    <a:pt x="432816" y="144018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268973" y="4551426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70" h="288289">
                  <a:moveTo>
                    <a:pt x="0" y="72009"/>
                  </a:moveTo>
                  <a:lnTo>
                    <a:pt x="288798" y="72009"/>
                  </a:lnTo>
                  <a:lnTo>
                    <a:pt x="288798" y="0"/>
                  </a:lnTo>
                  <a:lnTo>
                    <a:pt x="432816" y="144018"/>
                  </a:lnTo>
                  <a:lnTo>
                    <a:pt x="288798" y="288036"/>
                  </a:lnTo>
                  <a:lnTo>
                    <a:pt x="288798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21195" y="5201411"/>
              <a:ext cx="2255520" cy="114453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68439" y="5228208"/>
              <a:ext cx="2165604" cy="105524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568439" y="5228208"/>
              <a:ext cx="2165985" cy="1055370"/>
            </a:xfrm>
            <a:custGeom>
              <a:avLst/>
              <a:gdLst/>
              <a:ahLst/>
              <a:cxnLst/>
              <a:rect l="l" t="t" r="r" b="b"/>
              <a:pathLst>
                <a:path w="2165984" h="1055370">
                  <a:moveTo>
                    <a:pt x="0" y="537083"/>
                  </a:moveTo>
                  <a:lnTo>
                    <a:pt x="8137" y="496742"/>
                  </a:lnTo>
                  <a:lnTo>
                    <a:pt x="30337" y="463802"/>
                  </a:lnTo>
                  <a:lnTo>
                    <a:pt x="63275" y="441594"/>
                  </a:lnTo>
                  <a:lnTo>
                    <a:pt x="103631" y="433451"/>
                  </a:lnTo>
                  <a:lnTo>
                    <a:pt x="1263268" y="433451"/>
                  </a:lnTo>
                  <a:lnTo>
                    <a:pt x="1247775" y="0"/>
                  </a:lnTo>
                  <a:lnTo>
                    <a:pt x="1804669" y="433451"/>
                  </a:lnTo>
                  <a:lnTo>
                    <a:pt x="2061971" y="433451"/>
                  </a:lnTo>
                  <a:lnTo>
                    <a:pt x="2102328" y="441594"/>
                  </a:lnTo>
                  <a:lnTo>
                    <a:pt x="2135266" y="463802"/>
                  </a:lnTo>
                  <a:lnTo>
                    <a:pt x="2157466" y="496742"/>
                  </a:lnTo>
                  <a:lnTo>
                    <a:pt x="2165604" y="537083"/>
                  </a:lnTo>
                  <a:lnTo>
                    <a:pt x="2165604" y="692531"/>
                  </a:lnTo>
                  <a:lnTo>
                    <a:pt x="2165604" y="951611"/>
                  </a:lnTo>
                  <a:lnTo>
                    <a:pt x="2157466" y="991951"/>
                  </a:lnTo>
                  <a:lnTo>
                    <a:pt x="2135266" y="1024891"/>
                  </a:lnTo>
                  <a:lnTo>
                    <a:pt x="2102328" y="1047099"/>
                  </a:lnTo>
                  <a:lnTo>
                    <a:pt x="2061971" y="1055243"/>
                  </a:lnTo>
                  <a:lnTo>
                    <a:pt x="1804669" y="1055243"/>
                  </a:lnTo>
                  <a:lnTo>
                    <a:pt x="1263268" y="1055243"/>
                  </a:lnTo>
                  <a:lnTo>
                    <a:pt x="103631" y="1055243"/>
                  </a:lnTo>
                  <a:lnTo>
                    <a:pt x="63275" y="1047099"/>
                  </a:lnTo>
                  <a:lnTo>
                    <a:pt x="30337" y="1024891"/>
                  </a:lnTo>
                  <a:lnTo>
                    <a:pt x="8137" y="991951"/>
                  </a:lnTo>
                  <a:lnTo>
                    <a:pt x="0" y="951611"/>
                  </a:lnTo>
                  <a:lnTo>
                    <a:pt x="0" y="692531"/>
                  </a:lnTo>
                  <a:lnTo>
                    <a:pt x="0" y="53708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702043" y="5787569"/>
            <a:ext cx="215363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5080" indent="-78105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สลับตำแหน่งของ </a:t>
            </a:r>
            <a:b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"หมายเลขหมุด" ① และ ②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95527" y="2602738"/>
            <a:ext cx="132588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"หมายเลขหมุด" ที่เลือกจะกะพริบ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4246" y="5901639"/>
            <a:ext cx="2120900" cy="525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* การสลับตำแหน่งข้ามแผ่นงาน</a:t>
            </a:r>
          </a:p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ไม่สามารถทำได้. ภายในหน้าเดียวกันเท่านั้น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479792" y="765048"/>
            <a:ext cx="1556385" cy="1811020"/>
            <a:chOff x="7479792" y="765048"/>
            <a:chExt cx="1556385" cy="1811020"/>
          </a:xfrm>
        </p:grpSpPr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18476" y="765048"/>
              <a:ext cx="1303019" cy="18105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79792" y="1517891"/>
              <a:ext cx="1556003" cy="46940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597902" y="1636014"/>
              <a:ext cx="1324610" cy="238125"/>
            </a:xfrm>
            <a:custGeom>
              <a:avLst/>
              <a:gdLst/>
              <a:ahLst/>
              <a:cxnLst/>
              <a:rect l="l" t="t" r="r" b="b"/>
              <a:pathLst>
                <a:path w="1324609" h="238125">
                  <a:moveTo>
                    <a:pt x="0" y="237743"/>
                  </a:moveTo>
                  <a:lnTo>
                    <a:pt x="1324355" y="237743"/>
                  </a:lnTo>
                  <a:lnTo>
                    <a:pt x="1324355" y="0"/>
                  </a:lnTo>
                  <a:lnTo>
                    <a:pt x="0" y="0"/>
                  </a:lnTo>
                  <a:lnTo>
                    <a:pt x="0" y="237743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29" name="object 2">
            <a:extLst>
              <a:ext uri="{FF2B5EF4-FFF2-40B4-BE49-F238E27FC236}">
                <a16:creationId xmlns:a16="http://schemas.microsoft.com/office/drawing/2014/main" id="{E825FC0B-B7D3-9188-5040-F37EC8AAC202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90043"/>
            <a:ext cx="4848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การแทนที่หมายเลขหมุด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1925" y="752347"/>
            <a:ext cx="7000875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310" marR="323850" indent="-1943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 "แทนที่หมายเลขหมุด" จากเมนูแก้ไข</a:t>
            </a:r>
          </a:p>
          <a:p>
            <a:pPr marR="3238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"หมายเลขหมุด" ที่เลือกนั้นล้อมรอบด้วย □ และกะพริบ</a:t>
            </a:r>
          </a:p>
          <a:p>
            <a:pPr marR="32385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คุณสามารถเลือกปลายทาง "หมายเลขหมุด" และเปลี่ยนหมายเลขได้</a:t>
            </a:r>
            <a:endParaRPr sz="20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4246" y="5901639"/>
            <a:ext cx="2120900" cy="525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* การสลับตัวเลขข้ามแผ่นงาน</a:t>
            </a:r>
          </a:p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ไม่สามารถทำได้. ภายในหน้าเดียวกันเท่านั้น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3481" y="2444495"/>
            <a:ext cx="2834640" cy="2987040"/>
            <a:chOff x="123481" y="2444495"/>
            <a:chExt cx="2834640" cy="298704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481" y="2717291"/>
              <a:ext cx="2698966" cy="271422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512314" y="4571238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69" h="288289">
                  <a:moveTo>
                    <a:pt x="288798" y="0"/>
                  </a:moveTo>
                  <a:lnTo>
                    <a:pt x="288798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288798" y="216026"/>
                  </a:lnTo>
                  <a:lnTo>
                    <a:pt x="288798" y="288036"/>
                  </a:lnTo>
                  <a:lnTo>
                    <a:pt x="432816" y="144018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12314" y="4571238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69" h="288289">
                  <a:moveTo>
                    <a:pt x="0" y="72009"/>
                  </a:moveTo>
                  <a:lnTo>
                    <a:pt x="288798" y="72009"/>
                  </a:lnTo>
                  <a:lnTo>
                    <a:pt x="288798" y="0"/>
                  </a:lnTo>
                  <a:lnTo>
                    <a:pt x="432816" y="144018"/>
                  </a:lnTo>
                  <a:lnTo>
                    <a:pt x="288798" y="288036"/>
                  </a:lnTo>
                  <a:lnTo>
                    <a:pt x="288798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8615" y="2444495"/>
              <a:ext cx="1674876" cy="158953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1099" y="2549639"/>
              <a:ext cx="1548384" cy="5425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5860" y="2471927"/>
              <a:ext cx="1584960" cy="149974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65860" y="2471927"/>
              <a:ext cx="1584960" cy="1499870"/>
            </a:xfrm>
            <a:custGeom>
              <a:avLst/>
              <a:gdLst/>
              <a:ahLst/>
              <a:cxnLst/>
              <a:rect l="l" t="t" r="r" b="b"/>
              <a:pathLst>
                <a:path w="1584960" h="1499870">
                  <a:moveTo>
                    <a:pt x="0" y="103632"/>
                  </a:moveTo>
                  <a:lnTo>
                    <a:pt x="8143" y="63275"/>
                  </a:lnTo>
                  <a:lnTo>
                    <a:pt x="30351" y="30337"/>
                  </a:lnTo>
                  <a:lnTo>
                    <a:pt x="63291" y="8137"/>
                  </a:lnTo>
                  <a:lnTo>
                    <a:pt x="103631" y="0"/>
                  </a:lnTo>
                  <a:lnTo>
                    <a:pt x="924560" y="0"/>
                  </a:lnTo>
                  <a:lnTo>
                    <a:pt x="1320800" y="0"/>
                  </a:lnTo>
                  <a:lnTo>
                    <a:pt x="1481328" y="0"/>
                  </a:lnTo>
                  <a:lnTo>
                    <a:pt x="1521684" y="8137"/>
                  </a:lnTo>
                  <a:lnTo>
                    <a:pt x="1554622" y="30337"/>
                  </a:lnTo>
                  <a:lnTo>
                    <a:pt x="1576822" y="63275"/>
                  </a:lnTo>
                  <a:lnTo>
                    <a:pt x="1584960" y="103632"/>
                  </a:lnTo>
                  <a:lnTo>
                    <a:pt x="1584960" y="362712"/>
                  </a:lnTo>
                  <a:lnTo>
                    <a:pt x="1584960" y="518160"/>
                  </a:lnTo>
                  <a:lnTo>
                    <a:pt x="1576822" y="558516"/>
                  </a:lnTo>
                  <a:lnTo>
                    <a:pt x="1554622" y="591454"/>
                  </a:lnTo>
                  <a:lnTo>
                    <a:pt x="1521684" y="613654"/>
                  </a:lnTo>
                  <a:lnTo>
                    <a:pt x="1481328" y="621792"/>
                  </a:lnTo>
                  <a:lnTo>
                    <a:pt x="1320800" y="621792"/>
                  </a:lnTo>
                  <a:lnTo>
                    <a:pt x="1266444" y="1499743"/>
                  </a:lnTo>
                  <a:lnTo>
                    <a:pt x="924560" y="621792"/>
                  </a:lnTo>
                  <a:lnTo>
                    <a:pt x="103631" y="621792"/>
                  </a:lnTo>
                  <a:lnTo>
                    <a:pt x="63291" y="613654"/>
                  </a:lnTo>
                  <a:lnTo>
                    <a:pt x="30351" y="591454"/>
                  </a:lnTo>
                  <a:lnTo>
                    <a:pt x="8143" y="558516"/>
                  </a:lnTo>
                  <a:lnTo>
                    <a:pt x="0" y="518160"/>
                  </a:lnTo>
                  <a:lnTo>
                    <a:pt x="0" y="362712"/>
                  </a:lnTo>
                  <a:lnTo>
                    <a:pt x="0" y="10363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295527" y="2602738"/>
            <a:ext cx="132588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"หมายเลขหมุด" ที่เลือกจะกะพริบ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985516" y="2869692"/>
            <a:ext cx="6158865" cy="3397250"/>
            <a:chOff x="2985516" y="2869692"/>
            <a:chExt cx="6158865" cy="339725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85516" y="2985516"/>
              <a:ext cx="3282696" cy="219151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33031" y="2869692"/>
              <a:ext cx="2410968" cy="256183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354318" y="4571238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287274" y="0"/>
                  </a:moveTo>
                  <a:lnTo>
                    <a:pt x="287274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287274" y="216026"/>
                  </a:lnTo>
                  <a:lnTo>
                    <a:pt x="287274" y="288036"/>
                  </a:lnTo>
                  <a:lnTo>
                    <a:pt x="431291" y="144018"/>
                  </a:lnTo>
                  <a:lnTo>
                    <a:pt x="28727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54318" y="4571238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0" y="72009"/>
                  </a:moveTo>
                  <a:lnTo>
                    <a:pt x="287274" y="72009"/>
                  </a:lnTo>
                  <a:lnTo>
                    <a:pt x="287274" y="0"/>
                  </a:lnTo>
                  <a:lnTo>
                    <a:pt x="431291" y="144018"/>
                  </a:lnTo>
                  <a:lnTo>
                    <a:pt x="287274" y="288036"/>
                  </a:lnTo>
                  <a:lnTo>
                    <a:pt x="287274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93308" y="4581144"/>
              <a:ext cx="2255519" cy="168554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40551" y="4607814"/>
              <a:ext cx="2165604" cy="159639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940551" y="4607814"/>
              <a:ext cx="2165985" cy="1596390"/>
            </a:xfrm>
            <a:custGeom>
              <a:avLst/>
              <a:gdLst/>
              <a:ahLst/>
              <a:cxnLst/>
              <a:rect l="l" t="t" r="r" b="b"/>
              <a:pathLst>
                <a:path w="2165984" h="1596389">
                  <a:moveTo>
                    <a:pt x="0" y="1078230"/>
                  </a:moveTo>
                  <a:lnTo>
                    <a:pt x="8137" y="1037889"/>
                  </a:lnTo>
                  <a:lnTo>
                    <a:pt x="30337" y="1004949"/>
                  </a:lnTo>
                  <a:lnTo>
                    <a:pt x="63275" y="982741"/>
                  </a:lnTo>
                  <a:lnTo>
                    <a:pt x="103632" y="974598"/>
                  </a:lnTo>
                  <a:lnTo>
                    <a:pt x="360934" y="974598"/>
                  </a:lnTo>
                  <a:lnTo>
                    <a:pt x="1049654" y="0"/>
                  </a:lnTo>
                  <a:lnTo>
                    <a:pt x="902334" y="974598"/>
                  </a:lnTo>
                  <a:lnTo>
                    <a:pt x="2061972" y="974598"/>
                  </a:lnTo>
                  <a:lnTo>
                    <a:pt x="2102328" y="982741"/>
                  </a:lnTo>
                  <a:lnTo>
                    <a:pt x="2135266" y="1004949"/>
                  </a:lnTo>
                  <a:lnTo>
                    <a:pt x="2157466" y="1037889"/>
                  </a:lnTo>
                  <a:lnTo>
                    <a:pt x="2165604" y="1078230"/>
                  </a:lnTo>
                  <a:lnTo>
                    <a:pt x="2165604" y="1233678"/>
                  </a:lnTo>
                  <a:lnTo>
                    <a:pt x="2165604" y="1492758"/>
                  </a:lnTo>
                  <a:lnTo>
                    <a:pt x="2157466" y="1533098"/>
                  </a:lnTo>
                  <a:lnTo>
                    <a:pt x="2135266" y="1566038"/>
                  </a:lnTo>
                  <a:lnTo>
                    <a:pt x="2102328" y="1588246"/>
                  </a:lnTo>
                  <a:lnTo>
                    <a:pt x="2061972" y="1596390"/>
                  </a:lnTo>
                  <a:lnTo>
                    <a:pt x="902334" y="1596390"/>
                  </a:lnTo>
                  <a:lnTo>
                    <a:pt x="360934" y="1596390"/>
                  </a:lnTo>
                  <a:lnTo>
                    <a:pt x="103632" y="1596390"/>
                  </a:lnTo>
                  <a:lnTo>
                    <a:pt x="63275" y="1588246"/>
                  </a:lnTo>
                  <a:lnTo>
                    <a:pt x="30337" y="1566038"/>
                  </a:lnTo>
                  <a:lnTo>
                    <a:pt x="8137" y="1533098"/>
                  </a:lnTo>
                  <a:lnTo>
                    <a:pt x="0" y="1492758"/>
                  </a:lnTo>
                  <a:lnTo>
                    <a:pt x="0" y="1233678"/>
                  </a:lnTo>
                  <a:lnTo>
                    <a:pt x="0" y="107823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6193510" y="5725659"/>
            <a:ext cx="16565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5080" indent="-78105">
              <a:lnSpc>
                <a:spcPct val="100000"/>
              </a:lnSpc>
              <a:spcBef>
                <a:spcPts val="100"/>
              </a:spcBef>
            </a:pP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“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หมายเลขพิน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”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สลับหมายเลข ① และ ③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479792" y="765048"/>
            <a:ext cx="1556385" cy="1811020"/>
            <a:chOff x="7479792" y="765048"/>
            <a:chExt cx="1556385" cy="1811020"/>
          </a:xfrm>
        </p:grpSpPr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18476" y="765048"/>
              <a:ext cx="1303019" cy="18105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79792" y="1728190"/>
              <a:ext cx="1556003" cy="46789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597902" y="1846326"/>
              <a:ext cx="1324610" cy="236220"/>
            </a:xfrm>
            <a:custGeom>
              <a:avLst/>
              <a:gdLst/>
              <a:ahLst/>
              <a:cxnLst/>
              <a:rect l="l" t="t" r="r" b="b"/>
              <a:pathLst>
                <a:path w="1324609" h="236219">
                  <a:moveTo>
                    <a:pt x="0" y="236220"/>
                  </a:moveTo>
                  <a:lnTo>
                    <a:pt x="1324355" y="236220"/>
                  </a:lnTo>
                  <a:lnTo>
                    <a:pt x="1324355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25399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29" name="object 2">
            <a:extLst>
              <a:ext uri="{FF2B5EF4-FFF2-40B4-BE49-F238E27FC236}">
                <a16:creationId xmlns:a16="http://schemas.microsoft.com/office/drawing/2014/main" id="{3D4CBD35-6686-D051-0129-AC3251B4BBD0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70581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เปลี่ยนจุดของหมุดตามลำดับ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94" y="752347"/>
            <a:ext cx="6871334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 "จัดระเบียบตำแหน่งหมุด" จากเมนูแก้ไข</a:t>
            </a:r>
          </a:p>
          <a:p>
            <a:pPr marL="12065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ย้ายหมายเลขหมุดไปยังตำแหน่งที่ดีที่สุดโดยอัตโนมัติ</a:t>
            </a:r>
            <a:endParaRPr sz="24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479792" y="765048"/>
            <a:ext cx="1556385" cy="1811020"/>
            <a:chOff x="7479792" y="765048"/>
            <a:chExt cx="1556385" cy="18110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18476" y="765048"/>
              <a:ext cx="1303019" cy="18105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79792" y="1943087"/>
              <a:ext cx="1556003" cy="46940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597902" y="2061209"/>
              <a:ext cx="1324610" cy="238125"/>
            </a:xfrm>
            <a:custGeom>
              <a:avLst/>
              <a:gdLst/>
              <a:ahLst/>
              <a:cxnLst/>
              <a:rect l="l" t="t" r="r" b="b"/>
              <a:pathLst>
                <a:path w="1324609" h="238125">
                  <a:moveTo>
                    <a:pt x="0" y="237744"/>
                  </a:moveTo>
                  <a:lnTo>
                    <a:pt x="1324355" y="237744"/>
                  </a:lnTo>
                  <a:lnTo>
                    <a:pt x="1324355" y="0"/>
                  </a:lnTo>
                  <a:lnTo>
                    <a:pt x="0" y="0"/>
                  </a:lnTo>
                  <a:lnTo>
                    <a:pt x="0" y="237744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622934" y="2914967"/>
            <a:ext cx="3691890" cy="2599690"/>
            <a:chOff x="622934" y="2914967"/>
            <a:chExt cx="3691890" cy="259969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2459" y="2924555"/>
              <a:ext cx="3672840" cy="258013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27697" y="2919729"/>
              <a:ext cx="3682365" cy="2590165"/>
            </a:xfrm>
            <a:custGeom>
              <a:avLst/>
              <a:gdLst/>
              <a:ahLst/>
              <a:cxnLst/>
              <a:rect l="l" t="t" r="r" b="b"/>
              <a:pathLst>
                <a:path w="3682365" h="2590165">
                  <a:moveTo>
                    <a:pt x="0" y="2589657"/>
                  </a:moveTo>
                  <a:lnTo>
                    <a:pt x="3682365" y="2589657"/>
                  </a:lnTo>
                  <a:lnTo>
                    <a:pt x="3682365" y="0"/>
                  </a:lnTo>
                  <a:lnTo>
                    <a:pt x="0" y="0"/>
                  </a:lnTo>
                  <a:lnTo>
                    <a:pt x="0" y="258965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7815" y="4585690"/>
              <a:ext cx="1917192" cy="54104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455926" y="4703825"/>
              <a:ext cx="1685925" cy="309880"/>
            </a:xfrm>
            <a:custGeom>
              <a:avLst/>
              <a:gdLst/>
              <a:ahLst/>
              <a:cxnLst/>
              <a:rect l="l" t="t" r="r" b="b"/>
              <a:pathLst>
                <a:path w="1685925" h="309879">
                  <a:moveTo>
                    <a:pt x="0" y="309372"/>
                  </a:moveTo>
                  <a:lnTo>
                    <a:pt x="1685544" y="309372"/>
                  </a:lnTo>
                  <a:lnTo>
                    <a:pt x="1685544" y="0"/>
                  </a:lnTo>
                  <a:lnTo>
                    <a:pt x="0" y="0"/>
                  </a:lnTo>
                  <a:lnTo>
                    <a:pt x="0" y="309372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159819" y="2914967"/>
            <a:ext cx="3454400" cy="2599690"/>
            <a:chOff x="5159819" y="2914967"/>
            <a:chExt cx="3454400" cy="259969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69408" y="2924555"/>
              <a:ext cx="3435095" cy="258013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164582" y="2919729"/>
              <a:ext cx="3444875" cy="2590165"/>
            </a:xfrm>
            <a:custGeom>
              <a:avLst/>
              <a:gdLst/>
              <a:ahLst/>
              <a:cxnLst/>
              <a:rect l="l" t="t" r="r" b="b"/>
              <a:pathLst>
                <a:path w="3444875" h="2590165">
                  <a:moveTo>
                    <a:pt x="0" y="2589657"/>
                  </a:moveTo>
                  <a:lnTo>
                    <a:pt x="3444621" y="2589657"/>
                  </a:lnTo>
                  <a:lnTo>
                    <a:pt x="3444621" y="0"/>
                  </a:lnTo>
                  <a:lnTo>
                    <a:pt x="0" y="0"/>
                  </a:lnTo>
                  <a:lnTo>
                    <a:pt x="0" y="258965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560061" y="4058665"/>
            <a:ext cx="457200" cy="313690"/>
            <a:chOff x="4560061" y="4058665"/>
            <a:chExt cx="457200" cy="313690"/>
          </a:xfrm>
        </p:grpSpPr>
        <p:sp>
          <p:nvSpPr>
            <p:cNvPr id="17" name="object 17"/>
            <p:cNvSpPr/>
            <p:nvPr/>
          </p:nvSpPr>
          <p:spPr>
            <a:xfrm>
              <a:off x="4572761" y="4071365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287274" y="0"/>
                  </a:moveTo>
                  <a:lnTo>
                    <a:pt x="287274" y="72008"/>
                  </a:lnTo>
                  <a:lnTo>
                    <a:pt x="0" y="72008"/>
                  </a:lnTo>
                  <a:lnTo>
                    <a:pt x="0" y="216026"/>
                  </a:lnTo>
                  <a:lnTo>
                    <a:pt x="287274" y="216026"/>
                  </a:lnTo>
                  <a:lnTo>
                    <a:pt x="287274" y="288035"/>
                  </a:lnTo>
                  <a:lnTo>
                    <a:pt x="431291" y="144017"/>
                  </a:lnTo>
                  <a:lnTo>
                    <a:pt x="28727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72761" y="4071365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0" y="72008"/>
                  </a:moveTo>
                  <a:lnTo>
                    <a:pt x="287274" y="72008"/>
                  </a:lnTo>
                  <a:lnTo>
                    <a:pt x="287274" y="0"/>
                  </a:lnTo>
                  <a:lnTo>
                    <a:pt x="431291" y="144017"/>
                  </a:lnTo>
                  <a:lnTo>
                    <a:pt x="287274" y="288035"/>
                  </a:lnTo>
                  <a:lnTo>
                    <a:pt x="287274" y="216026"/>
                  </a:lnTo>
                  <a:lnTo>
                    <a:pt x="0" y="216026"/>
                  </a:lnTo>
                  <a:lnTo>
                    <a:pt x="0" y="72008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74CD291C-3A2B-9820-058A-E62352A68293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51003"/>
            <a:ext cx="2257553" cy="529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ประวัติการแก้ไข</a:t>
            </a:r>
            <a:endParaRPr sz="2400" dirty="0"/>
          </a:p>
        </p:txBody>
      </p:sp>
      <p:sp>
        <p:nvSpPr>
          <p:cNvPr id="5" name="object 5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2</a:t>
            </a:fld>
            <a:endParaRPr sz="1100">
              <a:latin typeface="Segoe UI"/>
              <a:cs typeface="Segoe U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13184"/>
              </p:ext>
            </p:extLst>
          </p:nvPr>
        </p:nvGraphicFramePr>
        <p:xfrm>
          <a:off x="248348" y="1049527"/>
          <a:ext cx="8569324" cy="11015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2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4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91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วันที่</a:t>
                      </a:r>
                      <a:endParaRPr sz="1200" dirty="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เวอร์ชัน</a:t>
                      </a:r>
                      <a:endParaRPr sz="1200" dirty="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หน้าคำอธิบาย</a:t>
                      </a:r>
                      <a:endParaRPr sz="1200" dirty="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เนื้อหาที่แก้ไขแล้ว</a:t>
                      </a:r>
                      <a:endParaRPr sz="1200" dirty="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100" spc="9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2017-05-08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54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spc="7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V6.0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100" spc="-7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--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54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254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9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2020-03-09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V7.0.20022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-7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--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จำนวนภาพที่สามารถถ่ายด้วยหนึ่งติดหมุดได้เป็นสองภาพแล้ว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9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2023-03-02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200" spc="-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--</a:t>
                      </a:r>
                      <a:endParaRPr sz="120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100" spc="5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P.25</a:t>
                      </a:r>
                      <a:endParaRPr sz="110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lang="th-TH" sz="11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คำอธิบายบางส่วนได้รับการแก้ไขแล้ว</a:t>
                      </a:r>
                      <a:endParaRPr sz="1100" dirty="0">
                        <a:latin typeface="SimSun"/>
                        <a:cs typeface="SimSun"/>
                      </a:endParaRPr>
                    </a:p>
                  </a:txBody>
                  <a:tcPr marL="0" marR="0" marT="247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object 2">
            <a:extLst>
              <a:ext uri="{FF2B5EF4-FFF2-40B4-BE49-F238E27FC236}">
                <a16:creationId xmlns:a16="http://schemas.microsoft.com/office/drawing/2014/main" id="{0004280F-D08F-1E50-1368-32C96F1C1383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363143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กรอกหมายเลขหมุด</a:t>
            </a:r>
            <a:endParaRPr b="1" spc="-5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94" y="752347"/>
            <a:ext cx="57391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 "เพิ่มหมายเลขหมุด" จากเมนูแก้ไข</a:t>
            </a:r>
            <a:endParaRPr sz="24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86715" y="1334579"/>
            <a:ext cx="2933065" cy="1315720"/>
            <a:chOff x="386715" y="1334579"/>
            <a:chExt cx="2933065" cy="13157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240" y="1344167"/>
              <a:ext cx="2592324" cy="8031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91477" y="1339341"/>
              <a:ext cx="2602230" cy="812800"/>
            </a:xfrm>
            <a:custGeom>
              <a:avLst/>
              <a:gdLst/>
              <a:ahLst/>
              <a:cxnLst/>
              <a:rect l="l" t="t" r="r" b="b"/>
              <a:pathLst>
                <a:path w="2602230" h="812800">
                  <a:moveTo>
                    <a:pt x="0" y="812673"/>
                  </a:moveTo>
                  <a:lnTo>
                    <a:pt x="2601849" y="812673"/>
                  </a:lnTo>
                  <a:lnTo>
                    <a:pt x="2601849" y="0"/>
                  </a:lnTo>
                  <a:lnTo>
                    <a:pt x="0" y="0"/>
                  </a:lnTo>
                  <a:lnTo>
                    <a:pt x="0" y="81267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44702" y="2205989"/>
              <a:ext cx="288290" cy="431800"/>
            </a:xfrm>
            <a:custGeom>
              <a:avLst/>
              <a:gdLst/>
              <a:ahLst/>
              <a:cxnLst/>
              <a:rect l="l" t="t" r="r" b="b"/>
              <a:pathLst>
                <a:path w="288290" h="431800">
                  <a:moveTo>
                    <a:pt x="216026" y="0"/>
                  </a:moveTo>
                  <a:lnTo>
                    <a:pt x="72009" y="0"/>
                  </a:lnTo>
                  <a:lnTo>
                    <a:pt x="72009" y="287274"/>
                  </a:lnTo>
                  <a:lnTo>
                    <a:pt x="0" y="287274"/>
                  </a:lnTo>
                  <a:lnTo>
                    <a:pt x="144017" y="431292"/>
                  </a:lnTo>
                  <a:lnTo>
                    <a:pt x="288035" y="287274"/>
                  </a:lnTo>
                  <a:lnTo>
                    <a:pt x="216026" y="287274"/>
                  </a:lnTo>
                  <a:lnTo>
                    <a:pt x="21602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44702" y="2205989"/>
              <a:ext cx="288290" cy="431800"/>
            </a:xfrm>
            <a:custGeom>
              <a:avLst/>
              <a:gdLst/>
              <a:ahLst/>
              <a:cxnLst/>
              <a:rect l="l" t="t" r="r" b="b"/>
              <a:pathLst>
                <a:path w="288290" h="431800">
                  <a:moveTo>
                    <a:pt x="216026" y="0"/>
                  </a:moveTo>
                  <a:lnTo>
                    <a:pt x="216026" y="287274"/>
                  </a:lnTo>
                  <a:lnTo>
                    <a:pt x="288035" y="287274"/>
                  </a:lnTo>
                  <a:lnTo>
                    <a:pt x="144017" y="431292"/>
                  </a:lnTo>
                  <a:lnTo>
                    <a:pt x="0" y="287274"/>
                  </a:lnTo>
                  <a:lnTo>
                    <a:pt x="72009" y="287274"/>
                  </a:lnTo>
                  <a:lnTo>
                    <a:pt x="72009" y="0"/>
                  </a:lnTo>
                  <a:lnTo>
                    <a:pt x="216026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7028" y="1908009"/>
              <a:ext cx="1952244" cy="53039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3268" y="1999526"/>
              <a:ext cx="1437132" cy="37334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4272" y="1935479"/>
              <a:ext cx="1862327" cy="44069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414272" y="1935479"/>
              <a:ext cx="1862455" cy="440690"/>
            </a:xfrm>
            <a:custGeom>
              <a:avLst/>
              <a:gdLst/>
              <a:ahLst/>
              <a:cxnLst/>
              <a:rect l="l" t="t" r="r" b="b"/>
              <a:pathLst>
                <a:path w="1862454" h="440689">
                  <a:moveTo>
                    <a:pt x="277367" y="70612"/>
                  </a:moveTo>
                  <a:lnTo>
                    <a:pt x="282918" y="43130"/>
                  </a:lnTo>
                  <a:lnTo>
                    <a:pt x="298053" y="20685"/>
                  </a:lnTo>
                  <a:lnTo>
                    <a:pt x="320498" y="5550"/>
                  </a:lnTo>
                  <a:lnTo>
                    <a:pt x="347979" y="0"/>
                  </a:lnTo>
                  <a:lnTo>
                    <a:pt x="541528" y="0"/>
                  </a:lnTo>
                  <a:lnTo>
                    <a:pt x="937767" y="0"/>
                  </a:lnTo>
                  <a:lnTo>
                    <a:pt x="1791715" y="0"/>
                  </a:lnTo>
                  <a:lnTo>
                    <a:pt x="1819197" y="5550"/>
                  </a:lnTo>
                  <a:lnTo>
                    <a:pt x="1841642" y="20685"/>
                  </a:lnTo>
                  <a:lnTo>
                    <a:pt x="1856777" y="43130"/>
                  </a:lnTo>
                  <a:lnTo>
                    <a:pt x="1862327" y="70612"/>
                  </a:lnTo>
                  <a:lnTo>
                    <a:pt x="1862327" y="247142"/>
                  </a:lnTo>
                  <a:lnTo>
                    <a:pt x="1862327" y="353060"/>
                  </a:lnTo>
                  <a:lnTo>
                    <a:pt x="1856777" y="380541"/>
                  </a:lnTo>
                  <a:lnTo>
                    <a:pt x="1841642" y="402986"/>
                  </a:lnTo>
                  <a:lnTo>
                    <a:pt x="1819197" y="418121"/>
                  </a:lnTo>
                  <a:lnTo>
                    <a:pt x="1791715" y="423672"/>
                  </a:lnTo>
                  <a:lnTo>
                    <a:pt x="937767" y="423672"/>
                  </a:lnTo>
                  <a:lnTo>
                    <a:pt x="541528" y="423672"/>
                  </a:lnTo>
                  <a:lnTo>
                    <a:pt x="347979" y="423672"/>
                  </a:lnTo>
                  <a:lnTo>
                    <a:pt x="320498" y="418121"/>
                  </a:lnTo>
                  <a:lnTo>
                    <a:pt x="298053" y="402986"/>
                  </a:lnTo>
                  <a:lnTo>
                    <a:pt x="282918" y="380541"/>
                  </a:lnTo>
                  <a:lnTo>
                    <a:pt x="277367" y="353060"/>
                  </a:lnTo>
                  <a:lnTo>
                    <a:pt x="0" y="440690"/>
                  </a:lnTo>
                  <a:lnTo>
                    <a:pt x="277367" y="247142"/>
                  </a:lnTo>
                  <a:lnTo>
                    <a:pt x="277367" y="7061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86715" y="2700083"/>
            <a:ext cx="3220720" cy="3672204"/>
            <a:chOff x="386715" y="2700083"/>
            <a:chExt cx="3220720" cy="3672204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240" y="2709671"/>
              <a:ext cx="2592324" cy="19431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91477" y="2704845"/>
              <a:ext cx="2602230" cy="1952625"/>
            </a:xfrm>
            <a:custGeom>
              <a:avLst/>
              <a:gdLst/>
              <a:ahLst/>
              <a:cxnLst/>
              <a:rect l="l" t="t" r="r" b="b"/>
              <a:pathLst>
                <a:path w="2602230" h="1952625">
                  <a:moveTo>
                    <a:pt x="0" y="1952624"/>
                  </a:moveTo>
                  <a:lnTo>
                    <a:pt x="2601849" y="1952624"/>
                  </a:lnTo>
                  <a:lnTo>
                    <a:pt x="2601849" y="0"/>
                  </a:lnTo>
                  <a:lnTo>
                    <a:pt x="0" y="0"/>
                  </a:lnTo>
                  <a:lnTo>
                    <a:pt x="0" y="1952624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8931" y="3223247"/>
              <a:ext cx="545579" cy="46940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17042" y="3341369"/>
              <a:ext cx="314325" cy="238125"/>
            </a:xfrm>
            <a:custGeom>
              <a:avLst/>
              <a:gdLst/>
              <a:ahLst/>
              <a:cxnLst/>
              <a:rect l="l" t="t" r="r" b="b"/>
              <a:pathLst>
                <a:path w="314325" h="238125">
                  <a:moveTo>
                    <a:pt x="0" y="237743"/>
                  </a:moveTo>
                  <a:lnTo>
                    <a:pt x="313944" y="237743"/>
                  </a:lnTo>
                  <a:lnTo>
                    <a:pt x="313944" y="0"/>
                  </a:lnTo>
                  <a:lnTo>
                    <a:pt x="0" y="0"/>
                  </a:lnTo>
                  <a:lnTo>
                    <a:pt x="0" y="237743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19072" y="3311651"/>
              <a:ext cx="1455420" cy="35204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837181" y="3429761"/>
              <a:ext cx="1224280" cy="120650"/>
            </a:xfrm>
            <a:custGeom>
              <a:avLst/>
              <a:gdLst/>
              <a:ahLst/>
              <a:cxnLst/>
              <a:rect l="l" t="t" r="r" b="b"/>
              <a:pathLst>
                <a:path w="1224280" h="120650">
                  <a:moveTo>
                    <a:pt x="0" y="120396"/>
                  </a:moveTo>
                  <a:lnTo>
                    <a:pt x="1223771" y="120396"/>
                  </a:lnTo>
                  <a:lnTo>
                    <a:pt x="1223771" y="0"/>
                  </a:lnTo>
                  <a:lnTo>
                    <a:pt x="0" y="0"/>
                  </a:lnTo>
                  <a:lnTo>
                    <a:pt x="0" y="120396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6240" y="5373623"/>
              <a:ext cx="2494788" cy="98907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91477" y="5368861"/>
              <a:ext cx="2504440" cy="998855"/>
            </a:xfrm>
            <a:custGeom>
              <a:avLst/>
              <a:gdLst/>
              <a:ahLst/>
              <a:cxnLst/>
              <a:rect l="l" t="t" r="r" b="b"/>
              <a:pathLst>
                <a:path w="2504440" h="998854">
                  <a:moveTo>
                    <a:pt x="0" y="998601"/>
                  </a:moveTo>
                  <a:lnTo>
                    <a:pt x="2504313" y="998601"/>
                  </a:lnTo>
                  <a:lnTo>
                    <a:pt x="2504313" y="0"/>
                  </a:lnTo>
                  <a:lnTo>
                    <a:pt x="0" y="0"/>
                  </a:lnTo>
                  <a:lnTo>
                    <a:pt x="0" y="99860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08176" y="4587252"/>
              <a:ext cx="2199131" cy="81989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19072" y="4663439"/>
              <a:ext cx="1813560" cy="7086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55801" y="4614672"/>
              <a:ext cx="2108835" cy="72999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55801" y="4614672"/>
              <a:ext cx="2108835" cy="730250"/>
            </a:xfrm>
            <a:custGeom>
              <a:avLst/>
              <a:gdLst/>
              <a:ahLst/>
              <a:cxnLst/>
              <a:rect l="l" t="t" r="r" b="b"/>
              <a:pathLst>
                <a:path w="2108835" h="730250">
                  <a:moveTo>
                    <a:pt x="235838" y="121665"/>
                  </a:moveTo>
                  <a:lnTo>
                    <a:pt x="245401" y="74312"/>
                  </a:lnTo>
                  <a:lnTo>
                    <a:pt x="271478" y="35639"/>
                  </a:lnTo>
                  <a:lnTo>
                    <a:pt x="310151" y="9562"/>
                  </a:lnTo>
                  <a:lnTo>
                    <a:pt x="357505" y="0"/>
                  </a:lnTo>
                  <a:lnTo>
                    <a:pt x="548005" y="0"/>
                  </a:lnTo>
                  <a:lnTo>
                    <a:pt x="1016254" y="0"/>
                  </a:lnTo>
                  <a:lnTo>
                    <a:pt x="1987169" y="0"/>
                  </a:lnTo>
                  <a:lnTo>
                    <a:pt x="2034522" y="9562"/>
                  </a:lnTo>
                  <a:lnTo>
                    <a:pt x="2073195" y="35639"/>
                  </a:lnTo>
                  <a:lnTo>
                    <a:pt x="2099272" y="74312"/>
                  </a:lnTo>
                  <a:lnTo>
                    <a:pt x="2108835" y="121665"/>
                  </a:lnTo>
                  <a:lnTo>
                    <a:pt x="2108835" y="304164"/>
                  </a:lnTo>
                  <a:lnTo>
                    <a:pt x="2108835" y="608329"/>
                  </a:lnTo>
                  <a:lnTo>
                    <a:pt x="2099272" y="655683"/>
                  </a:lnTo>
                  <a:lnTo>
                    <a:pt x="2073195" y="694356"/>
                  </a:lnTo>
                  <a:lnTo>
                    <a:pt x="2034522" y="720433"/>
                  </a:lnTo>
                  <a:lnTo>
                    <a:pt x="1987169" y="729995"/>
                  </a:lnTo>
                  <a:lnTo>
                    <a:pt x="1016254" y="729995"/>
                  </a:lnTo>
                  <a:lnTo>
                    <a:pt x="548005" y="729995"/>
                  </a:lnTo>
                  <a:lnTo>
                    <a:pt x="357505" y="729995"/>
                  </a:lnTo>
                  <a:lnTo>
                    <a:pt x="310151" y="720433"/>
                  </a:lnTo>
                  <a:lnTo>
                    <a:pt x="271478" y="694356"/>
                  </a:lnTo>
                  <a:lnTo>
                    <a:pt x="245401" y="655683"/>
                  </a:lnTo>
                  <a:lnTo>
                    <a:pt x="235838" y="608329"/>
                  </a:lnTo>
                  <a:lnTo>
                    <a:pt x="235838" y="304164"/>
                  </a:lnTo>
                  <a:lnTo>
                    <a:pt x="0" y="332613"/>
                  </a:lnTo>
                  <a:lnTo>
                    <a:pt x="235838" y="12166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5940552" y="726948"/>
            <a:ext cx="2994660" cy="2918460"/>
            <a:chOff x="5940552" y="726948"/>
            <a:chExt cx="2994660" cy="2918460"/>
          </a:xfrm>
        </p:grpSpPr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940552" y="1700784"/>
              <a:ext cx="2592324" cy="194462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58228" y="2183892"/>
              <a:ext cx="1620012" cy="72694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276338" y="2302001"/>
              <a:ext cx="1388745" cy="495300"/>
            </a:xfrm>
            <a:custGeom>
              <a:avLst/>
              <a:gdLst/>
              <a:ahLst/>
              <a:cxnLst/>
              <a:rect l="l" t="t" r="r" b="b"/>
              <a:pathLst>
                <a:path w="1388745" h="495300">
                  <a:moveTo>
                    <a:pt x="0" y="495300"/>
                  </a:moveTo>
                  <a:lnTo>
                    <a:pt x="1388363" y="495300"/>
                  </a:lnTo>
                  <a:lnTo>
                    <a:pt x="1388363" y="0"/>
                  </a:lnTo>
                  <a:lnTo>
                    <a:pt x="0" y="0"/>
                  </a:lnTo>
                  <a:lnTo>
                    <a:pt x="0" y="495300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16396" y="726948"/>
              <a:ext cx="2718816" cy="156971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77356" y="816838"/>
              <a:ext cx="2596896" cy="54104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263640" y="754380"/>
              <a:ext cx="2628900" cy="147891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263640" y="754380"/>
              <a:ext cx="2628900" cy="1478915"/>
            </a:xfrm>
            <a:custGeom>
              <a:avLst/>
              <a:gdLst/>
              <a:ahLst/>
              <a:cxnLst/>
              <a:rect l="l" t="t" r="r" b="b"/>
              <a:pathLst>
                <a:path w="2628900" h="1478914">
                  <a:moveTo>
                    <a:pt x="0" y="98298"/>
                  </a:moveTo>
                  <a:lnTo>
                    <a:pt x="7733" y="60061"/>
                  </a:lnTo>
                  <a:lnTo>
                    <a:pt x="28813" y="28813"/>
                  </a:lnTo>
                  <a:lnTo>
                    <a:pt x="60061" y="7733"/>
                  </a:lnTo>
                  <a:lnTo>
                    <a:pt x="98298" y="0"/>
                  </a:lnTo>
                  <a:lnTo>
                    <a:pt x="1533525" y="0"/>
                  </a:lnTo>
                  <a:lnTo>
                    <a:pt x="2190750" y="0"/>
                  </a:lnTo>
                  <a:lnTo>
                    <a:pt x="2530602" y="0"/>
                  </a:lnTo>
                  <a:lnTo>
                    <a:pt x="2568838" y="7733"/>
                  </a:lnTo>
                  <a:lnTo>
                    <a:pt x="2600086" y="28813"/>
                  </a:lnTo>
                  <a:lnTo>
                    <a:pt x="2621166" y="60061"/>
                  </a:lnTo>
                  <a:lnTo>
                    <a:pt x="2628900" y="98298"/>
                  </a:lnTo>
                  <a:lnTo>
                    <a:pt x="2628900" y="344043"/>
                  </a:lnTo>
                  <a:lnTo>
                    <a:pt x="2628900" y="491490"/>
                  </a:lnTo>
                  <a:lnTo>
                    <a:pt x="2621166" y="529726"/>
                  </a:lnTo>
                  <a:lnTo>
                    <a:pt x="2600086" y="560974"/>
                  </a:lnTo>
                  <a:lnTo>
                    <a:pt x="2568838" y="582054"/>
                  </a:lnTo>
                  <a:lnTo>
                    <a:pt x="2530602" y="589788"/>
                  </a:lnTo>
                  <a:lnTo>
                    <a:pt x="2190750" y="589788"/>
                  </a:lnTo>
                  <a:lnTo>
                    <a:pt x="1888363" y="1478915"/>
                  </a:lnTo>
                  <a:lnTo>
                    <a:pt x="1533525" y="589788"/>
                  </a:lnTo>
                  <a:lnTo>
                    <a:pt x="98298" y="589788"/>
                  </a:lnTo>
                  <a:lnTo>
                    <a:pt x="60061" y="582054"/>
                  </a:lnTo>
                  <a:lnTo>
                    <a:pt x="28813" y="560974"/>
                  </a:lnTo>
                  <a:lnTo>
                    <a:pt x="7733" y="529726"/>
                  </a:lnTo>
                  <a:lnTo>
                    <a:pt x="0" y="491490"/>
                  </a:lnTo>
                  <a:lnTo>
                    <a:pt x="0" y="344043"/>
                  </a:lnTo>
                  <a:lnTo>
                    <a:pt x="0" y="9829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763268" y="2051685"/>
            <a:ext cx="1437132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ลบ “หมายเลขหมุด” ②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755904" y="1367015"/>
            <a:ext cx="546100" cy="469900"/>
            <a:chOff x="755904" y="1367015"/>
            <a:chExt cx="546100" cy="469900"/>
          </a:xfrm>
        </p:grpSpPr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5904" y="1367015"/>
              <a:ext cx="545579" cy="46940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874014" y="1485137"/>
              <a:ext cx="314325" cy="238125"/>
            </a:xfrm>
            <a:custGeom>
              <a:avLst/>
              <a:gdLst/>
              <a:ahLst/>
              <a:cxnLst/>
              <a:rect l="l" t="t" r="r" b="b"/>
              <a:pathLst>
                <a:path w="314325" h="238125">
                  <a:moveTo>
                    <a:pt x="0" y="237743"/>
                  </a:moveTo>
                  <a:lnTo>
                    <a:pt x="313944" y="237743"/>
                  </a:lnTo>
                  <a:lnTo>
                    <a:pt x="313944" y="0"/>
                  </a:lnTo>
                  <a:lnTo>
                    <a:pt x="0" y="0"/>
                  </a:lnTo>
                  <a:lnTo>
                    <a:pt x="0" y="237743"/>
                  </a:lnTo>
                  <a:close/>
                </a:path>
              </a:pathLst>
            </a:custGeom>
            <a:ln w="25399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1032002" y="4800853"/>
            <a:ext cx="313690" cy="457200"/>
            <a:chOff x="1032002" y="4800853"/>
            <a:chExt cx="313690" cy="457200"/>
          </a:xfrm>
        </p:grpSpPr>
        <p:sp>
          <p:nvSpPr>
            <p:cNvPr id="39" name="object 39"/>
            <p:cNvSpPr/>
            <p:nvPr/>
          </p:nvSpPr>
          <p:spPr>
            <a:xfrm>
              <a:off x="1044702" y="4813553"/>
              <a:ext cx="288290" cy="431800"/>
            </a:xfrm>
            <a:custGeom>
              <a:avLst/>
              <a:gdLst/>
              <a:ahLst/>
              <a:cxnLst/>
              <a:rect l="l" t="t" r="r" b="b"/>
              <a:pathLst>
                <a:path w="288290" h="431800">
                  <a:moveTo>
                    <a:pt x="216026" y="0"/>
                  </a:moveTo>
                  <a:lnTo>
                    <a:pt x="72009" y="0"/>
                  </a:lnTo>
                  <a:lnTo>
                    <a:pt x="72009" y="287274"/>
                  </a:lnTo>
                  <a:lnTo>
                    <a:pt x="0" y="287274"/>
                  </a:lnTo>
                  <a:lnTo>
                    <a:pt x="144017" y="431292"/>
                  </a:lnTo>
                  <a:lnTo>
                    <a:pt x="288035" y="287274"/>
                  </a:lnTo>
                  <a:lnTo>
                    <a:pt x="216026" y="287274"/>
                  </a:lnTo>
                  <a:lnTo>
                    <a:pt x="21602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44702" y="4813553"/>
              <a:ext cx="288290" cy="431800"/>
            </a:xfrm>
            <a:custGeom>
              <a:avLst/>
              <a:gdLst/>
              <a:ahLst/>
              <a:cxnLst/>
              <a:rect l="l" t="t" r="r" b="b"/>
              <a:pathLst>
                <a:path w="288290" h="431800">
                  <a:moveTo>
                    <a:pt x="216026" y="0"/>
                  </a:moveTo>
                  <a:lnTo>
                    <a:pt x="216026" y="287274"/>
                  </a:lnTo>
                  <a:lnTo>
                    <a:pt x="288035" y="287274"/>
                  </a:lnTo>
                  <a:lnTo>
                    <a:pt x="144017" y="431292"/>
                  </a:lnTo>
                  <a:lnTo>
                    <a:pt x="0" y="287274"/>
                  </a:lnTo>
                  <a:lnTo>
                    <a:pt x="72009" y="287274"/>
                  </a:lnTo>
                  <a:lnTo>
                    <a:pt x="72009" y="0"/>
                  </a:lnTo>
                  <a:lnTo>
                    <a:pt x="216026" y="0"/>
                  </a:lnTo>
                  <a:close/>
                </a:path>
              </a:pathLst>
            </a:custGeom>
            <a:ln w="25399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832610" y="4716017"/>
            <a:ext cx="159067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หากคุณกดหมุดใหม่ถัดไปข้อมูลจะเริ่มต้นจาก "หมายเลขหมุด ②"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7080757" y="3776726"/>
            <a:ext cx="313690" cy="458470"/>
            <a:chOff x="7080757" y="3776726"/>
            <a:chExt cx="313690" cy="458470"/>
          </a:xfrm>
        </p:grpSpPr>
        <p:sp>
          <p:nvSpPr>
            <p:cNvPr id="43" name="object 43"/>
            <p:cNvSpPr/>
            <p:nvPr/>
          </p:nvSpPr>
          <p:spPr>
            <a:xfrm>
              <a:off x="7093457" y="3789426"/>
              <a:ext cx="288290" cy="433070"/>
            </a:xfrm>
            <a:custGeom>
              <a:avLst/>
              <a:gdLst/>
              <a:ahLst/>
              <a:cxnLst/>
              <a:rect l="l" t="t" r="r" b="b"/>
              <a:pathLst>
                <a:path w="288290" h="433070">
                  <a:moveTo>
                    <a:pt x="216026" y="0"/>
                  </a:moveTo>
                  <a:lnTo>
                    <a:pt x="72009" y="0"/>
                  </a:lnTo>
                  <a:lnTo>
                    <a:pt x="72009" y="288798"/>
                  </a:lnTo>
                  <a:lnTo>
                    <a:pt x="0" y="288798"/>
                  </a:lnTo>
                  <a:lnTo>
                    <a:pt x="144018" y="432816"/>
                  </a:lnTo>
                  <a:lnTo>
                    <a:pt x="288036" y="288798"/>
                  </a:lnTo>
                  <a:lnTo>
                    <a:pt x="216026" y="288798"/>
                  </a:lnTo>
                  <a:lnTo>
                    <a:pt x="21602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093457" y="3789426"/>
              <a:ext cx="288290" cy="433070"/>
            </a:xfrm>
            <a:custGeom>
              <a:avLst/>
              <a:gdLst/>
              <a:ahLst/>
              <a:cxnLst/>
              <a:rect l="l" t="t" r="r" b="b"/>
              <a:pathLst>
                <a:path w="288290" h="433070">
                  <a:moveTo>
                    <a:pt x="216026" y="0"/>
                  </a:moveTo>
                  <a:lnTo>
                    <a:pt x="216026" y="288798"/>
                  </a:lnTo>
                  <a:lnTo>
                    <a:pt x="288036" y="288798"/>
                  </a:lnTo>
                  <a:lnTo>
                    <a:pt x="144018" y="432816"/>
                  </a:lnTo>
                  <a:lnTo>
                    <a:pt x="0" y="288798"/>
                  </a:lnTo>
                  <a:lnTo>
                    <a:pt x="72009" y="288798"/>
                  </a:lnTo>
                  <a:lnTo>
                    <a:pt x="72009" y="0"/>
                  </a:lnTo>
                  <a:lnTo>
                    <a:pt x="216026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1595627" y="2493264"/>
            <a:ext cx="6937375" cy="3888104"/>
            <a:chOff x="1595627" y="2493264"/>
            <a:chExt cx="6937375" cy="3888104"/>
          </a:xfrm>
        </p:grpSpPr>
        <p:pic>
          <p:nvPicPr>
            <p:cNvPr id="46" name="object 4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95627" y="5565648"/>
              <a:ext cx="1507236" cy="35204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713737" y="5683758"/>
              <a:ext cx="1275715" cy="120650"/>
            </a:xfrm>
            <a:custGeom>
              <a:avLst/>
              <a:gdLst/>
              <a:ahLst/>
              <a:cxnLst/>
              <a:rect l="l" t="t" r="r" b="b"/>
              <a:pathLst>
                <a:path w="1275714" h="120650">
                  <a:moveTo>
                    <a:pt x="0" y="120396"/>
                  </a:moveTo>
                  <a:lnTo>
                    <a:pt x="1275588" y="120396"/>
                  </a:lnTo>
                  <a:lnTo>
                    <a:pt x="1275588" y="0"/>
                  </a:lnTo>
                  <a:lnTo>
                    <a:pt x="0" y="0"/>
                  </a:lnTo>
                  <a:lnTo>
                    <a:pt x="0" y="120396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05072" y="2493264"/>
              <a:ext cx="1091184" cy="181051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770376" y="3742931"/>
              <a:ext cx="1556003" cy="469404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888485" y="3861054"/>
              <a:ext cx="1324610" cy="238125"/>
            </a:xfrm>
            <a:custGeom>
              <a:avLst/>
              <a:gdLst/>
              <a:ahLst/>
              <a:cxnLst/>
              <a:rect l="l" t="t" r="r" b="b"/>
              <a:pathLst>
                <a:path w="1324610" h="238125">
                  <a:moveTo>
                    <a:pt x="0" y="237744"/>
                  </a:moveTo>
                  <a:lnTo>
                    <a:pt x="1324356" y="237744"/>
                  </a:lnTo>
                  <a:lnTo>
                    <a:pt x="1324356" y="0"/>
                  </a:lnTo>
                  <a:lnTo>
                    <a:pt x="0" y="0"/>
                  </a:lnTo>
                  <a:lnTo>
                    <a:pt x="0" y="237744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294126" y="3470910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70" h="288289">
                  <a:moveTo>
                    <a:pt x="288798" y="0"/>
                  </a:moveTo>
                  <a:lnTo>
                    <a:pt x="288798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288798" y="216026"/>
                  </a:lnTo>
                  <a:lnTo>
                    <a:pt x="288798" y="288035"/>
                  </a:lnTo>
                  <a:lnTo>
                    <a:pt x="432815" y="144017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294126" y="3470910"/>
              <a:ext cx="433070" cy="288290"/>
            </a:xfrm>
            <a:custGeom>
              <a:avLst/>
              <a:gdLst/>
              <a:ahLst/>
              <a:cxnLst/>
              <a:rect l="l" t="t" r="r" b="b"/>
              <a:pathLst>
                <a:path w="433070" h="288289">
                  <a:moveTo>
                    <a:pt x="0" y="72009"/>
                  </a:moveTo>
                  <a:lnTo>
                    <a:pt x="288798" y="72009"/>
                  </a:lnTo>
                  <a:lnTo>
                    <a:pt x="288798" y="0"/>
                  </a:lnTo>
                  <a:lnTo>
                    <a:pt x="432815" y="144017"/>
                  </a:lnTo>
                  <a:lnTo>
                    <a:pt x="288798" y="288035"/>
                  </a:lnTo>
                  <a:lnTo>
                    <a:pt x="288798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25999" y="2895346"/>
              <a:ext cx="415290" cy="326390"/>
            </a:xfrm>
            <a:custGeom>
              <a:avLst/>
              <a:gdLst/>
              <a:ahLst/>
              <a:cxnLst/>
              <a:rect l="l" t="t" r="r" b="b"/>
              <a:pathLst>
                <a:path w="415289" h="326389">
                  <a:moveTo>
                    <a:pt x="220217" y="0"/>
                  </a:moveTo>
                  <a:lnTo>
                    <a:pt x="254126" y="63500"/>
                  </a:lnTo>
                  <a:lnTo>
                    <a:pt x="0" y="199008"/>
                  </a:lnTo>
                  <a:lnTo>
                    <a:pt x="67690" y="326136"/>
                  </a:lnTo>
                  <a:lnTo>
                    <a:pt x="321945" y="190500"/>
                  </a:lnTo>
                  <a:lnTo>
                    <a:pt x="355726" y="254126"/>
                  </a:lnTo>
                  <a:lnTo>
                    <a:pt x="415036" y="59181"/>
                  </a:lnTo>
                  <a:lnTo>
                    <a:pt x="220217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25999" y="2895346"/>
              <a:ext cx="415290" cy="326390"/>
            </a:xfrm>
            <a:custGeom>
              <a:avLst/>
              <a:gdLst/>
              <a:ahLst/>
              <a:cxnLst/>
              <a:rect l="l" t="t" r="r" b="b"/>
              <a:pathLst>
                <a:path w="415289" h="326389">
                  <a:moveTo>
                    <a:pt x="0" y="199008"/>
                  </a:moveTo>
                  <a:lnTo>
                    <a:pt x="254126" y="63500"/>
                  </a:lnTo>
                  <a:lnTo>
                    <a:pt x="220217" y="0"/>
                  </a:lnTo>
                  <a:lnTo>
                    <a:pt x="415036" y="59181"/>
                  </a:lnTo>
                  <a:lnTo>
                    <a:pt x="355726" y="254126"/>
                  </a:lnTo>
                  <a:lnTo>
                    <a:pt x="321945" y="190500"/>
                  </a:lnTo>
                  <a:lnTo>
                    <a:pt x="67690" y="326136"/>
                  </a:lnTo>
                  <a:lnTo>
                    <a:pt x="0" y="199008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940551" y="4436364"/>
              <a:ext cx="2592324" cy="194462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0772" y="4852416"/>
              <a:ext cx="3078479" cy="81989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83735" y="4928616"/>
              <a:ext cx="1776984" cy="70866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938016" y="4879848"/>
              <a:ext cx="2988817" cy="72999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938016" y="4879848"/>
              <a:ext cx="2988945" cy="730250"/>
            </a:xfrm>
            <a:custGeom>
              <a:avLst/>
              <a:gdLst/>
              <a:ahLst/>
              <a:cxnLst/>
              <a:rect l="l" t="t" r="r" b="b"/>
              <a:pathLst>
                <a:path w="2988945" h="730250">
                  <a:moveTo>
                    <a:pt x="0" y="121665"/>
                  </a:moveTo>
                  <a:lnTo>
                    <a:pt x="9562" y="74312"/>
                  </a:lnTo>
                  <a:lnTo>
                    <a:pt x="35639" y="35639"/>
                  </a:lnTo>
                  <a:lnTo>
                    <a:pt x="74312" y="9562"/>
                  </a:lnTo>
                  <a:lnTo>
                    <a:pt x="121666" y="0"/>
                  </a:lnTo>
                  <a:lnTo>
                    <a:pt x="1092581" y="0"/>
                  </a:lnTo>
                  <a:lnTo>
                    <a:pt x="1560830" y="0"/>
                  </a:lnTo>
                  <a:lnTo>
                    <a:pt x="1751330" y="0"/>
                  </a:lnTo>
                  <a:lnTo>
                    <a:pt x="1798683" y="9562"/>
                  </a:lnTo>
                  <a:lnTo>
                    <a:pt x="1837356" y="35639"/>
                  </a:lnTo>
                  <a:lnTo>
                    <a:pt x="1863433" y="74312"/>
                  </a:lnTo>
                  <a:lnTo>
                    <a:pt x="1872996" y="121665"/>
                  </a:lnTo>
                  <a:lnTo>
                    <a:pt x="2988817" y="210819"/>
                  </a:lnTo>
                  <a:lnTo>
                    <a:pt x="1872996" y="304164"/>
                  </a:lnTo>
                  <a:lnTo>
                    <a:pt x="1872996" y="608329"/>
                  </a:lnTo>
                  <a:lnTo>
                    <a:pt x="1863433" y="655683"/>
                  </a:lnTo>
                  <a:lnTo>
                    <a:pt x="1837356" y="694356"/>
                  </a:lnTo>
                  <a:lnTo>
                    <a:pt x="1798683" y="720433"/>
                  </a:lnTo>
                  <a:lnTo>
                    <a:pt x="1751330" y="729995"/>
                  </a:lnTo>
                  <a:lnTo>
                    <a:pt x="1560830" y="729995"/>
                  </a:lnTo>
                  <a:lnTo>
                    <a:pt x="1092581" y="729995"/>
                  </a:lnTo>
                  <a:lnTo>
                    <a:pt x="121666" y="729995"/>
                  </a:lnTo>
                  <a:lnTo>
                    <a:pt x="74312" y="720433"/>
                  </a:lnTo>
                  <a:lnTo>
                    <a:pt x="35639" y="694356"/>
                  </a:lnTo>
                  <a:lnTo>
                    <a:pt x="9562" y="655683"/>
                  </a:lnTo>
                  <a:lnTo>
                    <a:pt x="0" y="608329"/>
                  </a:lnTo>
                  <a:lnTo>
                    <a:pt x="0" y="304164"/>
                  </a:lnTo>
                  <a:lnTo>
                    <a:pt x="0" y="121665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6392671" y="869061"/>
            <a:ext cx="237490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2460" marR="5080" indent="-620395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เนื้อหาของ "หมายเลขหมุด" ③ จะถูก</a:t>
            </a:r>
          </a:p>
          <a:p>
            <a:pPr marL="632460" marR="5080" indent="-620395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ย้ายไปที่ตำแหน่ง "หมายเลขหมุด" ②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61" name="object 61"/>
          <p:cNvSpPr txBox="1"/>
          <p:nvPr/>
        </p:nvSpPr>
        <p:spPr>
          <a:xfrm>
            <a:off x="4098163" y="4981702"/>
            <a:ext cx="155384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หากคุณกดหมุดใหม่ถัดไปข้อมูลจะเริ่มต้นจาก "หมายเลขหมุด ③"</a:t>
            </a:r>
            <a:endParaRPr lang="th-TH" sz="1100" dirty="0">
              <a:latin typeface="Microsoft YaHei UI"/>
              <a:cs typeface="Microsoft YaHei UI"/>
            </a:endParaRPr>
          </a:p>
        </p:txBody>
      </p:sp>
      <p:sp>
        <p:nvSpPr>
          <p:cNvPr id="64" name="object 2">
            <a:extLst>
              <a:ext uri="{FF2B5EF4-FFF2-40B4-BE49-F238E27FC236}">
                <a16:creationId xmlns:a16="http://schemas.microsoft.com/office/drawing/2014/main" id="{5FF1F698-AEDE-32D0-8FC5-0F584F69D90F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422287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คัดลอกข้อมูลการติดหมุด</a:t>
            </a:r>
            <a:endParaRPr b="1" spc="-5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9831" y="1792223"/>
            <a:ext cx="8760460" cy="4607560"/>
            <a:chOff x="179831" y="1792223"/>
            <a:chExt cx="8760460" cy="46075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9831" y="2112263"/>
              <a:ext cx="4212336" cy="315925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1615" y="3947172"/>
              <a:ext cx="1674876" cy="10591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8587" y="4038637"/>
              <a:ext cx="1360932" cy="37334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8859" y="3974591"/>
              <a:ext cx="1584960" cy="96837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308859" y="3974591"/>
              <a:ext cx="1584960" cy="968375"/>
            </a:xfrm>
            <a:custGeom>
              <a:avLst/>
              <a:gdLst/>
              <a:ahLst/>
              <a:cxnLst/>
              <a:rect l="l" t="t" r="r" b="b"/>
              <a:pathLst>
                <a:path w="1584960" h="968375">
                  <a:moveTo>
                    <a:pt x="0" y="70611"/>
                  </a:moveTo>
                  <a:lnTo>
                    <a:pt x="5550" y="43130"/>
                  </a:lnTo>
                  <a:lnTo>
                    <a:pt x="20685" y="20685"/>
                  </a:lnTo>
                  <a:lnTo>
                    <a:pt x="43130" y="5550"/>
                  </a:lnTo>
                  <a:lnTo>
                    <a:pt x="70612" y="0"/>
                  </a:lnTo>
                  <a:lnTo>
                    <a:pt x="264159" y="0"/>
                  </a:lnTo>
                  <a:lnTo>
                    <a:pt x="660400" y="0"/>
                  </a:lnTo>
                  <a:lnTo>
                    <a:pt x="1514348" y="0"/>
                  </a:lnTo>
                  <a:lnTo>
                    <a:pt x="1541829" y="5550"/>
                  </a:lnTo>
                  <a:lnTo>
                    <a:pt x="1564274" y="20685"/>
                  </a:lnTo>
                  <a:lnTo>
                    <a:pt x="1579409" y="43130"/>
                  </a:lnTo>
                  <a:lnTo>
                    <a:pt x="1584960" y="70611"/>
                  </a:lnTo>
                  <a:lnTo>
                    <a:pt x="1584960" y="247141"/>
                  </a:lnTo>
                  <a:lnTo>
                    <a:pt x="1584960" y="353059"/>
                  </a:lnTo>
                  <a:lnTo>
                    <a:pt x="1579409" y="380541"/>
                  </a:lnTo>
                  <a:lnTo>
                    <a:pt x="1564274" y="402986"/>
                  </a:lnTo>
                  <a:lnTo>
                    <a:pt x="1541829" y="418121"/>
                  </a:lnTo>
                  <a:lnTo>
                    <a:pt x="1514348" y="423671"/>
                  </a:lnTo>
                  <a:lnTo>
                    <a:pt x="660400" y="423671"/>
                  </a:lnTo>
                  <a:lnTo>
                    <a:pt x="382396" y="968374"/>
                  </a:lnTo>
                  <a:lnTo>
                    <a:pt x="264159" y="423671"/>
                  </a:lnTo>
                  <a:lnTo>
                    <a:pt x="70612" y="423671"/>
                  </a:lnTo>
                  <a:lnTo>
                    <a:pt x="43130" y="418121"/>
                  </a:lnTo>
                  <a:lnTo>
                    <a:pt x="20685" y="402986"/>
                  </a:lnTo>
                  <a:lnTo>
                    <a:pt x="5550" y="380541"/>
                  </a:lnTo>
                  <a:lnTo>
                    <a:pt x="0" y="353059"/>
                  </a:lnTo>
                  <a:lnTo>
                    <a:pt x="0" y="247141"/>
                  </a:lnTo>
                  <a:lnTo>
                    <a:pt x="0" y="7061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80431" y="3429000"/>
              <a:ext cx="3959352" cy="29702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19699" y="1879091"/>
              <a:ext cx="3343655" cy="13136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75147" y="1792223"/>
              <a:ext cx="1383792" cy="128168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493258" y="1910333"/>
              <a:ext cx="1152525" cy="1050290"/>
            </a:xfrm>
            <a:custGeom>
              <a:avLst/>
              <a:gdLst/>
              <a:ahLst/>
              <a:cxnLst/>
              <a:rect l="l" t="t" r="r" b="b"/>
              <a:pathLst>
                <a:path w="1152525" h="1050289">
                  <a:moveTo>
                    <a:pt x="0" y="1050036"/>
                  </a:moveTo>
                  <a:lnTo>
                    <a:pt x="1152143" y="1050036"/>
                  </a:lnTo>
                  <a:lnTo>
                    <a:pt x="1152143" y="0"/>
                  </a:lnTo>
                  <a:lnTo>
                    <a:pt x="0" y="0"/>
                  </a:lnTo>
                  <a:lnTo>
                    <a:pt x="0" y="1050036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467225" y="3994022"/>
            <a:ext cx="435609" cy="356870"/>
            <a:chOff x="4467225" y="3994022"/>
            <a:chExt cx="435609" cy="356870"/>
          </a:xfrm>
        </p:grpSpPr>
        <p:sp>
          <p:nvSpPr>
            <p:cNvPr id="14" name="object 14"/>
            <p:cNvSpPr/>
            <p:nvPr/>
          </p:nvSpPr>
          <p:spPr>
            <a:xfrm>
              <a:off x="4479925" y="4006722"/>
              <a:ext cx="410209" cy="331470"/>
            </a:xfrm>
            <a:custGeom>
              <a:avLst/>
              <a:gdLst/>
              <a:ahLst/>
              <a:cxnLst/>
              <a:rect l="l" t="t" r="r" b="b"/>
              <a:pathLst>
                <a:path w="410210" h="331470">
                  <a:moveTo>
                    <a:pt x="72009" y="0"/>
                  </a:moveTo>
                  <a:lnTo>
                    <a:pt x="0" y="124713"/>
                  </a:lnTo>
                  <a:lnTo>
                    <a:pt x="249427" y="268731"/>
                  </a:lnTo>
                  <a:lnTo>
                    <a:pt x="213487" y="331088"/>
                  </a:lnTo>
                  <a:lnTo>
                    <a:pt x="410210" y="278383"/>
                  </a:lnTo>
                  <a:lnTo>
                    <a:pt x="357504" y="81660"/>
                  </a:lnTo>
                  <a:lnTo>
                    <a:pt x="321437" y="144018"/>
                  </a:lnTo>
                  <a:lnTo>
                    <a:pt x="72009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479925" y="4006722"/>
              <a:ext cx="410209" cy="331470"/>
            </a:xfrm>
            <a:custGeom>
              <a:avLst/>
              <a:gdLst/>
              <a:ahLst/>
              <a:cxnLst/>
              <a:rect l="l" t="t" r="r" b="b"/>
              <a:pathLst>
                <a:path w="410210" h="331470">
                  <a:moveTo>
                    <a:pt x="72009" y="0"/>
                  </a:moveTo>
                  <a:lnTo>
                    <a:pt x="321437" y="144018"/>
                  </a:lnTo>
                  <a:lnTo>
                    <a:pt x="357504" y="81660"/>
                  </a:lnTo>
                  <a:lnTo>
                    <a:pt x="410210" y="278383"/>
                  </a:lnTo>
                  <a:lnTo>
                    <a:pt x="213487" y="331088"/>
                  </a:lnTo>
                  <a:lnTo>
                    <a:pt x="249427" y="268731"/>
                  </a:lnTo>
                  <a:lnTo>
                    <a:pt x="0" y="124713"/>
                  </a:lnTo>
                  <a:lnTo>
                    <a:pt x="72009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533269" y="4091177"/>
            <a:ext cx="113919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แตะปุ่มคัดลอก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356360" y="1959838"/>
            <a:ext cx="7146290" cy="4473575"/>
            <a:chOff x="1356360" y="1959838"/>
            <a:chExt cx="7146290" cy="4473575"/>
          </a:xfrm>
        </p:grpSpPr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86584" y="4829517"/>
              <a:ext cx="673595" cy="58525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504694" y="4947665"/>
              <a:ext cx="441959" cy="353695"/>
            </a:xfrm>
            <a:custGeom>
              <a:avLst/>
              <a:gdLst/>
              <a:ahLst/>
              <a:cxnLst/>
              <a:rect l="l" t="t" r="r" b="b"/>
              <a:pathLst>
                <a:path w="441960" h="353695">
                  <a:moveTo>
                    <a:pt x="0" y="353567"/>
                  </a:moveTo>
                  <a:lnTo>
                    <a:pt x="441959" y="353567"/>
                  </a:lnTo>
                  <a:lnTo>
                    <a:pt x="441959" y="0"/>
                  </a:lnTo>
                  <a:lnTo>
                    <a:pt x="0" y="0"/>
                  </a:lnTo>
                  <a:lnTo>
                    <a:pt x="0" y="353567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27020" y="1959838"/>
              <a:ext cx="995159" cy="58676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945130" y="2077973"/>
              <a:ext cx="763905" cy="355600"/>
            </a:xfrm>
            <a:custGeom>
              <a:avLst/>
              <a:gdLst/>
              <a:ahLst/>
              <a:cxnLst/>
              <a:rect l="l" t="t" r="r" b="b"/>
              <a:pathLst>
                <a:path w="763904" h="355600">
                  <a:moveTo>
                    <a:pt x="0" y="355091"/>
                  </a:moveTo>
                  <a:lnTo>
                    <a:pt x="763523" y="355091"/>
                  </a:lnTo>
                  <a:lnTo>
                    <a:pt x="763523" y="0"/>
                  </a:lnTo>
                  <a:lnTo>
                    <a:pt x="0" y="0"/>
                  </a:lnTo>
                  <a:lnTo>
                    <a:pt x="0" y="355091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78268" y="3346665"/>
              <a:ext cx="1024153" cy="58525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596377" y="3464813"/>
              <a:ext cx="792480" cy="353695"/>
            </a:xfrm>
            <a:custGeom>
              <a:avLst/>
              <a:gdLst/>
              <a:ahLst/>
              <a:cxnLst/>
              <a:rect l="l" t="t" r="r" b="b"/>
              <a:pathLst>
                <a:path w="792479" h="353695">
                  <a:moveTo>
                    <a:pt x="0" y="353568"/>
                  </a:moveTo>
                  <a:lnTo>
                    <a:pt x="792479" y="353568"/>
                  </a:lnTo>
                  <a:lnTo>
                    <a:pt x="792479" y="0"/>
                  </a:lnTo>
                  <a:lnTo>
                    <a:pt x="0" y="0"/>
                  </a:lnTo>
                  <a:lnTo>
                    <a:pt x="0" y="353568"/>
                  </a:lnTo>
                  <a:close/>
                </a:path>
              </a:pathLst>
            </a:custGeom>
            <a:ln w="25400">
              <a:solidFill>
                <a:srgbClr val="0000C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56360" y="4474476"/>
              <a:ext cx="4518660" cy="19583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03604" y="4502022"/>
              <a:ext cx="4428871" cy="186829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403604" y="4502022"/>
              <a:ext cx="4429125" cy="1868805"/>
            </a:xfrm>
            <a:custGeom>
              <a:avLst/>
              <a:gdLst/>
              <a:ahLst/>
              <a:cxnLst/>
              <a:rect l="l" t="t" r="r" b="b"/>
              <a:pathLst>
                <a:path w="4429125" h="1868804">
                  <a:moveTo>
                    <a:pt x="0" y="1258696"/>
                  </a:moveTo>
                  <a:lnTo>
                    <a:pt x="9584" y="1211239"/>
                  </a:lnTo>
                  <a:lnTo>
                    <a:pt x="35718" y="1172486"/>
                  </a:lnTo>
                  <a:lnTo>
                    <a:pt x="74473" y="1146357"/>
                  </a:lnTo>
                  <a:lnTo>
                    <a:pt x="121920" y="1136777"/>
                  </a:lnTo>
                  <a:lnTo>
                    <a:pt x="1493520" y="1136777"/>
                  </a:lnTo>
                  <a:lnTo>
                    <a:pt x="4428871" y="0"/>
                  </a:lnTo>
                  <a:lnTo>
                    <a:pt x="2133600" y="1136777"/>
                  </a:lnTo>
                  <a:lnTo>
                    <a:pt x="2438400" y="1136777"/>
                  </a:lnTo>
                  <a:lnTo>
                    <a:pt x="2485846" y="1146357"/>
                  </a:lnTo>
                  <a:lnTo>
                    <a:pt x="2524601" y="1172486"/>
                  </a:lnTo>
                  <a:lnTo>
                    <a:pt x="2550735" y="1211239"/>
                  </a:lnTo>
                  <a:lnTo>
                    <a:pt x="2560320" y="1258696"/>
                  </a:lnTo>
                  <a:lnTo>
                    <a:pt x="2560320" y="1441577"/>
                  </a:lnTo>
                  <a:lnTo>
                    <a:pt x="2560320" y="1746377"/>
                  </a:lnTo>
                  <a:lnTo>
                    <a:pt x="2550735" y="1793834"/>
                  </a:lnTo>
                  <a:lnTo>
                    <a:pt x="2524601" y="1832587"/>
                  </a:lnTo>
                  <a:lnTo>
                    <a:pt x="2485846" y="1858716"/>
                  </a:lnTo>
                  <a:lnTo>
                    <a:pt x="2438400" y="1868296"/>
                  </a:lnTo>
                  <a:lnTo>
                    <a:pt x="2133600" y="1868296"/>
                  </a:lnTo>
                  <a:lnTo>
                    <a:pt x="1493520" y="1868296"/>
                  </a:lnTo>
                  <a:lnTo>
                    <a:pt x="121920" y="1868296"/>
                  </a:lnTo>
                  <a:lnTo>
                    <a:pt x="74473" y="1858716"/>
                  </a:lnTo>
                  <a:lnTo>
                    <a:pt x="35718" y="1832587"/>
                  </a:lnTo>
                  <a:lnTo>
                    <a:pt x="9584" y="1793834"/>
                  </a:lnTo>
                  <a:lnTo>
                    <a:pt x="0" y="1746377"/>
                  </a:lnTo>
                  <a:lnTo>
                    <a:pt x="0" y="1441577"/>
                  </a:lnTo>
                  <a:lnTo>
                    <a:pt x="0" y="125869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529079" y="5798819"/>
            <a:ext cx="2250440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หมุดหมายเลข ④ มีพิกัดและเนื้อหาอินพุตเดียวกันกับหมุดหมายเลข ③</a:t>
            </a:r>
            <a:endParaRPr lang="th-TH" sz="1100" dirty="0">
              <a:latin typeface="Microsoft YaHei UI"/>
              <a:cs typeface="Microsoft YaHei U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5829300" y="1159751"/>
            <a:ext cx="2650490" cy="770255"/>
            <a:chOff x="5829300" y="1159751"/>
            <a:chExt cx="2650490" cy="770255"/>
          </a:xfrm>
        </p:grpSpPr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29300" y="1159751"/>
              <a:ext cx="2650236" cy="7696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96356" y="1216126"/>
              <a:ext cx="2514600" cy="54104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876544" y="1187196"/>
              <a:ext cx="2560320" cy="67983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876544" y="1187196"/>
              <a:ext cx="2560320" cy="680085"/>
            </a:xfrm>
            <a:custGeom>
              <a:avLst/>
              <a:gdLst/>
              <a:ahLst/>
              <a:cxnLst/>
              <a:rect l="l" t="t" r="r" b="b"/>
              <a:pathLst>
                <a:path w="2560320" h="680085">
                  <a:moveTo>
                    <a:pt x="0" y="86867"/>
                  </a:moveTo>
                  <a:lnTo>
                    <a:pt x="6822" y="53042"/>
                  </a:lnTo>
                  <a:lnTo>
                    <a:pt x="25431" y="25431"/>
                  </a:lnTo>
                  <a:lnTo>
                    <a:pt x="53042" y="6822"/>
                  </a:lnTo>
                  <a:lnTo>
                    <a:pt x="86867" y="0"/>
                  </a:lnTo>
                  <a:lnTo>
                    <a:pt x="426719" y="0"/>
                  </a:lnTo>
                  <a:lnTo>
                    <a:pt x="1066800" y="0"/>
                  </a:lnTo>
                  <a:lnTo>
                    <a:pt x="2473452" y="0"/>
                  </a:lnTo>
                  <a:lnTo>
                    <a:pt x="2507277" y="6822"/>
                  </a:lnTo>
                  <a:lnTo>
                    <a:pt x="2534888" y="25431"/>
                  </a:lnTo>
                  <a:lnTo>
                    <a:pt x="2553497" y="53042"/>
                  </a:lnTo>
                  <a:lnTo>
                    <a:pt x="2560320" y="86867"/>
                  </a:lnTo>
                  <a:lnTo>
                    <a:pt x="2560320" y="304038"/>
                  </a:lnTo>
                  <a:lnTo>
                    <a:pt x="2560320" y="434339"/>
                  </a:lnTo>
                  <a:lnTo>
                    <a:pt x="2553497" y="468165"/>
                  </a:lnTo>
                  <a:lnTo>
                    <a:pt x="2534888" y="495776"/>
                  </a:lnTo>
                  <a:lnTo>
                    <a:pt x="2507277" y="514385"/>
                  </a:lnTo>
                  <a:lnTo>
                    <a:pt x="2473452" y="521207"/>
                  </a:lnTo>
                  <a:lnTo>
                    <a:pt x="1066800" y="521207"/>
                  </a:lnTo>
                  <a:lnTo>
                    <a:pt x="704850" y="679830"/>
                  </a:lnTo>
                  <a:lnTo>
                    <a:pt x="426719" y="521207"/>
                  </a:lnTo>
                  <a:lnTo>
                    <a:pt x="86867" y="521207"/>
                  </a:lnTo>
                  <a:lnTo>
                    <a:pt x="53042" y="514385"/>
                  </a:lnTo>
                  <a:lnTo>
                    <a:pt x="25431" y="495776"/>
                  </a:lnTo>
                  <a:lnTo>
                    <a:pt x="6822" y="468165"/>
                  </a:lnTo>
                  <a:lnTo>
                    <a:pt x="0" y="434339"/>
                  </a:lnTo>
                  <a:lnTo>
                    <a:pt x="0" y="304038"/>
                  </a:lnTo>
                  <a:lnTo>
                    <a:pt x="0" y="8686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94894" y="761746"/>
            <a:ext cx="89528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แตะปุ่มคัดลอกเพื่อสร้างหมุดใหม่ที่มีพิกัดและเนื้อหาที่ป้อนเหมือนกัน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940429" y="1249083"/>
            <a:ext cx="2427081" cy="4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th-TH" altLang="ja-JP" sz="1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วิธีนี้สะดวกสำหรับการป้อนข้อมูลเมื่อมีผลการตรวจสอบหลายรายการสำหรับตำแหน่งเดียวกัน</a:t>
            </a:r>
            <a:endParaRPr sz="1000" dirty="0"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78180" y="1242072"/>
            <a:ext cx="2261870" cy="847725"/>
            <a:chOff x="678180" y="1242072"/>
            <a:chExt cx="2261870" cy="847725"/>
          </a:xfrm>
        </p:grpSpPr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8180" y="1242072"/>
              <a:ext cx="2261616" cy="84733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05256" y="1333538"/>
              <a:ext cx="1539240" cy="37334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25424" y="1269492"/>
              <a:ext cx="2172208" cy="757301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725424" y="1269492"/>
              <a:ext cx="2172335" cy="757555"/>
            </a:xfrm>
            <a:custGeom>
              <a:avLst/>
              <a:gdLst/>
              <a:ahLst/>
              <a:cxnLst/>
              <a:rect l="l" t="t" r="r" b="b"/>
              <a:pathLst>
                <a:path w="2172335" h="757555">
                  <a:moveTo>
                    <a:pt x="0" y="70612"/>
                  </a:moveTo>
                  <a:lnTo>
                    <a:pt x="5548" y="43130"/>
                  </a:lnTo>
                  <a:lnTo>
                    <a:pt x="20680" y="20685"/>
                  </a:lnTo>
                  <a:lnTo>
                    <a:pt x="43125" y="5550"/>
                  </a:lnTo>
                  <a:lnTo>
                    <a:pt x="70612" y="0"/>
                  </a:lnTo>
                  <a:lnTo>
                    <a:pt x="1109471" y="0"/>
                  </a:lnTo>
                  <a:lnTo>
                    <a:pt x="1584959" y="0"/>
                  </a:lnTo>
                  <a:lnTo>
                    <a:pt x="1831339" y="0"/>
                  </a:lnTo>
                  <a:lnTo>
                    <a:pt x="1858821" y="5550"/>
                  </a:lnTo>
                  <a:lnTo>
                    <a:pt x="1881266" y="20685"/>
                  </a:lnTo>
                  <a:lnTo>
                    <a:pt x="1896401" y="43130"/>
                  </a:lnTo>
                  <a:lnTo>
                    <a:pt x="1901952" y="70612"/>
                  </a:lnTo>
                  <a:lnTo>
                    <a:pt x="1901952" y="247142"/>
                  </a:lnTo>
                  <a:lnTo>
                    <a:pt x="1901952" y="353060"/>
                  </a:lnTo>
                  <a:lnTo>
                    <a:pt x="1896401" y="380541"/>
                  </a:lnTo>
                  <a:lnTo>
                    <a:pt x="1881266" y="402986"/>
                  </a:lnTo>
                  <a:lnTo>
                    <a:pt x="1858821" y="418121"/>
                  </a:lnTo>
                  <a:lnTo>
                    <a:pt x="1831339" y="423672"/>
                  </a:lnTo>
                  <a:lnTo>
                    <a:pt x="1584959" y="423672"/>
                  </a:lnTo>
                  <a:lnTo>
                    <a:pt x="2172208" y="757301"/>
                  </a:lnTo>
                  <a:lnTo>
                    <a:pt x="1109471" y="423672"/>
                  </a:lnTo>
                  <a:lnTo>
                    <a:pt x="70612" y="423672"/>
                  </a:lnTo>
                  <a:lnTo>
                    <a:pt x="43125" y="418121"/>
                  </a:lnTo>
                  <a:lnTo>
                    <a:pt x="20680" y="402986"/>
                  </a:lnTo>
                  <a:lnTo>
                    <a:pt x="5548" y="380541"/>
                  </a:lnTo>
                  <a:lnTo>
                    <a:pt x="0" y="353060"/>
                  </a:lnTo>
                  <a:lnTo>
                    <a:pt x="0" y="247142"/>
                  </a:lnTo>
                  <a:lnTo>
                    <a:pt x="0" y="7061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899923" y="1385443"/>
            <a:ext cx="1588646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คัดลอกหมุดหมายเลข ③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62B0FE5C-FA81-CB63-D4D5-7B86B7DC0604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7735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วางภาพวาดและภาพถ่ายลงในบริเวณหมุด</a:t>
            </a:r>
            <a:endParaRPr b="1" spc="-5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56107" y="2177795"/>
            <a:ext cx="7301230" cy="3876040"/>
            <a:chOff x="856107" y="2177795"/>
            <a:chExt cx="7301230" cy="38760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8889" y="3300983"/>
              <a:ext cx="3078414" cy="27432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926838" y="3296221"/>
              <a:ext cx="3225165" cy="2752725"/>
            </a:xfrm>
            <a:custGeom>
              <a:avLst/>
              <a:gdLst/>
              <a:ahLst/>
              <a:cxnLst/>
              <a:rect l="l" t="t" r="r" b="b"/>
              <a:pathLst>
                <a:path w="3225165" h="2752725">
                  <a:moveTo>
                    <a:pt x="0" y="2752725"/>
                  </a:moveTo>
                  <a:lnTo>
                    <a:pt x="3225165" y="2752725"/>
                  </a:lnTo>
                  <a:lnTo>
                    <a:pt x="3225165" y="0"/>
                  </a:lnTo>
                  <a:lnTo>
                    <a:pt x="0" y="0"/>
                  </a:lnTo>
                  <a:lnTo>
                    <a:pt x="0" y="275272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44667" y="3377183"/>
              <a:ext cx="1859280" cy="247954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339841" y="3372421"/>
              <a:ext cx="1868805" cy="2489200"/>
            </a:xfrm>
            <a:custGeom>
              <a:avLst/>
              <a:gdLst/>
              <a:ahLst/>
              <a:cxnLst/>
              <a:rect l="l" t="t" r="r" b="b"/>
              <a:pathLst>
                <a:path w="1868804" h="2489200">
                  <a:moveTo>
                    <a:pt x="0" y="2489073"/>
                  </a:moveTo>
                  <a:lnTo>
                    <a:pt x="1868805" y="2489073"/>
                  </a:lnTo>
                  <a:lnTo>
                    <a:pt x="1868805" y="0"/>
                  </a:lnTo>
                  <a:lnTo>
                    <a:pt x="0" y="0"/>
                  </a:lnTo>
                  <a:lnTo>
                    <a:pt x="0" y="248907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132324" y="4709286"/>
              <a:ext cx="2207895" cy="1175385"/>
            </a:xfrm>
            <a:custGeom>
              <a:avLst/>
              <a:gdLst/>
              <a:ahLst/>
              <a:cxnLst/>
              <a:rect l="l" t="t" r="r" b="b"/>
              <a:pathLst>
                <a:path w="2207895" h="1175385">
                  <a:moveTo>
                    <a:pt x="767715" y="35052"/>
                  </a:moveTo>
                  <a:lnTo>
                    <a:pt x="766660" y="31369"/>
                  </a:lnTo>
                  <a:lnTo>
                    <a:pt x="763574" y="20510"/>
                  </a:lnTo>
                  <a:lnTo>
                    <a:pt x="754507" y="9055"/>
                  </a:lnTo>
                  <a:lnTo>
                    <a:pt x="741807" y="1841"/>
                  </a:lnTo>
                  <a:lnTo>
                    <a:pt x="726821" y="0"/>
                  </a:lnTo>
                  <a:lnTo>
                    <a:pt x="712216" y="4140"/>
                  </a:lnTo>
                  <a:lnTo>
                    <a:pt x="700747" y="13220"/>
                  </a:lnTo>
                  <a:lnTo>
                    <a:pt x="693521" y="25908"/>
                  </a:lnTo>
                  <a:lnTo>
                    <a:pt x="692442" y="34480"/>
                  </a:lnTo>
                  <a:lnTo>
                    <a:pt x="2667" y="87757"/>
                  </a:lnTo>
                  <a:lnTo>
                    <a:pt x="0" y="90805"/>
                  </a:lnTo>
                  <a:lnTo>
                    <a:pt x="508" y="97790"/>
                  </a:lnTo>
                  <a:lnTo>
                    <a:pt x="3556" y="100330"/>
                  </a:lnTo>
                  <a:lnTo>
                    <a:pt x="693420" y="47155"/>
                  </a:lnTo>
                  <a:lnTo>
                    <a:pt x="695782" y="55448"/>
                  </a:lnTo>
                  <a:lnTo>
                    <a:pt x="704862" y="66903"/>
                  </a:lnTo>
                  <a:lnTo>
                    <a:pt x="717588" y="74117"/>
                  </a:lnTo>
                  <a:lnTo>
                    <a:pt x="732663" y="75946"/>
                  </a:lnTo>
                  <a:lnTo>
                    <a:pt x="747191" y="71818"/>
                  </a:lnTo>
                  <a:lnTo>
                    <a:pt x="758609" y="62738"/>
                  </a:lnTo>
                  <a:lnTo>
                    <a:pt x="765822" y="50050"/>
                  </a:lnTo>
                  <a:lnTo>
                    <a:pt x="767715" y="35052"/>
                  </a:lnTo>
                  <a:close/>
                </a:path>
                <a:path w="2207895" h="1175385">
                  <a:moveTo>
                    <a:pt x="1180719" y="583565"/>
                  </a:moveTo>
                  <a:lnTo>
                    <a:pt x="1179410" y="575564"/>
                  </a:lnTo>
                  <a:lnTo>
                    <a:pt x="1178280" y="568617"/>
                  </a:lnTo>
                  <a:lnTo>
                    <a:pt x="1170622" y="556183"/>
                  </a:lnTo>
                  <a:lnTo>
                    <a:pt x="1158849" y="547547"/>
                  </a:lnTo>
                  <a:lnTo>
                    <a:pt x="1144143" y="543941"/>
                  </a:lnTo>
                  <a:lnTo>
                    <a:pt x="1129182" y="546379"/>
                  </a:lnTo>
                  <a:lnTo>
                    <a:pt x="1116749" y="554037"/>
                  </a:lnTo>
                  <a:lnTo>
                    <a:pt x="1108113" y="565810"/>
                  </a:lnTo>
                  <a:lnTo>
                    <a:pt x="1104519" y="580517"/>
                  </a:lnTo>
                  <a:lnTo>
                    <a:pt x="1106944" y="595477"/>
                  </a:lnTo>
                  <a:lnTo>
                    <a:pt x="1114615" y="607910"/>
                  </a:lnTo>
                  <a:lnTo>
                    <a:pt x="1126375" y="616546"/>
                  </a:lnTo>
                  <a:lnTo>
                    <a:pt x="1134783" y="618604"/>
                  </a:lnTo>
                  <a:lnTo>
                    <a:pt x="1112774" y="1168234"/>
                  </a:lnTo>
                  <a:lnTo>
                    <a:pt x="1112647" y="1171740"/>
                  </a:lnTo>
                  <a:lnTo>
                    <a:pt x="1115314" y="1174699"/>
                  </a:lnTo>
                  <a:lnTo>
                    <a:pt x="1122426" y="1174978"/>
                  </a:lnTo>
                  <a:lnTo>
                    <a:pt x="1125347" y="1172248"/>
                  </a:lnTo>
                  <a:lnTo>
                    <a:pt x="1125486" y="1168234"/>
                  </a:lnTo>
                  <a:lnTo>
                    <a:pt x="1147445" y="620141"/>
                  </a:lnTo>
                  <a:lnTo>
                    <a:pt x="1147483" y="619099"/>
                  </a:lnTo>
                  <a:lnTo>
                    <a:pt x="1155992" y="617715"/>
                  </a:lnTo>
                  <a:lnTo>
                    <a:pt x="1168425" y="610044"/>
                  </a:lnTo>
                  <a:lnTo>
                    <a:pt x="1177099" y="598284"/>
                  </a:lnTo>
                  <a:lnTo>
                    <a:pt x="1180719" y="583565"/>
                  </a:lnTo>
                  <a:close/>
                </a:path>
                <a:path w="2207895" h="1175385">
                  <a:moveTo>
                    <a:pt x="2207387" y="83947"/>
                  </a:moveTo>
                  <a:lnTo>
                    <a:pt x="2204593" y="80899"/>
                  </a:lnTo>
                  <a:lnTo>
                    <a:pt x="1669796" y="59042"/>
                  </a:lnTo>
                  <a:lnTo>
                    <a:pt x="1669529" y="57404"/>
                  </a:lnTo>
                  <a:lnTo>
                    <a:pt x="1668424" y="50507"/>
                  </a:lnTo>
                  <a:lnTo>
                    <a:pt x="1660753" y="38074"/>
                  </a:lnTo>
                  <a:lnTo>
                    <a:pt x="1648968" y="29400"/>
                  </a:lnTo>
                  <a:lnTo>
                    <a:pt x="1634236" y="25781"/>
                  </a:lnTo>
                  <a:lnTo>
                    <a:pt x="1619326" y="28168"/>
                  </a:lnTo>
                  <a:lnTo>
                    <a:pt x="1606892" y="35839"/>
                  </a:lnTo>
                  <a:lnTo>
                    <a:pt x="1598218" y="47625"/>
                  </a:lnTo>
                  <a:lnTo>
                    <a:pt x="1594612" y="62357"/>
                  </a:lnTo>
                  <a:lnTo>
                    <a:pt x="1596986" y="77266"/>
                  </a:lnTo>
                  <a:lnTo>
                    <a:pt x="1604657" y="89700"/>
                  </a:lnTo>
                  <a:lnTo>
                    <a:pt x="1616443" y="98361"/>
                  </a:lnTo>
                  <a:lnTo>
                    <a:pt x="1631188" y="101981"/>
                  </a:lnTo>
                  <a:lnTo>
                    <a:pt x="1646085" y="99606"/>
                  </a:lnTo>
                  <a:lnTo>
                    <a:pt x="1658518" y="91935"/>
                  </a:lnTo>
                  <a:lnTo>
                    <a:pt x="1667192" y="80149"/>
                  </a:lnTo>
                  <a:lnTo>
                    <a:pt x="1669249" y="71742"/>
                  </a:lnTo>
                  <a:lnTo>
                    <a:pt x="2204085" y="93599"/>
                  </a:lnTo>
                  <a:lnTo>
                    <a:pt x="2207006" y="90932"/>
                  </a:lnTo>
                  <a:lnTo>
                    <a:pt x="2207133" y="87376"/>
                  </a:lnTo>
                  <a:lnTo>
                    <a:pt x="2207387" y="83947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5632" y="3300983"/>
              <a:ext cx="2691384" cy="274320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60869" y="3296221"/>
              <a:ext cx="2701290" cy="2752725"/>
            </a:xfrm>
            <a:custGeom>
              <a:avLst/>
              <a:gdLst/>
              <a:ahLst/>
              <a:cxnLst/>
              <a:rect l="l" t="t" r="r" b="b"/>
              <a:pathLst>
                <a:path w="2701290" h="2752725">
                  <a:moveTo>
                    <a:pt x="0" y="2752725"/>
                  </a:moveTo>
                  <a:lnTo>
                    <a:pt x="2700909" y="2752725"/>
                  </a:lnTo>
                  <a:lnTo>
                    <a:pt x="2700909" y="0"/>
                  </a:lnTo>
                  <a:lnTo>
                    <a:pt x="0" y="0"/>
                  </a:lnTo>
                  <a:lnTo>
                    <a:pt x="0" y="275272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98904" y="2177795"/>
              <a:ext cx="3092196" cy="200253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45640" y="2205227"/>
              <a:ext cx="3002788" cy="191274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945640" y="2205227"/>
              <a:ext cx="3002915" cy="1913255"/>
            </a:xfrm>
            <a:custGeom>
              <a:avLst/>
              <a:gdLst/>
              <a:ahLst/>
              <a:cxnLst/>
              <a:rect l="l" t="t" r="r" b="b"/>
              <a:pathLst>
                <a:path w="3002915" h="1913254">
                  <a:moveTo>
                    <a:pt x="442468" y="121666"/>
                  </a:moveTo>
                  <a:lnTo>
                    <a:pt x="452030" y="74312"/>
                  </a:lnTo>
                  <a:lnTo>
                    <a:pt x="478107" y="35639"/>
                  </a:lnTo>
                  <a:lnTo>
                    <a:pt x="516780" y="9562"/>
                  </a:lnTo>
                  <a:lnTo>
                    <a:pt x="564134" y="0"/>
                  </a:lnTo>
                  <a:lnTo>
                    <a:pt x="869188" y="0"/>
                  </a:lnTo>
                  <a:lnTo>
                    <a:pt x="1509268" y="0"/>
                  </a:lnTo>
                  <a:lnTo>
                    <a:pt x="2881122" y="0"/>
                  </a:lnTo>
                  <a:lnTo>
                    <a:pt x="2928475" y="9562"/>
                  </a:lnTo>
                  <a:lnTo>
                    <a:pt x="2967148" y="35639"/>
                  </a:lnTo>
                  <a:lnTo>
                    <a:pt x="2993225" y="74312"/>
                  </a:lnTo>
                  <a:lnTo>
                    <a:pt x="3002788" y="121666"/>
                  </a:lnTo>
                  <a:lnTo>
                    <a:pt x="3002788" y="425831"/>
                  </a:lnTo>
                  <a:lnTo>
                    <a:pt x="3002788" y="608330"/>
                  </a:lnTo>
                  <a:lnTo>
                    <a:pt x="2993225" y="655683"/>
                  </a:lnTo>
                  <a:lnTo>
                    <a:pt x="2967148" y="694356"/>
                  </a:lnTo>
                  <a:lnTo>
                    <a:pt x="2928475" y="720433"/>
                  </a:lnTo>
                  <a:lnTo>
                    <a:pt x="2881122" y="729996"/>
                  </a:lnTo>
                  <a:lnTo>
                    <a:pt x="1509268" y="729996"/>
                  </a:lnTo>
                  <a:lnTo>
                    <a:pt x="0" y="1912747"/>
                  </a:lnTo>
                  <a:lnTo>
                    <a:pt x="869188" y="729996"/>
                  </a:lnTo>
                  <a:lnTo>
                    <a:pt x="564134" y="729996"/>
                  </a:lnTo>
                  <a:lnTo>
                    <a:pt x="516780" y="720433"/>
                  </a:lnTo>
                  <a:lnTo>
                    <a:pt x="478107" y="694356"/>
                  </a:lnTo>
                  <a:lnTo>
                    <a:pt x="452030" y="655683"/>
                  </a:lnTo>
                  <a:lnTo>
                    <a:pt x="442468" y="608330"/>
                  </a:lnTo>
                  <a:lnTo>
                    <a:pt x="442468" y="425831"/>
                  </a:lnTo>
                  <a:lnTo>
                    <a:pt x="442468" y="12166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083050" y="4461002"/>
            <a:ext cx="457200" cy="313690"/>
            <a:chOff x="4083050" y="4461002"/>
            <a:chExt cx="457200" cy="313690"/>
          </a:xfrm>
        </p:grpSpPr>
        <p:sp>
          <p:nvSpPr>
            <p:cNvPr id="15" name="object 15"/>
            <p:cNvSpPr/>
            <p:nvPr/>
          </p:nvSpPr>
          <p:spPr>
            <a:xfrm>
              <a:off x="4095750" y="4473702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287274" y="0"/>
                  </a:moveTo>
                  <a:lnTo>
                    <a:pt x="287274" y="72009"/>
                  </a:lnTo>
                  <a:lnTo>
                    <a:pt x="0" y="72009"/>
                  </a:lnTo>
                  <a:lnTo>
                    <a:pt x="0" y="216027"/>
                  </a:lnTo>
                  <a:lnTo>
                    <a:pt x="287274" y="216027"/>
                  </a:lnTo>
                  <a:lnTo>
                    <a:pt x="287274" y="288036"/>
                  </a:lnTo>
                  <a:lnTo>
                    <a:pt x="431291" y="144018"/>
                  </a:lnTo>
                  <a:lnTo>
                    <a:pt x="28727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095750" y="4473702"/>
              <a:ext cx="431800" cy="288290"/>
            </a:xfrm>
            <a:custGeom>
              <a:avLst/>
              <a:gdLst/>
              <a:ahLst/>
              <a:cxnLst/>
              <a:rect l="l" t="t" r="r" b="b"/>
              <a:pathLst>
                <a:path w="431800" h="288289">
                  <a:moveTo>
                    <a:pt x="0" y="72009"/>
                  </a:moveTo>
                  <a:lnTo>
                    <a:pt x="287274" y="72009"/>
                  </a:lnTo>
                  <a:lnTo>
                    <a:pt x="287274" y="0"/>
                  </a:lnTo>
                  <a:lnTo>
                    <a:pt x="431291" y="144018"/>
                  </a:lnTo>
                  <a:lnTo>
                    <a:pt x="287274" y="288036"/>
                  </a:lnTo>
                  <a:lnTo>
                    <a:pt x="287274" y="216027"/>
                  </a:lnTo>
                  <a:lnTo>
                    <a:pt x="0" y="216027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4894" y="753872"/>
            <a:ext cx="8822055" cy="14633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5080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พื้นที่ติดหมุดสามารถเว้นว่างไว้ตามคำจำกัดความ และสามารถวางและปักหมุดภาพวาดและภาพถ่ายในสถานที่หน้างานได้</a:t>
            </a:r>
            <a:endParaRPr lang="ja-JP" altLang="en-US" sz="2400"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ts val="287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คุณสามารถเลือกรูปภาพจากภาพถ่ายจากกล้อง แอพรูปภาพ </a:t>
            </a:r>
            <a:r>
              <a:rPr lang="en-US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iOS </a:t>
            </a:r>
            <a:r>
              <a:rPr lang="th-TH" altLang="ja-JP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หรือคลังรายงาน</a:t>
            </a:r>
            <a:endParaRPr sz="2000" dirty="0">
              <a:latin typeface="Microsoft YaHei UI"/>
              <a:cs typeface="Microsoft YaHei U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4FD66E3-8A81-FF9D-87BA-33F3E1FB499A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53417E7A-BD22-35CA-0DEB-1E2CBEC10361}"/>
              </a:ext>
            </a:extLst>
          </p:cNvPr>
          <p:cNvSpPr txBox="1"/>
          <p:nvPr/>
        </p:nvSpPr>
        <p:spPr>
          <a:xfrm>
            <a:off x="2518599" y="2401774"/>
            <a:ext cx="2250440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</a:pPr>
            <a:r>
              <a:rPr lang="th-TH" altLang="ja-JP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หากคุณกดบริเวณหมุดค้างไว้ หน้าต่างการเลือกจะปรากฏขึ้น</a:t>
            </a:r>
            <a:endParaRPr lang="th-TH" sz="11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896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ฝังภาพวาดในการสร้างแบบฟอร์มอัตโนมัติ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4894" y="753872"/>
            <a:ext cx="8804910" cy="345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454659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ภาพวาดและรูปภาพของพื้นที่ติดหมุดสามารถฝังในการสร้างแบบฟอร์มอัตโนมัติได้</a:t>
            </a:r>
            <a:endParaRPr lang="th-TH" sz="1850" dirty="0">
              <a:latin typeface="Microsoft YaHei UI"/>
              <a:cs typeface="Microsoft YaHei UI"/>
            </a:endParaRPr>
          </a:p>
          <a:p>
            <a:pPr marL="193675" marR="15875" indent="-181610" algn="just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altLang="ja-JP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มกฎของการสร้างรายงานอัตโนมัติวิธีการของการตั้งค่าไฟล์รูปภาพในคลัสเตอร์ติดหมุดที่คุณสามารถตั้งค่าได้สถานะของการวาดภาพล่วงหน้าเพื่อจัดทำรายงานก่อนป้อนข้อมูล</a:t>
            </a:r>
            <a:endParaRPr lang="th-TH" altLang="ja-JP" sz="2800" dirty="0">
              <a:latin typeface="Microsoft YaHei UI"/>
              <a:cs typeface="Microsoft YaHei UI"/>
            </a:endParaRPr>
          </a:p>
          <a:p>
            <a:pPr marL="650875" marR="5080" lvl="1" indent="-181610">
              <a:lnSpc>
                <a:spcPct val="100000"/>
              </a:lnSpc>
              <a:spcBef>
                <a:spcPts val="5"/>
              </a:spcBef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2800" b="1" spc="-140" dirty="0">
                <a:solidFill>
                  <a:srgbClr val="252525"/>
                </a:solidFill>
                <a:latin typeface="Microsoft YaHei UI"/>
                <a:cs typeface="Microsoft YaHei UI"/>
              </a:rPr>
              <a:t>วิธีการตั้งค่าการวาดภาพและรูปภาพจะเหมือนกัน </a:t>
            </a:r>
            <a:br>
              <a:rPr lang="th-TH" altLang="ja-JP" sz="2800" b="1" spc="-140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altLang="ja-JP" sz="2800" b="1" spc="-140" dirty="0">
                <a:solidFill>
                  <a:srgbClr val="252525"/>
                </a:solidFill>
                <a:latin typeface="Microsoft YaHei UI"/>
                <a:cs typeface="Microsoft YaHei UI"/>
              </a:rPr>
              <a:t>เป็นวิธีการตั้งค่าของกลุ่มภาพตามปกติ</a:t>
            </a:r>
            <a:endParaRPr lang="ja-JP" altLang="en-US" sz="28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45362" y="4494157"/>
            <a:ext cx="8648700" cy="869315"/>
            <a:chOff x="245362" y="4494157"/>
            <a:chExt cx="8648700" cy="8693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362" y="4494157"/>
              <a:ext cx="8648703" cy="86889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83464" y="4509515"/>
              <a:ext cx="8577580" cy="797560"/>
            </a:xfrm>
            <a:custGeom>
              <a:avLst/>
              <a:gdLst/>
              <a:ahLst/>
              <a:cxnLst/>
              <a:rect l="l" t="t" r="r" b="b"/>
              <a:pathLst>
                <a:path w="8577580" h="797560">
                  <a:moveTo>
                    <a:pt x="8489568" y="0"/>
                  </a:moveTo>
                  <a:lnTo>
                    <a:pt x="87439" y="0"/>
                  </a:lnTo>
                  <a:lnTo>
                    <a:pt x="53406" y="6867"/>
                  </a:lnTo>
                  <a:lnTo>
                    <a:pt x="25612" y="25606"/>
                  </a:lnTo>
                  <a:lnTo>
                    <a:pt x="6872" y="53417"/>
                  </a:lnTo>
                  <a:lnTo>
                    <a:pt x="0" y="87502"/>
                  </a:lnTo>
                  <a:lnTo>
                    <a:pt x="0" y="709548"/>
                  </a:lnTo>
                  <a:lnTo>
                    <a:pt x="6872" y="743634"/>
                  </a:lnTo>
                  <a:lnTo>
                    <a:pt x="25612" y="771445"/>
                  </a:lnTo>
                  <a:lnTo>
                    <a:pt x="53406" y="790184"/>
                  </a:lnTo>
                  <a:lnTo>
                    <a:pt x="87439" y="797051"/>
                  </a:lnTo>
                  <a:lnTo>
                    <a:pt x="8489568" y="797051"/>
                  </a:lnTo>
                  <a:lnTo>
                    <a:pt x="8523654" y="790184"/>
                  </a:lnTo>
                  <a:lnTo>
                    <a:pt x="8551465" y="771445"/>
                  </a:lnTo>
                  <a:lnTo>
                    <a:pt x="8570204" y="743634"/>
                  </a:lnTo>
                  <a:lnTo>
                    <a:pt x="8577071" y="709548"/>
                  </a:lnTo>
                  <a:lnTo>
                    <a:pt x="8577071" y="87502"/>
                  </a:lnTo>
                  <a:lnTo>
                    <a:pt x="8570204" y="53417"/>
                  </a:lnTo>
                  <a:lnTo>
                    <a:pt x="8551465" y="25606"/>
                  </a:lnTo>
                  <a:lnTo>
                    <a:pt x="8523654" y="6867"/>
                  </a:lnTo>
                  <a:lnTo>
                    <a:pt x="8489568" y="0"/>
                  </a:lnTo>
                  <a:close/>
                </a:path>
              </a:pathLst>
            </a:custGeom>
            <a:solidFill>
              <a:srgbClr val="FCE7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3464" y="4509515"/>
              <a:ext cx="8577580" cy="797560"/>
            </a:xfrm>
            <a:custGeom>
              <a:avLst/>
              <a:gdLst/>
              <a:ahLst/>
              <a:cxnLst/>
              <a:rect l="l" t="t" r="r" b="b"/>
              <a:pathLst>
                <a:path w="8577580" h="797560">
                  <a:moveTo>
                    <a:pt x="0" y="87502"/>
                  </a:moveTo>
                  <a:lnTo>
                    <a:pt x="6872" y="53417"/>
                  </a:lnTo>
                  <a:lnTo>
                    <a:pt x="25612" y="25606"/>
                  </a:lnTo>
                  <a:lnTo>
                    <a:pt x="53406" y="6867"/>
                  </a:lnTo>
                  <a:lnTo>
                    <a:pt x="87439" y="0"/>
                  </a:lnTo>
                  <a:lnTo>
                    <a:pt x="8489568" y="0"/>
                  </a:lnTo>
                  <a:lnTo>
                    <a:pt x="8523654" y="6867"/>
                  </a:lnTo>
                  <a:lnTo>
                    <a:pt x="8551465" y="25606"/>
                  </a:lnTo>
                  <a:lnTo>
                    <a:pt x="8570204" y="53417"/>
                  </a:lnTo>
                  <a:lnTo>
                    <a:pt x="8577071" y="87502"/>
                  </a:lnTo>
                  <a:lnTo>
                    <a:pt x="8577071" y="709548"/>
                  </a:lnTo>
                  <a:lnTo>
                    <a:pt x="8570204" y="743634"/>
                  </a:lnTo>
                  <a:lnTo>
                    <a:pt x="8551465" y="771445"/>
                  </a:lnTo>
                  <a:lnTo>
                    <a:pt x="8523654" y="790184"/>
                  </a:lnTo>
                  <a:lnTo>
                    <a:pt x="8489568" y="797051"/>
                  </a:lnTo>
                  <a:lnTo>
                    <a:pt x="87439" y="797051"/>
                  </a:lnTo>
                  <a:lnTo>
                    <a:pt x="53406" y="790184"/>
                  </a:lnTo>
                  <a:lnTo>
                    <a:pt x="25612" y="771445"/>
                  </a:lnTo>
                  <a:lnTo>
                    <a:pt x="6872" y="743634"/>
                  </a:lnTo>
                  <a:lnTo>
                    <a:pt x="0" y="709548"/>
                  </a:lnTo>
                  <a:lnTo>
                    <a:pt x="0" y="87502"/>
                  </a:lnTo>
                  <a:close/>
                </a:path>
              </a:pathLst>
            </a:custGeom>
            <a:ln w="9525">
              <a:solidFill>
                <a:srgbClr val="C467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64235" y="4572000"/>
            <a:ext cx="7617765" cy="6709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latin typeface="Microsoft YaHei"/>
                <a:cs typeface="Microsoft YaHei"/>
              </a:rPr>
              <a:t>สำหรับวิธีการตั้งค่า </a:t>
            </a:r>
            <a:r>
              <a:rPr lang="th-TH" altLang="ja-JP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การสร้างรายงานอัตโนมัติ </a:t>
            </a:r>
            <a:r>
              <a:rPr lang="th-TH" altLang="ja-JP" sz="1200" b="1" dirty="0">
                <a:latin typeface="Microsoft YaHei"/>
                <a:cs typeface="Microsoft YaHei"/>
              </a:rPr>
              <a:t>โปรดดูเอกสารที่เกี่ยวข้องที่ </a:t>
            </a:r>
            <a:r>
              <a:rPr lang="en-US" altLang="ja-JP" sz="1200" b="1" dirty="0">
                <a:latin typeface="Microsoft YaHei"/>
                <a:cs typeface="Microsoft YaHei"/>
              </a:rPr>
              <a:t>URL </a:t>
            </a:r>
            <a:r>
              <a:rPr lang="th-TH" altLang="ja-JP" sz="1200" b="1" dirty="0">
                <a:latin typeface="Microsoft YaHei"/>
                <a:cs typeface="Microsoft YaHei"/>
              </a:rPr>
              <a:t>ต่อไปนี้</a:t>
            </a:r>
            <a:endParaRPr sz="1200" b="1" dirty="0">
              <a:latin typeface="Microsoft YaHei"/>
              <a:cs typeface="Microsoft YaHei"/>
            </a:endParaRPr>
          </a:p>
          <a:p>
            <a:pPr marL="12700" marR="3395979">
              <a:lnSpc>
                <a:spcPct val="100000"/>
              </a:lnSpc>
              <a:spcBef>
                <a:spcPts val="30"/>
              </a:spcBef>
            </a:pPr>
            <a:r>
              <a:rPr lang="th-TH" sz="1100" spc="-5" dirty="0">
                <a:solidFill>
                  <a:srgbClr val="252525"/>
                </a:solidFill>
                <a:latin typeface="SimSun"/>
                <a:cs typeface="SimSun"/>
              </a:rPr>
              <a:t>"คู่มือการใช้งาน </a:t>
            </a:r>
            <a:r>
              <a:rPr lang="en-US" sz="1400" spc="-5" dirty="0" err="1">
                <a:solidFill>
                  <a:srgbClr val="252525"/>
                </a:solidFill>
                <a:latin typeface="SimSun"/>
                <a:cs typeface="SimSun"/>
              </a:rPr>
              <a:t>ConMas</a:t>
            </a:r>
            <a:r>
              <a:rPr lang="en-US" sz="1400" spc="-5" dirty="0">
                <a:solidFill>
                  <a:srgbClr val="252525"/>
                </a:solidFill>
                <a:latin typeface="SimSun"/>
                <a:cs typeface="SimSun"/>
              </a:rPr>
              <a:t> Manager </a:t>
            </a:r>
            <a:r>
              <a:rPr lang="th-TH" sz="1100" spc="-5" dirty="0">
                <a:solidFill>
                  <a:srgbClr val="252525"/>
                </a:solidFill>
                <a:latin typeface="SimSun"/>
                <a:cs typeface="SimSun"/>
              </a:rPr>
              <a:t>สำหรับการนำเข้าเอกสาร“</a:t>
            </a:r>
            <a:br>
              <a:rPr lang="en-US" sz="1100" spc="-5" dirty="0">
                <a:solidFill>
                  <a:srgbClr val="252525"/>
                </a:solidFill>
                <a:latin typeface="SimSun"/>
                <a:cs typeface="SimSun"/>
              </a:rPr>
            </a:br>
            <a:r>
              <a:rPr lang="th-TH" sz="1100" spc="-5" dirty="0">
                <a:solidFill>
                  <a:srgbClr val="252525"/>
                </a:solidFill>
                <a:latin typeface="SimSun"/>
                <a:cs typeface="SimSun"/>
              </a:rPr>
              <a:t>หน้า 28</a:t>
            </a:r>
            <a:r>
              <a:rPr lang="en-US" sz="1100" spc="-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100" spc="-5" dirty="0">
                <a:solidFill>
                  <a:srgbClr val="252525"/>
                </a:solidFill>
                <a:latin typeface="SimSun"/>
                <a:cs typeface="SimSun"/>
              </a:rPr>
              <a:t>ป้อนรูปภาพในคลัสเตอร์ </a:t>
            </a:r>
            <a:endParaRPr sz="1100" dirty="0">
              <a:latin typeface="SimSun"/>
              <a:cs typeface="SimSu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6908C99F-5F5D-B848-3D47-4B4548E5735B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DB6C1308-4F7C-3DDF-134B-00102C1ED60A}"/>
              </a:ext>
            </a:extLst>
          </p:cNvPr>
          <p:cNvSpPr txBox="1"/>
          <p:nvPr/>
        </p:nvSpPr>
        <p:spPr>
          <a:xfrm>
            <a:off x="760830" y="5446563"/>
            <a:ext cx="76177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0" i="0" u="none" strike="noStrike" baseline="0" dirty="0">
                <a:solidFill>
                  <a:srgbClr val="00AFEF"/>
                </a:solidFill>
                <a:latin typeface="Arial" panose="020B0604020202020204" pitchFamily="34" charset="0"/>
              </a:rPr>
              <a:t>https://cimtops-support.com/i-Reporter/ir_manuals/jp/manager/AutomaticDocumentCreation_en.pdf</a:t>
            </a:r>
            <a:endParaRPr lang="th-TH" sz="110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6372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สำเนาแผ่นงานของหน้าติดหมุด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4894" y="753872"/>
            <a:ext cx="8882380" cy="4251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คุณสามารถคัดลอกและเพิ่มจำนวนหน้าที่ติดหมุดได้</a:t>
            </a:r>
            <a:endParaRPr sz="2800" dirty="0">
              <a:latin typeface="Microsoft YaHei UI"/>
              <a:cs typeface="Microsoft YaHei UI"/>
            </a:endParaRPr>
          </a:p>
          <a:p>
            <a:pPr marL="650875" marR="5080" lvl="1" indent="-181610" algn="just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หมายเลขที่มีเครื่องหมายไว้บนหน้าที่คัดลอกจะเป็น</a:t>
            </a:r>
          </a:p>
          <a:p>
            <a:pPr marL="926465" marR="92710" lvl="2">
              <a:lnSpc>
                <a:spcPts val="2880"/>
              </a:lnSpc>
              <a:spcBef>
                <a:spcPts val="90"/>
              </a:spcBef>
              <a:buClr>
                <a:srgbClr val="30859C"/>
              </a:buClr>
              <a:tabLst>
                <a:tab pos="11087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ดำเนินการโดยอัตโนมัติ</a:t>
            </a:r>
            <a:r>
              <a:rPr lang="en-US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 </a:t>
            </a: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"หมายเลขที่ทำเครื่องหมายไว้สูงที่สุด หมายเลขจะ + 1" ที่ตั้งค่าไว้ในแหล่งการคัดลอก</a:t>
            </a:r>
            <a:endParaRPr sz="2800" dirty="0">
              <a:latin typeface="Microsoft YaHei UI"/>
              <a:cs typeface="Microsoft YaHei UI"/>
            </a:endParaRPr>
          </a:p>
          <a:p>
            <a:pPr marL="1108075" marR="92710" lvl="2" indent="-181610">
              <a:lnSpc>
                <a:spcPts val="2880"/>
              </a:lnSpc>
              <a:spcBef>
                <a:spcPts val="90"/>
              </a:spcBef>
              <a:buClr>
                <a:srgbClr val="30859C"/>
              </a:buClr>
              <a:buFont typeface="Arial"/>
              <a:buChar char="•"/>
              <a:tabLst>
                <a:tab pos="11087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เมื่อตั้งค่า "หมายเลขแถวของตาราง" ที่สูงที่สุดจากการ</a:t>
            </a:r>
          </a:p>
          <a:p>
            <a:pPr marL="926465" marR="92710" lvl="2">
              <a:lnSpc>
                <a:spcPts val="2880"/>
              </a:lnSpc>
              <a:spcBef>
                <a:spcPts val="90"/>
              </a:spcBef>
              <a:buClr>
                <a:srgbClr val="30859C"/>
              </a:buClr>
              <a:tabLst>
                <a:tab pos="11087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คัดลอกแหล่งที่มาคือ 40 ซึ่งจะกลายเป็น 41 ถึง 80 บนหน้าที่	คัดลอก</a:t>
            </a:r>
            <a:endParaRPr sz="2400" dirty="0">
              <a:latin typeface="Microsoft YaHei UI"/>
              <a:cs typeface="Microsoft YaHei UI"/>
            </a:endParaRPr>
          </a:p>
          <a:p>
            <a:pPr marL="1108075" marR="213995" lvl="2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11087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ภาพวาดที่มีเครื่องหมายพื้นที่ป้อนข้อมูลบนหน้าที่คัดลอกคือสอดคล้องกับชุดภาพวาดในแหล่งคัดลอก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ไม่สามารถเปลี่ยนแปลงได้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(หนึ่งรายงานคือหนึ่งภาพวาด)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A68A6CBE-6C91-D3B6-3A8A-FAB51157EBF4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7181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การดูรายงานใน </a:t>
            </a:r>
            <a:r>
              <a:rPr lang="en-US" b="1" spc="5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b="1" spc="5" dirty="0">
                <a:solidFill>
                  <a:srgbClr val="FFFFFF"/>
                </a:solidFill>
                <a:latin typeface="Microsoft YaHei"/>
                <a:cs typeface="Microsoft YaHei"/>
              </a:rPr>
              <a:t> Manager</a:t>
            </a:r>
            <a:endParaRPr b="1" spc="-5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8204" y="1676400"/>
            <a:ext cx="8970645" cy="4709795"/>
            <a:chOff x="108204" y="1676400"/>
            <a:chExt cx="8970645" cy="47097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204" y="1676400"/>
              <a:ext cx="6031992" cy="28087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24144" y="3357372"/>
              <a:ext cx="3093720" cy="301904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719318" y="3352609"/>
              <a:ext cx="3103245" cy="3028950"/>
            </a:xfrm>
            <a:custGeom>
              <a:avLst/>
              <a:gdLst/>
              <a:ahLst/>
              <a:cxnLst/>
              <a:rect l="l" t="t" r="r" b="b"/>
              <a:pathLst>
                <a:path w="3103245" h="3028950">
                  <a:moveTo>
                    <a:pt x="0" y="3028568"/>
                  </a:moveTo>
                  <a:lnTo>
                    <a:pt x="3103244" y="3028568"/>
                  </a:lnTo>
                  <a:lnTo>
                    <a:pt x="3103244" y="0"/>
                  </a:lnTo>
                  <a:lnTo>
                    <a:pt x="0" y="0"/>
                  </a:lnTo>
                  <a:lnTo>
                    <a:pt x="0" y="3028568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52971" y="2008631"/>
              <a:ext cx="2825496" cy="16687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00215" y="2036063"/>
              <a:ext cx="2735580" cy="157886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300215" y="2036063"/>
              <a:ext cx="2735580" cy="1579245"/>
            </a:xfrm>
            <a:custGeom>
              <a:avLst/>
              <a:gdLst/>
              <a:ahLst/>
              <a:cxnLst/>
              <a:rect l="l" t="t" r="r" b="b"/>
              <a:pathLst>
                <a:path w="2735579" h="1579245">
                  <a:moveTo>
                    <a:pt x="0" y="88391"/>
                  </a:moveTo>
                  <a:lnTo>
                    <a:pt x="6953" y="54006"/>
                  </a:lnTo>
                  <a:lnTo>
                    <a:pt x="25908" y="25908"/>
                  </a:lnTo>
                  <a:lnTo>
                    <a:pt x="54006" y="6953"/>
                  </a:lnTo>
                  <a:lnTo>
                    <a:pt x="88392" y="0"/>
                  </a:lnTo>
                  <a:lnTo>
                    <a:pt x="455930" y="0"/>
                  </a:lnTo>
                  <a:lnTo>
                    <a:pt x="1139825" y="0"/>
                  </a:lnTo>
                  <a:lnTo>
                    <a:pt x="2647188" y="0"/>
                  </a:lnTo>
                  <a:lnTo>
                    <a:pt x="2681573" y="6953"/>
                  </a:lnTo>
                  <a:lnTo>
                    <a:pt x="2709671" y="25908"/>
                  </a:lnTo>
                  <a:lnTo>
                    <a:pt x="2728626" y="54006"/>
                  </a:lnTo>
                  <a:lnTo>
                    <a:pt x="2735580" y="88391"/>
                  </a:lnTo>
                  <a:lnTo>
                    <a:pt x="2735580" y="309372"/>
                  </a:lnTo>
                  <a:lnTo>
                    <a:pt x="2735580" y="441960"/>
                  </a:lnTo>
                  <a:lnTo>
                    <a:pt x="2728626" y="476345"/>
                  </a:lnTo>
                  <a:lnTo>
                    <a:pt x="2709672" y="504443"/>
                  </a:lnTo>
                  <a:lnTo>
                    <a:pt x="2681573" y="523398"/>
                  </a:lnTo>
                  <a:lnTo>
                    <a:pt x="2647188" y="530351"/>
                  </a:lnTo>
                  <a:lnTo>
                    <a:pt x="1139825" y="530351"/>
                  </a:lnTo>
                  <a:lnTo>
                    <a:pt x="595249" y="1578864"/>
                  </a:lnTo>
                  <a:lnTo>
                    <a:pt x="455930" y="530351"/>
                  </a:lnTo>
                  <a:lnTo>
                    <a:pt x="88392" y="530351"/>
                  </a:lnTo>
                  <a:lnTo>
                    <a:pt x="54006" y="523398"/>
                  </a:lnTo>
                  <a:lnTo>
                    <a:pt x="25907" y="504443"/>
                  </a:lnTo>
                  <a:lnTo>
                    <a:pt x="6953" y="476345"/>
                  </a:lnTo>
                  <a:lnTo>
                    <a:pt x="0" y="441960"/>
                  </a:lnTo>
                  <a:lnTo>
                    <a:pt x="0" y="309372"/>
                  </a:lnTo>
                  <a:lnTo>
                    <a:pt x="0" y="8839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4894" y="753872"/>
            <a:ext cx="83102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5080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คุณสามารถอ้างอิงและดาวน์โหลดเป็น </a:t>
            </a:r>
            <a:r>
              <a:rPr lang="en-US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PDF </a:t>
            </a: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ได้เหมือนกับแบบฟอร์มปกติ</a:t>
            </a:r>
            <a:endParaRPr sz="2800" dirty="0">
              <a:latin typeface="Microsoft YaHei UI"/>
              <a:cs typeface="Microsoft YaHei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6432866" y="2140641"/>
            <a:ext cx="2465705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คุณสามารถตรวจสอบหมายเลขหมุดได้ในข้อมูลคลัสเตอร์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1078" y="5309910"/>
            <a:ext cx="460311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lang="en-US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※</a:t>
            </a:r>
            <a:r>
              <a:rPr lang="th-TH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ทำเครื่องหมายรูปภาพในพื้นที่ป้อนข้อมูล และเฉพาะเส้นเชื่อมโยงที่ทำเครื่องหมายไว้เท่านั้น</a:t>
            </a:r>
          </a:p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สอดคล้องกับการประมวลผลออกมาเป็น </a:t>
            </a:r>
            <a:r>
              <a:rPr lang="en-US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PDF</a:t>
            </a:r>
          </a:p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ไม่มีฟังก์ชันการประมวลผลออกมาเป็น </a:t>
            </a:r>
            <a:r>
              <a:rPr lang="en-US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Excel </a:t>
            </a:r>
            <a:r>
              <a:rPr lang="th-TH" altLang="ja-JP"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ในเวอร์ชันที่วางจำหน่ายครั้งแรก</a:t>
            </a:r>
            <a:endParaRPr lang="ja-JP" altLang="en-US" sz="1200" dirty="0">
              <a:latin typeface="Microsoft YaHei UI"/>
              <a:cs typeface="Microsoft YaHei UI"/>
            </a:endParaRPr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E0F562D0-DFA0-A743-3BF5-653CA680D180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600" y="2456179"/>
            <a:ext cx="4191000" cy="19229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360"/>
              </a:lnSpc>
              <a:spcBef>
                <a:spcPts val="95"/>
              </a:spcBef>
            </a:pPr>
            <a:r>
              <a:rPr spc="360" dirty="0"/>
              <a:t>ConMa</a:t>
            </a:r>
            <a:r>
              <a:rPr spc="365" dirty="0"/>
              <a:t>s</a:t>
            </a:r>
            <a:r>
              <a:rPr spc="-425" dirty="0"/>
              <a:t> </a:t>
            </a:r>
            <a:r>
              <a:rPr spc="-695" dirty="0"/>
              <a:t>i</a:t>
            </a:r>
            <a:r>
              <a:rPr spc="-180" dirty="0"/>
              <a:t>-</a:t>
            </a:r>
            <a:r>
              <a:rPr spc="455" dirty="0"/>
              <a:t>R</a:t>
            </a:r>
            <a:r>
              <a:rPr spc="125" dirty="0"/>
              <a:t>epo</a:t>
            </a:r>
            <a:r>
              <a:rPr spc="150" dirty="0"/>
              <a:t>r</a:t>
            </a:r>
            <a:r>
              <a:rPr spc="-65" dirty="0"/>
              <a:t>t</a:t>
            </a:r>
            <a:r>
              <a:rPr spc="-75" dirty="0"/>
              <a:t>e</a:t>
            </a:r>
            <a:r>
              <a:rPr spc="-245" dirty="0"/>
              <a:t>r</a:t>
            </a:r>
          </a:p>
          <a:p>
            <a:pPr marL="417830" marR="410209" algn="ctr">
              <a:lnSpc>
                <a:spcPts val="3840"/>
              </a:lnSpc>
              <a:spcBef>
                <a:spcPts val="100"/>
              </a:spcBef>
            </a:pPr>
            <a:r>
              <a:rPr lang="th-TH" sz="3200" b="1" dirty="0">
                <a:latin typeface="Microsoft YaHei UI"/>
                <a:cs typeface="Microsoft YaHei UI"/>
              </a:rPr>
              <a:t>ฟังก์ชั่นติดหมุด</a:t>
            </a:r>
            <a:br>
              <a:rPr lang="th-TH" sz="3200" b="1" dirty="0">
                <a:latin typeface="Microsoft YaHei UI"/>
                <a:cs typeface="Microsoft YaHei UI"/>
              </a:rPr>
            </a:br>
            <a:r>
              <a:rPr lang="th-TH" sz="3200" b="1" dirty="0">
                <a:latin typeface="Microsoft YaHei UI"/>
                <a:cs typeface="Microsoft YaHei UI"/>
              </a:rPr>
              <a:t>การสร้างตารางการเรียงลำดับ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E5161774-C99F-CC97-6ABA-72F583C86F45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2861627"/>
            <a:ext cx="9150350" cy="3996690"/>
            <a:chOff x="-3175" y="2861627"/>
            <a:chExt cx="9150350" cy="399669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75680" y="3104671"/>
              <a:ext cx="3338991" cy="204616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556505" y="2866389"/>
              <a:ext cx="3563620" cy="2522855"/>
            </a:xfrm>
            <a:custGeom>
              <a:avLst/>
              <a:gdLst/>
              <a:ahLst/>
              <a:cxnLst/>
              <a:rect l="l" t="t" r="r" b="b"/>
              <a:pathLst>
                <a:path w="3563620" h="2522854">
                  <a:moveTo>
                    <a:pt x="0" y="2522601"/>
                  </a:moveTo>
                  <a:lnTo>
                    <a:pt x="3563492" y="2522601"/>
                  </a:lnTo>
                  <a:lnTo>
                    <a:pt x="3563492" y="0"/>
                  </a:lnTo>
                  <a:lnTo>
                    <a:pt x="0" y="0"/>
                  </a:lnTo>
                  <a:lnTo>
                    <a:pt x="0" y="2522601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04431" y="3230879"/>
              <a:ext cx="2066544" cy="292150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499606" y="3226117"/>
              <a:ext cx="2076450" cy="2931160"/>
            </a:xfrm>
            <a:custGeom>
              <a:avLst/>
              <a:gdLst/>
              <a:ahLst/>
              <a:cxnLst/>
              <a:rect l="l" t="t" r="r" b="b"/>
              <a:pathLst>
                <a:path w="2076450" h="2931160">
                  <a:moveTo>
                    <a:pt x="0" y="2931033"/>
                  </a:moveTo>
                  <a:lnTo>
                    <a:pt x="2076069" y="2931033"/>
                  </a:lnTo>
                  <a:lnTo>
                    <a:pt x="2076069" y="0"/>
                  </a:lnTo>
                  <a:lnTo>
                    <a:pt x="0" y="0"/>
                  </a:lnTo>
                  <a:lnTo>
                    <a:pt x="0" y="2931033"/>
                  </a:lnTo>
                  <a:close/>
                </a:path>
              </a:pathLst>
            </a:custGeom>
            <a:ln w="9524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69057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ตารางการเรียงลำดับการสร้างอัตโนมัติ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4894" y="753872"/>
            <a:ext cx="9007475" cy="1499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354"/>
              </a:lnSpc>
              <a:spcBef>
                <a:spcPts val="95"/>
              </a:spcBef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ตารางรายการเชื่อมโยงกับสามารถทำฟังก์ชันติดหมุดได้โดยอัตโนมัติ</a:t>
            </a:r>
            <a:endParaRPr sz="2400" dirty="0">
              <a:latin typeface="Microsoft YaHei UI"/>
              <a:cs typeface="Microsoft YaHei UI"/>
            </a:endParaRPr>
          </a:p>
          <a:p>
            <a:pPr marL="469900">
              <a:lnSpc>
                <a:spcPts val="2875"/>
              </a:lnSpc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ระบุคลัสเตอร์แบบเลือกเดียวสำหรับการสร้างตารางรายการ และคุณสามารถส่งออกรายงานในตัวจัดการว่ารายการต่างๆ ถูกสร้างขึ้นตามตัวเลือก</a:t>
            </a:r>
            <a:endParaRPr lang="th-TH" sz="2400" dirty="0">
              <a:latin typeface="Microsoft YaHei UI"/>
              <a:cs typeface="Microsoft YaHei UI"/>
            </a:endParaRPr>
          </a:p>
          <a:p>
            <a:pPr marL="650875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สร้างแบบฟอร์มสำหรับตารางบันทึกประจำวันตามการกำหนดของแบบฟอร์มปกติ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2094" y="2276602"/>
            <a:ext cx="59475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นอกจากนี้ยังสามารถสร้างหน้ารูปภาพได้อีกด้วย </a:t>
            </a:r>
            <a:endParaRPr dirty="0">
              <a:latin typeface="Microsoft YaHei UI"/>
              <a:cs typeface="Microsoft Ya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08204" y="3046031"/>
            <a:ext cx="8699500" cy="3441700"/>
            <a:chOff x="108204" y="3046031"/>
            <a:chExt cx="8699500" cy="344170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204" y="3137916"/>
              <a:ext cx="3665220" cy="274777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2996" y="5396483"/>
              <a:ext cx="1674876" cy="10713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53768" y="5779008"/>
              <a:ext cx="1510283" cy="7086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20239" y="5423789"/>
              <a:ext cx="1584960" cy="98158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920239" y="5423789"/>
              <a:ext cx="1584960" cy="981710"/>
            </a:xfrm>
            <a:custGeom>
              <a:avLst/>
              <a:gdLst/>
              <a:ahLst/>
              <a:cxnLst/>
              <a:rect l="l" t="t" r="r" b="b"/>
              <a:pathLst>
                <a:path w="1584960" h="981710">
                  <a:moveTo>
                    <a:pt x="0" y="463423"/>
                  </a:moveTo>
                  <a:lnTo>
                    <a:pt x="8137" y="423082"/>
                  </a:lnTo>
                  <a:lnTo>
                    <a:pt x="30337" y="390142"/>
                  </a:lnTo>
                  <a:lnTo>
                    <a:pt x="63275" y="367934"/>
                  </a:lnTo>
                  <a:lnTo>
                    <a:pt x="103632" y="359791"/>
                  </a:lnTo>
                  <a:lnTo>
                    <a:pt x="924560" y="359791"/>
                  </a:lnTo>
                  <a:lnTo>
                    <a:pt x="1357884" y="0"/>
                  </a:lnTo>
                  <a:lnTo>
                    <a:pt x="1320800" y="359791"/>
                  </a:lnTo>
                  <a:lnTo>
                    <a:pt x="1481327" y="359791"/>
                  </a:lnTo>
                  <a:lnTo>
                    <a:pt x="1521684" y="367934"/>
                  </a:lnTo>
                  <a:lnTo>
                    <a:pt x="1554622" y="390142"/>
                  </a:lnTo>
                  <a:lnTo>
                    <a:pt x="1576822" y="423082"/>
                  </a:lnTo>
                  <a:lnTo>
                    <a:pt x="1584960" y="463423"/>
                  </a:lnTo>
                  <a:lnTo>
                    <a:pt x="1584960" y="618871"/>
                  </a:lnTo>
                  <a:lnTo>
                    <a:pt x="1584960" y="877951"/>
                  </a:lnTo>
                  <a:lnTo>
                    <a:pt x="1576822" y="918291"/>
                  </a:lnTo>
                  <a:lnTo>
                    <a:pt x="1554622" y="951231"/>
                  </a:lnTo>
                  <a:lnTo>
                    <a:pt x="1521684" y="973439"/>
                  </a:lnTo>
                  <a:lnTo>
                    <a:pt x="1481327" y="981583"/>
                  </a:lnTo>
                  <a:lnTo>
                    <a:pt x="1320800" y="981583"/>
                  </a:lnTo>
                  <a:lnTo>
                    <a:pt x="924560" y="981583"/>
                  </a:lnTo>
                  <a:lnTo>
                    <a:pt x="103632" y="981583"/>
                  </a:lnTo>
                  <a:lnTo>
                    <a:pt x="63275" y="973439"/>
                  </a:lnTo>
                  <a:lnTo>
                    <a:pt x="30337" y="951231"/>
                  </a:lnTo>
                  <a:lnTo>
                    <a:pt x="8137" y="918291"/>
                  </a:lnTo>
                  <a:lnTo>
                    <a:pt x="0" y="877951"/>
                  </a:lnTo>
                  <a:lnTo>
                    <a:pt x="0" y="618871"/>
                  </a:lnTo>
                  <a:lnTo>
                    <a:pt x="0" y="46342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900677" y="4392930"/>
              <a:ext cx="647700" cy="437515"/>
            </a:xfrm>
            <a:custGeom>
              <a:avLst/>
              <a:gdLst/>
              <a:ahLst/>
              <a:cxnLst/>
              <a:rect l="l" t="t" r="r" b="b"/>
              <a:pathLst>
                <a:path w="647700" h="437514">
                  <a:moveTo>
                    <a:pt x="429006" y="0"/>
                  </a:moveTo>
                  <a:lnTo>
                    <a:pt x="429006" y="109347"/>
                  </a:lnTo>
                  <a:lnTo>
                    <a:pt x="0" y="109347"/>
                  </a:lnTo>
                  <a:lnTo>
                    <a:pt x="0" y="328041"/>
                  </a:lnTo>
                  <a:lnTo>
                    <a:pt x="429006" y="328041"/>
                  </a:lnTo>
                  <a:lnTo>
                    <a:pt x="429006" y="437388"/>
                  </a:lnTo>
                  <a:lnTo>
                    <a:pt x="647700" y="218694"/>
                  </a:lnTo>
                  <a:lnTo>
                    <a:pt x="42900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00677" y="4392930"/>
              <a:ext cx="647700" cy="437515"/>
            </a:xfrm>
            <a:custGeom>
              <a:avLst/>
              <a:gdLst/>
              <a:ahLst/>
              <a:cxnLst/>
              <a:rect l="l" t="t" r="r" b="b"/>
              <a:pathLst>
                <a:path w="647700" h="437514">
                  <a:moveTo>
                    <a:pt x="0" y="109347"/>
                  </a:moveTo>
                  <a:lnTo>
                    <a:pt x="429006" y="109347"/>
                  </a:lnTo>
                  <a:lnTo>
                    <a:pt x="429006" y="0"/>
                  </a:lnTo>
                  <a:lnTo>
                    <a:pt x="647700" y="218694"/>
                  </a:lnTo>
                  <a:lnTo>
                    <a:pt x="429006" y="437388"/>
                  </a:lnTo>
                  <a:lnTo>
                    <a:pt x="429006" y="328041"/>
                  </a:lnTo>
                  <a:lnTo>
                    <a:pt x="0" y="328041"/>
                  </a:lnTo>
                  <a:lnTo>
                    <a:pt x="0" y="109347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88407" y="3055620"/>
              <a:ext cx="3555491" cy="251307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783582" y="3050794"/>
              <a:ext cx="3565525" cy="2522855"/>
            </a:xfrm>
            <a:custGeom>
              <a:avLst/>
              <a:gdLst/>
              <a:ahLst/>
              <a:cxnLst/>
              <a:rect l="l" t="t" r="r" b="b"/>
              <a:pathLst>
                <a:path w="3565525" h="2522854">
                  <a:moveTo>
                    <a:pt x="0" y="2522600"/>
                  </a:moveTo>
                  <a:lnTo>
                    <a:pt x="3565016" y="2522600"/>
                  </a:lnTo>
                  <a:lnTo>
                    <a:pt x="3565016" y="0"/>
                  </a:lnTo>
                  <a:lnTo>
                    <a:pt x="0" y="0"/>
                  </a:lnTo>
                  <a:lnTo>
                    <a:pt x="0" y="2522600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31508" y="3415284"/>
              <a:ext cx="2066544" cy="292150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726682" y="3410521"/>
              <a:ext cx="2076450" cy="2931160"/>
            </a:xfrm>
            <a:custGeom>
              <a:avLst/>
              <a:gdLst/>
              <a:ahLst/>
              <a:cxnLst/>
              <a:rect l="l" t="t" r="r" b="b"/>
              <a:pathLst>
                <a:path w="2076450" h="2931160">
                  <a:moveTo>
                    <a:pt x="0" y="2931033"/>
                  </a:moveTo>
                  <a:lnTo>
                    <a:pt x="2076069" y="2931033"/>
                  </a:lnTo>
                  <a:lnTo>
                    <a:pt x="2076069" y="0"/>
                  </a:lnTo>
                  <a:lnTo>
                    <a:pt x="0" y="0"/>
                  </a:lnTo>
                  <a:lnTo>
                    <a:pt x="0" y="293103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068448" y="5831840"/>
            <a:ext cx="129032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spc="20" dirty="0">
                <a:solidFill>
                  <a:srgbClr val="252525"/>
                </a:solidFill>
                <a:latin typeface="Microsoft YaHei UI"/>
                <a:cs typeface="Microsoft YaHei UI"/>
              </a:rPr>
              <a:t>ป้อนข้อมูลผ่าน </a:t>
            </a:r>
            <a:r>
              <a:rPr lang="en-US" sz="1100" b="1" spc="20" dirty="0">
                <a:solidFill>
                  <a:srgbClr val="252525"/>
                </a:solidFill>
                <a:latin typeface="Microsoft YaHei UI"/>
                <a:cs typeface="Microsoft YaHei UI"/>
              </a:rPr>
              <a:t>iPad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spc="20" dirty="0">
                <a:solidFill>
                  <a:srgbClr val="252525"/>
                </a:solidFill>
                <a:latin typeface="Microsoft YaHei UI"/>
                <a:cs typeface="Microsoft YaHei UI"/>
              </a:rPr>
              <a:t>ทางเลือกเดียว = คลัสเตอร์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ผู้รับเหมา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668011" y="5359908"/>
            <a:ext cx="1675130" cy="1071880"/>
            <a:chOff x="4668011" y="5359908"/>
            <a:chExt cx="1675130" cy="1071880"/>
          </a:xfrm>
        </p:grpSpPr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68011" y="5359908"/>
              <a:ext cx="1674876" cy="107138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22875" y="5824728"/>
              <a:ext cx="1565148" cy="54255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15255" y="5387213"/>
              <a:ext cx="1584960" cy="98158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715255" y="5387213"/>
              <a:ext cx="1584960" cy="981710"/>
            </a:xfrm>
            <a:custGeom>
              <a:avLst/>
              <a:gdLst/>
              <a:ahLst/>
              <a:cxnLst/>
              <a:rect l="l" t="t" r="r" b="b"/>
              <a:pathLst>
                <a:path w="1584960" h="981710">
                  <a:moveTo>
                    <a:pt x="0" y="463423"/>
                  </a:moveTo>
                  <a:lnTo>
                    <a:pt x="8137" y="423082"/>
                  </a:lnTo>
                  <a:lnTo>
                    <a:pt x="30337" y="390142"/>
                  </a:lnTo>
                  <a:lnTo>
                    <a:pt x="63275" y="367934"/>
                  </a:lnTo>
                  <a:lnTo>
                    <a:pt x="103632" y="359791"/>
                  </a:lnTo>
                  <a:lnTo>
                    <a:pt x="924560" y="359791"/>
                  </a:lnTo>
                  <a:lnTo>
                    <a:pt x="1357884" y="0"/>
                  </a:lnTo>
                  <a:lnTo>
                    <a:pt x="1320800" y="359791"/>
                  </a:lnTo>
                  <a:lnTo>
                    <a:pt x="1481328" y="359791"/>
                  </a:lnTo>
                  <a:lnTo>
                    <a:pt x="1521684" y="367934"/>
                  </a:lnTo>
                  <a:lnTo>
                    <a:pt x="1554622" y="390142"/>
                  </a:lnTo>
                  <a:lnTo>
                    <a:pt x="1576822" y="423082"/>
                  </a:lnTo>
                  <a:lnTo>
                    <a:pt x="1584960" y="463423"/>
                  </a:lnTo>
                  <a:lnTo>
                    <a:pt x="1584960" y="618871"/>
                  </a:lnTo>
                  <a:lnTo>
                    <a:pt x="1584960" y="877951"/>
                  </a:lnTo>
                  <a:lnTo>
                    <a:pt x="1576822" y="918291"/>
                  </a:lnTo>
                  <a:lnTo>
                    <a:pt x="1554622" y="951231"/>
                  </a:lnTo>
                  <a:lnTo>
                    <a:pt x="1521684" y="973439"/>
                  </a:lnTo>
                  <a:lnTo>
                    <a:pt x="1481328" y="981582"/>
                  </a:lnTo>
                  <a:lnTo>
                    <a:pt x="1320800" y="981582"/>
                  </a:lnTo>
                  <a:lnTo>
                    <a:pt x="924560" y="981582"/>
                  </a:lnTo>
                  <a:lnTo>
                    <a:pt x="103632" y="981582"/>
                  </a:lnTo>
                  <a:lnTo>
                    <a:pt x="63275" y="973439"/>
                  </a:lnTo>
                  <a:lnTo>
                    <a:pt x="30337" y="951231"/>
                  </a:lnTo>
                  <a:lnTo>
                    <a:pt x="8137" y="918291"/>
                  </a:lnTo>
                  <a:lnTo>
                    <a:pt x="0" y="877951"/>
                  </a:lnTo>
                  <a:lnTo>
                    <a:pt x="0" y="618871"/>
                  </a:lnTo>
                  <a:lnTo>
                    <a:pt x="0" y="46342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802702" y="5801658"/>
            <a:ext cx="1513586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825" marR="5080" indent="-11176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สร้างรายงานอีกฉบับโดยอัตโนมัติตามรายการของฝ่ายผู้รับเหมา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240779" y="2302764"/>
            <a:ext cx="2478405" cy="1363980"/>
            <a:chOff x="6240779" y="2302764"/>
            <a:chExt cx="2478405" cy="1363980"/>
          </a:xfrm>
        </p:grpSpPr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240779" y="2302764"/>
              <a:ext cx="2478024" cy="136398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825995" y="2409418"/>
              <a:ext cx="1825752" cy="54104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88785" y="2330196"/>
              <a:ext cx="2387345" cy="1274064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288785" y="2330196"/>
              <a:ext cx="2387600" cy="1274445"/>
            </a:xfrm>
            <a:custGeom>
              <a:avLst/>
              <a:gdLst/>
              <a:ahLst/>
              <a:cxnLst/>
              <a:rect l="l" t="t" r="r" b="b"/>
              <a:pathLst>
                <a:path w="2387600" h="1274445">
                  <a:moveTo>
                    <a:pt x="518921" y="103631"/>
                  </a:moveTo>
                  <a:lnTo>
                    <a:pt x="527059" y="63275"/>
                  </a:lnTo>
                  <a:lnTo>
                    <a:pt x="549259" y="30337"/>
                  </a:lnTo>
                  <a:lnTo>
                    <a:pt x="582197" y="8137"/>
                  </a:lnTo>
                  <a:lnTo>
                    <a:pt x="622554" y="0"/>
                  </a:lnTo>
                  <a:lnTo>
                    <a:pt x="830325" y="0"/>
                  </a:lnTo>
                  <a:lnTo>
                    <a:pt x="1297432" y="0"/>
                  </a:lnTo>
                  <a:lnTo>
                    <a:pt x="2283714" y="0"/>
                  </a:lnTo>
                  <a:lnTo>
                    <a:pt x="2324070" y="8137"/>
                  </a:lnTo>
                  <a:lnTo>
                    <a:pt x="2357008" y="30337"/>
                  </a:lnTo>
                  <a:lnTo>
                    <a:pt x="2379208" y="63275"/>
                  </a:lnTo>
                  <a:lnTo>
                    <a:pt x="2387345" y="103631"/>
                  </a:lnTo>
                  <a:lnTo>
                    <a:pt x="2387345" y="362712"/>
                  </a:lnTo>
                  <a:lnTo>
                    <a:pt x="2387345" y="518159"/>
                  </a:lnTo>
                  <a:lnTo>
                    <a:pt x="2379208" y="558516"/>
                  </a:lnTo>
                  <a:lnTo>
                    <a:pt x="2357008" y="591454"/>
                  </a:lnTo>
                  <a:lnTo>
                    <a:pt x="2324070" y="613654"/>
                  </a:lnTo>
                  <a:lnTo>
                    <a:pt x="2283714" y="621791"/>
                  </a:lnTo>
                  <a:lnTo>
                    <a:pt x="1297432" y="621791"/>
                  </a:lnTo>
                  <a:lnTo>
                    <a:pt x="0" y="1274064"/>
                  </a:lnTo>
                  <a:lnTo>
                    <a:pt x="830325" y="621791"/>
                  </a:lnTo>
                  <a:lnTo>
                    <a:pt x="622554" y="621791"/>
                  </a:lnTo>
                  <a:lnTo>
                    <a:pt x="582197" y="613654"/>
                  </a:lnTo>
                  <a:lnTo>
                    <a:pt x="549259" y="591454"/>
                  </a:lnTo>
                  <a:lnTo>
                    <a:pt x="527059" y="558516"/>
                  </a:lnTo>
                  <a:lnTo>
                    <a:pt x="518921" y="518159"/>
                  </a:lnTo>
                  <a:lnTo>
                    <a:pt x="518921" y="362712"/>
                  </a:lnTo>
                  <a:lnTo>
                    <a:pt x="518921" y="10363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6959741" y="2391670"/>
            <a:ext cx="1505203" cy="5212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0835" marR="5080" indent="-31877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ข้อมูลป้ายกำกับในรายงานรายการไม่สามารถแก้ไขได้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2F1E8B84-A65A-13C6-7911-1A795397A554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78201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ภาพการดำเนินการคัดแยก</a:t>
            </a:r>
            <a:endParaRPr lang="th-TH" sz="3200" dirty="0">
              <a:latin typeface="Microsoft YaHei UI"/>
              <a:cs typeface="Microsoft YaHei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62682" y="970735"/>
            <a:ext cx="2798445" cy="1582420"/>
            <a:chOff x="362682" y="970735"/>
            <a:chExt cx="2798445" cy="15824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2682" y="970735"/>
              <a:ext cx="2798123" cy="15820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6240" y="984503"/>
              <a:ext cx="2735580" cy="1519428"/>
            </a:xfrm>
            <a:prstGeom prst="rect">
              <a:avLst/>
            </a:prstGeom>
          </p:spPr>
        </p:pic>
      </p:grp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469263" y="1023383"/>
          <a:ext cx="1369694" cy="12434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5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39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7ACF27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7ACF27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①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74930" algn="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②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へこ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900" b="1" spc="3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③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36195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6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</a:t>
                      </a:r>
                      <a:r>
                        <a:rPr sz="900" b="1" spc="-25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こ</a:t>
                      </a:r>
                      <a:r>
                        <a:rPr sz="900" b="1" spc="-13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4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④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R="7493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⑤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2794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よ</a:t>
                      </a:r>
                      <a:r>
                        <a:rPr sz="900" b="1" spc="-11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ご</a:t>
                      </a: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れ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C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541019" y="1176540"/>
            <a:ext cx="810895" cy="1062355"/>
            <a:chOff x="541019" y="1176540"/>
            <a:chExt cx="810895" cy="1062355"/>
          </a:xfrm>
        </p:grpSpPr>
        <p:sp>
          <p:nvSpPr>
            <p:cNvPr id="8" name="object 8"/>
            <p:cNvSpPr/>
            <p:nvPr/>
          </p:nvSpPr>
          <p:spPr>
            <a:xfrm>
              <a:off x="602741" y="1207769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30" h="972819">
                  <a:moveTo>
                    <a:pt x="684276" y="0"/>
                  </a:moveTo>
                  <a:lnTo>
                    <a:pt x="0" y="0"/>
                  </a:lnTo>
                  <a:lnTo>
                    <a:pt x="0" y="972312"/>
                  </a:lnTo>
                  <a:lnTo>
                    <a:pt x="684276" y="972312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2741" y="1207769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30" h="972819">
                  <a:moveTo>
                    <a:pt x="0" y="972312"/>
                  </a:moveTo>
                  <a:lnTo>
                    <a:pt x="684276" y="972312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2312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3795" y="1293875"/>
              <a:ext cx="595884" cy="79857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163" y="1830336"/>
              <a:ext cx="509003" cy="40841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92416" y="1965197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207658" y="46001"/>
                  </a:moveTo>
                  <a:lnTo>
                    <a:pt x="0" y="179959"/>
                  </a:lnTo>
                  <a:lnTo>
                    <a:pt x="20650" y="211962"/>
                  </a:lnTo>
                  <a:lnTo>
                    <a:pt x="228317" y="78006"/>
                  </a:lnTo>
                  <a:lnTo>
                    <a:pt x="207658" y="46001"/>
                  </a:lnTo>
                  <a:close/>
                </a:path>
                <a:path w="314325" h="212089">
                  <a:moveTo>
                    <a:pt x="292900" y="35687"/>
                  </a:moveTo>
                  <a:lnTo>
                    <a:pt x="223647" y="35687"/>
                  </a:lnTo>
                  <a:lnTo>
                    <a:pt x="244309" y="67690"/>
                  </a:lnTo>
                  <a:lnTo>
                    <a:pt x="228317" y="78006"/>
                  </a:lnTo>
                  <a:lnTo>
                    <a:pt x="248958" y="109981"/>
                  </a:lnTo>
                  <a:lnTo>
                    <a:pt x="292900" y="35687"/>
                  </a:lnTo>
                  <a:close/>
                </a:path>
                <a:path w="314325" h="212089">
                  <a:moveTo>
                    <a:pt x="223647" y="35687"/>
                  </a:moveTo>
                  <a:lnTo>
                    <a:pt x="207658" y="46001"/>
                  </a:lnTo>
                  <a:lnTo>
                    <a:pt x="228317" y="78006"/>
                  </a:lnTo>
                  <a:lnTo>
                    <a:pt x="244309" y="67690"/>
                  </a:lnTo>
                  <a:lnTo>
                    <a:pt x="223647" y="35687"/>
                  </a:lnTo>
                  <a:close/>
                </a:path>
                <a:path w="314325" h="212089">
                  <a:moveTo>
                    <a:pt x="314007" y="0"/>
                  </a:moveTo>
                  <a:lnTo>
                    <a:pt x="186982" y="13969"/>
                  </a:lnTo>
                  <a:lnTo>
                    <a:pt x="207658" y="46001"/>
                  </a:lnTo>
                  <a:lnTo>
                    <a:pt x="223647" y="35687"/>
                  </a:lnTo>
                  <a:lnTo>
                    <a:pt x="292900" y="35687"/>
                  </a:lnTo>
                  <a:lnTo>
                    <a:pt x="31400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1247" y="1428000"/>
              <a:ext cx="510514" cy="40841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98981" y="1447799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65049" y="101980"/>
                  </a:moveTo>
                  <a:lnTo>
                    <a:pt x="0" y="211962"/>
                  </a:lnTo>
                  <a:lnTo>
                    <a:pt x="127025" y="197992"/>
                  </a:lnTo>
                  <a:lnTo>
                    <a:pt x="113088" y="176402"/>
                  </a:lnTo>
                  <a:lnTo>
                    <a:pt x="90360" y="176402"/>
                  </a:lnTo>
                  <a:lnTo>
                    <a:pt x="69697" y="144399"/>
                  </a:lnTo>
                  <a:lnTo>
                    <a:pt x="85743" y="134040"/>
                  </a:lnTo>
                  <a:lnTo>
                    <a:pt x="65049" y="101980"/>
                  </a:lnTo>
                  <a:close/>
                </a:path>
                <a:path w="314325" h="212089">
                  <a:moveTo>
                    <a:pt x="85743" y="134040"/>
                  </a:moveTo>
                  <a:lnTo>
                    <a:pt x="69697" y="144399"/>
                  </a:lnTo>
                  <a:lnTo>
                    <a:pt x="90360" y="176402"/>
                  </a:lnTo>
                  <a:lnTo>
                    <a:pt x="106404" y="166047"/>
                  </a:lnTo>
                  <a:lnTo>
                    <a:pt x="85743" y="134040"/>
                  </a:lnTo>
                  <a:close/>
                </a:path>
                <a:path w="314325" h="212089">
                  <a:moveTo>
                    <a:pt x="106404" y="166047"/>
                  </a:moveTo>
                  <a:lnTo>
                    <a:pt x="90360" y="176402"/>
                  </a:lnTo>
                  <a:lnTo>
                    <a:pt x="113088" y="176402"/>
                  </a:lnTo>
                  <a:lnTo>
                    <a:pt x="106404" y="166047"/>
                  </a:lnTo>
                  <a:close/>
                </a:path>
                <a:path w="314325" h="212089">
                  <a:moveTo>
                    <a:pt x="293370" y="0"/>
                  </a:moveTo>
                  <a:lnTo>
                    <a:pt x="85743" y="134040"/>
                  </a:lnTo>
                  <a:lnTo>
                    <a:pt x="106404" y="166047"/>
                  </a:lnTo>
                  <a:lnTo>
                    <a:pt x="314071" y="32003"/>
                  </a:lnTo>
                  <a:lnTo>
                    <a:pt x="29337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70787" y="1758670"/>
              <a:ext cx="373341" cy="46789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128521" y="1893569"/>
              <a:ext cx="177800" cy="271780"/>
            </a:xfrm>
            <a:custGeom>
              <a:avLst/>
              <a:gdLst/>
              <a:ahLst/>
              <a:cxnLst/>
              <a:rect l="l" t="t" r="r" b="b"/>
              <a:pathLst>
                <a:path w="177800" h="271780">
                  <a:moveTo>
                    <a:pt x="76251" y="87208"/>
                  </a:moveTo>
                  <a:lnTo>
                    <a:pt x="43826" y="107236"/>
                  </a:lnTo>
                  <a:lnTo>
                    <a:pt x="145161" y="271271"/>
                  </a:lnTo>
                  <a:lnTo>
                    <a:pt x="177546" y="251332"/>
                  </a:lnTo>
                  <a:lnTo>
                    <a:pt x="76251" y="87208"/>
                  </a:lnTo>
                  <a:close/>
                </a:path>
                <a:path w="177800" h="271780">
                  <a:moveTo>
                    <a:pt x="0" y="0"/>
                  </a:moveTo>
                  <a:lnTo>
                    <a:pt x="11417" y="127253"/>
                  </a:lnTo>
                  <a:lnTo>
                    <a:pt x="43826" y="107236"/>
                  </a:lnTo>
                  <a:lnTo>
                    <a:pt x="33832" y="91058"/>
                  </a:lnTo>
                  <a:lnTo>
                    <a:pt x="66243" y="70992"/>
                  </a:lnTo>
                  <a:lnTo>
                    <a:pt x="102505" y="70992"/>
                  </a:lnTo>
                  <a:lnTo>
                    <a:pt x="108673" y="67182"/>
                  </a:lnTo>
                  <a:lnTo>
                    <a:pt x="0" y="0"/>
                  </a:lnTo>
                  <a:close/>
                </a:path>
                <a:path w="177800" h="271780">
                  <a:moveTo>
                    <a:pt x="66243" y="70992"/>
                  </a:moveTo>
                  <a:lnTo>
                    <a:pt x="33832" y="91058"/>
                  </a:lnTo>
                  <a:lnTo>
                    <a:pt x="43826" y="107236"/>
                  </a:lnTo>
                  <a:lnTo>
                    <a:pt x="76251" y="87208"/>
                  </a:lnTo>
                  <a:lnTo>
                    <a:pt x="66243" y="70992"/>
                  </a:lnTo>
                  <a:close/>
                </a:path>
                <a:path w="177800" h="271780">
                  <a:moveTo>
                    <a:pt x="102505" y="70992"/>
                  </a:moveTo>
                  <a:lnTo>
                    <a:pt x="66243" y="70992"/>
                  </a:lnTo>
                  <a:lnTo>
                    <a:pt x="76251" y="87208"/>
                  </a:lnTo>
                  <a:lnTo>
                    <a:pt x="102505" y="70992"/>
                  </a:lnTo>
                  <a:close/>
                </a:path>
              </a:pathLst>
            </a:custGeom>
            <a:solidFill>
              <a:srgbClr val="FF24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1247" y="1176540"/>
              <a:ext cx="310959" cy="48157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5413" y="1196085"/>
              <a:ext cx="125095" cy="285750"/>
            </a:xfrm>
            <a:custGeom>
              <a:avLst/>
              <a:gdLst/>
              <a:ahLst/>
              <a:cxnLst/>
              <a:rect l="l" t="t" r="r" b="b"/>
              <a:pathLst>
                <a:path w="125094" h="285750">
                  <a:moveTo>
                    <a:pt x="52053" y="181781"/>
                  </a:moveTo>
                  <a:lnTo>
                    <a:pt x="15621" y="192912"/>
                  </a:lnTo>
                  <a:lnTo>
                    <a:pt x="103632" y="285623"/>
                  </a:lnTo>
                  <a:lnTo>
                    <a:pt x="118096" y="200025"/>
                  </a:lnTo>
                  <a:lnTo>
                    <a:pt x="57619" y="200025"/>
                  </a:lnTo>
                  <a:lnTo>
                    <a:pt x="52053" y="181781"/>
                  </a:lnTo>
                  <a:close/>
                </a:path>
                <a:path w="125094" h="285750">
                  <a:moveTo>
                    <a:pt x="88513" y="170642"/>
                  </a:moveTo>
                  <a:lnTo>
                    <a:pt x="52053" y="181781"/>
                  </a:lnTo>
                  <a:lnTo>
                    <a:pt x="57619" y="200025"/>
                  </a:lnTo>
                  <a:lnTo>
                    <a:pt x="94068" y="188849"/>
                  </a:lnTo>
                  <a:lnTo>
                    <a:pt x="88513" y="170642"/>
                  </a:lnTo>
                  <a:close/>
                </a:path>
                <a:path w="125094" h="285750">
                  <a:moveTo>
                    <a:pt x="124942" y="159512"/>
                  </a:moveTo>
                  <a:lnTo>
                    <a:pt x="88513" y="170642"/>
                  </a:lnTo>
                  <a:lnTo>
                    <a:pt x="94068" y="188849"/>
                  </a:lnTo>
                  <a:lnTo>
                    <a:pt x="57619" y="200025"/>
                  </a:lnTo>
                  <a:lnTo>
                    <a:pt x="118096" y="200025"/>
                  </a:lnTo>
                  <a:lnTo>
                    <a:pt x="124942" y="159512"/>
                  </a:lnTo>
                  <a:close/>
                </a:path>
                <a:path w="125094" h="285750">
                  <a:moveTo>
                    <a:pt x="36449" y="0"/>
                  </a:moveTo>
                  <a:lnTo>
                    <a:pt x="0" y="11175"/>
                  </a:lnTo>
                  <a:lnTo>
                    <a:pt x="52053" y="181781"/>
                  </a:lnTo>
                  <a:lnTo>
                    <a:pt x="88513" y="170642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1019" y="1362468"/>
              <a:ext cx="509003" cy="40841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83272" y="1497329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207658" y="46001"/>
                  </a:moveTo>
                  <a:lnTo>
                    <a:pt x="0" y="179959"/>
                  </a:lnTo>
                  <a:lnTo>
                    <a:pt x="20650" y="211962"/>
                  </a:lnTo>
                  <a:lnTo>
                    <a:pt x="228317" y="78006"/>
                  </a:lnTo>
                  <a:lnTo>
                    <a:pt x="207658" y="46001"/>
                  </a:lnTo>
                  <a:close/>
                </a:path>
                <a:path w="314325" h="212089">
                  <a:moveTo>
                    <a:pt x="292900" y="35687"/>
                  </a:moveTo>
                  <a:lnTo>
                    <a:pt x="223647" y="35687"/>
                  </a:lnTo>
                  <a:lnTo>
                    <a:pt x="244309" y="67691"/>
                  </a:lnTo>
                  <a:lnTo>
                    <a:pt x="228317" y="78006"/>
                  </a:lnTo>
                  <a:lnTo>
                    <a:pt x="248958" y="109982"/>
                  </a:lnTo>
                  <a:lnTo>
                    <a:pt x="292900" y="35687"/>
                  </a:lnTo>
                  <a:close/>
                </a:path>
                <a:path w="314325" h="212089">
                  <a:moveTo>
                    <a:pt x="223647" y="35687"/>
                  </a:moveTo>
                  <a:lnTo>
                    <a:pt x="207658" y="46001"/>
                  </a:lnTo>
                  <a:lnTo>
                    <a:pt x="228317" y="78006"/>
                  </a:lnTo>
                  <a:lnTo>
                    <a:pt x="244309" y="67691"/>
                  </a:lnTo>
                  <a:lnTo>
                    <a:pt x="223647" y="35687"/>
                  </a:lnTo>
                  <a:close/>
                </a:path>
                <a:path w="314325" h="212089">
                  <a:moveTo>
                    <a:pt x="314007" y="0"/>
                  </a:moveTo>
                  <a:lnTo>
                    <a:pt x="186982" y="13970"/>
                  </a:lnTo>
                  <a:lnTo>
                    <a:pt x="207658" y="46001"/>
                  </a:lnTo>
                  <a:lnTo>
                    <a:pt x="223647" y="35687"/>
                  </a:lnTo>
                  <a:lnTo>
                    <a:pt x="292900" y="35687"/>
                  </a:lnTo>
                  <a:lnTo>
                    <a:pt x="314007" y="0"/>
                  </a:lnTo>
                  <a:close/>
                </a:path>
              </a:pathLst>
            </a:custGeom>
            <a:solidFill>
              <a:srgbClr val="FF24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42671" y="1572259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①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23975" y="102273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6FC0"/>
                </a:solidFill>
                <a:latin typeface="Microsoft YaHei UI"/>
                <a:cs typeface="Microsoft YaHei UI"/>
              </a:rPr>
              <a:t>②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75333" y="1356486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6FC0"/>
                </a:solidFill>
                <a:latin typeface="Microsoft YaHei UI"/>
                <a:cs typeface="Microsoft YaHei UI"/>
              </a:rPr>
              <a:t>③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72286" y="2076703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④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61568" y="210439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C000"/>
                </a:solidFill>
                <a:latin typeface="Microsoft YaHei UI"/>
                <a:cs typeface="Microsoft YaHei UI"/>
              </a:rPr>
              <a:t>⑤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762219" y="1001216"/>
            <a:ext cx="2799715" cy="1582420"/>
            <a:chOff x="5762219" y="1001216"/>
            <a:chExt cx="2799715" cy="1582420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62219" y="1001216"/>
              <a:ext cx="2799637" cy="158201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95771" y="1014983"/>
              <a:ext cx="2737104" cy="1519427"/>
            </a:xfrm>
            <a:prstGeom prst="rect">
              <a:avLst/>
            </a:prstGeom>
          </p:spPr>
        </p:pic>
      </p:grp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6869938" y="1151889"/>
          <a:ext cx="1368424" cy="1138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611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①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④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0" name="object 30"/>
          <p:cNvGrpSpPr/>
          <p:nvPr/>
        </p:nvGrpSpPr>
        <p:grpSpPr>
          <a:xfrm>
            <a:off x="5942076" y="1224025"/>
            <a:ext cx="803275" cy="1031875"/>
            <a:chOff x="5942076" y="1224025"/>
            <a:chExt cx="803275" cy="1031875"/>
          </a:xfrm>
        </p:grpSpPr>
        <p:sp>
          <p:nvSpPr>
            <p:cNvPr id="31" name="object 31"/>
            <p:cNvSpPr/>
            <p:nvPr/>
          </p:nvSpPr>
          <p:spPr>
            <a:xfrm>
              <a:off x="6003798" y="1236725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19">
                  <a:moveTo>
                    <a:pt x="684276" y="0"/>
                  </a:moveTo>
                  <a:lnTo>
                    <a:pt x="0" y="0"/>
                  </a:lnTo>
                  <a:lnTo>
                    <a:pt x="0" y="972312"/>
                  </a:lnTo>
                  <a:lnTo>
                    <a:pt x="684276" y="972312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03798" y="1236725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19">
                  <a:moveTo>
                    <a:pt x="0" y="972312"/>
                  </a:moveTo>
                  <a:lnTo>
                    <a:pt x="684276" y="972312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2312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54852" y="1322831"/>
              <a:ext cx="595883" cy="79857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71844" y="1787626"/>
              <a:ext cx="373341" cy="46789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529578" y="1922525"/>
              <a:ext cx="177800" cy="271780"/>
            </a:xfrm>
            <a:custGeom>
              <a:avLst/>
              <a:gdLst/>
              <a:ahLst/>
              <a:cxnLst/>
              <a:rect l="l" t="t" r="r" b="b"/>
              <a:pathLst>
                <a:path w="177800" h="271780">
                  <a:moveTo>
                    <a:pt x="76293" y="87201"/>
                  </a:moveTo>
                  <a:lnTo>
                    <a:pt x="43798" y="107266"/>
                  </a:lnTo>
                  <a:lnTo>
                    <a:pt x="145161" y="271272"/>
                  </a:lnTo>
                  <a:lnTo>
                    <a:pt x="177546" y="251333"/>
                  </a:lnTo>
                  <a:lnTo>
                    <a:pt x="76293" y="87201"/>
                  </a:lnTo>
                  <a:close/>
                </a:path>
                <a:path w="177800" h="271780">
                  <a:moveTo>
                    <a:pt x="0" y="0"/>
                  </a:moveTo>
                  <a:lnTo>
                    <a:pt x="11429" y="127253"/>
                  </a:lnTo>
                  <a:lnTo>
                    <a:pt x="43798" y="107266"/>
                  </a:lnTo>
                  <a:lnTo>
                    <a:pt x="33781" y="91059"/>
                  </a:lnTo>
                  <a:lnTo>
                    <a:pt x="66294" y="70993"/>
                  </a:lnTo>
                  <a:lnTo>
                    <a:pt x="102541" y="70993"/>
                  </a:lnTo>
                  <a:lnTo>
                    <a:pt x="108712" y="67183"/>
                  </a:lnTo>
                  <a:lnTo>
                    <a:pt x="0" y="0"/>
                  </a:lnTo>
                  <a:close/>
                </a:path>
                <a:path w="177800" h="271780">
                  <a:moveTo>
                    <a:pt x="66294" y="70993"/>
                  </a:moveTo>
                  <a:lnTo>
                    <a:pt x="33781" y="91059"/>
                  </a:lnTo>
                  <a:lnTo>
                    <a:pt x="43798" y="107266"/>
                  </a:lnTo>
                  <a:lnTo>
                    <a:pt x="76293" y="87201"/>
                  </a:lnTo>
                  <a:lnTo>
                    <a:pt x="66294" y="70993"/>
                  </a:lnTo>
                  <a:close/>
                </a:path>
                <a:path w="177800" h="271780">
                  <a:moveTo>
                    <a:pt x="102541" y="70993"/>
                  </a:moveTo>
                  <a:lnTo>
                    <a:pt x="66294" y="70993"/>
                  </a:lnTo>
                  <a:lnTo>
                    <a:pt x="76293" y="87201"/>
                  </a:lnTo>
                  <a:lnTo>
                    <a:pt x="102541" y="70993"/>
                  </a:lnTo>
                  <a:close/>
                </a:path>
              </a:pathLst>
            </a:custGeom>
            <a:solidFill>
              <a:srgbClr val="FF24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2076" y="1392948"/>
              <a:ext cx="509003" cy="40841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984367" y="1527809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207631" y="46018"/>
                  </a:moveTo>
                  <a:lnTo>
                    <a:pt x="0" y="179959"/>
                  </a:lnTo>
                  <a:lnTo>
                    <a:pt x="20574" y="211962"/>
                  </a:lnTo>
                  <a:lnTo>
                    <a:pt x="228265" y="77983"/>
                  </a:lnTo>
                  <a:lnTo>
                    <a:pt x="207631" y="46018"/>
                  </a:lnTo>
                  <a:close/>
                </a:path>
                <a:path w="314325" h="212089">
                  <a:moveTo>
                    <a:pt x="292844" y="35687"/>
                  </a:moveTo>
                  <a:lnTo>
                    <a:pt x="223647" y="35687"/>
                  </a:lnTo>
                  <a:lnTo>
                    <a:pt x="244221" y="67690"/>
                  </a:lnTo>
                  <a:lnTo>
                    <a:pt x="228265" y="77983"/>
                  </a:lnTo>
                  <a:lnTo>
                    <a:pt x="248920" y="109981"/>
                  </a:lnTo>
                  <a:lnTo>
                    <a:pt x="292844" y="35687"/>
                  </a:lnTo>
                  <a:close/>
                </a:path>
                <a:path w="314325" h="212089">
                  <a:moveTo>
                    <a:pt x="223647" y="35687"/>
                  </a:moveTo>
                  <a:lnTo>
                    <a:pt x="207631" y="46018"/>
                  </a:lnTo>
                  <a:lnTo>
                    <a:pt x="228265" y="77983"/>
                  </a:lnTo>
                  <a:lnTo>
                    <a:pt x="244221" y="67690"/>
                  </a:lnTo>
                  <a:lnTo>
                    <a:pt x="223647" y="35687"/>
                  </a:lnTo>
                  <a:close/>
                </a:path>
                <a:path w="314325" h="212089">
                  <a:moveTo>
                    <a:pt x="313944" y="0"/>
                  </a:moveTo>
                  <a:lnTo>
                    <a:pt x="186944" y="13969"/>
                  </a:lnTo>
                  <a:lnTo>
                    <a:pt x="207631" y="46018"/>
                  </a:lnTo>
                  <a:lnTo>
                    <a:pt x="223647" y="35687"/>
                  </a:lnTo>
                  <a:lnTo>
                    <a:pt x="292844" y="35687"/>
                  </a:lnTo>
                  <a:lnTo>
                    <a:pt x="313944" y="0"/>
                  </a:lnTo>
                  <a:close/>
                </a:path>
              </a:pathLst>
            </a:custGeom>
            <a:solidFill>
              <a:srgbClr val="FF24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5844032" y="160147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①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673722" y="2106295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④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5762219" y="2884880"/>
            <a:ext cx="2799715" cy="1582420"/>
            <a:chOff x="5762219" y="2884880"/>
            <a:chExt cx="2799715" cy="1582420"/>
          </a:xfrm>
        </p:grpSpPr>
        <p:pic>
          <p:nvPicPr>
            <p:cNvPr id="41" name="object 4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62219" y="2884880"/>
              <a:ext cx="2799637" cy="158201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95771" y="2898648"/>
              <a:ext cx="2737104" cy="1519427"/>
            </a:xfrm>
            <a:prstGeom prst="rect">
              <a:avLst/>
            </a:prstGeom>
          </p:spPr>
        </p:pic>
      </p:grpSp>
      <p:graphicFrame>
        <p:nvGraphicFramePr>
          <p:cNvPr id="43" name="object 43"/>
          <p:cNvGraphicFramePr>
            <a:graphicFrameLocks noGrp="1"/>
          </p:cNvGraphicFramePr>
          <p:nvPr/>
        </p:nvGraphicFramePr>
        <p:xfrm>
          <a:off x="6869938" y="3036823"/>
          <a:ext cx="1368424" cy="11380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611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②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-16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</a:t>
                      </a:r>
                      <a:r>
                        <a:rPr sz="900" b="1" spc="-25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こ</a:t>
                      </a:r>
                      <a:r>
                        <a:rPr sz="900" b="1" spc="-13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00" b="1" spc="4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61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③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spc="-16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</a:t>
                      </a:r>
                      <a:r>
                        <a:rPr sz="900" b="1" spc="-25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こ</a:t>
                      </a:r>
                      <a:r>
                        <a:rPr sz="900" b="1" spc="-13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spc="4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7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4" name="object 44"/>
          <p:cNvGrpSpPr/>
          <p:nvPr/>
        </p:nvGrpSpPr>
        <p:grpSpPr>
          <a:xfrm>
            <a:off x="5991097" y="3090684"/>
            <a:ext cx="762000" cy="1016635"/>
            <a:chOff x="5991097" y="3090684"/>
            <a:chExt cx="762000" cy="1016635"/>
          </a:xfrm>
        </p:grpSpPr>
        <p:sp>
          <p:nvSpPr>
            <p:cNvPr id="45" name="object 45"/>
            <p:cNvSpPr/>
            <p:nvPr/>
          </p:nvSpPr>
          <p:spPr>
            <a:xfrm>
              <a:off x="6003797" y="3121913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20">
                  <a:moveTo>
                    <a:pt x="684276" y="0"/>
                  </a:moveTo>
                  <a:lnTo>
                    <a:pt x="0" y="0"/>
                  </a:lnTo>
                  <a:lnTo>
                    <a:pt x="0" y="972312"/>
                  </a:lnTo>
                  <a:lnTo>
                    <a:pt x="684276" y="972312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003797" y="3121913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20">
                  <a:moveTo>
                    <a:pt x="0" y="972312"/>
                  </a:moveTo>
                  <a:lnTo>
                    <a:pt x="684276" y="972312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2312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54851" y="3208019"/>
              <a:ext cx="595883" cy="79857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2303" y="3342144"/>
              <a:ext cx="510514" cy="40841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400037" y="3361943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65024" y="101980"/>
                  </a:moveTo>
                  <a:lnTo>
                    <a:pt x="0" y="211962"/>
                  </a:lnTo>
                  <a:lnTo>
                    <a:pt x="127000" y="197992"/>
                  </a:lnTo>
                  <a:lnTo>
                    <a:pt x="113063" y="176402"/>
                  </a:lnTo>
                  <a:lnTo>
                    <a:pt x="90297" y="176402"/>
                  </a:lnTo>
                  <a:lnTo>
                    <a:pt x="69723" y="144398"/>
                  </a:lnTo>
                  <a:lnTo>
                    <a:pt x="85732" y="134062"/>
                  </a:lnTo>
                  <a:lnTo>
                    <a:pt x="65024" y="101980"/>
                  </a:lnTo>
                  <a:close/>
                </a:path>
                <a:path w="314325" h="212089">
                  <a:moveTo>
                    <a:pt x="85732" y="134062"/>
                  </a:moveTo>
                  <a:lnTo>
                    <a:pt x="69723" y="144398"/>
                  </a:lnTo>
                  <a:lnTo>
                    <a:pt x="90297" y="176402"/>
                  </a:lnTo>
                  <a:lnTo>
                    <a:pt x="106369" y="166031"/>
                  </a:lnTo>
                  <a:lnTo>
                    <a:pt x="85732" y="134062"/>
                  </a:lnTo>
                  <a:close/>
                </a:path>
                <a:path w="314325" h="212089">
                  <a:moveTo>
                    <a:pt x="106369" y="166031"/>
                  </a:moveTo>
                  <a:lnTo>
                    <a:pt x="90297" y="176402"/>
                  </a:lnTo>
                  <a:lnTo>
                    <a:pt x="113063" y="176402"/>
                  </a:lnTo>
                  <a:lnTo>
                    <a:pt x="106369" y="166031"/>
                  </a:lnTo>
                  <a:close/>
                </a:path>
                <a:path w="314325" h="212089">
                  <a:moveTo>
                    <a:pt x="293369" y="0"/>
                  </a:moveTo>
                  <a:lnTo>
                    <a:pt x="85732" y="134062"/>
                  </a:lnTo>
                  <a:lnTo>
                    <a:pt x="106369" y="166031"/>
                  </a:lnTo>
                  <a:lnTo>
                    <a:pt x="314070" y="32003"/>
                  </a:lnTo>
                  <a:lnTo>
                    <a:pt x="29336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42303" y="3090684"/>
              <a:ext cx="310959" cy="481571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6296532" y="3110229"/>
              <a:ext cx="125095" cy="285750"/>
            </a:xfrm>
            <a:custGeom>
              <a:avLst/>
              <a:gdLst/>
              <a:ahLst/>
              <a:cxnLst/>
              <a:rect l="l" t="t" r="r" b="b"/>
              <a:pathLst>
                <a:path w="125095" h="285750">
                  <a:moveTo>
                    <a:pt x="51970" y="181771"/>
                  </a:moveTo>
                  <a:lnTo>
                    <a:pt x="15493" y="192912"/>
                  </a:lnTo>
                  <a:lnTo>
                    <a:pt x="103631" y="285623"/>
                  </a:lnTo>
                  <a:lnTo>
                    <a:pt x="118027" y="200025"/>
                  </a:lnTo>
                  <a:lnTo>
                    <a:pt x="57530" y="200025"/>
                  </a:lnTo>
                  <a:lnTo>
                    <a:pt x="51970" y="181771"/>
                  </a:lnTo>
                  <a:close/>
                </a:path>
                <a:path w="125095" h="285750">
                  <a:moveTo>
                    <a:pt x="88419" y="170637"/>
                  </a:moveTo>
                  <a:lnTo>
                    <a:pt x="51970" y="181771"/>
                  </a:lnTo>
                  <a:lnTo>
                    <a:pt x="57530" y="200025"/>
                  </a:lnTo>
                  <a:lnTo>
                    <a:pt x="93979" y="188849"/>
                  </a:lnTo>
                  <a:lnTo>
                    <a:pt x="88419" y="170637"/>
                  </a:lnTo>
                  <a:close/>
                </a:path>
                <a:path w="125095" h="285750">
                  <a:moveTo>
                    <a:pt x="124840" y="159512"/>
                  </a:moveTo>
                  <a:lnTo>
                    <a:pt x="88419" y="170637"/>
                  </a:lnTo>
                  <a:lnTo>
                    <a:pt x="93979" y="188849"/>
                  </a:lnTo>
                  <a:lnTo>
                    <a:pt x="57530" y="200025"/>
                  </a:lnTo>
                  <a:lnTo>
                    <a:pt x="118027" y="200025"/>
                  </a:lnTo>
                  <a:lnTo>
                    <a:pt x="124840" y="159512"/>
                  </a:lnTo>
                  <a:close/>
                </a:path>
                <a:path w="125095" h="285750">
                  <a:moveTo>
                    <a:pt x="36321" y="0"/>
                  </a:moveTo>
                  <a:lnTo>
                    <a:pt x="0" y="11175"/>
                  </a:lnTo>
                  <a:lnTo>
                    <a:pt x="51970" y="181771"/>
                  </a:lnTo>
                  <a:lnTo>
                    <a:pt x="88419" y="170637"/>
                  </a:lnTo>
                  <a:lnTo>
                    <a:pt x="3632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6225285" y="2937509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6FC0"/>
                </a:solidFill>
                <a:latin typeface="Microsoft YaHei UI"/>
                <a:cs typeface="Microsoft YaHei UI"/>
              </a:rPr>
              <a:t>②</a:t>
            </a:r>
            <a:endParaRPr sz="1200">
              <a:latin typeface="Microsoft YaHei UI"/>
              <a:cs typeface="Microsoft YaHei U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676770" y="3271265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6FC0"/>
                </a:solidFill>
                <a:latin typeface="Microsoft YaHei UI"/>
                <a:cs typeface="Microsoft YaHei UI"/>
              </a:rPr>
              <a:t>③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762219" y="4776176"/>
            <a:ext cx="2799715" cy="1582420"/>
            <a:chOff x="5762219" y="4776176"/>
            <a:chExt cx="2799715" cy="1582420"/>
          </a:xfrm>
        </p:grpSpPr>
        <p:pic>
          <p:nvPicPr>
            <p:cNvPr id="55" name="object 5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62219" y="4776176"/>
              <a:ext cx="2799637" cy="158201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95771" y="4789931"/>
              <a:ext cx="2737104" cy="1519428"/>
            </a:xfrm>
            <a:prstGeom prst="rect">
              <a:avLst/>
            </a:prstGeom>
          </p:spPr>
        </p:pic>
      </p:grpSp>
      <p:graphicFrame>
        <p:nvGraphicFramePr>
          <p:cNvPr id="57" name="object 57"/>
          <p:cNvGraphicFramePr>
            <a:graphicFrameLocks noGrp="1"/>
          </p:cNvGraphicFramePr>
          <p:nvPr/>
        </p:nvGraphicFramePr>
        <p:xfrm>
          <a:off x="6869938" y="4927346"/>
          <a:ext cx="1368424" cy="1138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737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⑤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よ</a:t>
                      </a:r>
                      <a:r>
                        <a:rPr sz="900" b="1" spc="-11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ご</a:t>
                      </a: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れ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900" b="1" spc="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C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7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6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6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8" name="object 58"/>
          <p:cNvGrpSpPr/>
          <p:nvPr/>
        </p:nvGrpSpPr>
        <p:grpSpPr>
          <a:xfrm>
            <a:off x="5951220" y="5000497"/>
            <a:ext cx="749935" cy="1042669"/>
            <a:chOff x="5951220" y="5000497"/>
            <a:chExt cx="749935" cy="1042669"/>
          </a:xfrm>
        </p:grpSpPr>
        <p:sp>
          <p:nvSpPr>
            <p:cNvPr id="59" name="object 59"/>
            <p:cNvSpPr/>
            <p:nvPr/>
          </p:nvSpPr>
          <p:spPr>
            <a:xfrm>
              <a:off x="6003798" y="5013197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20">
                  <a:moveTo>
                    <a:pt x="684276" y="0"/>
                  </a:moveTo>
                  <a:lnTo>
                    <a:pt x="0" y="0"/>
                  </a:lnTo>
                  <a:lnTo>
                    <a:pt x="0" y="972311"/>
                  </a:lnTo>
                  <a:lnTo>
                    <a:pt x="684276" y="972311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003798" y="5013197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29" h="972820">
                  <a:moveTo>
                    <a:pt x="0" y="972311"/>
                  </a:moveTo>
                  <a:lnTo>
                    <a:pt x="684276" y="972311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2311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54852" y="5099303"/>
              <a:ext cx="595883" cy="798576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51220" y="5634227"/>
              <a:ext cx="509003" cy="408419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5993511" y="5769101"/>
              <a:ext cx="314325" cy="212090"/>
            </a:xfrm>
            <a:custGeom>
              <a:avLst/>
              <a:gdLst/>
              <a:ahLst/>
              <a:cxnLst/>
              <a:rect l="l" t="t" r="r" b="b"/>
              <a:pathLst>
                <a:path w="314325" h="212089">
                  <a:moveTo>
                    <a:pt x="207618" y="45993"/>
                  </a:moveTo>
                  <a:lnTo>
                    <a:pt x="0" y="179984"/>
                  </a:lnTo>
                  <a:lnTo>
                    <a:pt x="20574" y="212001"/>
                  </a:lnTo>
                  <a:lnTo>
                    <a:pt x="228248" y="77962"/>
                  </a:lnTo>
                  <a:lnTo>
                    <a:pt x="207618" y="45993"/>
                  </a:lnTo>
                  <a:close/>
                </a:path>
                <a:path w="314325" h="212089">
                  <a:moveTo>
                    <a:pt x="292869" y="35648"/>
                  </a:moveTo>
                  <a:lnTo>
                    <a:pt x="223647" y="35648"/>
                  </a:lnTo>
                  <a:lnTo>
                    <a:pt x="244221" y="67652"/>
                  </a:lnTo>
                  <a:lnTo>
                    <a:pt x="228248" y="77962"/>
                  </a:lnTo>
                  <a:lnTo>
                    <a:pt x="248919" y="109994"/>
                  </a:lnTo>
                  <a:lnTo>
                    <a:pt x="292869" y="35648"/>
                  </a:lnTo>
                  <a:close/>
                </a:path>
                <a:path w="314325" h="212089">
                  <a:moveTo>
                    <a:pt x="223647" y="35648"/>
                  </a:moveTo>
                  <a:lnTo>
                    <a:pt x="207618" y="45993"/>
                  </a:lnTo>
                  <a:lnTo>
                    <a:pt x="228248" y="77962"/>
                  </a:lnTo>
                  <a:lnTo>
                    <a:pt x="244221" y="67652"/>
                  </a:lnTo>
                  <a:lnTo>
                    <a:pt x="223647" y="35648"/>
                  </a:lnTo>
                  <a:close/>
                </a:path>
                <a:path w="314325" h="212089">
                  <a:moveTo>
                    <a:pt x="313943" y="0"/>
                  </a:moveTo>
                  <a:lnTo>
                    <a:pt x="186943" y="13957"/>
                  </a:lnTo>
                  <a:lnTo>
                    <a:pt x="207618" y="45993"/>
                  </a:lnTo>
                  <a:lnTo>
                    <a:pt x="223647" y="35648"/>
                  </a:lnTo>
                  <a:lnTo>
                    <a:pt x="292869" y="35648"/>
                  </a:lnTo>
                  <a:lnTo>
                    <a:pt x="313943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5863209" y="5910173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C000"/>
                </a:solidFill>
                <a:latin typeface="Microsoft YaHei UI"/>
                <a:cs typeface="Microsoft YaHei UI"/>
              </a:rPr>
              <a:t>⑤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1130808" y="900683"/>
            <a:ext cx="4555490" cy="4842510"/>
            <a:chOff x="1130808" y="900683"/>
            <a:chExt cx="4555490" cy="4842510"/>
          </a:xfrm>
        </p:grpSpPr>
        <p:pic>
          <p:nvPicPr>
            <p:cNvPr id="66" name="object 6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78736" y="900683"/>
              <a:ext cx="1040879" cy="156057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2196846" y="1018793"/>
              <a:ext cx="809625" cy="1329055"/>
            </a:xfrm>
            <a:custGeom>
              <a:avLst/>
              <a:gdLst/>
              <a:ahLst/>
              <a:cxnLst/>
              <a:rect l="l" t="t" r="r" b="b"/>
              <a:pathLst>
                <a:path w="809625" h="1329055">
                  <a:moveTo>
                    <a:pt x="0" y="58292"/>
                  </a:moveTo>
                  <a:lnTo>
                    <a:pt x="4589" y="35629"/>
                  </a:lnTo>
                  <a:lnTo>
                    <a:pt x="17097" y="17097"/>
                  </a:lnTo>
                  <a:lnTo>
                    <a:pt x="35629" y="4589"/>
                  </a:lnTo>
                  <a:lnTo>
                    <a:pt x="58293" y="0"/>
                  </a:lnTo>
                  <a:lnTo>
                    <a:pt x="750951" y="0"/>
                  </a:lnTo>
                  <a:lnTo>
                    <a:pt x="773614" y="4589"/>
                  </a:lnTo>
                  <a:lnTo>
                    <a:pt x="792146" y="17097"/>
                  </a:lnTo>
                  <a:lnTo>
                    <a:pt x="804654" y="35629"/>
                  </a:lnTo>
                  <a:lnTo>
                    <a:pt x="809244" y="58292"/>
                  </a:lnTo>
                  <a:lnTo>
                    <a:pt x="809244" y="1270634"/>
                  </a:lnTo>
                  <a:lnTo>
                    <a:pt x="804654" y="1293298"/>
                  </a:lnTo>
                  <a:lnTo>
                    <a:pt x="792146" y="1311830"/>
                  </a:lnTo>
                  <a:lnTo>
                    <a:pt x="773614" y="1324338"/>
                  </a:lnTo>
                  <a:lnTo>
                    <a:pt x="750951" y="1328927"/>
                  </a:lnTo>
                  <a:lnTo>
                    <a:pt x="58293" y="1328927"/>
                  </a:lnTo>
                  <a:lnTo>
                    <a:pt x="35629" y="1324338"/>
                  </a:lnTo>
                  <a:lnTo>
                    <a:pt x="17097" y="1311830"/>
                  </a:lnTo>
                  <a:lnTo>
                    <a:pt x="4589" y="1293298"/>
                  </a:lnTo>
                  <a:lnTo>
                    <a:pt x="0" y="1270634"/>
                  </a:lnTo>
                  <a:lnTo>
                    <a:pt x="0" y="58292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276600" y="1481327"/>
              <a:ext cx="2405380" cy="294640"/>
            </a:xfrm>
            <a:custGeom>
              <a:avLst/>
              <a:gdLst/>
              <a:ahLst/>
              <a:cxnLst/>
              <a:rect l="l" t="t" r="r" b="b"/>
              <a:pathLst>
                <a:path w="2405379" h="294639">
                  <a:moveTo>
                    <a:pt x="2257805" y="0"/>
                  </a:moveTo>
                  <a:lnTo>
                    <a:pt x="2257805" y="73533"/>
                  </a:lnTo>
                  <a:lnTo>
                    <a:pt x="0" y="73533"/>
                  </a:lnTo>
                  <a:lnTo>
                    <a:pt x="0" y="220599"/>
                  </a:lnTo>
                  <a:lnTo>
                    <a:pt x="2257805" y="220599"/>
                  </a:lnTo>
                  <a:lnTo>
                    <a:pt x="2257805" y="294132"/>
                  </a:lnTo>
                  <a:lnTo>
                    <a:pt x="2404872" y="147066"/>
                  </a:lnTo>
                  <a:lnTo>
                    <a:pt x="225780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276600" y="1481327"/>
              <a:ext cx="2405380" cy="294640"/>
            </a:xfrm>
            <a:custGeom>
              <a:avLst/>
              <a:gdLst/>
              <a:ahLst/>
              <a:cxnLst/>
              <a:rect l="l" t="t" r="r" b="b"/>
              <a:pathLst>
                <a:path w="2405379" h="294639">
                  <a:moveTo>
                    <a:pt x="2257805" y="294132"/>
                  </a:moveTo>
                  <a:lnTo>
                    <a:pt x="2257805" y="220599"/>
                  </a:lnTo>
                  <a:lnTo>
                    <a:pt x="0" y="220599"/>
                  </a:lnTo>
                  <a:lnTo>
                    <a:pt x="0" y="73533"/>
                  </a:lnTo>
                  <a:lnTo>
                    <a:pt x="2257805" y="73533"/>
                  </a:lnTo>
                  <a:lnTo>
                    <a:pt x="2257805" y="0"/>
                  </a:lnTo>
                  <a:lnTo>
                    <a:pt x="2404872" y="147066"/>
                  </a:lnTo>
                  <a:lnTo>
                    <a:pt x="2257805" y="294132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283964" y="1709419"/>
              <a:ext cx="361315" cy="3954779"/>
            </a:xfrm>
            <a:custGeom>
              <a:avLst/>
              <a:gdLst/>
              <a:ahLst/>
              <a:cxnLst/>
              <a:rect l="l" t="t" r="r" b="b"/>
              <a:pathLst>
                <a:path w="361314" h="3954779">
                  <a:moveTo>
                    <a:pt x="361188" y="3835400"/>
                  </a:moveTo>
                  <a:lnTo>
                    <a:pt x="124333" y="3835400"/>
                  </a:lnTo>
                  <a:lnTo>
                    <a:pt x="124333" y="0"/>
                  </a:lnTo>
                  <a:lnTo>
                    <a:pt x="0" y="0"/>
                  </a:lnTo>
                  <a:lnTo>
                    <a:pt x="0" y="3835400"/>
                  </a:lnTo>
                  <a:lnTo>
                    <a:pt x="0" y="3954780"/>
                  </a:lnTo>
                  <a:lnTo>
                    <a:pt x="361188" y="3954780"/>
                  </a:lnTo>
                  <a:lnTo>
                    <a:pt x="361188" y="383540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283963" y="1709927"/>
              <a:ext cx="361315" cy="3954779"/>
            </a:xfrm>
            <a:custGeom>
              <a:avLst/>
              <a:gdLst/>
              <a:ahLst/>
              <a:cxnLst/>
              <a:rect l="l" t="t" r="r" b="b"/>
              <a:pathLst>
                <a:path w="361314" h="3954779">
                  <a:moveTo>
                    <a:pt x="361188" y="3954780"/>
                  </a:moveTo>
                  <a:lnTo>
                    <a:pt x="361188" y="3834384"/>
                  </a:lnTo>
                  <a:lnTo>
                    <a:pt x="124333" y="3834384"/>
                  </a:lnTo>
                  <a:lnTo>
                    <a:pt x="124333" y="0"/>
                  </a:lnTo>
                  <a:lnTo>
                    <a:pt x="0" y="0"/>
                  </a:lnTo>
                  <a:lnTo>
                    <a:pt x="0" y="3954780"/>
                  </a:lnTo>
                  <a:lnTo>
                    <a:pt x="361188" y="3954780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283963" y="5449824"/>
              <a:ext cx="1350645" cy="288290"/>
            </a:xfrm>
            <a:custGeom>
              <a:avLst/>
              <a:gdLst/>
              <a:ahLst/>
              <a:cxnLst/>
              <a:rect l="l" t="t" r="r" b="b"/>
              <a:pathLst>
                <a:path w="1350645" h="288289">
                  <a:moveTo>
                    <a:pt x="1206246" y="0"/>
                  </a:moveTo>
                  <a:lnTo>
                    <a:pt x="1206246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1206246" y="216026"/>
                  </a:lnTo>
                  <a:lnTo>
                    <a:pt x="1206246" y="288035"/>
                  </a:lnTo>
                  <a:lnTo>
                    <a:pt x="1350264" y="144017"/>
                  </a:lnTo>
                  <a:lnTo>
                    <a:pt x="120624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283963" y="5449824"/>
              <a:ext cx="1350645" cy="288290"/>
            </a:xfrm>
            <a:custGeom>
              <a:avLst/>
              <a:gdLst/>
              <a:ahLst/>
              <a:cxnLst/>
              <a:rect l="l" t="t" r="r" b="b"/>
              <a:pathLst>
                <a:path w="1350645" h="288289">
                  <a:moveTo>
                    <a:pt x="1206246" y="288035"/>
                  </a:moveTo>
                  <a:lnTo>
                    <a:pt x="1206246" y="216026"/>
                  </a:lnTo>
                  <a:lnTo>
                    <a:pt x="0" y="216026"/>
                  </a:lnTo>
                  <a:lnTo>
                    <a:pt x="0" y="72009"/>
                  </a:lnTo>
                  <a:lnTo>
                    <a:pt x="1206246" y="72009"/>
                  </a:lnTo>
                  <a:lnTo>
                    <a:pt x="1206246" y="0"/>
                  </a:lnTo>
                  <a:lnTo>
                    <a:pt x="1350264" y="144017"/>
                  </a:lnTo>
                  <a:lnTo>
                    <a:pt x="1206246" y="288035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283963" y="3543300"/>
              <a:ext cx="1350645" cy="288290"/>
            </a:xfrm>
            <a:custGeom>
              <a:avLst/>
              <a:gdLst/>
              <a:ahLst/>
              <a:cxnLst/>
              <a:rect l="l" t="t" r="r" b="b"/>
              <a:pathLst>
                <a:path w="1350645" h="288289">
                  <a:moveTo>
                    <a:pt x="1206246" y="0"/>
                  </a:moveTo>
                  <a:lnTo>
                    <a:pt x="1206246" y="72008"/>
                  </a:lnTo>
                  <a:lnTo>
                    <a:pt x="0" y="72008"/>
                  </a:lnTo>
                  <a:lnTo>
                    <a:pt x="0" y="216026"/>
                  </a:lnTo>
                  <a:lnTo>
                    <a:pt x="1206246" y="216026"/>
                  </a:lnTo>
                  <a:lnTo>
                    <a:pt x="1206246" y="288036"/>
                  </a:lnTo>
                  <a:lnTo>
                    <a:pt x="1350264" y="144018"/>
                  </a:lnTo>
                  <a:lnTo>
                    <a:pt x="1206246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283963" y="3543300"/>
              <a:ext cx="1350645" cy="288290"/>
            </a:xfrm>
            <a:custGeom>
              <a:avLst/>
              <a:gdLst/>
              <a:ahLst/>
              <a:cxnLst/>
              <a:rect l="l" t="t" r="r" b="b"/>
              <a:pathLst>
                <a:path w="1350645" h="288289">
                  <a:moveTo>
                    <a:pt x="1206246" y="288036"/>
                  </a:moveTo>
                  <a:lnTo>
                    <a:pt x="1206246" y="216026"/>
                  </a:lnTo>
                  <a:lnTo>
                    <a:pt x="0" y="216026"/>
                  </a:lnTo>
                  <a:lnTo>
                    <a:pt x="0" y="72008"/>
                  </a:lnTo>
                  <a:lnTo>
                    <a:pt x="1206246" y="72008"/>
                  </a:lnTo>
                  <a:lnTo>
                    <a:pt x="1206246" y="0"/>
                  </a:lnTo>
                  <a:lnTo>
                    <a:pt x="1350264" y="144018"/>
                  </a:lnTo>
                  <a:lnTo>
                    <a:pt x="1206246" y="288036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30808" y="2381999"/>
              <a:ext cx="2205228" cy="915936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66444" y="2755366"/>
              <a:ext cx="1932432" cy="54104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78052" y="2410078"/>
              <a:ext cx="2115312" cy="825373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178052" y="2410078"/>
              <a:ext cx="2115820" cy="825500"/>
            </a:xfrm>
            <a:custGeom>
              <a:avLst/>
              <a:gdLst/>
              <a:ahLst/>
              <a:cxnLst/>
              <a:rect l="l" t="t" r="r" b="b"/>
              <a:pathLst>
                <a:path w="2115820" h="825500">
                  <a:moveTo>
                    <a:pt x="0" y="411353"/>
                  </a:moveTo>
                  <a:lnTo>
                    <a:pt x="6506" y="379126"/>
                  </a:lnTo>
                  <a:lnTo>
                    <a:pt x="24252" y="352806"/>
                  </a:lnTo>
                  <a:lnTo>
                    <a:pt x="50572" y="335057"/>
                  </a:lnTo>
                  <a:lnTo>
                    <a:pt x="82803" y="328549"/>
                  </a:lnTo>
                  <a:lnTo>
                    <a:pt x="1233931" y="328549"/>
                  </a:lnTo>
                  <a:lnTo>
                    <a:pt x="1421892" y="0"/>
                  </a:lnTo>
                  <a:lnTo>
                    <a:pt x="1762760" y="328549"/>
                  </a:lnTo>
                  <a:lnTo>
                    <a:pt x="2032508" y="328549"/>
                  </a:lnTo>
                  <a:lnTo>
                    <a:pt x="2064734" y="335057"/>
                  </a:lnTo>
                  <a:lnTo>
                    <a:pt x="2091055" y="352805"/>
                  </a:lnTo>
                  <a:lnTo>
                    <a:pt x="2108803" y="379126"/>
                  </a:lnTo>
                  <a:lnTo>
                    <a:pt x="2115312" y="411353"/>
                  </a:lnTo>
                  <a:lnTo>
                    <a:pt x="2115312" y="535559"/>
                  </a:lnTo>
                  <a:lnTo>
                    <a:pt x="2115312" y="742569"/>
                  </a:lnTo>
                  <a:lnTo>
                    <a:pt x="2108803" y="774795"/>
                  </a:lnTo>
                  <a:lnTo>
                    <a:pt x="2091055" y="801115"/>
                  </a:lnTo>
                  <a:lnTo>
                    <a:pt x="2064734" y="818864"/>
                  </a:lnTo>
                  <a:lnTo>
                    <a:pt x="2032508" y="825373"/>
                  </a:lnTo>
                  <a:lnTo>
                    <a:pt x="1762760" y="825373"/>
                  </a:lnTo>
                  <a:lnTo>
                    <a:pt x="1233931" y="825373"/>
                  </a:lnTo>
                  <a:lnTo>
                    <a:pt x="82803" y="825373"/>
                  </a:lnTo>
                  <a:lnTo>
                    <a:pt x="50572" y="818864"/>
                  </a:lnTo>
                  <a:lnTo>
                    <a:pt x="24252" y="801116"/>
                  </a:lnTo>
                  <a:lnTo>
                    <a:pt x="6506" y="774795"/>
                  </a:lnTo>
                  <a:lnTo>
                    <a:pt x="0" y="742569"/>
                  </a:lnTo>
                  <a:lnTo>
                    <a:pt x="0" y="535559"/>
                  </a:lnTo>
                  <a:lnTo>
                    <a:pt x="0" y="411353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1249679" y="2807284"/>
            <a:ext cx="1950721" cy="3366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คลัสเตอร์การเลือกรายการเดียวสำหรับการป้อนข้อมูล (ผู้รับเหมา)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3492992" y="1005697"/>
            <a:ext cx="1771014" cy="427355"/>
            <a:chOff x="3492992" y="1005697"/>
            <a:chExt cx="1771014" cy="427355"/>
          </a:xfrm>
        </p:grpSpPr>
        <p:pic>
          <p:nvPicPr>
            <p:cNvPr id="82" name="object 8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92992" y="1005697"/>
              <a:ext cx="1770919" cy="40565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41064" y="1031786"/>
              <a:ext cx="873251" cy="400773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531108" y="1021080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09">
                  <a:moveTo>
                    <a:pt x="1643633" y="0"/>
                  </a:moveTo>
                  <a:lnTo>
                    <a:pt x="55625" y="0"/>
                  </a:lnTo>
                  <a:lnTo>
                    <a:pt x="33968" y="4369"/>
                  </a:lnTo>
                  <a:lnTo>
                    <a:pt x="16287" y="16287"/>
                  </a:lnTo>
                  <a:lnTo>
                    <a:pt x="4369" y="33968"/>
                  </a:lnTo>
                  <a:lnTo>
                    <a:pt x="0" y="55625"/>
                  </a:lnTo>
                  <a:lnTo>
                    <a:pt x="0" y="278130"/>
                  </a:lnTo>
                  <a:lnTo>
                    <a:pt x="4369" y="299787"/>
                  </a:lnTo>
                  <a:lnTo>
                    <a:pt x="16287" y="317468"/>
                  </a:lnTo>
                  <a:lnTo>
                    <a:pt x="33968" y="329386"/>
                  </a:lnTo>
                  <a:lnTo>
                    <a:pt x="55625" y="333756"/>
                  </a:lnTo>
                  <a:lnTo>
                    <a:pt x="1643633" y="333756"/>
                  </a:lnTo>
                  <a:lnTo>
                    <a:pt x="1665291" y="329386"/>
                  </a:lnTo>
                  <a:lnTo>
                    <a:pt x="1682972" y="317468"/>
                  </a:lnTo>
                  <a:lnTo>
                    <a:pt x="1694890" y="299787"/>
                  </a:lnTo>
                  <a:lnTo>
                    <a:pt x="1699259" y="278130"/>
                  </a:lnTo>
                  <a:lnTo>
                    <a:pt x="1699259" y="55625"/>
                  </a:lnTo>
                  <a:lnTo>
                    <a:pt x="1694890" y="33968"/>
                  </a:lnTo>
                  <a:lnTo>
                    <a:pt x="1682972" y="16287"/>
                  </a:lnTo>
                  <a:lnTo>
                    <a:pt x="1665291" y="4369"/>
                  </a:lnTo>
                  <a:lnTo>
                    <a:pt x="1643633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531108" y="1021080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09">
                  <a:moveTo>
                    <a:pt x="0" y="55625"/>
                  </a:moveTo>
                  <a:lnTo>
                    <a:pt x="4369" y="33968"/>
                  </a:lnTo>
                  <a:lnTo>
                    <a:pt x="16287" y="16287"/>
                  </a:lnTo>
                  <a:lnTo>
                    <a:pt x="33968" y="4369"/>
                  </a:lnTo>
                  <a:lnTo>
                    <a:pt x="55625" y="0"/>
                  </a:lnTo>
                  <a:lnTo>
                    <a:pt x="1643633" y="0"/>
                  </a:lnTo>
                  <a:lnTo>
                    <a:pt x="1665291" y="4369"/>
                  </a:lnTo>
                  <a:lnTo>
                    <a:pt x="1682972" y="16287"/>
                  </a:lnTo>
                  <a:lnTo>
                    <a:pt x="1694890" y="33968"/>
                  </a:lnTo>
                  <a:lnTo>
                    <a:pt x="1699259" y="55625"/>
                  </a:lnTo>
                  <a:lnTo>
                    <a:pt x="1699259" y="278130"/>
                  </a:lnTo>
                  <a:lnTo>
                    <a:pt x="1694890" y="299787"/>
                  </a:lnTo>
                  <a:lnTo>
                    <a:pt x="1682972" y="317468"/>
                  </a:lnTo>
                  <a:lnTo>
                    <a:pt x="1665291" y="329386"/>
                  </a:lnTo>
                  <a:lnTo>
                    <a:pt x="1643633" y="333756"/>
                  </a:lnTo>
                  <a:lnTo>
                    <a:pt x="55625" y="333756"/>
                  </a:lnTo>
                  <a:lnTo>
                    <a:pt x="33968" y="329386"/>
                  </a:lnTo>
                  <a:lnTo>
                    <a:pt x="16287" y="317468"/>
                  </a:lnTo>
                  <a:lnTo>
                    <a:pt x="4369" y="299787"/>
                  </a:lnTo>
                  <a:lnTo>
                    <a:pt x="0" y="278130"/>
                  </a:lnTo>
                  <a:lnTo>
                    <a:pt x="0" y="5562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3623638" y="1083945"/>
            <a:ext cx="155796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การประมวลผลรายการ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95" name="object 9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87" name="object 87"/>
          <p:cNvSpPr txBox="1"/>
          <p:nvPr/>
        </p:nvSpPr>
        <p:spPr>
          <a:xfrm>
            <a:off x="330200" y="3352800"/>
            <a:ext cx="3547110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ป้อนข้อมูลจากรายงานป้ายกำกับเดียวตามตัวเลือกในคลัสเตอร์การเลือกเดียวสำหรับการตั้งค่ารายการ และสร้างรายงานอื่นๆ หลายรายงาน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30200" y="4154602"/>
            <a:ext cx="3653154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ในกรณีของผังงานนี้ ให้ป้อนรายงานจากป้ายกำกับของแหล่งที่มาของรายการ และจัดทำรายงานรายการตาม "บริษัท 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A", "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บริษัท 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B"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และ "บริษัท 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C"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330200" y="5208778"/>
            <a:ext cx="3610864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รายงานตารางรายการแตกต่างจากแหล่งที่มาของรายการการติดหมุด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และสร้างขึ้นโดยใช้คำจำกัดความของรายงานอื่น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82015" y="749045"/>
            <a:ext cx="3726694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รายงานป้อนข้อมูลที่มีคำอธิบายประกอบของแหล่งที่มา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5875782" y="778509"/>
            <a:ext cx="1820418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รายงานใบรายการบริษัท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A</a:t>
            </a:r>
            <a:endParaRPr lang="en-US" sz="1100" dirty="0">
              <a:latin typeface="Microsoft YaHei UI"/>
              <a:cs typeface="Microsoft YaHei UI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875782" y="2664968"/>
            <a:ext cx="1820418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รายงานใบรายการบริษัท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B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874764" y="4534915"/>
            <a:ext cx="159283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รายงานใบรายการบริษัท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C</a:t>
            </a:r>
            <a:endParaRPr lang="en-US" sz="1100" dirty="0">
              <a:latin typeface="Microsoft YaHei UI"/>
              <a:cs typeface="Microsoft YaHei UI"/>
            </a:endParaRPr>
          </a:p>
        </p:txBody>
      </p:sp>
      <p:sp>
        <p:nvSpPr>
          <p:cNvPr id="96" name="object 2">
            <a:extLst>
              <a:ext uri="{FF2B5EF4-FFF2-40B4-BE49-F238E27FC236}">
                <a16:creationId xmlns:a16="http://schemas.microsoft.com/office/drawing/2014/main" id="{EF6278D8-5269-11A4-4C3B-193A96A2C41C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54864" y="3770233"/>
            <a:ext cx="1771014" cy="427355"/>
            <a:chOff x="4754864" y="3770233"/>
            <a:chExt cx="1771014" cy="4273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54864" y="3770233"/>
              <a:ext cx="1770919" cy="40565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95671" y="3796322"/>
              <a:ext cx="1286255" cy="40077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2979" y="3785615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1643634" y="0"/>
                  </a:moveTo>
                  <a:lnTo>
                    <a:pt x="55625" y="0"/>
                  </a:lnTo>
                  <a:lnTo>
                    <a:pt x="33968" y="4369"/>
                  </a:lnTo>
                  <a:lnTo>
                    <a:pt x="16287" y="16287"/>
                  </a:lnTo>
                  <a:lnTo>
                    <a:pt x="4369" y="33968"/>
                  </a:lnTo>
                  <a:lnTo>
                    <a:pt x="0" y="55625"/>
                  </a:lnTo>
                  <a:lnTo>
                    <a:pt x="0" y="278129"/>
                  </a:lnTo>
                  <a:lnTo>
                    <a:pt x="4369" y="299787"/>
                  </a:lnTo>
                  <a:lnTo>
                    <a:pt x="16287" y="317468"/>
                  </a:lnTo>
                  <a:lnTo>
                    <a:pt x="33968" y="329386"/>
                  </a:lnTo>
                  <a:lnTo>
                    <a:pt x="55625" y="333755"/>
                  </a:lnTo>
                  <a:lnTo>
                    <a:pt x="1643634" y="333755"/>
                  </a:lnTo>
                  <a:lnTo>
                    <a:pt x="1665291" y="329386"/>
                  </a:lnTo>
                  <a:lnTo>
                    <a:pt x="1682972" y="317468"/>
                  </a:lnTo>
                  <a:lnTo>
                    <a:pt x="1694890" y="299787"/>
                  </a:lnTo>
                  <a:lnTo>
                    <a:pt x="1699260" y="278129"/>
                  </a:lnTo>
                  <a:lnTo>
                    <a:pt x="1699260" y="55625"/>
                  </a:lnTo>
                  <a:lnTo>
                    <a:pt x="1694890" y="33968"/>
                  </a:lnTo>
                  <a:lnTo>
                    <a:pt x="1682972" y="16287"/>
                  </a:lnTo>
                  <a:lnTo>
                    <a:pt x="1665291" y="4369"/>
                  </a:lnTo>
                  <a:lnTo>
                    <a:pt x="164363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92979" y="3785615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0" y="55625"/>
                  </a:moveTo>
                  <a:lnTo>
                    <a:pt x="4369" y="33968"/>
                  </a:lnTo>
                  <a:lnTo>
                    <a:pt x="16287" y="16287"/>
                  </a:lnTo>
                  <a:lnTo>
                    <a:pt x="33968" y="4369"/>
                  </a:lnTo>
                  <a:lnTo>
                    <a:pt x="55625" y="0"/>
                  </a:lnTo>
                  <a:lnTo>
                    <a:pt x="1643634" y="0"/>
                  </a:lnTo>
                  <a:lnTo>
                    <a:pt x="1665291" y="4369"/>
                  </a:lnTo>
                  <a:lnTo>
                    <a:pt x="1682972" y="16287"/>
                  </a:lnTo>
                  <a:lnTo>
                    <a:pt x="1694890" y="33968"/>
                  </a:lnTo>
                  <a:lnTo>
                    <a:pt x="1699260" y="55625"/>
                  </a:lnTo>
                  <a:lnTo>
                    <a:pt x="1699260" y="278129"/>
                  </a:lnTo>
                  <a:lnTo>
                    <a:pt x="1694890" y="299787"/>
                  </a:lnTo>
                  <a:lnTo>
                    <a:pt x="1682972" y="317468"/>
                  </a:lnTo>
                  <a:lnTo>
                    <a:pt x="1665291" y="329386"/>
                  </a:lnTo>
                  <a:lnTo>
                    <a:pt x="1643634" y="333755"/>
                  </a:lnTo>
                  <a:lnTo>
                    <a:pt x="55625" y="333755"/>
                  </a:lnTo>
                  <a:lnTo>
                    <a:pt x="33968" y="329386"/>
                  </a:lnTo>
                  <a:lnTo>
                    <a:pt x="16287" y="317468"/>
                  </a:lnTo>
                  <a:lnTo>
                    <a:pt x="4369" y="299787"/>
                  </a:lnTo>
                  <a:lnTo>
                    <a:pt x="0" y="278129"/>
                  </a:lnTo>
                  <a:lnTo>
                    <a:pt x="0" y="5562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962127" y="3849751"/>
            <a:ext cx="140438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การตั้งค่าผู้ออกแบบ</a:t>
            </a:r>
            <a:endParaRPr lang="th-TH" sz="1200" dirty="0">
              <a:latin typeface="Microsoft YaHei UI"/>
              <a:cs typeface="Microsoft YaHei U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84657" y="1733042"/>
            <a:ext cx="8738235" cy="4445000"/>
            <a:chOff x="184657" y="1733042"/>
            <a:chExt cx="8738235" cy="4445000"/>
          </a:xfrm>
        </p:grpSpPr>
        <p:sp>
          <p:nvSpPr>
            <p:cNvPr id="9" name="object 9"/>
            <p:cNvSpPr/>
            <p:nvPr/>
          </p:nvSpPr>
          <p:spPr>
            <a:xfrm>
              <a:off x="4606290" y="1754886"/>
              <a:ext cx="4304030" cy="4410710"/>
            </a:xfrm>
            <a:custGeom>
              <a:avLst/>
              <a:gdLst/>
              <a:ahLst/>
              <a:cxnLst/>
              <a:rect l="l" t="t" r="r" b="b"/>
              <a:pathLst>
                <a:path w="4304030" h="4410710">
                  <a:moveTo>
                    <a:pt x="0" y="4410456"/>
                  </a:moveTo>
                  <a:lnTo>
                    <a:pt x="4303775" y="4410456"/>
                  </a:lnTo>
                  <a:lnTo>
                    <a:pt x="4303775" y="0"/>
                  </a:lnTo>
                  <a:lnTo>
                    <a:pt x="0" y="0"/>
                  </a:lnTo>
                  <a:lnTo>
                    <a:pt x="0" y="4410456"/>
                  </a:lnTo>
                  <a:close/>
                </a:path>
              </a:pathLst>
            </a:custGeom>
            <a:ln w="25400">
              <a:solidFill>
                <a:srgbClr val="5C9B1D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62480" y="2064976"/>
              <a:ext cx="2782863" cy="155609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96028" y="2078736"/>
              <a:ext cx="2720340" cy="149351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7357" y="1745742"/>
              <a:ext cx="4304030" cy="4411980"/>
            </a:xfrm>
            <a:custGeom>
              <a:avLst/>
              <a:gdLst/>
              <a:ahLst/>
              <a:cxnLst/>
              <a:rect l="l" t="t" r="r" b="b"/>
              <a:pathLst>
                <a:path w="4304030" h="4411980">
                  <a:moveTo>
                    <a:pt x="0" y="4411980"/>
                  </a:moveTo>
                  <a:lnTo>
                    <a:pt x="4303776" y="4411980"/>
                  </a:lnTo>
                  <a:lnTo>
                    <a:pt x="4303776" y="0"/>
                  </a:lnTo>
                  <a:lnTo>
                    <a:pt x="0" y="0"/>
                  </a:lnTo>
                  <a:lnTo>
                    <a:pt x="0" y="4411980"/>
                  </a:lnTo>
                  <a:close/>
                </a:path>
              </a:pathLst>
            </a:custGeom>
            <a:ln w="25400">
              <a:solidFill>
                <a:srgbClr val="5C9B1D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6304" y="2064976"/>
              <a:ext cx="2782863" cy="15560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9852" y="2078736"/>
              <a:ext cx="2720340" cy="149351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843784" y="2194052"/>
              <a:ext cx="0" cy="1151255"/>
            </a:xfrm>
            <a:custGeom>
              <a:avLst/>
              <a:gdLst/>
              <a:ahLst/>
              <a:cxnLst/>
              <a:rect l="l" t="t" r="r" b="b"/>
              <a:pathLst>
                <a:path h="1151254">
                  <a:moveTo>
                    <a:pt x="0" y="0"/>
                  </a:moveTo>
                  <a:lnTo>
                    <a:pt x="0" y="1150747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62960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วิธีการตั้งค่าแบบฟอร์มใน </a:t>
            </a:r>
            <a:r>
              <a:rPr lang="en-US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Designer</a:t>
            </a:r>
            <a:endParaRPr sz="3200" dirty="0">
              <a:latin typeface="Microsoft YaHei UI"/>
              <a:cs typeface="Microsoft YaHei UI"/>
            </a:endParaRPr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1469263" y="2194051"/>
          <a:ext cx="1368424" cy="1138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61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4922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8542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8" name="object 18"/>
          <p:cNvGrpSpPr/>
          <p:nvPr/>
        </p:nvGrpSpPr>
        <p:grpSpPr>
          <a:xfrm>
            <a:off x="590041" y="2266442"/>
            <a:ext cx="709930" cy="998219"/>
            <a:chOff x="590041" y="2266442"/>
            <a:chExt cx="709930" cy="998219"/>
          </a:xfrm>
        </p:grpSpPr>
        <p:sp>
          <p:nvSpPr>
            <p:cNvPr id="19" name="object 19"/>
            <p:cNvSpPr/>
            <p:nvPr/>
          </p:nvSpPr>
          <p:spPr>
            <a:xfrm>
              <a:off x="602741" y="2279142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30" h="972820">
                  <a:moveTo>
                    <a:pt x="684276" y="0"/>
                  </a:moveTo>
                  <a:lnTo>
                    <a:pt x="0" y="0"/>
                  </a:lnTo>
                  <a:lnTo>
                    <a:pt x="0" y="972312"/>
                  </a:lnTo>
                  <a:lnTo>
                    <a:pt x="684276" y="972312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741" y="2279142"/>
              <a:ext cx="684530" cy="972819"/>
            </a:xfrm>
            <a:custGeom>
              <a:avLst/>
              <a:gdLst/>
              <a:ahLst/>
              <a:cxnLst/>
              <a:rect l="l" t="t" r="r" b="b"/>
              <a:pathLst>
                <a:path w="684530" h="972820">
                  <a:moveTo>
                    <a:pt x="0" y="972312"/>
                  </a:moveTo>
                  <a:lnTo>
                    <a:pt x="684276" y="972312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2312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3795" y="2365248"/>
              <a:ext cx="595884" cy="798576"/>
            </a:xfrm>
            <a:prstGeom prst="rect">
              <a:avLst/>
            </a:prstGeom>
          </p:spPr>
        </p:pic>
      </p:grp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5861811" y="2223516"/>
          <a:ext cx="1368424" cy="11379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611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8605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3" name="object 23"/>
          <p:cNvGrpSpPr/>
          <p:nvPr/>
        </p:nvGrpSpPr>
        <p:grpSpPr>
          <a:xfrm>
            <a:off x="330327" y="2036317"/>
            <a:ext cx="7843520" cy="3167380"/>
            <a:chOff x="330327" y="2036317"/>
            <a:chExt cx="7843520" cy="3167380"/>
          </a:xfrm>
        </p:grpSpPr>
        <p:sp>
          <p:nvSpPr>
            <p:cNvPr id="24" name="object 24"/>
            <p:cNvSpPr/>
            <p:nvPr/>
          </p:nvSpPr>
          <p:spPr>
            <a:xfrm>
              <a:off x="4994910" y="2308097"/>
              <a:ext cx="684530" cy="974090"/>
            </a:xfrm>
            <a:custGeom>
              <a:avLst/>
              <a:gdLst/>
              <a:ahLst/>
              <a:cxnLst/>
              <a:rect l="l" t="t" r="r" b="b"/>
              <a:pathLst>
                <a:path w="684529" h="974089">
                  <a:moveTo>
                    <a:pt x="684276" y="0"/>
                  </a:moveTo>
                  <a:lnTo>
                    <a:pt x="0" y="0"/>
                  </a:lnTo>
                  <a:lnTo>
                    <a:pt x="0" y="973836"/>
                  </a:lnTo>
                  <a:lnTo>
                    <a:pt x="684276" y="973836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FBD4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994910" y="2308097"/>
              <a:ext cx="684530" cy="974090"/>
            </a:xfrm>
            <a:custGeom>
              <a:avLst/>
              <a:gdLst/>
              <a:ahLst/>
              <a:cxnLst/>
              <a:rect l="l" t="t" r="r" b="b"/>
              <a:pathLst>
                <a:path w="684529" h="974089">
                  <a:moveTo>
                    <a:pt x="0" y="973836"/>
                  </a:moveTo>
                  <a:lnTo>
                    <a:pt x="684276" y="973836"/>
                  </a:lnTo>
                  <a:lnTo>
                    <a:pt x="684276" y="0"/>
                  </a:lnTo>
                  <a:lnTo>
                    <a:pt x="0" y="0"/>
                  </a:lnTo>
                  <a:lnTo>
                    <a:pt x="0" y="973836"/>
                  </a:lnTo>
                  <a:close/>
                </a:path>
              </a:pathLst>
            </a:custGeom>
            <a:ln w="25400">
              <a:solidFill>
                <a:srgbClr val="FBD4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45963" y="2394203"/>
              <a:ext cx="595884" cy="8001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96028" y="4180332"/>
              <a:ext cx="3368039" cy="1013459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791202" y="4175505"/>
              <a:ext cx="3377565" cy="1022985"/>
            </a:xfrm>
            <a:custGeom>
              <a:avLst/>
              <a:gdLst/>
              <a:ahLst/>
              <a:cxnLst/>
              <a:rect l="l" t="t" r="r" b="b"/>
              <a:pathLst>
                <a:path w="3377565" h="1022985">
                  <a:moveTo>
                    <a:pt x="0" y="1022984"/>
                  </a:moveTo>
                  <a:lnTo>
                    <a:pt x="3377565" y="1022984"/>
                  </a:lnTo>
                  <a:lnTo>
                    <a:pt x="3377565" y="0"/>
                  </a:lnTo>
                  <a:lnTo>
                    <a:pt x="0" y="0"/>
                  </a:lnTo>
                  <a:lnTo>
                    <a:pt x="0" y="1022984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755642" y="2049017"/>
              <a:ext cx="1153795" cy="201295"/>
            </a:xfrm>
            <a:custGeom>
              <a:avLst/>
              <a:gdLst/>
              <a:ahLst/>
              <a:cxnLst/>
              <a:rect l="l" t="t" r="r" b="b"/>
              <a:pathLst>
                <a:path w="1153795" h="201294">
                  <a:moveTo>
                    <a:pt x="1120140" y="0"/>
                  </a:moveTo>
                  <a:lnTo>
                    <a:pt x="33528" y="0"/>
                  </a:lnTo>
                  <a:lnTo>
                    <a:pt x="20466" y="2631"/>
                  </a:lnTo>
                  <a:lnTo>
                    <a:pt x="9810" y="9810"/>
                  </a:lnTo>
                  <a:lnTo>
                    <a:pt x="2631" y="20466"/>
                  </a:lnTo>
                  <a:lnTo>
                    <a:pt x="0" y="33528"/>
                  </a:lnTo>
                  <a:lnTo>
                    <a:pt x="0" y="167640"/>
                  </a:lnTo>
                  <a:lnTo>
                    <a:pt x="2631" y="180701"/>
                  </a:lnTo>
                  <a:lnTo>
                    <a:pt x="9810" y="191357"/>
                  </a:lnTo>
                  <a:lnTo>
                    <a:pt x="20466" y="198536"/>
                  </a:lnTo>
                  <a:lnTo>
                    <a:pt x="33528" y="201168"/>
                  </a:lnTo>
                  <a:lnTo>
                    <a:pt x="1120140" y="201168"/>
                  </a:lnTo>
                  <a:lnTo>
                    <a:pt x="1133201" y="198536"/>
                  </a:lnTo>
                  <a:lnTo>
                    <a:pt x="1143857" y="191357"/>
                  </a:lnTo>
                  <a:lnTo>
                    <a:pt x="1151036" y="180701"/>
                  </a:lnTo>
                  <a:lnTo>
                    <a:pt x="1153668" y="167640"/>
                  </a:lnTo>
                  <a:lnTo>
                    <a:pt x="1153668" y="33528"/>
                  </a:lnTo>
                  <a:lnTo>
                    <a:pt x="1151036" y="20466"/>
                  </a:lnTo>
                  <a:lnTo>
                    <a:pt x="1143857" y="9810"/>
                  </a:lnTo>
                  <a:lnTo>
                    <a:pt x="1133201" y="2631"/>
                  </a:lnTo>
                  <a:lnTo>
                    <a:pt x="11201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755642" y="2049017"/>
              <a:ext cx="1153795" cy="201295"/>
            </a:xfrm>
            <a:custGeom>
              <a:avLst/>
              <a:gdLst/>
              <a:ahLst/>
              <a:cxnLst/>
              <a:rect l="l" t="t" r="r" b="b"/>
              <a:pathLst>
                <a:path w="1153795" h="201294">
                  <a:moveTo>
                    <a:pt x="0" y="33528"/>
                  </a:moveTo>
                  <a:lnTo>
                    <a:pt x="2631" y="20466"/>
                  </a:lnTo>
                  <a:lnTo>
                    <a:pt x="9810" y="9810"/>
                  </a:lnTo>
                  <a:lnTo>
                    <a:pt x="20466" y="2631"/>
                  </a:lnTo>
                  <a:lnTo>
                    <a:pt x="33528" y="0"/>
                  </a:lnTo>
                  <a:lnTo>
                    <a:pt x="1120140" y="0"/>
                  </a:lnTo>
                  <a:lnTo>
                    <a:pt x="1133201" y="2631"/>
                  </a:lnTo>
                  <a:lnTo>
                    <a:pt x="1143857" y="9810"/>
                  </a:lnTo>
                  <a:lnTo>
                    <a:pt x="1151036" y="20466"/>
                  </a:lnTo>
                  <a:lnTo>
                    <a:pt x="1153668" y="33528"/>
                  </a:lnTo>
                  <a:lnTo>
                    <a:pt x="1153668" y="167640"/>
                  </a:lnTo>
                  <a:lnTo>
                    <a:pt x="1151036" y="180701"/>
                  </a:lnTo>
                  <a:lnTo>
                    <a:pt x="1143857" y="191357"/>
                  </a:lnTo>
                  <a:lnTo>
                    <a:pt x="1133201" y="198536"/>
                  </a:lnTo>
                  <a:lnTo>
                    <a:pt x="1120140" y="201168"/>
                  </a:lnTo>
                  <a:lnTo>
                    <a:pt x="33528" y="201168"/>
                  </a:lnTo>
                  <a:lnTo>
                    <a:pt x="20466" y="198536"/>
                  </a:lnTo>
                  <a:lnTo>
                    <a:pt x="9810" y="191357"/>
                  </a:lnTo>
                  <a:lnTo>
                    <a:pt x="2631" y="180701"/>
                  </a:lnTo>
                  <a:lnTo>
                    <a:pt x="0" y="167640"/>
                  </a:lnTo>
                  <a:lnTo>
                    <a:pt x="0" y="33528"/>
                  </a:lnTo>
                  <a:close/>
                </a:path>
              </a:pathLst>
            </a:custGeom>
            <a:ln w="25399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9852" y="4184903"/>
              <a:ext cx="3738372" cy="100888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35089" y="4180077"/>
              <a:ext cx="3748404" cy="1018540"/>
            </a:xfrm>
            <a:custGeom>
              <a:avLst/>
              <a:gdLst/>
              <a:ahLst/>
              <a:cxnLst/>
              <a:rect l="l" t="t" r="r" b="b"/>
              <a:pathLst>
                <a:path w="3748404" h="1018539">
                  <a:moveTo>
                    <a:pt x="0" y="1018413"/>
                  </a:moveTo>
                  <a:lnTo>
                    <a:pt x="3747897" y="1018413"/>
                  </a:lnTo>
                  <a:lnTo>
                    <a:pt x="3747897" y="0"/>
                  </a:lnTo>
                  <a:lnTo>
                    <a:pt x="0" y="0"/>
                  </a:lnTo>
                  <a:lnTo>
                    <a:pt x="0" y="1018413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70127" y="1787398"/>
            <a:ext cx="3244161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แบบฟอร์มการป้อนข้อมูล แหล่งที่มารายงานติดหมุด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737589" y="1786889"/>
            <a:ext cx="2355107" cy="43665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แบบฟอร์มการป้อนข้อมูลเข้าตาราง</a:t>
            </a:r>
            <a:endParaRPr lang="th-TH" sz="1100" dirty="0">
              <a:latin typeface="Microsoft YaHei UI"/>
              <a:cs typeface="Microsoft YaHei UI"/>
            </a:endParaRPr>
          </a:p>
          <a:p>
            <a:pPr marL="64769">
              <a:lnSpc>
                <a:spcPct val="100000"/>
              </a:lnSpc>
              <a:spcBef>
                <a:spcPts val="890"/>
              </a:spcBef>
            </a:pP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กำหนด</a:t>
            </a:r>
            <a:r>
              <a:rPr lang="en-US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ID：3760</a:t>
            </a:r>
            <a:endParaRPr lang="en-US" sz="900" dirty="0"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078735" y="2203729"/>
            <a:ext cx="1240790" cy="2903220"/>
            <a:chOff x="2078735" y="2203729"/>
            <a:chExt cx="1240790" cy="2903220"/>
          </a:xfrm>
        </p:grpSpPr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85643" y="2615184"/>
              <a:ext cx="833640" cy="249174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528569" y="2637155"/>
              <a:ext cx="640080" cy="2346325"/>
            </a:xfrm>
            <a:custGeom>
              <a:avLst/>
              <a:gdLst/>
              <a:ahLst/>
              <a:cxnLst/>
              <a:rect l="l" t="t" r="r" b="b"/>
              <a:pathLst>
                <a:path w="640080" h="2346325">
                  <a:moveTo>
                    <a:pt x="579044" y="2297694"/>
                  </a:moveTo>
                  <a:lnTo>
                    <a:pt x="529209" y="2320290"/>
                  </a:lnTo>
                  <a:lnTo>
                    <a:pt x="522859" y="2323084"/>
                  </a:lnTo>
                  <a:lnTo>
                    <a:pt x="519938" y="2330704"/>
                  </a:lnTo>
                  <a:lnTo>
                    <a:pt x="525780" y="2343404"/>
                  </a:lnTo>
                  <a:lnTo>
                    <a:pt x="533273" y="2346198"/>
                  </a:lnTo>
                  <a:lnTo>
                    <a:pt x="539623" y="2343404"/>
                  </a:lnTo>
                  <a:lnTo>
                    <a:pt x="617932" y="2307971"/>
                  </a:lnTo>
                  <a:lnTo>
                    <a:pt x="612775" y="2307971"/>
                  </a:lnTo>
                  <a:lnTo>
                    <a:pt x="606932" y="2306955"/>
                  </a:lnTo>
                  <a:lnTo>
                    <a:pt x="591057" y="2302383"/>
                  </a:lnTo>
                  <a:lnTo>
                    <a:pt x="579044" y="2297694"/>
                  </a:lnTo>
                  <a:close/>
                </a:path>
                <a:path w="640080" h="2346325">
                  <a:moveTo>
                    <a:pt x="589743" y="2292843"/>
                  </a:moveTo>
                  <a:lnTo>
                    <a:pt x="579044" y="2297694"/>
                  </a:lnTo>
                  <a:lnTo>
                    <a:pt x="591057" y="2302383"/>
                  </a:lnTo>
                  <a:lnTo>
                    <a:pt x="606932" y="2306955"/>
                  </a:lnTo>
                  <a:lnTo>
                    <a:pt x="612775" y="2307971"/>
                  </a:lnTo>
                  <a:lnTo>
                    <a:pt x="613157" y="2305685"/>
                  </a:lnTo>
                  <a:lnTo>
                    <a:pt x="607313" y="2305685"/>
                  </a:lnTo>
                  <a:lnTo>
                    <a:pt x="589743" y="2292843"/>
                  </a:lnTo>
                  <a:close/>
                </a:path>
                <a:path w="640080" h="2346325">
                  <a:moveTo>
                    <a:pt x="545465" y="2228977"/>
                  </a:moveTo>
                  <a:lnTo>
                    <a:pt x="537463" y="2230247"/>
                  </a:lnTo>
                  <a:lnTo>
                    <a:pt x="532082" y="2237631"/>
                  </a:lnTo>
                  <a:lnTo>
                    <a:pt x="545465" y="2248535"/>
                  </a:lnTo>
                  <a:lnTo>
                    <a:pt x="586867" y="2273554"/>
                  </a:lnTo>
                  <a:lnTo>
                    <a:pt x="616966" y="2282952"/>
                  </a:lnTo>
                  <a:lnTo>
                    <a:pt x="612775" y="2307971"/>
                  </a:lnTo>
                  <a:lnTo>
                    <a:pt x="617932" y="2307971"/>
                  </a:lnTo>
                  <a:lnTo>
                    <a:pt x="639826" y="2298065"/>
                  </a:lnTo>
                  <a:lnTo>
                    <a:pt x="551053" y="2233168"/>
                  </a:lnTo>
                  <a:lnTo>
                    <a:pt x="545465" y="2228977"/>
                  </a:lnTo>
                  <a:close/>
                </a:path>
                <a:path w="640080" h="2346325">
                  <a:moveTo>
                    <a:pt x="609600" y="2283841"/>
                  </a:moveTo>
                  <a:lnTo>
                    <a:pt x="589743" y="2292843"/>
                  </a:lnTo>
                  <a:lnTo>
                    <a:pt x="607313" y="2305685"/>
                  </a:lnTo>
                  <a:lnTo>
                    <a:pt x="609600" y="2283841"/>
                  </a:lnTo>
                  <a:close/>
                </a:path>
                <a:path w="640080" h="2346325">
                  <a:moveTo>
                    <a:pt x="616817" y="2283841"/>
                  </a:moveTo>
                  <a:lnTo>
                    <a:pt x="609600" y="2283841"/>
                  </a:lnTo>
                  <a:lnTo>
                    <a:pt x="607313" y="2305685"/>
                  </a:lnTo>
                  <a:lnTo>
                    <a:pt x="613157" y="2305685"/>
                  </a:lnTo>
                  <a:lnTo>
                    <a:pt x="616817" y="2283841"/>
                  </a:lnTo>
                  <a:close/>
                </a:path>
                <a:path w="640080" h="2346325">
                  <a:moveTo>
                    <a:pt x="25400" y="0"/>
                  </a:moveTo>
                  <a:lnTo>
                    <a:pt x="0" y="254"/>
                  </a:lnTo>
                  <a:lnTo>
                    <a:pt x="1016" y="107950"/>
                  </a:lnTo>
                  <a:lnTo>
                    <a:pt x="3682" y="215646"/>
                  </a:lnTo>
                  <a:lnTo>
                    <a:pt x="8000" y="322834"/>
                  </a:lnTo>
                  <a:lnTo>
                    <a:pt x="14097" y="429514"/>
                  </a:lnTo>
                  <a:lnTo>
                    <a:pt x="21843" y="535178"/>
                  </a:lnTo>
                  <a:lnTo>
                    <a:pt x="31115" y="639953"/>
                  </a:lnTo>
                  <a:lnTo>
                    <a:pt x="41782" y="743458"/>
                  </a:lnTo>
                  <a:lnTo>
                    <a:pt x="53975" y="845439"/>
                  </a:lnTo>
                  <a:lnTo>
                    <a:pt x="67563" y="945769"/>
                  </a:lnTo>
                  <a:lnTo>
                    <a:pt x="82423" y="1044194"/>
                  </a:lnTo>
                  <a:lnTo>
                    <a:pt x="98552" y="1140460"/>
                  </a:lnTo>
                  <a:lnTo>
                    <a:pt x="115950" y="1234440"/>
                  </a:lnTo>
                  <a:lnTo>
                    <a:pt x="134493" y="1326007"/>
                  </a:lnTo>
                  <a:lnTo>
                    <a:pt x="154178" y="1414653"/>
                  </a:lnTo>
                  <a:lnTo>
                    <a:pt x="174752" y="1500505"/>
                  </a:lnTo>
                  <a:lnTo>
                    <a:pt x="196469" y="1583182"/>
                  </a:lnTo>
                  <a:lnTo>
                    <a:pt x="218948" y="1662430"/>
                  </a:lnTo>
                  <a:lnTo>
                    <a:pt x="242443" y="1738249"/>
                  </a:lnTo>
                  <a:lnTo>
                    <a:pt x="266700" y="1810258"/>
                  </a:lnTo>
                  <a:lnTo>
                    <a:pt x="291719" y="1878330"/>
                  </a:lnTo>
                  <a:lnTo>
                    <a:pt x="317500" y="1942211"/>
                  </a:lnTo>
                  <a:lnTo>
                    <a:pt x="343788" y="2001647"/>
                  </a:lnTo>
                  <a:lnTo>
                    <a:pt x="370840" y="2056511"/>
                  </a:lnTo>
                  <a:lnTo>
                    <a:pt x="398399" y="2106676"/>
                  </a:lnTo>
                  <a:lnTo>
                    <a:pt x="426593" y="2151888"/>
                  </a:lnTo>
                  <a:lnTo>
                    <a:pt x="455168" y="2191766"/>
                  </a:lnTo>
                  <a:lnTo>
                    <a:pt x="484250" y="2226437"/>
                  </a:lnTo>
                  <a:lnTo>
                    <a:pt x="513969" y="2255520"/>
                  </a:lnTo>
                  <a:lnTo>
                    <a:pt x="544576" y="2279015"/>
                  </a:lnTo>
                  <a:lnTo>
                    <a:pt x="579044" y="2297694"/>
                  </a:lnTo>
                  <a:lnTo>
                    <a:pt x="589743" y="2292843"/>
                  </a:lnTo>
                  <a:lnTo>
                    <a:pt x="536067" y="2253615"/>
                  </a:lnTo>
                  <a:lnTo>
                    <a:pt x="530479" y="2249424"/>
                  </a:lnTo>
                  <a:lnTo>
                    <a:pt x="529209" y="2241550"/>
                  </a:lnTo>
                  <a:lnTo>
                    <a:pt x="532082" y="2237631"/>
                  </a:lnTo>
                  <a:lnTo>
                    <a:pt x="531749" y="2237359"/>
                  </a:lnTo>
                  <a:lnTo>
                    <a:pt x="503681" y="2210181"/>
                  </a:lnTo>
                  <a:lnTo>
                    <a:pt x="475869" y="2177034"/>
                  </a:lnTo>
                  <a:lnTo>
                    <a:pt x="448056" y="2138426"/>
                  </a:lnTo>
                  <a:lnTo>
                    <a:pt x="420624" y="2094484"/>
                  </a:lnTo>
                  <a:lnTo>
                    <a:pt x="393700" y="2045335"/>
                  </a:lnTo>
                  <a:lnTo>
                    <a:pt x="367030" y="1991360"/>
                  </a:lnTo>
                  <a:lnTo>
                    <a:pt x="340994" y="1932686"/>
                  </a:lnTo>
                  <a:lnTo>
                    <a:pt x="315468" y="1869440"/>
                  </a:lnTo>
                  <a:lnTo>
                    <a:pt x="290830" y="1802257"/>
                  </a:lnTo>
                  <a:lnTo>
                    <a:pt x="266700" y="1730756"/>
                  </a:lnTo>
                  <a:lnTo>
                    <a:pt x="243459" y="1655572"/>
                  </a:lnTo>
                  <a:lnTo>
                    <a:pt x="220980" y="1576705"/>
                  </a:lnTo>
                  <a:lnTo>
                    <a:pt x="199390" y="1494536"/>
                  </a:lnTo>
                  <a:lnTo>
                    <a:pt x="178943" y="1409192"/>
                  </a:lnTo>
                  <a:lnTo>
                    <a:pt x="159385" y="1320927"/>
                  </a:lnTo>
                  <a:lnTo>
                    <a:pt x="140969" y="1229741"/>
                  </a:lnTo>
                  <a:lnTo>
                    <a:pt x="123571" y="1136269"/>
                  </a:lnTo>
                  <a:lnTo>
                    <a:pt x="107568" y="1040384"/>
                  </a:lnTo>
                  <a:lnTo>
                    <a:pt x="92710" y="942340"/>
                  </a:lnTo>
                  <a:lnTo>
                    <a:pt x="79248" y="842391"/>
                  </a:lnTo>
                  <a:lnTo>
                    <a:pt x="67056" y="740791"/>
                  </a:lnTo>
                  <a:lnTo>
                    <a:pt x="56387" y="637794"/>
                  </a:lnTo>
                  <a:lnTo>
                    <a:pt x="47117" y="533400"/>
                  </a:lnTo>
                  <a:lnTo>
                    <a:pt x="39497" y="427990"/>
                  </a:lnTo>
                  <a:lnTo>
                    <a:pt x="33400" y="321818"/>
                  </a:lnTo>
                  <a:lnTo>
                    <a:pt x="28956" y="215011"/>
                  </a:lnTo>
                  <a:lnTo>
                    <a:pt x="26288" y="107696"/>
                  </a:lnTo>
                  <a:lnTo>
                    <a:pt x="25400" y="0"/>
                  </a:lnTo>
                  <a:close/>
                </a:path>
                <a:path w="640080" h="2346325">
                  <a:moveTo>
                    <a:pt x="532082" y="2237631"/>
                  </a:moveTo>
                  <a:lnTo>
                    <a:pt x="529209" y="2241550"/>
                  </a:lnTo>
                  <a:lnTo>
                    <a:pt x="530479" y="2249424"/>
                  </a:lnTo>
                  <a:lnTo>
                    <a:pt x="536067" y="2253615"/>
                  </a:lnTo>
                  <a:lnTo>
                    <a:pt x="589743" y="2292843"/>
                  </a:lnTo>
                  <a:lnTo>
                    <a:pt x="609600" y="2283841"/>
                  </a:lnTo>
                  <a:lnTo>
                    <a:pt x="616817" y="2283841"/>
                  </a:lnTo>
                  <a:lnTo>
                    <a:pt x="616966" y="2282952"/>
                  </a:lnTo>
                  <a:lnTo>
                    <a:pt x="613791" y="2282444"/>
                  </a:lnTo>
                  <a:lnTo>
                    <a:pt x="600329" y="2278761"/>
                  </a:lnTo>
                  <a:lnTo>
                    <a:pt x="586867" y="2273554"/>
                  </a:lnTo>
                  <a:lnTo>
                    <a:pt x="573024" y="2266696"/>
                  </a:lnTo>
                  <a:lnTo>
                    <a:pt x="559307" y="2258314"/>
                  </a:lnTo>
                  <a:lnTo>
                    <a:pt x="545465" y="2248535"/>
                  </a:lnTo>
                  <a:lnTo>
                    <a:pt x="532082" y="2237631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78735" y="2203729"/>
              <a:ext cx="922007" cy="54709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2196845" y="2321814"/>
              <a:ext cx="690880" cy="315595"/>
            </a:xfrm>
            <a:custGeom>
              <a:avLst/>
              <a:gdLst/>
              <a:ahLst/>
              <a:cxnLst/>
              <a:rect l="l" t="t" r="r" b="b"/>
              <a:pathLst>
                <a:path w="690880" h="315594">
                  <a:moveTo>
                    <a:pt x="0" y="157734"/>
                  </a:moveTo>
                  <a:lnTo>
                    <a:pt x="21597" y="102692"/>
                  </a:lnTo>
                  <a:lnTo>
                    <a:pt x="81188" y="56104"/>
                  </a:lnTo>
                  <a:lnTo>
                    <a:pt x="122792" y="37094"/>
                  </a:lnTo>
                  <a:lnTo>
                    <a:pt x="170970" y="21533"/>
                  </a:lnTo>
                  <a:lnTo>
                    <a:pt x="224745" y="9867"/>
                  </a:lnTo>
                  <a:lnTo>
                    <a:pt x="283142" y="2541"/>
                  </a:lnTo>
                  <a:lnTo>
                    <a:pt x="345186" y="0"/>
                  </a:lnTo>
                  <a:lnTo>
                    <a:pt x="407229" y="2541"/>
                  </a:lnTo>
                  <a:lnTo>
                    <a:pt x="465626" y="9867"/>
                  </a:lnTo>
                  <a:lnTo>
                    <a:pt x="519401" y="21533"/>
                  </a:lnTo>
                  <a:lnTo>
                    <a:pt x="567579" y="37094"/>
                  </a:lnTo>
                  <a:lnTo>
                    <a:pt x="609183" y="56104"/>
                  </a:lnTo>
                  <a:lnTo>
                    <a:pt x="643240" y="78119"/>
                  </a:lnTo>
                  <a:lnTo>
                    <a:pt x="684810" y="129379"/>
                  </a:lnTo>
                  <a:lnTo>
                    <a:pt x="690372" y="157734"/>
                  </a:lnTo>
                  <a:lnTo>
                    <a:pt x="684810" y="186088"/>
                  </a:lnTo>
                  <a:lnTo>
                    <a:pt x="643240" y="237348"/>
                  </a:lnTo>
                  <a:lnTo>
                    <a:pt x="609183" y="259363"/>
                  </a:lnTo>
                  <a:lnTo>
                    <a:pt x="567579" y="278373"/>
                  </a:lnTo>
                  <a:lnTo>
                    <a:pt x="519401" y="293934"/>
                  </a:lnTo>
                  <a:lnTo>
                    <a:pt x="465626" y="305600"/>
                  </a:lnTo>
                  <a:lnTo>
                    <a:pt x="407229" y="312926"/>
                  </a:lnTo>
                  <a:lnTo>
                    <a:pt x="345186" y="315468"/>
                  </a:lnTo>
                  <a:lnTo>
                    <a:pt x="283142" y="312926"/>
                  </a:lnTo>
                  <a:lnTo>
                    <a:pt x="224745" y="305600"/>
                  </a:lnTo>
                  <a:lnTo>
                    <a:pt x="170970" y="293934"/>
                  </a:lnTo>
                  <a:lnTo>
                    <a:pt x="122792" y="278373"/>
                  </a:lnTo>
                  <a:lnTo>
                    <a:pt x="81188" y="259363"/>
                  </a:lnTo>
                  <a:lnTo>
                    <a:pt x="47131" y="237348"/>
                  </a:lnTo>
                  <a:lnTo>
                    <a:pt x="5561" y="186088"/>
                  </a:lnTo>
                  <a:lnTo>
                    <a:pt x="0" y="15773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2833116" y="1897354"/>
            <a:ext cx="3077210" cy="3289300"/>
            <a:chOff x="2833116" y="1897354"/>
            <a:chExt cx="3077210" cy="3289300"/>
          </a:xfrm>
        </p:grpSpPr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27320" y="1897354"/>
              <a:ext cx="682739" cy="495325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345430" y="2015489"/>
              <a:ext cx="451484" cy="264160"/>
            </a:xfrm>
            <a:custGeom>
              <a:avLst/>
              <a:gdLst/>
              <a:ahLst/>
              <a:cxnLst/>
              <a:rect l="l" t="t" r="r" b="b"/>
              <a:pathLst>
                <a:path w="451485" h="264160">
                  <a:moveTo>
                    <a:pt x="0" y="131825"/>
                  </a:moveTo>
                  <a:lnTo>
                    <a:pt x="30790" y="65306"/>
                  </a:lnTo>
                  <a:lnTo>
                    <a:pt x="66055" y="38623"/>
                  </a:lnTo>
                  <a:lnTo>
                    <a:pt x="111703" y="18005"/>
                  </a:lnTo>
                  <a:lnTo>
                    <a:pt x="165585" y="4711"/>
                  </a:lnTo>
                  <a:lnTo>
                    <a:pt x="225552" y="0"/>
                  </a:lnTo>
                  <a:lnTo>
                    <a:pt x="285518" y="4711"/>
                  </a:lnTo>
                  <a:lnTo>
                    <a:pt x="339400" y="18005"/>
                  </a:lnTo>
                  <a:lnTo>
                    <a:pt x="385048" y="38623"/>
                  </a:lnTo>
                  <a:lnTo>
                    <a:pt x="420313" y="65306"/>
                  </a:lnTo>
                  <a:lnTo>
                    <a:pt x="443048" y="96793"/>
                  </a:lnTo>
                  <a:lnTo>
                    <a:pt x="451104" y="131825"/>
                  </a:lnTo>
                  <a:lnTo>
                    <a:pt x="443048" y="166858"/>
                  </a:lnTo>
                  <a:lnTo>
                    <a:pt x="420313" y="198345"/>
                  </a:lnTo>
                  <a:lnTo>
                    <a:pt x="385048" y="225028"/>
                  </a:lnTo>
                  <a:lnTo>
                    <a:pt x="339400" y="245646"/>
                  </a:lnTo>
                  <a:lnTo>
                    <a:pt x="285518" y="258940"/>
                  </a:lnTo>
                  <a:lnTo>
                    <a:pt x="225552" y="263651"/>
                  </a:lnTo>
                  <a:lnTo>
                    <a:pt x="165585" y="258940"/>
                  </a:lnTo>
                  <a:lnTo>
                    <a:pt x="111703" y="245646"/>
                  </a:lnTo>
                  <a:lnTo>
                    <a:pt x="66055" y="225028"/>
                  </a:lnTo>
                  <a:lnTo>
                    <a:pt x="30790" y="198345"/>
                  </a:lnTo>
                  <a:lnTo>
                    <a:pt x="8055" y="166858"/>
                  </a:lnTo>
                  <a:lnTo>
                    <a:pt x="0" y="131825"/>
                  </a:lnTo>
                  <a:close/>
                </a:path>
              </a:pathLst>
            </a:custGeom>
            <a:ln w="25399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780027" y="2279141"/>
              <a:ext cx="1826895" cy="2345690"/>
            </a:xfrm>
            <a:custGeom>
              <a:avLst/>
              <a:gdLst/>
              <a:ahLst/>
              <a:cxnLst/>
              <a:rect l="l" t="t" r="r" b="b"/>
              <a:pathLst>
                <a:path w="1826895" h="2345690">
                  <a:moveTo>
                    <a:pt x="1776064" y="75902"/>
                  </a:moveTo>
                  <a:lnTo>
                    <a:pt x="1767713" y="216916"/>
                  </a:lnTo>
                  <a:lnTo>
                    <a:pt x="1755139" y="325120"/>
                  </a:lnTo>
                  <a:lnTo>
                    <a:pt x="1737995" y="432688"/>
                  </a:lnTo>
                  <a:lnTo>
                    <a:pt x="1716151" y="539242"/>
                  </a:lnTo>
                  <a:lnTo>
                    <a:pt x="1689862" y="644906"/>
                  </a:lnTo>
                  <a:lnTo>
                    <a:pt x="1659382" y="749300"/>
                  </a:lnTo>
                  <a:lnTo>
                    <a:pt x="1624838" y="852170"/>
                  </a:lnTo>
                  <a:lnTo>
                    <a:pt x="1586357" y="953388"/>
                  </a:lnTo>
                  <a:lnTo>
                    <a:pt x="1544066" y="1052576"/>
                  </a:lnTo>
                  <a:lnTo>
                    <a:pt x="1498346" y="1149731"/>
                  </a:lnTo>
                  <a:lnTo>
                    <a:pt x="1449070" y="1244600"/>
                  </a:lnTo>
                  <a:lnTo>
                    <a:pt x="1396619" y="1336802"/>
                  </a:lnTo>
                  <a:lnTo>
                    <a:pt x="1340993" y="1426210"/>
                  </a:lnTo>
                  <a:lnTo>
                    <a:pt x="1282446" y="1512697"/>
                  </a:lnTo>
                  <a:lnTo>
                    <a:pt x="1221105" y="1596009"/>
                  </a:lnTo>
                  <a:lnTo>
                    <a:pt x="1157351" y="1675892"/>
                  </a:lnTo>
                  <a:lnTo>
                    <a:pt x="1090930" y="1752092"/>
                  </a:lnTo>
                  <a:lnTo>
                    <a:pt x="1022476" y="1824482"/>
                  </a:lnTo>
                  <a:lnTo>
                    <a:pt x="951738" y="1892808"/>
                  </a:lnTo>
                  <a:lnTo>
                    <a:pt x="879094" y="1956943"/>
                  </a:lnTo>
                  <a:lnTo>
                    <a:pt x="804672" y="2016506"/>
                  </a:lnTo>
                  <a:lnTo>
                    <a:pt x="728726" y="2071370"/>
                  </a:lnTo>
                  <a:lnTo>
                    <a:pt x="651383" y="2121408"/>
                  </a:lnTo>
                  <a:lnTo>
                    <a:pt x="572643" y="2166366"/>
                  </a:lnTo>
                  <a:lnTo>
                    <a:pt x="492887" y="2205863"/>
                  </a:lnTo>
                  <a:lnTo>
                    <a:pt x="412242" y="2240026"/>
                  </a:lnTo>
                  <a:lnTo>
                    <a:pt x="330581" y="2268347"/>
                  </a:lnTo>
                  <a:lnTo>
                    <a:pt x="289687" y="2280412"/>
                  </a:lnTo>
                  <a:lnTo>
                    <a:pt x="248538" y="2290699"/>
                  </a:lnTo>
                  <a:lnTo>
                    <a:pt x="207391" y="2299716"/>
                  </a:lnTo>
                  <a:lnTo>
                    <a:pt x="166116" y="2306955"/>
                  </a:lnTo>
                  <a:lnTo>
                    <a:pt x="124841" y="2312797"/>
                  </a:lnTo>
                  <a:lnTo>
                    <a:pt x="83438" y="2316861"/>
                  </a:lnTo>
                  <a:lnTo>
                    <a:pt x="41910" y="2319401"/>
                  </a:lnTo>
                  <a:lnTo>
                    <a:pt x="0" y="2320290"/>
                  </a:lnTo>
                  <a:lnTo>
                    <a:pt x="508" y="2345690"/>
                  </a:lnTo>
                  <a:lnTo>
                    <a:pt x="42418" y="2344801"/>
                  </a:lnTo>
                  <a:lnTo>
                    <a:pt x="84962" y="2342261"/>
                  </a:lnTo>
                  <a:lnTo>
                    <a:pt x="127254" y="2338070"/>
                  </a:lnTo>
                  <a:lnTo>
                    <a:pt x="169672" y="2332101"/>
                  </a:lnTo>
                  <a:lnTo>
                    <a:pt x="211836" y="2324735"/>
                  </a:lnTo>
                  <a:lnTo>
                    <a:pt x="253873" y="2315591"/>
                  </a:lnTo>
                  <a:lnTo>
                    <a:pt x="295910" y="2304923"/>
                  </a:lnTo>
                  <a:lnTo>
                    <a:pt x="337820" y="2292731"/>
                  </a:lnTo>
                  <a:lnTo>
                    <a:pt x="420624" y="2264029"/>
                  </a:lnTo>
                  <a:lnTo>
                    <a:pt x="502793" y="2229358"/>
                  </a:lnTo>
                  <a:lnTo>
                    <a:pt x="583946" y="2189099"/>
                  </a:lnTo>
                  <a:lnTo>
                    <a:pt x="663956" y="2143506"/>
                  </a:lnTo>
                  <a:lnTo>
                    <a:pt x="742442" y="2092706"/>
                  </a:lnTo>
                  <a:lnTo>
                    <a:pt x="819531" y="2037080"/>
                  </a:lnTo>
                  <a:lnTo>
                    <a:pt x="894969" y="1976755"/>
                  </a:lnTo>
                  <a:lnTo>
                    <a:pt x="968501" y="1911858"/>
                  </a:lnTo>
                  <a:lnTo>
                    <a:pt x="1040002" y="1842770"/>
                  </a:lnTo>
                  <a:lnTo>
                    <a:pt x="1109472" y="1769618"/>
                  </a:lnTo>
                  <a:lnTo>
                    <a:pt x="1176401" y="1692529"/>
                  </a:lnTo>
                  <a:lnTo>
                    <a:pt x="1241044" y="1611884"/>
                  </a:lnTo>
                  <a:lnTo>
                    <a:pt x="1302893" y="1527683"/>
                  </a:lnTo>
                  <a:lnTo>
                    <a:pt x="1361948" y="1440434"/>
                  </a:lnTo>
                  <a:lnTo>
                    <a:pt x="1418209" y="1350264"/>
                  </a:lnTo>
                  <a:lnTo>
                    <a:pt x="1471168" y="1257046"/>
                  </a:lnTo>
                  <a:lnTo>
                    <a:pt x="1520825" y="1161415"/>
                  </a:lnTo>
                  <a:lnTo>
                    <a:pt x="1567052" y="1063498"/>
                  </a:lnTo>
                  <a:lnTo>
                    <a:pt x="1609725" y="963295"/>
                  </a:lnTo>
                  <a:lnTo>
                    <a:pt x="1648587" y="861187"/>
                  </a:lnTo>
                  <a:lnTo>
                    <a:pt x="1683512" y="757428"/>
                  </a:lnTo>
                  <a:lnTo>
                    <a:pt x="1714246" y="652018"/>
                  </a:lnTo>
                  <a:lnTo>
                    <a:pt x="1740789" y="545465"/>
                  </a:lnTo>
                  <a:lnTo>
                    <a:pt x="1762760" y="437769"/>
                  </a:lnTo>
                  <a:lnTo>
                    <a:pt x="1780286" y="329057"/>
                  </a:lnTo>
                  <a:lnTo>
                    <a:pt x="1792859" y="219837"/>
                  </a:lnTo>
                  <a:lnTo>
                    <a:pt x="1800606" y="110236"/>
                  </a:lnTo>
                  <a:lnTo>
                    <a:pt x="1801435" y="76494"/>
                  </a:lnTo>
                  <a:lnTo>
                    <a:pt x="1776064" y="75902"/>
                  </a:lnTo>
                  <a:close/>
                </a:path>
                <a:path w="1826895" h="2345690">
                  <a:moveTo>
                    <a:pt x="1820372" y="63246"/>
                  </a:moveTo>
                  <a:lnTo>
                    <a:pt x="1776349" y="63246"/>
                  </a:lnTo>
                  <a:lnTo>
                    <a:pt x="1801749" y="63754"/>
                  </a:lnTo>
                  <a:lnTo>
                    <a:pt x="1801435" y="76494"/>
                  </a:lnTo>
                  <a:lnTo>
                    <a:pt x="1826895" y="77088"/>
                  </a:lnTo>
                  <a:lnTo>
                    <a:pt x="1820372" y="63246"/>
                  </a:lnTo>
                  <a:close/>
                </a:path>
                <a:path w="1826895" h="2345690">
                  <a:moveTo>
                    <a:pt x="1776349" y="63246"/>
                  </a:moveTo>
                  <a:lnTo>
                    <a:pt x="1776064" y="75902"/>
                  </a:lnTo>
                  <a:lnTo>
                    <a:pt x="1801435" y="76494"/>
                  </a:lnTo>
                  <a:lnTo>
                    <a:pt x="1801749" y="63754"/>
                  </a:lnTo>
                  <a:lnTo>
                    <a:pt x="1776349" y="63246"/>
                  </a:lnTo>
                  <a:close/>
                </a:path>
                <a:path w="1826895" h="2345690">
                  <a:moveTo>
                    <a:pt x="1790573" y="0"/>
                  </a:moveTo>
                  <a:lnTo>
                    <a:pt x="1750695" y="75311"/>
                  </a:lnTo>
                  <a:lnTo>
                    <a:pt x="1776064" y="75902"/>
                  </a:lnTo>
                  <a:lnTo>
                    <a:pt x="1776349" y="63246"/>
                  </a:lnTo>
                  <a:lnTo>
                    <a:pt x="1820372" y="63246"/>
                  </a:lnTo>
                  <a:lnTo>
                    <a:pt x="179057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51048" y="4344885"/>
              <a:ext cx="842784" cy="53039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3169158" y="4463033"/>
              <a:ext cx="611505" cy="299085"/>
            </a:xfrm>
            <a:custGeom>
              <a:avLst/>
              <a:gdLst/>
              <a:ahLst/>
              <a:cxnLst/>
              <a:rect l="l" t="t" r="r" b="b"/>
              <a:pathLst>
                <a:path w="611504" h="299085">
                  <a:moveTo>
                    <a:pt x="0" y="149352"/>
                  </a:moveTo>
                  <a:lnTo>
                    <a:pt x="24008" y="91243"/>
                  </a:lnTo>
                  <a:lnTo>
                    <a:pt x="89487" y="43767"/>
                  </a:lnTo>
                  <a:lnTo>
                    <a:pt x="134708" y="25523"/>
                  </a:lnTo>
                  <a:lnTo>
                    <a:pt x="186612" y="11745"/>
                  </a:lnTo>
                  <a:lnTo>
                    <a:pt x="243973" y="3036"/>
                  </a:lnTo>
                  <a:lnTo>
                    <a:pt x="305562" y="0"/>
                  </a:lnTo>
                  <a:lnTo>
                    <a:pt x="367150" y="3036"/>
                  </a:lnTo>
                  <a:lnTo>
                    <a:pt x="424511" y="11745"/>
                  </a:lnTo>
                  <a:lnTo>
                    <a:pt x="476415" y="25523"/>
                  </a:lnTo>
                  <a:lnTo>
                    <a:pt x="521636" y="43767"/>
                  </a:lnTo>
                  <a:lnTo>
                    <a:pt x="558945" y="65875"/>
                  </a:lnTo>
                  <a:lnTo>
                    <a:pt x="604917" y="119270"/>
                  </a:lnTo>
                  <a:lnTo>
                    <a:pt x="611124" y="149352"/>
                  </a:lnTo>
                  <a:lnTo>
                    <a:pt x="604917" y="179433"/>
                  </a:lnTo>
                  <a:lnTo>
                    <a:pt x="558945" y="232828"/>
                  </a:lnTo>
                  <a:lnTo>
                    <a:pt x="521636" y="254936"/>
                  </a:lnTo>
                  <a:lnTo>
                    <a:pt x="476415" y="273180"/>
                  </a:lnTo>
                  <a:lnTo>
                    <a:pt x="424511" y="286958"/>
                  </a:lnTo>
                  <a:lnTo>
                    <a:pt x="367150" y="295667"/>
                  </a:lnTo>
                  <a:lnTo>
                    <a:pt x="305562" y="298704"/>
                  </a:lnTo>
                  <a:lnTo>
                    <a:pt x="243973" y="295667"/>
                  </a:lnTo>
                  <a:lnTo>
                    <a:pt x="186612" y="286958"/>
                  </a:lnTo>
                  <a:lnTo>
                    <a:pt x="134708" y="273180"/>
                  </a:lnTo>
                  <a:lnTo>
                    <a:pt x="89487" y="254936"/>
                  </a:lnTo>
                  <a:lnTo>
                    <a:pt x="52178" y="232828"/>
                  </a:lnTo>
                  <a:lnTo>
                    <a:pt x="6206" y="179433"/>
                  </a:lnTo>
                  <a:lnTo>
                    <a:pt x="0" y="149352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51048" y="4680191"/>
              <a:ext cx="842784" cy="50598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169158" y="4798313"/>
              <a:ext cx="611505" cy="274320"/>
            </a:xfrm>
            <a:custGeom>
              <a:avLst/>
              <a:gdLst/>
              <a:ahLst/>
              <a:cxnLst/>
              <a:rect l="l" t="t" r="r" b="b"/>
              <a:pathLst>
                <a:path w="611504" h="274320">
                  <a:moveTo>
                    <a:pt x="0" y="137160"/>
                  </a:moveTo>
                  <a:lnTo>
                    <a:pt x="24008" y="83796"/>
                  </a:lnTo>
                  <a:lnTo>
                    <a:pt x="89487" y="40195"/>
                  </a:lnTo>
                  <a:lnTo>
                    <a:pt x="134708" y="23440"/>
                  </a:lnTo>
                  <a:lnTo>
                    <a:pt x="186612" y="10787"/>
                  </a:lnTo>
                  <a:lnTo>
                    <a:pt x="243973" y="2789"/>
                  </a:lnTo>
                  <a:lnTo>
                    <a:pt x="305562" y="0"/>
                  </a:lnTo>
                  <a:lnTo>
                    <a:pt x="367150" y="2789"/>
                  </a:lnTo>
                  <a:lnTo>
                    <a:pt x="424511" y="10787"/>
                  </a:lnTo>
                  <a:lnTo>
                    <a:pt x="476415" y="23440"/>
                  </a:lnTo>
                  <a:lnTo>
                    <a:pt x="521636" y="40195"/>
                  </a:lnTo>
                  <a:lnTo>
                    <a:pt x="558945" y="60498"/>
                  </a:lnTo>
                  <a:lnTo>
                    <a:pt x="604917" y="109534"/>
                  </a:lnTo>
                  <a:lnTo>
                    <a:pt x="611124" y="137160"/>
                  </a:lnTo>
                  <a:lnTo>
                    <a:pt x="604917" y="164785"/>
                  </a:lnTo>
                  <a:lnTo>
                    <a:pt x="558945" y="213821"/>
                  </a:lnTo>
                  <a:lnTo>
                    <a:pt x="521636" y="234124"/>
                  </a:lnTo>
                  <a:lnTo>
                    <a:pt x="476415" y="250879"/>
                  </a:lnTo>
                  <a:lnTo>
                    <a:pt x="424511" y="263532"/>
                  </a:lnTo>
                  <a:lnTo>
                    <a:pt x="367150" y="271530"/>
                  </a:lnTo>
                  <a:lnTo>
                    <a:pt x="305562" y="274319"/>
                  </a:lnTo>
                  <a:lnTo>
                    <a:pt x="243973" y="271530"/>
                  </a:lnTo>
                  <a:lnTo>
                    <a:pt x="186612" y="263532"/>
                  </a:lnTo>
                  <a:lnTo>
                    <a:pt x="134708" y="250879"/>
                  </a:lnTo>
                  <a:lnTo>
                    <a:pt x="89487" y="234124"/>
                  </a:lnTo>
                  <a:lnTo>
                    <a:pt x="52178" y="213821"/>
                  </a:lnTo>
                  <a:lnTo>
                    <a:pt x="6206" y="164785"/>
                  </a:lnTo>
                  <a:lnTo>
                    <a:pt x="0" y="137160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33116" y="2269210"/>
              <a:ext cx="1700783" cy="58676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36976" y="2351481"/>
              <a:ext cx="1143012" cy="45725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880233" y="2296667"/>
              <a:ext cx="1610995" cy="496824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2880233" y="2296667"/>
              <a:ext cx="1610995" cy="497205"/>
            </a:xfrm>
            <a:custGeom>
              <a:avLst/>
              <a:gdLst/>
              <a:ahLst/>
              <a:cxnLst/>
              <a:rect l="l" t="t" r="r" b="b"/>
              <a:pathLst>
                <a:path w="1610995" h="497205">
                  <a:moveTo>
                    <a:pt x="251587" y="82804"/>
                  </a:moveTo>
                  <a:lnTo>
                    <a:pt x="258095" y="50577"/>
                  </a:lnTo>
                  <a:lnTo>
                    <a:pt x="275844" y="24257"/>
                  </a:lnTo>
                  <a:lnTo>
                    <a:pt x="302164" y="6508"/>
                  </a:lnTo>
                  <a:lnTo>
                    <a:pt x="334391" y="0"/>
                  </a:lnTo>
                  <a:lnTo>
                    <a:pt x="478155" y="0"/>
                  </a:lnTo>
                  <a:lnTo>
                    <a:pt x="818007" y="0"/>
                  </a:lnTo>
                  <a:lnTo>
                    <a:pt x="1528191" y="0"/>
                  </a:lnTo>
                  <a:lnTo>
                    <a:pt x="1560417" y="6508"/>
                  </a:lnTo>
                  <a:lnTo>
                    <a:pt x="1586738" y="24257"/>
                  </a:lnTo>
                  <a:lnTo>
                    <a:pt x="1604486" y="50577"/>
                  </a:lnTo>
                  <a:lnTo>
                    <a:pt x="1610995" y="82804"/>
                  </a:lnTo>
                  <a:lnTo>
                    <a:pt x="1610995" y="207010"/>
                  </a:lnTo>
                  <a:lnTo>
                    <a:pt x="1610995" y="414020"/>
                  </a:lnTo>
                  <a:lnTo>
                    <a:pt x="1604486" y="446246"/>
                  </a:lnTo>
                  <a:lnTo>
                    <a:pt x="1586738" y="472567"/>
                  </a:lnTo>
                  <a:lnTo>
                    <a:pt x="1560417" y="490315"/>
                  </a:lnTo>
                  <a:lnTo>
                    <a:pt x="1528191" y="496824"/>
                  </a:lnTo>
                  <a:lnTo>
                    <a:pt x="818007" y="496824"/>
                  </a:lnTo>
                  <a:lnTo>
                    <a:pt x="478155" y="496824"/>
                  </a:lnTo>
                  <a:lnTo>
                    <a:pt x="334391" y="496824"/>
                  </a:lnTo>
                  <a:lnTo>
                    <a:pt x="302164" y="490315"/>
                  </a:lnTo>
                  <a:lnTo>
                    <a:pt x="275844" y="472567"/>
                  </a:lnTo>
                  <a:lnTo>
                    <a:pt x="258095" y="446246"/>
                  </a:lnTo>
                  <a:lnTo>
                    <a:pt x="251587" y="414020"/>
                  </a:lnTo>
                  <a:lnTo>
                    <a:pt x="251587" y="207010"/>
                  </a:lnTo>
                  <a:lnTo>
                    <a:pt x="0" y="157734"/>
                  </a:lnTo>
                  <a:lnTo>
                    <a:pt x="251587" y="8280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3303919" y="2362200"/>
            <a:ext cx="1039481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00"/>
              </a:spcBef>
            </a:pPr>
            <a:r>
              <a:rPr lang="th-TH"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คลัสเตอร์การเลือกเดี่ยวสำหรับการ</a:t>
            </a: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ป้อนข้อมูล</a:t>
            </a:r>
            <a:r>
              <a:rPr lang="th-TH"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 (</a:t>
            </a: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ผู้รับเหมา</a:t>
            </a:r>
            <a:r>
              <a:rPr lang="th-TH"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)</a:t>
            </a:r>
            <a:endParaRPr sz="900" dirty="0">
              <a:latin typeface="Microsoft YaHei UI"/>
              <a:cs typeface="Microsoft YaHei U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292608" y="3764279"/>
            <a:ext cx="1789430" cy="436245"/>
            <a:chOff x="292608" y="3764279"/>
            <a:chExt cx="1789430" cy="436245"/>
          </a:xfrm>
        </p:grpSpPr>
        <p:pic>
          <p:nvPicPr>
            <p:cNvPr id="54" name="object 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2608" y="3764279"/>
              <a:ext cx="1789176" cy="42519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44068" y="3799370"/>
              <a:ext cx="1286256" cy="400773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339852" y="3788663"/>
              <a:ext cx="1699260" cy="335280"/>
            </a:xfrm>
            <a:custGeom>
              <a:avLst/>
              <a:gdLst/>
              <a:ahLst/>
              <a:cxnLst/>
              <a:rect l="l" t="t" r="r" b="b"/>
              <a:pathLst>
                <a:path w="1699260" h="335279">
                  <a:moveTo>
                    <a:pt x="1643380" y="0"/>
                  </a:moveTo>
                  <a:lnTo>
                    <a:pt x="55879" y="0"/>
                  </a:lnTo>
                  <a:lnTo>
                    <a:pt x="34129" y="4391"/>
                  </a:lnTo>
                  <a:lnTo>
                    <a:pt x="16367" y="16367"/>
                  </a:lnTo>
                  <a:lnTo>
                    <a:pt x="4391" y="34129"/>
                  </a:lnTo>
                  <a:lnTo>
                    <a:pt x="0" y="55880"/>
                  </a:lnTo>
                  <a:lnTo>
                    <a:pt x="0" y="279400"/>
                  </a:lnTo>
                  <a:lnTo>
                    <a:pt x="4391" y="301150"/>
                  </a:lnTo>
                  <a:lnTo>
                    <a:pt x="16367" y="318912"/>
                  </a:lnTo>
                  <a:lnTo>
                    <a:pt x="34129" y="330888"/>
                  </a:lnTo>
                  <a:lnTo>
                    <a:pt x="55879" y="335280"/>
                  </a:lnTo>
                  <a:lnTo>
                    <a:pt x="1643380" y="335280"/>
                  </a:lnTo>
                  <a:lnTo>
                    <a:pt x="1665130" y="330888"/>
                  </a:lnTo>
                  <a:lnTo>
                    <a:pt x="1682892" y="318912"/>
                  </a:lnTo>
                  <a:lnTo>
                    <a:pt x="1694868" y="301150"/>
                  </a:lnTo>
                  <a:lnTo>
                    <a:pt x="1699260" y="279400"/>
                  </a:lnTo>
                  <a:lnTo>
                    <a:pt x="1699260" y="55880"/>
                  </a:lnTo>
                  <a:lnTo>
                    <a:pt x="1694868" y="34129"/>
                  </a:lnTo>
                  <a:lnTo>
                    <a:pt x="1682892" y="16367"/>
                  </a:lnTo>
                  <a:lnTo>
                    <a:pt x="1665130" y="4391"/>
                  </a:lnTo>
                  <a:lnTo>
                    <a:pt x="1643380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39852" y="3788663"/>
              <a:ext cx="1699260" cy="335280"/>
            </a:xfrm>
            <a:custGeom>
              <a:avLst/>
              <a:gdLst/>
              <a:ahLst/>
              <a:cxnLst/>
              <a:rect l="l" t="t" r="r" b="b"/>
              <a:pathLst>
                <a:path w="1699260" h="335279">
                  <a:moveTo>
                    <a:pt x="0" y="55880"/>
                  </a:moveTo>
                  <a:lnTo>
                    <a:pt x="4391" y="34129"/>
                  </a:lnTo>
                  <a:lnTo>
                    <a:pt x="16367" y="16367"/>
                  </a:lnTo>
                  <a:lnTo>
                    <a:pt x="34129" y="4391"/>
                  </a:lnTo>
                  <a:lnTo>
                    <a:pt x="55879" y="0"/>
                  </a:lnTo>
                  <a:lnTo>
                    <a:pt x="1643380" y="0"/>
                  </a:lnTo>
                  <a:lnTo>
                    <a:pt x="1665130" y="4391"/>
                  </a:lnTo>
                  <a:lnTo>
                    <a:pt x="1682892" y="16367"/>
                  </a:lnTo>
                  <a:lnTo>
                    <a:pt x="1694868" y="34129"/>
                  </a:lnTo>
                  <a:lnTo>
                    <a:pt x="1699260" y="55880"/>
                  </a:lnTo>
                  <a:lnTo>
                    <a:pt x="1699260" y="279400"/>
                  </a:lnTo>
                  <a:lnTo>
                    <a:pt x="1694868" y="301150"/>
                  </a:lnTo>
                  <a:lnTo>
                    <a:pt x="1682892" y="318912"/>
                  </a:lnTo>
                  <a:lnTo>
                    <a:pt x="1665130" y="330888"/>
                  </a:lnTo>
                  <a:lnTo>
                    <a:pt x="1643380" y="335280"/>
                  </a:lnTo>
                  <a:lnTo>
                    <a:pt x="55879" y="335280"/>
                  </a:lnTo>
                  <a:lnTo>
                    <a:pt x="34129" y="330888"/>
                  </a:lnTo>
                  <a:lnTo>
                    <a:pt x="16367" y="318912"/>
                  </a:lnTo>
                  <a:lnTo>
                    <a:pt x="4391" y="301150"/>
                  </a:lnTo>
                  <a:lnTo>
                    <a:pt x="0" y="279400"/>
                  </a:lnTo>
                  <a:lnTo>
                    <a:pt x="0" y="5588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537464" y="3853053"/>
            <a:ext cx="136753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การตั้งค่าผู้ออกแบบ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6646164" y="3573767"/>
            <a:ext cx="2289175" cy="1583690"/>
            <a:chOff x="6646164" y="3573767"/>
            <a:chExt cx="2289175" cy="1583690"/>
          </a:xfrm>
        </p:grpSpPr>
        <p:pic>
          <p:nvPicPr>
            <p:cNvPr id="60" name="object 6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46164" y="4463821"/>
              <a:ext cx="1069873" cy="69339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6764274" y="4581905"/>
              <a:ext cx="838200" cy="462280"/>
            </a:xfrm>
            <a:custGeom>
              <a:avLst/>
              <a:gdLst/>
              <a:ahLst/>
              <a:cxnLst/>
              <a:rect l="l" t="t" r="r" b="b"/>
              <a:pathLst>
                <a:path w="838200" h="462279">
                  <a:moveTo>
                    <a:pt x="0" y="33274"/>
                  </a:moveTo>
                  <a:lnTo>
                    <a:pt x="2609" y="20306"/>
                  </a:lnTo>
                  <a:lnTo>
                    <a:pt x="9731" y="9731"/>
                  </a:lnTo>
                  <a:lnTo>
                    <a:pt x="20306" y="2609"/>
                  </a:lnTo>
                  <a:lnTo>
                    <a:pt x="33274" y="0"/>
                  </a:lnTo>
                  <a:lnTo>
                    <a:pt x="804926" y="0"/>
                  </a:lnTo>
                  <a:lnTo>
                    <a:pt x="817893" y="2609"/>
                  </a:lnTo>
                  <a:lnTo>
                    <a:pt x="828468" y="9731"/>
                  </a:lnTo>
                  <a:lnTo>
                    <a:pt x="835590" y="20306"/>
                  </a:lnTo>
                  <a:lnTo>
                    <a:pt x="838200" y="33274"/>
                  </a:lnTo>
                  <a:lnTo>
                    <a:pt x="838200" y="428498"/>
                  </a:lnTo>
                  <a:lnTo>
                    <a:pt x="835590" y="441465"/>
                  </a:lnTo>
                  <a:lnTo>
                    <a:pt x="828468" y="452040"/>
                  </a:lnTo>
                  <a:lnTo>
                    <a:pt x="817893" y="459162"/>
                  </a:lnTo>
                  <a:lnTo>
                    <a:pt x="804926" y="461772"/>
                  </a:lnTo>
                  <a:lnTo>
                    <a:pt x="33274" y="461772"/>
                  </a:lnTo>
                  <a:lnTo>
                    <a:pt x="20306" y="459162"/>
                  </a:lnTo>
                  <a:lnTo>
                    <a:pt x="9731" y="452040"/>
                  </a:lnTo>
                  <a:lnTo>
                    <a:pt x="2609" y="441465"/>
                  </a:lnTo>
                  <a:lnTo>
                    <a:pt x="0" y="428498"/>
                  </a:lnTo>
                  <a:lnTo>
                    <a:pt x="0" y="332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045452" y="3573767"/>
              <a:ext cx="1889759" cy="99975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251192" y="3656050"/>
              <a:ext cx="1478279" cy="45874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092696" y="3601211"/>
              <a:ext cx="1799844" cy="909574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7092696" y="3601211"/>
              <a:ext cx="1800225" cy="909955"/>
            </a:xfrm>
            <a:custGeom>
              <a:avLst/>
              <a:gdLst/>
              <a:ahLst/>
              <a:cxnLst/>
              <a:rect l="l" t="t" r="r" b="b"/>
              <a:pathLst>
                <a:path w="1800225" h="909954">
                  <a:moveTo>
                    <a:pt x="0" y="83057"/>
                  </a:moveTo>
                  <a:lnTo>
                    <a:pt x="6530" y="50738"/>
                  </a:lnTo>
                  <a:lnTo>
                    <a:pt x="24336" y="24336"/>
                  </a:lnTo>
                  <a:lnTo>
                    <a:pt x="50738" y="6530"/>
                  </a:lnTo>
                  <a:lnTo>
                    <a:pt x="83057" y="0"/>
                  </a:lnTo>
                  <a:lnTo>
                    <a:pt x="299974" y="0"/>
                  </a:lnTo>
                  <a:lnTo>
                    <a:pt x="749934" y="0"/>
                  </a:lnTo>
                  <a:lnTo>
                    <a:pt x="1716785" y="0"/>
                  </a:lnTo>
                  <a:lnTo>
                    <a:pt x="1749105" y="6530"/>
                  </a:lnTo>
                  <a:lnTo>
                    <a:pt x="1775507" y="24336"/>
                  </a:lnTo>
                  <a:lnTo>
                    <a:pt x="1793313" y="50738"/>
                  </a:lnTo>
                  <a:lnTo>
                    <a:pt x="1799844" y="83057"/>
                  </a:lnTo>
                  <a:lnTo>
                    <a:pt x="1799844" y="290702"/>
                  </a:lnTo>
                  <a:lnTo>
                    <a:pt x="1799844" y="415289"/>
                  </a:lnTo>
                  <a:lnTo>
                    <a:pt x="1793313" y="447609"/>
                  </a:lnTo>
                  <a:lnTo>
                    <a:pt x="1775507" y="474011"/>
                  </a:lnTo>
                  <a:lnTo>
                    <a:pt x="1749105" y="491817"/>
                  </a:lnTo>
                  <a:lnTo>
                    <a:pt x="1716785" y="498348"/>
                  </a:lnTo>
                  <a:lnTo>
                    <a:pt x="749934" y="498348"/>
                  </a:lnTo>
                  <a:lnTo>
                    <a:pt x="179704" y="909574"/>
                  </a:lnTo>
                  <a:lnTo>
                    <a:pt x="299974" y="498348"/>
                  </a:lnTo>
                  <a:lnTo>
                    <a:pt x="83057" y="498348"/>
                  </a:lnTo>
                  <a:lnTo>
                    <a:pt x="50738" y="491817"/>
                  </a:lnTo>
                  <a:lnTo>
                    <a:pt x="24336" y="474011"/>
                  </a:lnTo>
                  <a:lnTo>
                    <a:pt x="6530" y="447609"/>
                  </a:lnTo>
                  <a:lnTo>
                    <a:pt x="0" y="415289"/>
                  </a:lnTo>
                  <a:lnTo>
                    <a:pt x="0" y="290702"/>
                  </a:lnTo>
                  <a:lnTo>
                    <a:pt x="0" y="8305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7350379" y="3701542"/>
            <a:ext cx="12852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ใช้สำหรับรูปแบบของตารางรายการ เลือก </a:t>
            </a:r>
            <a:r>
              <a:rPr lang="th-TH" sz="900" b="1" dirty="0">
                <a:latin typeface="Microsoft YaHei UI"/>
                <a:cs typeface="Microsoft YaHei UI"/>
              </a:rPr>
              <a:t>"</a:t>
            </a:r>
            <a:r>
              <a:rPr lang="th-TH" sz="9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ใช่</a:t>
            </a:r>
            <a:r>
              <a:rPr lang="th-TH" sz="900" b="1" dirty="0">
                <a:latin typeface="Microsoft YaHei UI"/>
                <a:cs typeface="Microsoft YaHei UI"/>
              </a:rPr>
              <a:t>"</a:t>
            </a:r>
            <a:endParaRPr sz="900" dirty="0">
              <a:latin typeface="Microsoft YaHei UI"/>
              <a:cs typeface="Microsoft YaHei UI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3720084" y="4625340"/>
            <a:ext cx="2510155" cy="1237615"/>
            <a:chOff x="3720084" y="4625340"/>
            <a:chExt cx="2510155" cy="1237615"/>
          </a:xfrm>
        </p:grpSpPr>
        <p:pic>
          <p:nvPicPr>
            <p:cNvPr id="68" name="object 6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720084" y="4625340"/>
              <a:ext cx="2510028" cy="1237488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767328" y="4653280"/>
              <a:ext cx="2420112" cy="1147064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767328" y="4653280"/>
              <a:ext cx="2420620" cy="1147445"/>
            </a:xfrm>
            <a:custGeom>
              <a:avLst/>
              <a:gdLst/>
              <a:ahLst/>
              <a:cxnLst/>
              <a:rect l="l" t="t" r="r" b="b"/>
              <a:pathLst>
                <a:path w="2420620" h="1147445">
                  <a:moveTo>
                    <a:pt x="196596" y="733044"/>
                  </a:moveTo>
                  <a:lnTo>
                    <a:pt x="203104" y="700817"/>
                  </a:lnTo>
                  <a:lnTo>
                    <a:pt x="220852" y="674497"/>
                  </a:lnTo>
                  <a:lnTo>
                    <a:pt x="247173" y="656748"/>
                  </a:lnTo>
                  <a:lnTo>
                    <a:pt x="279400" y="650240"/>
                  </a:lnTo>
                  <a:lnTo>
                    <a:pt x="567182" y="650240"/>
                  </a:lnTo>
                  <a:lnTo>
                    <a:pt x="0" y="0"/>
                  </a:lnTo>
                  <a:lnTo>
                    <a:pt x="1123061" y="650240"/>
                  </a:lnTo>
                  <a:lnTo>
                    <a:pt x="2337308" y="650240"/>
                  </a:lnTo>
                  <a:lnTo>
                    <a:pt x="2369534" y="656748"/>
                  </a:lnTo>
                  <a:lnTo>
                    <a:pt x="2395854" y="674497"/>
                  </a:lnTo>
                  <a:lnTo>
                    <a:pt x="2413603" y="700817"/>
                  </a:lnTo>
                  <a:lnTo>
                    <a:pt x="2420112" y="733044"/>
                  </a:lnTo>
                  <a:lnTo>
                    <a:pt x="2420112" y="857250"/>
                  </a:lnTo>
                  <a:lnTo>
                    <a:pt x="2420112" y="1064260"/>
                  </a:lnTo>
                  <a:lnTo>
                    <a:pt x="2413603" y="1096491"/>
                  </a:lnTo>
                  <a:lnTo>
                    <a:pt x="2395855" y="1122811"/>
                  </a:lnTo>
                  <a:lnTo>
                    <a:pt x="2369534" y="1140557"/>
                  </a:lnTo>
                  <a:lnTo>
                    <a:pt x="2337308" y="1147064"/>
                  </a:lnTo>
                  <a:lnTo>
                    <a:pt x="1123061" y="1147064"/>
                  </a:lnTo>
                  <a:lnTo>
                    <a:pt x="567182" y="1147064"/>
                  </a:lnTo>
                  <a:lnTo>
                    <a:pt x="279400" y="1147064"/>
                  </a:lnTo>
                  <a:lnTo>
                    <a:pt x="247173" y="1140557"/>
                  </a:lnTo>
                  <a:lnTo>
                    <a:pt x="220853" y="1122811"/>
                  </a:lnTo>
                  <a:lnTo>
                    <a:pt x="203104" y="1096491"/>
                  </a:lnTo>
                  <a:lnTo>
                    <a:pt x="196596" y="1064260"/>
                  </a:lnTo>
                  <a:lnTo>
                    <a:pt x="196596" y="857250"/>
                  </a:lnTo>
                  <a:lnTo>
                    <a:pt x="196596" y="733044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4084700" y="5410200"/>
            <a:ext cx="210273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ระบุ "</a:t>
            </a:r>
            <a:r>
              <a:rPr lang="th-TH" sz="9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รหัสของรายงาน</a:t>
            </a: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ที่ใช้สำหรับตารางรายการ</a:t>
            </a:r>
            <a:endParaRPr sz="900" dirty="0">
              <a:latin typeface="Microsoft YaHei UI"/>
              <a:cs typeface="Microsoft YaHei U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585216" y="5087111"/>
            <a:ext cx="2795270" cy="775970"/>
            <a:chOff x="585216" y="5087111"/>
            <a:chExt cx="2795270" cy="775970"/>
          </a:xfrm>
        </p:grpSpPr>
        <p:pic>
          <p:nvPicPr>
            <p:cNvPr id="73" name="object 7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85216" y="5087111"/>
              <a:ext cx="2795016" cy="775703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18388" y="5358371"/>
              <a:ext cx="2266188" cy="45725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32460" y="5115051"/>
              <a:ext cx="2704591" cy="685292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632460" y="5115051"/>
              <a:ext cx="2705100" cy="685800"/>
            </a:xfrm>
            <a:custGeom>
              <a:avLst/>
              <a:gdLst/>
              <a:ahLst/>
              <a:cxnLst/>
              <a:rect l="l" t="t" r="r" b="b"/>
              <a:pathLst>
                <a:path w="2705100" h="685800">
                  <a:moveTo>
                    <a:pt x="0" y="271272"/>
                  </a:moveTo>
                  <a:lnTo>
                    <a:pt x="6506" y="239045"/>
                  </a:lnTo>
                  <a:lnTo>
                    <a:pt x="24252" y="212725"/>
                  </a:lnTo>
                  <a:lnTo>
                    <a:pt x="50572" y="194976"/>
                  </a:lnTo>
                  <a:lnTo>
                    <a:pt x="82804" y="188468"/>
                  </a:lnTo>
                  <a:lnTo>
                    <a:pt x="1542415" y="188468"/>
                  </a:lnTo>
                  <a:lnTo>
                    <a:pt x="2704591" y="0"/>
                  </a:lnTo>
                  <a:lnTo>
                    <a:pt x="2203450" y="188468"/>
                  </a:lnTo>
                  <a:lnTo>
                    <a:pt x="2561336" y="188468"/>
                  </a:lnTo>
                  <a:lnTo>
                    <a:pt x="2593562" y="194976"/>
                  </a:lnTo>
                  <a:lnTo>
                    <a:pt x="2619882" y="212725"/>
                  </a:lnTo>
                  <a:lnTo>
                    <a:pt x="2637631" y="239045"/>
                  </a:lnTo>
                  <a:lnTo>
                    <a:pt x="2644140" y="271272"/>
                  </a:lnTo>
                  <a:lnTo>
                    <a:pt x="2644140" y="395478"/>
                  </a:lnTo>
                  <a:lnTo>
                    <a:pt x="2644140" y="602488"/>
                  </a:lnTo>
                  <a:lnTo>
                    <a:pt x="2637631" y="634719"/>
                  </a:lnTo>
                  <a:lnTo>
                    <a:pt x="2619883" y="661039"/>
                  </a:lnTo>
                  <a:lnTo>
                    <a:pt x="2593562" y="678785"/>
                  </a:lnTo>
                  <a:lnTo>
                    <a:pt x="2561336" y="685292"/>
                  </a:lnTo>
                  <a:lnTo>
                    <a:pt x="2203450" y="685292"/>
                  </a:lnTo>
                  <a:lnTo>
                    <a:pt x="1542415" y="685292"/>
                  </a:lnTo>
                  <a:lnTo>
                    <a:pt x="82804" y="685292"/>
                  </a:lnTo>
                  <a:lnTo>
                    <a:pt x="50572" y="678785"/>
                  </a:lnTo>
                  <a:lnTo>
                    <a:pt x="24252" y="661039"/>
                  </a:lnTo>
                  <a:lnTo>
                    <a:pt x="6506" y="634719"/>
                  </a:lnTo>
                  <a:lnTo>
                    <a:pt x="0" y="602488"/>
                  </a:lnTo>
                  <a:lnTo>
                    <a:pt x="0" y="395478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775716" y="5350632"/>
            <a:ext cx="2308860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ระบุ "</a:t>
            </a:r>
            <a:r>
              <a:rPr lang="th-TH" sz="9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หมายเลขหน้า</a:t>
            </a: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และ "</a:t>
            </a:r>
            <a:r>
              <a:rPr lang="th-TH" sz="9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รหัสคลัสเตอร์</a:t>
            </a:r>
            <a:r>
              <a:rPr lang="th-TH"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ของคลัสเตอร์การเลือกเดี่ยวที่ใช้สำหรับการรายการบันทึกประจำวัน</a:t>
            </a:r>
            <a:endParaRPr sz="900" dirty="0">
              <a:latin typeface="Microsoft YaHei UI"/>
              <a:cs typeface="Microsoft YaHei UI"/>
            </a:endParaRPr>
          </a:p>
        </p:txBody>
      </p:sp>
      <p:sp>
        <p:nvSpPr>
          <p:cNvPr id="80" name="object 8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78" name="object 78"/>
          <p:cNvSpPr txBox="1"/>
          <p:nvPr/>
        </p:nvSpPr>
        <p:spPr>
          <a:xfrm>
            <a:off x="163779" y="746886"/>
            <a:ext cx="893635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ตารางรายการความแตกต่างจากแหล่งที่มาของรายการการติดหมุด และต้องเตรียมกำหนด </a:t>
            </a:r>
            <a:r>
              <a:rPr lang="en-US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ID </a:t>
            </a: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ของรายงานแยกต่างหาก</a:t>
            </a:r>
            <a:br>
              <a:rPr lang="th-TH" sz="2400" b="1" spc="-185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sz="2400" b="1" spc="-24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ตั้งค่าข้อมูลการเชื่อมโยงด้วยรายงานตารางรายการในแหล่งที่มาของรายการแบบฟอร์มการติดหมุด 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81" name="object 2">
            <a:extLst>
              <a:ext uri="{FF2B5EF4-FFF2-40B4-BE49-F238E27FC236}">
                <a16:creationId xmlns:a16="http://schemas.microsoft.com/office/drawing/2014/main" id="{09F4671E-4CA8-5305-5CE4-9ED24580E616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76865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14193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สารบัญ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3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6660" y="1038225"/>
            <a:ext cx="3526740" cy="55290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ภาพรวมของฟังก์ชันการติดหมุด	         5</a:t>
            </a:r>
            <a:endParaRPr lang="th-TH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69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การติดหมุดคืออะไร?		         6</a:t>
            </a:r>
            <a:endParaRPr lang="th-TH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การใช้งานขั้นพื้นฐานสำหรับการติดหมุด	         8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ติดหมุดรูปภาพเอกสาร		         9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69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ติดภาพหน้าจอป้อนข้อมูลการติดหมุด                 10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เกี่ยวกับเครื่องหมายติดหมุดเมื่อถ่ายภาพ	       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11</a:t>
            </a:r>
            <a:endParaRPr lang="ja-JP" altLang="en-US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altLang="ja-JP" sz="1100" dirty="0">
                <a:solidFill>
                  <a:srgbClr val="252525"/>
                </a:solidFill>
                <a:latin typeface="SimSun"/>
                <a:cs typeface="SimSun"/>
              </a:rPr>
              <a:t>การแก้ไขการทำงานของ</a:t>
            </a: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การติดหมุด</a:t>
            </a:r>
            <a:r>
              <a:rPr lang="th-TH" altLang="ja-JP" sz="1100" dirty="0">
                <a:solidFill>
                  <a:srgbClr val="252525"/>
                </a:solidFill>
                <a:latin typeface="SimSun"/>
                <a:cs typeface="SimSun"/>
              </a:rPr>
              <a:t>ที่ได้ตั้งค่าไว้</a:t>
            </a:r>
            <a:r>
              <a:rPr lang="en-US" altLang="ja-JP" sz="1100" dirty="0">
                <a:solidFill>
                  <a:srgbClr val="252525"/>
                </a:solidFill>
                <a:latin typeface="SimSun"/>
                <a:cs typeface="SimSun"/>
              </a:rPr>
              <a:t>	         13</a:t>
            </a:r>
            <a:endParaRPr lang="ja-JP" altLang="en-US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แก้ไขเมนูการเลือกการทำงาน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      14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แก้ไขข้อมูล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	         15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0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การย้ายเครื่องหมายการติดหมุด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     16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การเปลี่ยนหมายเลขการติดหมุด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     17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การสลับหมายเลขการติดหมุด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      18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การแทนที่หมายเลขการติดหมุด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      19  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69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จัดระเบียบตำแหน่งการติดหมุด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      20</a:t>
            </a:r>
            <a:endParaRPr lang="ja-JP" altLang="en-US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altLang="ja-JP" sz="1100" dirty="0">
                <a:solidFill>
                  <a:srgbClr val="252525"/>
                </a:solidFill>
                <a:latin typeface="SimSun"/>
                <a:cs typeface="SimSun"/>
              </a:rPr>
              <a:t>คัดลอกข้อมูล</a:t>
            </a: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การติด</a:t>
            </a:r>
            <a:r>
              <a:rPr lang="th-TH" altLang="ja-JP" sz="1100" dirty="0">
                <a:solidFill>
                  <a:srgbClr val="252525"/>
                </a:solidFill>
                <a:latin typeface="SimSun"/>
                <a:cs typeface="SimSun"/>
              </a:rPr>
              <a:t>หมุด		         </a:t>
            </a:r>
            <a:r>
              <a:rPr lang="en-US" altLang="ja-JP" sz="1100" dirty="0">
                <a:solidFill>
                  <a:srgbClr val="252525"/>
                </a:solidFill>
                <a:latin typeface="SimSun"/>
                <a:cs typeface="SimSun"/>
              </a:rPr>
              <a:t>21</a:t>
            </a:r>
            <a:endParaRPr lang="ja-JP" altLang="en-US" sz="1100" dirty="0">
              <a:latin typeface="SimSun"/>
              <a:cs typeface="SimSu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33720" y="3346959"/>
            <a:ext cx="4146298" cy="30802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ฟังก์ชั่นสร้างบันทึกอัตโนมัติ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                  	    27                    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รูปภาพของการประมวลผลเจอร์นัล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     	    28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วิธีการตั้งค่าคำจำกัดความของแบบฟอร์ม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     	    29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90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กฎการเคลื่อนย้ายค่าคลัสเตอร์ 1 ในการประมวลผลสมุดรายวัน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     30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กฎการเคลื่อนย้ายค่าคลัสเตอร์ 2 ในการประมวลผลสมุดรายวัน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     31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50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ดำเนินการประมวลผลสมุดรายวัน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32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1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วิธีสร้างข้อกำหนดเจอร์นัลโดยใช้ข้อกำหนดแหล่งที่มาของเจอร์นัล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   33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7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วิธีสร้างหน้าภาพถ่ายในบันทึกประจำวัน 1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	   34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8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วิธีสร้างหน้าภาพถ่ายในบันทึกประจำวัน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2		   36</a:t>
            </a:r>
            <a:endParaRPr sz="110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2405" y="730122"/>
            <a:ext cx="28098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ป้อนข้อมูลโดยใช้ฟังก์ชันการติดหมุด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07484" y="3048000"/>
            <a:ext cx="25920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25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การสร้างตารางบันทึกประจำวัน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9A2789AD-7BD8-F87C-ACC0-D65720635073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F3F4214F-F7EB-4683-DA8A-9642523E3617}"/>
              </a:ext>
            </a:extLst>
          </p:cNvPr>
          <p:cNvSpPr txBox="1"/>
          <p:nvPr/>
        </p:nvSpPr>
        <p:spPr>
          <a:xfrm>
            <a:off x="4633720" y="1038225"/>
            <a:ext cx="4146297" cy="134511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วางภาพวาดและภาพถ่ายในพื้นที่ติดหมุด 	        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22</a:t>
            </a:r>
            <a:endParaRPr lang="th-TH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69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การฝังภาพวาดในเอกสารนำเข้า 	        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23</a:t>
            </a:r>
            <a:endParaRPr lang="th-TH"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สำเนาแผ่นงานของหน้าการติดหมุด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	        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24</a:t>
            </a:r>
            <a:endParaRPr sz="1100" dirty="0">
              <a:latin typeface="SimSun"/>
              <a:cs typeface="SimSun"/>
            </a:endParaRPr>
          </a:p>
          <a:p>
            <a:pPr marL="193675" indent="-181610">
              <a:lnSpc>
                <a:spcPct val="100000"/>
              </a:lnSpc>
              <a:spcBef>
                <a:spcPts val="985"/>
              </a:spcBef>
              <a:buClr>
                <a:srgbClr val="30859C"/>
              </a:buClr>
              <a:buFont typeface="Arial"/>
              <a:buChar char="•"/>
              <a:tabLst>
                <a:tab pos="193675" algn="l"/>
                <a:tab pos="194310" algn="l"/>
              </a:tabLst>
            </a:pP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การอ้างอิงเอกสารใน </a:t>
            </a:r>
            <a:r>
              <a:rPr lang="en-US" sz="1200" dirty="0" err="1">
                <a:solidFill>
                  <a:srgbClr val="252525"/>
                </a:solidFill>
                <a:latin typeface="SimSun"/>
                <a:cs typeface="SimSun"/>
              </a:rPr>
              <a:t>ConMas</a:t>
            </a:r>
            <a:r>
              <a:rPr lang="en-US" sz="1200" dirty="0">
                <a:solidFill>
                  <a:srgbClr val="252525"/>
                </a:solidFill>
                <a:latin typeface="SimSun"/>
                <a:cs typeface="SimSun"/>
              </a:rPr>
              <a:t> Manager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lang="th-TH" sz="1100" dirty="0">
                <a:solidFill>
                  <a:srgbClr val="252525"/>
                </a:solidFill>
                <a:latin typeface="SimSun"/>
                <a:cs typeface="SimSun"/>
              </a:rPr>
              <a:t>	         </a:t>
            </a:r>
            <a:r>
              <a:rPr lang="en-US" sz="1100" dirty="0">
                <a:solidFill>
                  <a:srgbClr val="252525"/>
                </a:solidFill>
                <a:latin typeface="SimSun"/>
                <a:cs typeface="SimSun"/>
              </a:rPr>
              <a:t>	    25</a:t>
            </a:r>
            <a:endParaRPr sz="110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81672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กฎการย้ายสำหรับค่าคลัสเตอร์ในการเรียงลำดับ 1</a:t>
            </a:r>
            <a:endParaRPr b="1" spc="-5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39" y="2376662"/>
            <a:ext cx="3023744" cy="6713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57555" algn="l"/>
              </a:tabLst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แหล่งที่มาของรายงาน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57555" algn="l"/>
              </a:tabLst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การป้อนข้อมูลที่มีคำอธิบาย</a:t>
            </a:r>
            <a:b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ประกอบ</a:t>
            </a:r>
            <a:endParaRPr sz="1400" dirty="0">
              <a:latin typeface="Microsoft YaHei UI"/>
              <a:cs typeface="Microsoft YaHei U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4715" y="2473451"/>
            <a:ext cx="438912" cy="50444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3015" y="2481072"/>
            <a:ext cx="438912" cy="50444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362446" y="2438400"/>
            <a:ext cx="2248154" cy="455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รายงานแบบฟอร์ม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การป้อนข้อมูล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83718" y="3182366"/>
            <a:ext cx="8532495" cy="1833245"/>
            <a:chOff x="283718" y="3182366"/>
            <a:chExt cx="8532495" cy="1833245"/>
          </a:xfrm>
        </p:grpSpPr>
        <p:sp>
          <p:nvSpPr>
            <p:cNvPr id="8" name="object 8"/>
            <p:cNvSpPr/>
            <p:nvPr/>
          </p:nvSpPr>
          <p:spPr>
            <a:xfrm>
              <a:off x="296418" y="3195066"/>
              <a:ext cx="3096895" cy="1807845"/>
            </a:xfrm>
            <a:custGeom>
              <a:avLst/>
              <a:gdLst/>
              <a:ahLst/>
              <a:cxnLst/>
              <a:rect l="l" t="t" r="r" b="b"/>
              <a:pathLst>
                <a:path w="3096895" h="1807845">
                  <a:moveTo>
                    <a:pt x="0" y="1807463"/>
                  </a:moveTo>
                  <a:lnTo>
                    <a:pt x="3096768" y="1807463"/>
                  </a:lnTo>
                  <a:lnTo>
                    <a:pt x="3096768" y="0"/>
                  </a:lnTo>
                  <a:lnTo>
                    <a:pt x="0" y="0"/>
                  </a:lnTo>
                  <a:lnTo>
                    <a:pt x="0" y="1807463"/>
                  </a:lnTo>
                  <a:close/>
                </a:path>
              </a:pathLst>
            </a:custGeom>
            <a:ln w="25400">
              <a:solidFill>
                <a:srgbClr val="5C9B1D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92074" y="3633978"/>
              <a:ext cx="2087880" cy="360045"/>
            </a:xfrm>
            <a:custGeom>
              <a:avLst/>
              <a:gdLst/>
              <a:ahLst/>
              <a:cxnLst/>
              <a:rect l="l" t="t" r="r" b="b"/>
              <a:pathLst>
                <a:path w="2087880" h="360045">
                  <a:moveTo>
                    <a:pt x="0" y="359664"/>
                  </a:moveTo>
                  <a:lnTo>
                    <a:pt x="2087880" y="359664"/>
                  </a:lnTo>
                  <a:lnTo>
                    <a:pt x="2087880" y="0"/>
                  </a:lnTo>
                  <a:lnTo>
                    <a:pt x="0" y="0"/>
                  </a:lnTo>
                  <a:lnTo>
                    <a:pt x="0" y="359664"/>
                  </a:lnTo>
                  <a:close/>
                </a:path>
              </a:pathLst>
            </a:custGeom>
            <a:ln w="25400">
              <a:solidFill>
                <a:srgbClr val="0084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06618" y="3195066"/>
              <a:ext cx="3096895" cy="1807845"/>
            </a:xfrm>
            <a:custGeom>
              <a:avLst/>
              <a:gdLst/>
              <a:ahLst/>
              <a:cxnLst/>
              <a:rect l="l" t="t" r="r" b="b"/>
              <a:pathLst>
                <a:path w="3096895" h="1807845">
                  <a:moveTo>
                    <a:pt x="0" y="1807463"/>
                  </a:moveTo>
                  <a:lnTo>
                    <a:pt x="3096767" y="1807463"/>
                  </a:lnTo>
                  <a:lnTo>
                    <a:pt x="3096767" y="0"/>
                  </a:lnTo>
                  <a:lnTo>
                    <a:pt x="0" y="0"/>
                  </a:lnTo>
                  <a:lnTo>
                    <a:pt x="0" y="1807463"/>
                  </a:lnTo>
                  <a:close/>
                </a:path>
              </a:pathLst>
            </a:custGeom>
            <a:ln w="25400">
              <a:solidFill>
                <a:srgbClr val="5C9B1D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70051" y="3664077"/>
            <a:ext cx="1159510" cy="4001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dirty="0">
                <a:latin typeface="SimSun"/>
                <a:cs typeface="SimSun"/>
              </a:rPr>
              <a:t>ทอม</a:t>
            </a:r>
            <a:endParaRPr sz="1800" dirty="0">
              <a:latin typeface="SimSun"/>
              <a:cs typeface="SimSu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983985" y="3633978"/>
            <a:ext cx="2089785" cy="360045"/>
          </a:xfrm>
          <a:custGeom>
            <a:avLst/>
            <a:gdLst/>
            <a:ahLst/>
            <a:cxnLst/>
            <a:rect l="l" t="t" r="r" b="b"/>
            <a:pathLst>
              <a:path w="2089784" h="360045">
                <a:moveTo>
                  <a:pt x="0" y="359664"/>
                </a:moveTo>
                <a:lnTo>
                  <a:pt x="2089404" y="359664"/>
                </a:lnTo>
                <a:lnTo>
                  <a:pt x="2089404" y="0"/>
                </a:lnTo>
                <a:lnTo>
                  <a:pt x="0" y="0"/>
                </a:lnTo>
                <a:lnTo>
                  <a:pt x="0" y="359664"/>
                </a:lnTo>
                <a:close/>
              </a:path>
            </a:pathLst>
          </a:custGeom>
          <a:ln w="25400">
            <a:solidFill>
              <a:srgbClr val="0084B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063488" y="3664077"/>
            <a:ext cx="1159510" cy="4001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dirty="0">
                <a:latin typeface="SimSun"/>
                <a:cs typeface="SimSun"/>
              </a:rPr>
              <a:t>ทอม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58494" y="3328542"/>
            <a:ext cx="2162607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ชื่อคลัสเตอร์: </a:t>
            </a:r>
            <a:r>
              <a:rPr lang="th-TH" sz="1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ผู้ตรวจสอบ</a:t>
            </a:r>
            <a:endParaRPr sz="1400" dirty="0">
              <a:solidFill>
                <a:srgbClr val="FF0000"/>
              </a:solidFill>
              <a:latin typeface="Microsoft YaHei UI"/>
              <a:cs typeface="Microsoft YaHei U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532888" y="3573767"/>
            <a:ext cx="3706495" cy="515620"/>
            <a:chOff x="2532888" y="3573767"/>
            <a:chExt cx="3706495" cy="51562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32888" y="3573767"/>
              <a:ext cx="3706367" cy="5151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74036" y="3595103"/>
              <a:ext cx="3624072" cy="43282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679954" y="3754881"/>
              <a:ext cx="3304540" cy="118110"/>
            </a:xfrm>
            <a:custGeom>
              <a:avLst/>
              <a:gdLst/>
              <a:ahLst/>
              <a:cxnLst/>
              <a:rect l="l" t="t" r="r" b="b"/>
              <a:pathLst>
                <a:path w="3304540" h="118110">
                  <a:moveTo>
                    <a:pt x="3254193" y="58928"/>
                  </a:moveTo>
                  <a:lnTo>
                    <a:pt x="3196717" y="92456"/>
                  </a:lnTo>
                  <a:lnTo>
                    <a:pt x="3190621" y="95885"/>
                  </a:lnTo>
                  <a:lnTo>
                    <a:pt x="3188588" y="103759"/>
                  </a:lnTo>
                  <a:lnTo>
                    <a:pt x="3192145" y="109728"/>
                  </a:lnTo>
                  <a:lnTo>
                    <a:pt x="3195700" y="115824"/>
                  </a:lnTo>
                  <a:lnTo>
                    <a:pt x="3203447" y="117856"/>
                  </a:lnTo>
                  <a:lnTo>
                    <a:pt x="3282752" y="71628"/>
                  </a:lnTo>
                  <a:lnTo>
                    <a:pt x="3279267" y="71628"/>
                  </a:lnTo>
                  <a:lnTo>
                    <a:pt x="3279267" y="69850"/>
                  </a:lnTo>
                  <a:lnTo>
                    <a:pt x="3272917" y="69850"/>
                  </a:lnTo>
                  <a:lnTo>
                    <a:pt x="3254193" y="58928"/>
                  </a:lnTo>
                  <a:close/>
                </a:path>
                <a:path w="3304540" h="118110">
                  <a:moveTo>
                    <a:pt x="3232422" y="46228"/>
                  </a:moveTo>
                  <a:lnTo>
                    <a:pt x="0" y="46228"/>
                  </a:lnTo>
                  <a:lnTo>
                    <a:pt x="0" y="71628"/>
                  </a:lnTo>
                  <a:lnTo>
                    <a:pt x="3232422" y="71628"/>
                  </a:lnTo>
                  <a:lnTo>
                    <a:pt x="3254193" y="58928"/>
                  </a:lnTo>
                  <a:lnTo>
                    <a:pt x="3232422" y="46228"/>
                  </a:lnTo>
                  <a:close/>
                </a:path>
                <a:path w="3304540" h="118110">
                  <a:moveTo>
                    <a:pt x="3282751" y="46228"/>
                  </a:moveTo>
                  <a:lnTo>
                    <a:pt x="3279267" y="46228"/>
                  </a:lnTo>
                  <a:lnTo>
                    <a:pt x="3279267" y="71628"/>
                  </a:lnTo>
                  <a:lnTo>
                    <a:pt x="3282752" y="71628"/>
                  </a:lnTo>
                  <a:lnTo>
                    <a:pt x="3304540" y="58928"/>
                  </a:lnTo>
                  <a:lnTo>
                    <a:pt x="3282751" y="46228"/>
                  </a:lnTo>
                  <a:close/>
                </a:path>
                <a:path w="3304540" h="118110">
                  <a:moveTo>
                    <a:pt x="3272917" y="48006"/>
                  </a:moveTo>
                  <a:lnTo>
                    <a:pt x="3254193" y="58928"/>
                  </a:lnTo>
                  <a:lnTo>
                    <a:pt x="3272917" y="69850"/>
                  </a:lnTo>
                  <a:lnTo>
                    <a:pt x="3272917" y="48006"/>
                  </a:lnTo>
                  <a:close/>
                </a:path>
                <a:path w="3304540" h="118110">
                  <a:moveTo>
                    <a:pt x="3279267" y="48006"/>
                  </a:moveTo>
                  <a:lnTo>
                    <a:pt x="3272917" y="48006"/>
                  </a:lnTo>
                  <a:lnTo>
                    <a:pt x="3272917" y="69850"/>
                  </a:lnTo>
                  <a:lnTo>
                    <a:pt x="3279267" y="69850"/>
                  </a:lnTo>
                  <a:lnTo>
                    <a:pt x="3279267" y="48006"/>
                  </a:lnTo>
                  <a:close/>
                </a:path>
                <a:path w="3304540" h="118110">
                  <a:moveTo>
                    <a:pt x="3203447" y="0"/>
                  </a:moveTo>
                  <a:lnTo>
                    <a:pt x="3195700" y="2032"/>
                  </a:lnTo>
                  <a:lnTo>
                    <a:pt x="3192145" y="8128"/>
                  </a:lnTo>
                  <a:lnTo>
                    <a:pt x="3188588" y="14097"/>
                  </a:lnTo>
                  <a:lnTo>
                    <a:pt x="3190621" y="21971"/>
                  </a:lnTo>
                  <a:lnTo>
                    <a:pt x="3196717" y="25400"/>
                  </a:lnTo>
                  <a:lnTo>
                    <a:pt x="3254193" y="58928"/>
                  </a:lnTo>
                  <a:lnTo>
                    <a:pt x="3272917" y="48006"/>
                  </a:lnTo>
                  <a:lnTo>
                    <a:pt x="3279267" y="48006"/>
                  </a:lnTo>
                  <a:lnTo>
                    <a:pt x="3279267" y="46228"/>
                  </a:lnTo>
                  <a:lnTo>
                    <a:pt x="3282751" y="46228"/>
                  </a:lnTo>
                  <a:lnTo>
                    <a:pt x="320344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3462337" y="2388095"/>
            <a:ext cx="2175510" cy="683260"/>
            <a:chOff x="3462337" y="2388095"/>
            <a:chExt cx="2175510" cy="683260"/>
          </a:xfrm>
        </p:grpSpPr>
        <p:sp>
          <p:nvSpPr>
            <p:cNvPr id="20" name="object 20"/>
            <p:cNvSpPr/>
            <p:nvPr/>
          </p:nvSpPr>
          <p:spPr>
            <a:xfrm>
              <a:off x="3467100" y="2772156"/>
              <a:ext cx="2165985" cy="294640"/>
            </a:xfrm>
            <a:custGeom>
              <a:avLst/>
              <a:gdLst/>
              <a:ahLst/>
              <a:cxnLst/>
              <a:rect l="l" t="t" r="r" b="b"/>
              <a:pathLst>
                <a:path w="2165985" h="294639">
                  <a:moveTo>
                    <a:pt x="2018538" y="0"/>
                  </a:moveTo>
                  <a:lnTo>
                    <a:pt x="2018538" y="73533"/>
                  </a:lnTo>
                  <a:lnTo>
                    <a:pt x="0" y="73533"/>
                  </a:lnTo>
                  <a:lnTo>
                    <a:pt x="0" y="220599"/>
                  </a:lnTo>
                  <a:lnTo>
                    <a:pt x="2018538" y="220599"/>
                  </a:lnTo>
                  <a:lnTo>
                    <a:pt x="2018538" y="294132"/>
                  </a:lnTo>
                  <a:lnTo>
                    <a:pt x="2165604" y="147066"/>
                  </a:lnTo>
                  <a:lnTo>
                    <a:pt x="2018538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67100" y="2772156"/>
              <a:ext cx="2165985" cy="294640"/>
            </a:xfrm>
            <a:custGeom>
              <a:avLst/>
              <a:gdLst/>
              <a:ahLst/>
              <a:cxnLst/>
              <a:rect l="l" t="t" r="r" b="b"/>
              <a:pathLst>
                <a:path w="2165985" h="294639">
                  <a:moveTo>
                    <a:pt x="2018538" y="294132"/>
                  </a:moveTo>
                  <a:lnTo>
                    <a:pt x="2018538" y="220599"/>
                  </a:lnTo>
                  <a:lnTo>
                    <a:pt x="0" y="220599"/>
                  </a:lnTo>
                  <a:lnTo>
                    <a:pt x="0" y="73533"/>
                  </a:lnTo>
                  <a:lnTo>
                    <a:pt x="2018538" y="73533"/>
                  </a:lnTo>
                  <a:lnTo>
                    <a:pt x="2018538" y="0"/>
                  </a:lnTo>
                  <a:lnTo>
                    <a:pt x="2165604" y="147066"/>
                  </a:lnTo>
                  <a:lnTo>
                    <a:pt x="2018538" y="294132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43884" y="2388095"/>
              <a:ext cx="1789176" cy="42368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02608" y="2423198"/>
              <a:ext cx="873251" cy="40077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691127" y="2412492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1643634" y="0"/>
                  </a:moveTo>
                  <a:lnTo>
                    <a:pt x="55625" y="0"/>
                  </a:lnTo>
                  <a:lnTo>
                    <a:pt x="33968" y="4369"/>
                  </a:lnTo>
                  <a:lnTo>
                    <a:pt x="16287" y="16287"/>
                  </a:lnTo>
                  <a:lnTo>
                    <a:pt x="4369" y="33968"/>
                  </a:lnTo>
                  <a:lnTo>
                    <a:pt x="0" y="55625"/>
                  </a:lnTo>
                  <a:lnTo>
                    <a:pt x="0" y="278130"/>
                  </a:lnTo>
                  <a:lnTo>
                    <a:pt x="4369" y="299787"/>
                  </a:lnTo>
                  <a:lnTo>
                    <a:pt x="16287" y="317468"/>
                  </a:lnTo>
                  <a:lnTo>
                    <a:pt x="33968" y="329386"/>
                  </a:lnTo>
                  <a:lnTo>
                    <a:pt x="55625" y="333756"/>
                  </a:lnTo>
                  <a:lnTo>
                    <a:pt x="1643634" y="333756"/>
                  </a:lnTo>
                  <a:lnTo>
                    <a:pt x="1665291" y="329386"/>
                  </a:lnTo>
                  <a:lnTo>
                    <a:pt x="1682972" y="317468"/>
                  </a:lnTo>
                  <a:lnTo>
                    <a:pt x="1694890" y="299787"/>
                  </a:lnTo>
                  <a:lnTo>
                    <a:pt x="1699260" y="278130"/>
                  </a:lnTo>
                  <a:lnTo>
                    <a:pt x="1699260" y="55625"/>
                  </a:lnTo>
                  <a:lnTo>
                    <a:pt x="1694890" y="33968"/>
                  </a:lnTo>
                  <a:lnTo>
                    <a:pt x="1682972" y="16287"/>
                  </a:lnTo>
                  <a:lnTo>
                    <a:pt x="1665291" y="4369"/>
                  </a:lnTo>
                  <a:lnTo>
                    <a:pt x="1643634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91127" y="2412492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0" y="55625"/>
                  </a:moveTo>
                  <a:lnTo>
                    <a:pt x="4369" y="33968"/>
                  </a:lnTo>
                  <a:lnTo>
                    <a:pt x="16287" y="16287"/>
                  </a:lnTo>
                  <a:lnTo>
                    <a:pt x="33968" y="4369"/>
                  </a:lnTo>
                  <a:lnTo>
                    <a:pt x="55625" y="0"/>
                  </a:lnTo>
                  <a:lnTo>
                    <a:pt x="1643634" y="0"/>
                  </a:lnTo>
                  <a:lnTo>
                    <a:pt x="1665291" y="4369"/>
                  </a:lnTo>
                  <a:lnTo>
                    <a:pt x="1682972" y="16287"/>
                  </a:lnTo>
                  <a:lnTo>
                    <a:pt x="1694890" y="33968"/>
                  </a:lnTo>
                  <a:lnTo>
                    <a:pt x="1699260" y="55625"/>
                  </a:lnTo>
                  <a:lnTo>
                    <a:pt x="1699260" y="278130"/>
                  </a:lnTo>
                  <a:lnTo>
                    <a:pt x="1694890" y="299787"/>
                  </a:lnTo>
                  <a:lnTo>
                    <a:pt x="1682972" y="317468"/>
                  </a:lnTo>
                  <a:lnTo>
                    <a:pt x="1665291" y="329386"/>
                  </a:lnTo>
                  <a:lnTo>
                    <a:pt x="1643634" y="333756"/>
                  </a:lnTo>
                  <a:lnTo>
                    <a:pt x="55625" y="333756"/>
                  </a:lnTo>
                  <a:lnTo>
                    <a:pt x="33968" y="329386"/>
                  </a:lnTo>
                  <a:lnTo>
                    <a:pt x="16287" y="317468"/>
                  </a:lnTo>
                  <a:lnTo>
                    <a:pt x="4369" y="299787"/>
                  </a:lnTo>
                  <a:lnTo>
                    <a:pt x="0" y="278130"/>
                  </a:lnTo>
                  <a:lnTo>
                    <a:pt x="0" y="5562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780661" y="2475738"/>
            <a:ext cx="15533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การประมวลผลรายการ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4894" y="753872"/>
            <a:ext cx="8940800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่าการป้อนข้อมูลของคลัสเตอร์ของรายงานการป้อนข้อมูลป้ายกำกับแหล่งที่มาของรายการถูกตั้งค่าเป็นคลัสเตอร์ของ</a:t>
            </a:r>
            <a:r>
              <a:rPr lang="th-TH" sz="2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ชื่อคลัสเตอร์เดียวกัน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ของตารางรายการ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968110" y="3328542"/>
            <a:ext cx="165036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70" dirty="0">
                <a:solidFill>
                  <a:srgbClr val="252525"/>
                </a:solidFill>
                <a:latin typeface="Microsoft YaHei UI"/>
                <a:cs typeface="Microsoft YaHei UI"/>
              </a:rPr>
              <a:t>ク</a:t>
            </a:r>
            <a:r>
              <a:rPr sz="1400" b="1" spc="-290" dirty="0">
                <a:solidFill>
                  <a:srgbClr val="252525"/>
                </a:solidFill>
                <a:latin typeface="Microsoft YaHei UI"/>
                <a:cs typeface="Microsoft YaHei UI"/>
              </a:rPr>
              <a:t>ラ</a:t>
            </a:r>
            <a:r>
              <a:rPr sz="1400" b="1" spc="-250" dirty="0">
                <a:solidFill>
                  <a:srgbClr val="252525"/>
                </a:solidFill>
                <a:latin typeface="Microsoft YaHei UI"/>
                <a:cs typeface="Microsoft YaHei UI"/>
              </a:rPr>
              <a:t>ス</a:t>
            </a:r>
            <a:r>
              <a:rPr sz="14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ター名</a:t>
            </a:r>
            <a:r>
              <a:rPr sz="14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検査者</a:t>
            </a:r>
            <a:endParaRPr sz="1400">
              <a:latin typeface="Microsoft YaHei UI"/>
              <a:cs typeface="Microsoft YaHei U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92073" y="4432553"/>
            <a:ext cx="2087880" cy="361315"/>
          </a:xfrm>
          <a:custGeom>
            <a:avLst/>
            <a:gdLst/>
            <a:ahLst/>
            <a:cxnLst/>
            <a:rect l="l" t="t" r="r" b="b"/>
            <a:pathLst>
              <a:path w="2087880" h="361314">
                <a:moveTo>
                  <a:pt x="0" y="361188"/>
                </a:moveTo>
                <a:lnTo>
                  <a:pt x="2087880" y="361188"/>
                </a:lnTo>
                <a:lnTo>
                  <a:pt x="2087880" y="0"/>
                </a:lnTo>
                <a:lnTo>
                  <a:pt x="0" y="0"/>
                </a:lnTo>
                <a:lnTo>
                  <a:pt x="0" y="361188"/>
                </a:lnTo>
                <a:close/>
              </a:path>
            </a:pathLst>
          </a:custGeom>
          <a:ln w="25400">
            <a:solidFill>
              <a:srgbClr val="0084B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70051" y="4463542"/>
            <a:ext cx="13608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45" dirty="0">
                <a:solidFill>
                  <a:srgbClr val="252525"/>
                </a:solidFill>
                <a:latin typeface="SimSun"/>
                <a:cs typeface="SimSun"/>
              </a:rPr>
              <a:t>2017/12/31</a:t>
            </a:r>
            <a:endParaRPr sz="1800" dirty="0">
              <a:latin typeface="SimSun"/>
              <a:cs typeface="SimSu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983985" y="4432553"/>
            <a:ext cx="2089785" cy="361315"/>
          </a:xfrm>
          <a:custGeom>
            <a:avLst/>
            <a:gdLst/>
            <a:ahLst/>
            <a:cxnLst/>
            <a:rect l="l" t="t" r="r" b="b"/>
            <a:pathLst>
              <a:path w="2089784" h="361314">
                <a:moveTo>
                  <a:pt x="0" y="361188"/>
                </a:moveTo>
                <a:lnTo>
                  <a:pt x="2089404" y="361188"/>
                </a:lnTo>
                <a:lnTo>
                  <a:pt x="2089404" y="0"/>
                </a:lnTo>
                <a:lnTo>
                  <a:pt x="0" y="0"/>
                </a:lnTo>
                <a:lnTo>
                  <a:pt x="0" y="361188"/>
                </a:lnTo>
                <a:close/>
              </a:path>
            </a:pathLst>
          </a:custGeom>
          <a:ln w="25400">
            <a:solidFill>
              <a:srgbClr val="0084B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063488" y="4463542"/>
            <a:ext cx="13608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45" dirty="0">
                <a:solidFill>
                  <a:srgbClr val="252525"/>
                </a:solidFill>
                <a:latin typeface="SimSun"/>
                <a:cs typeface="SimSun"/>
              </a:rPr>
              <a:t>2017/12/31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58495" y="4127753"/>
            <a:ext cx="1650364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70" dirty="0">
                <a:solidFill>
                  <a:srgbClr val="252525"/>
                </a:solidFill>
                <a:latin typeface="Microsoft YaHei UI"/>
                <a:cs typeface="Microsoft YaHei UI"/>
              </a:rPr>
              <a:t>ク</a:t>
            </a:r>
            <a:r>
              <a:rPr sz="1400" b="1" spc="-290" dirty="0">
                <a:solidFill>
                  <a:srgbClr val="252525"/>
                </a:solidFill>
                <a:latin typeface="Microsoft YaHei UI"/>
                <a:cs typeface="Microsoft YaHei UI"/>
              </a:rPr>
              <a:t>ラ</a:t>
            </a:r>
            <a:r>
              <a:rPr sz="1400" b="1" spc="-250" dirty="0">
                <a:solidFill>
                  <a:srgbClr val="252525"/>
                </a:solidFill>
                <a:latin typeface="Microsoft YaHei UI"/>
                <a:cs typeface="Microsoft YaHei UI"/>
              </a:rPr>
              <a:t>ス</a:t>
            </a:r>
            <a:r>
              <a:rPr sz="14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ター名</a:t>
            </a:r>
            <a:r>
              <a:rPr sz="14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400" b="1" dirty="0">
                <a:solidFill>
                  <a:srgbClr val="006FC0"/>
                </a:solidFill>
                <a:latin typeface="Microsoft YaHei UI"/>
                <a:cs typeface="Microsoft YaHei UI"/>
              </a:rPr>
              <a:t>検査日</a:t>
            </a:r>
            <a:endParaRPr sz="1400">
              <a:latin typeface="Microsoft YaHei UI"/>
              <a:cs typeface="Microsoft YaHei U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532888" y="4372343"/>
            <a:ext cx="3706495" cy="515620"/>
            <a:chOff x="2532888" y="4372343"/>
            <a:chExt cx="3706495" cy="515620"/>
          </a:xfrm>
        </p:grpSpPr>
        <p:pic>
          <p:nvPicPr>
            <p:cNvPr id="35" name="object 3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32888" y="4372343"/>
              <a:ext cx="3706367" cy="51512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74036" y="4393679"/>
              <a:ext cx="3624072" cy="43282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679954" y="4553457"/>
              <a:ext cx="3304540" cy="118110"/>
            </a:xfrm>
            <a:custGeom>
              <a:avLst/>
              <a:gdLst/>
              <a:ahLst/>
              <a:cxnLst/>
              <a:rect l="l" t="t" r="r" b="b"/>
              <a:pathLst>
                <a:path w="3304540" h="118110">
                  <a:moveTo>
                    <a:pt x="3254193" y="58928"/>
                  </a:moveTo>
                  <a:lnTo>
                    <a:pt x="3196717" y="92456"/>
                  </a:lnTo>
                  <a:lnTo>
                    <a:pt x="3190621" y="95885"/>
                  </a:lnTo>
                  <a:lnTo>
                    <a:pt x="3188588" y="103759"/>
                  </a:lnTo>
                  <a:lnTo>
                    <a:pt x="3192145" y="109728"/>
                  </a:lnTo>
                  <a:lnTo>
                    <a:pt x="3195700" y="115824"/>
                  </a:lnTo>
                  <a:lnTo>
                    <a:pt x="3203447" y="117856"/>
                  </a:lnTo>
                  <a:lnTo>
                    <a:pt x="3282752" y="71628"/>
                  </a:lnTo>
                  <a:lnTo>
                    <a:pt x="3279267" y="71628"/>
                  </a:lnTo>
                  <a:lnTo>
                    <a:pt x="3279267" y="69850"/>
                  </a:lnTo>
                  <a:lnTo>
                    <a:pt x="3272917" y="69850"/>
                  </a:lnTo>
                  <a:lnTo>
                    <a:pt x="3254193" y="58928"/>
                  </a:lnTo>
                  <a:close/>
                </a:path>
                <a:path w="3304540" h="118110">
                  <a:moveTo>
                    <a:pt x="3232422" y="46228"/>
                  </a:moveTo>
                  <a:lnTo>
                    <a:pt x="0" y="46228"/>
                  </a:lnTo>
                  <a:lnTo>
                    <a:pt x="0" y="71628"/>
                  </a:lnTo>
                  <a:lnTo>
                    <a:pt x="3232422" y="71628"/>
                  </a:lnTo>
                  <a:lnTo>
                    <a:pt x="3254193" y="58928"/>
                  </a:lnTo>
                  <a:lnTo>
                    <a:pt x="3232422" y="46228"/>
                  </a:lnTo>
                  <a:close/>
                </a:path>
                <a:path w="3304540" h="118110">
                  <a:moveTo>
                    <a:pt x="3282751" y="46228"/>
                  </a:moveTo>
                  <a:lnTo>
                    <a:pt x="3279267" y="46228"/>
                  </a:lnTo>
                  <a:lnTo>
                    <a:pt x="3279267" y="71628"/>
                  </a:lnTo>
                  <a:lnTo>
                    <a:pt x="3282752" y="71628"/>
                  </a:lnTo>
                  <a:lnTo>
                    <a:pt x="3304540" y="58928"/>
                  </a:lnTo>
                  <a:lnTo>
                    <a:pt x="3282751" y="46228"/>
                  </a:lnTo>
                  <a:close/>
                </a:path>
                <a:path w="3304540" h="118110">
                  <a:moveTo>
                    <a:pt x="3272917" y="48006"/>
                  </a:moveTo>
                  <a:lnTo>
                    <a:pt x="3254193" y="58928"/>
                  </a:lnTo>
                  <a:lnTo>
                    <a:pt x="3272917" y="69850"/>
                  </a:lnTo>
                  <a:lnTo>
                    <a:pt x="3272917" y="48006"/>
                  </a:lnTo>
                  <a:close/>
                </a:path>
                <a:path w="3304540" h="118110">
                  <a:moveTo>
                    <a:pt x="3279267" y="48006"/>
                  </a:moveTo>
                  <a:lnTo>
                    <a:pt x="3272917" y="48006"/>
                  </a:lnTo>
                  <a:lnTo>
                    <a:pt x="3272917" y="69850"/>
                  </a:lnTo>
                  <a:lnTo>
                    <a:pt x="3279267" y="69850"/>
                  </a:lnTo>
                  <a:lnTo>
                    <a:pt x="3279267" y="48006"/>
                  </a:lnTo>
                  <a:close/>
                </a:path>
                <a:path w="3304540" h="118110">
                  <a:moveTo>
                    <a:pt x="3203447" y="0"/>
                  </a:moveTo>
                  <a:lnTo>
                    <a:pt x="3195700" y="2032"/>
                  </a:lnTo>
                  <a:lnTo>
                    <a:pt x="3192145" y="8128"/>
                  </a:lnTo>
                  <a:lnTo>
                    <a:pt x="3188588" y="14097"/>
                  </a:lnTo>
                  <a:lnTo>
                    <a:pt x="3190621" y="21971"/>
                  </a:lnTo>
                  <a:lnTo>
                    <a:pt x="3196717" y="25400"/>
                  </a:lnTo>
                  <a:lnTo>
                    <a:pt x="3254193" y="58928"/>
                  </a:lnTo>
                  <a:lnTo>
                    <a:pt x="3272917" y="48006"/>
                  </a:lnTo>
                  <a:lnTo>
                    <a:pt x="3279267" y="48006"/>
                  </a:lnTo>
                  <a:lnTo>
                    <a:pt x="3279267" y="46228"/>
                  </a:lnTo>
                  <a:lnTo>
                    <a:pt x="3282751" y="46228"/>
                  </a:lnTo>
                  <a:lnTo>
                    <a:pt x="320344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5968110" y="4127753"/>
            <a:ext cx="1650364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70" dirty="0">
                <a:solidFill>
                  <a:srgbClr val="252525"/>
                </a:solidFill>
                <a:latin typeface="Microsoft YaHei UI"/>
                <a:cs typeface="Microsoft YaHei UI"/>
              </a:rPr>
              <a:t>ク</a:t>
            </a:r>
            <a:r>
              <a:rPr sz="1400" b="1" spc="-290" dirty="0">
                <a:solidFill>
                  <a:srgbClr val="252525"/>
                </a:solidFill>
                <a:latin typeface="Microsoft YaHei UI"/>
                <a:cs typeface="Microsoft YaHei UI"/>
              </a:rPr>
              <a:t>ラ</a:t>
            </a:r>
            <a:r>
              <a:rPr sz="1400" b="1" spc="-250" dirty="0">
                <a:solidFill>
                  <a:srgbClr val="252525"/>
                </a:solidFill>
                <a:latin typeface="Microsoft YaHei UI"/>
                <a:cs typeface="Microsoft YaHei UI"/>
              </a:rPr>
              <a:t>ス</a:t>
            </a:r>
            <a:r>
              <a:rPr sz="14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ター名</a:t>
            </a:r>
            <a:r>
              <a:rPr sz="14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400" b="1" dirty="0">
                <a:solidFill>
                  <a:srgbClr val="006FC0"/>
                </a:solidFill>
                <a:latin typeface="Microsoft YaHei UI"/>
                <a:cs typeface="Microsoft YaHei UI"/>
              </a:rPr>
              <a:t>検査日</a:t>
            </a:r>
            <a:endParaRPr sz="1400">
              <a:latin typeface="Microsoft YaHei UI"/>
              <a:cs typeface="Microsoft YaHei U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39" name="object 39"/>
          <p:cNvSpPr txBox="1"/>
          <p:nvPr/>
        </p:nvSpPr>
        <p:spPr>
          <a:xfrm>
            <a:off x="373786" y="2003551"/>
            <a:ext cx="559432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เมื่อติดป้ายกำกับคลัสเตอร์ที่</a:t>
            </a:r>
            <a:r>
              <a:rPr lang="th-TH" sz="1600" b="1" u="sng" dirty="0">
                <a:solidFill>
                  <a:srgbClr val="FF0000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ไม่ได้ตั้งค่า</a:t>
            </a:r>
            <a:r>
              <a:rPr lang="th-TH" sz="16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ไว้ในตารางการป้อนข้อมูล</a:t>
            </a:r>
            <a:endParaRPr sz="1600" dirty="0">
              <a:latin typeface="Microsoft YaHei UI"/>
              <a:cs typeface="Microsoft YaHei U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70738" y="5256402"/>
            <a:ext cx="5991708" cy="7136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SimSun"/>
                <a:cs typeface="SimSun"/>
              </a:rPr>
              <a:t>ตั้งค่าเป็นคลัสเตอร์ที่มีชื่อคลัสเตอร์เดียวกัน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SimSun"/>
                <a:cs typeface="SimSun"/>
              </a:rPr>
              <a:t>หากมีหลายคลัสเตอร์ที่มีชื่อเดียวกัน ระบบจะป้อนค่าอินพุตเดียวกัน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15F69118-1A85-9748-37D7-7097A2A4CF68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07770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กฎการย้ายสำหรับค่าคลัสเตอร์ในการเรียงลำดับ</a:t>
            </a:r>
            <a:r>
              <a:rPr b="1" spc="-5" dirty="0">
                <a:solidFill>
                  <a:srgbClr val="FFFFFF"/>
                </a:solidFill>
                <a:latin typeface="Microsoft YaHei"/>
                <a:cs typeface="Microsoft YaHei"/>
              </a:rPr>
              <a:t>２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66012" y="2620772"/>
            <a:ext cx="154858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รายงานแหล่งที่มาของรายการ</a:t>
            </a:r>
            <a:endParaRPr sz="1600" dirty="0">
              <a:latin typeface="Microsoft YaHei UI"/>
              <a:cs typeface="Microsoft YaHei U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1583" y="2502407"/>
            <a:ext cx="438912" cy="50444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29884" y="2510027"/>
            <a:ext cx="440436" cy="50444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449314" y="2620772"/>
            <a:ext cx="1399286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รายงานรายการ</a:t>
            </a:r>
            <a:endParaRPr sz="1600" dirty="0">
              <a:latin typeface="Microsoft YaHei UI"/>
              <a:cs typeface="Microsoft YaHei U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549205" y="2417051"/>
            <a:ext cx="2175510" cy="683260"/>
            <a:chOff x="3549205" y="2417051"/>
            <a:chExt cx="2175510" cy="683260"/>
          </a:xfrm>
        </p:grpSpPr>
        <p:sp>
          <p:nvSpPr>
            <p:cNvPr id="8" name="object 8"/>
            <p:cNvSpPr/>
            <p:nvPr/>
          </p:nvSpPr>
          <p:spPr>
            <a:xfrm>
              <a:off x="3553967" y="2801111"/>
              <a:ext cx="2165985" cy="294640"/>
            </a:xfrm>
            <a:custGeom>
              <a:avLst/>
              <a:gdLst/>
              <a:ahLst/>
              <a:cxnLst/>
              <a:rect l="l" t="t" r="r" b="b"/>
              <a:pathLst>
                <a:path w="2165985" h="294639">
                  <a:moveTo>
                    <a:pt x="2018538" y="0"/>
                  </a:moveTo>
                  <a:lnTo>
                    <a:pt x="2018538" y="73533"/>
                  </a:lnTo>
                  <a:lnTo>
                    <a:pt x="0" y="73533"/>
                  </a:lnTo>
                  <a:lnTo>
                    <a:pt x="0" y="220599"/>
                  </a:lnTo>
                  <a:lnTo>
                    <a:pt x="2018538" y="220599"/>
                  </a:lnTo>
                  <a:lnTo>
                    <a:pt x="2018538" y="294132"/>
                  </a:lnTo>
                  <a:lnTo>
                    <a:pt x="2165604" y="147065"/>
                  </a:lnTo>
                  <a:lnTo>
                    <a:pt x="2018538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53967" y="2801111"/>
              <a:ext cx="2165985" cy="294640"/>
            </a:xfrm>
            <a:custGeom>
              <a:avLst/>
              <a:gdLst/>
              <a:ahLst/>
              <a:cxnLst/>
              <a:rect l="l" t="t" r="r" b="b"/>
              <a:pathLst>
                <a:path w="2165985" h="294639">
                  <a:moveTo>
                    <a:pt x="2018538" y="294132"/>
                  </a:moveTo>
                  <a:lnTo>
                    <a:pt x="2018538" y="220599"/>
                  </a:lnTo>
                  <a:lnTo>
                    <a:pt x="0" y="220599"/>
                  </a:lnTo>
                  <a:lnTo>
                    <a:pt x="0" y="73533"/>
                  </a:lnTo>
                  <a:lnTo>
                    <a:pt x="2018538" y="73533"/>
                  </a:lnTo>
                  <a:lnTo>
                    <a:pt x="2018538" y="0"/>
                  </a:lnTo>
                  <a:lnTo>
                    <a:pt x="2165604" y="147065"/>
                  </a:lnTo>
                  <a:lnTo>
                    <a:pt x="2018538" y="294132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30751" y="2417051"/>
              <a:ext cx="1789176" cy="4236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89475" y="2452154"/>
              <a:ext cx="873251" cy="40077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777995" y="2441448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1643633" y="0"/>
                  </a:moveTo>
                  <a:lnTo>
                    <a:pt x="55625" y="0"/>
                  </a:lnTo>
                  <a:lnTo>
                    <a:pt x="33968" y="4369"/>
                  </a:lnTo>
                  <a:lnTo>
                    <a:pt x="16287" y="16287"/>
                  </a:lnTo>
                  <a:lnTo>
                    <a:pt x="4369" y="33968"/>
                  </a:lnTo>
                  <a:lnTo>
                    <a:pt x="0" y="55625"/>
                  </a:lnTo>
                  <a:lnTo>
                    <a:pt x="0" y="278129"/>
                  </a:lnTo>
                  <a:lnTo>
                    <a:pt x="4369" y="299787"/>
                  </a:lnTo>
                  <a:lnTo>
                    <a:pt x="16287" y="317468"/>
                  </a:lnTo>
                  <a:lnTo>
                    <a:pt x="33968" y="329386"/>
                  </a:lnTo>
                  <a:lnTo>
                    <a:pt x="55625" y="333755"/>
                  </a:lnTo>
                  <a:lnTo>
                    <a:pt x="1643633" y="333755"/>
                  </a:lnTo>
                  <a:lnTo>
                    <a:pt x="1665291" y="329386"/>
                  </a:lnTo>
                  <a:lnTo>
                    <a:pt x="1682972" y="317468"/>
                  </a:lnTo>
                  <a:lnTo>
                    <a:pt x="1694890" y="299787"/>
                  </a:lnTo>
                  <a:lnTo>
                    <a:pt x="1699259" y="278129"/>
                  </a:lnTo>
                  <a:lnTo>
                    <a:pt x="1699259" y="55625"/>
                  </a:lnTo>
                  <a:lnTo>
                    <a:pt x="1694890" y="33968"/>
                  </a:lnTo>
                  <a:lnTo>
                    <a:pt x="1682972" y="16287"/>
                  </a:lnTo>
                  <a:lnTo>
                    <a:pt x="1665291" y="4369"/>
                  </a:lnTo>
                  <a:lnTo>
                    <a:pt x="1643633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77995" y="2441448"/>
              <a:ext cx="1699260" cy="334010"/>
            </a:xfrm>
            <a:custGeom>
              <a:avLst/>
              <a:gdLst/>
              <a:ahLst/>
              <a:cxnLst/>
              <a:rect l="l" t="t" r="r" b="b"/>
              <a:pathLst>
                <a:path w="1699260" h="334010">
                  <a:moveTo>
                    <a:pt x="0" y="55625"/>
                  </a:moveTo>
                  <a:lnTo>
                    <a:pt x="4369" y="33968"/>
                  </a:lnTo>
                  <a:lnTo>
                    <a:pt x="16287" y="16287"/>
                  </a:lnTo>
                  <a:lnTo>
                    <a:pt x="33968" y="4369"/>
                  </a:lnTo>
                  <a:lnTo>
                    <a:pt x="55625" y="0"/>
                  </a:lnTo>
                  <a:lnTo>
                    <a:pt x="1643633" y="0"/>
                  </a:lnTo>
                  <a:lnTo>
                    <a:pt x="1665291" y="4369"/>
                  </a:lnTo>
                  <a:lnTo>
                    <a:pt x="1682972" y="16287"/>
                  </a:lnTo>
                  <a:lnTo>
                    <a:pt x="1694890" y="33968"/>
                  </a:lnTo>
                  <a:lnTo>
                    <a:pt x="1699259" y="55625"/>
                  </a:lnTo>
                  <a:lnTo>
                    <a:pt x="1699259" y="278129"/>
                  </a:lnTo>
                  <a:lnTo>
                    <a:pt x="1694890" y="299787"/>
                  </a:lnTo>
                  <a:lnTo>
                    <a:pt x="1682972" y="317468"/>
                  </a:lnTo>
                  <a:lnTo>
                    <a:pt x="1665291" y="329386"/>
                  </a:lnTo>
                  <a:lnTo>
                    <a:pt x="1643633" y="333755"/>
                  </a:lnTo>
                  <a:lnTo>
                    <a:pt x="55625" y="333755"/>
                  </a:lnTo>
                  <a:lnTo>
                    <a:pt x="33968" y="329386"/>
                  </a:lnTo>
                  <a:lnTo>
                    <a:pt x="16287" y="317468"/>
                  </a:lnTo>
                  <a:lnTo>
                    <a:pt x="4369" y="299787"/>
                  </a:lnTo>
                  <a:lnTo>
                    <a:pt x="0" y="278129"/>
                  </a:lnTo>
                  <a:lnTo>
                    <a:pt x="0" y="55625"/>
                  </a:lnTo>
                  <a:close/>
                </a:path>
              </a:pathLst>
            </a:custGeom>
            <a:ln w="9524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886200" y="2502407"/>
            <a:ext cx="155143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การประมวลผลรายการ</a:t>
            </a:r>
            <a:endParaRPr lang="th-TH" sz="1200" dirty="0">
              <a:latin typeface="Microsoft YaHei UI"/>
              <a:cs typeface="Microsoft Ya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0743" y="2032761"/>
            <a:ext cx="5390147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   </a:t>
            </a:r>
            <a:r>
              <a:rPr lang="th-TH" sz="16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เมื่อติดป้ายกำกับคลัสเตอร์ที่</a:t>
            </a:r>
            <a:r>
              <a:rPr lang="th-TH" sz="1600" b="1" u="sng" dirty="0">
                <a:solidFill>
                  <a:srgbClr val="FF0000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ตั้งค่า</a:t>
            </a:r>
            <a:r>
              <a:rPr lang="th-TH" sz="16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ไว้ในตารางการป้อนข้อมูล</a:t>
            </a:r>
            <a:endParaRPr sz="1600" dirty="0">
              <a:latin typeface="Microsoft YaHei UI"/>
              <a:cs typeface="Microsoft YaHei U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4781" y="1976882"/>
            <a:ext cx="196088" cy="334771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443454" y="3291788"/>
            <a:ext cx="2798445" cy="1582420"/>
            <a:chOff x="443454" y="3291788"/>
            <a:chExt cx="2798445" cy="1582420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454" y="3291788"/>
              <a:ext cx="2798123" cy="158201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7012" y="3305556"/>
              <a:ext cx="2735580" cy="1519428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480059" y="3491484"/>
            <a:ext cx="8199120" cy="1062355"/>
            <a:chOff x="480059" y="3491484"/>
            <a:chExt cx="8199120" cy="1062355"/>
          </a:xfrm>
        </p:grpSpPr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98347" y="3491484"/>
              <a:ext cx="2590800" cy="51663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0059" y="4037076"/>
              <a:ext cx="2590800" cy="51663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20512" y="3512845"/>
              <a:ext cx="2714243" cy="46479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20512" y="3753637"/>
              <a:ext cx="2714243" cy="46479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957195" y="3930650"/>
              <a:ext cx="2781935" cy="380365"/>
            </a:xfrm>
            <a:custGeom>
              <a:avLst/>
              <a:gdLst/>
              <a:ahLst/>
              <a:cxnLst/>
              <a:rect l="l" t="t" r="r" b="b"/>
              <a:pathLst>
                <a:path w="2781935" h="380364">
                  <a:moveTo>
                    <a:pt x="1377950" y="214098"/>
                  </a:moveTo>
                  <a:lnTo>
                    <a:pt x="1338707" y="236727"/>
                  </a:lnTo>
                  <a:lnTo>
                    <a:pt x="1282572" y="253745"/>
                  </a:lnTo>
                  <a:lnTo>
                    <a:pt x="1239266" y="263779"/>
                  </a:lnTo>
                  <a:lnTo>
                    <a:pt x="1188846" y="273557"/>
                  </a:lnTo>
                  <a:lnTo>
                    <a:pt x="1132585" y="283082"/>
                  </a:lnTo>
                  <a:lnTo>
                    <a:pt x="1048512" y="295148"/>
                  </a:lnTo>
                  <a:lnTo>
                    <a:pt x="1003045" y="300736"/>
                  </a:lnTo>
                  <a:lnTo>
                    <a:pt x="905382" y="311657"/>
                  </a:lnTo>
                  <a:lnTo>
                    <a:pt x="744982" y="326136"/>
                  </a:lnTo>
                  <a:lnTo>
                    <a:pt x="570865" y="337947"/>
                  </a:lnTo>
                  <a:lnTo>
                    <a:pt x="448818" y="344297"/>
                  </a:lnTo>
                  <a:lnTo>
                    <a:pt x="259334" y="351155"/>
                  </a:lnTo>
                  <a:lnTo>
                    <a:pt x="130302" y="353694"/>
                  </a:lnTo>
                  <a:lnTo>
                    <a:pt x="0" y="354583"/>
                  </a:lnTo>
                  <a:lnTo>
                    <a:pt x="254" y="379983"/>
                  </a:lnTo>
                  <a:lnTo>
                    <a:pt x="130556" y="379094"/>
                  </a:lnTo>
                  <a:lnTo>
                    <a:pt x="323850" y="374523"/>
                  </a:lnTo>
                  <a:lnTo>
                    <a:pt x="511556" y="366649"/>
                  </a:lnTo>
                  <a:lnTo>
                    <a:pt x="631697" y="359663"/>
                  </a:lnTo>
                  <a:lnTo>
                    <a:pt x="746887" y="351408"/>
                  </a:lnTo>
                  <a:lnTo>
                    <a:pt x="855980" y="342011"/>
                  </a:lnTo>
                  <a:lnTo>
                    <a:pt x="957833" y="331597"/>
                  </a:lnTo>
                  <a:lnTo>
                    <a:pt x="1051687" y="320294"/>
                  </a:lnTo>
                  <a:lnTo>
                    <a:pt x="1095247" y="314325"/>
                  </a:lnTo>
                  <a:lnTo>
                    <a:pt x="1175004" y="301879"/>
                  </a:lnTo>
                  <a:lnTo>
                    <a:pt x="1244219" y="288670"/>
                  </a:lnTo>
                  <a:lnTo>
                    <a:pt x="1301877" y="274955"/>
                  </a:lnTo>
                  <a:lnTo>
                    <a:pt x="1347216" y="260731"/>
                  </a:lnTo>
                  <a:lnTo>
                    <a:pt x="1385951" y="241426"/>
                  </a:lnTo>
                  <a:lnTo>
                    <a:pt x="1401064" y="224662"/>
                  </a:lnTo>
                  <a:lnTo>
                    <a:pt x="1402460" y="221106"/>
                  </a:lnTo>
                  <a:lnTo>
                    <a:pt x="1402842" y="220218"/>
                  </a:lnTo>
                  <a:lnTo>
                    <a:pt x="1403095" y="219329"/>
                  </a:lnTo>
                  <a:lnTo>
                    <a:pt x="1403222" y="218439"/>
                  </a:lnTo>
                  <a:lnTo>
                    <a:pt x="1403748" y="215392"/>
                  </a:lnTo>
                  <a:lnTo>
                    <a:pt x="1377442" y="215392"/>
                  </a:lnTo>
                  <a:lnTo>
                    <a:pt x="1377950" y="214098"/>
                  </a:lnTo>
                  <a:close/>
                </a:path>
                <a:path w="2781935" h="380364">
                  <a:moveTo>
                    <a:pt x="1378218" y="213684"/>
                  </a:moveTo>
                  <a:lnTo>
                    <a:pt x="1377940" y="214122"/>
                  </a:lnTo>
                  <a:lnTo>
                    <a:pt x="1377442" y="215392"/>
                  </a:lnTo>
                  <a:lnTo>
                    <a:pt x="1378107" y="214122"/>
                  </a:lnTo>
                  <a:lnTo>
                    <a:pt x="1378218" y="213684"/>
                  </a:lnTo>
                  <a:close/>
                </a:path>
                <a:path w="2781935" h="380364">
                  <a:moveTo>
                    <a:pt x="1378160" y="214021"/>
                  </a:moveTo>
                  <a:lnTo>
                    <a:pt x="1377442" y="215392"/>
                  </a:lnTo>
                  <a:lnTo>
                    <a:pt x="1403748" y="215392"/>
                  </a:lnTo>
                  <a:lnTo>
                    <a:pt x="1403890" y="214502"/>
                  </a:lnTo>
                  <a:lnTo>
                    <a:pt x="1378077" y="214502"/>
                  </a:lnTo>
                  <a:lnTo>
                    <a:pt x="1378160" y="214021"/>
                  </a:lnTo>
                  <a:close/>
                </a:path>
                <a:path w="2781935" h="380364">
                  <a:moveTo>
                    <a:pt x="1378280" y="213791"/>
                  </a:moveTo>
                  <a:lnTo>
                    <a:pt x="1378160" y="214021"/>
                  </a:lnTo>
                  <a:lnTo>
                    <a:pt x="1378077" y="214502"/>
                  </a:lnTo>
                  <a:lnTo>
                    <a:pt x="1378280" y="213791"/>
                  </a:lnTo>
                  <a:close/>
                </a:path>
                <a:path w="2781935" h="380364">
                  <a:moveTo>
                    <a:pt x="1403853" y="212725"/>
                  </a:moveTo>
                  <a:lnTo>
                    <a:pt x="1378839" y="212725"/>
                  </a:lnTo>
                  <a:lnTo>
                    <a:pt x="1378280" y="213791"/>
                  </a:lnTo>
                  <a:lnTo>
                    <a:pt x="1378077" y="214502"/>
                  </a:lnTo>
                  <a:lnTo>
                    <a:pt x="1403890" y="214502"/>
                  </a:lnTo>
                  <a:lnTo>
                    <a:pt x="1403939" y="214122"/>
                  </a:lnTo>
                  <a:lnTo>
                    <a:pt x="1403477" y="214122"/>
                  </a:lnTo>
                  <a:lnTo>
                    <a:pt x="1403853" y="212725"/>
                  </a:lnTo>
                  <a:close/>
                </a:path>
                <a:path w="2781935" h="380364">
                  <a:moveTo>
                    <a:pt x="1404206" y="212059"/>
                  </a:moveTo>
                  <a:lnTo>
                    <a:pt x="1403926" y="212450"/>
                  </a:lnTo>
                  <a:lnTo>
                    <a:pt x="1403477" y="214122"/>
                  </a:lnTo>
                  <a:lnTo>
                    <a:pt x="1404075" y="212725"/>
                  </a:lnTo>
                  <a:lnTo>
                    <a:pt x="1404169" y="212342"/>
                  </a:lnTo>
                  <a:lnTo>
                    <a:pt x="1404206" y="212059"/>
                  </a:lnTo>
                  <a:close/>
                </a:path>
                <a:path w="2781935" h="380364">
                  <a:moveTo>
                    <a:pt x="1404139" y="212576"/>
                  </a:moveTo>
                  <a:lnTo>
                    <a:pt x="1403477" y="214122"/>
                  </a:lnTo>
                  <a:lnTo>
                    <a:pt x="1403939" y="214122"/>
                  </a:lnTo>
                  <a:lnTo>
                    <a:pt x="1404139" y="212576"/>
                  </a:lnTo>
                  <a:close/>
                </a:path>
                <a:path w="2781935" h="380364">
                  <a:moveTo>
                    <a:pt x="1378300" y="213206"/>
                  </a:moveTo>
                  <a:lnTo>
                    <a:pt x="1377950" y="214098"/>
                  </a:lnTo>
                  <a:lnTo>
                    <a:pt x="1378148" y="213791"/>
                  </a:lnTo>
                  <a:lnTo>
                    <a:pt x="1378262" y="213427"/>
                  </a:lnTo>
                  <a:lnTo>
                    <a:pt x="1378300" y="213206"/>
                  </a:lnTo>
                  <a:close/>
                </a:path>
                <a:path w="2781935" h="380364">
                  <a:moveTo>
                    <a:pt x="1378384" y="213427"/>
                  </a:moveTo>
                  <a:lnTo>
                    <a:pt x="1378218" y="213684"/>
                  </a:lnTo>
                  <a:lnTo>
                    <a:pt x="1378160" y="214021"/>
                  </a:lnTo>
                  <a:lnTo>
                    <a:pt x="1378280" y="213791"/>
                  </a:lnTo>
                  <a:lnTo>
                    <a:pt x="1378384" y="213427"/>
                  </a:lnTo>
                  <a:close/>
                </a:path>
                <a:path w="2781935" h="380364">
                  <a:moveTo>
                    <a:pt x="1378839" y="212725"/>
                  </a:moveTo>
                  <a:lnTo>
                    <a:pt x="1378384" y="213427"/>
                  </a:lnTo>
                  <a:lnTo>
                    <a:pt x="1378280" y="213791"/>
                  </a:lnTo>
                  <a:lnTo>
                    <a:pt x="1378839" y="212725"/>
                  </a:lnTo>
                  <a:close/>
                </a:path>
                <a:path w="2781935" h="380364">
                  <a:moveTo>
                    <a:pt x="1378839" y="211836"/>
                  </a:moveTo>
                  <a:lnTo>
                    <a:pt x="1378300" y="213206"/>
                  </a:lnTo>
                  <a:lnTo>
                    <a:pt x="1378218" y="213684"/>
                  </a:lnTo>
                  <a:lnTo>
                    <a:pt x="1378384" y="213427"/>
                  </a:lnTo>
                  <a:lnTo>
                    <a:pt x="1378839" y="211836"/>
                  </a:lnTo>
                  <a:close/>
                </a:path>
                <a:path w="2781935" h="380364">
                  <a:moveTo>
                    <a:pt x="1404092" y="211836"/>
                  </a:moveTo>
                  <a:lnTo>
                    <a:pt x="1378839" y="211836"/>
                  </a:lnTo>
                  <a:lnTo>
                    <a:pt x="1378384" y="213427"/>
                  </a:lnTo>
                  <a:lnTo>
                    <a:pt x="1378839" y="212725"/>
                  </a:lnTo>
                  <a:lnTo>
                    <a:pt x="1403731" y="212725"/>
                  </a:lnTo>
                  <a:lnTo>
                    <a:pt x="1403956" y="212342"/>
                  </a:lnTo>
                  <a:lnTo>
                    <a:pt x="1404092" y="211836"/>
                  </a:lnTo>
                  <a:close/>
                </a:path>
                <a:path w="2781935" h="380364">
                  <a:moveTo>
                    <a:pt x="2709704" y="46129"/>
                  </a:moveTo>
                  <a:lnTo>
                    <a:pt x="2651379" y="46481"/>
                  </a:lnTo>
                  <a:lnTo>
                    <a:pt x="2458212" y="50926"/>
                  </a:lnTo>
                  <a:lnTo>
                    <a:pt x="2332228" y="55880"/>
                  </a:lnTo>
                  <a:lnTo>
                    <a:pt x="2150491" y="65912"/>
                  </a:lnTo>
                  <a:lnTo>
                    <a:pt x="2092197" y="69976"/>
                  </a:lnTo>
                  <a:lnTo>
                    <a:pt x="1926335" y="83566"/>
                  </a:lnTo>
                  <a:lnTo>
                    <a:pt x="1874393" y="88773"/>
                  </a:lnTo>
                  <a:lnTo>
                    <a:pt x="1776476" y="99694"/>
                  </a:lnTo>
                  <a:lnTo>
                    <a:pt x="1708531" y="108331"/>
                  </a:lnTo>
                  <a:lnTo>
                    <a:pt x="1645920" y="117475"/>
                  </a:lnTo>
                  <a:lnTo>
                    <a:pt x="1607312" y="123825"/>
                  </a:lnTo>
                  <a:lnTo>
                    <a:pt x="1537970" y="137032"/>
                  </a:lnTo>
                  <a:lnTo>
                    <a:pt x="1480439" y="150749"/>
                  </a:lnTo>
                  <a:lnTo>
                    <a:pt x="1434845" y="165100"/>
                  </a:lnTo>
                  <a:lnTo>
                    <a:pt x="1395730" y="184912"/>
                  </a:lnTo>
                  <a:lnTo>
                    <a:pt x="1378717" y="210776"/>
                  </a:lnTo>
                  <a:lnTo>
                    <a:pt x="1378300" y="213206"/>
                  </a:lnTo>
                  <a:lnTo>
                    <a:pt x="1378839" y="211836"/>
                  </a:lnTo>
                  <a:lnTo>
                    <a:pt x="1404092" y="211836"/>
                  </a:lnTo>
                  <a:lnTo>
                    <a:pt x="1404366" y="210819"/>
                  </a:lnTo>
                  <a:lnTo>
                    <a:pt x="1404851" y="210819"/>
                  </a:lnTo>
                  <a:lnTo>
                    <a:pt x="1405001" y="210566"/>
                  </a:lnTo>
                  <a:lnTo>
                    <a:pt x="1406270" y="209169"/>
                  </a:lnTo>
                  <a:lnTo>
                    <a:pt x="1406466" y="209169"/>
                  </a:lnTo>
                  <a:lnTo>
                    <a:pt x="1408303" y="207263"/>
                  </a:lnTo>
                  <a:lnTo>
                    <a:pt x="1444244" y="188722"/>
                  </a:lnTo>
                  <a:lnTo>
                    <a:pt x="1500124" y="171831"/>
                  </a:lnTo>
                  <a:lnTo>
                    <a:pt x="1543558" y="161798"/>
                  </a:lnTo>
                  <a:lnTo>
                    <a:pt x="1593595" y="152019"/>
                  </a:lnTo>
                  <a:lnTo>
                    <a:pt x="1712087" y="133476"/>
                  </a:lnTo>
                  <a:lnTo>
                    <a:pt x="1756537" y="127635"/>
                  </a:lnTo>
                  <a:lnTo>
                    <a:pt x="1877187" y="114045"/>
                  </a:lnTo>
                  <a:lnTo>
                    <a:pt x="1928876" y="108838"/>
                  </a:lnTo>
                  <a:lnTo>
                    <a:pt x="2094103" y="95250"/>
                  </a:lnTo>
                  <a:lnTo>
                    <a:pt x="2211578" y="87630"/>
                  </a:lnTo>
                  <a:lnTo>
                    <a:pt x="2395982" y="78612"/>
                  </a:lnTo>
                  <a:lnTo>
                    <a:pt x="2522855" y="74549"/>
                  </a:lnTo>
                  <a:lnTo>
                    <a:pt x="2652014" y="71881"/>
                  </a:lnTo>
                  <a:lnTo>
                    <a:pt x="2709684" y="71532"/>
                  </a:lnTo>
                  <a:lnTo>
                    <a:pt x="2731498" y="58655"/>
                  </a:lnTo>
                  <a:lnTo>
                    <a:pt x="2709704" y="46129"/>
                  </a:lnTo>
                  <a:close/>
                </a:path>
                <a:path w="2781935" h="380364">
                  <a:moveTo>
                    <a:pt x="1403956" y="212342"/>
                  </a:moveTo>
                  <a:lnTo>
                    <a:pt x="1403731" y="212725"/>
                  </a:lnTo>
                  <a:lnTo>
                    <a:pt x="1403837" y="212576"/>
                  </a:lnTo>
                  <a:lnTo>
                    <a:pt x="1403956" y="212342"/>
                  </a:lnTo>
                  <a:close/>
                </a:path>
                <a:path w="2781935" h="380364">
                  <a:moveTo>
                    <a:pt x="1403926" y="212450"/>
                  </a:moveTo>
                  <a:lnTo>
                    <a:pt x="1403731" y="212725"/>
                  </a:lnTo>
                  <a:lnTo>
                    <a:pt x="1403926" y="212450"/>
                  </a:lnTo>
                  <a:close/>
                </a:path>
                <a:path w="2781935" h="380364">
                  <a:moveTo>
                    <a:pt x="1404592" y="211518"/>
                  </a:moveTo>
                  <a:lnTo>
                    <a:pt x="1404206" y="212059"/>
                  </a:lnTo>
                  <a:lnTo>
                    <a:pt x="1404139" y="212576"/>
                  </a:lnTo>
                  <a:lnTo>
                    <a:pt x="1404592" y="211518"/>
                  </a:lnTo>
                  <a:close/>
                </a:path>
                <a:path w="2781935" h="380364">
                  <a:moveTo>
                    <a:pt x="1404229" y="211877"/>
                  </a:moveTo>
                  <a:lnTo>
                    <a:pt x="1403956" y="212342"/>
                  </a:lnTo>
                  <a:lnTo>
                    <a:pt x="1404206" y="212059"/>
                  </a:lnTo>
                  <a:lnTo>
                    <a:pt x="1404229" y="211877"/>
                  </a:lnTo>
                  <a:close/>
                </a:path>
                <a:path w="2781935" h="380364">
                  <a:moveTo>
                    <a:pt x="1404366" y="210819"/>
                  </a:moveTo>
                  <a:lnTo>
                    <a:pt x="1403956" y="212342"/>
                  </a:lnTo>
                  <a:lnTo>
                    <a:pt x="1404234" y="211836"/>
                  </a:lnTo>
                  <a:lnTo>
                    <a:pt x="1404366" y="210819"/>
                  </a:lnTo>
                  <a:close/>
                </a:path>
                <a:path w="2781935" h="380364">
                  <a:moveTo>
                    <a:pt x="1404892" y="210819"/>
                  </a:moveTo>
                  <a:lnTo>
                    <a:pt x="1404253" y="211836"/>
                  </a:lnTo>
                  <a:lnTo>
                    <a:pt x="1404206" y="212059"/>
                  </a:lnTo>
                  <a:lnTo>
                    <a:pt x="1404592" y="211518"/>
                  </a:lnTo>
                  <a:lnTo>
                    <a:pt x="1404892" y="210819"/>
                  </a:lnTo>
                  <a:close/>
                </a:path>
                <a:path w="2781935" h="380364">
                  <a:moveTo>
                    <a:pt x="1404851" y="210819"/>
                  </a:moveTo>
                  <a:lnTo>
                    <a:pt x="1404366" y="210819"/>
                  </a:lnTo>
                  <a:lnTo>
                    <a:pt x="1404229" y="211877"/>
                  </a:lnTo>
                  <a:lnTo>
                    <a:pt x="1404851" y="210819"/>
                  </a:lnTo>
                  <a:close/>
                </a:path>
                <a:path w="2781935" h="380364">
                  <a:moveTo>
                    <a:pt x="1405713" y="209949"/>
                  </a:moveTo>
                  <a:lnTo>
                    <a:pt x="1404892" y="210819"/>
                  </a:lnTo>
                  <a:lnTo>
                    <a:pt x="1404592" y="211518"/>
                  </a:lnTo>
                  <a:lnTo>
                    <a:pt x="1405713" y="209949"/>
                  </a:lnTo>
                  <a:close/>
                </a:path>
                <a:path w="2781935" h="380364">
                  <a:moveTo>
                    <a:pt x="1405001" y="210566"/>
                  </a:moveTo>
                  <a:lnTo>
                    <a:pt x="1404851" y="210819"/>
                  </a:lnTo>
                  <a:lnTo>
                    <a:pt x="1405001" y="210566"/>
                  </a:lnTo>
                  <a:close/>
                </a:path>
                <a:path w="2781935" h="380364">
                  <a:moveTo>
                    <a:pt x="1404906" y="210786"/>
                  </a:moveTo>
                  <a:close/>
                </a:path>
                <a:path w="2781935" h="380364">
                  <a:moveTo>
                    <a:pt x="1406270" y="209169"/>
                  </a:moveTo>
                  <a:lnTo>
                    <a:pt x="1404906" y="210786"/>
                  </a:lnTo>
                  <a:lnTo>
                    <a:pt x="1405713" y="209949"/>
                  </a:lnTo>
                  <a:lnTo>
                    <a:pt x="1406270" y="209169"/>
                  </a:lnTo>
                  <a:close/>
                </a:path>
                <a:path w="2781935" h="380364">
                  <a:moveTo>
                    <a:pt x="1405088" y="210566"/>
                  </a:moveTo>
                  <a:lnTo>
                    <a:pt x="1404910" y="210776"/>
                  </a:lnTo>
                  <a:lnTo>
                    <a:pt x="1405088" y="210566"/>
                  </a:lnTo>
                  <a:close/>
                </a:path>
                <a:path w="2781935" h="380364">
                  <a:moveTo>
                    <a:pt x="1406466" y="209169"/>
                  </a:moveTo>
                  <a:lnTo>
                    <a:pt x="1406270" y="209169"/>
                  </a:lnTo>
                  <a:lnTo>
                    <a:pt x="1405713" y="209949"/>
                  </a:lnTo>
                  <a:lnTo>
                    <a:pt x="1406466" y="209169"/>
                  </a:lnTo>
                  <a:close/>
                </a:path>
                <a:path w="2781935" h="380364">
                  <a:moveTo>
                    <a:pt x="2760150" y="45847"/>
                  </a:moveTo>
                  <a:lnTo>
                    <a:pt x="2756535" y="45847"/>
                  </a:lnTo>
                  <a:lnTo>
                    <a:pt x="2756789" y="71247"/>
                  </a:lnTo>
                  <a:lnTo>
                    <a:pt x="2709684" y="71532"/>
                  </a:lnTo>
                  <a:lnTo>
                    <a:pt x="2674239" y="92456"/>
                  </a:lnTo>
                  <a:lnTo>
                    <a:pt x="2668270" y="96138"/>
                  </a:lnTo>
                  <a:lnTo>
                    <a:pt x="2666238" y="103886"/>
                  </a:lnTo>
                  <a:lnTo>
                    <a:pt x="2669794" y="109855"/>
                  </a:lnTo>
                  <a:lnTo>
                    <a:pt x="2673350" y="115950"/>
                  </a:lnTo>
                  <a:lnTo>
                    <a:pt x="2681224" y="117982"/>
                  </a:lnTo>
                  <a:lnTo>
                    <a:pt x="2781808" y="58293"/>
                  </a:lnTo>
                  <a:lnTo>
                    <a:pt x="2760150" y="45847"/>
                  </a:lnTo>
                  <a:close/>
                </a:path>
                <a:path w="2781935" h="380364">
                  <a:moveTo>
                    <a:pt x="2731498" y="58655"/>
                  </a:moveTo>
                  <a:lnTo>
                    <a:pt x="2709684" y="71532"/>
                  </a:lnTo>
                  <a:lnTo>
                    <a:pt x="2756789" y="71247"/>
                  </a:lnTo>
                  <a:lnTo>
                    <a:pt x="2756771" y="69468"/>
                  </a:lnTo>
                  <a:lnTo>
                    <a:pt x="2750312" y="69468"/>
                  </a:lnTo>
                  <a:lnTo>
                    <a:pt x="2731498" y="58655"/>
                  </a:lnTo>
                  <a:close/>
                </a:path>
                <a:path w="2781935" h="380364">
                  <a:moveTo>
                    <a:pt x="2750185" y="47625"/>
                  </a:moveTo>
                  <a:lnTo>
                    <a:pt x="2731498" y="58655"/>
                  </a:lnTo>
                  <a:lnTo>
                    <a:pt x="2750312" y="69468"/>
                  </a:lnTo>
                  <a:lnTo>
                    <a:pt x="2750185" y="47625"/>
                  </a:lnTo>
                  <a:close/>
                </a:path>
                <a:path w="2781935" h="380364">
                  <a:moveTo>
                    <a:pt x="2756552" y="47625"/>
                  </a:moveTo>
                  <a:lnTo>
                    <a:pt x="2750185" y="47625"/>
                  </a:lnTo>
                  <a:lnTo>
                    <a:pt x="2750312" y="69468"/>
                  </a:lnTo>
                  <a:lnTo>
                    <a:pt x="2756771" y="69468"/>
                  </a:lnTo>
                  <a:lnTo>
                    <a:pt x="2756552" y="47625"/>
                  </a:lnTo>
                  <a:close/>
                </a:path>
                <a:path w="2781935" h="380364">
                  <a:moveTo>
                    <a:pt x="2756535" y="45847"/>
                  </a:moveTo>
                  <a:lnTo>
                    <a:pt x="2709704" y="46129"/>
                  </a:lnTo>
                  <a:lnTo>
                    <a:pt x="2731498" y="58655"/>
                  </a:lnTo>
                  <a:lnTo>
                    <a:pt x="2750185" y="47625"/>
                  </a:lnTo>
                  <a:lnTo>
                    <a:pt x="2756552" y="47625"/>
                  </a:lnTo>
                  <a:lnTo>
                    <a:pt x="2756535" y="45847"/>
                  </a:lnTo>
                  <a:close/>
                </a:path>
                <a:path w="2781935" h="380364">
                  <a:moveTo>
                    <a:pt x="2680462" y="0"/>
                  </a:moveTo>
                  <a:lnTo>
                    <a:pt x="2672715" y="2158"/>
                  </a:lnTo>
                  <a:lnTo>
                    <a:pt x="2665603" y="14350"/>
                  </a:lnTo>
                  <a:lnTo>
                    <a:pt x="2667762" y="22098"/>
                  </a:lnTo>
                  <a:lnTo>
                    <a:pt x="2673858" y="25526"/>
                  </a:lnTo>
                  <a:lnTo>
                    <a:pt x="2709704" y="46129"/>
                  </a:lnTo>
                  <a:lnTo>
                    <a:pt x="2760150" y="45847"/>
                  </a:lnTo>
                  <a:lnTo>
                    <a:pt x="2680462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387333" y="3630930"/>
              <a:ext cx="279400" cy="654050"/>
            </a:xfrm>
            <a:custGeom>
              <a:avLst/>
              <a:gdLst/>
              <a:ahLst/>
              <a:cxnLst/>
              <a:rect l="l" t="t" r="r" b="b"/>
              <a:pathLst>
                <a:path w="279400" h="654050">
                  <a:moveTo>
                    <a:pt x="169799" y="0"/>
                  </a:moveTo>
                  <a:lnTo>
                    <a:pt x="109093" y="0"/>
                  </a:lnTo>
                  <a:lnTo>
                    <a:pt x="109093" y="501269"/>
                  </a:lnTo>
                  <a:lnTo>
                    <a:pt x="0" y="501269"/>
                  </a:lnTo>
                  <a:lnTo>
                    <a:pt x="139446" y="653796"/>
                  </a:lnTo>
                  <a:lnTo>
                    <a:pt x="278892" y="501269"/>
                  </a:lnTo>
                  <a:lnTo>
                    <a:pt x="169799" y="501269"/>
                  </a:lnTo>
                  <a:lnTo>
                    <a:pt x="169799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387333" y="3630930"/>
              <a:ext cx="279400" cy="654050"/>
            </a:xfrm>
            <a:custGeom>
              <a:avLst/>
              <a:gdLst/>
              <a:ahLst/>
              <a:cxnLst/>
              <a:rect l="l" t="t" r="r" b="b"/>
              <a:pathLst>
                <a:path w="279400" h="654050">
                  <a:moveTo>
                    <a:pt x="169799" y="0"/>
                  </a:moveTo>
                  <a:lnTo>
                    <a:pt x="169799" y="501269"/>
                  </a:lnTo>
                  <a:lnTo>
                    <a:pt x="278892" y="501269"/>
                  </a:lnTo>
                  <a:lnTo>
                    <a:pt x="139446" y="653796"/>
                  </a:lnTo>
                  <a:lnTo>
                    <a:pt x="0" y="501269"/>
                  </a:lnTo>
                  <a:lnTo>
                    <a:pt x="109093" y="501269"/>
                  </a:lnTo>
                  <a:lnTo>
                    <a:pt x="109093" y="0"/>
                  </a:lnTo>
                  <a:lnTo>
                    <a:pt x="169799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575183" y="3443223"/>
          <a:ext cx="2342515" cy="11379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79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31305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2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①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31623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7ACF27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7ACF27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9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75"/>
                        </a:lnSpc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②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ts val="775"/>
                        </a:lnSpc>
                      </a:pPr>
                      <a:r>
                        <a:rPr sz="900" b="1" spc="-15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</a:t>
                      </a:r>
                      <a:r>
                        <a:rPr sz="900" b="1" spc="-19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こみ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ts val="775"/>
                        </a:lnSpc>
                      </a:pPr>
                      <a:r>
                        <a:rPr sz="900" b="1" spc="4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9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44"/>
                        </a:lnSpc>
                        <a:spcBef>
                          <a:spcPts val="21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③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ts val="944"/>
                        </a:lnSpc>
                        <a:spcBef>
                          <a:spcPts val="210"/>
                        </a:spcBef>
                      </a:pPr>
                      <a:r>
                        <a:rPr sz="900" b="1" spc="-15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へ</a:t>
                      </a:r>
                      <a:r>
                        <a:rPr sz="900" b="1" spc="-19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こみ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ts val="944"/>
                        </a:lnSpc>
                        <a:spcBef>
                          <a:spcPts val="210"/>
                        </a:spcBef>
                      </a:pPr>
                      <a:r>
                        <a:rPr sz="900" b="1" spc="4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B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7ACF27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④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31623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565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7ACF27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⑤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26924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よ</a:t>
                      </a:r>
                      <a:r>
                        <a:rPr sz="900" b="1" spc="-114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ご</a:t>
                      </a:r>
                      <a:r>
                        <a:rPr sz="900" b="1" spc="-15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れ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900" b="1" spc="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C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9" name="object 29"/>
          <p:cNvGrpSpPr/>
          <p:nvPr/>
        </p:nvGrpSpPr>
        <p:grpSpPr>
          <a:xfrm>
            <a:off x="5617434" y="3320744"/>
            <a:ext cx="2798445" cy="1582420"/>
            <a:chOff x="5617434" y="3320744"/>
            <a:chExt cx="2798445" cy="1582420"/>
          </a:xfrm>
        </p:grpSpPr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17434" y="3320744"/>
              <a:ext cx="2798123" cy="158201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50991" y="3334512"/>
              <a:ext cx="2735580" cy="1519427"/>
            </a:xfrm>
            <a:prstGeom prst="rect">
              <a:avLst/>
            </a:prstGeom>
          </p:spPr>
        </p:pic>
      </p:grpSp>
      <p:graphicFrame>
        <p:nvGraphicFramePr>
          <p:cNvPr id="32" name="object 32"/>
          <p:cNvGraphicFramePr>
            <a:graphicFrameLocks noGrp="1"/>
          </p:cNvGraphicFramePr>
          <p:nvPr/>
        </p:nvGraphicFramePr>
        <p:xfrm>
          <a:off x="5722175" y="3472560"/>
          <a:ext cx="2484753" cy="1138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9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40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spc="5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No.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状態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800">
                        <a:latin typeface="Microsoft YaHei UI"/>
                        <a:cs typeface="Microsoft YaHei U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9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53975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①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7ACF27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7ACF27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53975">
                      <a:solidFill>
                        <a:srgbClr val="7ACF2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900" b="1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④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キズ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900" b="1" spc="-10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A</a:t>
                      </a:r>
                      <a:r>
                        <a:rPr sz="900" b="1" spc="-5" dirty="0">
                          <a:solidFill>
                            <a:srgbClr val="252525"/>
                          </a:solidFill>
                          <a:latin typeface="Microsoft YaHei UI"/>
                          <a:cs typeface="Microsoft YaHei UI"/>
                        </a:rPr>
                        <a:t>業者</a:t>
                      </a:r>
                      <a:endParaRPr sz="900">
                        <a:latin typeface="Microsoft YaHei UI"/>
                        <a:cs typeface="Microsoft YaHei U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7ACF27"/>
                      </a:solidFill>
                      <a:prstDash val="solid"/>
                    </a:lnR>
                    <a:lnT w="53975">
                      <a:solidFill>
                        <a:srgbClr val="7ACF27"/>
                      </a:solidFill>
                      <a:prstDash val="solid"/>
                    </a:lnT>
                    <a:lnB w="38100">
                      <a:solidFill>
                        <a:srgbClr val="7ACF2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7ACF27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7ACF27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6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3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7ACF27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3" name="object 33"/>
          <p:cNvGrpSpPr/>
          <p:nvPr/>
        </p:nvGrpSpPr>
        <p:grpSpPr>
          <a:xfrm>
            <a:off x="2729483" y="3605809"/>
            <a:ext cx="3161030" cy="763905"/>
            <a:chOff x="2729483" y="3605809"/>
            <a:chExt cx="3161030" cy="763905"/>
          </a:xfrm>
        </p:grpSpPr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29483" y="3605809"/>
              <a:ext cx="3160775" cy="307822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771393" y="3683253"/>
              <a:ext cx="2967990" cy="118110"/>
            </a:xfrm>
            <a:custGeom>
              <a:avLst/>
              <a:gdLst/>
              <a:ahLst/>
              <a:cxnLst/>
              <a:rect l="l" t="t" r="r" b="b"/>
              <a:pathLst>
                <a:path w="2967990" h="118110">
                  <a:moveTo>
                    <a:pt x="2917643" y="58928"/>
                  </a:moveTo>
                  <a:lnTo>
                    <a:pt x="2860167" y="92456"/>
                  </a:lnTo>
                  <a:lnTo>
                    <a:pt x="2854071" y="95885"/>
                  </a:lnTo>
                  <a:lnTo>
                    <a:pt x="2852039" y="103759"/>
                  </a:lnTo>
                  <a:lnTo>
                    <a:pt x="2855595" y="109728"/>
                  </a:lnTo>
                  <a:lnTo>
                    <a:pt x="2859151" y="115824"/>
                  </a:lnTo>
                  <a:lnTo>
                    <a:pt x="2866897" y="117856"/>
                  </a:lnTo>
                  <a:lnTo>
                    <a:pt x="2946201" y="71628"/>
                  </a:lnTo>
                  <a:lnTo>
                    <a:pt x="2942717" y="71628"/>
                  </a:lnTo>
                  <a:lnTo>
                    <a:pt x="2942717" y="69850"/>
                  </a:lnTo>
                  <a:lnTo>
                    <a:pt x="2936367" y="69850"/>
                  </a:lnTo>
                  <a:lnTo>
                    <a:pt x="2917643" y="58928"/>
                  </a:lnTo>
                  <a:close/>
                </a:path>
                <a:path w="2967990" h="118110">
                  <a:moveTo>
                    <a:pt x="2904363" y="51181"/>
                  </a:moveTo>
                  <a:lnTo>
                    <a:pt x="1482725" y="51181"/>
                  </a:lnTo>
                  <a:lnTo>
                    <a:pt x="1481963" y="51308"/>
                  </a:lnTo>
                  <a:lnTo>
                    <a:pt x="1481455" y="51308"/>
                  </a:lnTo>
                  <a:lnTo>
                    <a:pt x="1475358" y="51562"/>
                  </a:lnTo>
                  <a:lnTo>
                    <a:pt x="1464945" y="51816"/>
                  </a:lnTo>
                  <a:lnTo>
                    <a:pt x="1458341" y="51816"/>
                  </a:lnTo>
                  <a:lnTo>
                    <a:pt x="1398396" y="52578"/>
                  </a:lnTo>
                  <a:lnTo>
                    <a:pt x="1340866" y="52959"/>
                  </a:lnTo>
                  <a:lnTo>
                    <a:pt x="1324356" y="52959"/>
                  </a:lnTo>
                  <a:lnTo>
                    <a:pt x="1289177" y="53340"/>
                  </a:lnTo>
                  <a:lnTo>
                    <a:pt x="1210056" y="53721"/>
                  </a:lnTo>
                  <a:lnTo>
                    <a:pt x="1120140" y="54102"/>
                  </a:lnTo>
                  <a:lnTo>
                    <a:pt x="479170" y="55626"/>
                  </a:lnTo>
                  <a:lnTo>
                    <a:pt x="138937" y="55880"/>
                  </a:lnTo>
                  <a:lnTo>
                    <a:pt x="0" y="55880"/>
                  </a:lnTo>
                  <a:lnTo>
                    <a:pt x="0" y="81280"/>
                  </a:lnTo>
                  <a:lnTo>
                    <a:pt x="138937" y="81280"/>
                  </a:lnTo>
                  <a:lnTo>
                    <a:pt x="479170" y="81026"/>
                  </a:lnTo>
                  <a:lnTo>
                    <a:pt x="1120140" y="79502"/>
                  </a:lnTo>
                  <a:lnTo>
                    <a:pt x="1210183" y="79121"/>
                  </a:lnTo>
                  <a:lnTo>
                    <a:pt x="1289431" y="78740"/>
                  </a:lnTo>
                  <a:lnTo>
                    <a:pt x="1324736" y="78359"/>
                  </a:lnTo>
                  <a:lnTo>
                    <a:pt x="1340993" y="78359"/>
                  </a:lnTo>
                  <a:lnTo>
                    <a:pt x="1398523" y="77978"/>
                  </a:lnTo>
                  <a:lnTo>
                    <a:pt x="1465326" y="77089"/>
                  </a:lnTo>
                  <a:lnTo>
                    <a:pt x="1471041" y="77089"/>
                  </a:lnTo>
                  <a:lnTo>
                    <a:pt x="1475867" y="76962"/>
                  </a:lnTo>
                  <a:lnTo>
                    <a:pt x="1479931" y="76708"/>
                  </a:lnTo>
                  <a:lnTo>
                    <a:pt x="1482344" y="76708"/>
                  </a:lnTo>
                  <a:lnTo>
                    <a:pt x="1484248" y="76581"/>
                  </a:lnTo>
                  <a:lnTo>
                    <a:pt x="1486154" y="76327"/>
                  </a:lnTo>
                  <a:lnTo>
                    <a:pt x="1486789" y="76200"/>
                  </a:lnTo>
                  <a:lnTo>
                    <a:pt x="1488439" y="76200"/>
                  </a:lnTo>
                  <a:lnTo>
                    <a:pt x="1489836" y="76073"/>
                  </a:lnTo>
                  <a:lnTo>
                    <a:pt x="1492884" y="75946"/>
                  </a:lnTo>
                  <a:lnTo>
                    <a:pt x="1497583" y="75946"/>
                  </a:lnTo>
                  <a:lnTo>
                    <a:pt x="1535683" y="75311"/>
                  </a:lnTo>
                  <a:lnTo>
                    <a:pt x="1546225" y="75311"/>
                  </a:lnTo>
                  <a:lnTo>
                    <a:pt x="1582928" y="74930"/>
                  </a:lnTo>
                  <a:lnTo>
                    <a:pt x="1596897" y="74930"/>
                  </a:lnTo>
                  <a:lnTo>
                    <a:pt x="1627378" y="74549"/>
                  </a:lnTo>
                  <a:lnTo>
                    <a:pt x="1643760" y="74549"/>
                  </a:lnTo>
                  <a:lnTo>
                    <a:pt x="1717040" y="74168"/>
                  </a:lnTo>
                  <a:lnTo>
                    <a:pt x="1801748" y="73787"/>
                  </a:lnTo>
                  <a:lnTo>
                    <a:pt x="1896745" y="73406"/>
                  </a:lnTo>
                  <a:lnTo>
                    <a:pt x="2622931" y="71882"/>
                  </a:lnTo>
                  <a:lnTo>
                    <a:pt x="2895872" y="71628"/>
                  </a:lnTo>
                  <a:lnTo>
                    <a:pt x="2917643" y="58928"/>
                  </a:lnTo>
                  <a:lnTo>
                    <a:pt x="2904580" y="51308"/>
                  </a:lnTo>
                  <a:lnTo>
                    <a:pt x="1481963" y="51308"/>
                  </a:lnTo>
                  <a:lnTo>
                    <a:pt x="1482470" y="51206"/>
                  </a:lnTo>
                  <a:lnTo>
                    <a:pt x="2904406" y="51206"/>
                  </a:lnTo>
                  <a:close/>
                </a:path>
                <a:path w="2967990" h="118110">
                  <a:moveTo>
                    <a:pt x="1488439" y="76200"/>
                  </a:moveTo>
                  <a:lnTo>
                    <a:pt x="1486789" y="76200"/>
                  </a:lnTo>
                  <a:lnTo>
                    <a:pt x="1487043" y="76327"/>
                  </a:lnTo>
                  <a:lnTo>
                    <a:pt x="1488439" y="76200"/>
                  </a:lnTo>
                  <a:close/>
                </a:path>
                <a:path w="2967990" h="118110">
                  <a:moveTo>
                    <a:pt x="2946202" y="46228"/>
                  </a:moveTo>
                  <a:lnTo>
                    <a:pt x="2942717" y="46228"/>
                  </a:lnTo>
                  <a:lnTo>
                    <a:pt x="2942717" y="71628"/>
                  </a:lnTo>
                  <a:lnTo>
                    <a:pt x="2946201" y="71628"/>
                  </a:lnTo>
                  <a:lnTo>
                    <a:pt x="2967989" y="58928"/>
                  </a:lnTo>
                  <a:lnTo>
                    <a:pt x="2946202" y="46228"/>
                  </a:lnTo>
                  <a:close/>
                </a:path>
                <a:path w="2967990" h="118110">
                  <a:moveTo>
                    <a:pt x="2936367" y="48006"/>
                  </a:moveTo>
                  <a:lnTo>
                    <a:pt x="2917643" y="58928"/>
                  </a:lnTo>
                  <a:lnTo>
                    <a:pt x="2936367" y="69850"/>
                  </a:lnTo>
                  <a:lnTo>
                    <a:pt x="2936367" y="48006"/>
                  </a:lnTo>
                  <a:close/>
                </a:path>
                <a:path w="2967990" h="118110">
                  <a:moveTo>
                    <a:pt x="2942717" y="48006"/>
                  </a:moveTo>
                  <a:lnTo>
                    <a:pt x="2936367" y="48006"/>
                  </a:lnTo>
                  <a:lnTo>
                    <a:pt x="2936367" y="69850"/>
                  </a:lnTo>
                  <a:lnTo>
                    <a:pt x="2942717" y="69850"/>
                  </a:lnTo>
                  <a:lnTo>
                    <a:pt x="2942717" y="48006"/>
                  </a:lnTo>
                  <a:close/>
                </a:path>
                <a:path w="2967990" h="118110">
                  <a:moveTo>
                    <a:pt x="2866897" y="0"/>
                  </a:moveTo>
                  <a:lnTo>
                    <a:pt x="2859151" y="2032"/>
                  </a:lnTo>
                  <a:lnTo>
                    <a:pt x="2855595" y="8128"/>
                  </a:lnTo>
                  <a:lnTo>
                    <a:pt x="2852039" y="14097"/>
                  </a:lnTo>
                  <a:lnTo>
                    <a:pt x="2854071" y="21971"/>
                  </a:lnTo>
                  <a:lnTo>
                    <a:pt x="2860167" y="25400"/>
                  </a:lnTo>
                  <a:lnTo>
                    <a:pt x="2917643" y="58928"/>
                  </a:lnTo>
                  <a:lnTo>
                    <a:pt x="2936367" y="48006"/>
                  </a:lnTo>
                  <a:lnTo>
                    <a:pt x="2942717" y="48006"/>
                  </a:lnTo>
                  <a:lnTo>
                    <a:pt x="2942717" y="46228"/>
                  </a:lnTo>
                  <a:lnTo>
                    <a:pt x="2946202" y="46228"/>
                  </a:lnTo>
                  <a:lnTo>
                    <a:pt x="2866897" y="0"/>
                  </a:lnTo>
                  <a:close/>
                </a:path>
                <a:path w="2967990" h="118110">
                  <a:moveTo>
                    <a:pt x="1482725" y="51181"/>
                  </a:moveTo>
                  <a:lnTo>
                    <a:pt x="1482470" y="51206"/>
                  </a:lnTo>
                  <a:lnTo>
                    <a:pt x="1481963" y="51308"/>
                  </a:lnTo>
                  <a:lnTo>
                    <a:pt x="1482725" y="51181"/>
                  </a:lnTo>
                  <a:close/>
                </a:path>
                <a:path w="2967990" h="118110">
                  <a:moveTo>
                    <a:pt x="2895872" y="46228"/>
                  </a:moveTo>
                  <a:lnTo>
                    <a:pt x="2829052" y="46228"/>
                  </a:lnTo>
                  <a:lnTo>
                    <a:pt x="2622931" y="46482"/>
                  </a:lnTo>
                  <a:lnTo>
                    <a:pt x="1896618" y="48006"/>
                  </a:lnTo>
                  <a:lnTo>
                    <a:pt x="1801748" y="48387"/>
                  </a:lnTo>
                  <a:lnTo>
                    <a:pt x="1716913" y="48768"/>
                  </a:lnTo>
                  <a:lnTo>
                    <a:pt x="1643507" y="49149"/>
                  </a:lnTo>
                  <a:lnTo>
                    <a:pt x="1627123" y="49149"/>
                  </a:lnTo>
                  <a:lnTo>
                    <a:pt x="1596644" y="49530"/>
                  </a:lnTo>
                  <a:lnTo>
                    <a:pt x="1582801" y="49530"/>
                  </a:lnTo>
                  <a:lnTo>
                    <a:pt x="1545970" y="49911"/>
                  </a:lnTo>
                  <a:lnTo>
                    <a:pt x="1535557" y="49911"/>
                  </a:lnTo>
                  <a:lnTo>
                    <a:pt x="1525778" y="50038"/>
                  </a:lnTo>
                  <a:lnTo>
                    <a:pt x="1517269" y="50292"/>
                  </a:lnTo>
                  <a:lnTo>
                    <a:pt x="1509521" y="50292"/>
                  </a:lnTo>
                  <a:lnTo>
                    <a:pt x="1488058" y="50800"/>
                  </a:lnTo>
                  <a:lnTo>
                    <a:pt x="1485519" y="50927"/>
                  </a:lnTo>
                  <a:lnTo>
                    <a:pt x="1482597" y="51181"/>
                  </a:lnTo>
                  <a:lnTo>
                    <a:pt x="1482470" y="51206"/>
                  </a:lnTo>
                  <a:lnTo>
                    <a:pt x="1482725" y="51181"/>
                  </a:lnTo>
                  <a:lnTo>
                    <a:pt x="2904363" y="51181"/>
                  </a:lnTo>
                  <a:lnTo>
                    <a:pt x="2895872" y="46228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915411" y="3852671"/>
              <a:ext cx="2974848" cy="516636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474370" y="5163058"/>
            <a:ext cx="6231230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dirty="0">
                <a:solidFill>
                  <a:srgbClr val="5C5C5C"/>
                </a:solidFill>
                <a:latin typeface="SimSun"/>
                <a:cs typeface="SimSun"/>
              </a:rPr>
              <a:t>ตั้งค่าอินพุตตาม </a:t>
            </a:r>
            <a:r>
              <a:rPr lang="en-US" altLang="ja-JP" sz="1600" dirty="0">
                <a:solidFill>
                  <a:srgbClr val="5C5C5C"/>
                </a:solidFill>
                <a:latin typeface="SimSun"/>
                <a:cs typeface="SimSun"/>
              </a:rPr>
              <a:t>ID </a:t>
            </a:r>
            <a:r>
              <a:rPr lang="th-TH" altLang="ja-JP" sz="1600" dirty="0">
                <a:solidFill>
                  <a:srgbClr val="5C5C5C"/>
                </a:solidFill>
                <a:latin typeface="SimSun"/>
                <a:cs typeface="SimSun"/>
              </a:rPr>
              <a:t>คลัสเตอร์ของชื่อคลัสเตอร์เดียวกันจากเล็กไปใหญ่</a:t>
            </a:r>
            <a:endParaRPr lang="ja-JP" altLang="en-US" sz="1600" dirty="0">
              <a:latin typeface="SimSun"/>
              <a:cs typeface="SimSun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00"/>
              </a:lnSpc>
            </a:pPr>
            <a:r>
              <a:rPr spc="-5" dirty="0"/>
              <a:t>© </a:t>
            </a:r>
            <a:r>
              <a:rPr spc="60" dirty="0"/>
              <a:t>CIMľOPS</a:t>
            </a:r>
            <a:r>
              <a:rPr spc="-5" dirty="0"/>
              <a:t> </a:t>
            </a:r>
            <a:r>
              <a:rPr spc="15" dirty="0"/>
              <a:t>Coípoíation.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38" name="object 38"/>
          <p:cNvSpPr txBox="1"/>
          <p:nvPr/>
        </p:nvSpPr>
        <p:spPr>
          <a:xfrm>
            <a:off x="94894" y="753872"/>
            <a:ext cx="8940800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่าการป้อนข้อมูลของคลัสเตอร์ของรายงานการป้อนข้อมูลป้ายกำกับแหล่งที่มาของรายการถูกตั้งค่าเป็นคลัสเตอร์ของ</a:t>
            </a:r>
            <a:r>
              <a:rPr lang="th-TH" sz="2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ชื่อคลัสเตอร์เดียวกัน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ของตารางรายการ</a:t>
            </a:r>
            <a:endParaRPr lang="th-TH" sz="24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388366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spc="-35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การดำเนินการคัดแยก</a:t>
            </a:r>
            <a:endParaRPr sz="3200" dirty="0">
              <a:latin typeface="Microsoft YaHei UI"/>
              <a:cs typeface="Microsoft YaHei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4215" y="1746504"/>
            <a:ext cx="8534400" cy="3987165"/>
            <a:chOff x="204215" y="1746504"/>
            <a:chExt cx="8534400" cy="39871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7" y="1746504"/>
              <a:ext cx="3665220" cy="229057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02663" y="3241548"/>
              <a:ext cx="1383791" cy="51663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620774" y="3359658"/>
              <a:ext cx="1152525" cy="285115"/>
            </a:xfrm>
            <a:custGeom>
              <a:avLst/>
              <a:gdLst/>
              <a:ahLst/>
              <a:cxnLst/>
              <a:rect l="l" t="t" r="r" b="b"/>
              <a:pathLst>
                <a:path w="1152525" h="285114">
                  <a:moveTo>
                    <a:pt x="0" y="20574"/>
                  </a:moveTo>
                  <a:lnTo>
                    <a:pt x="1607" y="12537"/>
                  </a:lnTo>
                  <a:lnTo>
                    <a:pt x="6000" y="6000"/>
                  </a:lnTo>
                  <a:lnTo>
                    <a:pt x="12537" y="1607"/>
                  </a:lnTo>
                  <a:lnTo>
                    <a:pt x="20574" y="0"/>
                  </a:lnTo>
                  <a:lnTo>
                    <a:pt x="1131570" y="0"/>
                  </a:lnTo>
                  <a:lnTo>
                    <a:pt x="1139606" y="1607"/>
                  </a:lnTo>
                  <a:lnTo>
                    <a:pt x="1146143" y="6000"/>
                  </a:lnTo>
                  <a:lnTo>
                    <a:pt x="1150536" y="12537"/>
                  </a:lnTo>
                  <a:lnTo>
                    <a:pt x="1152144" y="20574"/>
                  </a:lnTo>
                  <a:lnTo>
                    <a:pt x="1152144" y="264413"/>
                  </a:lnTo>
                  <a:lnTo>
                    <a:pt x="1150536" y="272450"/>
                  </a:lnTo>
                  <a:lnTo>
                    <a:pt x="1146143" y="278987"/>
                  </a:lnTo>
                  <a:lnTo>
                    <a:pt x="1139606" y="283380"/>
                  </a:lnTo>
                  <a:lnTo>
                    <a:pt x="1131570" y="284987"/>
                  </a:lnTo>
                  <a:lnTo>
                    <a:pt x="20574" y="284987"/>
                  </a:lnTo>
                  <a:lnTo>
                    <a:pt x="12537" y="283380"/>
                  </a:lnTo>
                  <a:lnTo>
                    <a:pt x="6000" y="278987"/>
                  </a:lnTo>
                  <a:lnTo>
                    <a:pt x="1607" y="272450"/>
                  </a:lnTo>
                  <a:lnTo>
                    <a:pt x="0" y="264413"/>
                  </a:lnTo>
                  <a:lnTo>
                    <a:pt x="0" y="205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4215" y="3226308"/>
              <a:ext cx="2177796" cy="228142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459" y="3253359"/>
              <a:ext cx="2087879" cy="219189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51459" y="3253359"/>
              <a:ext cx="2087880" cy="2192020"/>
            </a:xfrm>
            <a:custGeom>
              <a:avLst/>
              <a:gdLst/>
              <a:ahLst/>
              <a:cxnLst/>
              <a:rect l="l" t="t" r="r" b="b"/>
              <a:pathLst>
                <a:path w="2087880" h="2192020">
                  <a:moveTo>
                    <a:pt x="0" y="1231772"/>
                  </a:moveTo>
                  <a:lnTo>
                    <a:pt x="5071" y="1187745"/>
                  </a:lnTo>
                  <a:lnTo>
                    <a:pt x="19518" y="1147328"/>
                  </a:lnTo>
                  <a:lnTo>
                    <a:pt x="42187" y="1111674"/>
                  </a:lnTo>
                  <a:lnTo>
                    <a:pt x="71925" y="1081936"/>
                  </a:lnTo>
                  <a:lnTo>
                    <a:pt x="107579" y="1059267"/>
                  </a:lnTo>
                  <a:lnTo>
                    <a:pt x="147996" y="1044820"/>
                  </a:lnTo>
                  <a:lnTo>
                    <a:pt x="192024" y="1039748"/>
                  </a:lnTo>
                  <a:lnTo>
                    <a:pt x="347980" y="1039748"/>
                  </a:lnTo>
                  <a:lnTo>
                    <a:pt x="374777" y="0"/>
                  </a:lnTo>
                  <a:lnTo>
                    <a:pt x="869950" y="1039748"/>
                  </a:lnTo>
                  <a:lnTo>
                    <a:pt x="1895856" y="1039748"/>
                  </a:lnTo>
                  <a:lnTo>
                    <a:pt x="1939883" y="1044820"/>
                  </a:lnTo>
                  <a:lnTo>
                    <a:pt x="1980300" y="1059267"/>
                  </a:lnTo>
                  <a:lnTo>
                    <a:pt x="2015954" y="1081936"/>
                  </a:lnTo>
                  <a:lnTo>
                    <a:pt x="2045692" y="1111674"/>
                  </a:lnTo>
                  <a:lnTo>
                    <a:pt x="2068361" y="1147328"/>
                  </a:lnTo>
                  <a:lnTo>
                    <a:pt x="2082808" y="1187745"/>
                  </a:lnTo>
                  <a:lnTo>
                    <a:pt x="2087879" y="1231772"/>
                  </a:lnTo>
                  <a:lnTo>
                    <a:pt x="2087879" y="1519808"/>
                  </a:lnTo>
                  <a:lnTo>
                    <a:pt x="2087879" y="1999868"/>
                  </a:lnTo>
                  <a:lnTo>
                    <a:pt x="2082808" y="2043896"/>
                  </a:lnTo>
                  <a:lnTo>
                    <a:pt x="2068361" y="2084313"/>
                  </a:lnTo>
                  <a:lnTo>
                    <a:pt x="2045692" y="2119967"/>
                  </a:lnTo>
                  <a:lnTo>
                    <a:pt x="2015954" y="2149705"/>
                  </a:lnTo>
                  <a:lnTo>
                    <a:pt x="1980300" y="2172374"/>
                  </a:lnTo>
                  <a:lnTo>
                    <a:pt x="1939883" y="2186821"/>
                  </a:lnTo>
                  <a:lnTo>
                    <a:pt x="1895856" y="2191892"/>
                  </a:lnTo>
                  <a:lnTo>
                    <a:pt x="869950" y="2191892"/>
                  </a:lnTo>
                  <a:lnTo>
                    <a:pt x="347980" y="2191892"/>
                  </a:lnTo>
                  <a:lnTo>
                    <a:pt x="192024" y="2191892"/>
                  </a:lnTo>
                  <a:lnTo>
                    <a:pt x="147996" y="2186821"/>
                  </a:lnTo>
                  <a:lnTo>
                    <a:pt x="107579" y="2172374"/>
                  </a:lnTo>
                  <a:lnTo>
                    <a:pt x="71925" y="2149705"/>
                  </a:lnTo>
                  <a:lnTo>
                    <a:pt x="42187" y="2119967"/>
                  </a:lnTo>
                  <a:lnTo>
                    <a:pt x="19518" y="2084313"/>
                  </a:lnTo>
                  <a:lnTo>
                    <a:pt x="5071" y="2043896"/>
                  </a:lnTo>
                  <a:lnTo>
                    <a:pt x="0" y="1999868"/>
                  </a:lnTo>
                  <a:lnTo>
                    <a:pt x="0" y="1519808"/>
                  </a:lnTo>
                  <a:lnTo>
                    <a:pt x="0" y="123177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27376" y="4166616"/>
              <a:ext cx="6111239" cy="1566672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05385" y="4464436"/>
            <a:ext cx="168973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557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เฉพาะรายงานที่มีการตั้งค่าการประมวลผลรายการในแหล่งที่มาของรายงานการติดหมุดเท่านั้นที่จะแสดง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731007" y="3467087"/>
            <a:ext cx="5613400" cy="2974975"/>
            <a:chOff x="2731007" y="3467087"/>
            <a:chExt cx="5613400" cy="2974975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31007" y="3467087"/>
              <a:ext cx="3104388" cy="87174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72790" y="3490213"/>
              <a:ext cx="2958465" cy="677545"/>
            </a:xfrm>
            <a:custGeom>
              <a:avLst/>
              <a:gdLst/>
              <a:ahLst/>
              <a:cxnLst/>
              <a:rect l="l" t="t" r="r" b="b"/>
              <a:pathLst>
                <a:path w="2958465" h="677545">
                  <a:moveTo>
                    <a:pt x="2846855" y="572022"/>
                  </a:moveTo>
                  <a:lnTo>
                    <a:pt x="2842133" y="575563"/>
                  </a:lnTo>
                  <a:lnTo>
                    <a:pt x="2840989" y="583565"/>
                  </a:lnTo>
                  <a:lnTo>
                    <a:pt x="2911347" y="677037"/>
                  </a:lnTo>
                  <a:lnTo>
                    <a:pt x="2921143" y="654558"/>
                  </a:lnTo>
                  <a:lnTo>
                    <a:pt x="2895981" y="654558"/>
                  </a:lnTo>
                  <a:lnTo>
                    <a:pt x="2895092" y="649859"/>
                  </a:lnTo>
                  <a:lnTo>
                    <a:pt x="2875025" y="606679"/>
                  </a:lnTo>
                  <a:lnTo>
                    <a:pt x="2852038" y="577342"/>
                  </a:lnTo>
                  <a:lnTo>
                    <a:pt x="2846855" y="572022"/>
                  </a:lnTo>
                  <a:close/>
                </a:path>
                <a:path w="2958465" h="677545">
                  <a:moveTo>
                    <a:pt x="2853309" y="567182"/>
                  </a:moveTo>
                  <a:lnTo>
                    <a:pt x="2846855" y="572022"/>
                  </a:lnTo>
                  <a:lnTo>
                    <a:pt x="2852038" y="577342"/>
                  </a:lnTo>
                  <a:lnTo>
                    <a:pt x="2864485" y="592074"/>
                  </a:lnTo>
                  <a:lnTo>
                    <a:pt x="2890393" y="635635"/>
                  </a:lnTo>
                  <a:lnTo>
                    <a:pt x="2895981" y="654558"/>
                  </a:lnTo>
                  <a:lnTo>
                    <a:pt x="2920872" y="649478"/>
                  </a:lnTo>
                  <a:lnTo>
                    <a:pt x="2920331" y="646938"/>
                  </a:lnTo>
                  <a:lnTo>
                    <a:pt x="2896743" y="646938"/>
                  </a:lnTo>
                  <a:lnTo>
                    <a:pt x="2905438" y="626940"/>
                  </a:lnTo>
                  <a:lnTo>
                    <a:pt x="2865500" y="573913"/>
                  </a:lnTo>
                  <a:lnTo>
                    <a:pt x="2861183" y="568325"/>
                  </a:lnTo>
                  <a:lnTo>
                    <a:pt x="2853309" y="567182"/>
                  </a:lnTo>
                  <a:close/>
                </a:path>
                <a:path w="2958465" h="677545">
                  <a:moveTo>
                    <a:pt x="2942209" y="556641"/>
                  </a:moveTo>
                  <a:lnTo>
                    <a:pt x="2934716" y="559562"/>
                  </a:lnTo>
                  <a:lnTo>
                    <a:pt x="2931922" y="566038"/>
                  </a:lnTo>
                  <a:lnTo>
                    <a:pt x="2909702" y="617136"/>
                  </a:lnTo>
                  <a:lnTo>
                    <a:pt x="2913380" y="624967"/>
                  </a:lnTo>
                  <a:lnTo>
                    <a:pt x="2919222" y="641731"/>
                  </a:lnTo>
                  <a:lnTo>
                    <a:pt x="2920872" y="649478"/>
                  </a:lnTo>
                  <a:lnTo>
                    <a:pt x="2895981" y="654558"/>
                  </a:lnTo>
                  <a:lnTo>
                    <a:pt x="2921143" y="654558"/>
                  </a:lnTo>
                  <a:lnTo>
                    <a:pt x="2955289" y="576199"/>
                  </a:lnTo>
                  <a:lnTo>
                    <a:pt x="2958084" y="569722"/>
                  </a:lnTo>
                  <a:lnTo>
                    <a:pt x="2955162" y="562229"/>
                  </a:lnTo>
                  <a:lnTo>
                    <a:pt x="2942209" y="556641"/>
                  </a:lnTo>
                  <a:close/>
                </a:path>
                <a:path w="2958465" h="677545">
                  <a:moveTo>
                    <a:pt x="2905438" y="626940"/>
                  </a:moveTo>
                  <a:lnTo>
                    <a:pt x="2896743" y="646938"/>
                  </a:lnTo>
                  <a:lnTo>
                    <a:pt x="2918586" y="644398"/>
                  </a:lnTo>
                  <a:lnTo>
                    <a:pt x="2905438" y="626940"/>
                  </a:lnTo>
                  <a:close/>
                </a:path>
                <a:path w="2958465" h="677545">
                  <a:moveTo>
                    <a:pt x="2909702" y="617136"/>
                  </a:moveTo>
                  <a:lnTo>
                    <a:pt x="2905438" y="626940"/>
                  </a:lnTo>
                  <a:lnTo>
                    <a:pt x="2918586" y="644398"/>
                  </a:lnTo>
                  <a:lnTo>
                    <a:pt x="2896743" y="646938"/>
                  </a:lnTo>
                  <a:lnTo>
                    <a:pt x="2920331" y="646938"/>
                  </a:lnTo>
                  <a:lnTo>
                    <a:pt x="2919222" y="641731"/>
                  </a:lnTo>
                  <a:lnTo>
                    <a:pt x="2913380" y="624967"/>
                  </a:lnTo>
                  <a:lnTo>
                    <a:pt x="2909702" y="617136"/>
                  </a:lnTo>
                  <a:close/>
                </a:path>
                <a:path w="2958465" h="677545">
                  <a:moveTo>
                    <a:pt x="2876722" y="567182"/>
                  </a:moveTo>
                  <a:lnTo>
                    <a:pt x="2853309" y="567182"/>
                  </a:lnTo>
                  <a:lnTo>
                    <a:pt x="2861183" y="568325"/>
                  </a:lnTo>
                  <a:lnTo>
                    <a:pt x="2865500" y="573913"/>
                  </a:lnTo>
                  <a:lnTo>
                    <a:pt x="2905438" y="626940"/>
                  </a:lnTo>
                  <a:lnTo>
                    <a:pt x="2909702" y="617136"/>
                  </a:lnTo>
                  <a:lnTo>
                    <a:pt x="2905506" y="608203"/>
                  </a:lnTo>
                  <a:lnTo>
                    <a:pt x="2895599" y="591819"/>
                  </a:lnTo>
                  <a:lnTo>
                    <a:pt x="2883916" y="575563"/>
                  </a:lnTo>
                  <a:lnTo>
                    <a:pt x="2876722" y="567182"/>
                  </a:lnTo>
                  <a:close/>
                </a:path>
                <a:path w="2958465" h="677545">
                  <a:moveTo>
                    <a:pt x="253" y="0"/>
                  </a:moveTo>
                  <a:lnTo>
                    <a:pt x="0" y="25400"/>
                  </a:lnTo>
                  <a:lnTo>
                    <a:pt x="136397" y="26288"/>
                  </a:lnTo>
                  <a:lnTo>
                    <a:pt x="272414" y="29210"/>
                  </a:lnTo>
                  <a:lnTo>
                    <a:pt x="407796" y="33909"/>
                  </a:lnTo>
                  <a:lnTo>
                    <a:pt x="542544" y="40386"/>
                  </a:lnTo>
                  <a:lnTo>
                    <a:pt x="676147" y="48387"/>
                  </a:lnTo>
                  <a:lnTo>
                    <a:pt x="808355" y="58165"/>
                  </a:lnTo>
                  <a:lnTo>
                    <a:pt x="939037" y="69596"/>
                  </a:lnTo>
                  <a:lnTo>
                    <a:pt x="1067816" y="82423"/>
                  </a:lnTo>
                  <a:lnTo>
                    <a:pt x="1194434" y="96774"/>
                  </a:lnTo>
                  <a:lnTo>
                    <a:pt x="1318768" y="112395"/>
                  </a:lnTo>
                  <a:lnTo>
                    <a:pt x="1440307" y="129540"/>
                  </a:lnTo>
                  <a:lnTo>
                    <a:pt x="1558924" y="147828"/>
                  </a:lnTo>
                  <a:lnTo>
                    <a:pt x="1674368" y="167386"/>
                  </a:lnTo>
                  <a:lnTo>
                    <a:pt x="1786382" y="188087"/>
                  </a:lnTo>
                  <a:lnTo>
                    <a:pt x="1894585" y="209804"/>
                  </a:lnTo>
                  <a:lnTo>
                    <a:pt x="1998853" y="232663"/>
                  </a:lnTo>
                  <a:lnTo>
                    <a:pt x="2098801" y="256540"/>
                  </a:lnTo>
                  <a:lnTo>
                    <a:pt x="2194306" y="281178"/>
                  </a:lnTo>
                  <a:lnTo>
                    <a:pt x="2284730" y="306705"/>
                  </a:lnTo>
                  <a:lnTo>
                    <a:pt x="2370328" y="332994"/>
                  </a:lnTo>
                  <a:lnTo>
                    <a:pt x="2450337" y="360044"/>
                  </a:lnTo>
                  <a:lnTo>
                    <a:pt x="2524886" y="387604"/>
                  </a:lnTo>
                  <a:lnTo>
                    <a:pt x="2593339" y="415798"/>
                  </a:lnTo>
                  <a:lnTo>
                    <a:pt x="2655697" y="444500"/>
                  </a:lnTo>
                  <a:lnTo>
                    <a:pt x="2711576" y="473710"/>
                  </a:lnTo>
                  <a:lnTo>
                    <a:pt x="2760725" y="503174"/>
                  </a:lnTo>
                  <a:lnTo>
                    <a:pt x="2802762" y="532765"/>
                  </a:lnTo>
                  <a:lnTo>
                    <a:pt x="2837560" y="562483"/>
                  </a:lnTo>
                  <a:lnTo>
                    <a:pt x="2846855" y="572022"/>
                  </a:lnTo>
                  <a:lnTo>
                    <a:pt x="2853309" y="567182"/>
                  </a:lnTo>
                  <a:lnTo>
                    <a:pt x="2876722" y="567182"/>
                  </a:lnTo>
                  <a:lnTo>
                    <a:pt x="2870072" y="559435"/>
                  </a:lnTo>
                  <a:lnTo>
                    <a:pt x="2837053" y="527938"/>
                  </a:lnTo>
                  <a:lnTo>
                    <a:pt x="2796794" y="496950"/>
                  </a:lnTo>
                  <a:lnTo>
                    <a:pt x="2749676" y="466344"/>
                  </a:lnTo>
                  <a:lnTo>
                    <a:pt x="2695956" y="436372"/>
                  </a:lnTo>
                  <a:lnTo>
                    <a:pt x="2635758" y="406908"/>
                  </a:lnTo>
                  <a:lnTo>
                    <a:pt x="2569336" y="378079"/>
                  </a:lnTo>
                  <a:lnTo>
                    <a:pt x="2533649" y="363728"/>
                  </a:lnTo>
                  <a:lnTo>
                    <a:pt x="2458466" y="335915"/>
                  </a:lnTo>
                  <a:lnTo>
                    <a:pt x="2377821" y="308737"/>
                  </a:lnTo>
                  <a:lnTo>
                    <a:pt x="2291714" y="282194"/>
                  </a:lnTo>
                  <a:lnTo>
                    <a:pt x="2200656" y="256540"/>
                  </a:lnTo>
                  <a:lnTo>
                    <a:pt x="2104644" y="231775"/>
                  </a:lnTo>
                  <a:lnTo>
                    <a:pt x="2004313" y="207899"/>
                  </a:lnTo>
                  <a:lnTo>
                    <a:pt x="1899666" y="184912"/>
                  </a:lnTo>
                  <a:lnTo>
                    <a:pt x="1791081" y="163068"/>
                  </a:lnTo>
                  <a:lnTo>
                    <a:pt x="1678685" y="142367"/>
                  </a:lnTo>
                  <a:lnTo>
                    <a:pt x="1562861" y="122681"/>
                  </a:lnTo>
                  <a:lnTo>
                    <a:pt x="1443862" y="104266"/>
                  </a:lnTo>
                  <a:lnTo>
                    <a:pt x="1321943" y="87249"/>
                  </a:lnTo>
                  <a:lnTo>
                    <a:pt x="1197356" y="71500"/>
                  </a:lnTo>
                  <a:lnTo>
                    <a:pt x="1070356" y="57150"/>
                  </a:lnTo>
                  <a:lnTo>
                    <a:pt x="941196" y="44196"/>
                  </a:lnTo>
                  <a:lnTo>
                    <a:pt x="810259" y="32893"/>
                  </a:lnTo>
                  <a:lnTo>
                    <a:pt x="677671" y="23113"/>
                  </a:lnTo>
                  <a:lnTo>
                    <a:pt x="543813" y="14986"/>
                  </a:lnTo>
                  <a:lnTo>
                    <a:pt x="408685" y="8509"/>
                  </a:lnTo>
                  <a:lnTo>
                    <a:pt x="273050" y="3810"/>
                  </a:lnTo>
                  <a:lnTo>
                    <a:pt x="136651" y="888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85943" y="5111495"/>
              <a:ext cx="1312164" cy="49532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004053" y="5229605"/>
              <a:ext cx="1080770" cy="264160"/>
            </a:xfrm>
            <a:custGeom>
              <a:avLst/>
              <a:gdLst/>
              <a:ahLst/>
              <a:cxnLst/>
              <a:rect l="l" t="t" r="r" b="b"/>
              <a:pathLst>
                <a:path w="1080770" h="264160">
                  <a:moveTo>
                    <a:pt x="0" y="131826"/>
                  </a:moveTo>
                  <a:lnTo>
                    <a:pt x="19302" y="96793"/>
                  </a:lnTo>
                  <a:lnTo>
                    <a:pt x="73772" y="65306"/>
                  </a:lnTo>
                  <a:lnTo>
                    <a:pt x="112585" y="51285"/>
                  </a:lnTo>
                  <a:lnTo>
                    <a:pt x="158257" y="38623"/>
                  </a:lnTo>
                  <a:lnTo>
                    <a:pt x="210145" y="27478"/>
                  </a:lnTo>
                  <a:lnTo>
                    <a:pt x="267603" y="18005"/>
                  </a:lnTo>
                  <a:lnTo>
                    <a:pt x="329987" y="10364"/>
                  </a:lnTo>
                  <a:lnTo>
                    <a:pt x="396654" y="4711"/>
                  </a:lnTo>
                  <a:lnTo>
                    <a:pt x="466959" y="1204"/>
                  </a:lnTo>
                  <a:lnTo>
                    <a:pt x="540258" y="0"/>
                  </a:lnTo>
                  <a:lnTo>
                    <a:pt x="613556" y="1204"/>
                  </a:lnTo>
                  <a:lnTo>
                    <a:pt x="683861" y="4711"/>
                  </a:lnTo>
                  <a:lnTo>
                    <a:pt x="750528" y="10364"/>
                  </a:lnTo>
                  <a:lnTo>
                    <a:pt x="812912" y="18005"/>
                  </a:lnTo>
                  <a:lnTo>
                    <a:pt x="870370" y="27478"/>
                  </a:lnTo>
                  <a:lnTo>
                    <a:pt x="922258" y="38623"/>
                  </a:lnTo>
                  <a:lnTo>
                    <a:pt x="967930" y="51285"/>
                  </a:lnTo>
                  <a:lnTo>
                    <a:pt x="1006743" y="65306"/>
                  </a:lnTo>
                  <a:lnTo>
                    <a:pt x="1061213" y="96793"/>
                  </a:lnTo>
                  <a:lnTo>
                    <a:pt x="1080516" y="131826"/>
                  </a:lnTo>
                  <a:lnTo>
                    <a:pt x="1075583" y="149706"/>
                  </a:lnTo>
                  <a:lnTo>
                    <a:pt x="1038052" y="183124"/>
                  </a:lnTo>
                  <a:lnTo>
                    <a:pt x="967930" y="212366"/>
                  </a:lnTo>
                  <a:lnTo>
                    <a:pt x="922258" y="225028"/>
                  </a:lnTo>
                  <a:lnTo>
                    <a:pt x="870370" y="236173"/>
                  </a:lnTo>
                  <a:lnTo>
                    <a:pt x="812912" y="245646"/>
                  </a:lnTo>
                  <a:lnTo>
                    <a:pt x="750528" y="253287"/>
                  </a:lnTo>
                  <a:lnTo>
                    <a:pt x="683861" y="258940"/>
                  </a:lnTo>
                  <a:lnTo>
                    <a:pt x="613556" y="262447"/>
                  </a:lnTo>
                  <a:lnTo>
                    <a:pt x="540258" y="263652"/>
                  </a:lnTo>
                  <a:lnTo>
                    <a:pt x="466959" y="262447"/>
                  </a:lnTo>
                  <a:lnTo>
                    <a:pt x="396654" y="258940"/>
                  </a:lnTo>
                  <a:lnTo>
                    <a:pt x="329987" y="253287"/>
                  </a:lnTo>
                  <a:lnTo>
                    <a:pt x="267603" y="245646"/>
                  </a:lnTo>
                  <a:lnTo>
                    <a:pt x="210145" y="236173"/>
                  </a:lnTo>
                  <a:lnTo>
                    <a:pt x="158257" y="225028"/>
                  </a:lnTo>
                  <a:lnTo>
                    <a:pt x="112585" y="212366"/>
                  </a:lnTo>
                  <a:lnTo>
                    <a:pt x="73772" y="198345"/>
                  </a:lnTo>
                  <a:lnTo>
                    <a:pt x="19302" y="166858"/>
                  </a:lnTo>
                  <a:lnTo>
                    <a:pt x="0" y="13182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93463" y="5522975"/>
              <a:ext cx="4250436" cy="91897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40707" y="5549645"/>
              <a:ext cx="4160519" cy="82981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140707" y="5549645"/>
              <a:ext cx="4160520" cy="829944"/>
            </a:xfrm>
            <a:custGeom>
              <a:avLst/>
              <a:gdLst/>
              <a:ahLst/>
              <a:cxnLst/>
              <a:rect l="l" t="t" r="r" b="b"/>
              <a:pathLst>
                <a:path w="4160520" h="829945">
                  <a:moveTo>
                    <a:pt x="0" y="425957"/>
                  </a:moveTo>
                  <a:lnTo>
                    <a:pt x="6351" y="394515"/>
                  </a:lnTo>
                  <a:lnTo>
                    <a:pt x="23669" y="368841"/>
                  </a:lnTo>
                  <a:lnTo>
                    <a:pt x="49345" y="351532"/>
                  </a:lnTo>
                  <a:lnTo>
                    <a:pt x="80771" y="345185"/>
                  </a:lnTo>
                  <a:lnTo>
                    <a:pt x="693419" y="345185"/>
                  </a:lnTo>
                  <a:lnTo>
                    <a:pt x="1336802" y="0"/>
                  </a:lnTo>
                  <a:lnTo>
                    <a:pt x="1733550" y="345185"/>
                  </a:lnTo>
                  <a:lnTo>
                    <a:pt x="4079747" y="345185"/>
                  </a:lnTo>
                  <a:lnTo>
                    <a:pt x="4111174" y="351532"/>
                  </a:lnTo>
                  <a:lnTo>
                    <a:pt x="4136850" y="368841"/>
                  </a:lnTo>
                  <a:lnTo>
                    <a:pt x="4154168" y="394515"/>
                  </a:lnTo>
                  <a:lnTo>
                    <a:pt x="4160519" y="425957"/>
                  </a:lnTo>
                  <a:lnTo>
                    <a:pt x="4160519" y="547115"/>
                  </a:lnTo>
                  <a:lnTo>
                    <a:pt x="4160519" y="749045"/>
                  </a:lnTo>
                  <a:lnTo>
                    <a:pt x="4154168" y="780488"/>
                  </a:lnTo>
                  <a:lnTo>
                    <a:pt x="4136850" y="806162"/>
                  </a:lnTo>
                  <a:lnTo>
                    <a:pt x="4111174" y="823471"/>
                  </a:lnTo>
                  <a:lnTo>
                    <a:pt x="4079747" y="829817"/>
                  </a:lnTo>
                  <a:lnTo>
                    <a:pt x="1733550" y="829817"/>
                  </a:lnTo>
                  <a:lnTo>
                    <a:pt x="693419" y="829817"/>
                  </a:lnTo>
                  <a:lnTo>
                    <a:pt x="80771" y="829817"/>
                  </a:lnTo>
                  <a:lnTo>
                    <a:pt x="49345" y="823471"/>
                  </a:lnTo>
                  <a:lnTo>
                    <a:pt x="23669" y="806162"/>
                  </a:lnTo>
                  <a:lnTo>
                    <a:pt x="6351" y="780488"/>
                  </a:lnTo>
                  <a:lnTo>
                    <a:pt x="0" y="749045"/>
                  </a:lnTo>
                  <a:lnTo>
                    <a:pt x="0" y="547115"/>
                  </a:lnTo>
                  <a:lnTo>
                    <a:pt x="0" y="42595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4894" y="753872"/>
            <a:ext cx="8362950" cy="25231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การสร้างใบรายการจะดำเนินการในรายงาน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หน้าจอรายละเอียดของ </a:t>
            </a:r>
            <a:r>
              <a:rPr lang="en-US" altLang="ja-JP" sz="28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ConMas</a:t>
            </a:r>
            <a:r>
              <a:rPr lang="en-US" altLang="ja-JP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Manager</a:t>
            </a:r>
            <a:endParaRPr lang="ja-JP" altLang="en-US" sz="2800" dirty="0">
              <a:latin typeface="Microsoft YaHei UI"/>
              <a:cs typeface="Microsoft YaHei UI"/>
            </a:endParaRPr>
          </a:p>
          <a:p>
            <a:pPr marL="4424680" marR="165100">
              <a:lnSpc>
                <a:spcPct val="100000"/>
              </a:lnSpc>
              <a:spcBef>
                <a:spcPts val="1545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เมื่อการประมวลผลบันทึกเสร็จสมบูรณ์ แบบฟอร์มรายการจะถูกสร้างขึ้นโดยอัตโนมัติเป็นแบบฟอร์มป้อนข้อมูลล่วงหน้า</a:t>
            </a:r>
            <a:endParaRPr lang="ja-JP" altLang="en-US" sz="1400" dirty="0">
              <a:latin typeface="Microsoft YaHei UI"/>
              <a:cs typeface="Microsoft YaHei U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lang="ja-JP" altLang="en-US" sz="900" dirty="0">
              <a:latin typeface="Microsoft YaHei UI"/>
              <a:cs typeface="Microsoft YaHei UI"/>
            </a:endParaRPr>
          </a:p>
          <a:p>
            <a:pPr marL="4424680" marR="7620">
              <a:lnSpc>
                <a:spcPct val="100000"/>
              </a:lnSpc>
              <a:spcBef>
                <a:spcPts val="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กำหนดป้ายกำกับและการสร้างชื่อรายงานโดยอัตโนมัติในรหัสหมายเลขของรายงาน ซึ่งสะดวกสำหรับการจัดการและการค้นหารายงาน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21" name="object 21"/>
          <p:cNvSpPr txBox="1"/>
          <p:nvPr/>
        </p:nvSpPr>
        <p:spPr>
          <a:xfrm>
            <a:off x="4343400" y="6053717"/>
            <a:ext cx="381000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ตัวอย่างการตั้งค่า "ผู้รับเหมา“ชื่อรายงานในรายการนำเข้า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9A493CC3-8C43-5A8E-F89C-12471E5EC587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103759"/>
            <a:ext cx="84448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สร้างฟอร์มการเรียงลำดับโดยใช้ฟอร์มการเรียงลำดับตาม</a:t>
            </a:r>
            <a:endParaRPr b="1" dirty="0">
              <a:solidFill>
                <a:srgbClr val="FFFFFF"/>
              </a:solidFill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8540" y="5484672"/>
            <a:ext cx="666242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※</a:t>
            </a:r>
            <a:r>
              <a:rPr lang="th-TH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 เมื่อแสดงเส้นเชื่อมโยงที่ทำเครื่องหมายไว้ในรายงาน โปรดดำเนินการด้วยวิธีนี้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4894" y="752347"/>
            <a:ext cx="839724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เมื่อแหล่งที่มาของรายงานการติดหมุด</a:t>
            </a:r>
            <a:r>
              <a:rPr lang="en-US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และตารางรายการมีเค้าโครงเดียวกัน จะสะดวกมากที่จะสร้างการกำหนดชื่อของตารางรายการผ่านฟังก์ชันการคัดลอกของ </a:t>
            </a:r>
            <a:r>
              <a:rPr lang="en-US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Designer</a:t>
            </a:r>
            <a:endParaRPr lang="ja-JP" altLang="en-US" sz="2400" dirty="0">
              <a:latin typeface="Microsoft YaHei UI"/>
              <a:cs typeface="Microsoft YaHei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05740" y="2267267"/>
            <a:ext cx="5055870" cy="2700020"/>
            <a:chOff x="205740" y="2267267"/>
            <a:chExt cx="5055870" cy="27000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240" y="2276855"/>
              <a:ext cx="4855464" cy="178765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91477" y="2272029"/>
              <a:ext cx="4865370" cy="1797685"/>
            </a:xfrm>
            <a:custGeom>
              <a:avLst/>
              <a:gdLst/>
              <a:ahLst/>
              <a:cxnLst/>
              <a:rect l="l" t="t" r="r" b="b"/>
              <a:pathLst>
                <a:path w="4865370" h="1797685">
                  <a:moveTo>
                    <a:pt x="0" y="1797177"/>
                  </a:moveTo>
                  <a:lnTo>
                    <a:pt x="4864989" y="1797177"/>
                  </a:lnTo>
                  <a:lnTo>
                    <a:pt x="4864989" y="0"/>
                  </a:lnTo>
                  <a:lnTo>
                    <a:pt x="0" y="0"/>
                  </a:lnTo>
                  <a:lnTo>
                    <a:pt x="0" y="179717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740" y="3471659"/>
              <a:ext cx="2104644" cy="79858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23850" y="3589781"/>
              <a:ext cx="1873250" cy="567055"/>
            </a:xfrm>
            <a:custGeom>
              <a:avLst/>
              <a:gdLst/>
              <a:ahLst/>
              <a:cxnLst/>
              <a:rect l="l" t="t" r="r" b="b"/>
              <a:pathLst>
                <a:path w="1873250" h="567054">
                  <a:moveTo>
                    <a:pt x="0" y="40893"/>
                  </a:moveTo>
                  <a:lnTo>
                    <a:pt x="3209" y="24967"/>
                  </a:lnTo>
                  <a:lnTo>
                    <a:pt x="11963" y="11969"/>
                  </a:lnTo>
                  <a:lnTo>
                    <a:pt x="24945" y="3210"/>
                  </a:lnTo>
                  <a:lnTo>
                    <a:pt x="40843" y="0"/>
                  </a:lnTo>
                  <a:lnTo>
                    <a:pt x="1832102" y="0"/>
                  </a:lnTo>
                  <a:lnTo>
                    <a:pt x="1848028" y="3210"/>
                  </a:lnTo>
                  <a:lnTo>
                    <a:pt x="1861026" y="11969"/>
                  </a:lnTo>
                  <a:lnTo>
                    <a:pt x="1869785" y="24967"/>
                  </a:lnTo>
                  <a:lnTo>
                    <a:pt x="1872995" y="40893"/>
                  </a:lnTo>
                  <a:lnTo>
                    <a:pt x="1872995" y="526033"/>
                  </a:lnTo>
                  <a:lnTo>
                    <a:pt x="1869785" y="541960"/>
                  </a:lnTo>
                  <a:lnTo>
                    <a:pt x="1861026" y="554958"/>
                  </a:lnTo>
                  <a:lnTo>
                    <a:pt x="1848028" y="563717"/>
                  </a:lnTo>
                  <a:lnTo>
                    <a:pt x="1832102" y="566927"/>
                  </a:lnTo>
                  <a:lnTo>
                    <a:pt x="40843" y="566927"/>
                  </a:lnTo>
                  <a:lnTo>
                    <a:pt x="24945" y="563717"/>
                  </a:lnTo>
                  <a:lnTo>
                    <a:pt x="11963" y="554958"/>
                  </a:lnTo>
                  <a:lnTo>
                    <a:pt x="3209" y="541960"/>
                  </a:lnTo>
                  <a:lnTo>
                    <a:pt x="0" y="526033"/>
                  </a:lnTo>
                  <a:lnTo>
                    <a:pt x="0" y="40893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02664" y="2284463"/>
              <a:ext cx="1024153" cy="54255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620773" y="2402585"/>
              <a:ext cx="792480" cy="311150"/>
            </a:xfrm>
            <a:custGeom>
              <a:avLst/>
              <a:gdLst/>
              <a:ahLst/>
              <a:cxnLst/>
              <a:rect l="l" t="t" r="r" b="b"/>
              <a:pathLst>
                <a:path w="792480" h="311150">
                  <a:moveTo>
                    <a:pt x="0" y="22351"/>
                  </a:moveTo>
                  <a:lnTo>
                    <a:pt x="1760" y="13662"/>
                  </a:lnTo>
                  <a:lnTo>
                    <a:pt x="6556" y="6556"/>
                  </a:lnTo>
                  <a:lnTo>
                    <a:pt x="13662" y="1760"/>
                  </a:lnTo>
                  <a:lnTo>
                    <a:pt x="22351" y="0"/>
                  </a:lnTo>
                  <a:lnTo>
                    <a:pt x="770127" y="0"/>
                  </a:lnTo>
                  <a:lnTo>
                    <a:pt x="778817" y="1760"/>
                  </a:lnTo>
                  <a:lnTo>
                    <a:pt x="785923" y="6556"/>
                  </a:lnTo>
                  <a:lnTo>
                    <a:pt x="790719" y="13662"/>
                  </a:lnTo>
                  <a:lnTo>
                    <a:pt x="792480" y="22351"/>
                  </a:lnTo>
                  <a:lnTo>
                    <a:pt x="792480" y="288543"/>
                  </a:lnTo>
                  <a:lnTo>
                    <a:pt x="790719" y="297233"/>
                  </a:lnTo>
                  <a:lnTo>
                    <a:pt x="785923" y="304339"/>
                  </a:lnTo>
                  <a:lnTo>
                    <a:pt x="778817" y="309135"/>
                  </a:lnTo>
                  <a:lnTo>
                    <a:pt x="770127" y="310896"/>
                  </a:lnTo>
                  <a:lnTo>
                    <a:pt x="22351" y="310896"/>
                  </a:lnTo>
                  <a:lnTo>
                    <a:pt x="13662" y="309135"/>
                  </a:lnTo>
                  <a:lnTo>
                    <a:pt x="6556" y="304339"/>
                  </a:lnTo>
                  <a:lnTo>
                    <a:pt x="1760" y="297233"/>
                  </a:lnTo>
                  <a:lnTo>
                    <a:pt x="0" y="288543"/>
                  </a:lnTo>
                  <a:lnTo>
                    <a:pt x="0" y="2235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5844" y="4168127"/>
              <a:ext cx="1746504" cy="7985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3088" y="4196333"/>
              <a:ext cx="1656588" cy="70789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23088" y="4196333"/>
              <a:ext cx="1656714" cy="708025"/>
            </a:xfrm>
            <a:custGeom>
              <a:avLst/>
              <a:gdLst/>
              <a:ahLst/>
              <a:cxnLst/>
              <a:rect l="l" t="t" r="r" b="b"/>
              <a:pathLst>
                <a:path w="1656714" h="708025">
                  <a:moveTo>
                    <a:pt x="0" y="326898"/>
                  </a:moveTo>
                  <a:lnTo>
                    <a:pt x="5987" y="297257"/>
                  </a:lnTo>
                  <a:lnTo>
                    <a:pt x="22317" y="273034"/>
                  </a:lnTo>
                  <a:lnTo>
                    <a:pt x="46537" y="256692"/>
                  </a:lnTo>
                  <a:lnTo>
                    <a:pt x="76200" y="250698"/>
                  </a:lnTo>
                  <a:lnTo>
                    <a:pt x="276098" y="250698"/>
                  </a:lnTo>
                  <a:lnTo>
                    <a:pt x="410298" y="0"/>
                  </a:lnTo>
                  <a:lnTo>
                    <a:pt x="690245" y="250698"/>
                  </a:lnTo>
                  <a:lnTo>
                    <a:pt x="1580388" y="250698"/>
                  </a:lnTo>
                  <a:lnTo>
                    <a:pt x="1610028" y="256692"/>
                  </a:lnTo>
                  <a:lnTo>
                    <a:pt x="1634251" y="273034"/>
                  </a:lnTo>
                  <a:lnTo>
                    <a:pt x="1650593" y="297257"/>
                  </a:lnTo>
                  <a:lnTo>
                    <a:pt x="1656588" y="326898"/>
                  </a:lnTo>
                  <a:lnTo>
                    <a:pt x="1656588" y="441198"/>
                  </a:lnTo>
                  <a:lnTo>
                    <a:pt x="1656588" y="631698"/>
                  </a:lnTo>
                  <a:lnTo>
                    <a:pt x="1650593" y="661338"/>
                  </a:lnTo>
                  <a:lnTo>
                    <a:pt x="1634251" y="685561"/>
                  </a:lnTo>
                  <a:lnTo>
                    <a:pt x="1610028" y="701903"/>
                  </a:lnTo>
                  <a:lnTo>
                    <a:pt x="1580388" y="707898"/>
                  </a:lnTo>
                  <a:lnTo>
                    <a:pt x="690245" y="707898"/>
                  </a:lnTo>
                  <a:lnTo>
                    <a:pt x="276098" y="707898"/>
                  </a:lnTo>
                  <a:lnTo>
                    <a:pt x="76200" y="707898"/>
                  </a:lnTo>
                  <a:lnTo>
                    <a:pt x="46537" y="701903"/>
                  </a:lnTo>
                  <a:lnTo>
                    <a:pt x="22317" y="685561"/>
                  </a:lnTo>
                  <a:lnTo>
                    <a:pt x="5987" y="661338"/>
                  </a:lnTo>
                  <a:lnTo>
                    <a:pt x="0" y="631698"/>
                  </a:lnTo>
                  <a:lnTo>
                    <a:pt x="0" y="441198"/>
                  </a:lnTo>
                  <a:lnTo>
                    <a:pt x="0" y="32689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63296" y="4484171"/>
            <a:ext cx="13716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spc="-25" dirty="0">
                <a:solidFill>
                  <a:srgbClr val="252525"/>
                </a:solidFill>
                <a:latin typeface="Microsoft YaHei UI"/>
                <a:cs typeface="Microsoft YaHei UI"/>
              </a:rPr>
              <a:t>เลือกชื่อที่กำหนดของรายการ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385060" y="2267737"/>
            <a:ext cx="6190615" cy="547370"/>
            <a:chOff x="2385060" y="2267737"/>
            <a:chExt cx="6190615" cy="54737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85060" y="2267737"/>
              <a:ext cx="6190488" cy="5470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32177" y="2295143"/>
              <a:ext cx="6100699" cy="45720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432177" y="2295143"/>
              <a:ext cx="6101080" cy="457200"/>
            </a:xfrm>
            <a:custGeom>
              <a:avLst/>
              <a:gdLst/>
              <a:ahLst/>
              <a:cxnLst/>
              <a:rect l="l" t="t" r="r" b="b"/>
              <a:pathLst>
                <a:path w="6101080" h="457200">
                  <a:moveTo>
                    <a:pt x="3191383" y="76200"/>
                  </a:moveTo>
                  <a:lnTo>
                    <a:pt x="3197377" y="46559"/>
                  </a:lnTo>
                  <a:lnTo>
                    <a:pt x="3213719" y="22336"/>
                  </a:lnTo>
                  <a:lnTo>
                    <a:pt x="3237942" y="5994"/>
                  </a:lnTo>
                  <a:lnTo>
                    <a:pt x="3267583" y="0"/>
                  </a:lnTo>
                  <a:lnTo>
                    <a:pt x="3676269" y="0"/>
                  </a:lnTo>
                  <a:lnTo>
                    <a:pt x="4403598" y="0"/>
                  </a:lnTo>
                  <a:lnTo>
                    <a:pt x="6024499" y="0"/>
                  </a:lnTo>
                  <a:lnTo>
                    <a:pt x="6054139" y="5994"/>
                  </a:lnTo>
                  <a:lnTo>
                    <a:pt x="6078362" y="22336"/>
                  </a:lnTo>
                  <a:lnTo>
                    <a:pt x="6094704" y="46559"/>
                  </a:lnTo>
                  <a:lnTo>
                    <a:pt x="6100699" y="76200"/>
                  </a:lnTo>
                  <a:lnTo>
                    <a:pt x="6100699" y="266700"/>
                  </a:lnTo>
                  <a:lnTo>
                    <a:pt x="6100699" y="381000"/>
                  </a:lnTo>
                  <a:lnTo>
                    <a:pt x="6094704" y="410640"/>
                  </a:lnTo>
                  <a:lnTo>
                    <a:pt x="6078362" y="434863"/>
                  </a:lnTo>
                  <a:lnTo>
                    <a:pt x="6054139" y="451205"/>
                  </a:lnTo>
                  <a:lnTo>
                    <a:pt x="6024499" y="457200"/>
                  </a:lnTo>
                  <a:lnTo>
                    <a:pt x="4403598" y="457200"/>
                  </a:lnTo>
                  <a:lnTo>
                    <a:pt x="3676269" y="457200"/>
                  </a:lnTo>
                  <a:lnTo>
                    <a:pt x="3267583" y="457200"/>
                  </a:lnTo>
                  <a:lnTo>
                    <a:pt x="3237942" y="451205"/>
                  </a:lnTo>
                  <a:lnTo>
                    <a:pt x="3213719" y="434863"/>
                  </a:lnTo>
                  <a:lnTo>
                    <a:pt x="3197377" y="410640"/>
                  </a:lnTo>
                  <a:lnTo>
                    <a:pt x="3191383" y="381000"/>
                  </a:lnTo>
                  <a:lnTo>
                    <a:pt x="0" y="253237"/>
                  </a:lnTo>
                  <a:lnTo>
                    <a:pt x="3191383" y="266700"/>
                  </a:lnTo>
                  <a:lnTo>
                    <a:pt x="3191383" y="7620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791200" y="2372230"/>
            <a:ext cx="2436495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ใช้ "คัดลอกแบบฟอร์มที่เลือก" เพื่อสร้างการกำหนดชื่อของรายงาน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23" name="object 2">
            <a:extLst>
              <a:ext uri="{FF2B5EF4-FFF2-40B4-BE49-F238E27FC236}">
                <a16:creationId xmlns:a16="http://schemas.microsoft.com/office/drawing/2014/main" id="{C3DA61B5-30DD-A6DD-258E-59E7298E7BF1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1903455"/>
            <a:ext cx="9150350" cy="4954905"/>
            <a:chOff x="-3175" y="1903455"/>
            <a:chExt cx="9150350" cy="495490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69908" y="1903455"/>
              <a:ext cx="2401847" cy="330254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448" y="1917192"/>
              <a:ext cx="2339340" cy="32400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9852" y="2057400"/>
              <a:ext cx="1656588" cy="238048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35089" y="2052574"/>
              <a:ext cx="1666239" cy="2390140"/>
            </a:xfrm>
            <a:custGeom>
              <a:avLst/>
              <a:gdLst/>
              <a:ahLst/>
              <a:cxnLst/>
              <a:rect l="l" t="t" r="r" b="b"/>
              <a:pathLst>
                <a:path w="1666239" h="2390140">
                  <a:moveTo>
                    <a:pt x="0" y="2390013"/>
                  </a:moveTo>
                  <a:lnTo>
                    <a:pt x="1666113" y="2390013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001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6981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วิธีทำหน้าภาพถ่ายในตารางเรียงลำดับ 1</a:t>
            </a:r>
            <a:endParaRPr sz="3200" dirty="0">
              <a:latin typeface="Microsoft YaHei UI"/>
              <a:cs typeface="Microsoft YaHei U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298247" y="2085911"/>
            <a:ext cx="1927225" cy="2716530"/>
            <a:chOff x="6298247" y="2085911"/>
            <a:chExt cx="1927225" cy="2716530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07835" y="2095499"/>
              <a:ext cx="1899586" cy="26974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303009" y="2090673"/>
              <a:ext cx="1917700" cy="2707005"/>
            </a:xfrm>
            <a:custGeom>
              <a:avLst/>
              <a:gdLst/>
              <a:ahLst/>
              <a:cxnLst/>
              <a:rect l="l" t="t" r="r" b="b"/>
              <a:pathLst>
                <a:path w="1917700" h="2707004">
                  <a:moveTo>
                    <a:pt x="0" y="2707005"/>
                  </a:moveTo>
                  <a:lnTo>
                    <a:pt x="1917572" y="2707005"/>
                  </a:lnTo>
                  <a:lnTo>
                    <a:pt x="1917572" y="0"/>
                  </a:lnTo>
                  <a:lnTo>
                    <a:pt x="0" y="0"/>
                  </a:lnTo>
                  <a:lnTo>
                    <a:pt x="0" y="270700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4894" y="655050"/>
            <a:ext cx="8655685" cy="1240724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ภาพถ่ายที่ถ่ายในหน้าจอป้อนข้อมูลของข้อมูลคำอธิบายประกอบจะแสดงในการตั้งค่าของแผ่นรายการ</a:t>
            </a:r>
            <a:endParaRPr sz="2800" dirty="0">
              <a:latin typeface="Microsoft YaHei UI"/>
              <a:cs typeface="Microsoft YaHei UI"/>
            </a:endParaRPr>
          </a:p>
          <a:p>
            <a:pPr marL="247650">
              <a:lnSpc>
                <a:spcPct val="100000"/>
              </a:lnSpc>
              <a:spcBef>
                <a:spcPts val="39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ตั้งค่า</a:t>
            </a:r>
            <a:r>
              <a:rPr lang="th-TH" sz="1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คลัสเตอร์รูปภาพ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 " </a:t>
            </a:r>
            <a:r>
              <a:rPr lang="en-US" sz="1400" b="1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ในตารางรายการเพื่อแสดง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30321" y="2094357"/>
            <a:ext cx="18512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</a:t>
            </a:r>
            <a:r>
              <a:rPr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200" b="1" spc="35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</a:t>
            </a:r>
            <a:r>
              <a:rPr sz="1200" b="1" spc="1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i</a:t>
            </a:r>
            <a:r>
              <a:rPr sz="1200" b="1" spc="155" dirty="0" err="1">
                <a:solidFill>
                  <a:srgbClr val="FF0000"/>
                </a:solidFill>
                <a:latin typeface="Microsoft YaHei UI"/>
                <a:cs typeface="Microsoft YaHei UI"/>
              </a:rPr>
              <a:t>n</a:t>
            </a:r>
            <a:r>
              <a:rPr sz="1200" b="1" spc="65" dirty="0" err="1">
                <a:solidFill>
                  <a:srgbClr val="FF0000"/>
                </a:solidFill>
                <a:latin typeface="Microsoft YaHei UI"/>
                <a:cs typeface="Microsoft YaHei UI"/>
              </a:rPr>
              <a:t>I</a:t>
            </a:r>
            <a:r>
              <a:rPr sz="1200" b="1" spc="5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m</a:t>
            </a:r>
            <a:r>
              <a:rPr sz="1200" b="1" spc="3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ag</a:t>
            </a:r>
            <a:r>
              <a:rPr sz="1200" b="1" spc="45" dirty="0" err="1">
                <a:solidFill>
                  <a:srgbClr val="FF0000"/>
                </a:solidFill>
                <a:latin typeface="Microsoft YaHei UI"/>
                <a:cs typeface="Microsoft YaHei UI"/>
              </a:rPr>
              <a:t>e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82726" y="2200211"/>
            <a:ext cx="4064635" cy="2552065"/>
            <a:chOff x="482726" y="2200211"/>
            <a:chExt cx="4064635" cy="2552065"/>
          </a:xfrm>
        </p:grpSpPr>
        <p:sp>
          <p:nvSpPr>
            <p:cNvPr id="20" name="object 20"/>
            <p:cNvSpPr/>
            <p:nvPr/>
          </p:nvSpPr>
          <p:spPr>
            <a:xfrm>
              <a:off x="3356609" y="2358389"/>
              <a:ext cx="1178560" cy="619125"/>
            </a:xfrm>
            <a:custGeom>
              <a:avLst/>
              <a:gdLst/>
              <a:ahLst/>
              <a:cxnLst/>
              <a:rect l="l" t="t" r="r" b="b"/>
              <a:pathLst>
                <a:path w="1178560" h="619125">
                  <a:moveTo>
                    <a:pt x="0" y="618743"/>
                  </a:moveTo>
                  <a:lnTo>
                    <a:pt x="1178052" y="618743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18743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251" y="2209799"/>
              <a:ext cx="1656588" cy="23804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87489" y="2204973"/>
              <a:ext cx="1666239" cy="2390140"/>
            </a:xfrm>
            <a:custGeom>
              <a:avLst/>
              <a:gdLst/>
              <a:ahLst/>
              <a:cxnLst/>
              <a:rect l="l" t="t" r="r" b="b"/>
              <a:pathLst>
                <a:path w="1666239" h="2390140">
                  <a:moveTo>
                    <a:pt x="0" y="2390013"/>
                  </a:moveTo>
                  <a:lnTo>
                    <a:pt x="1666113" y="2390013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001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651" y="2362199"/>
              <a:ext cx="1656588" cy="2380488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39889" y="2357373"/>
              <a:ext cx="1666239" cy="2390140"/>
            </a:xfrm>
            <a:custGeom>
              <a:avLst/>
              <a:gdLst/>
              <a:ahLst/>
              <a:cxnLst/>
              <a:rect l="l" t="t" r="r" b="b"/>
              <a:pathLst>
                <a:path w="1666239" h="2390140">
                  <a:moveTo>
                    <a:pt x="0" y="2390013"/>
                  </a:moveTo>
                  <a:lnTo>
                    <a:pt x="1666113" y="2390013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001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330321" y="3102609"/>
            <a:ext cx="17367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</a:t>
            </a:r>
            <a:r>
              <a:rPr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200" b="1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sz="1200" dirty="0">
              <a:latin typeface="Microsoft YaHei UI"/>
              <a:cs typeface="Microsoft YaHei UI"/>
            </a:endParaRPr>
          </a:p>
        </p:txBody>
      </p:sp>
      <p:graphicFrame>
        <p:nvGraphicFramePr>
          <p:cNvPr id="26" name="object 26"/>
          <p:cNvGraphicFramePr>
            <a:graphicFrameLocks noGrp="1"/>
          </p:cNvGraphicFramePr>
          <p:nvPr/>
        </p:nvGraphicFramePr>
        <p:xfrm>
          <a:off x="3343909" y="3353053"/>
          <a:ext cx="1177924" cy="6202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2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2424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28575">
                      <a:solidFill>
                        <a:srgbClr val="FF2424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object 27"/>
          <p:cNvSpPr txBox="1"/>
          <p:nvPr/>
        </p:nvSpPr>
        <p:spPr>
          <a:xfrm>
            <a:off x="3330321" y="4091178"/>
            <a:ext cx="17367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</a:t>
            </a:r>
            <a:r>
              <a:rPr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200" b="1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sz="1200" dirty="0">
              <a:latin typeface="Microsoft YaHei UI"/>
              <a:cs typeface="Microsoft YaHei U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526535" y="3400044"/>
            <a:ext cx="678179" cy="533399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896111" y="2390711"/>
            <a:ext cx="3651250" cy="2595880"/>
            <a:chOff x="896111" y="2390711"/>
            <a:chExt cx="3651250" cy="2595880"/>
          </a:xfrm>
        </p:grpSpPr>
        <p:sp>
          <p:nvSpPr>
            <p:cNvPr id="30" name="object 30"/>
            <p:cNvSpPr/>
            <p:nvPr/>
          </p:nvSpPr>
          <p:spPr>
            <a:xfrm>
              <a:off x="3356610" y="4354829"/>
              <a:ext cx="1178560" cy="619125"/>
            </a:xfrm>
            <a:custGeom>
              <a:avLst/>
              <a:gdLst/>
              <a:ahLst/>
              <a:cxnLst/>
              <a:rect l="l" t="t" r="r" b="b"/>
              <a:pathLst>
                <a:path w="1178560" h="619125">
                  <a:moveTo>
                    <a:pt x="0" y="618744"/>
                  </a:moveTo>
                  <a:lnTo>
                    <a:pt x="1178052" y="618744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18744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6111" y="3765791"/>
              <a:ext cx="1079017" cy="90831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14221" y="3883913"/>
              <a:ext cx="847725" cy="676910"/>
            </a:xfrm>
            <a:custGeom>
              <a:avLst/>
              <a:gdLst/>
              <a:ahLst/>
              <a:cxnLst/>
              <a:rect l="l" t="t" r="r" b="b"/>
              <a:pathLst>
                <a:path w="847725" h="676910">
                  <a:moveTo>
                    <a:pt x="0" y="48768"/>
                  </a:moveTo>
                  <a:lnTo>
                    <a:pt x="3831" y="29789"/>
                  </a:lnTo>
                  <a:lnTo>
                    <a:pt x="14281" y="14287"/>
                  </a:lnTo>
                  <a:lnTo>
                    <a:pt x="29778" y="3833"/>
                  </a:lnTo>
                  <a:lnTo>
                    <a:pt x="48755" y="0"/>
                  </a:lnTo>
                  <a:lnTo>
                    <a:pt x="798576" y="0"/>
                  </a:lnTo>
                  <a:lnTo>
                    <a:pt x="817554" y="3833"/>
                  </a:lnTo>
                  <a:lnTo>
                    <a:pt x="833056" y="14287"/>
                  </a:lnTo>
                  <a:lnTo>
                    <a:pt x="843510" y="29789"/>
                  </a:lnTo>
                  <a:lnTo>
                    <a:pt x="847344" y="48768"/>
                  </a:lnTo>
                  <a:lnTo>
                    <a:pt x="847344" y="627888"/>
                  </a:lnTo>
                  <a:lnTo>
                    <a:pt x="843510" y="646866"/>
                  </a:lnTo>
                  <a:lnTo>
                    <a:pt x="833056" y="662368"/>
                  </a:lnTo>
                  <a:lnTo>
                    <a:pt x="817554" y="672822"/>
                  </a:lnTo>
                  <a:lnTo>
                    <a:pt x="798576" y="676656"/>
                  </a:lnTo>
                  <a:lnTo>
                    <a:pt x="48755" y="676656"/>
                  </a:lnTo>
                  <a:lnTo>
                    <a:pt x="29778" y="672822"/>
                  </a:lnTo>
                  <a:lnTo>
                    <a:pt x="14281" y="662368"/>
                  </a:lnTo>
                  <a:lnTo>
                    <a:pt x="3831" y="646866"/>
                  </a:lnTo>
                  <a:lnTo>
                    <a:pt x="0" y="627888"/>
                  </a:lnTo>
                  <a:lnTo>
                    <a:pt x="0" y="48768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19655" y="2531363"/>
              <a:ext cx="1688592" cy="1761744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861184" y="2612135"/>
              <a:ext cx="1496695" cy="1623060"/>
            </a:xfrm>
            <a:custGeom>
              <a:avLst/>
              <a:gdLst/>
              <a:ahLst/>
              <a:cxnLst/>
              <a:rect l="l" t="t" r="r" b="b"/>
              <a:pathLst>
                <a:path w="1496695" h="1623060">
                  <a:moveTo>
                    <a:pt x="1427380" y="47202"/>
                  </a:moveTo>
                  <a:lnTo>
                    <a:pt x="1388745" y="53086"/>
                  </a:lnTo>
                  <a:lnTo>
                    <a:pt x="1318387" y="70485"/>
                  </a:lnTo>
                  <a:lnTo>
                    <a:pt x="1249552" y="95758"/>
                  </a:lnTo>
                  <a:lnTo>
                    <a:pt x="1182751" y="128142"/>
                  </a:lnTo>
                  <a:lnTo>
                    <a:pt x="1118615" y="167259"/>
                  </a:lnTo>
                  <a:lnTo>
                    <a:pt x="1057402" y="212343"/>
                  </a:lnTo>
                  <a:lnTo>
                    <a:pt x="1028191" y="236854"/>
                  </a:lnTo>
                  <a:lnTo>
                    <a:pt x="999870" y="262763"/>
                  </a:lnTo>
                  <a:lnTo>
                    <a:pt x="972819" y="289940"/>
                  </a:lnTo>
                  <a:lnTo>
                    <a:pt x="946784" y="318262"/>
                  </a:lnTo>
                  <a:lnTo>
                    <a:pt x="921765" y="347599"/>
                  </a:lnTo>
                  <a:lnTo>
                    <a:pt x="898144" y="377951"/>
                  </a:lnTo>
                  <a:lnTo>
                    <a:pt x="875791" y="409193"/>
                  </a:lnTo>
                  <a:lnTo>
                    <a:pt x="854837" y="441451"/>
                  </a:lnTo>
                  <a:lnTo>
                    <a:pt x="835278" y="474472"/>
                  </a:lnTo>
                  <a:lnTo>
                    <a:pt x="817244" y="508126"/>
                  </a:lnTo>
                  <a:lnTo>
                    <a:pt x="786129" y="577468"/>
                  </a:lnTo>
                  <a:lnTo>
                    <a:pt x="762126" y="648969"/>
                  </a:lnTo>
                  <a:lnTo>
                    <a:pt x="745363" y="722122"/>
                  </a:lnTo>
                  <a:lnTo>
                    <a:pt x="736726" y="796163"/>
                  </a:lnTo>
                  <a:lnTo>
                    <a:pt x="735686" y="833247"/>
                  </a:lnTo>
                  <a:lnTo>
                    <a:pt x="734567" y="868172"/>
                  </a:lnTo>
                  <a:lnTo>
                    <a:pt x="726313" y="939291"/>
                  </a:lnTo>
                  <a:lnTo>
                    <a:pt x="710183" y="1009776"/>
                  </a:lnTo>
                  <a:lnTo>
                    <a:pt x="686815" y="1078864"/>
                  </a:lnTo>
                  <a:lnTo>
                    <a:pt x="656844" y="1146175"/>
                  </a:lnTo>
                  <a:lnTo>
                    <a:pt x="620394" y="1210945"/>
                  </a:lnTo>
                  <a:lnTo>
                    <a:pt x="578231" y="1272666"/>
                  </a:lnTo>
                  <a:lnTo>
                    <a:pt x="530987" y="1330706"/>
                  </a:lnTo>
                  <a:lnTo>
                    <a:pt x="479170" y="1384681"/>
                  </a:lnTo>
                  <a:lnTo>
                    <a:pt x="423290" y="1433702"/>
                  </a:lnTo>
                  <a:lnTo>
                    <a:pt x="364108" y="1477390"/>
                  </a:lnTo>
                  <a:lnTo>
                    <a:pt x="301878" y="1515237"/>
                  </a:lnTo>
                  <a:lnTo>
                    <a:pt x="237235" y="1546606"/>
                  </a:lnTo>
                  <a:lnTo>
                    <a:pt x="170941" y="1570863"/>
                  </a:lnTo>
                  <a:lnTo>
                    <a:pt x="103250" y="1587627"/>
                  </a:lnTo>
                  <a:lnTo>
                    <a:pt x="35051" y="1596263"/>
                  </a:lnTo>
                  <a:lnTo>
                    <a:pt x="0" y="1597406"/>
                  </a:lnTo>
                  <a:lnTo>
                    <a:pt x="762" y="1622806"/>
                  </a:lnTo>
                  <a:lnTo>
                    <a:pt x="71627" y="1618233"/>
                  </a:lnTo>
                  <a:lnTo>
                    <a:pt x="142620" y="1605026"/>
                  </a:lnTo>
                  <a:lnTo>
                    <a:pt x="212344" y="1583816"/>
                  </a:lnTo>
                  <a:lnTo>
                    <a:pt x="280288" y="1554861"/>
                  </a:lnTo>
                  <a:lnTo>
                    <a:pt x="345947" y="1519046"/>
                  </a:lnTo>
                  <a:lnTo>
                    <a:pt x="408685" y="1477009"/>
                  </a:lnTo>
                  <a:lnTo>
                    <a:pt x="438912" y="1453769"/>
                  </a:lnTo>
                  <a:lnTo>
                    <a:pt x="468121" y="1429258"/>
                  </a:lnTo>
                  <a:lnTo>
                    <a:pt x="496315" y="1403350"/>
                  </a:lnTo>
                  <a:lnTo>
                    <a:pt x="523620" y="1376171"/>
                  </a:lnTo>
                  <a:lnTo>
                    <a:pt x="549656" y="1347977"/>
                  </a:lnTo>
                  <a:lnTo>
                    <a:pt x="574547" y="1318514"/>
                  </a:lnTo>
                  <a:lnTo>
                    <a:pt x="598296" y="1288288"/>
                  </a:lnTo>
                  <a:lnTo>
                    <a:pt x="620648" y="1256919"/>
                  </a:lnTo>
                  <a:lnTo>
                    <a:pt x="641731" y="1224788"/>
                  </a:lnTo>
                  <a:lnTo>
                    <a:pt x="661162" y="1191768"/>
                  </a:lnTo>
                  <a:lnTo>
                    <a:pt x="679195" y="1158113"/>
                  </a:lnTo>
                  <a:lnTo>
                    <a:pt x="695578" y="1123695"/>
                  </a:lnTo>
                  <a:lnTo>
                    <a:pt x="723391" y="1053338"/>
                  </a:lnTo>
                  <a:lnTo>
                    <a:pt x="743838" y="980948"/>
                  </a:lnTo>
                  <a:lnTo>
                    <a:pt x="756665" y="907541"/>
                  </a:lnTo>
                  <a:lnTo>
                    <a:pt x="761132" y="832485"/>
                  </a:lnTo>
                  <a:lnTo>
                    <a:pt x="762126" y="796798"/>
                  </a:lnTo>
                  <a:lnTo>
                    <a:pt x="765301" y="761238"/>
                  </a:lnTo>
                  <a:lnTo>
                    <a:pt x="777620" y="690372"/>
                  </a:lnTo>
                  <a:lnTo>
                    <a:pt x="797432" y="620649"/>
                  </a:lnTo>
                  <a:lnTo>
                    <a:pt x="824357" y="552450"/>
                  </a:lnTo>
                  <a:lnTo>
                    <a:pt x="857631" y="486410"/>
                  </a:lnTo>
                  <a:lnTo>
                    <a:pt x="897001" y="423037"/>
                  </a:lnTo>
                  <a:lnTo>
                    <a:pt x="941832" y="363219"/>
                  </a:lnTo>
                  <a:lnTo>
                    <a:pt x="991488" y="307086"/>
                  </a:lnTo>
                  <a:lnTo>
                    <a:pt x="1045337" y="255650"/>
                  </a:lnTo>
                  <a:lnTo>
                    <a:pt x="1102995" y="209168"/>
                  </a:lnTo>
                  <a:lnTo>
                    <a:pt x="1163954" y="168275"/>
                  </a:lnTo>
                  <a:lnTo>
                    <a:pt x="1227454" y="133730"/>
                  </a:lnTo>
                  <a:lnTo>
                    <a:pt x="1292987" y="105790"/>
                  </a:lnTo>
                  <a:lnTo>
                    <a:pt x="1360170" y="85343"/>
                  </a:lnTo>
                  <a:lnTo>
                    <a:pt x="1419209" y="74054"/>
                  </a:lnTo>
                  <a:lnTo>
                    <a:pt x="1446008" y="57265"/>
                  </a:lnTo>
                  <a:lnTo>
                    <a:pt x="1427380" y="47202"/>
                  </a:lnTo>
                  <a:close/>
                </a:path>
                <a:path w="1496695" h="1623060">
                  <a:moveTo>
                    <a:pt x="1474471" y="43814"/>
                  </a:moveTo>
                  <a:lnTo>
                    <a:pt x="1470787" y="43814"/>
                  </a:lnTo>
                  <a:lnTo>
                    <a:pt x="1471549" y="69087"/>
                  </a:lnTo>
                  <a:lnTo>
                    <a:pt x="1462404" y="69468"/>
                  </a:lnTo>
                  <a:lnTo>
                    <a:pt x="1419209" y="74054"/>
                  </a:lnTo>
                  <a:lnTo>
                    <a:pt x="1383791" y="96392"/>
                  </a:lnTo>
                  <a:lnTo>
                    <a:pt x="1382014" y="104139"/>
                  </a:lnTo>
                  <a:lnTo>
                    <a:pt x="1389379" y="116077"/>
                  </a:lnTo>
                  <a:lnTo>
                    <a:pt x="1397253" y="117855"/>
                  </a:lnTo>
                  <a:lnTo>
                    <a:pt x="1403223" y="114173"/>
                  </a:lnTo>
                  <a:lnTo>
                    <a:pt x="1496314" y="55625"/>
                  </a:lnTo>
                  <a:lnTo>
                    <a:pt x="1474471" y="43814"/>
                  </a:lnTo>
                  <a:close/>
                </a:path>
                <a:path w="1496695" h="1623060">
                  <a:moveTo>
                    <a:pt x="1446008" y="57265"/>
                  </a:moveTo>
                  <a:lnTo>
                    <a:pt x="1419209" y="74054"/>
                  </a:lnTo>
                  <a:lnTo>
                    <a:pt x="1428241" y="72643"/>
                  </a:lnTo>
                  <a:lnTo>
                    <a:pt x="1462404" y="69468"/>
                  </a:lnTo>
                  <a:lnTo>
                    <a:pt x="1471549" y="69087"/>
                  </a:lnTo>
                  <a:lnTo>
                    <a:pt x="1471503" y="67563"/>
                  </a:lnTo>
                  <a:lnTo>
                    <a:pt x="1465072" y="67563"/>
                  </a:lnTo>
                  <a:lnTo>
                    <a:pt x="1446008" y="57265"/>
                  </a:lnTo>
                  <a:close/>
                </a:path>
                <a:path w="1496695" h="1623060">
                  <a:moveTo>
                    <a:pt x="1464437" y="45719"/>
                  </a:moveTo>
                  <a:lnTo>
                    <a:pt x="1446008" y="57265"/>
                  </a:lnTo>
                  <a:lnTo>
                    <a:pt x="1465072" y="67563"/>
                  </a:lnTo>
                  <a:lnTo>
                    <a:pt x="1464437" y="45719"/>
                  </a:lnTo>
                  <a:close/>
                </a:path>
                <a:path w="1496695" h="1623060">
                  <a:moveTo>
                    <a:pt x="1470844" y="45719"/>
                  </a:moveTo>
                  <a:lnTo>
                    <a:pt x="1464437" y="45719"/>
                  </a:lnTo>
                  <a:lnTo>
                    <a:pt x="1465072" y="67563"/>
                  </a:lnTo>
                  <a:lnTo>
                    <a:pt x="1471503" y="67563"/>
                  </a:lnTo>
                  <a:lnTo>
                    <a:pt x="1470844" y="45719"/>
                  </a:lnTo>
                  <a:close/>
                </a:path>
                <a:path w="1496695" h="1623060">
                  <a:moveTo>
                    <a:pt x="1470787" y="43814"/>
                  </a:moveTo>
                  <a:lnTo>
                    <a:pt x="1459991" y="44068"/>
                  </a:lnTo>
                  <a:lnTo>
                    <a:pt x="1427380" y="47202"/>
                  </a:lnTo>
                  <a:lnTo>
                    <a:pt x="1446008" y="57265"/>
                  </a:lnTo>
                  <a:lnTo>
                    <a:pt x="1464437" y="45719"/>
                  </a:lnTo>
                  <a:lnTo>
                    <a:pt x="1470844" y="45719"/>
                  </a:lnTo>
                  <a:lnTo>
                    <a:pt x="1470787" y="43814"/>
                  </a:lnTo>
                  <a:close/>
                </a:path>
                <a:path w="1496695" h="1623060">
                  <a:moveTo>
                    <a:pt x="1393443" y="0"/>
                  </a:moveTo>
                  <a:lnTo>
                    <a:pt x="1385696" y="2286"/>
                  </a:lnTo>
                  <a:lnTo>
                    <a:pt x="1382395" y="8509"/>
                  </a:lnTo>
                  <a:lnTo>
                    <a:pt x="1379092" y="14604"/>
                  </a:lnTo>
                  <a:lnTo>
                    <a:pt x="1381378" y="22351"/>
                  </a:lnTo>
                  <a:lnTo>
                    <a:pt x="1427380" y="47202"/>
                  </a:lnTo>
                  <a:lnTo>
                    <a:pt x="1459991" y="44068"/>
                  </a:lnTo>
                  <a:lnTo>
                    <a:pt x="1470787" y="43814"/>
                  </a:lnTo>
                  <a:lnTo>
                    <a:pt x="1474471" y="43814"/>
                  </a:lnTo>
                  <a:lnTo>
                    <a:pt x="1393443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26535" y="2400299"/>
              <a:ext cx="711708" cy="53340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521710" y="2395473"/>
              <a:ext cx="721360" cy="542925"/>
            </a:xfrm>
            <a:custGeom>
              <a:avLst/>
              <a:gdLst/>
              <a:ahLst/>
              <a:cxnLst/>
              <a:rect l="l" t="t" r="r" b="b"/>
              <a:pathLst>
                <a:path w="721360" h="542925">
                  <a:moveTo>
                    <a:pt x="0" y="542925"/>
                  </a:moveTo>
                  <a:lnTo>
                    <a:pt x="721233" y="542925"/>
                  </a:lnTo>
                  <a:lnTo>
                    <a:pt x="721233" y="0"/>
                  </a:lnTo>
                  <a:lnTo>
                    <a:pt x="0" y="0"/>
                  </a:lnTo>
                  <a:lnTo>
                    <a:pt x="0" y="54292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31107" y="4396739"/>
              <a:ext cx="697991" cy="53340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526282" y="4391913"/>
              <a:ext cx="708025" cy="542925"/>
            </a:xfrm>
            <a:custGeom>
              <a:avLst/>
              <a:gdLst/>
              <a:ahLst/>
              <a:cxnLst/>
              <a:rect l="l" t="t" r="r" b="b"/>
              <a:pathLst>
                <a:path w="708025" h="542925">
                  <a:moveTo>
                    <a:pt x="0" y="542925"/>
                  </a:moveTo>
                  <a:lnTo>
                    <a:pt x="707516" y="542925"/>
                  </a:lnTo>
                  <a:lnTo>
                    <a:pt x="707516" y="0"/>
                  </a:lnTo>
                  <a:lnTo>
                    <a:pt x="0" y="0"/>
                  </a:lnTo>
                  <a:lnTo>
                    <a:pt x="0" y="54292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35089" y="4877815"/>
            <a:ext cx="2013903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รายงานการป้อนข้อมูลคำอธิบายประกอบแหล่งที่มาของรายการ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559042" y="4874514"/>
            <a:ext cx="144195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ตารางการนำเข้า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387340" y="5007876"/>
            <a:ext cx="2179320" cy="1454150"/>
            <a:chOff x="5387340" y="5007876"/>
            <a:chExt cx="2179320" cy="1454150"/>
          </a:xfrm>
        </p:grpSpPr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87340" y="5007876"/>
              <a:ext cx="2179319" cy="145389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34584" y="5034915"/>
              <a:ext cx="2089404" cy="136436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5434584" y="5034915"/>
              <a:ext cx="2089785" cy="1364615"/>
            </a:xfrm>
            <a:custGeom>
              <a:avLst/>
              <a:gdLst/>
              <a:ahLst/>
              <a:cxnLst/>
              <a:rect l="l" t="t" r="r" b="b"/>
              <a:pathLst>
                <a:path w="2089784" h="1364614">
                  <a:moveTo>
                    <a:pt x="0" y="404241"/>
                  </a:moveTo>
                  <a:lnTo>
                    <a:pt x="5071" y="360213"/>
                  </a:lnTo>
                  <a:lnTo>
                    <a:pt x="19518" y="319796"/>
                  </a:lnTo>
                  <a:lnTo>
                    <a:pt x="42187" y="284142"/>
                  </a:lnTo>
                  <a:lnTo>
                    <a:pt x="71925" y="254404"/>
                  </a:lnTo>
                  <a:lnTo>
                    <a:pt x="107579" y="231735"/>
                  </a:lnTo>
                  <a:lnTo>
                    <a:pt x="147996" y="217288"/>
                  </a:lnTo>
                  <a:lnTo>
                    <a:pt x="192024" y="212217"/>
                  </a:lnTo>
                  <a:lnTo>
                    <a:pt x="348233" y="212217"/>
                  </a:lnTo>
                  <a:lnTo>
                    <a:pt x="1041018" y="0"/>
                  </a:lnTo>
                  <a:lnTo>
                    <a:pt x="870585" y="212217"/>
                  </a:lnTo>
                  <a:lnTo>
                    <a:pt x="1897380" y="212217"/>
                  </a:lnTo>
                  <a:lnTo>
                    <a:pt x="1941407" y="217288"/>
                  </a:lnTo>
                  <a:lnTo>
                    <a:pt x="1981824" y="231735"/>
                  </a:lnTo>
                  <a:lnTo>
                    <a:pt x="2017478" y="254404"/>
                  </a:lnTo>
                  <a:lnTo>
                    <a:pt x="2047216" y="284142"/>
                  </a:lnTo>
                  <a:lnTo>
                    <a:pt x="2069885" y="319796"/>
                  </a:lnTo>
                  <a:lnTo>
                    <a:pt x="2084332" y="360213"/>
                  </a:lnTo>
                  <a:lnTo>
                    <a:pt x="2089404" y="404241"/>
                  </a:lnTo>
                  <a:lnTo>
                    <a:pt x="2089404" y="692277"/>
                  </a:lnTo>
                  <a:lnTo>
                    <a:pt x="2089404" y="1172337"/>
                  </a:lnTo>
                  <a:lnTo>
                    <a:pt x="2084332" y="1216364"/>
                  </a:lnTo>
                  <a:lnTo>
                    <a:pt x="2069885" y="1256781"/>
                  </a:lnTo>
                  <a:lnTo>
                    <a:pt x="2047216" y="1292435"/>
                  </a:lnTo>
                  <a:lnTo>
                    <a:pt x="2017478" y="1322173"/>
                  </a:lnTo>
                  <a:lnTo>
                    <a:pt x="1981824" y="1344842"/>
                  </a:lnTo>
                  <a:lnTo>
                    <a:pt x="1941407" y="1359289"/>
                  </a:lnTo>
                  <a:lnTo>
                    <a:pt x="1897380" y="1364361"/>
                  </a:lnTo>
                  <a:lnTo>
                    <a:pt x="870585" y="1364361"/>
                  </a:lnTo>
                  <a:lnTo>
                    <a:pt x="348233" y="1364361"/>
                  </a:lnTo>
                  <a:lnTo>
                    <a:pt x="192024" y="1364361"/>
                  </a:lnTo>
                  <a:lnTo>
                    <a:pt x="147996" y="1359289"/>
                  </a:lnTo>
                  <a:lnTo>
                    <a:pt x="107579" y="1344842"/>
                  </a:lnTo>
                  <a:lnTo>
                    <a:pt x="71925" y="1322173"/>
                  </a:lnTo>
                  <a:lnTo>
                    <a:pt x="42187" y="1292435"/>
                  </a:lnTo>
                  <a:lnTo>
                    <a:pt x="19518" y="1256781"/>
                  </a:lnTo>
                  <a:lnTo>
                    <a:pt x="5071" y="1216364"/>
                  </a:lnTo>
                  <a:lnTo>
                    <a:pt x="0" y="1172337"/>
                  </a:lnTo>
                  <a:lnTo>
                    <a:pt x="0" y="692277"/>
                  </a:lnTo>
                  <a:lnTo>
                    <a:pt x="0" y="404241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5571755" y="5536970"/>
            <a:ext cx="177875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ตั้งค่าคลัสเตอร์ชื่อ "</a:t>
            </a:r>
            <a:r>
              <a:rPr lang="en-US" sz="11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PinImage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ซึ่งเป็น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ID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คลัสเตอร์จากรูปภาพเล็กไปใหญ่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FF78FA44-0A18-05F2-64A0-B679FD32C6B9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2403331"/>
            <a:ext cx="9150350" cy="4455160"/>
            <a:chOff x="-3175" y="2403331"/>
            <a:chExt cx="9150350" cy="445516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78952" y="2403331"/>
              <a:ext cx="3561611" cy="330406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12492" y="2417063"/>
              <a:ext cx="3499104" cy="32415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9831" y="2421635"/>
              <a:ext cx="1656588" cy="238048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75069" y="2416809"/>
              <a:ext cx="1666239" cy="2390140"/>
            </a:xfrm>
            <a:custGeom>
              <a:avLst/>
              <a:gdLst/>
              <a:ahLst/>
              <a:cxnLst/>
              <a:rect l="l" t="t" r="r" b="b"/>
              <a:pathLst>
                <a:path w="1666239" h="2390140">
                  <a:moveTo>
                    <a:pt x="0" y="2390013"/>
                  </a:moveTo>
                  <a:lnTo>
                    <a:pt x="1666113" y="2390013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001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865568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วิธีทำหน้าภาพถ่ายในตารางเรียงลำดับ 1(2 ภาพ)</a:t>
            </a:r>
            <a:endParaRPr sz="3200" dirty="0">
              <a:latin typeface="Microsoft YaHei UI"/>
              <a:cs typeface="Microsoft YaHei U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206807" y="2415095"/>
            <a:ext cx="2774950" cy="2811145"/>
            <a:chOff x="6206807" y="2415095"/>
            <a:chExt cx="2774950" cy="2811145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89629" y="2639802"/>
              <a:ext cx="2599771" cy="234799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211570" y="2419857"/>
              <a:ext cx="2765425" cy="2801620"/>
            </a:xfrm>
            <a:custGeom>
              <a:avLst/>
              <a:gdLst/>
              <a:ahLst/>
              <a:cxnLst/>
              <a:rect l="l" t="t" r="r" b="b"/>
              <a:pathLst>
                <a:path w="2765425" h="2801620">
                  <a:moveTo>
                    <a:pt x="0" y="2801493"/>
                  </a:moveTo>
                  <a:lnTo>
                    <a:pt x="2764917" y="2801493"/>
                  </a:lnTo>
                  <a:lnTo>
                    <a:pt x="2764917" y="0"/>
                  </a:lnTo>
                  <a:lnTo>
                    <a:pt x="0" y="0"/>
                  </a:lnTo>
                  <a:lnTo>
                    <a:pt x="0" y="280149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4894" y="655050"/>
            <a:ext cx="8655685" cy="1684435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ภาพถ่ายที่ถ่ายในหน้าจอป้อนข้อมูลของข้อมูลคำอธิบายประกอบจะแสดงในการตั้งค่าของแผ่นรายการ</a:t>
            </a:r>
            <a:br>
              <a:rPr lang="en-US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หากคุณมีภาพถ่ายสองภาพที่ถ่ายด้วยพินเดียว คุณสามารถแสดงได้โดยการเตรียมคลัสเตอร์รูปภาพที่มีชื่อคลัสเตอร์ 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</a:t>
            </a:r>
            <a:r>
              <a:rPr lang="en-US" sz="1400" b="1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สำหรับภาพถ่ายแรกและ 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</a:t>
            </a:r>
            <a:r>
              <a:rPr lang="en-US" sz="1400" b="1" dirty="0">
                <a:solidFill>
                  <a:srgbClr val="FF0000"/>
                </a:solidFill>
                <a:latin typeface="Microsoft YaHei UI"/>
                <a:cs typeface="Microsoft YaHei UI"/>
              </a:rPr>
              <a:t>PinImage2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สำหรับภาพถ่ายที่สองก่อน/หลังของพื้นที่ที่ตรวจสอบสามารถแสดงได้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04059" y="2595117"/>
            <a:ext cx="16052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050" b="1" spc="40" dirty="0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22706" y="2564447"/>
            <a:ext cx="3399154" cy="2532380"/>
            <a:chOff x="322706" y="2564447"/>
            <a:chExt cx="3399154" cy="2532380"/>
          </a:xfrm>
        </p:grpSpPr>
        <p:sp>
          <p:nvSpPr>
            <p:cNvPr id="20" name="object 20"/>
            <p:cNvSpPr/>
            <p:nvPr/>
          </p:nvSpPr>
          <p:spPr>
            <a:xfrm>
              <a:off x="2530602" y="2858262"/>
              <a:ext cx="1178560" cy="620395"/>
            </a:xfrm>
            <a:custGeom>
              <a:avLst/>
              <a:gdLst/>
              <a:ahLst/>
              <a:cxnLst/>
              <a:rect l="l" t="t" r="r" b="b"/>
              <a:pathLst>
                <a:path w="1178560" h="620395">
                  <a:moveTo>
                    <a:pt x="0" y="620268"/>
                  </a:moveTo>
                  <a:lnTo>
                    <a:pt x="1178052" y="620268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20268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231" y="2574036"/>
              <a:ext cx="1656588" cy="23804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27469" y="2569210"/>
              <a:ext cx="1666239" cy="2390140"/>
            </a:xfrm>
            <a:custGeom>
              <a:avLst/>
              <a:gdLst/>
              <a:ahLst/>
              <a:cxnLst/>
              <a:rect l="l" t="t" r="r" b="b"/>
              <a:pathLst>
                <a:path w="1666239" h="2390140">
                  <a:moveTo>
                    <a:pt x="0" y="2390013"/>
                  </a:moveTo>
                  <a:lnTo>
                    <a:pt x="1666113" y="2390013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001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4631" y="2746248"/>
              <a:ext cx="1656588" cy="234086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79869" y="2741422"/>
              <a:ext cx="1666239" cy="2350770"/>
            </a:xfrm>
            <a:custGeom>
              <a:avLst/>
              <a:gdLst/>
              <a:ahLst/>
              <a:cxnLst/>
              <a:rect l="l" t="t" r="r" b="b"/>
              <a:pathLst>
                <a:path w="1666239" h="2350770">
                  <a:moveTo>
                    <a:pt x="0" y="2350389"/>
                  </a:moveTo>
                  <a:lnTo>
                    <a:pt x="1666113" y="2350389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50389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504057" y="3603497"/>
            <a:ext cx="1581761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th-TH"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050" b="1" spc="4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lang="en-US" sz="1050" dirty="0">
              <a:latin typeface="Microsoft YaHei UI"/>
              <a:cs typeface="Microsoft YaHei UI"/>
            </a:endParaRPr>
          </a:p>
        </p:txBody>
      </p:sp>
      <p:graphicFrame>
        <p:nvGraphicFramePr>
          <p:cNvPr id="26" name="object 26"/>
          <p:cNvGraphicFramePr>
            <a:graphicFrameLocks noGrp="1"/>
          </p:cNvGraphicFramePr>
          <p:nvPr/>
        </p:nvGraphicFramePr>
        <p:xfrm>
          <a:off x="2517901" y="3854450"/>
          <a:ext cx="1179194" cy="618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87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2424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28575">
                      <a:solidFill>
                        <a:srgbClr val="FF2424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object 27"/>
          <p:cNvSpPr txBox="1"/>
          <p:nvPr/>
        </p:nvSpPr>
        <p:spPr>
          <a:xfrm>
            <a:off x="2504058" y="4591939"/>
            <a:ext cx="158176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th-TH"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050" b="1" spc="4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lang="en-US" sz="1050" dirty="0">
              <a:latin typeface="Microsoft YaHei UI"/>
              <a:cs typeface="Microsoft YaHei U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34568" y="2892107"/>
            <a:ext cx="2987040" cy="2595880"/>
            <a:chOff x="734568" y="2892107"/>
            <a:chExt cx="2987040" cy="2595880"/>
          </a:xfrm>
        </p:grpSpPr>
        <p:sp>
          <p:nvSpPr>
            <p:cNvPr id="29" name="object 29"/>
            <p:cNvSpPr/>
            <p:nvPr/>
          </p:nvSpPr>
          <p:spPr>
            <a:xfrm>
              <a:off x="2530601" y="4854702"/>
              <a:ext cx="1178560" cy="620395"/>
            </a:xfrm>
            <a:custGeom>
              <a:avLst/>
              <a:gdLst/>
              <a:ahLst/>
              <a:cxnLst/>
              <a:rect l="l" t="t" r="r" b="b"/>
              <a:pathLst>
                <a:path w="1178560" h="620395">
                  <a:moveTo>
                    <a:pt x="0" y="620268"/>
                  </a:moveTo>
                  <a:lnTo>
                    <a:pt x="1178052" y="620268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20268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4568" y="4130027"/>
              <a:ext cx="1079017" cy="90831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852678" y="4248150"/>
              <a:ext cx="847725" cy="676910"/>
            </a:xfrm>
            <a:custGeom>
              <a:avLst/>
              <a:gdLst/>
              <a:ahLst/>
              <a:cxnLst/>
              <a:rect l="l" t="t" r="r" b="b"/>
              <a:pathLst>
                <a:path w="847725" h="676910">
                  <a:moveTo>
                    <a:pt x="0" y="48768"/>
                  </a:moveTo>
                  <a:lnTo>
                    <a:pt x="3831" y="29789"/>
                  </a:lnTo>
                  <a:lnTo>
                    <a:pt x="14281" y="14287"/>
                  </a:lnTo>
                  <a:lnTo>
                    <a:pt x="29778" y="3833"/>
                  </a:lnTo>
                  <a:lnTo>
                    <a:pt x="48755" y="0"/>
                  </a:lnTo>
                  <a:lnTo>
                    <a:pt x="798576" y="0"/>
                  </a:lnTo>
                  <a:lnTo>
                    <a:pt x="817554" y="3833"/>
                  </a:lnTo>
                  <a:lnTo>
                    <a:pt x="833056" y="14287"/>
                  </a:lnTo>
                  <a:lnTo>
                    <a:pt x="843510" y="29789"/>
                  </a:lnTo>
                  <a:lnTo>
                    <a:pt x="847344" y="48768"/>
                  </a:lnTo>
                  <a:lnTo>
                    <a:pt x="847344" y="627888"/>
                  </a:lnTo>
                  <a:lnTo>
                    <a:pt x="843510" y="646866"/>
                  </a:lnTo>
                  <a:lnTo>
                    <a:pt x="833056" y="662368"/>
                  </a:lnTo>
                  <a:lnTo>
                    <a:pt x="817554" y="672822"/>
                  </a:lnTo>
                  <a:lnTo>
                    <a:pt x="798576" y="676656"/>
                  </a:lnTo>
                  <a:lnTo>
                    <a:pt x="48755" y="676656"/>
                  </a:lnTo>
                  <a:lnTo>
                    <a:pt x="29778" y="672822"/>
                  </a:lnTo>
                  <a:lnTo>
                    <a:pt x="14281" y="662368"/>
                  </a:lnTo>
                  <a:lnTo>
                    <a:pt x="3831" y="646866"/>
                  </a:lnTo>
                  <a:lnTo>
                    <a:pt x="0" y="627888"/>
                  </a:lnTo>
                  <a:lnTo>
                    <a:pt x="0" y="48768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58112" y="3032760"/>
              <a:ext cx="1024153" cy="162458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699387" y="3118104"/>
              <a:ext cx="831215" cy="1482090"/>
            </a:xfrm>
            <a:custGeom>
              <a:avLst/>
              <a:gdLst/>
              <a:ahLst/>
              <a:cxnLst/>
              <a:rect l="l" t="t" r="r" b="b"/>
              <a:pathLst>
                <a:path w="831214" h="1482089">
                  <a:moveTo>
                    <a:pt x="767525" y="48473"/>
                  </a:moveTo>
                  <a:lnTo>
                    <a:pt x="728344" y="64516"/>
                  </a:lnTo>
                  <a:lnTo>
                    <a:pt x="689229" y="88011"/>
                  </a:lnTo>
                  <a:lnTo>
                    <a:pt x="651637" y="118110"/>
                  </a:lnTo>
                  <a:lnTo>
                    <a:pt x="615695" y="154050"/>
                  </a:lnTo>
                  <a:lnTo>
                    <a:pt x="581532" y="195325"/>
                  </a:lnTo>
                  <a:lnTo>
                    <a:pt x="549529" y="241554"/>
                  </a:lnTo>
                  <a:lnTo>
                    <a:pt x="519938" y="292226"/>
                  </a:lnTo>
                  <a:lnTo>
                    <a:pt x="493013" y="346710"/>
                  </a:lnTo>
                  <a:lnTo>
                    <a:pt x="469011" y="404622"/>
                  </a:lnTo>
                  <a:lnTo>
                    <a:pt x="448310" y="465328"/>
                  </a:lnTo>
                  <a:lnTo>
                    <a:pt x="431038" y="528320"/>
                  </a:lnTo>
                  <a:lnTo>
                    <a:pt x="417702" y="593344"/>
                  </a:lnTo>
                  <a:lnTo>
                    <a:pt x="408558" y="659511"/>
                  </a:lnTo>
                  <a:lnTo>
                    <a:pt x="403725" y="727075"/>
                  </a:lnTo>
                  <a:lnTo>
                    <a:pt x="402589" y="792607"/>
                  </a:lnTo>
                  <a:lnTo>
                    <a:pt x="400812" y="825373"/>
                  </a:lnTo>
                  <a:lnTo>
                    <a:pt x="393954" y="890397"/>
                  </a:lnTo>
                  <a:lnTo>
                    <a:pt x="382905" y="954278"/>
                  </a:lnTo>
                  <a:lnTo>
                    <a:pt x="367919" y="1016889"/>
                  </a:lnTo>
                  <a:lnTo>
                    <a:pt x="349376" y="1077214"/>
                  </a:lnTo>
                  <a:lnTo>
                    <a:pt x="327660" y="1135126"/>
                  </a:lnTo>
                  <a:lnTo>
                    <a:pt x="302768" y="1189863"/>
                  </a:lnTo>
                  <a:lnTo>
                    <a:pt x="275208" y="1240917"/>
                  </a:lnTo>
                  <a:lnTo>
                    <a:pt x="245363" y="1287653"/>
                  </a:lnTo>
                  <a:lnTo>
                    <a:pt x="213613" y="1329817"/>
                  </a:lnTo>
                  <a:lnTo>
                    <a:pt x="180212" y="1366774"/>
                  </a:lnTo>
                  <a:lnTo>
                    <a:pt x="145542" y="1397889"/>
                  </a:lnTo>
                  <a:lnTo>
                    <a:pt x="109981" y="1422908"/>
                  </a:lnTo>
                  <a:lnTo>
                    <a:pt x="73787" y="1441196"/>
                  </a:lnTo>
                  <a:lnTo>
                    <a:pt x="19431" y="1455293"/>
                  </a:lnTo>
                  <a:lnTo>
                    <a:pt x="0" y="1456309"/>
                  </a:lnTo>
                  <a:lnTo>
                    <a:pt x="1269" y="1481709"/>
                  </a:lnTo>
                  <a:lnTo>
                    <a:pt x="41401" y="1477518"/>
                  </a:lnTo>
                  <a:lnTo>
                    <a:pt x="82295" y="1465072"/>
                  </a:lnTo>
                  <a:lnTo>
                    <a:pt x="122174" y="1445133"/>
                  </a:lnTo>
                  <a:lnTo>
                    <a:pt x="160781" y="1418209"/>
                  </a:lnTo>
                  <a:lnTo>
                    <a:pt x="197738" y="1385189"/>
                  </a:lnTo>
                  <a:lnTo>
                    <a:pt x="232790" y="1346454"/>
                  </a:lnTo>
                  <a:lnTo>
                    <a:pt x="266064" y="1302512"/>
                  </a:lnTo>
                  <a:lnTo>
                    <a:pt x="296925" y="1254125"/>
                  </a:lnTo>
                  <a:lnTo>
                    <a:pt x="325246" y="1201547"/>
                  </a:lnTo>
                  <a:lnTo>
                    <a:pt x="350900" y="1145159"/>
                  </a:lnTo>
                  <a:lnTo>
                    <a:pt x="373252" y="1085850"/>
                  </a:lnTo>
                  <a:lnTo>
                    <a:pt x="392302" y="1024001"/>
                  </a:lnTo>
                  <a:lnTo>
                    <a:pt x="407796" y="959866"/>
                  </a:lnTo>
                  <a:lnTo>
                    <a:pt x="419100" y="894207"/>
                  </a:lnTo>
                  <a:lnTo>
                    <a:pt x="426085" y="827659"/>
                  </a:lnTo>
                  <a:lnTo>
                    <a:pt x="428507" y="759841"/>
                  </a:lnTo>
                  <a:lnTo>
                    <a:pt x="429132" y="727075"/>
                  </a:lnTo>
                  <a:lnTo>
                    <a:pt x="433831" y="661797"/>
                  </a:lnTo>
                  <a:lnTo>
                    <a:pt x="442721" y="597281"/>
                  </a:lnTo>
                  <a:lnTo>
                    <a:pt x="455802" y="533908"/>
                  </a:lnTo>
                  <a:lnTo>
                    <a:pt x="472694" y="472313"/>
                  </a:lnTo>
                  <a:lnTo>
                    <a:pt x="492887" y="413258"/>
                  </a:lnTo>
                  <a:lnTo>
                    <a:pt x="516381" y="356870"/>
                  </a:lnTo>
                  <a:lnTo>
                    <a:pt x="542544" y="303784"/>
                  </a:lnTo>
                  <a:lnTo>
                    <a:pt x="571245" y="254888"/>
                  </a:lnTo>
                  <a:lnTo>
                    <a:pt x="602107" y="210185"/>
                  </a:lnTo>
                  <a:lnTo>
                    <a:pt x="634873" y="170561"/>
                  </a:lnTo>
                  <a:lnTo>
                    <a:pt x="669163" y="136398"/>
                  </a:lnTo>
                  <a:lnTo>
                    <a:pt x="704595" y="108331"/>
                  </a:lnTo>
                  <a:lnTo>
                    <a:pt x="720023" y="98303"/>
                  </a:lnTo>
                  <a:lnTo>
                    <a:pt x="720344" y="96647"/>
                  </a:lnTo>
                  <a:lnTo>
                    <a:pt x="780739" y="54879"/>
                  </a:lnTo>
                  <a:lnTo>
                    <a:pt x="767525" y="48473"/>
                  </a:lnTo>
                  <a:close/>
                </a:path>
                <a:path w="831214" h="1482089">
                  <a:moveTo>
                    <a:pt x="808975" y="40386"/>
                  </a:moveTo>
                  <a:lnTo>
                    <a:pt x="803910" y="40386"/>
                  </a:lnTo>
                  <a:lnTo>
                    <a:pt x="807846" y="65532"/>
                  </a:lnTo>
                  <a:lnTo>
                    <a:pt x="795274" y="67437"/>
                  </a:lnTo>
                  <a:lnTo>
                    <a:pt x="758698" y="78486"/>
                  </a:lnTo>
                  <a:lnTo>
                    <a:pt x="722376" y="96774"/>
                  </a:lnTo>
                  <a:lnTo>
                    <a:pt x="718819" y="104521"/>
                  </a:lnTo>
                  <a:lnTo>
                    <a:pt x="722883" y="110362"/>
                  </a:lnTo>
                  <a:lnTo>
                    <a:pt x="726820" y="116078"/>
                  </a:lnTo>
                  <a:lnTo>
                    <a:pt x="734694" y="117601"/>
                  </a:lnTo>
                  <a:lnTo>
                    <a:pt x="830961" y="51054"/>
                  </a:lnTo>
                  <a:lnTo>
                    <a:pt x="808975" y="40386"/>
                  </a:lnTo>
                  <a:close/>
                </a:path>
                <a:path w="831214" h="1482089">
                  <a:moveTo>
                    <a:pt x="780739" y="54879"/>
                  </a:moveTo>
                  <a:lnTo>
                    <a:pt x="720344" y="96647"/>
                  </a:lnTo>
                  <a:lnTo>
                    <a:pt x="720023" y="98303"/>
                  </a:lnTo>
                  <a:lnTo>
                    <a:pt x="722376" y="96774"/>
                  </a:lnTo>
                  <a:lnTo>
                    <a:pt x="740537" y="86741"/>
                  </a:lnTo>
                  <a:lnTo>
                    <a:pt x="758698" y="78486"/>
                  </a:lnTo>
                  <a:lnTo>
                    <a:pt x="776986" y="72009"/>
                  </a:lnTo>
                  <a:lnTo>
                    <a:pt x="795274" y="67437"/>
                  </a:lnTo>
                  <a:lnTo>
                    <a:pt x="807846" y="65532"/>
                  </a:lnTo>
                  <a:lnTo>
                    <a:pt x="807668" y="64388"/>
                  </a:lnTo>
                  <a:lnTo>
                    <a:pt x="800354" y="64388"/>
                  </a:lnTo>
                  <a:lnTo>
                    <a:pt x="780739" y="54879"/>
                  </a:lnTo>
                  <a:close/>
                </a:path>
                <a:path w="831214" h="1482089">
                  <a:moveTo>
                    <a:pt x="798576" y="42545"/>
                  </a:moveTo>
                  <a:lnTo>
                    <a:pt x="780739" y="54879"/>
                  </a:lnTo>
                  <a:lnTo>
                    <a:pt x="800354" y="64388"/>
                  </a:lnTo>
                  <a:lnTo>
                    <a:pt x="798576" y="42545"/>
                  </a:lnTo>
                  <a:close/>
                </a:path>
                <a:path w="831214" h="1482089">
                  <a:moveTo>
                    <a:pt x="804248" y="42545"/>
                  </a:moveTo>
                  <a:lnTo>
                    <a:pt x="798576" y="42545"/>
                  </a:lnTo>
                  <a:lnTo>
                    <a:pt x="800354" y="64388"/>
                  </a:lnTo>
                  <a:lnTo>
                    <a:pt x="807668" y="64388"/>
                  </a:lnTo>
                  <a:lnTo>
                    <a:pt x="804248" y="42545"/>
                  </a:lnTo>
                  <a:close/>
                </a:path>
                <a:path w="831214" h="1482089">
                  <a:moveTo>
                    <a:pt x="803910" y="40386"/>
                  </a:moveTo>
                  <a:lnTo>
                    <a:pt x="788924" y="42799"/>
                  </a:lnTo>
                  <a:lnTo>
                    <a:pt x="768476" y="48133"/>
                  </a:lnTo>
                  <a:lnTo>
                    <a:pt x="767525" y="48473"/>
                  </a:lnTo>
                  <a:lnTo>
                    <a:pt x="780739" y="54879"/>
                  </a:lnTo>
                  <a:lnTo>
                    <a:pt x="798576" y="42545"/>
                  </a:lnTo>
                  <a:lnTo>
                    <a:pt x="804248" y="42545"/>
                  </a:lnTo>
                  <a:lnTo>
                    <a:pt x="803910" y="40386"/>
                  </a:lnTo>
                  <a:close/>
                </a:path>
                <a:path w="831214" h="1482089">
                  <a:moveTo>
                    <a:pt x="725677" y="0"/>
                  </a:moveTo>
                  <a:lnTo>
                    <a:pt x="718057" y="2667"/>
                  </a:lnTo>
                  <a:lnTo>
                    <a:pt x="715010" y="8890"/>
                  </a:lnTo>
                  <a:lnTo>
                    <a:pt x="711962" y="15240"/>
                  </a:lnTo>
                  <a:lnTo>
                    <a:pt x="714629" y="22860"/>
                  </a:lnTo>
                  <a:lnTo>
                    <a:pt x="767525" y="48473"/>
                  </a:lnTo>
                  <a:lnTo>
                    <a:pt x="768476" y="48133"/>
                  </a:lnTo>
                  <a:lnTo>
                    <a:pt x="788924" y="42799"/>
                  </a:lnTo>
                  <a:lnTo>
                    <a:pt x="803910" y="40386"/>
                  </a:lnTo>
                  <a:lnTo>
                    <a:pt x="808975" y="40386"/>
                  </a:lnTo>
                  <a:lnTo>
                    <a:pt x="72567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99003" y="2901696"/>
              <a:ext cx="713232" cy="53340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694178" y="2896870"/>
              <a:ext cx="723265" cy="542925"/>
            </a:xfrm>
            <a:custGeom>
              <a:avLst/>
              <a:gdLst/>
              <a:ahLst/>
              <a:cxnLst/>
              <a:rect l="l" t="t" r="r" b="b"/>
              <a:pathLst>
                <a:path w="723264" h="542925">
                  <a:moveTo>
                    <a:pt x="0" y="542925"/>
                  </a:moveTo>
                  <a:lnTo>
                    <a:pt x="722756" y="542925"/>
                  </a:lnTo>
                  <a:lnTo>
                    <a:pt x="722756" y="0"/>
                  </a:lnTo>
                  <a:lnTo>
                    <a:pt x="0" y="0"/>
                  </a:lnTo>
                  <a:lnTo>
                    <a:pt x="0" y="54292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699004" y="3899915"/>
            <a:ext cx="679704" cy="533400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175069" y="5242052"/>
            <a:ext cx="199662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รายงานการป้อนข้อมูลคำอธิบายประกอบแหล่งที่มาของรายการ</a:t>
            </a:r>
            <a:endParaRPr lang="th-TH" sz="1400" dirty="0">
              <a:latin typeface="Microsoft YaHei UI"/>
              <a:cs typeface="Microsoft YaHei U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559042" y="5375275"/>
            <a:ext cx="150724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ตารางการนำเข้า</a:t>
            </a:r>
            <a:endParaRPr lang="th-TH" sz="1400" dirty="0">
              <a:latin typeface="Microsoft YaHei UI"/>
              <a:cs typeface="Microsoft YaHei U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029200" y="5609844"/>
            <a:ext cx="3906520" cy="852169"/>
            <a:chOff x="5029200" y="5609844"/>
            <a:chExt cx="3906520" cy="852169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29200" y="5609844"/>
              <a:ext cx="3906011" cy="85192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234940" y="5902452"/>
              <a:ext cx="3493008" cy="54104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76444" y="5637339"/>
              <a:ext cx="3816096" cy="76193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5076444" y="5637339"/>
              <a:ext cx="3816350" cy="762000"/>
            </a:xfrm>
            <a:custGeom>
              <a:avLst/>
              <a:gdLst/>
              <a:ahLst/>
              <a:cxnLst/>
              <a:rect l="l" t="t" r="r" b="b"/>
              <a:pathLst>
                <a:path w="3816350" h="762000">
                  <a:moveTo>
                    <a:pt x="0" y="319976"/>
                  </a:moveTo>
                  <a:lnTo>
                    <a:pt x="6953" y="285569"/>
                  </a:lnTo>
                  <a:lnTo>
                    <a:pt x="25908" y="257473"/>
                  </a:lnTo>
                  <a:lnTo>
                    <a:pt x="54006" y="238530"/>
                  </a:lnTo>
                  <a:lnTo>
                    <a:pt x="88391" y="231584"/>
                  </a:lnTo>
                  <a:lnTo>
                    <a:pt x="636015" y="231584"/>
                  </a:lnTo>
                  <a:lnTo>
                    <a:pt x="1641221" y="0"/>
                  </a:lnTo>
                  <a:lnTo>
                    <a:pt x="1590039" y="231584"/>
                  </a:lnTo>
                  <a:lnTo>
                    <a:pt x="3727704" y="231584"/>
                  </a:lnTo>
                  <a:lnTo>
                    <a:pt x="3762089" y="238530"/>
                  </a:lnTo>
                  <a:lnTo>
                    <a:pt x="3790187" y="257473"/>
                  </a:lnTo>
                  <a:lnTo>
                    <a:pt x="3809142" y="285569"/>
                  </a:lnTo>
                  <a:lnTo>
                    <a:pt x="3816096" y="319976"/>
                  </a:lnTo>
                  <a:lnTo>
                    <a:pt x="3816096" y="452564"/>
                  </a:lnTo>
                  <a:lnTo>
                    <a:pt x="3816096" y="673544"/>
                  </a:lnTo>
                  <a:lnTo>
                    <a:pt x="3809142" y="707951"/>
                  </a:lnTo>
                  <a:lnTo>
                    <a:pt x="3790188" y="736047"/>
                  </a:lnTo>
                  <a:lnTo>
                    <a:pt x="3762089" y="754990"/>
                  </a:lnTo>
                  <a:lnTo>
                    <a:pt x="3727704" y="761936"/>
                  </a:lnTo>
                  <a:lnTo>
                    <a:pt x="1590039" y="761936"/>
                  </a:lnTo>
                  <a:lnTo>
                    <a:pt x="636015" y="761936"/>
                  </a:lnTo>
                  <a:lnTo>
                    <a:pt x="88391" y="761936"/>
                  </a:lnTo>
                  <a:lnTo>
                    <a:pt x="54006" y="754990"/>
                  </a:lnTo>
                  <a:lnTo>
                    <a:pt x="25907" y="736047"/>
                  </a:lnTo>
                  <a:lnTo>
                    <a:pt x="6953" y="707951"/>
                  </a:lnTo>
                  <a:lnTo>
                    <a:pt x="0" y="673544"/>
                  </a:lnTo>
                  <a:lnTo>
                    <a:pt x="0" y="452564"/>
                  </a:lnTo>
                  <a:lnTo>
                    <a:pt x="0" y="31997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349366" y="5955284"/>
            <a:ext cx="327088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2190" marR="5080" indent="-1000125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ตั้งค่าคลัสเตอร์ชื่อ "</a:t>
            </a:r>
            <a:r>
              <a:rPr lang="en-US" sz="11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PinImage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ซึ่งเป็น 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ID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คลัสเตอร์จากรูปภาพเล็กไปใหญ่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10939" y="2606166"/>
            <a:ext cx="16179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th-TH"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050" b="1" spc="4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lang="en-US" sz="1050" dirty="0">
              <a:latin typeface="Microsoft YaHei UI"/>
              <a:cs typeface="Microsoft YaHei U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224782" y="2856229"/>
            <a:ext cx="1203960" cy="2642235"/>
            <a:chOff x="4224782" y="2856229"/>
            <a:chExt cx="1203960" cy="2642235"/>
          </a:xfrm>
        </p:grpSpPr>
        <p:sp>
          <p:nvSpPr>
            <p:cNvPr id="47" name="object 47"/>
            <p:cNvSpPr/>
            <p:nvPr/>
          </p:nvSpPr>
          <p:spPr>
            <a:xfrm>
              <a:off x="4237482" y="2868929"/>
              <a:ext cx="1178560" cy="2616835"/>
            </a:xfrm>
            <a:custGeom>
              <a:avLst/>
              <a:gdLst/>
              <a:ahLst/>
              <a:cxnLst/>
              <a:rect l="l" t="t" r="r" b="b"/>
              <a:pathLst>
                <a:path w="1178560" h="2616835">
                  <a:moveTo>
                    <a:pt x="0" y="620268"/>
                  </a:moveTo>
                  <a:lnTo>
                    <a:pt x="1178052" y="620268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20268"/>
                  </a:lnTo>
                  <a:close/>
                </a:path>
                <a:path w="1178560" h="2616835">
                  <a:moveTo>
                    <a:pt x="0" y="2616708"/>
                  </a:moveTo>
                  <a:lnTo>
                    <a:pt x="1178052" y="2616708"/>
                  </a:lnTo>
                  <a:lnTo>
                    <a:pt x="1178052" y="1996440"/>
                  </a:lnTo>
                  <a:lnTo>
                    <a:pt x="0" y="1996440"/>
                  </a:lnTo>
                  <a:lnTo>
                    <a:pt x="0" y="2616708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05884" y="2912363"/>
              <a:ext cx="713232" cy="533400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401058" y="2907664"/>
              <a:ext cx="723265" cy="542925"/>
            </a:xfrm>
            <a:custGeom>
              <a:avLst/>
              <a:gdLst/>
              <a:ahLst/>
              <a:cxnLst/>
              <a:rect l="l" t="t" r="r" b="b"/>
              <a:pathLst>
                <a:path w="723264" h="542925">
                  <a:moveTo>
                    <a:pt x="0" y="542925"/>
                  </a:moveTo>
                  <a:lnTo>
                    <a:pt x="722757" y="542925"/>
                  </a:lnTo>
                  <a:lnTo>
                    <a:pt x="722757" y="0"/>
                  </a:lnTo>
                  <a:lnTo>
                    <a:pt x="0" y="0"/>
                  </a:lnTo>
                  <a:lnTo>
                    <a:pt x="0" y="54292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4210939" y="3614165"/>
            <a:ext cx="16179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th-TH"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050" b="1" spc="4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lang="en-US" sz="1050" dirty="0">
              <a:latin typeface="Microsoft YaHei UI"/>
              <a:cs typeface="Microsoft YaHei UI"/>
            </a:endParaRPr>
          </a:p>
        </p:txBody>
      </p:sp>
      <p:graphicFrame>
        <p:nvGraphicFramePr>
          <p:cNvPr id="51" name="object 51"/>
          <p:cNvGraphicFramePr>
            <a:graphicFrameLocks noGrp="1"/>
          </p:cNvGraphicFramePr>
          <p:nvPr/>
        </p:nvGraphicFramePr>
        <p:xfrm>
          <a:off x="4224782" y="3865117"/>
          <a:ext cx="1179194" cy="618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87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2424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9525">
                      <a:solidFill>
                        <a:srgbClr val="A6A6A6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A6A6A6"/>
                      </a:solidFill>
                      <a:prstDash val="solid"/>
                    </a:lnL>
                    <a:lnR w="28575">
                      <a:solidFill>
                        <a:srgbClr val="FF2424"/>
                      </a:solidFill>
                      <a:prstDash val="solid"/>
                    </a:lnR>
                    <a:lnT w="28575">
                      <a:solidFill>
                        <a:srgbClr val="FF2424"/>
                      </a:solidFill>
                      <a:prstDash val="solid"/>
                    </a:lnT>
                    <a:lnB w="28575">
                      <a:solidFill>
                        <a:srgbClr val="FF242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" name="object 52"/>
          <p:cNvSpPr txBox="1"/>
          <p:nvPr/>
        </p:nvSpPr>
        <p:spPr>
          <a:xfrm>
            <a:off x="4210939" y="4602607"/>
            <a:ext cx="16179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th-TH" sz="105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050" b="1" spc="40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lang="en-US" sz="1050" dirty="0">
              <a:latin typeface="Microsoft YaHei UI"/>
              <a:cs typeface="Microsoft YaHei UI"/>
            </a:endParaRPr>
          </a:p>
        </p:txBody>
      </p:sp>
      <p:pic>
        <p:nvPicPr>
          <p:cNvPr id="53" name="object 5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405884" y="3910584"/>
            <a:ext cx="679703" cy="533400"/>
          </a:xfrm>
          <a:prstGeom prst="rect">
            <a:avLst/>
          </a:prstGeom>
        </p:spPr>
      </p:pic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35</a:t>
            </a:fld>
            <a:endParaRPr dirty="0"/>
          </a:p>
        </p:txBody>
      </p:sp>
      <p:sp>
        <p:nvSpPr>
          <p:cNvPr id="56" name="object 2">
            <a:extLst>
              <a:ext uri="{FF2B5EF4-FFF2-40B4-BE49-F238E27FC236}">
                <a16:creationId xmlns:a16="http://schemas.microsoft.com/office/drawing/2014/main" id="{0F923772-7544-C394-DDB2-7ED8A0B3222C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0327" y="1831814"/>
            <a:ext cx="6718300" cy="2451100"/>
            <a:chOff x="330327" y="1831814"/>
            <a:chExt cx="6718300" cy="2451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69902" y="1831814"/>
              <a:ext cx="3878615" cy="207727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447" y="1845564"/>
              <a:ext cx="3816096" cy="20147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9852" y="1891284"/>
              <a:ext cx="1656588" cy="238201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35089" y="1886458"/>
              <a:ext cx="1666239" cy="2392045"/>
            </a:xfrm>
            <a:custGeom>
              <a:avLst/>
              <a:gdLst/>
              <a:ahLst/>
              <a:cxnLst/>
              <a:rect l="l" t="t" r="r" b="b"/>
              <a:pathLst>
                <a:path w="1666239" h="2392045">
                  <a:moveTo>
                    <a:pt x="0" y="2391537"/>
                  </a:moveTo>
                  <a:lnTo>
                    <a:pt x="1666113" y="2391537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1537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853338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วิธีทำหน้าภาพถ่ายในตารางเรียงลำดับ 2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76600" y="2762503"/>
            <a:ext cx="17367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1200" b="1" dirty="0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82726" y="2034095"/>
            <a:ext cx="5327015" cy="2553970"/>
            <a:chOff x="482726" y="2034095"/>
            <a:chExt cx="5327015" cy="2553970"/>
          </a:xfrm>
        </p:grpSpPr>
        <p:sp>
          <p:nvSpPr>
            <p:cNvPr id="10" name="object 10"/>
            <p:cNvSpPr/>
            <p:nvPr/>
          </p:nvSpPr>
          <p:spPr>
            <a:xfrm>
              <a:off x="3356609" y="3025901"/>
              <a:ext cx="1178560" cy="620395"/>
            </a:xfrm>
            <a:custGeom>
              <a:avLst/>
              <a:gdLst/>
              <a:ahLst/>
              <a:cxnLst/>
              <a:rect l="l" t="t" r="r" b="b"/>
              <a:pathLst>
                <a:path w="1178560" h="620395">
                  <a:moveTo>
                    <a:pt x="0" y="620268"/>
                  </a:moveTo>
                  <a:lnTo>
                    <a:pt x="1178052" y="620268"/>
                  </a:lnTo>
                  <a:lnTo>
                    <a:pt x="1178052" y="0"/>
                  </a:lnTo>
                  <a:lnTo>
                    <a:pt x="0" y="0"/>
                  </a:lnTo>
                  <a:lnTo>
                    <a:pt x="0" y="620268"/>
                  </a:lnTo>
                  <a:close/>
                </a:path>
              </a:pathLst>
            </a:custGeom>
            <a:ln w="25400">
              <a:solidFill>
                <a:srgbClr val="FF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251" y="2043683"/>
              <a:ext cx="1656588" cy="238201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87489" y="2038857"/>
              <a:ext cx="1666239" cy="2392045"/>
            </a:xfrm>
            <a:custGeom>
              <a:avLst/>
              <a:gdLst/>
              <a:ahLst/>
              <a:cxnLst/>
              <a:rect l="l" t="t" r="r" b="b"/>
              <a:pathLst>
                <a:path w="1666239" h="2392045">
                  <a:moveTo>
                    <a:pt x="0" y="2391537"/>
                  </a:moveTo>
                  <a:lnTo>
                    <a:pt x="1666113" y="2391537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1537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651" y="2196083"/>
              <a:ext cx="1656588" cy="238201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39889" y="2191257"/>
              <a:ext cx="1666239" cy="2392045"/>
            </a:xfrm>
            <a:custGeom>
              <a:avLst/>
              <a:gdLst/>
              <a:ahLst/>
              <a:cxnLst/>
              <a:rect l="l" t="t" r="r" b="b"/>
              <a:pathLst>
                <a:path w="1666239" h="2392045">
                  <a:moveTo>
                    <a:pt x="0" y="2391537"/>
                  </a:moveTo>
                  <a:lnTo>
                    <a:pt x="1666113" y="2391537"/>
                  </a:lnTo>
                  <a:lnTo>
                    <a:pt x="1666113" y="0"/>
                  </a:lnTo>
                  <a:lnTo>
                    <a:pt x="0" y="0"/>
                  </a:lnTo>
                  <a:lnTo>
                    <a:pt x="0" y="2391537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6111" y="3601199"/>
              <a:ext cx="1079017" cy="90831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14221" y="3719322"/>
              <a:ext cx="847725" cy="676910"/>
            </a:xfrm>
            <a:custGeom>
              <a:avLst/>
              <a:gdLst/>
              <a:ahLst/>
              <a:cxnLst/>
              <a:rect l="l" t="t" r="r" b="b"/>
              <a:pathLst>
                <a:path w="847725" h="676910">
                  <a:moveTo>
                    <a:pt x="0" y="48767"/>
                  </a:moveTo>
                  <a:lnTo>
                    <a:pt x="3831" y="29789"/>
                  </a:lnTo>
                  <a:lnTo>
                    <a:pt x="14281" y="14287"/>
                  </a:lnTo>
                  <a:lnTo>
                    <a:pt x="29778" y="3833"/>
                  </a:lnTo>
                  <a:lnTo>
                    <a:pt x="48755" y="0"/>
                  </a:lnTo>
                  <a:lnTo>
                    <a:pt x="798576" y="0"/>
                  </a:lnTo>
                  <a:lnTo>
                    <a:pt x="817554" y="3833"/>
                  </a:lnTo>
                  <a:lnTo>
                    <a:pt x="833056" y="14287"/>
                  </a:lnTo>
                  <a:lnTo>
                    <a:pt x="843510" y="29789"/>
                  </a:lnTo>
                  <a:lnTo>
                    <a:pt x="847344" y="48767"/>
                  </a:lnTo>
                  <a:lnTo>
                    <a:pt x="847344" y="627888"/>
                  </a:lnTo>
                  <a:lnTo>
                    <a:pt x="843510" y="646866"/>
                  </a:lnTo>
                  <a:lnTo>
                    <a:pt x="833056" y="662368"/>
                  </a:lnTo>
                  <a:lnTo>
                    <a:pt x="817554" y="672822"/>
                  </a:lnTo>
                  <a:lnTo>
                    <a:pt x="798576" y="676655"/>
                  </a:lnTo>
                  <a:lnTo>
                    <a:pt x="48755" y="676655"/>
                  </a:lnTo>
                  <a:lnTo>
                    <a:pt x="29778" y="672822"/>
                  </a:lnTo>
                  <a:lnTo>
                    <a:pt x="14281" y="662368"/>
                  </a:lnTo>
                  <a:lnTo>
                    <a:pt x="3831" y="646866"/>
                  </a:lnTo>
                  <a:lnTo>
                    <a:pt x="0" y="627888"/>
                  </a:lnTo>
                  <a:lnTo>
                    <a:pt x="0" y="4876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19655" y="3198875"/>
              <a:ext cx="1688592" cy="92811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861438" y="3277742"/>
              <a:ext cx="1496060" cy="791845"/>
            </a:xfrm>
            <a:custGeom>
              <a:avLst/>
              <a:gdLst/>
              <a:ahLst/>
              <a:cxnLst/>
              <a:rect l="l" t="t" r="r" b="b"/>
              <a:pathLst>
                <a:path w="1496060" h="791845">
                  <a:moveTo>
                    <a:pt x="1425561" y="46841"/>
                  </a:moveTo>
                  <a:lnTo>
                    <a:pt x="1354836" y="53086"/>
                  </a:lnTo>
                  <a:lnTo>
                    <a:pt x="1285748" y="62865"/>
                  </a:lnTo>
                  <a:lnTo>
                    <a:pt x="1218438" y="76200"/>
                  </a:lnTo>
                  <a:lnTo>
                    <a:pt x="1153287" y="92710"/>
                  </a:lnTo>
                  <a:lnTo>
                    <a:pt x="1090803" y="112141"/>
                  </a:lnTo>
                  <a:lnTo>
                    <a:pt x="1031621" y="134239"/>
                  </a:lnTo>
                  <a:lnTo>
                    <a:pt x="976122" y="158877"/>
                  </a:lnTo>
                  <a:lnTo>
                    <a:pt x="925068" y="185674"/>
                  </a:lnTo>
                  <a:lnTo>
                    <a:pt x="878713" y="214503"/>
                  </a:lnTo>
                  <a:lnTo>
                    <a:pt x="837946" y="244983"/>
                  </a:lnTo>
                  <a:lnTo>
                    <a:pt x="803021" y="277241"/>
                  </a:lnTo>
                  <a:lnTo>
                    <a:pt x="774573" y="310896"/>
                  </a:lnTo>
                  <a:lnTo>
                    <a:pt x="753237" y="345821"/>
                  </a:lnTo>
                  <a:lnTo>
                    <a:pt x="739902" y="382016"/>
                  </a:lnTo>
                  <a:lnTo>
                    <a:pt x="735347" y="418973"/>
                  </a:lnTo>
                  <a:lnTo>
                    <a:pt x="734441" y="432689"/>
                  </a:lnTo>
                  <a:lnTo>
                    <a:pt x="720090" y="479298"/>
                  </a:lnTo>
                  <a:lnTo>
                    <a:pt x="688848" y="526034"/>
                  </a:lnTo>
                  <a:lnTo>
                    <a:pt x="659384" y="556641"/>
                  </a:lnTo>
                  <a:lnTo>
                    <a:pt x="623443" y="586359"/>
                  </a:lnTo>
                  <a:lnTo>
                    <a:pt x="581533" y="614934"/>
                  </a:lnTo>
                  <a:lnTo>
                    <a:pt x="534416" y="641731"/>
                  </a:lnTo>
                  <a:lnTo>
                    <a:pt x="482600" y="666750"/>
                  </a:lnTo>
                  <a:lnTo>
                    <a:pt x="426593" y="689610"/>
                  </a:lnTo>
                  <a:lnTo>
                    <a:pt x="367030" y="710057"/>
                  </a:lnTo>
                  <a:lnTo>
                    <a:pt x="304419" y="727710"/>
                  </a:lnTo>
                  <a:lnTo>
                    <a:pt x="239394" y="742315"/>
                  </a:lnTo>
                  <a:lnTo>
                    <a:pt x="172466" y="753745"/>
                  </a:lnTo>
                  <a:lnTo>
                    <a:pt x="104140" y="761492"/>
                  </a:lnTo>
                  <a:lnTo>
                    <a:pt x="35052" y="765556"/>
                  </a:lnTo>
                  <a:lnTo>
                    <a:pt x="0" y="766064"/>
                  </a:lnTo>
                  <a:lnTo>
                    <a:pt x="254" y="791464"/>
                  </a:lnTo>
                  <a:lnTo>
                    <a:pt x="70738" y="789305"/>
                  </a:lnTo>
                  <a:lnTo>
                    <a:pt x="140969" y="783336"/>
                  </a:lnTo>
                  <a:lnTo>
                    <a:pt x="210058" y="773557"/>
                  </a:lnTo>
                  <a:lnTo>
                    <a:pt x="277494" y="760222"/>
                  </a:lnTo>
                  <a:lnTo>
                    <a:pt x="342646" y="743712"/>
                  </a:lnTo>
                  <a:lnTo>
                    <a:pt x="405130" y="724281"/>
                  </a:lnTo>
                  <a:lnTo>
                    <a:pt x="464312" y="702056"/>
                  </a:lnTo>
                  <a:lnTo>
                    <a:pt x="519684" y="677672"/>
                  </a:lnTo>
                  <a:lnTo>
                    <a:pt x="570738" y="650875"/>
                  </a:lnTo>
                  <a:lnTo>
                    <a:pt x="616966" y="622173"/>
                  </a:lnTo>
                  <a:lnTo>
                    <a:pt x="657733" y="591693"/>
                  </a:lnTo>
                  <a:lnTo>
                    <a:pt x="692658" y="559689"/>
                  </a:lnTo>
                  <a:lnTo>
                    <a:pt x="721106" y="526288"/>
                  </a:lnTo>
                  <a:lnTo>
                    <a:pt x="742442" y="491490"/>
                  </a:lnTo>
                  <a:lnTo>
                    <a:pt x="755904" y="455676"/>
                  </a:lnTo>
                  <a:lnTo>
                    <a:pt x="761873" y="402082"/>
                  </a:lnTo>
                  <a:lnTo>
                    <a:pt x="764921" y="386842"/>
                  </a:lnTo>
                  <a:lnTo>
                    <a:pt x="785241" y="340487"/>
                  </a:lnTo>
                  <a:lnTo>
                    <a:pt x="807847" y="309626"/>
                  </a:lnTo>
                  <a:lnTo>
                    <a:pt x="837438" y="279146"/>
                  </a:lnTo>
                  <a:lnTo>
                    <a:pt x="873252" y="249555"/>
                  </a:lnTo>
                  <a:lnTo>
                    <a:pt x="915162" y="221107"/>
                  </a:lnTo>
                  <a:lnTo>
                    <a:pt x="962279" y="194310"/>
                  </a:lnTo>
                  <a:lnTo>
                    <a:pt x="1013968" y="169418"/>
                  </a:lnTo>
                  <a:lnTo>
                    <a:pt x="1069975" y="146558"/>
                  </a:lnTo>
                  <a:lnTo>
                    <a:pt x="1129538" y="126237"/>
                  </a:lnTo>
                  <a:lnTo>
                    <a:pt x="1192149" y="108585"/>
                  </a:lnTo>
                  <a:lnTo>
                    <a:pt x="1257173" y="93980"/>
                  </a:lnTo>
                  <a:lnTo>
                    <a:pt x="1324102" y="82550"/>
                  </a:lnTo>
                  <a:lnTo>
                    <a:pt x="1392427" y="74676"/>
                  </a:lnTo>
                  <a:lnTo>
                    <a:pt x="1421896" y="72509"/>
                  </a:lnTo>
                  <a:lnTo>
                    <a:pt x="1445667" y="58207"/>
                  </a:lnTo>
                  <a:lnTo>
                    <a:pt x="1425561" y="46841"/>
                  </a:lnTo>
                  <a:close/>
                </a:path>
                <a:path w="1496060" h="791845">
                  <a:moveTo>
                    <a:pt x="1474250" y="45212"/>
                  </a:moveTo>
                  <a:lnTo>
                    <a:pt x="1470660" y="45212"/>
                  </a:lnTo>
                  <a:lnTo>
                    <a:pt x="1471040" y="70612"/>
                  </a:lnTo>
                  <a:lnTo>
                    <a:pt x="1461515" y="70739"/>
                  </a:lnTo>
                  <a:lnTo>
                    <a:pt x="1421896" y="72509"/>
                  </a:lnTo>
                  <a:lnTo>
                    <a:pt x="1388745" y="92456"/>
                  </a:lnTo>
                  <a:lnTo>
                    <a:pt x="1380744" y="103886"/>
                  </a:lnTo>
                  <a:lnTo>
                    <a:pt x="1384427" y="109855"/>
                  </a:lnTo>
                  <a:lnTo>
                    <a:pt x="1387983" y="115951"/>
                  </a:lnTo>
                  <a:lnTo>
                    <a:pt x="1395857" y="117856"/>
                  </a:lnTo>
                  <a:lnTo>
                    <a:pt x="1496060" y="57531"/>
                  </a:lnTo>
                  <a:lnTo>
                    <a:pt x="1474250" y="45212"/>
                  </a:lnTo>
                  <a:close/>
                </a:path>
                <a:path w="1496060" h="791845">
                  <a:moveTo>
                    <a:pt x="1445667" y="58207"/>
                  </a:moveTo>
                  <a:lnTo>
                    <a:pt x="1421896" y="72509"/>
                  </a:lnTo>
                  <a:lnTo>
                    <a:pt x="1426972" y="72136"/>
                  </a:lnTo>
                  <a:lnTo>
                    <a:pt x="1461515" y="70739"/>
                  </a:lnTo>
                  <a:lnTo>
                    <a:pt x="1471040" y="70612"/>
                  </a:lnTo>
                  <a:lnTo>
                    <a:pt x="1471016" y="68961"/>
                  </a:lnTo>
                  <a:lnTo>
                    <a:pt x="1464690" y="68961"/>
                  </a:lnTo>
                  <a:lnTo>
                    <a:pt x="1445667" y="58207"/>
                  </a:lnTo>
                  <a:close/>
                </a:path>
                <a:path w="1496060" h="791845">
                  <a:moveTo>
                    <a:pt x="1464310" y="46990"/>
                  </a:moveTo>
                  <a:lnTo>
                    <a:pt x="1445667" y="58207"/>
                  </a:lnTo>
                  <a:lnTo>
                    <a:pt x="1464690" y="68961"/>
                  </a:lnTo>
                  <a:lnTo>
                    <a:pt x="1464310" y="46990"/>
                  </a:lnTo>
                  <a:close/>
                </a:path>
                <a:path w="1496060" h="791845">
                  <a:moveTo>
                    <a:pt x="1470686" y="46990"/>
                  </a:moveTo>
                  <a:lnTo>
                    <a:pt x="1464310" y="46990"/>
                  </a:lnTo>
                  <a:lnTo>
                    <a:pt x="1464690" y="68961"/>
                  </a:lnTo>
                  <a:lnTo>
                    <a:pt x="1471016" y="68961"/>
                  </a:lnTo>
                  <a:lnTo>
                    <a:pt x="1470686" y="46990"/>
                  </a:lnTo>
                  <a:close/>
                </a:path>
                <a:path w="1496060" h="791845">
                  <a:moveTo>
                    <a:pt x="1470660" y="45212"/>
                  </a:moveTo>
                  <a:lnTo>
                    <a:pt x="1460373" y="45339"/>
                  </a:lnTo>
                  <a:lnTo>
                    <a:pt x="1425561" y="46841"/>
                  </a:lnTo>
                  <a:lnTo>
                    <a:pt x="1445667" y="58207"/>
                  </a:lnTo>
                  <a:lnTo>
                    <a:pt x="1464310" y="46990"/>
                  </a:lnTo>
                  <a:lnTo>
                    <a:pt x="1470686" y="46990"/>
                  </a:lnTo>
                  <a:lnTo>
                    <a:pt x="1470660" y="45212"/>
                  </a:lnTo>
                  <a:close/>
                </a:path>
                <a:path w="1496060" h="791845">
                  <a:moveTo>
                    <a:pt x="1394206" y="0"/>
                  </a:moveTo>
                  <a:lnTo>
                    <a:pt x="1386459" y="2159"/>
                  </a:lnTo>
                  <a:lnTo>
                    <a:pt x="1379601" y="14351"/>
                  </a:lnTo>
                  <a:lnTo>
                    <a:pt x="1381760" y="22098"/>
                  </a:lnTo>
                  <a:lnTo>
                    <a:pt x="1425561" y="46841"/>
                  </a:lnTo>
                  <a:lnTo>
                    <a:pt x="1460373" y="45339"/>
                  </a:lnTo>
                  <a:lnTo>
                    <a:pt x="1470660" y="45212"/>
                  </a:lnTo>
                  <a:lnTo>
                    <a:pt x="1474250" y="45212"/>
                  </a:lnTo>
                  <a:lnTo>
                    <a:pt x="1394206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26535" y="3069335"/>
              <a:ext cx="711708" cy="5334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521709" y="3064509"/>
              <a:ext cx="721360" cy="542925"/>
            </a:xfrm>
            <a:custGeom>
              <a:avLst/>
              <a:gdLst/>
              <a:ahLst/>
              <a:cxnLst/>
              <a:rect l="l" t="t" r="r" b="b"/>
              <a:pathLst>
                <a:path w="721360" h="542925">
                  <a:moveTo>
                    <a:pt x="0" y="542925"/>
                  </a:moveTo>
                  <a:lnTo>
                    <a:pt x="721233" y="542925"/>
                  </a:lnTo>
                  <a:lnTo>
                    <a:pt x="721233" y="0"/>
                  </a:lnTo>
                  <a:lnTo>
                    <a:pt x="0" y="0"/>
                  </a:lnTo>
                  <a:lnTo>
                    <a:pt x="0" y="542925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356609" y="2330957"/>
              <a:ext cx="2440305" cy="306705"/>
            </a:xfrm>
            <a:custGeom>
              <a:avLst/>
              <a:gdLst/>
              <a:ahLst/>
              <a:cxnLst/>
              <a:rect l="l" t="t" r="r" b="b"/>
              <a:pathLst>
                <a:path w="2440304" h="306705">
                  <a:moveTo>
                    <a:pt x="0" y="306324"/>
                  </a:moveTo>
                  <a:lnTo>
                    <a:pt x="2439924" y="306324"/>
                  </a:lnTo>
                  <a:lnTo>
                    <a:pt x="2439924" y="0"/>
                  </a:lnTo>
                  <a:lnTo>
                    <a:pt x="0" y="0"/>
                  </a:lnTo>
                  <a:lnTo>
                    <a:pt x="0" y="306324"/>
                  </a:lnTo>
                  <a:close/>
                </a:path>
              </a:pathLst>
            </a:custGeom>
            <a:ln w="25399">
              <a:solidFill>
                <a:srgbClr val="0084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3399" y="2118359"/>
              <a:ext cx="1834895" cy="149656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51509" y="2236469"/>
              <a:ext cx="1603375" cy="1264920"/>
            </a:xfrm>
            <a:custGeom>
              <a:avLst/>
              <a:gdLst/>
              <a:ahLst/>
              <a:cxnLst/>
              <a:rect l="l" t="t" r="r" b="b"/>
              <a:pathLst>
                <a:path w="1603375" h="1264920">
                  <a:moveTo>
                    <a:pt x="0" y="91185"/>
                  </a:moveTo>
                  <a:lnTo>
                    <a:pt x="7162" y="55667"/>
                  </a:lnTo>
                  <a:lnTo>
                    <a:pt x="26693" y="26685"/>
                  </a:lnTo>
                  <a:lnTo>
                    <a:pt x="55662" y="7157"/>
                  </a:lnTo>
                  <a:lnTo>
                    <a:pt x="91135" y="0"/>
                  </a:lnTo>
                  <a:lnTo>
                    <a:pt x="1512062" y="0"/>
                  </a:lnTo>
                  <a:lnTo>
                    <a:pt x="1547580" y="7157"/>
                  </a:lnTo>
                  <a:lnTo>
                    <a:pt x="1576562" y="26685"/>
                  </a:lnTo>
                  <a:lnTo>
                    <a:pt x="1596090" y="55667"/>
                  </a:lnTo>
                  <a:lnTo>
                    <a:pt x="1603248" y="91185"/>
                  </a:lnTo>
                  <a:lnTo>
                    <a:pt x="1603248" y="1173733"/>
                  </a:lnTo>
                  <a:lnTo>
                    <a:pt x="1596090" y="1209252"/>
                  </a:lnTo>
                  <a:lnTo>
                    <a:pt x="1576562" y="1238234"/>
                  </a:lnTo>
                  <a:lnTo>
                    <a:pt x="1547580" y="1257762"/>
                  </a:lnTo>
                  <a:lnTo>
                    <a:pt x="1512062" y="1264919"/>
                  </a:lnTo>
                  <a:lnTo>
                    <a:pt x="91135" y="1264919"/>
                  </a:lnTo>
                  <a:lnTo>
                    <a:pt x="55662" y="1257762"/>
                  </a:lnTo>
                  <a:lnTo>
                    <a:pt x="26693" y="1238234"/>
                  </a:lnTo>
                  <a:lnTo>
                    <a:pt x="7162" y="1209252"/>
                  </a:lnTo>
                  <a:lnTo>
                    <a:pt x="0" y="1173733"/>
                  </a:lnTo>
                  <a:lnTo>
                    <a:pt x="0" y="91185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2847" y="2348509"/>
              <a:ext cx="1295400" cy="59281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254503" y="2428239"/>
              <a:ext cx="1102995" cy="454659"/>
            </a:xfrm>
            <a:custGeom>
              <a:avLst/>
              <a:gdLst/>
              <a:ahLst/>
              <a:cxnLst/>
              <a:rect l="l" t="t" r="r" b="b"/>
              <a:pathLst>
                <a:path w="1102995" h="454660">
                  <a:moveTo>
                    <a:pt x="562818" y="262127"/>
                  </a:moveTo>
                  <a:lnTo>
                    <a:pt x="536701" y="262127"/>
                  </a:lnTo>
                  <a:lnTo>
                    <a:pt x="536066" y="263906"/>
                  </a:lnTo>
                  <a:lnTo>
                    <a:pt x="506856" y="301371"/>
                  </a:lnTo>
                  <a:lnTo>
                    <a:pt x="472820" y="325374"/>
                  </a:lnTo>
                  <a:lnTo>
                    <a:pt x="428625" y="348361"/>
                  </a:lnTo>
                  <a:lnTo>
                    <a:pt x="375157" y="369443"/>
                  </a:lnTo>
                  <a:lnTo>
                    <a:pt x="335533" y="382143"/>
                  </a:lnTo>
                  <a:lnTo>
                    <a:pt x="292862" y="393700"/>
                  </a:lnTo>
                  <a:lnTo>
                    <a:pt x="248031" y="403860"/>
                  </a:lnTo>
                  <a:lnTo>
                    <a:pt x="200913" y="412496"/>
                  </a:lnTo>
                  <a:lnTo>
                    <a:pt x="152145" y="419481"/>
                  </a:lnTo>
                  <a:lnTo>
                    <a:pt x="102362" y="424688"/>
                  </a:lnTo>
                  <a:lnTo>
                    <a:pt x="51562" y="427863"/>
                  </a:lnTo>
                  <a:lnTo>
                    <a:pt x="0" y="429006"/>
                  </a:lnTo>
                  <a:lnTo>
                    <a:pt x="507" y="454279"/>
                  </a:lnTo>
                  <a:lnTo>
                    <a:pt x="52196" y="453136"/>
                  </a:lnTo>
                  <a:lnTo>
                    <a:pt x="103885" y="450088"/>
                  </a:lnTo>
                  <a:lnTo>
                    <a:pt x="154812" y="444754"/>
                  </a:lnTo>
                  <a:lnTo>
                    <a:pt x="204469" y="437642"/>
                  </a:lnTo>
                  <a:lnTo>
                    <a:pt x="252602" y="428879"/>
                  </a:lnTo>
                  <a:lnTo>
                    <a:pt x="298703" y="418464"/>
                  </a:lnTo>
                  <a:lnTo>
                    <a:pt x="342391" y="406654"/>
                  </a:lnTo>
                  <a:lnTo>
                    <a:pt x="383285" y="393446"/>
                  </a:lnTo>
                  <a:lnTo>
                    <a:pt x="421004" y="379095"/>
                  </a:lnTo>
                  <a:lnTo>
                    <a:pt x="470788" y="355726"/>
                  </a:lnTo>
                  <a:lnTo>
                    <a:pt x="511428" y="330200"/>
                  </a:lnTo>
                  <a:lnTo>
                    <a:pt x="541654" y="302513"/>
                  </a:lnTo>
                  <a:lnTo>
                    <a:pt x="559943" y="272161"/>
                  </a:lnTo>
                  <a:lnTo>
                    <a:pt x="560196" y="271652"/>
                  </a:lnTo>
                  <a:lnTo>
                    <a:pt x="560451" y="271018"/>
                  </a:lnTo>
                  <a:lnTo>
                    <a:pt x="560577" y="270383"/>
                  </a:lnTo>
                  <a:lnTo>
                    <a:pt x="562818" y="262127"/>
                  </a:lnTo>
                  <a:close/>
                </a:path>
                <a:path w="1102995" h="454660">
                  <a:moveTo>
                    <a:pt x="536269" y="263147"/>
                  </a:moveTo>
                  <a:lnTo>
                    <a:pt x="535948" y="263906"/>
                  </a:lnTo>
                  <a:lnTo>
                    <a:pt x="536269" y="263147"/>
                  </a:lnTo>
                  <a:close/>
                </a:path>
                <a:path w="1102995" h="454660">
                  <a:moveTo>
                    <a:pt x="536701" y="262127"/>
                  </a:moveTo>
                  <a:lnTo>
                    <a:pt x="536269" y="263147"/>
                  </a:lnTo>
                  <a:lnTo>
                    <a:pt x="536066" y="263906"/>
                  </a:lnTo>
                  <a:lnTo>
                    <a:pt x="536701" y="262127"/>
                  </a:lnTo>
                  <a:close/>
                </a:path>
                <a:path w="1102995" h="454660">
                  <a:moveTo>
                    <a:pt x="538204" y="255918"/>
                  </a:moveTo>
                  <a:lnTo>
                    <a:pt x="536269" y="263147"/>
                  </a:lnTo>
                  <a:lnTo>
                    <a:pt x="536701" y="262127"/>
                  </a:lnTo>
                  <a:lnTo>
                    <a:pt x="562818" y="262127"/>
                  </a:lnTo>
                  <a:lnTo>
                    <a:pt x="562990" y="261493"/>
                  </a:lnTo>
                  <a:lnTo>
                    <a:pt x="563371" y="259207"/>
                  </a:lnTo>
                  <a:lnTo>
                    <a:pt x="563543" y="257175"/>
                  </a:lnTo>
                  <a:lnTo>
                    <a:pt x="538098" y="257175"/>
                  </a:lnTo>
                  <a:lnTo>
                    <a:pt x="538204" y="255918"/>
                  </a:lnTo>
                  <a:close/>
                </a:path>
                <a:path w="1102995" h="454660">
                  <a:moveTo>
                    <a:pt x="538479" y="254888"/>
                  </a:moveTo>
                  <a:lnTo>
                    <a:pt x="538204" y="255918"/>
                  </a:lnTo>
                  <a:lnTo>
                    <a:pt x="538098" y="257175"/>
                  </a:lnTo>
                  <a:lnTo>
                    <a:pt x="538479" y="254888"/>
                  </a:lnTo>
                  <a:close/>
                </a:path>
                <a:path w="1102995" h="454660">
                  <a:moveTo>
                    <a:pt x="563736" y="254888"/>
                  </a:moveTo>
                  <a:lnTo>
                    <a:pt x="538479" y="254888"/>
                  </a:lnTo>
                  <a:lnTo>
                    <a:pt x="538098" y="257175"/>
                  </a:lnTo>
                  <a:lnTo>
                    <a:pt x="563543" y="257175"/>
                  </a:lnTo>
                  <a:lnTo>
                    <a:pt x="563736" y="254888"/>
                  </a:lnTo>
                  <a:close/>
                </a:path>
                <a:path w="1102995" h="454660">
                  <a:moveTo>
                    <a:pt x="1031516" y="46235"/>
                  </a:moveTo>
                  <a:lnTo>
                    <a:pt x="947673" y="53594"/>
                  </a:lnTo>
                  <a:lnTo>
                    <a:pt x="898016" y="60706"/>
                  </a:lnTo>
                  <a:lnTo>
                    <a:pt x="850010" y="69469"/>
                  </a:lnTo>
                  <a:lnTo>
                    <a:pt x="804037" y="79883"/>
                  </a:lnTo>
                  <a:lnTo>
                    <a:pt x="760348" y="91694"/>
                  </a:lnTo>
                  <a:lnTo>
                    <a:pt x="719454" y="104901"/>
                  </a:lnTo>
                  <a:lnTo>
                    <a:pt x="681608" y="119252"/>
                  </a:lnTo>
                  <a:lnTo>
                    <a:pt x="631697" y="142748"/>
                  </a:lnTo>
                  <a:lnTo>
                    <a:pt x="590803" y="168529"/>
                  </a:lnTo>
                  <a:lnTo>
                    <a:pt x="560577" y="196723"/>
                  </a:lnTo>
                  <a:lnTo>
                    <a:pt x="542544" y="227202"/>
                  </a:lnTo>
                  <a:lnTo>
                    <a:pt x="542289" y="227837"/>
                  </a:lnTo>
                  <a:lnTo>
                    <a:pt x="540003" y="236855"/>
                  </a:lnTo>
                  <a:lnTo>
                    <a:pt x="539750" y="237489"/>
                  </a:lnTo>
                  <a:lnTo>
                    <a:pt x="539622" y="238251"/>
                  </a:lnTo>
                  <a:lnTo>
                    <a:pt x="539622" y="239013"/>
                  </a:lnTo>
                  <a:lnTo>
                    <a:pt x="538204" y="255918"/>
                  </a:lnTo>
                  <a:lnTo>
                    <a:pt x="538479" y="254888"/>
                  </a:lnTo>
                  <a:lnTo>
                    <a:pt x="563736" y="254888"/>
                  </a:lnTo>
                  <a:lnTo>
                    <a:pt x="564713" y="243332"/>
                  </a:lnTo>
                  <a:lnTo>
                    <a:pt x="564514" y="243332"/>
                  </a:lnTo>
                  <a:lnTo>
                    <a:pt x="564895" y="241173"/>
                  </a:lnTo>
                  <a:lnTo>
                    <a:pt x="565101" y="241173"/>
                  </a:lnTo>
                  <a:lnTo>
                    <a:pt x="566445" y="236220"/>
                  </a:lnTo>
                  <a:lnTo>
                    <a:pt x="566293" y="236220"/>
                  </a:lnTo>
                  <a:lnTo>
                    <a:pt x="566927" y="234442"/>
                  </a:lnTo>
                  <a:lnTo>
                    <a:pt x="570102" y="227202"/>
                  </a:lnTo>
                  <a:lnTo>
                    <a:pt x="574801" y="219710"/>
                  </a:lnTo>
                  <a:lnTo>
                    <a:pt x="606806" y="188340"/>
                  </a:lnTo>
                  <a:lnTo>
                    <a:pt x="644270" y="164846"/>
                  </a:lnTo>
                  <a:lnTo>
                    <a:pt x="691641" y="142621"/>
                  </a:lnTo>
                  <a:lnTo>
                    <a:pt x="728090" y="128777"/>
                  </a:lnTo>
                  <a:lnTo>
                    <a:pt x="767714" y="116077"/>
                  </a:lnTo>
                  <a:lnTo>
                    <a:pt x="810387" y="104521"/>
                  </a:lnTo>
                  <a:lnTo>
                    <a:pt x="855471" y="94361"/>
                  </a:lnTo>
                  <a:lnTo>
                    <a:pt x="902588" y="85725"/>
                  </a:lnTo>
                  <a:lnTo>
                    <a:pt x="951229" y="78739"/>
                  </a:lnTo>
                  <a:lnTo>
                    <a:pt x="1001141" y="73533"/>
                  </a:lnTo>
                  <a:lnTo>
                    <a:pt x="1029303" y="71839"/>
                  </a:lnTo>
                  <a:lnTo>
                    <a:pt x="1052285" y="57746"/>
                  </a:lnTo>
                  <a:lnTo>
                    <a:pt x="1031516" y="46235"/>
                  </a:lnTo>
                  <a:close/>
                </a:path>
                <a:path w="1102995" h="454660">
                  <a:moveTo>
                    <a:pt x="564895" y="241173"/>
                  </a:moveTo>
                  <a:lnTo>
                    <a:pt x="564514" y="243332"/>
                  </a:lnTo>
                  <a:lnTo>
                    <a:pt x="564803" y="242269"/>
                  </a:lnTo>
                  <a:lnTo>
                    <a:pt x="564895" y="241173"/>
                  </a:lnTo>
                  <a:close/>
                </a:path>
                <a:path w="1102995" h="454660">
                  <a:moveTo>
                    <a:pt x="564803" y="242269"/>
                  </a:moveTo>
                  <a:lnTo>
                    <a:pt x="564514" y="243332"/>
                  </a:lnTo>
                  <a:lnTo>
                    <a:pt x="564713" y="243332"/>
                  </a:lnTo>
                  <a:lnTo>
                    <a:pt x="564803" y="242269"/>
                  </a:lnTo>
                  <a:close/>
                </a:path>
                <a:path w="1102995" h="454660">
                  <a:moveTo>
                    <a:pt x="565101" y="241173"/>
                  </a:moveTo>
                  <a:lnTo>
                    <a:pt x="564895" y="241173"/>
                  </a:lnTo>
                  <a:lnTo>
                    <a:pt x="564803" y="242269"/>
                  </a:lnTo>
                  <a:lnTo>
                    <a:pt x="565101" y="241173"/>
                  </a:lnTo>
                  <a:close/>
                </a:path>
                <a:path w="1102995" h="454660">
                  <a:moveTo>
                    <a:pt x="566927" y="234442"/>
                  </a:moveTo>
                  <a:lnTo>
                    <a:pt x="566293" y="236220"/>
                  </a:lnTo>
                  <a:lnTo>
                    <a:pt x="566719" y="235211"/>
                  </a:lnTo>
                  <a:lnTo>
                    <a:pt x="566927" y="234442"/>
                  </a:lnTo>
                  <a:close/>
                </a:path>
                <a:path w="1102995" h="454660">
                  <a:moveTo>
                    <a:pt x="566719" y="235211"/>
                  </a:moveTo>
                  <a:lnTo>
                    <a:pt x="566293" y="236220"/>
                  </a:lnTo>
                  <a:lnTo>
                    <a:pt x="566445" y="236220"/>
                  </a:lnTo>
                  <a:lnTo>
                    <a:pt x="566719" y="235211"/>
                  </a:lnTo>
                  <a:close/>
                </a:path>
                <a:path w="1102995" h="454660">
                  <a:moveTo>
                    <a:pt x="567044" y="234442"/>
                  </a:moveTo>
                  <a:lnTo>
                    <a:pt x="566719" y="235211"/>
                  </a:lnTo>
                  <a:lnTo>
                    <a:pt x="567044" y="234442"/>
                  </a:lnTo>
                  <a:close/>
                </a:path>
                <a:path w="1102995" h="454660">
                  <a:moveTo>
                    <a:pt x="1080737" y="44450"/>
                  </a:moveTo>
                  <a:lnTo>
                    <a:pt x="1077213" y="44450"/>
                  </a:lnTo>
                  <a:lnTo>
                    <a:pt x="1077848" y="69850"/>
                  </a:lnTo>
                  <a:lnTo>
                    <a:pt x="1051813" y="70485"/>
                  </a:lnTo>
                  <a:lnTo>
                    <a:pt x="1029303" y="71839"/>
                  </a:lnTo>
                  <a:lnTo>
                    <a:pt x="989710" y="96138"/>
                  </a:lnTo>
                  <a:lnTo>
                    <a:pt x="987806" y="104012"/>
                  </a:lnTo>
                  <a:lnTo>
                    <a:pt x="995171" y="115950"/>
                  </a:lnTo>
                  <a:lnTo>
                    <a:pt x="1003045" y="117856"/>
                  </a:lnTo>
                  <a:lnTo>
                    <a:pt x="1102741" y="56642"/>
                  </a:lnTo>
                  <a:lnTo>
                    <a:pt x="1080737" y="44450"/>
                  </a:lnTo>
                  <a:close/>
                </a:path>
                <a:path w="1102995" h="454660">
                  <a:moveTo>
                    <a:pt x="1052285" y="57746"/>
                  </a:moveTo>
                  <a:lnTo>
                    <a:pt x="1029303" y="71839"/>
                  </a:lnTo>
                  <a:lnTo>
                    <a:pt x="1051813" y="70485"/>
                  </a:lnTo>
                  <a:lnTo>
                    <a:pt x="1077848" y="69850"/>
                  </a:lnTo>
                  <a:lnTo>
                    <a:pt x="1077810" y="68325"/>
                  </a:lnTo>
                  <a:lnTo>
                    <a:pt x="1071371" y="68325"/>
                  </a:lnTo>
                  <a:lnTo>
                    <a:pt x="1052285" y="57746"/>
                  </a:lnTo>
                  <a:close/>
                </a:path>
                <a:path w="1102995" h="454660">
                  <a:moveTo>
                    <a:pt x="1070863" y="46355"/>
                  </a:moveTo>
                  <a:lnTo>
                    <a:pt x="1052285" y="57746"/>
                  </a:lnTo>
                  <a:lnTo>
                    <a:pt x="1071371" y="68325"/>
                  </a:lnTo>
                  <a:lnTo>
                    <a:pt x="1070863" y="46355"/>
                  </a:lnTo>
                  <a:close/>
                </a:path>
                <a:path w="1102995" h="454660">
                  <a:moveTo>
                    <a:pt x="1077261" y="46355"/>
                  </a:moveTo>
                  <a:lnTo>
                    <a:pt x="1070863" y="46355"/>
                  </a:lnTo>
                  <a:lnTo>
                    <a:pt x="1071371" y="68325"/>
                  </a:lnTo>
                  <a:lnTo>
                    <a:pt x="1077810" y="68325"/>
                  </a:lnTo>
                  <a:lnTo>
                    <a:pt x="1077261" y="46355"/>
                  </a:lnTo>
                  <a:close/>
                </a:path>
                <a:path w="1102995" h="454660">
                  <a:moveTo>
                    <a:pt x="1077213" y="44450"/>
                  </a:moveTo>
                  <a:lnTo>
                    <a:pt x="1050290" y="45085"/>
                  </a:lnTo>
                  <a:lnTo>
                    <a:pt x="1031516" y="46235"/>
                  </a:lnTo>
                  <a:lnTo>
                    <a:pt x="1052285" y="57746"/>
                  </a:lnTo>
                  <a:lnTo>
                    <a:pt x="1070863" y="46355"/>
                  </a:lnTo>
                  <a:lnTo>
                    <a:pt x="1077261" y="46355"/>
                  </a:lnTo>
                  <a:lnTo>
                    <a:pt x="1077213" y="44450"/>
                  </a:lnTo>
                  <a:close/>
                </a:path>
                <a:path w="1102995" h="454660">
                  <a:moveTo>
                    <a:pt x="1000379" y="0"/>
                  </a:moveTo>
                  <a:lnTo>
                    <a:pt x="992632" y="2159"/>
                  </a:lnTo>
                  <a:lnTo>
                    <a:pt x="989202" y="8255"/>
                  </a:lnTo>
                  <a:lnTo>
                    <a:pt x="985901" y="14477"/>
                  </a:lnTo>
                  <a:lnTo>
                    <a:pt x="988059" y="22098"/>
                  </a:lnTo>
                  <a:lnTo>
                    <a:pt x="1031516" y="46235"/>
                  </a:lnTo>
                  <a:lnTo>
                    <a:pt x="1050290" y="45085"/>
                  </a:lnTo>
                  <a:lnTo>
                    <a:pt x="1077213" y="44450"/>
                  </a:lnTo>
                  <a:lnTo>
                    <a:pt x="1080737" y="44450"/>
                  </a:lnTo>
                  <a:lnTo>
                    <a:pt x="1006474" y="3301"/>
                  </a:lnTo>
                  <a:lnTo>
                    <a:pt x="1000379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402437" y="6015938"/>
            <a:ext cx="8130439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dirty="0">
                <a:solidFill>
                  <a:srgbClr val="5C5C5C"/>
                </a:solidFill>
                <a:latin typeface="SimSun"/>
                <a:cs typeface="SimSun"/>
              </a:rPr>
              <a:t>คลัสเตอร์ชื่อ "</a:t>
            </a:r>
            <a:r>
              <a:rPr lang="en-US" sz="1600" dirty="0" err="1">
                <a:solidFill>
                  <a:srgbClr val="5C5C5C"/>
                </a:solidFill>
                <a:latin typeface="SimSun"/>
                <a:cs typeface="SimSun"/>
              </a:rPr>
              <a:t>PinDetail</a:t>
            </a:r>
            <a:r>
              <a:rPr lang="en-US" sz="1600" dirty="0">
                <a:solidFill>
                  <a:srgbClr val="5C5C5C"/>
                </a:solidFill>
                <a:latin typeface="SimSun"/>
                <a:cs typeface="SimSun"/>
              </a:rPr>
              <a:t>" </a:t>
            </a:r>
            <a:r>
              <a:rPr lang="th-TH" sz="1600" dirty="0">
                <a:solidFill>
                  <a:srgbClr val="5C5C5C"/>
                </a:solidFill>
                <a:latin typeface="SimSun"/>
                <a:cs typeface="SimSun"/>
              </a:rPr>
              <a:t>และรหัสคลัสเตอร์ได้รับการตั้งค่าตามลำดับจากเล็กไปใหญ่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873501" y="3983827"/>
            <a:ext cx="4914265" cy="75277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lang="th-TH" altLang="ja-JP" sz="16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กฎการกำหนดค่าชื่อคลัสเตอร์</a:t>
            </a:r>
            <a:endParaRPr lang="ja-JP" altLang="en-US" sz="1600" dirty="0">
              <a:latin typeface="Microsoft YaHei UI"/>
              <a:cs typeface="Microsoft YaHei UI"/>
            </a:endParaRPr>
          </a:p>
          <a:p>
            <a:pPr marL="83185">
              <a:lnSpc>
                <a:spcPct val="100000"/>
              </a:lnSpc>
              <a:spcBef>
                <a:spcPts val="894"/>
              </a:spcBef>
            </a:pPr>
            <a:r>
              <a:rPr lang="th-TH" sz="1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ja-JP" altLang="en-US" sz="1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altLang="ja-JP" sz="1800" b="1" spc="25" dirty="0">
                <a:solidFill>
                  <a:srgbClr val="006FC0"/>
                </a:solidFill>
                <a:latin typeface="Microsoft YaHei UI"/>
                <a:cs typeface="Microsoft YaHei UI"/>
              </a:rPr>
              <a:t> </a:t>
            </a:r>
            <a:r>
              <a:rPr lang="en-US" sz="12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en-US" altLang="ja-JP" sz="1200" b="1" spc="25" dirty="0">
                <a:solidFill>
                  <a:srgbClr val="006FC0"/>
                </a:solidFill>
                <a:latin typeface="Microsoft YaHei UI"/>
                <a:cs typeface="Microsoft YaHei UI"/>
              </a:rPr>
              <a:t>;</a:t>
            </a:r>
            <a:r>
              <a:rPr lang="th-TH" altLang="ja-JP" sz="1200" b="1" spc="25" dirty="0">
                <a:solidFill>
                  <a:srgbClr val="006FC0"/>
                </a:solidFill>
                <a:latin typeface="Microsoft YaHei UI"/>
                <a:cs typeface="Microsoft YaHei UI"/>
              </a:rPr>
              <a:t>หมายเลขพิน;ชื่อบริษัท;วันที่ยืนยัน</a:t>
            </a:r>
            <a:endParaRPr lang="ja-JP" altLang="en-US" sz="1800" dirty="0">
              <a:latin typeface="Microsoft YaHei UI"/>
              <a:cs typeface="Microsoft YaHei U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994916" y="4155960"/>
            <a:ext cx="6076315" cy="1519555"/>
            <a:chOff x="1994916" y="4155960"/>
            <a:chExt cx="6076315" cy="1519555"/>
          </a:xfrm>
        </p:grpSpPr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92851" y="4155960"/>
              <a:ext cx="2778252" cy="83818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410962" y="4274057"/>
              <a:ext cx="2546985" cy="607060"/>
            </a:xfrm>
            <a:custGeom>
              <a:avLst/>
              <a:gdLst/>
              <a:ahLst/>
              <a:cxnLst/>
              <a:rect l="l" t="t" r="r" b="b"/>
              <a:pathLst>
                <a:path w="2546984" h="607060">
                  <a:moveTo>
                    <a:pt x="0" y="303276"/>
                  </a:moveTo>
                  <a:lnTo>
                    <a:pt x="17819" y="252423"/>
                  </a:lnTo>
                  <a:lnTo>
                    <a:pt x="48601" y="219995"/>
                  </a:lnTo>
                  <a:lnTo>
                    <a:pt x="93503" y="188985"/>
                  </a:lnTo>
                  <a:lnTo>
                    <a:pt x="151664" y="159598"/>
                  </a:lnTo>
                  <a:lnTo>
                    <a:pt x="222223" y="132038"/>
                  </a:lnTo>
                  <a:lnTo>
                    <a:pt x="261884" y="119007"/>
                  </a:lnTo>
                  <a:lnTo>
                    <a:pt x="304322" y="106510"/>
                  </a:lnTo>
                  <a:lnTo>
                    <a:pt x="349430" y="94572"/>
                  </a:lnTo>
                  <a:lnTo>
                    <a:pt x="397099" y="83218"/>
                  </a:lnTo>
                  <a:lnTo>
                    <a:pt x="447224" y="72475"/>
                  </a:lnTo>
                  <a:lnTo>
                    <a:pt x="499695" y="62368"/>
                  </a:lnTo>
                  <a:lnTo>
                    <a:pt x="554407" y="52922"/>
                  </a:lnTo>
                  <a:lnTo>
                    <a:pt x="611250" y="44164"/>
                  </a:lnTo>
                  <a:lnTo>
                    <a:pt x="670118" y="36118"/>
                  </a:lnTo>
                  <a:lnTo>
                    <a:pt x="730904" y="28811"/>
                  </a:lnTo>
                  <a:lnTo>
                    <a:pt x="793498" y="22267"/>
                  </a:lnTo>
                  <a:lnTo>
                    <a:pt x="857795" y="16513"/>
                  </a:lnTo>
                  <a:lnTo>
                    <a:pt x="923687" y="11574"/>
                  </a:lnTo>
                  <a:lnTo>
                    <a:pt x="991066" y="7475"/>
                  </a:lnTo>
                  <a:lnTo>
                    <a:pt x="1059824" y="4243"/>
                  </a:lnTo>
                  <a:lnTo>
                    <a:pt x="1129855" y="1903"/>
                  </a:lnTo>
                  <a:lnTo>
                    <a:pt x="1201049" y="480"/>
                  </a:lnTo>
                  <a:lnTo>
                    <a:pt x="1273302" y="0"/>
                  </a:lnTo>
                  <a:lnTo>
                    <a:pt x="1345554" y="480"/>
                  </a:lnTo>
                  <a:lnTo>
                    <a:pt x="1416748" y="1903"/>
                  </a:lnTo>
                  <a:lnTo>
                    <a:pt x="1486779" y="4243"/>
                  </a:lnTo>
                  <a:lnTo>
                    <a:pt x="1555537" y="7475"/>
                  </a:lnTo>
                  <a:lnTo>
                    <a:pt x="1622916" y="11574"/>
                  </a:lnTo>
                  <a:lnTo>
                    <a:pt x="1688808" y="16513"/>
                  </a:lnTo>
                  <a:lnTo>
                    <a:pt x="1753105" y="22267"/>
                  </a:lnTo>
                  <a:lnTo>
                    <a:pt x="1815699" y="28811"/>
                  </a:lnTo>
                  <a:lnTo>
                    <a:pt x="1876485" y="36118"/>
                  </a:lnTo>
                  <a:lnTo>
                    <a:pt x="1935353" y="44164"/>
                  </a:lnTo>
                  <a:lnTo>
                    <a:pt x="1992196" y="52922"/>
                  </a:lnTo>
                  <a:lnTo>
                    <a:pt x="2046908" y="62368"/>
                  </a:lnTo>
                  <a:lnTo>
                    <a:pt x="2099379" y="72475"/>
                  </a:lnTo>
                  <a:lnTo>
                    <a:pt x="2149504" y="83218"/>
                  </a:lnTo>
                  <a:lnTo>
                    <a:pt x="2197173" y="94572"/>
                  </a:lnTo>
                  <a:lnTo>
                    <a:pt x="2242281" y="106510"/>
                  </a:lnTo>
                  <a:lnTo>
                    <a:pt x="2284719" y="119007"/>
                  </a:lnTo>
                  <a:lnTo>
                    <a:pt x="2324380" y="132038"/>
                  </a:lnTo>
                  <a:lnTo>
                    <a:pt x="2361156" y="145577"/>
                  </a:lnTo>
                  <a:lnTo>
                    <a:pt x="2425623" y="174076"/>
                  </a:lnTo>
                  <a:lnTo>
                    <a:pt x="2477262" y="204300"/>
                  </a:lnTo>
                  <a:lnTo>
                    <a:pt x="2515212" y="236045"/>
                  </a:lnTo>
                  <a:lnTo>
                    <a:pt x="2538612" y="269105"/>
                  </a:lnTo>
                  <a:lnTo>
                    <a:pt x="2546604" y="303276"/>
                  </a:lnTo>
                  <a:lnTo>
                    <a:pt x="2544588" y="320487"/>
                  </a:lnTo>
                  <a:lnTo>
                    <a:pt x="2515212" y="370506"/>
                  </a:lnTo>
                  <a:lnTo>
                    <a:pt x="2477262" y="402251"/>
                  </a:lnTo>
                  <a:lnTo>
                    <a:pt x="2425623" y="432475"/>
                  </a:lnTo>
                  <a:lnTo>
                    <a:pt x="2361156" y="460974"/>
                  </a:lnTo>
                  <a:lnTo>
                    <a:pt x="2324380" y="474513"/>
                  </a:lnTo>
                  <a:lnTo>
                    <a:pt x="2284719" y="487544"/>
                  </a:lnTo>
                  <a:lnTo>
                    <a:pt x="2242281" y="500041"/>
                  </a:lnTo>
                  <a:lnTo>
                    <a:pt x="2197173" y="511979"/>
                  </a:lnTo>
                  <a:lnTo>
                    <a:pt x="2149504" y="523333"/>
                  </a:lnTo>
                  <a:lnTo>
                    <a:pt x="2099379" y="534076"/>
                  </a:lnTo>
                  <a:lnTo>
                    <a:pt x="2046908" y="544183"/>
                  </a:lnTo>
                  <a:lnTo>
                    <a:pt x="1992196" y="553629"/>
                  </a:lnTo>
                  <a:lnTo>
                    <a:pt x="1935353" y="562387"/>
                  </a:lnTo>
                  <a:lnTo>
                    <a:pt x="1876485" y="570433"/>
                  </a:lnTo>
                  <a:lnTo>
                    <a:pt x="1815699" y="577740"/>
                  </a:lnTo>
                  <a:lnTo>
                    <a:pt x="1753105" y="584284"/>
                  </a:lnTo>
                  <a:lnTo>
                    <a:pt x="1688808" y="590038"/>
                  </a:lnTo>
                  <a:lnTo>
                    <a:pt x="1622916" y="594977"/>
                  </a:lnTo>
                  <a:lnTo>
                    <a:pt x="1555537" y="599076"/>
                  </a:lnTo>
                  <a:lnTo>
                    <a:pt x="1486779" y="602308"/>
                  </a:lnTo>
                  <a:lnTo>
                    <a:pt x="1416748" y="604648"/>
                  </a:lnTo>
                  <a:lnTo>
                    <a:pt x="1345554" y="606071"/>
                  </a:lnTo>
                  <a:lnTo>
                    <a:pt x="1273302" y="606552"/>
                  </a:lnTo>
                  <a:lnTo>
                    <a:pt x="1201049" y="606071"/>
                  </a:lnTo>
                  <a:lnTo>
                    <a:pt x="1129855" y="604648"/>
                  </a:lnTo>
                  <a:lnTo>
                    <a:pt x="1059824" y="602308"/>
                  </a:lnTo>
                  <a:lnTo>
                    <a:pt x="991066" y="599076"/>
                  </a:lnTo>
                  <a:lnTo>
                    <a:pt x="923687" y="594977"/>
                  </a:lnTo>
                  <a:lnTo>
                    <a:pt x="857795" y="590038"/>
                  </a:lnTo>
                  <a:lnTo>
                    <a:pt x="793498" y="584284"/>
                  </a:lnTo>
                  <a:lnTo>
                    <a:pt x="730904" y="577740"/>
                  </a:lnTo>
                  <a:lnTo>
                    <a:pt x="670118" y="570433"/>
                  </a:lnTo>
                  <a:lnTo>
                    <a:pt x="611250" y="562387"/>
                  </a:lnTo>
                  <a:lnTo>
                    <a:pt x="554407" y="553629"/>
                  </a:lnTo>
                  <a:lnTo>
                    <a:pt x="499695" y="544183"/>
                  </a:lnTo>
                  <a:lnTo>
                    <a:pt x="447224" y="534076"/>
                  </a:lnTo>
                  <a:lnTo>
                    <a:pt x="397099" y="523333"/>
                  </a:lnTo>
                  <a:lnTo>
                    <a:pt x="349430" y="511979"/>
                  </a:lnTo>
                  <a:lnTo>
                    <a:pt x="304322" y="500041"/>
                  </a:lnTo>
                  <a:lnTo>
                    <a:pt x="261884" y="487544"/>
                  </a:lnTo>
                  <a:lnTo>
                    <a:pt x="222223" y="474513"/>
                  </a:lnTo>
                  <a:lnTo>
                    <a:pt x="185447" y="460974"/>
                  </a:lnTo>
                  <a:lnTo>
                    <a:pt x="120980" y="432475"/>
                  </a:lnTo>
                  <a:lnTo>
                    <a:pt x="69341" y="402251"/>
                  </a:lnTo>
                  <a:lnTo>
                    <a:pt x="31391" y="370506"/>
                  </a:lnTo>
                  <a:lnTo>
                    <a:pt x="7991" y="337446"/>
                  </a:lnTo>
                  <a:lnTo>
                    <a:pt x="0" y="30327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94916" y="4722875"/>
              <a:ext cx="2657856" cy="9525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42160" y="4750688"/>
              <a:ext cx="2567813" cy="86220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042160" y="4750688"/>
              <a:ext cx="2567940" cy="862330"/>
            </a:xfrm>
            <a:custGeom>
              <a:avLst/>
              <a:gdLst/>
              <a:ahLst/>
              <a:cxnLst/>
              <a:rect l="l" t="t" r="r" b="b"/>
              <a:pathLst>
                <a:path w="2567940" h="862329">
                  <a:moveTo>
                    <a:pt x="0" y="481203"/>
                  </a:moveTo>
                  <a:lnTo>
                    <a:pt x="5994" y="451562"/>
                  </a:lnTo>
                  <a:lnTo>
                    <a:pt x="22336" y="427339"/>
                  </a:lnTo>
                  <a:lnTo>
                    <a:pt x="46559" y="410997"/>
                  </a:lnTo>
                  <a:lnTo>
                    <a:pt x="76200" y="405003"/>
                  </a:lnTo>
                  <a:lnTo>
                    <a:pt x="1097914" y="405003"/>
                  </a:lnTo>
                  <a:lnTo>
                    <a:pt x="2567813" y="0"/>
                  </a:lnTo>
                  <a:lnTo>
                    <a:pt x="1568450" y="405003"/>
                  </a:lnTo>
                  <a:lnTo>
                    <a:pt x="1805939" y="405003"/>
                  </a:lnTo>
                  <a:lnTo>
                    <a:pt x="1835580" y="410997"/>
                  </a:lnTo>
                  <a:lnTo>
                    <a:pt x="1859803" y="427339"/>
                  </a:lnTo>
                  <a:lnTo>
                    <a:pt x="1876145" y="451562"/>
                  </a:lnTo>
                  <a:lnTo>
                    <a:pt x="1882139" y="481203"/>
                  </a:lnTo>
                  <a:lnTo>
                    <a:pt x="1882139" y="595503"/>
                  </a:lnTo>
                  <a:lnTo>
                    <a:pt x="1882139" y="786003"/>
                  </a:lnTo>
                  <a:lnTo>
                    <a:pt x="1876145" y="815643"/>
                  </a:lnTo>
                  <a:lnTo>
                    <a:pt x="1859803" y="839866"/>
                  </a:lnTo>
                  <a:lnTo>
                    <a:pt x="1835580" y="856208"/>
                  </a:lnTo>
                  <a:lnTo>
                    <a:pt x="1805939" y="862203"/>
                  </a:lnTo>
                  <a:lnTo>
                    <a:pt x="1568450" y="862203"/>
                  </a:lnTo>
                  <a:lnTo>
                    <a:pt x="1097914" y="862203"/>
                  </a:lnTo>
                  <a:lnTo>
                    <a:pt x="76200" y="862203"/>
                  </a:lnTo>
                  <a:lnTo>
                    <a:pt x="46559" y="856208"/>
                  </a:lnTo>
                  <a:lnTo>
                    <a:pt x="22336" y="839866"/>
                  </a:lnTo>
                  <a:lnTo>
                    <a:pt x="5994" y="815643"/>
                  </a:lnTo>
                  <a:lnTo>
                    <a:pt x="0" y="786003"/>
                  </a:lnTo>
                  <a:lnTo>
                    <a:pt x="0" y="595503"/>
                  </a:lnTo>
                  <a:lnTo>
                    <a:pt x="0" y="48120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146299" y="5210581"/>
            <a:ext cx="1693673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จุดเริ่มต้นได้รับการแก้ไขเป็น </a:t>
            </a:r>
            <a:r>
              <a:rPr lang="en-US" sz="11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endParaRPr sz="1100" dirty="0">
              <a:solidFill>
                <a:schemeClr val="accent1"/>
              </a:solidFill>
              <a:latin typeface="Microsoft YaHei UI"/>
              <a:cs typeface="Microsoft YaHei U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308347" y="4870703"/>
            <a:ext cx="4482465" cy="1068705"/>
            <a:chOff x="4308347" y="4870703"/>
            <a:chExt cx="4482465" cy="1068705"/>
          </a:xfrm>
        </p:grpSpPr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08347" y="4870703"/>
              <a:ext cx="4482084" cy="106831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66259" y="5266943"/>
              <a:ext cx="4367784" cy="54255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55591" y="4898516"/>
              <a:ext cx="4392168" cy="97802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355591" y="4898516"/>
              <a:ext cx="4392295" cy="978535"/>
            </a:xfrm>
            <a:custGeom>
              <a:avLst/>
              <a:gdLst/>
              <a:ahLst/>
              <a:cxnLst/>
              <a:rect l="l" t="t" r="r" b="b"/>
              <a:pathLst>
                <a:path w="4392295" h="978535">
                  <a:moveTo>
                    <a:pt x="0" y="350646"/>
                  </a:moveTo>
                  <a:lnTo>
                    <a:pt x="9854" y="301787"/>
                  </a:lnTo>
                  <a:lnTo>
                    <a:pt x="36734" y="261905"/>
                  </a:lnTo>
                  <a:lnTo>
                    <a:pt x="76616" y="235025"/>
                  </a:lnTo>
                  <a:lnTo>
                    <a:pt x="125475" y="225170"/>
                  </a:lnTo>
                  <a:lnTo>
                    <a:pt x="2562098" y="225170"/>
                  </a:lnTo>
                  <a:lnTo>
                    <a:pt x="2652141" y="0"/>
                  </a:lnTo>
                  <a:lnTo>
                    <a:pt x="3660140" y="225170"/>
                  </a:lnTo>
                  <a:lnTo>
                    <a:pt x="4266692" y="225170"/>
                  </a:lnTo>
                  <a:lnTo>
                    <a:pt x="4315551" y="235025"/>
                  </a:lnTo>
                  <a:lnTo>
                    <a:pt x="4355433" y="261905"/>
                  </a:lnTo>
                  <a:lnTo>
                    <a:pt x="4382313" y="301787"/>
                  </a:lnTo>
                  <a:lnTo>
                    <a:pt x="4392168" y="350646"/>
                  </a:lnTo>
                  <a:lnTo>
                    <a:pt x="4392168" y="538860"/>
                  </a:lnTo>
                  <a:lnTo>
                    <a:pt x="4392168" y="852550"/>
                  </a:lnTo>
                  <a:lnTo>
                    <a:pt x="4382313" y="901388"/>
                  </a:lnTo>
                  <a:lnTo>
                    <a:pt x="4355433" y="941273"/>
                  </a:lnTo>
                  <a:lnTo>
                    <a:pt x="4315551" y="968165"/>
                  </a:lnTo>
                  <a:lnTo>
                    <a:pt x="4266692" y="978026"/>
                  </a:lnTo>
                  <a:lnTo>
                    <a:pt x="3660140" y="978026"/>
                  </a:lnTo>
                  <a:lnTo>
                    <a:pt x="2562098" y="978026"/>
                  </a:lnTo>
                  <a:lnTo>
                    <a:pt x="125475" y="978026"/>
                  </a:lnTo>
                  <a:lnTo>
                    <a:pt x="76616" y="968165"/>
                  </a:lnTo>
                  <a:lnTo>
                    <a:pt x="36734" y="941273"/>
                  </a:lnTo>
                  <a:lnTo>
                    <a:pt x="9854" y="901388"/>
                  </a:lnTo>
                  <a:lnTo>
                    <a:pt x="0" y="852550"/>
                  </a:lnTo>
                  <a:lnTo>
                    <a:pt x="0" y="538860"/>
                  </a:lnTo>
                  <a:lnTo>
                    <a:pt x="0" y="35064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480052" y="5320665"/>
            <a:ext cx="414527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3815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หลังจาก "</a:t>
            </a:r>
            <a:r>
              <a:rPr lang="en-US" sz="11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en-US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" 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ให้ใช้ ";" เป็นตัวคั่นเพื่อระบุ</a:t>
            </a:r>
            <a:r>
              <a:rPr lang="th-TH" sz="11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ชื่อของคลัสเตอร์ที่ใช้ในข้อมูลป้ายกำกับ</a:t>
            </a: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และค่าอินพุตของคลัสเตอร์จะปรากฏขึ้น</a:t>
            </a:r>
            <a:endParaRPr sz="1100" dirty="0">
              <a:latin typeface="Microsoft YaHei UI"/>
              <a:cs typeface="Microsoft YaHei U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862828" y="2432329"/>
            <a:ext cx="2712720" cy="693420"/>
            <a:chOff x="5862828" y="2432329"/>
            <a:chExt cx="2712720" cy="693420"/>
          </a:xfrm>
        </p:grpSpPr>
        <p:pic>
          <p:nvPicPr>
            <p:cNvPr id="42" name="object 4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862828" y="2432329"/>
              <a:ext cx="2712720" cy="6933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909564" y="2460244"/>
              <a:ext cx="2623312" cy="60299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5909564" y="2460244"/>
              <a:ext cx="2623820" cy="603250"/>
            </a:xfrm>
            <a:custGeom>
              <a:avLst/>
              <a:gdLst/>
              <a:ahLst/>
              <a:cxnLst/>
              <a:rect l="l" t="t" r="r" b="b"/>
              <a:pathLst>
                <a:path w="2623820" h="603250">
                  <a:moveTo>
                    <a:pt x="741171" y="223265"/>
                  </a:moveTo>
                  <a:lnTo>
                    <a:pt x="747144" y="193718"/>
                  </a:lnTo>
                  <a:lnTo>
                    <a:pt x="763428" y="169576"/>
                  </a:lnTo>
                  <a:lnTo>
                    <a:pt x="787570" y="153292"/>
                  </a:lnTo>
                  <a:lnTo>
                    <a:pt x="817117" y="147319"/>
                  </a:lnTo>
                  <a:lnTo>
                    <a:pt x="1054862" y="147319"/>
                  </a:lnTo>
                  <a:lnTo>
                    <a:pt x="1525396" y="147319"/>
                  </a:lnTo>
                  <a:lnTo>
                    <a:pt x="2547366" y="147319"/>
                  </a:lnTo>
                  <a:lnTo>
                    <a:pt x="2576913" y="153292"/>
                  </a:lnTo>
                  <a:lnTo>
                    <a:pt x="2601055" y="169576"/>
                  </a:lnTo>
                  <a:lnTo>
                    <a:pt x="2617339" y="193718"/>
                  </a:lnTo>
                  <a:lnTo>
                    <a:pt x="2623312" y="223265"/>
                  </a:lnTo>
                  <a:lnTo>
                    <a:pt x="2623312" y="337184"/>
                  </a:lnTo>
                  <a:lnTo>
                    <a:pt x="2623312" y="527050"/>
                  </a:lnTo>
                  <a:lnTo>
                    <a:pt x="2617339" y="556597"/>
                  </a:lnTo>
                  <a:lnTo>
                    <a:pt x="2601055" y="580739"/>
                  </a:lnTo>
                  <a:lnTo>
                    <a:pt x="2576913" y="597023"/>
                  </a:lnTo>
                  <a:lnTo>
                    <a:pt x="2547366" y="602995"/>
                  </a:lnTo>
                  <a:lnTo>
                    <a:pt x="1525396" y="602995"/>
                  </a:lnTo>
                  <a:lnTo>
                    <a:pt x="1054862" y="602995"/>
                  </a:lnTo>
                  <a:lnTo>
                    <a:pt x="817117" y="602995"/>
                  </a:lnTo>
                  <a:lnTo>
                    <a:pt x="787570" y="597023"/>
                  </a:lnTo>
                  <a:lnTo>
                    <a:pt x="763428" y="580739"/>
                  </a:lnTo>
                  <a:lnTo>
                    <a:pt x="747144" y="556597"/>
                  </a:lnTo>
                  <a:lnTo>
                    <a:pt x="741171" y="527050"/>
                  </a:lnTo>
                  <a:lnTo>
                    <a:pt x="741171" y="337184"/>
                  </a:lnTo>
                  <a:lnTo>
                    <a:pt x="0" y="0"/>
                  </a:lnTo>
                  <a:lnTo>
                    <a:pt x="741171" y="22326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6999858" y="2739644"/>
            <a:ext cx="118554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คลัสเตอร์คีย์บอร์ด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36</a:t>
            </a:fld>
            <a:endParaRPr dirty="0"/>
          </a:p>
        </p:txBody>
      </p:sp>
      <p:sp>
        <p:nvSpPr>
          <p:cNvPr id="46" name="object 46"/>
          <p:cNvSpPr txBox="1"/>
          <p:nvPr/>
        </p:nvSpPr>
        <p:spPr>
          <a:xfrm>
            <a:off x="94894" y="655050"/>
            <a:ext cx="8655685" cy="1209947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lang="th-TH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ภาพถ่ายที่ถ่ายในหน้าจอป้อนข้อมูลของข้อมูลคำอธิบายประกอบจะแสดงในการตั้งค่าของแผ่นรายการ</a:t>
            </a:r>
            <a:endParaRPr sz="2000" dirty="0">
              <a:latin typeface="Microsoft YaHei UI"/>
              <a:cs typeface="Microsoft YaHei UI"/>
            </a:endParaRPr>
          </a:p>
          <a:p>
            <a:pPr marL="247650">
              <a:lnSpc>
                <a:spcPct val="100000"/>
              </a:lnSpc>
              <a:spcBef>
                <a:spcPts val="39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จับคู่กับ "</a:t>
            </a:r>
            <a:r>
              <a:rPr lang="en-US" sz="1400" b="1" dirty="0" err="1">
                <a:solidFill>
                  <a:srgbClr val="FF0000"/>
                </a:solidFill>
                <a:latin typeface="Microsoft YaHei UI"/>
                <a:cs typeface="Microsoft YaHei UI"/>
              </a:rPr>
              <a:t>PinImage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เพื่อวางคลัสเตอร์</a:t>
            </a:r>
            <a:r>
              <a:rPr lang="th-TH" sz="14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แป้นพิมพ์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ที่มีชื่อขึ้นต้นด้วย "</a:t>
            </a:r>
            <a:r>
              <a:rPr lang="en-US" sz="14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en-US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และข้อมูลป้ายกำกับสามารถแสดงได้ตามการตั้งค่า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49" name="object 2">
            <a:extLst>
              <a:ext uri="{FF2B5EF4-FFF2-40B4-BE49-F238E27FC236}">
                <a16:creationId xmlns:a16="http://schemas.microsoft.com/office/drawing/2014/main" id="{B3CD115D-566E-C5F0-ADEB-D7ADF231F06D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50" name="object 34">
            <a:extLst>
              <a:ext uri="{FF2B5EF4-FFF2-40B4-BE49-F238E27FC236}">
                <a16:creationId xmlns:a16="http://schemas.microsoft.com/office/drawing/2014/main" id="{F472FB67-A640-ABC1-220E-102F819533A0}"/>
              </a:ext>
            </a:extLst>
          </p:cNvPr>
          <p:cNvSpPr txBox="1"/>
          <p:nvPr/>
        </p:nvSpPr>
        <p:spPr>
          <a:xfrm>
            <a:off x="3276600" y="2068162"/>
            <a:ext cx="369190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 </a:t>
            </a:r>
            <a:r>
              <a:rPr lang="ja-JP" altLang="en-US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lang="en-US" sz="12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 </a:t>
            </a:r>
            <a:r>
              <a:rPr lang="en-US" sz="12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th-TH" altLang="ja-JP" sz="1200" b="1" dirty="0">
                <a:solidFill>
                  <a:srgbClr val="006FC0"/>
                </a:solidFill>
                <a:latin typeface="Microsoft YaHei UI"/>
                <a:cs typeface="Microsoft YaHei UI"/>
              </a:rPr>
              <a:t>;หมายเลขพิน;ชื่อธุรกิจ;***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51" name="object 34">
            <a:extLst>
              <a:ext uri="{FF2B5EF4-FFF2-40B4-BE49-F238E27FC236}">
                <a16:creationId xmlns:a16="http://schemas.microsoft.com/office/drawing/2014/main" id="{6241E301-5BB4-F998-9BF0-B0949F1EBC8E}"/>
              </a:ext>
            </a:extLst>
          </p:cNvPr>
          <p:cNvSpPr txBox="1"/>
          <p:nvPr/>
        </p:nvSpPr>
        <p:spPr>
          <a:xfrm>
            <a:off x="3399154" y="2326094"/>
            <a:ext cx="2312925" cy="3147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8425" marR="0" lvl="0" indent="0" defTabSz="914400" rtl="0" eaLnBrk="1" fontAlgn="auto" latinLnBrk="0" hangingPunct="1">
              <a:lnSpc>
                <a:spcPct val="100000"/>
              </a:lnSpc>
              <a:spcBef>
                <a:spcPts val="10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6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SimSun"/>
                <a:ea typeface="+mn-ea"/>
                <a:cs typeface="SimSun"/>
              </a:rPr>
              <a:t>①;</a:t>
            </a:r>
            <a:r>
              <a:rPr kumimoji="0" lang="th-TH" sz="1400" b="0" i="0" u="none" strike="noStrike" kern="1200" cap="none" spc="6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SimSun"/>
                <a:ea typeface="+mn-ea"/>
                <a:cs typeface="SimSun"/>
              </a:rPr>
              <a:t> บริษัท </a:t>
            </a:r>
            <a:r>
              <a:rPr kumimoji="0" lang="en-US" sz="1400" b="0" i="0" u="none" strike="noStrike" kern="1200" cap="none" spc="6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SimSun"/>
                <a:ea typeface="+mn-ea"/>
                <a:cs typeface="SimSun"/>
              </a:rPr>
              <a:t>A</a:t>
            </a:r>
            <a:r>
              <a:rPr kumimoji="0" lang="th-TH" sz="1400" b="0" i="0" u="none" strike="noStrike" kern="1200" cap="none" spc="6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SimSun"/>
                <a:ea typeface="+mn-ea"/>
                <a:cs typeface="SimSun"/>
              </a:rPr>
              <a:t>;＊＊＊;...</a:t>
            </a:r>
            <a:endParaRPr kumimoji="0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Sun"/>
              <a:ea typeface="+mn-ea"/>
              <a:cs typeface="SimSu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440235" y="1115186"/>
            <a:ext cx="3533775" cy="5306060"/>
            <a:chOff x="5440235" y="1115186"/>
            <a:chExt cx="3533775" cy="53060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09311" y="1138431"/>
              <a:ext cx="3381640" cy="518156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44997" y="1119949"/>
              <a:ext cx="3524250" cy="5296535"/>
            </a:xfrm>
            <a:custGeom>
              <a:avLst/>
              <a:gdLst/>
              <a:ahLst/>
              <a:cxnLst/>
              <a:rect l="l" t="t" r="r" b="b"/>
              <a:pathLst>
                <a:path w="3524250" h="5296535">
                  <a:moveTo>
                    <a:pt x="0" y="5296281"/>
                  </a:moveTo>
                  <a:lnTo>
                    <a:pt x="3523869" y="5296281"/>
                  </a:lnTo>
                  <a:lnTo>
                    <a:pt x="3523869" y="0"/>
                  </a:lnTo>
                  <a:lnTo>
                    <a:pt x="0" y="0"/>
                  </a:lnTo>
                  <a:lnTo>
                    <a:pt x="0" y="5296281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7" y="68707"/>
            <a:ext cx="726808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วิธีทำหน้าภาพถ่ายในตารางเรียงลำดับ 2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4460" y="719455"/>
            <a:ext cx="890651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ในตารางรายการ ชื่อคลัสเตอร์ของคลัสเตอร์แป้นพิมพ์ถูกตั้งค่าเป็น " </a:t>
            </a:r>
            <a:r>
              <a:rPr lang="en-US" sz="14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en-US" sz="14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;</a:t>
            </a:r>
            <a:r>
              <a:rPr lang="th-TH" sz="14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 ทำเครื่องหมายเลขที่</a:t>
            </a:r>
            <a:r>
              <a:rPr lang="en-US" sz="14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; </a:t>
            </a:r>
            <a:r>
              <a:rPr lang="th-TH" sz="14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ชื่อห้อง; ผู้รับเหมาซ่อมแซม; ยืนยันวันที่ </a:t>
            </a: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ตัวอย่างการสร้างตารางภาพถ่าย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44779" y="1776996"/>
            <a:ext cx="4421505" cy="3550285"/>
            <a:chOff x="144779" y="1776996"/>
            <a:chExt cx="4421505" cy="355028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26207" y="2129028"/>
              <a:ext cx="2130551" cy="31882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421381" y="2124202"/>
              <a:ext cx="2140585" cy="3197860"/>
            </a:xfrm>
            <a:custGeom>
              <a:avLst/>
              <a:gdLst/>
              <a:ahLst/>
              <a:cxnLst/>
              <a:rect l="l" t="t" r="r" b="b"/>
              <a:pathLst>
                <a:path w="2140585" h="3197860">
                  <a:moveTo>
                    <a:pt x="0" y="3197733"/>
                  </a:moveTo>
                  <a:lnTo>
                    <a:pt x="2140076" y="3197733"/>
                  </a:lnTo>
                  <a:lnTo>
                    <a:pt x="2140076" y="0"/>
                  </a:lnTo>
                  <a:lnTo>
                    <a:pt x="0" y="0"/>
                  </a:lnTo>
                  <a:lnTo>
                    <a:pt x="0" y="3197733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82368" y="1894332"/>
              <a:ext cx="2199132" cy="31836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177541" y="1889506"/>
              <a:ext cx="2209165" cy="3193415"/>
            </a:xfrm>
            <a:custGeom>
              <a:avLst/>
              <a:gdLst/>
              <a:ahLst/>
              <a:cxnLst/>
              <a:rect l="l" t="t" r="r" b="b"/>
              <a:pathLst>
                <a:path w="2209165" h="3193415">
                  <a:moveTo>
                    <a:pt x="0" y="3193161"/>
                  </a:moveTo>
                  <a:lnTo>
                    <a:pt x="2208657" y="3193161"/>
                  </a:lnTo>
                  <a:lnTo>
                    <a:pt x="2208657" y="0"/>
                  </a:lnTo>
                  <a:lnTo>
                    <a:pt x="0" y="0"/>
                  </a:lnTo>
                  <a:lnTo>
                    <a:pt x="0" y="3193161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54352" y="1953717"/>
              <a:ext cx="2450592" cy="44810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172462" y="2071878"/>
              <a:ext cx="2219325" cy="216535"/>
            </a:xfrm>
            <a:custGeom>
              <a:avLst/>
              <a:gdLst/>
              <a:ahLst/>
              <a:cxnLst/>
              <a:rect l="l" t="t" r="r" b="b"/>
              <a:pathLst>
                <a:path w="2219325" h="216535">
                  <a:moveTo>
                    <a:pt x="0" y="15621"/>
                  </a:moveTo>
                  <a:lnTo>
                    <a:pt x="0" y="6985"/>
                  </a:lnTo>
                  <a:lnTo>
                    <a:pt x="6985" y="0"/>
                  </a:lnTo>
                  <a:lnTo>
                    <a:pt x="15620" y="0"/>
                  </a:lnTo>
                  <a:lnTo>
                    <a:pt x="2203323" y="0"/>
                  </a:lnTo>
                  <a:lnTo>
                    <a:pt x="2211959" y="0"/>
                  </a:lnTo>
                  <a:lnTo>
                    <a:pt x="2218943" y="6985"/>
                  </a:lnTo>
                  <a:lnTo>
                    <a:pt x="2218943" y="15621"/>
                  </a:lnTo>
                  <a:lnTo>
                    <a:pt x="2218943" y="200787"/>
                  </a:lnTo>
                  <a:lnTo>
                    <a:pt x="2218943" y="209423"/>
                  </a:lnTo>
                  <a:lnTo>
                    <a:pt x="2211959" y="216408"/>
                  </a:lnTo>
                  <a:lnTo>
                    <a:pt x="2203323" y="216408"/>
                  </a:lnTo>
                  <a:lnTo>
                    <a:pt x="15620" y="216408"/>
                  </a:lnTo>
                  <a:lnTo>
                    <a:pt x="6985" y="216408"/>
                  </a:lnTo>
                  <a:lnTo>
                    <a:pt x="0" y="209423"/>
                  </a:lnTo>
                  <a:lnTo>
                    <a:pt x="0" y="200787"/>
                  </a:lnTo>
                  <a:lnTo>
                    <a:pt x="0" y="1562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203" y="1776996"/>
              <a:ext cx="992123" cy="40841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893313" y="1895094"/>
              <a:ext cx="760730" cy="177165"/>
            </a:xfrm>
            <a:custGeom>
              <a:avLst/>
              <a:gdLst/>
              <a:ahLst/>
              <a:cxnLst/>
              <a:rect l="l" t="t" r="r" b="b"/>
              <a:pathLst>
                <a:path w="760729" h="177164">
                  <a:moveTo>
                    <a:pt x="0" y="12700"/>
                  </a:moveTo>
                  <a:lnTo>
                    <a:pt x="0" y="5714"/>
                  </a:lnTo>
                  <a:lnTo>
                    <a:pt x="5715" y="0"/>
                  </a:lnTo>
                  <a:lnTo>
                    <a:pt x="12700" y="0"/>
                  </a:lnTo>
                  <a:lnTo>
                    <a:pt x="747776" y="0"/>
                  </a:lnTo>
                  <a:lnTo>
                    <a:pt x="754761" y="0"/>
                  </a:lnTo>
                  <a:lnTo>
                    <a:pt x="760476" y="5714"/>
                  </a:lnTo>
                  <a:lnTo>
                    <a:pt x="760476" y="12700"/>
                  </a:lnTo>
                  <a:lnTo>
                    <a:pt x="760476" y="164083"/>
                  </a:lnTo>
                  <a:lnTo>
                    <a:pt x="760476" y="171068"/>
                  </a:lnTo>
                  <a:lnTo>
                    <a:pt x="754761" y="176783"/>
                  </a:lnTo>
                  <a:lnTo>
                    <a:pt x="747776" y="176783"/>
                  </a:lnTo>
                  <a:lnTo>
                    <a:pt x="12700" y="176783"/>
                  </a:lnTo>
                  <a:lnTo>
                    <a:pt x="5715" y="176783"/>
                  </a:lnTo>
                  <a:lnTo>
                    <a:pt x="0" y="171068"/>
                  </a:lnTo>
                  <a:lnTo>
                    <a:pt x="0" y="164083"/>
                  </a:lnTo>
                  <a:lnTo>
                    <a:pt x="0" y="12700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31491" y="2974797"/>
              <a:ext cx="2450592" cy="44810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149602" y="3092958"/>
              <a:ext cx="2219325" cy="216535"/>
            </a:xfrm>
            <a:custGeom>
              <a:avLst/>
              <a:gdLst/>
              <a:ahLst/>
              <a:cxnLst/>
              <a:rect l="l" t="t" r="r" b="b"/>
              <a:pathLst>
                <a:path w="2219325" h="216535">
                  <a:moveTo>
                    <a:pt x="0" y="15620"/>
                  </a:moveTo>
                  <a:lnTo>
                    <a:pt x="0" y="6984"/>
                  </a:lnTo>
                  <a:lnTo>
                    <a:pt x="6985" y="0"/>
                  </a:lnTo>
                  <a:lnTo>
                    <a:pt x="15621" y="0"/>
                  </a:lnTo>
                  <a:lnTo>
                    <a:pt x="2203323" y="0"/>
                  </a:lnTo>
                  <a:lnTo>
                    <a:pt x="2211959" y="0"/>
                  </a:lnTo>
                  <a:lnTo>
                    <a:pt x="2218944" y="6984"/>
                  </a:lnTo>
                  <a:lnTo>
                    <a:pt x="2218944" y="15620"/>
                  </a:lnTo>
                  <a:lnTo>
                    <a:pt x="2218944" y="200787"/>
                  </a:lnTo>
                  <a:lnTo>
                    <a:pt x="2218944" y="209422"/>
                  </a:lnTo>
                  <a:lnTo>
                    <a:pt x="2211959" y="216407"/>
                  </a:lnTo>
                  <a:lnTo>
                    <a:pt x="2203323" y="216407"/>
                  </a:lnTo>
                  <a:lnTo>
                    <a:pt x="15621" y="216407"/>
                  </a:lnTo>
                  <a:lnTo>
                    <a:pt x="6985" y="216407"/>
                  </a:lnTo>
                  <a:lnTo>
                    <a:pt x="0" y="209422"/>
                  </a:lnTo>
                  <a:lnTo>
                    <a:pt x="0" y="200787"/>
                  </a:lnTo>
                  <a:lnTo>
                    <a:pt x="0" y="15620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45207" y="3182061"/>
              <a:ext cx="2450592" cy="44810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163318" y="3300222"/>
              <a:ext cx="2219325" cy="216535"/>
            </a:xfrm>
            <a:custGeom>
              <a:avLst/>
              <a:gdLst/>
              <a:ahLst/>
              <a:cxnLst/>
              <a:rect l="l" t="t" r="r" b="b"/>
              <a:pathLst>
                <a:path w="2219325" h="216535">
                  <a:moveTo>
                    <a:pt x="0" y="15620"/>
                  </a:moveTo>
                  <a:lnTo>
                    <a:pt x="0" y="6985"/>
                  </a:lnTo>
                  <a:lnTo>
                    <a:pt x="6984" y="0"/>
                  </a:lnTo>
                  <a:lnTo>
                    <a:pt x="15620" y="0"/>
                  </a:lnTo>
                  <a:lnTo>
                    <a:pt x="2203322" y="0"/>
                  </a:lnTo>
                  <a:lnTo>
                    <a:pt x="2211959" y="0"/>
                  </a:lnTo>
                  <a:lnTo>
                    <a:pt x="2218944" y="6985"/>
                  </a:lnTo>
                  <a:lnTo>
                    <a:pt x="2218944" y="15620"/>
                  </a:lnTo>
                  <a:lnTo>
                    <a:pt x="2218944" y="200787"/>
                  </a:lnTo>
                  <a:lnTo>
                    <a:pt x="2218944" y="209423"/>
                  </a:lnTo>
                  <a:lnTo>
                    <a:pt x="2211959" y="216407"/>
                  </a:lnTo>
                  <a:lnTo>
                    <a:pt x="2203322" y="216407"/>
                  </a:lnTo>
                  <a:lnTo>
                    <a:pt x="15620" y="216407"/>
                  </a:lnTo>
                  <a:lnTo>
                    <a:pt x="6984" y="216407"/>
                  </a:lnTo>
                  <a:lnTo>
                    <a:pt x="0" y="209423"/>
                  </a:lnTo>
                  <a:lnTo>
                    <a:pt x="0" y="200787"/>
                  </a:lnTo>
                  <a:lnTo>
                    <a:pt x="0" y="15620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779" y="1918716"/>
              <a:ext cx="2737104" cy="48920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7847" y="2116785"/>
              <a:ext cx="1022591" cy="26675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2023" y="1946148"/>
              <a:ext cx="2646426" cy="39928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92023" y="1946148"/>
              <a:ext cx="2646680" cy="399415"/>
            </a:xfrm>
            <a:custGeom>
              <a:avLst/>
              <a:gdLst/>
              <a:ahLst/>
              <a:cxnLst/>
              <a:rect l="l" t="t" r="r" b="b"/>
              <a:pathLst>
                <a:path w="2646680" h="399414">
                  <a:moveTo>
                    <a:pt x="0" y="189737"/>
                  </a:moveTo>
                  <a:lnTo>
                    <a:pt x="3292" y="173438"/>
                  </a:lnTo>
                  <a:lnTo>
                    <a:pt x="12272" y="160115"/>
                  </a:lnTo>
                  <a:lnTo>
                    <a:pt x="25594" y="151126"/>
                  </a:lnTo>
                  <a:lnTo>
                    <a:pt x="41910" y="147827"/>
                  </a:lnTo>
                  <a:lnTo>
                    <a:pt x="735203" y="147827"/>
                  </a:lnTo>
                  <a:lnTo>
                    <a:pt x="1050289" y="147827"/>
                  </a:lnTo>
                  <a:lnTo>
                    <a:pt x="1218438" y="147827"/>
                  </a:lnTo>
                  <a:lnTo>
                    <a:pt x="1234737" y="151126"/>
                  </a:lnTo>
                  <a:lnTo>
                    <a:pt x="1248060" y="160115"/>
                  </a:lnTo>
                  <a:lnTo>
                    <a:pt x="1257049" y="173438"/>
                  </a:lnTo>
                  <a:lnTo>
                    <a:pt x="1260348" y="189737"/>
                  </a:lnTo>
                  <a:lnTo>
                    <a:pt x="2646426" y="0"/>
                  </a:lnTo>
                  <a:lnTo>
                    <a:pt x="1260348" y="252602"/>
                  </a:lnTo>
                  <a:lnTo>
                    <a:pt x="1260348" y="357377"/>
                  </a:lnTo>
                  <a:lnTo>
                    <a:pt x="1257049" y="373677"/>
                  </a:lnTo>
                  <a:lnTo>
                    <a:pt x="1248060" y="387000"/>
                  </a:lnTo>
                  <a:lnTo>
                    <a:pt x="1234737" y="395989"/>
                  </a:lnTo>
                  <a:lnTo>
                    <a:pt x="1218438" y="399288"/>
                  </a:lnTo>
                  <a:lnTo>
                    <a:pt x="1050289" y="399288"/>
                  </a:lnTo>
                  <a:lnTo>
                    <a:pt x="735203" y="399288"/>
                  </a:lnTo>
                  <a:lnTo>
                    <a:pt x="41910" y="399288"/>
                  </a:lnTo>
                  <a:lnTo>
                    <a:pt x="25594" y="395989"/>
                  </a:lnTo>
                  <a:lnTo>
                    <a:pt x="12272" y="387000"/>
                  </a:lnTo>
                  <a:lnTo>
                    <a:pt x="3292" y="373677"/>
                  </a:lnTo>
                  <a:lnTo>
                    <a:pt x="0" y="357377"/>
                  </a:lnTo>
                  <a:lnTo>
                    <a:pt x="0" y="252602"/>
                  </a:lnTo>
                  <a:lnTo>
                    <a:pt x="0" y="18973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62129" y="2107132"/>
            <a:ext cx="1109342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ชื่อคลัสเตอร์: เครื่องหมายหมายเลข</a:t>
            </a:r>
            <a:endParaRPr sz="700" dirty="0">
              <a:latin typeface="Microsoft YaHei UI"/>
              <a:cs typeface="Microsoft YaHei U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766881" y="2546413"/>
            <a:ext cx="479425" cy="304165"/>
            <a:chOff x="4766881" y="2546413"/>
            <a:chExt cx="479425" cy="304165"/>
          </a:xfrm>
        </p:grpSpPr>
        <p:sp>
          <p:nvSpPr>
            <p:cNvPr id="26" name="object 26"/>
            <p:cNvSpPr/>
            <p:nvPr/>
          </p:nvSpPr>
          <p:spPr>
            <a:xfrm>
              <a:off x="4771644" y="2551176"/>
              <a:ext cx="469900" cy="294640"/>
            </a:xfrm>
            <a:custGeom>
              <a:avLst/>
              <a:gdLst/>
              <a:ahLst/>
              <a:cxnLst/>
              <a:rect l="l" t="t" r="r" b="b"/>
              <a:pathLst>
                <a:path w="469900" h="294639">
                  <a:moveTo>
                    <a:pt x="322325" y="0"/>
                  </a:moveTo>
                  <a:lnTo>
                    <a:pt x="322325" y="73533"/>
                  </a:lnTo>
                  <a:lnTo>
                    <a:pt x="0" y="73533"/>
                  </a:lnTo>
                  <a:lnTo>
                    <a:pt x="0" y="220599"/>
                  </a:lnTo>
                  <a:lnTo>
                    <a:pt x="322325" y="220599"/>
                  </a:lnTo>
                  <a:lnTo>
                    <a:pt x="322325" y="294132"/>
                  </a:lnTo>
                  <a:lnTo>
                    <a:pt x="469391" y="147065"/>
                  </a:lnTo>
                  <a:lnTo>
                    <a:pt x="32232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771644" y="2551176"/>
              <a:ext cx="469900" cy="294640"/>
            </a:xfrm>
            <a:custGeom>
              <a:avLst/>
              <a:gdLst/>
              <a:ahLst/>
              <a:cxnLst/>
              <a:rect l="l" t="t" r="r" b="b"/>
              <a:pathLst>
                <a:path w="469900" h="294639">
                  <a:moveTo>
                    <a:pt x="322325" y="294132"/>
                  </a:moveTo>
                  <a:lnTo>
                    <a:pt x="322325" y="220599"/>
                  </a:lnTo>
                  <a:lnTo>
                    <a:pt x="0" y="220599"/>
                  </a:lnTo>
                  <a:lnTo>
                    <a:pt x="0" y="73533"/>
                  </a:lnTo>
                  <a:lnTo>
                    <a:pt x="322325" y="73533"/>
                  </a:lnTo>
                  <a:lnTo>
                    <a:pt x="322325" y="0"/>
                  </a:lnTo>
                  <a:lnTo>
                    <a:pt x="469391" y="147065"/>
                  </a:lnTo>
                  <a:lnTo>
                    <a:pt x="322325" y="294132"/>
                  </a:lnTo>
                  <a:close/>
                </a:path>
              </a:pathLst>
            </a:custGeom>
            <a:ln w="9525">
              <a:solidFill>
                <a:srgbClr val="F488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35636" y="2255520"/>
            <a:ext cx="2204085" cy="581025"/>
            <a:chOff x="135636" y="2255520"/>
            <a:chExt cx="2204085" cy="581025"/>
          </a:xfrm>
        </p:grpSpPr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636" y="2255520"/>
              <a:ext cx="2203704" cy="58064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6992" y="2545029"/>
              <a:ext cx="990612" cy="26675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880" y="2282952"/>
              <a:ext cx="2114296" cy="490727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82880" y="2282952"/>
              <a:ext cx="2114550" cy="490855"/>
            </a:xfrm>
            <a:custGeom>
              <a:avLst/>
              <a:gdLst/>
              <a:ahLst/>
              <a:cxnLst/>
              <a:rect l="l" t="t" r="r" b="b"/>
              <a:pathLst>
                <a:path w="2114550" h="490855">
                  <a:moveTo>
                    <a:pt x="0" y="281177"/>
                  </a:moveTo>
                  <a:lnTo>
                    <a:pt x="3292" y="264878"/>
                  </a:lnTo>
                  <a:lnTo>
                    <a:pt x="12272" y="251555"/>
                  </a:lnTo>
                  <a:lnTo>
                    <a:pt x="25594" y="242566"/>
                  </a:lnTo>
                  <a:lnTo>
                    <a:pt x="41909" y="239268"/>
                  </a:lnTo>
                  <a:lnTo>
                    <a:pt x="735203" y="239268"/>
                  </a:lnTo>
                  <a:lnTo>
                    <a:pt x="2114296" y="0"/>
                  </a:lnTo>
                  <a:lnTo>
                    <a:pt x="1050289" y="239268"/>
                  </a:lnTo>
                  <a:lnTo>
                    <a:pt x="1218438" y="239268"/>
                  </a:lnTo>
                  <a:lnTo>
                    <a:pt x="1234737" y="242566"/>
                  </a:lnTo>
                  <a:lnTo>
                    <a:pt x="1248060" y="251555"/>
                  </a:lnTo>
                  <a:lnTo>
                    <a:pt x="1257049" y="264878"/>
                  </a:lnTo>
                  <a:lnTo>
                    <a:pt x="1260348" y="281177"/>
                  </a:lnTo>
                  <a:lnTo>
                    <a:pt x="1260348" y="344043"/>
                  </a:lnTo>
                  <a:lnTo>
                    <a:pt x="1260348" y="448818"/>
                  </a:lnTo>
                  <a:lnTo>
                    <a:pt x="1257049" y="465117"/>
                  </a:lnTo>
                  <a:lnTo>
                    <a:pt x="1248060" y="478440"/>
                  </a:lnTo>
                  <a:lnTo>
                    <a:pt x="1234737" y="487429"/>
                  </a:lnTo>
                  <a:lnTo>
                    <a:pt x="1218438" y="490727"/>
                  </a:lnTo>
                  <a:lnTo>
                    <a:pt x="1050289" y="490727"/>
                  </a:lnTo>
                  <a:lnTo>
                    <a:pt x="735203" y="490727"/>
                  </a:lnTo>
                  <a:lnTo>
                    <a:pt x="41909" y="490727"/>
                  </a:lnTo>
                  <a:lnTo>
                    <a:pt x="25594" y="487429"/>
                  </a:lnTo>
                  <a:lnTo>
                    <a:pt x="12272" y="478440"/>
                  </a:lnTo>
                  <a:lnTo>
                    <a:pt x="3292" y="465117"/>
                  </a:lnTo>
                  <a:lnTo>
                    <a:pt x="0" y="448818"/>
                  </a:lnTo>
                  <a:lnTo>
                    <a:pt x="0" y="344043"/>
                  </a:lnTo>
                  <a:lnTo>
                    <a:pt x="0" y="28117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81000" y="2582417"/>
            <a:ext cx="82931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ชื่อคลัสเตอร์: ชื่อห้อง</a:t>
            </a:r>
            <a:endParaRPr sz="700" dirty="0">
              <a:latin typeface="Microsoft YaHei UI"/>
              <a:cs typeface="Microsoft YaHei U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144779" y="3119653"/>
            <a:ext cx="2037714" cy="455930"/>
            <a:chOff x="144779" y="3119653"/>
            <a:chExt cx="2037714" cy="455930"/>
          </a:xfrm>
        </p:grpSpPr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4779" y="3119653"/>
              <a:ext cx="2037588" cy="45565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80415" y="3284169"/>
              <a:ext cx="1079017" cy="26675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2023" y="3146805"/>
              <a:ext cx="1948052" cy="36601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92023" y="3146805"/>
              <a:ext cx="1948180" cy="366395"/>
            </a:xfrm>
            <a:custGeom>
              <a:avLst/>
              <a:gdLst/>
              <a:ahLst/>
              <a:cxnLst/>
              <a:rect l="l" t="t" r="r" b="b"/>
              <a:pathLst>
                <a:path w="1948180" h="366395">
                  <a:moveTo>
                    <a:pt x="0" y="156464"/>
                  </a:moveTo>
                  <a:lnTo>
                    <a:pt x="3292" y="140164"/>
                  </a:lnTo>
                  <a:lnTo>
                    <a:pt x="12272" y="126841"/>
                  </a:lnTo>
                  <a:lnTo>
                    <a:pt x="25594" y="117852"/>
                  </a:lnTo>
                  <a:lnTo>
                    <a:pt x="41910" y="114554"/>
                  </a:lnTo>
                  <a:lnTo>
                    <a:pt x="735203" y="114554"/>
                  </a:lnTo>
                  <a:lnTo>
                    <a:pt x="1050289" y="114554"/>
                  </a:lnTo>
                  <a:lnTo>
                    <a:pt x="1218438" y="114554"/>
                  </a:lnTo>
                  <a:lnTo>
                    <a:pt x="1234737" y="117852"/>
                  </a:lnTo>
                  <a:lnTo>
                    <a:pt x="1248060" y="126841"/>
                  </a:lnTo>
                  <a:lnTo>
                    <a:pt x="1257049" y="140164"/>
                  </a:lnTo>
                  <a:lnTo>
                    <a:pt x="1260348" y="156464"/>
                  </a:lnTo>
                  <a:lnTo>
                    <a:pt x="1948052" y="0"/>
                  </a:lnTo>
                  <a:lnTo>
                    <a:pt x="1260348" y="219329"/>
                  </a:lnTo>
                  <a:lnTo>
                    <a:pt x="1260348" y="324104"/>
                  </a:lnTo>
                  <a:lnTo>
                    <a:pt x="1257049" y="340403"/>
                  </a:lnTo>
                  <a:lnTo>
                    <a:pt x="1248060" y="353726"/>
                  </a:lnTo>
                  <a:lnTo>
                    <a:pt x="1234737" y="362715"/>
                  </a:lnTo>
                  <a:lnTo>
                    <a:pt x="1218438" y="366014"/>
                  </a:lnTo>
                  <a:lnTo>
                    <a:pt x="1050289" y="366014"/>
                  </a:lnTo>
                  <a:lnTo>
                    <a:pt x="735203" y="366014"/>
                  </a:lnTo>
                  <a:lnTo>
                    <a:pt x="41910" y="366014"/>
                  </a:lnTo>
                  <a:lnTo>
                    <a:pt x="25594" y="362715"/>
                  </a:lnTo>
                  <a:lnTo>
                    <a:pt x="12272" y="353726"/>
                  </a:lnTo>
                  <a:lnTo>
                    <a:pt x="3292" y="340403"/>
                  </a:lnTo>
                  <a:lnTo>
                    <a:pt x="0" y="324104"/>
                  </a:lnTo>
                  <a:lnTo>
                    <a:pt x="0" y="219329"/>
                  </a:lnTo>
                  <a:lnTo>
                    <a:pt x="0" y="15646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04800" y="3321177"/>
            <a:ext cx="1024051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ชื่อคลัสเตอร์: บริษัทแก้ไข</a:t>
            </a:r>
            <a:endParaRPr sz="700" dirty="0">
              <a:latin typeface="Microsoft YaHei UI"/>
              <a:cs typeface="Microsoft YaHei U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35636" y="3496030"/>
            <a:ext cx="2063750" cy="513715"/>
            <a:chOff x="135636" y="3496030"/>
            <a:chExt cx="2063750" cy="513715"/>
          </a:xfrm>
        </p:grpSpPr>
        <p:pic>
          <p:nvPicPr>
            <p:cNvPr id="41" name="object 4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5636" y="3496030"/>
              <a:ext cx="2063495" cy="51361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16992" y="3718509"/>
              <a:ext cx="990612" cy="26675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2880" y="3522853"/>
              <a:ext cx="1972945" cy="424307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82880" y="3522853"/>
              <a:ext cx="1972945" cy="424815"/>
            </a:xfrm>
            <a:custGeom>
              <a:avLst/>
              <a:gdLst/>
              <a:ahLst/>
              <a:cxnLst/>
              <a:rect l="l" t="t" r="r" b="b"/>
              <a:pathLst>
                <a:path w="1972945" h="424814">
                  <a:moveTo>
                    <a:pt x="0" y="214757"/>
                  </a:moveTo>
                  <a:lnTo>
                    <a:pt x="3292" y="198457"/>
                  </a:lnTo>
                  <a:lnTo>
                    <a:pt x="12272" y="185134"/>
                  </a:lnTo>
                  <a:lnTo>
                    <a:pt x="25594" y="176145"/>
                  </a:lnTo>
                  <a:lnTo>
                    <a:pt x="41909" y="172847"/>
                  </a:lnTo>
                  <a:lnTo>
                    <a:pt x="735203" y="172847"/>
                  </a:lnTo>
                  <a:lnTo>
                    <a:pt x="1972945" y="0"/>
                  </a:lnTo>
                  <a:lnTo>
                    <a:pt x="1050289" y="172847"/>
                  </a:lnTo>
                  <a:lnTo>
                    <a:pt x="1218438" y="172847"/>
                  </a:lnTo>
                  <a:lnTo>
                    <a:pt x="1234737" y="176145"/>
                  </a:lnTo>
                  <a:lnTo>
                    <a:pt x="1248060" y="185134"/>
                  </a:lnTo>
                  <a:lnTo>
                    <a:pt x="1257049" y="198457"/>
                  </a:lnTo>
                  <a:lnTo>
                    <a:pt x="1260348" y="214757"/>
                  </a:lnTo>
                  <a:lnTo>
                    <a:pt x="1260348" y="277622"/>
                  </a:lnTo>
                  <a:lnTo>
                    <a:pt x="1260348" y="382397"/>
                  </a:lnTo>
                  <a:lnTo>
                    <a:pt x="1257049" y="398696"/>
                  </a:lnTo>
                  <a:lnTo>
                    <a:pt x="1248060" y="412019"/>
                  </a:lnTo>
                  <a:lnTo>
                    <a:pt x="1234737" y="421008"/>
                  </a:lnTo>
                  <a:lnTo>
                    <a:pt x="1218438" y="424307"/>
                  </a:lnTo>
                  <a:lnTo>
                    <a:pt x="1050289" y="424307"/>
                  </a:lnTo>
                  <a:lnTo>
                    <a:pt x="735203" y="424307"/>
                  </a:lnTo>
                  <a:lnTo>
                    <a:pt x="41909" y="424307"/>
                  </a:lnTo>
                  <a:lnTo>
                    <a:pt x="25594" y="421008"/>
                  </a:lnTo>
                  <a:lnTo>
                    <a:pt x="12272" y="412019"/>
                  </a:lnTo>
                  <a:lnTo>
                    <a:pt x="3292" y="398696"/>
                  </a:lnTo>
                  <a:lnTo>
                    <a:pt x="0" y="382397"/>
                  </a:lnTo>
                  <a:lnTo>
                    <a:pt x="0" y="277622"/>
                  </a:lnTo>
                  <a:lnTo>
                    <a:pt x="0" y="21475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04800" y="3755516"/>
            <a:ext cx="966875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ชื่อคลัสเตอร์: วันที่ยืนยัน</a:t>
            </a:r>
            <a:endParaRPr sz="700" dirty="0">
              <a:latin typeface="Microsoft YaHei UI"/>
              <a:cs typeface="Microsoft YaHei U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926391" y="2131631"/>
            <a:ext cx="2955925" cy="2719705"/>
            <a:chOff x="5926391" y="2131631"/>
            <a:chExt cx="2955925" cy="2719705"/>
          </a:xfrm>
        </p:grpSpPr>
        <p:pic>
          <p:nvPicPr>
            <p:cNvPr id="47" name="object 4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935979" y="2141220"/>
              <a:ext cx="1624583" cy="1200912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5931153" y="2136394"/>
              <a:ext cx="1634489" cy="1210945"/>
            </a:xfrm>
            <a:custGeom>
              <a:avLst/>
              <a:gdLst/>
              <a:ahLst/>
              <a:cxnLst/>
              <a:rect l="l" t="t" r="r" b="b"/>
              <a:pathLst>
                <a:path w="1634490" h="1210945">
                  <a:moveTo>
                    <a:pt x="0" y="1210437"/>
                  </a:moveTo>
                  <a:lnTo>
                    <a:pt x="1634108" y="1210437"/>
                  </a:lnTo>
                  <a:lnTo>
                    <a:pt x="1634108" y="0"/>
                  </a:lnTo>
                  <a:lnTo>
                    <a:pt x="0" y="0"/>
                  </a:lnTo>
                  <a:lnTo>
                    <a:pt x="0" y="1210437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935979" y="3643883"/>
              <a:ext cx="1624583" cy="1197864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931153" y="3639058"/>
              <a:ext cx="1634489" cy="1207770"/>
            </a:xfrm>
            <a:custGeom>
              <a:avLst/>
              <a:gdLst/>
              <a:ahLst/>
              <a:cxnLst/>
              <a:rect l="l" t="t" r="r" b="b"/>
              <a:pathLst>
                <a:path w="1634490" h="1207770">
                  <a:moveTo>
                    <a:pt x="0" y="1207389"/>
                  </a:moveTo>
                  <a:lnTo>
                    <a:pt x="1634108" y="1207389"/>
                  </a:lnTo>
                  <a:lnTo>
                    <a:pt x="1634108" y="0"/>
                  </a:lnTo>
                  <a:lnTo>
                    <a:pt x="0" y="0"/>
                  </a:lnTo>
                  <a:lnTo>
                    <a:pt x="0" y="1207389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964935" y="2164080"/>
              <a:ext cx="2916936" cy="22067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251447" y="3843553"/>
              <a:ext cx="2343911" cy="53794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012179" y="2192020"/>
              <a:ext cx="2827020" cy="2116328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6012179" y="2192020"/>
              <a:ext cx="2827020" cy="2116455"/>
            </a:xfrm>
            <a:custGeom>
              <a:avLst/>
              <a:gdLst/>
              <a:ahLst/>
              <a:cxnLst/>
              <a:rect l="l" t="t" r="r" b="b"/>
              <a:pathLst>
                <a:path w="2827020" h="2116454">
                  <a:moveTo>
                    <a:pt x="0" y="1735327"/>
                  </a:moveTo>
                  <a:lnTo>
                    <a:pt x="5994" y="1705687"/>
                  </a:lnTo>
                  <a:lnTo>
                    <a:pt x="22336" y="1681464"/>
                  </a:lnTo>
                  <a:lnTo>
                    <a:pt x="46559" y="1665122"/>
                  </a:lnTo>
                  <a:lnTo>
                    <a:pt x="76200" y="1659127"/>
                  </a:lnTo>
                  <a:lnTo>
                    <a:pt x="471170" y="1659127"/>
                  </a:lnTo>
                  <a:lnTo>
                    <a:pt x="273558" y="0"/>
                  </a:lnTo>
                  <a:lnTo>
                    <a:pt x="1177925" y="1659127"/>
                  </a:lnTo>
                  <a:lnTo>
                    <a:pt x="2750820" y="1659127"/>
                  </a:lnTo>
                  <a:lnTo>
                    <a:pt x="2780460" y="1665122"/>
                  </a:lnTo>
                  <a:lnTo>
                    <a:pt x="2804683" y="1681464"/>
                  </a:lnTo>
                  <a:lnTo>
                    <a:pt x="2821025" y="1705687"/>
                  </a:lnTo>
                  <a:lnTo>
                    <a:pt x="2827020" y="1735327"/>
                  </a:lnTo>
                  <a:lnTo>
                    <a:pt x="2827020" y="1849627"/>
                  </a:lnTo>
                  <a:lnTo>
                    <a:pt x="2827020" y="2040127"/>
                  </a:lnTo>
                  <a:lnTo>
                    <a:pt x="2821025" y="2069768"/>
                  </a:lnTo>
                  <a:lnTo>
                    <a:pt x="2804683" y="2093991"/>
                  </a:lnTo>
                  <a:lnTo>
                    <a:pt x="2780460" y="2110333"/>
                  </a:lnTo>
                  <a:lnTo>
                    <a:pt x="2750820" y="2116328"/>
                  </a:lnTo>
                  <a:lnTo>
                    <a:pt x="1177925" y="2116328"/>
                  </a:lnTo>
                  <a:lnTo>
                    <a:pt x="471170" y="2116328"/>
                  </a:lnTo>
                  <a:lnTo>
                    <a:pt x="76200" y="2116328"/>
                  </a:lnTo>
                  <a:lnTo>
                    <a:pt x="46559" y="2110333"/>
                  </a:lnTo>
                  <a:lnTo>
                    <a:pt x="22336" y="2093991"/>
                  </a:lnTo>
                  <a:lnTo>
                    <a:pt x="5994" y="2069768"/>
                  </a:lnTo>
                  <a:lnTo>
                    <a:pt x="0" y="2040127"/>
                  </a:lnTo>
                  <a:lnTo>
                    <a:pt x="0" y="1849627"/>
                  </a:lnTo>
                  <a:lnTo>
                    <a:pt x="0" y="173532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6343269" y="3885057"/>
            <a:ext cx="216789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ชื่อคลัสเตอร์ถูกตั้งค่าเป็น "</a:t>
            </a:r>
            <a:r>
              <a:rPr lang="en-US" sz="800" b="1" dirty="0" err="1">
                <a:solidFill>
                  <a:schemeClr val="accent1"/>
                </a:solidFill>
                <a:latin typeface="Microsoft YaHei UI"/>
                <a:cs typeface="Microsoft YaHei UI"/>
              </a:rPr>
              <a:t>PinDetail</a:t>
            </a:r>
            <a:r>
              <a:rPr lang="en-US" sz="8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;</a:t>
            </a:r>
            <a:r>
              <a:rPr lang="th-TH" sz="800" b="1">
                <a:solidFill>
                  <a:schemeClr val="accent1"/>
                </a:solidFill>
                <a:latin typeface="Microsoft YaHei UI"/>
                <a:cs typeface="Microsoft YaHei UI"/>
              </a:rPr>
              <a:t> ทำเครื่องหมายเลขที่ ; </a:t>
            </a:r>
            <a:r>
              <a:rPr lang="th-TH" sz="800" b="1" dirty="0">
                <a:solidFill>
                  <a:schemeClr val="accent1"/>
                </a:solidFill>
                <a:latin typeface="Microsoft YaHei UI"/>
                <a:cs typeface="Microsoft YaHei UI"/>
              </a:rPr>
              <a:t>ชื่อห้อง; ผู้รับเหมาซ่อมแซม; ยืนยันวันที่</a:t>
            </a:r>
            <a:r>
              <a:rPr lang="th-TH"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" ริบบิ้นแป้นพิมพ์</a:t>
            </a:r>
            <a:endParaRPr sz="800" dirty="0">
              <a:latin typeface="Microsoft YaHei UI"/>
              <a:cs typeface="Microsoft YaHei U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494279" y="5352034"/>
            <a:ext cx="1987804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แหล่งที่มาของรายการ รายงานติดหมุด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886200" y="6156756"/>
            <a:ext cx="145275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ตารางการนำเข้า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5187696" y="1799869"/>
            <a:ext cx="2451100" cy="520065"/>
            <a:chOff x="5187696" y="1799869"/>
            <a:chExt cx="2451100" cy="520065"/>
          </a:xfrm>
        </p:grpSpPr>
        <p:pic>
          <p:nvPicPr>
            <p:cNvPr id="59" name="object 5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87696" y="1799869"/>
              <a:ext cx="2450592" cy="519658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5305806" y="1917954"/>
              <a:ext cx="2219325" cy="288290"/>
            </a:xfrm>
            <a:custGeom>
              <a:avLst/>
              <a:gdLst/>
              <a:ahLst/>
              <a:cxnLst/>
              <a:rect l="l" t="t" r="r" b="b"/>
              <a:pathLst>
                <a:path w="2219325" h="288289">
                  <a:moveTo>
                    <a:pt x="0" y="20700"/>
                  </a:moveTo>
                  <a:lnTo>
                    <a:pt x="1627" y="12644"/>
                  </a:lnTo>
                  <a:lnTo>
                    <a:pt x="6064" y="6064"/>
                  </a:lnTo>
                  <a:lnTo>
                    <a:pt x="12644" y="1627"/>
                  </a:lnTo>
                  <a:lnTo>
                    <a:pt x="20701" y="0"/>
                  </a:lnTo>
                  <a:lnTo>
                    <a:pt x="2198243" y="0"/>
                  </a:lnTo>
                  <a:lnTo>
                    <a:pt x="2206299" y="1627"/>
                  </a:lnTo>
                  <a:lnTo>
                    <a:pt x="2212879" y="6064"/>
                  </a:lnTo>
                  <a:lnTo>
                    <a:pt x="2217316" y="12644"/>
                  </a:lnTo>
                  <a:lnTo>
                    <a:pt x="2218944" y="20700"/>
                  </a:lnTo>
                  <a:lnTo>
                    <a:pt x="2218944" y="267335"/>
                  </a:lnTo>
                  <a:lnTo>
                    <a:pt x="2217316" y="275391"/>
                  </a:lnTo>
                  <a:lnTo>
                    <a:pt x="2212879" y="281971"/>
                  </a:lnTo>
                  <a:lnTo>
                    <a:pt x="2206299" y="286408"/>
                  </a:lnTo>
                  <a:lnTo>
                    <a:pt x="2198243" y="288036"/>
                  </a:lnTo>
                  <a:lnTo>
                    <a:pt x="20701" y="288036"/>
                  </a:lnTo>
                  <a:lnTo>
                    <a:pt x="12644" y="286408"/>
                  </a:lnTo>
                  <a:lnTo>
                    <a:pt x="6064" y="281971"/>
                  </a:lnTo>
                  <a:lnTo>
                    <a:pt x="1627" y="275391"/>
                  </a:lnTo>
                  <a:lnTo>
                    <a:pt x="0" y="267335"/>
                  </a:lnTo>
                  <a:lnTo>
                    <a:pt x="0" y="20700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37</a:t>
            </a:fld>
            <a:endParaRPr dirty="0"/>
          </a:p>
        </p:txBody>
      </p:sp>
      <p:sp>
        <p:nvSpPr>
          <p:cNvPr id="63" name="object 2">
            <a:extLst>
              <a:ext uri="{FF2B5EF4-FFF2-40B4-BE49-F238E27FC236}">
                <a16:creationId xmlns:a16="http://schemas.microsoft.com/office/drawing/2014/main" id="{0E1FC16B-90F9-DD26-739C-6867D3B801CA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2993" y="2456179"/>
            <a:ext cx="3398012" cy="1422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>
              <a:lnSpc>
                <a:spcPts val="3360"/>
              </a:lnSpc>
              <a:spcBef>
                <a:spcPts val="95"/>
              </a:spcBef>
            </a:pPr>
            <a:r>
              <a:rPr spc="360" dirty="0"/>
              <a:t>ConMa</a:t>
            </a:r>
            <a:r>
              <a:rPr spc="365" dirty="0"/>
              <a:t>s</a:t>
            </a:r>
            <a:r>
              <a:rPr spc="-425" dirty="0"/>
              <a:t> </a:t>
            </a:r>
            <a:r>
              <a:rPr spc="-695" dirty="0"/>
              <a:t>i</a:t>
            </a:r>
            <a:r>
              <a:rPr spc="-180" dirty="0"/>
              <a:t>-</a:t>
            </a:r>
            <a:r>
              <a:rPr spc="455" dirty="0"/>
              <a:t>R</a:t>
            </a:r>
            <a:r>
              <a:rPr spc="125" dirty="0"/>
              <a:t>epo</a:t>
            </a:r>
            <a:r>
              <a:rPr spc="150" dirty="0"/>
              <a:t>r</a:t>
            </a:r>
            <a:r>
              <a:rPr spc="-65" dirty="0"/>
              <a:t>t</a:t>
            </a:r>
            <a:r>
              <a:rPr spc="-75" dirty="0"/>
              <a:t>e</a:t>
            </a:r>
            <a:r>
              <a:rPr spc="-245" dirty="0"/>
              <a:t>r</a:t>
            </a:r>
          </a:p>
          <a:p>
            <a:pPr marL="14604">
              <a:lnSpc>
                <a:spcPts val="3840"/>
              </a:lnSpc>
            </a:pPr>
            <a:r>
              <a:rPr lang="th-TH" sz="3200" b="1" spc="-254" dirty="0">
                <a:latin typeface="Microsoft YaHei UI"/>
                <a:cs typeface="Microsoft YaHei UI"/>
              </a:rPr>
              <a:t>ภาพรวมของฟังก์ชันการติดหมุด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4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B03DC9D3-8146-CC0E-FE8A-B3726CFBE21C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897" y="68707"/>
            <a:ext cx="673750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spc="-254" dirty="0">
                <a:solidFill>
                  <a:srgbClr val="FFFFFF"/>
                </a:solidFill>
                <a:latin typeface="Microsoft YaHei UI"/>
                <a:cs typeface="Microsoft YaHei UI"/>
              </a:rPr>
              <a:t>ภาพรวมของฟังก์ชันการติดหมุด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2094" y="1744217"/>
            <a:ext cx="3283432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วัตถุประสงค์การใช้งาน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9294" y="2169414"/>
            <a:ext cx="233967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การก่อสร้าง</a:t>
            </a:r>
            <a:endParaRPr sz="2400" dirty="0">
              <a:latin typeface="Microsoft YaHei UI"/>
              <a:cs typeface="Microsoft YaHei U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552094" y="2534869"/>
            <a:ext cx="8442325" cy="362201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6905">
              <a:lnSpc>
                <a:spcPct val="100000"/>
              </a:lnSpc>
              <a:spcBef>
                <a:spcPts val="105"/>
              </a:spcBef>
            </a:pPr>
            <a:r>
              <a:rPr lang="th-TH" altLang="ja-JP" sz="1600" dirty="0"/>
              <a:t>คาดว่าในการตรวจสอบอพาร์ทเมนท์ระดับไฮเอนด์ การมอบหมายงาน และบ้านที่ได้รับคำสั่งให้แล้วเสร็จ ประเด็นปัญหาที่ชี้ไปยังแบบแปลนที่เสร็จสมบูรณ์จะถูกบันทึกไว้ในรูปของภาพถ่าย</a:t>
            </a:r>
            <a:endParaRPr lang="ja-JP" altLang="en-US" sz="1600" dirty="0"/>
          </a:p>
          <a:p>
            <a:pPr marL="650875" indent="-182245">
              <a:lnSpc>
                <a:spcPts val="288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2400" dirty="0"/>
              <a:t>การผลิต</a:t>
            </a:r>
            <a:endParaRPr lang="ja-JP" altLang="en-US" sz="2400" dirty="0"/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lang="th-TH" sz="1600" dirty="0"/>
              <a:t>ลองนึกภาพธุรกิจการบันทึกและทำเครื่องหมายตำแหน่งข้อบกพร่องและจำนวนข้อบกพร่องด้วยการเขียนด้วยลายมือบนแบบร่างระหว่างการปฏิบัติงาน เช่น การตรวจสอบด้วยสายตา ตำแหน่งข้อบกพร่องจะถูกจัดเก็บไว้ในรูปแบบภาพถ่าย</a:t>
            </a:r>
            <a:endParaRPr sz="1600" dirty="0"/>
          </a:p>
          <a:p>
            <a:pPr marL="193675" indent="-181610">
              <a:lnSpc>
                <a:spcPts val="3360"/>
              </a:lnSpc>
              <a:spcBef>
                <a:spcPts val="192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400" dirty="0"/>
              <a:t>ไม่ได้จำกัดเฉพาะฟังก์ชันเฉพาะของฟังก์ชันการติดหมุด</a:t>
            </a:r>
            <a:r>
              <a:rPr lang="en-US" sz="2400" dirty="0"/>
              <a:t> </a:t>
            </a:r>
            <a:r>
              <a:rPr lang="th-TH" sz="2400" dirty="0"/>
              <a:t>เท่านั้น แต่เป็นรายงานแบบตายตัว</a:t>
            </a:r>
            <a:endParaRPr sz="2800" dirty="0"/>
          </a:p>
          <a:p>
            <a:pPr marL="650875" marR="291465" lvl="1" indent="-181610">
              <a:lnSpc>
                <a:spcPts val="2400"/>
              </a:lnSpc>
              <a:spcBef>
                <a:spcPts val="80"/>
              </a:spcBef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16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คุณสามารถใช้ฟังก์ชันการติดหมุด</a:t>
            </a:r>
            <a:r>
              <a:rPr lang="en-US" altLang="ja-JP" sz="16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16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ได้อย่างอิสระในหน้าใดก็ได้ของรายงาน </a:t>
            </a:r>
            <a:r>
              <a:rPr lang="en-US" altLang="ja-JP" sz="1600" b="1" spc="-55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en-US" altLang="ja-JP" sz="16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-Reporter</a:t>
            </a:r>
            <a:endParaRPr lang="ja-JP" altLang="en-US" sz="1600" dirty="0">
              <a:latin typeface="Microsoft YaHei UI"/>
              <a:cs typeface="Microsoft YaHei UI"/>
            </a:endParaRPr>
          </a:p>
          <a:p>
            <a:pPr marL="650875" lvl="1" indent="-182245">
              <a:lnSpc>
                <a:spcPts val="2325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การออกแบบรายงานนั้นฟรีและง่ายดาย ไม่เพียงแต่คุณสามารถใช้ฟังก์ชัน</a:t>
            </a:r>
            <a:r>
              <a:rPr lang="th-TH" altLang="ja-JP" sz="16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การติดหมุด</a:t>
            </a:r>
            <a:r>
              <a:rPr lang="en-US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ได้ </a:t>
            </a:r>
            <a:b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</a:br>
            <a: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แต่คุณยังสามารถใช้ฟังก์ชันคลัสเตอร์ทั้งหมดของ </a:t>
            </a:r>
            <a:r>
              <a:rPr lang="en-US" altLang="ja-JP" sz="16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-</a:t>
            </a:r>
            <a:r>
              <a:rPr lang="en-US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Reporter </a:t>
            </a:r>
            <a:r>
              <a:rPr lang="th-TH" altLang="ja-JP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ได้ในเวลาเดียวกัน</a:t>
            </a:r>
            <a:endParaRPr sz="1400" dirty="0"/>
          </a:p>
        </p:txBody>
      </p:sp>
      <p:grpSp>
        <p:nvGrpSpPr>
          <p:cNvPr id="6" name="object 6"/>
          <p:cNvGrpSpPr/>
          <p:nvPr/>
        </p:nvGrpSpPr>
        <p:grpSpPr>
          <a:xfrm>
            <a:off x="3660647" y="1371600"/>
            <a:ext cx="4841875" cy="1146175"/>
            <a:chOff x="3660647" y="1414284"/>
            <a:chExt cx="4841875" cy="114617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60647" y="1414284"/>
              <a:ext cx="4841748" cy="114146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21607" y="1626095"/>
              <a:ext cx="4719828" cy="93422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07891" y="1442084"/>
              <a:ext cx="4751832" cy="105117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07891" y="1442084"/>
              <a:ext cx="4752340" cy="1051560"/>
            </a:xfrm>
            <a:custGeom>
              <a:avLst/>
              <a:gdLst/>
              <a:ahLst/>
              <a:cxnLst/>
              <a:rect l="l" t="t" r="r" b="b"/>
              <a:pathLst>
                <a:path w="4752340" h="1051560">
                  <a:moveTo>
                    <a:pt x="0" y="331088"/>
                  </a:moveTo>
                  <a:lnTo>
                    <a:pt x="7345" y="285582"/>
                  </a:lnTo>
                  <a:lnTo>
                    <a:pt x="27797" y="246049"/>
                  </a:lnTo>
                  <a:lnTo>
                    <a:pt x="58978" y="214868"/>
                  </a:lnTo>
                  <a:lnTo>
                    <a:pt x="98511" y="194416"/>
                  </a:lnTo>
                  <a:lnTo>
                    <a:pt x="144018" y="187070"/>
                  </a:lnTo>
                  <a:lnTo>
                    <a:pt x="791972" y="187070"/>
                  </a:lnTo>
                  <a:lnTo>
                    <a:pt x="1141222" y="0"/>
                  </a:lnTo>
                  <a:lnTo>
                    <a:pt x="1979930" y="187070"/>
                  </a:lnTo>
                  <a:lnTo>
                    <a:pt x="4607814" y="187070"/>
                  </a:lnTo>
                  <a:lnTo>
                    <a:pt x="4653320" y="194416"/>
                  </a:lnTo>
                  <a:lnTo>
                    <a:pt x="4692853" y="214868"/>
                  </a:lnTo>
                  <a:lnTo>
                    <a:pt x="4724034" y="246049"/>
                  </a:lnTo>
                  <a:lnTo>
                    <a:pt x="4744486" y="285582"/>
                  </a:lnTo>
                  <a:lnTo>
                    <a:pt x="4751832" y="331088"/>
                  </a:lnTo>
                  <a:lnTo>
                    <a:pt x="4751832" y="547115"/>
                  </a:lnTo>
                  <a:lnTo>
                    <a:pt x="4751832" y="907161"/>
                  </a:lnTo>
                  <a:lnTo>
                    <a:pt x="4744486" y="952667"/>
                  </a:lnTo>
                  <a:lnTo>
                    <a:pt x="4724034" y="992200"/>
                  </a:lnTo>
                  <a:lnTo>
                    <a:pt x="4692853" y="1023381"/>
                  </a:lnTo>
                  <a:lnTo>
                    <a:pt x="4653320" y="1043833"/>
                  </a:lnTo>
                  <a:lnTo>
                    <a:pt x="4607814" y="1051178"/>
                  </a:lnTo>
                  <a:lnTo>
                    <a:pt x="1979930" y="1051178"/>
                  </a:lnTo>
                  <a:lnTo>
                    <a:pt x="791972" y="1051178"/>
                  </a:lnTo>
                  <a:lnTo>
                    <a:pt x="144018" y="1051178"/>
                  </a:lnTo>
                  <a:lnTo>
                    <a:pt x="98511" y="1043833"/>
                  </a:lnTo>
                  <a:lnTo>
                    <a:pt x="58978" y="1023381"/>
                  </a:lnTo>
                  <a:lnTo>
                    <a:pt x="27797" y="992200"/>
                  </a:lnTo>
                  <a:lnTo>
                    <a:pt x="7345" y="952667"/>
                  </a:lnTo>
                  <a:lnTo>
                    <a:pt x="0" y="907161"/>
                  </a:lnTo>
                  <a:lnTo>
                    <a:pt x="0" y="547115"/>
                  </a:lnTo>
                  <a:lnTo>
                    <a:pt x="0" y="33108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52094" y="646556"/>
            <a:ext cx="8261984" cy="1171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5080" indent="-18161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เพิ่มฟังก์ชันการติดหมุด</a:t>
            </a:r>
            <a:r>
              <a:rPr lang="en-US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ที่นำเสนอโดยผู้ใช้ </a:t>
            </a:r>
            <a:r>
              <a:rPr lang="en-US" altLang="ja-JP" sz="24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</a:t>
            </a:r>
            <a:r>
              <a:rPr lang="en-US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-Reporter</a:t>
            </a: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</a:p>
          <a:p>
            <a:pPr marL="12065" marR="5080">
              <a:lnSpc>
                <a:spcPct val="100000"/>
              </a:lnSpc>
              <a:spcBef>
                <a:spcPts val="95"/>
              </a:spcBef>
              <a:buClr>
                <a:srgbClr val="30859C"/>
              </a:buClr>
              <a:tabLst>
                <a:tab pos="194310" algn="l"/>
              </a:tabLst>
            </a:pPr>
            <a:r>
              <a:rPr lang="th-TH" altLang="ja-JP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การก่อสร้าง การผลิต และอุตสาหกรรมอื่นๆ</a:t>
            </a:r>
            <a:endParaRPr lang="ja-JP" altLang="en-US" sz="2400" dirty="0">
              <a:latin typeface="Microsoft YaHei UI"/>
              <a:cs typeface="Microsoft YaHei UI"/>
            </a:endParaRPr>
          </a:p>
          <a:p>
            <a:pPr marL="3943985">
              <a:lnSpc>
                <a:spcPct val="100000"/>
              </a:lnSpc>
              <a:spcBef>
                <a:spcPts val="1505"/>
              </a:spcBef>
            </a:pPr>
            <a:endParaRPr lang="ja-JP" altLang="en-US" sz="1400" dirty="0">
              <a:latin typeface="Microsoft YaHei UI"/>
              <a:cs typeface="Microsoft YaHei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5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6034" y="1705142"/>
            <a:ext cx="4498340" cy="5341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ฟังก์ชันการติดหมุด</a:t>
            </a:r>
            <a:r>
              <a:rPr lang="en-US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นั้นจำกัดเฉพาะ </a:t>
            </a:r>
            <a:r>
              <a:rPr lang="en-US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iPad </a:t>
            </a: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เท่านั้น</a:t>
            </a:r>
          </a:p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ไม่มีให้บริการในเวอร์ชัน </a:t>
            </a:r>
            <a:r>
              <a:rPr lang="en-US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iPhone </a:t>
            </a: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และ </a:t>
            </a:r>
            <a:r>
              <a:rPr lang="en-US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Windows </a:t>
            </a:r>
            <a:r>
              <a:rPr lang="th-TH" altLang="ja-JP" sz="1100" b="1" dirty="0">
                <a:solidFill>
                  <a:srgbClr val="FF0000"/>
                </a:solidFill>
                <a:latin typeface="Microsoft YaHei UI"/>
                <a:cs typeface="Microsoft YaHei UI"/>
              </a:rPr>
              <a:t>ดังนั้นโปรดอย่าเปิดเอกสารด้วยฟังก์ชันการติดหมุด ข้อมูลเอกสารอาจไม่ถูกต้อง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2799E56F-B3D7-4431-4FF1-E4CC3ACB3A33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8707"/>
            <a:ext cx="385775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การติดหมุดคืออะไร?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94" y="753872"/>
            <a:ext cx="9008110" cy="18408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indent="-181610">
              <a:lnSpc>
                <a:spcPts val="3354"/>
              </a:lnSpc>
              <a:spcBef>
                <a:spcPts val="95"/>
              </a:spcBef>
              <a:buClr>
                <a:srgbClr val="30859C"/>
              </a:buClr>
              <a:buFont typeface="Arial"/>
              <a:buChar char="•"/>
              <a:tabLst>
                <a:tab pos="194310" algn="l"/>
              </a:tabLst>
            </a:pPr>
            <a:r>
              <a:rPr lang="th-TH" sz="2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ขั้นตอนการทำงานที่ทำบนกระดาษ</a:t>
            </a:r>
            <a:endParaRPr sz="2800" dirty="0">
              <a:latin typeface="Microsoft YaHei UI"/>
              <a:cs typeface="Microsoft YaHei UI"/>
            </a:endParaRPr>
          </a:p>
          <a:p>
            <a:pPr marL="650875" marR="233045" lvl="1" indent="-181610">
              <a:lnSpc>
                <a:spcPts val="2880"/>
              </a:lnSpc>
              <a:spcBef>
                <a:spcPts val="90"/>
              </a:spcBef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ทำเครื่องหมายภาพวาดด้วยเครื่องหมาย เช่น ● ลากเส้นจากเครื่องหมาย และเขียนตัวเลขไว้ด้านนอกภาพวาด</a:t>
            </a:r>
            <a:endParaRPr dirty="0">
              <a:latin typeface="Microsoft YaHei UI"/>
              <a:cs typeface="Microsoft YaHei UI"/>
            </a:endParaRPr>
          </a:p>
          <a:p>
            <a:pPr marL="650875" lvl="1" indent="-181610">
              <a:lnSpc>
                <a:spcPts val="2785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บันทึกหมายเลขไว้อีกตารางหนึ่งและบันทึกรายละเอียดปัญหา ณ จุดนั้น</a:t>
            </a:r>
            <a:endParaRPr sz="2400" dirty="0">
              <a:latin typeface="Microsoft YaHei UI"/>
              <a:cs typeface="Microsoft YaHei UI"/>
            </a:endParaRPr>
          </a:p>
          <a:p>
            <a:pPr marL="672465" marR="2157730" lvl="1" indent="-20320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651510" algn="l"/>
              </a:tabLst>
            </a:pPr>
            <a:r>
              <a:rPr lang="th-TH" b="1" dirty="0">
                <a:solidFill>
                  <a:srgbClr val="252525"/>
                </a:solidFill>
                <a:latin typeface="Microsoft YaHei UI"/>
                <a:cs typeface="Microsoft YaHei UI"/>
              </a:rPr>
              <a:t>ถ่ายรูปสถานที่หากจำเป็น</a:t>
            </a:r>
            <a:endParaRPr sz="2400" dirty="0">
              <a:latin typeface="Microsoft YaHei UI"/>
              <a:cs typeface="Microsoft Ya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44395" y="2781300"/>
            <a:ext cx="6576059" cy="3599815"/>
            <a:chOff x="1644395" y="2781300"/>
            <a:chExt cx="6576059" cy="35998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19855" y="2781300"/>
              <a:ext cx="4800600" cy="35996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44395" y="4419600"/>
              <a:ext cx="1943100" cy="12298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4791" y="5012435"/>
              <a:ext cx="1216164" cy="58366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1639" y="4446904"/>
              <a:ext cx="1853692" cy="114007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691639" y="4446904"/>
              <a:ext cx="1854200" cy="1140460"/>
            </a:xfrm>
            <a:custGeom>
              <a:avLst/>
              <a:gdLst/>
              <a:ahLst/>
              <a:cxnLst/>
              <a:rect l="l" t="t" r="r" b="b"/>
              <a:pathLst>
                <a:path w="1854200" h="1140460">
                  <a:moveTo>
                    <a:pt x="0" y="601599"/>
                  </a:moveTo>
                  <a:lnTo>
                    <a:pt x="8469" y="559696"/>
                  </a:lnTo>
                  <a:lnTo>
                    <a:pt x="31559" y="525462"/>
                  </a:lnTo>
                  <a:lnTo>
                    <a:pt x="65793" y="502372"/>
                  </a:lnTo>
                  <a:lnTo>
                    <a:pt x="107696" y="493903"/>
                  </a:lnTo>
                  <a:lnTo>
                    <a:pt x="798322" y="493903"/>
                  </a:lnTo>
                  <a:lnTo>
                    <a:pt x="1853692" y="0"/>
                  </a:lnTo>
                  <a:lnTo>
                    <a:pt x="1140460" y="493903"/>
                  </a:lnTo>
                  <a:lnTo>
                    <a:pt x="1260856" y="493903"/>
                  </a:lnTo>
                  <a:lnTo>
                    <a:pt x="1302758" y="502372"/>
                  </a:lnTo>
                  <a:lnTo>
                    <a:pt x="1336992" y="525462"/>
                  </a:lnTo>
                  <a:lnTo>
                    <a:pt x="1360082" y="559696"/>
                  </a:lnTo>
                  <a:lnTo>
                    <a:pt x="1368552" y="601599"/>
                  </a:lnTo>
                  <a:lnTo>
                    <a:pt x="1368552" y="763143"/>
                  </a:lnTo>
                  <a:lnTo>
                    <a:pt x="1368552" y="1032383"/>
                  </a:lnTo>
                  <a:lnTo>
                    <a:pt x="1360082" y="1074285"/>
                  </a:lnTo>
                  <a:lnTo>
                    <a:pt x="1336992" y="1108519"/>
                  </a:lnTo>
                  <a:lnTo>
                    <a:pt x="1302758" y="1131609"/>
                  </a:lnTo>
                  <a:lnTo>
                    <a:pt x="1260856" y="1140079"/>
                  </a:lnTo>
                  <a:lnTo>
                    <a:pt x="1140460" y="1140079"/>
                  </a:lnTo>
                  <a:lnTo>
                    <a:pt x="798322" y="1140079"/>
                  </a:lnTo>
                  <a:lnTo>
                    <a:pt x="107696" y="1140079"/>
                  </a:lnTo>
                  <a:lnTo>
                    <a:pt x="65793" y="1131609"/>
                  </a:lnTo>
                  <a:lnTo>
                    <a:pt x="31559" y="1108519"/>
                  </a:lnTo>
                  <a:lnTo>
                    <a:pt x="8469" y="1074285"/>
                  </a:lnTo>
                  <a:lnTo>
                    <a:pt x="0" y="1032383"/>
                  </a:lnTo>
                  <a:lnTo>
                    <a:pt x="0" y="763143"/>
                  </a:lnTo>
                  <a:lnTo>
                    <a:pt x="0" y="60159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764283" y="5029200"/>
            <a:ext cx="1131318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244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รูปภาพรายงานที่เขียนด้วยลายมือจริง</a:t>
            </a:r>
            <a:endParaRPr sz="1100" dirty="0">
              <a:latin typeface="Microsoft YaHei UI"/>
              <a:cs typeface="Microsoft YaHei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6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CFA0D696-C959-FA5A-8234-E6F5D2699D18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2993" y="2456179"/>
            <a:ext cx="3398012" cy="1422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>
              <a:lnSpc>
                <a:spcPts val="3360"/>
              </a:lnSpc>
              <a:spcBef>
                <a:spcPts val="95"/>
              </a:spcBef>
            </a:pPr>
            <a:r>
              <a:rPr spc="360" dirty="0"/>
              <a:t>ConMa</a:t>
            </a:r>
            <a:r>
              <a:rPr spc="365" dirty="0"/>
              <a:t>s</a:t>
            </a:r>
            <a:r>
              <a:rPr spc="-425" dirty="0"/>
              <a:t> </a:t>
            </a:r>
            <a:r>
              <a:rPr spc="-695" dirty="0"/>
              <a:t>i</a:t>
            </a:r>
            <a:r>
              <a:rPr spc="-180" dirty="0"/>
              <a:t>-</a:t>
            </a:r>
            <a:r>
              <a:rPr spc="455" dirty="0"/>
              <a:t>R</a:t>
            </a:r>
            <a:r>
              <a:rPr spc="125" dirty="0"/>
              <a:t>epo</a:t>
            </a:r>
            <a:r>
              <a:rPr spc="150" dirty="0"/>
              <a:t>r</a:t>
            </a:r>
            <a:r>
              <a:rPr spc="-65" dirty="0"/>
              <a:t>t</a:t>
            </a:r>
            <a:r>
              <a:rPr spc="-75" dirty="0"/>
              <a:t>e</a:t>
            </a:r>
            <a:r>
              <a:rPr spc="-245" dirty="0"/>
              <a:t>r</a:t>
            </a:r>
          </a:p>
          <a:p>
            <a:pPr marL="14604">
              <a:lnSpc>
                <a:spcPts val="3840"/>
              </a:lnSpc>
            </a:pPr>
            <a:r>
              <a:rPr lang="th-TH" sz="3200" b="1" spc="-254" dirty="0">
                <a:latin typeface="Microsoft YaHei UI"/>
                <a:cs typeface="Microsoft YaHei UI"/>
              </a:rPr>
              <a:t>การใช้งานฟังก์ชันการติดหมุด</a:t>
            </a:r>
            <a:endParaRPr sz="3200" dirty="0">
              <a:latin typeface="Microsoft YaHei UI"/>
              <a:cs typeface="Microsoft Ya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7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BD402E00-87AA-2AD6-CB95-84441C52FAD9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887222"/>
            <a:ext cx="9150350" cy="5970905"/>
            <a:chOff x="-3175" y="887222"/>
            <a:chExt cx="9150350" cy="5970905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8" y="981456"/>
              <a:ext cx="4032504" cy="30236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6927" y="1655063"/>
              <a:ext cx="1598675" cy="203149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85037" y="1773174"/>
              <a:ext cx="1367155" cy="1800225"/>
            </a:xfrm>
            <a:custGeom>
              <a:avLst/>
              <a:gdLst/>
              <a:ahLst/>
              <a:cxnLst/>
              <a:rect l="l" t="t" r="r" b="b"/>
              <a:pathLst>
                <a:path w="1367155" h="1800225">
                  <a:moveTo>
                    <a:pt x="0" y="1799843"/>
                  </a:moveTo>
                  <a:lnTo>
                    <a:pt x="1367027" y="1799843"/>
                  </a:lnTo>
                  <a:lnTo>
                    <a:pt x="1367027" y="0"/>
                  </a:lnTo>
                  <a:lnTo>
                    <a:pt x="0" y="0"/>
                  </a:lnTo>
                  <a:lnTo>
                    <a:pt x="0" y="1799843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3172" y="3145536"/>
              <a:ext cx="3080004" cy="26121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8224" y="4933213"/>
              <a:ext cx="3008376" cy="58366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415" y="3173222"/>
              <a:ext cx="2990088" cy="25219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80415" y="3173222"/>
              <a:ext cx="2990215" cy="2522220"/>
            </a:xfrm>
            <a:custGeom>
              <a:avLst/>
              <a:gdLst/>
              <a:ahLst/>
              <a:cxnLst/>
              <a:rect l="l" t="t" r="r" b="b"/>
              <a:pathLst>
                <a:path w="2990215" h="2522220">
                  <a:moveTo>
                    <a:pt x="0" y="1668526"/>
                  </a:moveTo>
                  <a:lnTo>
                    <a:pt x="6096" y="1623162"/>
                  </a:lnTo>
                  <a:lnTo>
                    <a:pt x="23303" y="1582391"/>
                  </a:lnTo>
                  <a:lnTo>
                    <a:pt x="49991" y="1547844"/>
                  </a:lnTo>
                  <a:lnTo>
                    <a:pt x="84536" y="1521149"/>
                  </a:lnTo>
                  <a:lnTo>
                    <a:pt x="125311" y="1503937"/>
                  </a:lnTo>
                  <a:lnTo>
                    <a:pt x="170688" y="1497838"/>
                  </a:lnTo>
                  <a:lnTo>
                    <a:pt x="498348" y="1497838"/>
                  </a:lnTo>
                  <a:lnTo>
                    <a:pt x="808342" y="0"/>
                  </a:lnTo>
                  <a:lnTo>
                    <a:pt x="1245870" y="1497838"/>
                  </a:lnTo>
                  <a:lnTo>
                    <a:pt x="2819400" y="1497838"/>
                  </a:lnTo>
                  <a:lnTo>
                    <a:pt x="2864763" y="1503937"/>
                  </a:lnTo>
                  <a:lnTo>
                    <a:pt x="2905534" y="1521149"/>
                  </a:lnTo>
                  <a:lnTo>
                    <a:pt x="2940081" y="1547844"/>
                  </a:lnTo>
                  <a:lnTo>
                    <a:pt x="2966776" y="1582391"/>
                  </a:lnTo>
                  <a:lnTo>
                    <a:pt x="2983988" y="1623162"/>
                  </a:lnTo>
                  <a:lnTo>
                    <a:pt x="2990088" y="1668526"/>
                  </a:lnTo>
                  <a:lnTo>
                    <a:pt x="2990088" y="1924558"/>
                  </a:lnTo>
                  <a:lnTo>
                    <a:pt x="2990088" y="2351278"/>
                  </a:lnTo>
                  <a:lnTo>
                    <a:pt x="2983988" y="2396654"/>
                  </a:lnTo>
                  <a:lnTo>
                    <a:pt x="2966776" y="2437429"/>
                  </a:lnTo>
                  <a:lnTo>
                    <a:pt x="2940081" y="2471974"/>
                  </a:lnTo>
                  <a:lnTo>
                    <a:pt x="2905534" y="2498662"/>
                  </a:lnTo>
                  <a:lnTo>
                    <a:pt x="2864763" y="2515869"/>
                  </a:lnTo>
                  <a:lnTo>
                    <a:pt x="2819400" y="2521966"/>
                  </a:lnTo>
                  <a:lnTo>
                    <a:pt x="1245870" y="2521966"/>
                  </a:lnTo>
                  <a:lnTo>
                    <a:pt x="498348" y="2521966"/>
                  </a:lnTo>
                  <a:lnTo>
                    <a:pt x="170688" y="2521966"/>
                  </a:lnTo>
                  <a:lnTo>
                    <a:pt x="125311" y="2515869"/>
                  </a:lnTo>
                  <a:lnTo>
                    <a:pt x="84536" y="2498662"/>
                  </a:lnTo>
                  <a:lnTo>
                    <a:pt x="49991" y="2471974"/>
                  </a:lnTo>
                  <a:lnTo>
                    <a:pt x="23303" y="2437429"/>
                  </a:lnTo>
                  <a:lnTo>
                    <a:pt x="6096" y="2396654"/>
                  </a:lnTo>
                  <a:lnTo>
                    <a:pt x="0" y="2351278"/>
                  </a:lnTo>
                  <a:lnTo>
                    <a:pt x="0" y="1924558"/>
                  </a:lnTo>
                  <a:lnTo>
                    <a:pt x="0" y="166852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41119" y="1632216"/>
              <a:ext cx="483082" cy="48157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459230" y="1750313"/>
              <a:ext cx="251460" cy="250190"/>
            </a:xfrm>
            <a:custGeom>
              <a:avLst/>
              <a:gdLst/>
              <a:ahLst/>
              <a:cxnLst/>
              <a:rect l="l" t="t" r="r" b="b"/>
              <a:pathLst>
                <a:path w="251460" h="250189">
                  <a:moveTo>
                    <a:pt x="0" y="124968"/>
                  </a:moveTo>
                  <a:lnTo>
                    <a:pt x="9876" y="76348"/>
                  </a:lnTo>
                  <a:lnTo>
                    <a:pt x="36814" y="36623"/>
                  </a:lnTo>
                  <a:lnTo>
                    <a:pt x="76777" y="9828"/>
                  </a:lnTo>
                  <a:lnTo>
                    <a:pt x="125729" y="0"/>
                  </a:lnTo>
                  <a:lnTo>
                    <a:pt x="174682" y="9828"/>
                  </a:lnTo>
                  <a:lnTo>
                    <a:pt x="214645" y="36623"/>
                  </a:lnTo>
                  <a:lnTo>
                    <a:pt x="241583" y="76348"/>
                  </a:lnTo>
                  <a:lnTo>
                    <a:pt x="251459" y="124968"/>
                  </a:lnTo>
                  <a:lnTo>
                    <a:pt x="241583" y="173587"/>
                  </a:lnTo>
                  <a:lnTo>
                    <a:pt x="214645" y="213312"/>
                  </a:lnTo>
                  <a:lnTo>
                    <a:pt x="174682" y="240107"/>
                  </a:lnTo>
                  <a:lnTo>
                    <a:pt x="125729" y="249936"/>
                  </a:lnTo>
                  <a:lnTo>
                    <a:pt x="76777" y="240107"/>
                  </a:lnTo>
                  <a:lnTo>
                    <a:pt x="36814" y="213312"/>
                  </a:lnTo>
                  <a:lnTo>
                    <a:pt x="9876" y="173587"/>
                  </a:lnTo>
                  <a:lnTo>
                    <a:pt x="0" y="124968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44796" y="981456"/>
              <a:ext cx="4032504" cy="302361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66304" y="1010424"/>
              <a:ext cx="483082" cy="48157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884414" y="1128522"/>
              <a:ext cx="251460" cy="250190"/>
            </a:xfrm>
            <a:custGeom>
              <a:avLst/>
              <a:gdLst/>
              <a:ahLst/>
              <a:cxnLst/>
              <a:rect l="l" t="t" r="r" b="b"/>
              <a:pathLst>
                <a:path w="251459" h="250190">
                  <a:moveTo>
                    <a:pt x="0" y="124967"/>
                  </a:moveTo>
                  <a:lnTo>
                    <a:pt x="9876" y="76348"/>
                  </a:lnTo>
                  <a:lnTo>
                    <a:pt x="36814" y="36623"/>
                  </a:lnTo>
                  <a:lnTo>
                    <a:pt x="76777" y="9828"/>
                  </a:lnTo>
                  <a:lnTo>
                    <a:pt x="125729" y="0"/>
                  </a:lnTo>
                  <a:lnTo>
                    <a:pt x="174682" y="9828"/>
                  </a:lnTo>
                  <a:lnTo>
                    <a:pt x="214645" y="36623"/>
                  </a:lnTo>
                  <a:lnTo>
                    <a:pt x="241583" y="76348"/>
                  </a:lnTo>
                  <a:lnTo>
                    <a:pt x="251459" y="124967"/>
                  </a:lnTo>
                  <a:lnTo>
                    <a:pt x="241583" y="173587"/>
                  </a:lnTo>
                  <a:lnTo>
                    <a:pt x="214645" y="213312"/>
                  </a:lnTo>
                  <a:lnTo>
                    <a:pt x="174682" y="240107"/>
                  </a:lnTo>
                  <a:lnTo>
                    <a:pt x="125729" y="249936"/>
                  </a:lnTo>
                  <a:lnTo>
                    <a:pt x="76777" y="240107"/>
                  </a:lnTo>
                  <a:lnTo>
                    <a:pt x="36814" y="213312"/>
                  </a:lnTo>
                  <a:lnTo>
                    <a:pt x="9876" y="173587"/>
                  </a:lnTo>
                  <a:lnTo>
                    <a:pt x="0" y="124967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571497" y="887222"/>
              <a:ext cx="6438900" cy="864235"/>
            </a:xfrm>
            <a:custGeom>
              <a:avLst/>
              <a:gdLst/>
              <a:ahLst/>
              <a:cxnLst/>
              <a:rect l="l" t="t" r="r" b="b"/>
              <a:pathLst>
                <a:path w="6438900" h="864235">
                  <a:moveTo>
                    <a:pt x="3225673" y="0"/>
                  </a:moveTo>
                  <a:lnTo>
                    <a:pt x="3074924" y="1269"/>
                  </a:lnTo>
                  <a:lnTo>
                    <a:pt x="2924429" y="4825"/>
                  </a:lnTo>
                  <a:lnTo>
                    <a:pt x="2774568" y="10922"/>
                  </a:lnTo>
                  <a:lnTo>
                    <a:pt x="2625598" y="19176"/>
                  </a:lnTo>
                  <a:lnTo>
                    <a:pt x="2477769" y="29590"/>
                  </a:lnTo>
                  <a:lnTo>
                    <a:pt x="2331466" y="42037"/>
                  </a:lnTo>
                  <a:lnTo>
                    <a:pt x="2186813" y="56641"/>
                  </a:lnTo>
                  <a:lnTo>
                    <a:pt x="2044318" y="73151"/>
                  </a:lnTo>
                  <a:lnTo>
                    <a:pt x="1904111" y="91566"/>
                  </a:lnTo>
                  <a:lnTo>
                    <a:pt x="1766697" y="111760"/>
                  </a:lnTo>
                  <a:lnTo>
                    <a:pt x="1632077" y="133603"/>
                  </a:lnTo>
                  <a:lnTo>
                    <a:pt x="1500759" y="157225"/>
                  </a:lnTo>
                  <a:lnTo>
                    <a:pt x="1372870" y="182244"/>
                  </a:lnTo>
                  <a:lnTo>
                    <a:pt x="1248791" y="208914"/>
                  </a:lnTo>
                  <a:lnTo>
                    <a:pt x="1128903" y="236854"/>
                  </a:lnTo>
                  <a:lnTo>
                    <a:pt x="1013460" y="266318"/>
                  </a:lnTo>
                  <a:lnTo>
                    <a:pt x="902589" y="296799"/>
                  </a:lnTo>
                  <a:lnTo>
                    <a:pt x="796797" y="328675"/>
                  </a:lnTo>
                  <a:lnTo>
                    <a:pt x="696087" y="361568"/>
                  </a:lnTo>
                  <a:lnTo>
                    <a:pt x="601218" y="395350"/>
                  </a:lnTo>
                  <a:lnTo>
                    <a:pt x="555879" y="412623"/>
                  </a:lnTo>
                  <a:lnTo>
                    <a:pt x="512064" y="430275"/>
                  </a:lnTo>
                  <a:lnTo>
                    <a:pt x="469772" y="448055"/>
                  </a:lnTo>
                  <a:lnTo>
                    <a:pt x="429006" y="465963"/>
                  </a:lnTo>
                  <a:lnTo>
                    <a:pt x="389763" y="484250"/>
                  </a:lnTo>
                  <a:lnTo>
                    <a:pt x="352297" y="502665"/>
                  </a:lnTo>
                  <a:lnTo>
                    <a:pt x="316484" y="521207"/>
                  </a:lnTo>
                  <a:lnTo>
                    <a:pt x="282447" y="540003"/>
                  </a:lnTo>
                  <a:lnTo>
                    <a:pt x="219456" y="578103"/>
                  </a:lnTo>
                  <a:lnTo>
                    <a:pt x="163703" y="616838"/>
                  </a:lnTo>
                  <a:lnTo>
                    <a:pt x="115570" y="656336"/>
                  </a:lnTo>
                  <a:lnTo>
                    <a:pt x="75184" y="696340"/>
                  </a:lnTo>
                  <a:lnTo>
                    <a:pt x="42926" y="737362"/>
                  </a:lnTo>
                  <a:lnTo>
                    <a:pt x="19431" y="778890"/>
                  </a:lnTo>
                  <a:lnTo>
                    <a:pt x="4826" y="821308"/>
                  </a:lnTo>
                  <a:lnTo>
                    <a:pt x="0" y="862583"/>
                  </a:lnTo>
                  <a:lnTo>
                    <a:pt x="25400" y="863980"/>
                  </a:lnTo>
                  <a:lnTo>
                    <a:pt x="26543" y="844041"/>
                  </a:lnTo>
                  <a:lnTo>
                    <a:pt x="29845" y="825626"/>
                  </a:lnTo>
                  <a:lnTo>
                    <a:pt x="42926" y="788415"/>
                  </a:lnTo>
                  <a:lnTo>
                    <a:pt x="64515" y="750824"/>
                  </a:lnTo>
                  <a:lnTo>
                    <a:pt x="94615" y="712851"/>
                  </a:lnTo>
                  <a:lnTo>
                    <a:pt x="132969" y="674751"/>
                  </a:lnTo>
                  <a:lnTo>
                    <a:pt x="179324" y="636904"/>
                  </a:lnTo>
                  <a:lnTo>
                    <a:pt x="233553" y="599186"/>
                  </a:lnTo>
                  <a:lnTo>
                    <a:pt x="295275" y="561975"/>
                  </a:lnTo>
                  <a:lnTo>
                    <a:pt x="328803" y="543560"/>
                  </a:lnTo>
                  <a:lnTo>
                    <a:pt x="363982" y="525144"/>
                  </a:lnTo>
                  <a:lnTo>
                    <a:pt x="401066" y="506983"/>
                  </a:lnTo>
                  <a:lnTo>
                    <a:pt x="439674" y="489076"/>
                  </a:lnTo>
                  <a:lnTo>
                    <a:pt x="479933" y="471297"/>
                  </a:lnTo>
                  <a:lnTo>
                    <a:pt x="521843" y="453643"/>
                  </a:lnTo>
                  <a:lnTo>
                    <a:pt x="565277" y="436244"/>
                  </a:lnTo>
                  <a:lnTo>
                    <a:pt x="610235" y="419100"/>
                  </a:lnTo>
                  <a:lnTo>
                    <a:pt x="704722" y="385444"/>
                  </a:lnTo>
                  <a:lnTo>
                    <a:pt x="804672" y="352805"/>
                  </a:lnTo>
                  <a:lnTo>
                    <a:pt x="909954" y="321182"/>
                  </a:lnTo>
                  <a:lnTo>
                    <a:pt x="1020191" y="290829"/>
                  </a:lnTo>
                  <a:lnTo>
                    <a:pt x="1135253" y="261492"/>
                  </a:lnTo>
                  <a:lnTo>
                    <a:pt x="1254633" y="233679"/>
                  </a:lnTo>
                  <a:lnTo>
                    <a:pt x="1378204" y="207137"/>
                  </a:lnTo>
                  <a:lnTo>
                    <a:pt x="1505585" y="182117"/>
                  </a:lnTo>
                  <a:lnTo>
                    <a:pt x="1636522" y="158623"/>
                  </a:lnTo>
                  <a:lnTo>
                    <a:pt x="1770761" y="136905"/>
                  </a:lnTo>
                  <a:lnTo>
                    <a:pt x="1907793" y="116712"/>
                  </a:lnTo>
                  <a:lnTo>
                    <a:pt x="2047621" y="98298"/>
                  </a:lnTo>
                  <a:lnTo>
                    <a:pt x="2189734" y="81914"/>
                  </a:lnTo>
                  <a:lnTo>
                    <a:pt x="2334005" y="67310"/>
                  </a:lnTo>
                  <a:lnTo>
                    <a:pt x="2479929" y="54863"/>
                  </a:lnTo>
                  <a:lnTo>
                    <a:pt x="2627376" y="44576"/>
                  </a:lnTo>
                  <a:lnTo>
                    <a:pt x="2775966" y="36194"/>
                  </a:lnTo>
                  <a:lnTo>
                    <a:pt x="2925444" y="30225"/>
                  </a:lnTo>
                  <a:lnTo>
                    <a:pt x="3075431" y="26669"/>
                  </a:lnTo>
                  <a:lnTo>
                    <a:pt x="4565577" y="25400"/>
                  </a:lnTo>
                  <a:lnTo>
                    <a:pt x="3972941" y="7874"/>
                  </a:lnTo>
                  <a:lnTo>
                    <a:pt x="3225673" y="0"/>
                  </a:lnTo>
                  <a:close/>
                </a:path>
                <a:path w="6438900" h="864235">
                  <a:moveTo>
                    <a:pt x="6366790" y="212951"/>
                  </a:moveTo>
                  <a:lnTo>
                    <a:pt x="6354063" y="233425"/>
                  </a:lnTo>
                  <a:lnTo>
                    <a:pt x="6438773" y="241300"/>
                  </a:lnTo>
                  <a:lnTo>
                    <a:pt x="6425173" y="219075"/>
                  </a:lnTo>
                  <a:lnTo>
                    <a:pt x="6379209" y="219075"/>
                  </a:lnTo>
                  <a:lnTo>
                    <a:pt x="6366790" y="212951"/>
                  </a:lnTo>
                  <a:close/>
                </a:path>
                <a:path w="6438900" h="864235">
                  <a:moveTo>
                    <a:pt x="6380289" y="191233"/>
                  </a:moveTo>
                  <a:lnTo>
                    <a:pt x="6366790" y="212951"/>
                  </a:lnTo>
                  <a:lnTo>
                    <a:pt x="6379209" y="219075"/>
                  </a:lnTo>
                  <a:lnTo>
                    <a:pt x="6390640" y="196341"/>
                  </a:lnTo>
                  <a:lnTo>
                    <a:pt x="6380289" y="191233"/>
                  </a:lnTo>
                  <a:close/>
                </a:path>
                <a:path w="6438900" h="864235">
                  <a:moveTo>
                    <a:pt x="6394323" y="168655"/>
                  </a:moveTo>
                  <a:lnTo>
                    <a:pt x="6380289" y="191233"/>
                  </a:lnTo>
                  <a:lnTo>
                    <a:pt x="6390640" y="196341"/>
                  </a:lnTo>
                  <a:lnTo>
                    <a:pt x="6379209" y="219075"/>
                  </a:lnTo>
                  <a:lnTo>
                    <a:pt x="6425173" y="219075"/>
                  </a:lnTo>
                  <a:lnTo>
                    <a:pt x="6394323" y="168655"/>
                  </a:lnTo>
                  <a:close/>
                </a:path>
                <a:path w="6438900" h="864235">
                  <a:moveTo>
                    <a:pt x="6361526" y="210356"/>
                  </a:moveTo>
                  <a:lnTo>
                    <a:pt x="6366790" y="212951"/>
                  </a:lnTo>
                  <a:lnTo>
                    <a:pt x="6368115" y="210819"/>
                  </a:lnTo>
                  <a:lnTo>
                    <a:pt x="6363208" y="210819"/>
                  </a:lnTo>
                  <a:lnTo>
                    <a:pt x="6361526" y="210356"/>
                  </a:lnTo>
                  <a:close/>
                </a:path>
                <a:path w="6438900" h="864235">
                  <a:moveTo>
                    <a:pt x="6360922" y="210057"/>
                  </a:moveTo>
                  <a:lnTo>
                    <a:pt x="6361526" y="210356"/>
                  </a:lnTo>
                  <a:lnTo>
                    <a:pt x="6363208" y="210819"/>
                  </a:lnTo>
                  <a:lnTo>
                    <a:pt x="6360922" y="210057"/>
                  </a:lnTo>
                  <a:close/>
                </a:path>
                <a:path w="6438900" h="864235">
                  <a:moveTo>
                    <a:pt x="6368588" y="210057"/>
                  </a:moveTo>
                  <a:lnTo>
                    <a:pt x="6360922" y="210057"/>
                  </a:lnTo>
                  <a:lnTo>
                    <a:pt x="6363208" y="210819"/>
                  </a:lnTo>
                  <a:lnTo>
                    <a:pt x="6368115" y="210819"/>
                  </a:lnTo>
                  <a:lnTo>
                    <a:pt x="6368588" y="210057"/>
                  </a:lnTo>
                  <a:close/>
                </a:path>
                <a:path w="6438900" h="864235">
                  <a:moveTo>
                    <a:pt x="4565577" y="25400"/>
                  </a:moveTo>
                  <a:lnTo>
                    <a:pt x="3225927" y="25400"/>
                  </a:lnTo>
                  <a:lnTo>
                    <a:pt x="3824859" y="30479"/>
                  </a:lnTo>
                  <a:lnTo>
                    <a:pt x="4405122" y="44957"/>
                  </a:lnTo>
                  <a:lnTo>
                    <a:pt x="4947793" y="67563"/>
                  </a:lnTo>
                  <a:lnTo>
                    <a:pt x="5318633" y="88900"/>
                  </a:lnTo>
                  <a:lnTo>
                    <a:pt x="5649849" y="113411"/>
                  </a:lnTo>
                  <a:lnTo>
                    <a:pt x="5844540" y="131317"/>
                  </a:lnTo>
                  <a:lnTo>
                    <a:pt x="5933185" y="140715"/>
                  </a:lnTo>
                  <a:lnTo>
                    <a:pt x="6054598" y="155066"/>
                  </a:lnTo>
                  <a:lnTo>
                    <a:pt x="6160770" y="169925"/>
                  </a:lnTo>
                  <a:lnTo>
                    <a:pt x="6222873" y="179958"/>
                  </a:lnTo>
                  <a:lnTo>
                    <a:pt x="6277483" y="190245"/>
                  </a:lnTo>
                  <a:lnTo>
                    <a:pt x="6324473" y="200532"/>
                  </a:lnTo>
                  <a:lnTo>
                    <a:pt x="6361526" y="210356"/>
                  </a:lnTo>
                  <a:lnTo>
                    <a:pt x="6360922" y="210057"/>
                  </a:lnTo>
                  <a:lnTo>
                    <a:pt x="6368588" y="210057"/>
                  </a:lnTo>
                  <a:lnTo>
                    <a:pt x="6380289" y="191233"/>
                  </a:lnTo>
                  <a:lnTo>
                    <a:pt x="6370828" y="186562"/>
                  </a:lnTo>
                  <a:lnTo>
                    <a:pt x="6370066" y="186436"/>
                  </a:lnTo>
                  <a:lnTo>
                    <a:pt x="6351143" y="181101"/>
                  </a:lnTo>
                  <a:lnTo>
                    <a:pt x="6307201" y="170433"/>
                  </a:lnTo>
                  <a:lnTo>
                    <a:pt x="6255766" y="160147"/>
                  </a:lnTo>
                  <a:lnTo>
                    <a:pt x="6196837" y="149860"/>
                  </a:lnTo>
                  <a:lnTo>
                    <a:pt x="6130671" y="139700"/>
                  </a:lnTo>
                  <a:lnTo>
                    <a:pt x="6057646" y="129920"/>
                  </a:lnTo>
                  <a:lnTo>
                    <a:pt x="5978144" y="120141"/>
                  </a:lnTo>
                  <a:lnTo>
                    <a:pt x="5847080" y="106044"/>
                  </a:lnTo>
                  <a:lnTo>
                    <a:pt x="5651881" y="88137"/>
                  </a:lnTo>
                  <a:lnTo>
                    <a:pt x="5320283" y="63500"/>
                  </a:lnTo>
                  <a:lnTo>
                    <a:pt x="4948935" y="42163"/>
                  </a:lnTo>
                  <a:lnTo>
                    <a:pt x="4565577" y="254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87868" y="3454920"/>
              <a:ext cx="952512" cy="76503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205978" y="3573017"/>
              <a:ext cx="721360" cy="533400"/>
            </a:xfrm>
            <a:custGeom>
              <a:avLst/>
              <a:gdLst/>
              <a:ahLst/>
              <a:cxnLst/>
              <a:rect l="l" t="t" r="r" b="b"/>
              <a:pathLst>
                <a:path w="721359" h="533400">
                  <a:moveTo>
                    <a:pt x="0" y="38481"/>
                  </a:moveTo>
                  <a:lnTo>
                    <a:pt x="3012" y="23467"/>
                  </a:lnTo>
                  <a:lnTo>
                    <a:pt x="11239" y="11239"/>
                  </a:lnTo>
                  <a:lnTo>
                    <a:pt x="23467" y="3012"/>
                  </a:lnTo>
                  <a:lnTo>
                    <a:pt x="38480" y="0"/>
                  </a:lnTo>
                  <a:lnTo>
                    <a:pt x="682371" y="0"/>
                  </a:lnTo>
                  <a:lnTo>
                    <a:pt x="697384" y="3012"/>
                  </a:lnTo>
                  <a:lnTo>
                    <a:pt x="709612" y="11239"/>
                  </a:lnTo>
                  <a:lnTo>
                    <a:pt x="717839" y="23467"/>
                  </a:lnTo>
                  <a:lnTo>
                    <a:pt x="720851" y="38481"/>
                  </a:lnTo>
                  <a:lnTo>
                    <a:pt x="720851" y="494919"/>
                  </a:lnTo>
                  <a:lnTo>
                    <a:pt x="717839" y="509932"/>
                  </a:lnTo>
                  <a:lnTo>
                    <a:pt x="709612" y="522160"/>
                  </a:lnTo>
                  <a:lnTo>
                    <a:pt x="697384" y="530387"/>
                  </a:lnTo>
                  <a:lnTo>
                    <a:pt x="682371" y="533400"/>
                  </a:lnTo>
                  <a:lnTo>
                    <a:pt x="38480" y="533400"/>
                  </a:lnTo>
                  <a:lnTo>
                    <a:pt x="23467" y="530387"/>
                  </a:lnTo>
                  <a:lnTo>
                    <a:pt x="11239" y="522160"/>
                  </a:lnTo>
                  <a:lnTo>
                    <a:pt x="3012" y="509932"/>
                  </a:lnTo>
                  <a:lnTo>
                    <a:pt x="0" y="494919"/>
                  </a:lnTo>
                  <a:lnTo>
                    <a:pt x="0" y="3848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31235" y="2069591"/>
              <a:ext cx="6112763" cy="184099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140329" y="2205989"/>
              <a:ext cx="6003925" cy="1647825"/>
            </a:xfrm>
            <a:custGeom>
              <a:avLst/>
              <a:gdLst/>
              <a:ahLst/>
              <a:cxnLst/>
              <a:rect l="l" t="t" r="r" b="b"/>
              <a:pathLst>
                <a:path w="6003925" h="1647825">
                  <a:moveTo>
                    <a:pt x="6002240" y="1150248"/>
                  </a:moveTo>
                  <a:lnTo>
                    <a:pt x="6003163" y="1159129"/>
                  </a:lnTo>
                  <a:lnTo>
                    <a:pt x="6002909" y="1180973"/>
                  </a:lnTo>
                  <a:lnTo>
                    <a:pt x="6001893" y="1202817"/>
                  </a:lnTo>
                  <a:lnTo>
                    <a:pt x="5998083" y="1246377"/>
                  </a:lnTo>
                  <a:lnTo>
                    <a:pt x="5992114" y="1288923"/>
                  </a:lnTo>
                  <a:lnTo>
                    <a:pt x="5983986" y="1330706"/>
                  </a:lnTo>
                  <a:lnTo>
                    <a:pt x="5973699" y="1371092"/>
                  </a:lnTo>
                  <a:lnTo>
                    <a:pt x="5961761" y="1409827"/>
                  </a:lnTo>
                  <a:lnTo>
                    <a:pt x="5948045" y="1446403"/>
                  </a:lnTo>
                  <a:lnTo>
                    <a:pt x="5925058" y="1496314"/>
                  </a:lnTo>
                  <a:lnTo>
                    <a:pt x="5899531" y="1539494"/>
                  </a:lnTo>
                  <a:lnTo>
                    <a:pt x="5872099" y="1574546"/>
                  </a:lnTo>
                  <a:lnTo>
                    <a:pt x="5843651" y="1600581"/>
                  </a:lnTo>
                  <a:lnTo>
                    <a:pt x="5806313" y="1619377"/>
                  </a:lnTo>
                  <a:lnTo>
                    <a:pt x="5786501" y="1621917"/>
                  </a:lnTo>
                  <a:lnTo>
                    <a:pt x="5788025" y="1647317"/>
                  </a:lnTo>
                  <a:lnTo>
                    <a:pt x="5835015" y="1635633"/>
                  </a:lnTo>
                  <a:lnTo>
                    <a:pt x="5868924" y="1612900"/>
                  </a:lnTo>
                  <a:lnTo>
                    <a:pt x="5900547" y="1580515"/>
                  </a:lnTo>
                  <a:lnTo>
                    <a:pt x="5929503" y="1539748"/>
                  </a:lnTo>
                  <a:lnTo>
                    <a:pt x="5955792" y="1491742"/>
                  </a:lnTo>
                  <a:lnTo>
                    <a:pt x="5971413" y="1456182"/>
                  </a:lnTo>
                  <a:lnTo>
                    <a:pt x="5985637" y="1418336"/>
                  </a:lnTo>
                  <a:lnTo>
                    <a:pt x="5997956" y="1378585"/>
                  </a:lnTo>
                  <a:lnTo>
                    <a:pt x="6003671" y="1356000"/>
                  </a:lnTo>
                  <a:lnTo>
                    <a:pt x="6003671" y="1151636"/>
                  </a:lnTo>
                  <a:lnTo>
                    <a:pt x="6002655" y="1151636"/>
                  </a:lnTo>
                  <a:lnTo>
                    <a:pt x="6002240" y="1150248"/>
                  </a:lnTo>
                  <a:close/>
                </a:path>
                <a:path w="6003925" h="1647825">
                  <a:moveTo>
                    <a:pt x="6002147" y="1149350"/>
                  </a:moveTo>
                  <a:lnTo>
                    <a:pt x="6002240" y="1150248"/>
                  </a:lnTo>
                  <a:lnTo>
                    <a:pt x="6002655" y="1151636"/>
                  </a:lnTo>
                  <a:lnTo>
                    <a:pt x="6002147" y="1149350"/>
                  </a:lnTo>
                  <a:close/>
                </a:path>
                <a:path w="6003925" h="1647825">
                  <a:moveTo>
                    <a:pt x="6003671" y="1149350"/>
                  </a:moveTo>
                  <a:lnTo>
                    <a:pt x="6002147" y="1149350"/>
                  </a:lnTo>
                  <a:lnTo>
                    <a:pt x="6002655" y="1151636"/>
                  </a:lnTo>
                  <a:lnTo>
                    <a:pt x="6003671" y="1151636"/>
                  </a:lnTo>
                  <a:lnTo>
                    <a:pt x="6003671" y="1149350"/>
                  </a:lnTo>
                  <a:close/>
                </a:path>
                <a:path w="6003925" h="1647825">
                  <a:moveTo>
                    <a:pt x="5999529" y="1141177"/>
                  </a:moveTo>
                  <a:lnTo>
                    <a:pt x="6002240" y="1150248"/>
                  </a:lnTo>
                  <a:lnTo>
                    <a:pt x="6002147" y="1149350"/>
                  </a:lnTo>
                  <a:lnTo>
                    <a:pt x="6003671" y="1149350"/>
                  </a:lnTo>
                  <a:lnTo>
                    <a:pt x="6003671" y="1142619"/>
                  </a:lnTo>
                  <a:lnTo>
                    <a:pt x="6000242" y="1142619"/>
                  </a:lnTo>
                  <a:lnTo>
                    <a:pt x="5999529" y="1141177"/>
                  </a:lnTo>
                  <a:close/>
                </a:path>
                <a:path w="6003925" h="1647825">
                  <a:moveTo>
                    <a:pt x="5999353" y="1140587"/>
                  </a:moveTo>
                  <a:lnTo>
                    <a:pt x="5999529" y="1141177"/>
                  </a:lnTo>
                  <a:lnTo>
                    <a:pt x="6000242" y="1142619"/>
                  </a:lnTo>
                  <a:lnTo>
                    <a:pt x="5999353" y="1140587"/>
                  </a:lnTo>
                  <a:close/>
                </a:path>
                <a:path w="6003925" h="1647825">
                  <a:moveTo>
                    <a:pt x="6003671" y="1140587"/>
                  </a:moveTo>
                  <a:lnTo>
                    <a:pt x="5999353" y="1140587"/>
                  </a:lnTo>
                  <a:lnTo>
                    <a:pt x="6000242" y="1142619"/>
                  </a:lnTo>
                  <a:lnTo>
                    <a:pt x="6003671" y="1142619"/>
                  </a:lnTo>
                  <a:lnTo>
                    <a:pt x="6003671" y="1140587"/>
                  </a:lnTo>
                  <a:close/>
                </a:path>
                <a:path w="6003925" h="1647825">
                  <a:moveTo>
                    <a:pt x="52800" y="50076"/>
                  </a:moveTo>
                  <a:lnTo>
                    <a:pt x="63372" y="87502"/>
                  </a:lnTo>
                  <a:lnTo>
                    <a:pt x="89662" y="120650"/>
                  </a:lnTo>
                  <a:lnTo>
                    <a:pt x="123443" y="153162"/>
                  </a:lnTo>
                  <a:lnTo>
                    <a:pt x="164719" y="185038"/>
                  </a:lnTo>
                  <a:lnTo>
                    <a:pt x="212979" y="216535"/>
                  </a:lnTo>
                  <a:lnTo>
                    <a:pt x="268096" y="247523"/>
                  </a:lnTo>
                  <a:lnTo>
                    <a:pt x="329819" y="277749"/>
                  </a:lnTo>
                  <a:lnTo>
                    <a:pt x="397891" y="307467"/>
                  </a:lnTo>
                  <a:lnTo>
                    <a:pt x="434340" y="322072"/>
                  </a:lnTo>
                  <a:lnTo>
                    <a:pt x="511429" y="350774"/>
                  </a:lnTo>
                  <a:lnTo>
                    <a:pt x="594232" y="378968"/>
                  </a:lnTo>
                  <a:lnTo>
                    <a:pt x="682370" y="406146"/>
                  </a:lnTo>
                  <a:lnTo>
                    <a:pt x="775843" y="432562"/>
                  </a:lnTo>
                  <a:lnTo>
                    <a:pt x="874013" y="458088"/>
                  </a:lnTo>
                  <a:lnTo>
                    <a:pt x="977010" y="482726"/>
                  </a:lnTo>
                  <a:lnTo>
                    <a:pt x="1084198" y="506349"/>
                  </a:lnTo>
                  <a:lnTo>
                    <a:pt x="1195578" y="528827"/>
                  </a:lnTo>
                  <a:lnTo>
                    <a:pt x="1310767" y="550163"/>
                  </a:lnTo>
                  <a:lnTo>
                    <a:pt x="1429511" y="570357"/>
                  </a:lnTo>
                  <a:lnTo>
                    <a:pt x="1551558" y="589280"/>
                  </a:lnTo>
                  <a:lnTo>
                    <a:pt x="1676526" y="606933"/>
                  </a:lnTo>
                  <a:lnTo>
                    <a:pt x="1804161" y="623188"/>
                  </a:lnTo>
                  <a:lnTo>
                    <a:pt x="1934336" y="637921"/>
                  </a:lnTo>
                  <a:lnTo>
                    <a:pt x="2066797" y="651256"/>
                  </a:lnTo>
                  <a:lnTo>
                    <a:pt x="2201036" y="662939"/>
                  </a:lnTo>
                  <a:lnTo>
                    <a:pt x="2336926" y="673100"/>
                  </a:lnTo>
                  <a:lnTo>
                    <a:pt x="2474213" y="681482"/>
                  </a:lnTo>
                  <a:lnTo>
                    <a:pt x="2612644" y="687959"/>
                  </a:lnTo>
                  <a:lnTo>
                    <a:pt x="2751709" y="692912"/>
                  </a:lnTo>
                  <a:lnTo>
                    <a:pt x="2891535" y="695833"/>
                  </a:lnTo>
                  <a:lnTo>
                    <a:pt x="3310635" y="699515"/>
                  </a:lnTo>
                  <a:lnTo>
                    <a:pt x="3587623" y="707389"/>
                  </a:lnTo>
                  <a:lnTo>
                    <a:pt x="3724655" y="713232"/>
                  </a:lnTo>
                  <a:lnTo>
                    <a:pt x="3994277" y="728345"/>
                  </a:lnTo>
                  <a:lnTo>
                    <a:pt x="4126356" y="737615"/>
                  </a:lnTo>
                  <a:lnTo>
                    <a:pt x="4383659" y="759079"/>
                  </a:lnTo>
                  <a:lnTo>
                    <a:pt x="4508373" y="771271"/>
                  </a:lnTo>
                  <a:lnTo>
                    <a:pt x="4748403" y="798449"/>
                  </a:lnTo>
                  <a:lnTo>
                    <a:pt x="4863338" y="813308"/>
                  </a:lnTo>
                  <a:lnTo>
                    <a:pt x="4974336" y="828801"/>
                  </a:lnTo>
                  <a:lnTo>
                    <a:pt x="5081143" y="845058"/>
                  </a:lnTo>
                  <a:lnTo>
                    <a:pt x="5183632" y="862076"/>
                  </a:lnTo>
                  <a:lnTo>
                    <a:pt x="5281549" y="879856"/>
                  </a:lnTo>
                  <a:lnTo>
                    <a:pt x="5374513" y="898017"/>
                  </a:lnTo>
                  <a:lnTo>
                    <a:pt x="5462143" y="916813"/>
                  </a:lnTo>
                  <a:lnTo>
                    <a:pt x="5544312" y="936244"/>
                  </a:lnTo>
                  <a:lnTo>
                    <a:pt x="5620766" y="956056"/>
                  </a:lnTo>
                  <a:lnTo>
                    <a:pt x="5691251" y="976249"/>
                  </a:lnTo>
                  <a:lnTo>
                    <a:pt x="5755132" y="996823"/>
                  </a:lnTo>
                  <a:lnTo>
                    <a:pt x="5812536" y="1017651"/>
                  </a:lnTo>
                  <a:lnTo>
                    <a:pt x="5862828" y="1038606"/>
                  </a:lnTo>
                  <a:lnTo>
                    <a:pt x="5906008" y="1059814"/>
                  </a:lnTo>
                  <a:lnTo>
                    <a:pt x="5941441" y="1081024"/>
                  </a:lnTo>
                  <a:lnTo>
                    <a:pt x="5979668" y="1112012"/>
                  </a:lnTo>
                  <a:lnTo>
                    <a:pt x="5999529" y="1141177"/>
                  </a:lnTo>
                  <a:lnTo>
                    <a:pt x="5999353" y="1140587"/>
                  </a:lnTo>
                  <a:lnTo>
                    <a:pt x="6003671" y="1140587"/>
                  </a:lnTo>
                  <a:lnTo>
                    <a:pt x="6003671" y="1101129"/>
                  </a:lnTo>
                  <a:lnTo>
                    <a:pt x="5972302" y="1071880"/>
                  </a:lnTo>
                  <a:lnTo>
                    <a:pt x="5938266" y="1049020"/>
                  </a:lnTo>
                  <a:lnTo>
                    <a:pt x="5896991" y="1026668"/>
                  </a:lnTo>
                  <a:lnTo>
                    <a:pt x="5848731" y="1004824"/>
                  </a:lnTo>
                  <a:lnTo>
                    <a:pt x="5793613" y="983361"/>
                  </a:lnTo>
                  <a:lnTo>
                    <a:pt x="5732018" y="962406"/>
                  </a:lnTo>
                  <a:lnTo>
                    <a:pt x="5663946" y="941705"/>
                  </a:lnTo>
                  <a:lnTo>
                    <a:pt x="5550662" y="911606"/>
                  </a:lnTo>
                  <a:lnTo>
                    <a:pt x="5467985" y="892175"/>
                  </a:lnTo>
                  <a:lnTo>
                    <a:pt x="5379720" y="873251"/>
                  </a:lnTo>
                  <a:lnTo>
                    <a:pt x="5286375" y="854837"/>
                  </a:lnTo>
                  <a:lnTo>
                    <a:pt x="5188204" y="837184"/>
                  </a:lnTo>
                  <a:lnTo>
                    <a:pt x="5085334" y="820038"/>
                  </a:lnTo>
                  <a:lnTo>
                    <a:pt x="4978146" y="803783"/>
                  </a:lnTo>
                  <a:lnTo>
                    <a:pt x="4866767" y="788035"/>
                  </a:lnTo>
                  <a:lnTo>
                    <a:pt x="4751705" y="773176"/>
                  </a:lnTo>
                  <a:lnTo>
                    <a:pt x="4511040" y="745998"/>
                  </a:lnTo>
                  <a:lnTo>
                    <a:pt x="4258437" y="722630"/>
                  </a:lnTo>
                  <a:lnTo>
                    <a:pt x="3996054" y="703072"/>
                  </a:lnTo>
                  <a:lnTo>
                    <a:pt x="3725926" y="687832"/>
                  </a:lnTo>
                  <a:lnTo>
                    <a:pt x="3588639" y="682117"/>
                  </a:lnTo>
                  <a:lnTo>
                    <a:pt x="3311271" y="674115"/>
                  </a:lnTo>
                  <a:lnTo>
                    <a:pt x="2891790" y="670433"/>
                  </a:lnTo>
                  <a:lnTo>
                    <a:pt x="2752344" y="667512"/>
                  </a:lnTo>
                  <a:lnTo>
                    <a:pt x="2613533" y="662686"/>
                  </a:lnTo>
                  <a:lnTo>
                    <a:pt x="2475484" y="656082"/>
                  </a:lnTo>
                  <a:lnTo>
                    <a:pt x="2338450" y="647700"/>
                  </a:lnTo>
                  <a:lnTo>
                    <a:pt x="2202942" y="637667"/>
                  </a:lnTo>
                  <a:lnTo>
                    <a:pt x="2068957" y="625856"/>
                  </a:lnTo>
                  <a:lnTo>
                    <a:pt x="1936876" y="612648"/>
                  </a:lnTo>
                  <a:lnTo>
                    <a:pt x="1807083" y="597915"/>
                  </a:lnTo>
                  <a:lnTo>
                    <a:pt x="1679701" y="581787"/>
                  </a:lnTo>
                  <a:lnTo>
                    <a:pt x="1555115" y="564134"/>
                  </a:lnTo>
                  <a:lnTo>
                    <a:pt x="1433448" y="545211"/>
                  </a:lnTo>
                  <a:lnTo>
                    <a:pt x="1314958" y="525145"/>
                  </a:lnTo>
                  <a:lnTo>
                    <a:pt x="1200276" y="503809"/>
                  </a:lnTo>
                  <a:lnTo>
                    <a:pt x="1089279" y="481457"/>
                  </a:lnTo>
                  <a:lnTo>
                    <a:pt x="982471" y="457962"/>
                  </a:lnTo>
                  <a:lnTo>
                    <a:pt x="879982" y="433450"/>
                  </a:lnTo>
                  <a:lnTo>
                    <a:pt x="782193" y="407924"/>
                  </a:lnTo>
                  <a:lnTo>
                    <a:pt x="689356" y="381762"/>
                  </a:lnTo>
                  <a:lnTo>
                    <a:pt x="601725" y="354711"/>
                  </a:lnTo>
                  <a:lnTo>
                    <a:pt x="519556" y="326771"/>
                  </a:lnTo>
                  <a:lnTo>
                    <a:pt x="443230" y="298323"/>
                  </a:lnTo>
                  <a:lnTo>
                    <a:pt x="407288" y="283845"/>
                  </a:lnTo>
                  <a:lnTo>
                    <a:pt x="340232" y="254508"/>
                  </a:lnTo>
                  <a:lnTo>
                    <a:pt x="279526" y="224789"/>
                  </a:lnTo>
                  <a:lnTo>
                    <a:pt x="225679" y="194563"/>
                  </a:lnTo>
                  <a:lnTo>
                    <a:pt x="178943" y="164084"/>
                  </a:lnTo>
                  <a:lnTo>
                    <a:pt x="139572" y="133476"/>
                  </a:lnTo>
                  <a:lnTo>
                    <a:pt x="114633" y="109982"/>
                  </a:lnTo>
                  <a:lnTo>
                    <a:pt x="104775" y="109982"/>
                  </a:lnTo>
                  <a:lnTo>
                    <a:pt x="96773" y="108838"/>
                  </a:lnTo>
                  <a:lnTo>
                    <a:pt x="52800" y="50076"/>
                  </a:lnTo>
                  <a:close/>
                </a:path>
                <a:path w="6003925" h="1647825">
                  <a:moveTo>
                    <a:pt x="47116" y="0"/>
                  </a:moveTo>
                  <a:lnTo>
                    <a:pt x="2793" y="100584"/>
                  </a:lnTo>
                  <a:lnTo>
                    <a:pt x="0" y="107061"/>
                  </a:lnTo>
                  <a:lnTo>
                    <a:pt x="2920" y="114554"/>
                  </a:lnTo>
                  <a:lnTo>
                    <a:pt x="15747" y="120142"/>
                  </a:lnTo>
                  <a:lnTo>
                    <a:pt x="23240" y="117221"/>
                  </a:lnTo>
                  <a:lnTo>
                    <a:pt x="48421" y="60023"/>
                  </a:lnTo>
                  <a:lnTo>
                    <a:pt x="45338" y="53467"/>
                  </a:lnTo>
                  <a:lnTo>
                    <a:pt x="39369" y="36195"/>
                  </a:lnTo>
                  <a:lnTo>
                    <a:pt x="37464" y="27432"/>
                  </a:lnTo>
                  <a:lnTo>
                    <a:pt x="62483" y="22479"/>
                  </a:lnTo>
                  <a:lnTo>
                    <a:pt x="63919" y="22479"/>
                  </a:lnTo>
                  <a:lnTo>
                    <a:pt x="47116" y="0"/>
                  </a:lnTo>
                  <a:close/>
                </a:path>
                <a:path w="6003925" h="1647825">
                  <a:moveTo>
                    <a:pt x="64062" y="30099"/>
                  </a:moveTo>
                  <a:lnTo>
                    <a:pt x="61594" y="30099"/>
                  </a:lnTo>
                  <a:lnTo>
                    <a:pt x="52800" y="50076"/>
                  </a:lnTo>
                  <a:lnTo>
                    <a:pt x="96773" y="108838"/>
                  </a:lnTo>
                  <a:lnTo>
                    <a:pt x="104775" y="109982"/>
                  </a:lnTo>
                  <a:lnTo>
                    <a:pt x="110469" y="105711"/>
                  </a:lnTo>
                  <a:lnTo>
                    <a:pt x="107822" y="102997"/>
                  </a:lnTo>
                  <a:lnTo>
                    <a:pt x="94777" y="87502"/>
                  </a:lnTo>
                  <a:lnTo>
                    <a:pt x="83946" y="72517"/>
                  </a:lnTo>
                  <a:lnTo>
                    <a:pt x="75183" y="57531"/>
                  </a:lnTo>
                  <a:lnTo>
                    <a:pt x="68325" y="42672"/>
                  </a:lnTo>
                  <a:lnTo>
                    <a:pt x="64062" y="30099"/>
                  </a:lnTo>
                  <a:close/>
                </a:path>
                <a:path w="6003925" h="1647825">
                  <a:moveTo>
                    <a:pt x="110469" y="105711"/>
                  </a:moveTo>
                  <a:lnTo>
                    <a:pt x="104775" y="109982"/>
                  </a:lnTo>
                  <a:lnTo>
                    <a:pt x="114633" y="109982"/>
                  </a:lnTo>
                  <a:lnTo>
                    <a:pt x="110469" y="105711"/>
                  </a:lnTo>
                  <a:close/>
                </a:path>
                <a:path w="6003925" h="1647825">
                  <a:moveTo>
                    <a:pt x="63919" y="22479"/>
                  </a:moveTo>
                  <a:lnTo>
                    <a:pt x="62483" y="22479"/>
                  </a:lnTo>
                  <a:lnTo>
                    <a:pt x="63372" y="28067"/>
                  </a:lnTo>
                  <a:lnTo>
                    <a:pt x="83946" y="72517"/>
                  </a:lnTo>
                  <a:lnTo>
                    <a:pt x="107822" y="102997"/>
                  </a:lnTo>
                  <a:lnTo>
                    <a:pt x="110469" y="105711"/>
                  </a:lnTo>
                  <a:lnTo>
                    <a:pt x="115950" y="101600"/>
                  </a:lnTo>
                  <a:lnTo>
                    <a:pt x="117220" y="93599"/>
                  </a:lnTo>
                  <a:lnTo>
                    <a:pt x="112523" y="87502"/>
                  </a:lnTo>
                  <a:lnTo>
                    <a:pt x="63919" y="22479"/>
                  </a:lnTo>
                  <a:close/>
                </a:path>
                <a:path w="6003925" h="1647825">
                  <a:moveTo>
                    <a:pt x="62483" y="22479"/>
                  </a:moveTo>
                  <a:lnTo>
                    <a:pt x="37464" y="27432"/>
                  </a:lnTo>
                  <a:lnTo>
                    <a:pt x="39369" y="36195"/>
                  </a:lnTo>
                  <a:lnTo>
                    <a:pt x="45338" y="53467"/>
                  </a:lnTo>
                  <a:lnTo>
                    <a:pt x="48421" y="60023"/>
                  </a:lnTo>
                  <a:lnTo>
                    <a:pt x="52800" y="50076"/>
                  </a:lnTo>
                  <a:lnTo>
                    <a:pt x="39750" y="32638"/>
                  </a:lnTo>
                  <a:lnTo>
                    <a:pt x="61594" y="30099"/>
                  </a:lnTo>
                  <a:lnTo>
                    <a:pt x="64062" y="30099"/>
                  </a:lnTo>
                  <a:lnTo>
                    <a:pt x="63372" y="28067"/>
                  </a:lnTo>
                  <a:lnTo>
                    <a:pt x="62483" y="22479"/>
                  </a:lnTo>
                  <a:close/>
                </a:path>
                <a:path w="6003925" h="1647825">
                  <a:moveTo>
                    <a:pt x="61594" y="30099"/>
                  </a:moveTo>
                  <a:lnTo>
                    <a:pt x="39750" y="32638"/>
                  </a:lnTo>
                  <a:lnTo>
                    <a:pt x="52800" y="50076"/>
                  </a:lnTo>
                  <a:lnTo>
                    <a:pt x="61594" y="30099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42160" y="1543824"/>
              <a:ext cx="2284476" cy="77570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160270" y="1661922"/>
              <a:ext cx="2052955" cy="544195"/>
            </a:xfrm>
            <a:custGeom>
              <a:avLst/>
              <a:gdLst/>
              <a:ahLst/>
              <a:cxnLst/>
              <a:rect l="l" t="t" r="r" b="b"/>
              <a:pathLst>
                <a:path w="2052954" h="544194">
                  <a:moveTo>
                    <a:pt x="0" y="39242"/>
                  </a:moveTo>
                  <a:lnTo>
                    <a:pt x="3077" y="23949"/>
                  </a:lnTo>
                  <a:lnTo>
                    <a:pt x="11477" y="11477"/>
                  </a:lnTo>
                  <a:lnTo>
                    <a:pt x="23949" y="3077"/>
                  </a:lnTo>
                  <a:lnTo>
                    <a:pt x="39243" y="0"/>
                  </a:lnTo>
                  <a:lnTo>
                    <a:pt x="2013584" y="0"/>
                  </a:lnTo>
                  <a:lnTo>
                    <a:pt x="2028878" y="3077"/>
                  </a:lnTo>
                  <a:lnTo>
                    <a:pt x="2041350" y="11477"/>
                  </a:lnTo>
                  <a:lnTo>
                    <a:pt x="2049750" y="23949"/>
                  </a:lnTo>
                  <a:lnTo>
                    <a:pt x="2052828" y="39242"/>
                  </a:lnTo>
                  <a:lnTo>
                    <a:pt x="2052828" y="504825"/>
                  </a:lnTo>
                  <a:lnTo>
                    <a:pt x="2049750" y="520118"/>
                  </a:lnTo>
                  <a:lnTo>
                    <a:pt x="2041350" y="532590"/>
                  </a:lnTo>
                  <a:lnTo>
                    <a:pt x="2028878" y="540990"/>
                  </a:lnTo>
                  <a:lnTo>
                    <a:pt x="2013584" y="544067"/>
                  </a:lnTo>
                  <a:lnTo>
                    <a:pt x="39243" y="544067"/>
                  </a:lnTo>
                  <a:lnTo>
                    <a:pt x="23949" y="540990"/>
                  </a:lnTo>
                  <a:lnTo>
                    <a:pt x="11477" y="532590"/>
                  </a:lnTo>
                  <a:lnTo>
                    <a:pt x="3077" y="520118"/>
                  </a:lnTo>
                  <a:lnTo>
                    <a:pt x="0" y="504825"/>
                  </a:lnTo>
                  <a:lnTo>
                    <a:pt x="0" y="39242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783082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การใช้งานขั้นพื้นฐานสำหรับการติดหมุด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58543" y="4053077"/>
            <a:ext cx="147269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หน้าจอการติดหมุด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91198" y="4053077"/>
            <a:ext cx="2014602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ติดหมุดหน้าจอป้อนข้อมูล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744723" y="2340864"/>
            <a:ext cx="6189345" cy="4152900"/>
            <a:chOff x="2744723" y="2340864"/>
            <a:chExt cx="6189345" cy="4152900"/>
          </a:xfrm>
        </p:grpSpPr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52159" y="4230624"/>
              <a:ext cx="3081528" cy="226314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99403" y="4258564"/>
              <a:ext cx="2991612" cy="217271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899403" y="4258564"/>
              <a:ext cx="2992120" cy="2172970"/>
            </a:xfrm>
            <a:custGeom>
              <a:avLst/>
              <a:gdLst/>
              <a:ahLst/>
              <a:cxnLst/>
              <a:rect l="l" t="t" r="r" b="b"/>
              <a:pathLst>
                <a:path w="2992120" h="2172970">
                  <a:moveTo>
                    <a:pt x="0" y="1319276"/>
                  </a:moveTo>
                  <a:lnTo>
                    <a:pt x="6099" y="1273912"/>
                  </a:lnTo>
                  <a:lnTo>
                    <a:pt x="23311" y="1233141"/>
                  </a:lnTo>
                  <a:lnTo>
                    <a:pt x="50006" y="1198594"/>
                  </a:lnTo>
                  <a:lnTo>
                    <a:pt x="84553" y="1171899"/>
                  </a:lnTo>
                  <a:lnTo>
                    <a:pt x="125324" y="1154687"/>
                  </a:lnTo>
                  <a:lnTo>
                    <a:pt x="170687" y="1148588"/>
                  </a:lnTo>
                  <a:lnTo>
                    <a:pt x="1745106" y="1148588"/>
                  </a:lnTo>
                  <a:lnTo>
                    <a:pt x="2545334" y="0"/>
                  </a:lnTo>
                  <a:lnTo>
                    <a:pt x="2493010" y="1148588"/>
                  </a:lnTo>
                  <a:lnTo>
                    <a:pt x="2820924" y="1148588"/>
                  </a:lnTo>
                  <a:lnTo>
                    <a:pt x="2866287" y="1154687"/>
                  </a:lnTo>
                  <a:lnTo>
                    <a:pt x="2907058" y="1171899"/>
                  </a:lnTo>
                  <a:lnTo>
                    <a:pt x="2941605" y="1198594"/>
                  </a:lnTo>
                  <a:lnTo>
                    <a:pt x="2968300" y="1233141"/>
                  </a:lnTo>
                  <a:lnTo>
                    <a:pt x="2985512" y="1273912"/>
                  </a:lnTo>
                  <a:lnTo>
                    <a:pt x="2991612" y="1319276"/>
                  </a:lnTo>
                  <a:lnTo>
                    <a:pt x="2991612" y="1575308"/>
                  </a:lnTo>
                  <a:lnTo>
                    <a:pt x="2991612" y="2002028"/>
                  </a:lnTo>
                  <a:lnTo>
                    <a:pt x="2985512" y="2047404"/>
                  </a:lnTo>
                  <a:lnTo>
                    <a:pt x="2968300" y="2088179"/>
                  </a:lnTo>
                  <a:lnTo>
                    <a:pt x="2941605" y="2122724"/>
                  </a:lnTo>
                  <a:lnTo>
                    <a:pt x="2907058" y="2149412"/>
                  </a:lnTo>
                  <a:lnTo>
                    <a:pt x="2866287" y="2166619"/>
                  </a:lnTo>
                  <a:lnTo>
                    <a:pt x="2820924" y="2172716"/>
                  </a:lnTo>
                  <a:lnTo>
                    <a:pt x="2493010" y="2172716"/>
                  </a:lnTo>
                  <a:lnTo>
                    <a:pt x="1745106" y="2172716"/>
                  </a:lnTo>
                  <a:lnTo>
                    <a:pt x="170687" y="2172716"/>
                  </a:lnTo>
                  <a:lnTo>
                    <a:pt x="125324" y="2166619"/>
                  </a:lnTo>
                  <a:lnTo>
                    <a:pt x="84553" y="2149412"/>
                  </a:lnTo>
                  <a:lnTo>
                    <a:pt x="50006" y="2122724"/>
                  </a:lnTo>
                  <a:lnTo>
                    <a:pt x="23311" y="2088179"/>
                  </a:lnTo>
                  <a:lnTo>
                    <a:pt x="6099" y="2047404"/>
                  </a:lnTo>
                  <a:lnTo>
                    <a:pt x="0" y="2002028"/>
                  </a:lnTo>
                  <a:lnTo>
                    <a:pt x="0" y="1575308"/>
                  </a:lnTo>
                  <a:lnTo>
                    <a:pt x="0" y="131927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44723" y="2340864"/>
              <a:ext cx="3639312" cy="295046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791840" y="2367915"/>
              <a:ext cx="3549523" cy="286092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791840" y="2367915"/>
              <a:ext cx="3549650" cy="2861310"/>
            </a:xfrm>
            <a:custGeom>
              <a:avLst/>
              <a:gdLst/>
              <a:ahLst/>
              <a:cxnLst/>
              <a:rect l="l" t="t" r="r" b="b"/>
              <a:pathLst>
                <a:path w="3549650" h="2861310">
                  <a:moveTo>
                    <a:pt x="557910" y="2007489"/>
                  </a:moveTo>
                  <a:lnTo>
                    <a:pt x="564010" y="1962125"/>
                  </a:lnTo>
                  <a:lnTo>
                    <a:pt x="581222" y="1921354"/>
                  </a:lnTo>
                  <a:lnTo>
                    <a:pt x="607917" y="1886807"/>
                  </a:lnTo>
                  <a:lnTo>
                    <a:pt x="642464" y="1860112"/>
                  </a:lnTo>
                  <a:lnTo>
                    <a:pt x="683235" y="1842900"/>
                  </a:lnTo>
                  <a:lnTo>
                    <a:pt x="728598" y="1836801"/>
                  </a:lnTo>
                  <a:lnTo>
                    <a:pt x="1056512" y="1836801"/>
                  </a:lnTo>
                  <a:lnTo>
                    <a:pt x="0" y="0"/>
                  </a:lnTo>
                  <a:lnTo>
                    <a:pt x="1804416" y="1836801"/>
                  </a:lnTo>
                  <a:lnTo>
                    <a:pt x="3378834" y="1836801"/>
                  </a:lnTo>
                  <a:lnTo>
                    <a:pt x="3424198" y="1842900"/>
                  </a:lnTo>
                  <a:lnTo>
                    <a:pt x="3464969" y="1860112"/>
                  </a:lnTo>
                  <a:lnTo>
                    <a:pt x="3499516" y="1886807"/>
                  </a:lnTo>
                  <a:lnTo>
                    <a:pt x="3526211" y="1921354"/>
                  </a:lnTo>
                  <a:lnTo>
                    <a:pt x="3543423" y="1962125"/>
                  </a:lnTo>
                  <a:lnTo>
                    <a:pt x="3549523" y="2007489"/>
                  </a:lnTo>
                  <a:lnTo>
                    <a:pt x="3549523" y="2263521"/>
                  </a:lnTo>
                  <a:lnTo>
                    <a:pt x="3549523" y="2690241"/>
                  </a:lnTo>
                  <a:lnTo>
                    <a:pt x="3543423" y="2735604"/>
                  </a:lnTo>
                  <a:lnTo>
                    <a:pt x="3526211" y="2776375"/>
                  </a:lnTo>
                  <a:lnTo>
                    <a:pt x="3499516" y="2810922"/>
                  </a:lnTo>
                  <a:lnTo>
                    <a:pt x="3464969" y="2837617"/>
                  </a:lnTo>
                  <a:lnTo>
                    <a:pt x="3424198" y="2854829"/>
                  </a:lnTo>
                  <a:lnTo>
                    <a:pt x="3378834" y="2860929"/>
                  </a:lnTo>
                  <a:lnTo>
                    <a:pt x="1804416" y="2860929"/>
                  </a:lnTo>
                  <a:lnTo>
                    <a:pt x="1056512" y="2860929"/>
                  </a:lnTo>
                  <a:lnTo>
                    <a:pt x="728598" y="2860929"/>
                  </a:lnTo>
                  <a:lnTo>
                    <a:pt x="683235" y="2854829"/>
                  </a:lnTo>
                  <a:lnTo>
                    <a:pt x="642464" y="2837617"/>
                  </a:lnTo>
                  <a:lnTo>
                    <a:pt x="607917" y="2810922"/>
                  </a:lnTo>
                  <a:lnTo>
                    <a:pt x="581222" y="2776375"/>
                  </a:lnTo>
                  <a:lnTo>
                    <a:pt x="564010" y="2735604"/>
                  </a:lnTo>
                  <a:lnTo>
                    <a:pt x="557910" y="2690241"/>
                  </a:lnTo>
                  <a:lnTo>
                    <a:pt x="557910" y="2263521"/>
                  </a:lnTo>
                  <a:lnTo>
                    <a:pt x="557910" y="200748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8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41" name="object 2">
            <a:extLst>
              <a:ext uri="{FF2B5EF4-FFF2-40B4-BE49-F238E27FC236}">
                <a16:creationId xmlns:a16="http://schemas.microsoft.com/office/drawing/2014/main" id="{868B193F-EA9B-5087-5714-2C704C585F8F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  <p:sp>
        <p:nvSpPr>
          <p:cNvPr id="42" name="object 29">
            <a:extLst>
              <a:ext uri="{FF2B5EF4-FFF2-40B4-BE49-F238E27FC236}">
                <a16:creationId xmlns:a16="http://schemas.microsoft.com/office/drawing/2014/main" id="{992AAEDC-389A-E361-E690-5AD8C58704A5}"/>
              </a:ext>
            </a:extLst>
          </p:cNvPr>
          <p:cNvSpPr txBox="1"/>
          <p:nvPr/>
        </p:nvSpPr>
        <p:spPr>
          <a:xfrm>
            <a:off x="504634" y="4834103"/>
            <a:ext cx="2535556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① คลิกที่บริเวณติดหมุดและหมุดจะถูกทำเครื่องหมายและ "หน้าจอป้อนข้อมูลติดหมุด" จะปรากฏขึ้น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43" name="object 29">
            <a:extLst>
              <a:ext uri="{FF2B5EF4-FFF2-40B4-BE49-F238E27FC236}">
                <a16:creationId xmlns:a16="http://schemas.microsoft.com/office/drawing/2014/main" id="{F26385EF-6657-5B0F-122D-FBD982B47BF1}"/>
              </a:ext>
            </a:extLst>
          </p:cNvPr>
          <p:cNvSpPr txBox="1"/>
          <p:nvPr/>
        </p:nvSpPr>
        <p:spPr>
          <a:xfrm>
            <a:off x="3598094" y="4372699"/>
            <a:ext cx="2535556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③</a:t>
            </a:r>
            <a:r>
              <a:rPr lang="en-US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ยืนยันข้อมูลติดหมุด และเนื้อหาจะถูกป้อนลงในตารางติดหมุดโดยอัตโนมัติ</a:t>
            </a:r>
            <a:endParaRPr sz="1400" dirty="0">
              <a:latin typeface="Microsoft YaHei UI"/>
              <a:cs typeface="Microsoft YaHei UI"/>
            </a:endParaRPr>
          </a:p>
        </p:txBody>
      </p:sp>
      <p:sp>
        <p:nvSpPr>
          <p:cNvPr id="44" name="object 29">
            <a:extLst>
              <a:ext uri="{FF2B5EF4-FFF2-40B4-BE49-F238E27FC236}">
                <a16:creationId xmlns:a16="http://schemas.microsoft.com/office/drawing/2014/main" id="{1951511E-83AE-CA78-AFAB-A9DF93CE13D1}"/>
              </a:ext>
            </a:extLst>
          </p:cNvPr>
          <p:cNvSpPr txBox="1"/>
          <p:nvPr/>
        </p:nvSpPr>
        <p:spPr>
          <a:xfrm>
            <a:off x="6125145" y="5596471"/>
            <a:ext cx="2535556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②</a:t>
            </a:r>
            <a:r>
              <a:rPr lang="en-US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Microsoft YaHei UI"/>
                <a:cs typeface="Microsoft YaHei UI"/>
              </a:rPr>
              <a:t>ป้อนข้อมูลติดหมุดในหน้าจอป้อนข้อมูลติดหมุด " และคลิกตกลง</a:t>
            </a:r>
            <a:endParaRPr sz="14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409447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ติดหมุดรูปภาพเอกสาร</a:t>
            </a:r>
            <a:endParaRPr sz="32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33855" y="908303"/>
            <a:ext cx="6876415" cy="5462270"/>
            <a:chOff x="1133855" y="908303"/>
            <a:chExt cx="6876415" cy="54622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3855" y="908303"/>
              <a:ext cx="6876288" cy="51572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66616" y="1871471"/>
              <a:ext cx="3688080" cy="397611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84726" y="1989581"/>
              <a:ext cx="3456940" cy="3744595"/>
            </a:xfrm>
            <a:custGeom>
              <a:avLst/>
              <a:gdLst/>
              <a:ahLst/>
              <a:cxnLst/>
              <a:rect l="l" t="t" r="r" b="b"/>
              <a:pathLst>
                <a:path w="3456940" h="3744595">
                  <a:moveTo>
                    <a:pt x="0" y="3744467"/>
                  </a:moveTo>
                  <a:lnTo>
                    <a:pt x="3456431" y="3744467"/>
                  </a:lnTo>
                  <a:lnTo>
                    <a:pt x="3456431" y="0"/>
                  </a:lnTo>
                  <a:lnTo>
                    <a:pt x="0" y="0"/>
                  </a:lnTo>
                  <a:lnTo>
                    <a:pt x="0" y="374446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77339" y="2087879"/>
              <a:ext cx="2641092" cy="33649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95450" y="2205989"/>
              <a:ext cx="2409825" cy="3133725"/>
            </a:xfrm>
            <a:custGeom>
              <a:avLst/>
              <a:gdLst/>
              <a:ahLst/>
              <a:cxnLst/>
              <a:rect l="l" t="t" r="r" b="b"/>
              <a:pathLst>
                <a:path w="2409825" h="3133725">
                  <a:moveTo>
                    <a:pt x="0" y="3133344"/>
                  </a:moveTo>
                  <a:lnTo>
                    <a:pt x="2409444" y="3133344"/>
                  </a:lnTo>
                  <a:lnTo>
                    <a:pt x="2409444" y="0"/>
                  </a:lnTo>
                  <a:lnTo>
                    <a:pt x="0" y="0"/>
                  </a:lnTo>
                  <a:lnTo>
                    <a:pt x="0" y="313334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14016" y="5370563"/>
              <a:ext cx="1905000" cy="9997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61259" y="5398388"/>
              <a:ext cx="1814829" cy="90944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61259" y="5398388"/>
              <a:ext cx="1814830" cy="909955"/>
            </a:xfrm>
            <a:custGeom>
              <a:avLst/>
              <a:gdLst/>
              <a:ahLst/>
              <a:cxnLst/>
              <a:rect l="l" t="t" r="r" b="b"/>
              <a:pathLst>
                <a:path w="1814829" h="909954">
                  <a:moveTo>
                    <a:pt x="0" y="370967"/>
                  </a:moveTo>
                  <a:lnTo>
                    <a:pt x="8469" y="329048"/>
                  </a:lnTo>
                  <a:lnTo>
                    <a:pt x="31559" y="294816"/>
                  </a:lnTo>
                  <a:lnTo>
                    <a:pt x="65793" y="271734"/>
                  </a:lnTo>
                  <a:lnTo>
                    <a:pt x="107695" y="263271"/>
                  </a:lnTo>
                  <a:lnTo>
                    <a:pt x="853439" y="263271"/>
                  </a:lnTo>
                  <a:lnTo>
                    <a:pt x="1814829" y="0"/>
                  </a:lnTo>
                  <a:lnTo>
                    <a:pt x="1219200" y="263271"/>
                  </a:lnTo>
                  <a:lnTo>
                    <a:pt x="1355343" y="263271"/>
                  </a:lnTo>
                  <a:lnTo>
                    <a:pt x="1397246" y="271734"/>
                  </a:lnTo>
                  <a:lnTo>
                    <a:pt x="1431480" y="294816"/>
                  </a:lnTo>
                  <a:lnTo>
                    <a:pt x="1454570" y="329048"/>
                  </a:lnTo>
                  <a:lnTo>
                    <a:pt x="1463039" y="370967"/>
                  </a:lnTo>
                  <a:lnTo>
                    <a:pt x="1463039" y="532511"/>
                  </a:lnTo>
                  <a:lnTo>
                    <a:pt x="1463039" y="801751"/>
                  </a:lnTo>
                  <a:lnTo>
                    <a:pt x="1454570" y="843669"/>
                  </a:lnTo>
                  <a:lnTo>
                    <a:pt x="1431480" y="877901"/>
                  </a:lnTo>
                  <a:lnTo>
                    <a:pt x="1397246" y="900983"/>
                  </a:lnTo>
                  <a:lnTo>
                    <a:pt x="1355343" y="909447"/>
                  </a:lnTo>
                  <a:lnTo>
                    <a:pt x="1219200" y="909447"/>
                  </a:lnTo>
                  <a:lnTo>
                    <a:pt x="853439" y="909447"/>
                  </a:lnTo>
                  <a:lnTo>
                    <a:pt x="107695" y="909447"/>
                  </a:lnTo>
                  <a:lnTo>
                    <a:pt x="65793" y="900983"/>
                  </a:lnTo>
                  <a:lnTo>
                    <a:pt x="31559" y="877901"/>
                  </a:lnTo>
                  <a:lnTo>
                    <a:pt x="8469" y="843669"/>
                  </a:lnTo>
                  <a:lnTo>
                    <a:pt x="0" y="801751"/>
                  </a:lnTo>
                  <a:lnTo>
                    <a:pt x="0" y="532511"/>
                  </a:lnTo>
                  <a:lnTo>
                    <a:pt x="0" y="37096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771648" y="5882132"/>
            <a:ext cx="96215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 UI"/>
                <a:cs typeface="Microsoft YaHei UI"/>
              </a:rPr>
              <a:t>ตารางติดหมุด</a:t>
            </a:r>
            <a:endParaRPr sz="1200" b="1" dirty="0">
              <a:latin typeface="Microsoft YaHei UI"/>
              <a:cs typeface="Microsoft YaHei U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1453883"/>
            <a:ext cx="1746885" cy="981710"/>
            <a:chOff x="0" y="1453883"/>
            <a:chExt cx="1746885" cy="98171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453883"/>
              <a:ext cx="1746503" cy="98146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003" y="1481327"/>
              <a:ext cx="1671193" cy="89090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2003" y="1481327"/>
              <a:ext cx="1671320" cy="890905"/>
            </a:xfrm>
            <a:custGeom>
              <a:avLst/>
              <a:gdLst/>
              <a:ahLst/>
              <a:cxnLst/>
              <a:rect l="l" t="t" r="r" b="b"/>
              <a:pathLst>
                <a:path w="1671320" h="890905">
                  <a:moveTo>
                    <a:pt x="0" y="107696"/>
                  </a:moveTo>
                  <a:lnTo>
                    <a:pt x="8463" y="65793"/>
                  </a:lnTo>
                  <a:lnTo>
                    <a:pt x="31543" y="31559"/>
                  </a:lnTo>
                  <a:lnTo>
                    <a:pt x="65776" y="8469"/>
                  </a:lnTo>
                  <a:lnTo>
                    <a:pt x="107696" y="0"/>
                  </a:lnTo>
                  <a:lnTo>
                    <a:pt x="797433" y="0"/>
                  </a:lnTo>
                  <a:lnTo>
                    <a:pt x="1139190" y="0"/>
                  </a:lnTo>
                  <a:lnTo>
                    <a:pt x="1259332" y="0"/>
                  </a:lnTo>
                  <a:lnTo>
                    <a:pt x="1301234" y="8469"/>
                  </a:lnTo>
                  <a:lnTo>
                    <a:pt x="1335468" y="31559"/>
                  </a:lnTo>
                  <a:lnTo>
                    <a:pt x="1358558" y="65793"/>
                  </a:lnTo>
                  <a:lnTo>
                    <a:pt x="1367028" y="107696"/>
                  </a:lnTo>
                  <a:lnTo>
                    <a:pt x="1367028" y="376936"/>
                  </a:lnTo>
                  <a:lnTo>
                    <a:pt x="1367028" y="538480"/>
                  </a:lnTo>
                  <a:lnTo>
                    <a:pt x="1358558" y="580382"/>
                  </a:lnTo>
                  <a:lnTo>
                    <a:pt x="1335468" y="614616"/>
                  </a:lnTo>
                  <a:lnTo>
                    <a:pt x="1301234" y="637706"/>
                  </a:lnTo>
                  <a:lnTo>
                    <a:pt x="1259332" y="646176"/>
                  </a:lnTo>
                  <a:lnTo>
                    <a:pt x="1139190" y="646176"/>
                  </a:lnTo>
                  <a:lnTo>
                    <a:pt x="1671193" y="890905"/>
                  </a:lnTo>
                  <a:lnTo>
                    <a:pt x="797433" y="646176"/>
                  </a:lnTo>
                  <a:lnTo>
                    <a:pt x="107696" y="646176"/>
                  </a:lnTo>
                  <a:lnTo>
                    <a:pt x="65776" y="637706"/>
                  </a:lnTo>
                  <a:lnTo>
                    <a:pt x="31543" y="614616"/>
                  </a:lnTo>
                  <a:lnTo>
                    <a:pt x="8463" y="580382"/>
                  </a:lnTo>
                  <a:lnTo>
                    <a:pt x="0" y="538480"/>
                  </a:lnTo>
                  <a:lnTo>
                    <a:pt x="0" y="376936"/>
                  </a:lnTo>
                  <a:lnTo>
                    <a:pt x="0" y="10769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28600" y="1676400"/>
            <a:ext cx="102036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บริเวณติดหมุด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29768" y="1886966"/>
            <a:ext cx="4243070" cy="2898775"/>
            <a:chOff x="429768" y="1886966"/>
            <a:chExt cx="4243070" cy="2898775"/>
          </a:xfrm>
        </p:grpSpPr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25495" y="2118385"/>
              <a:ext cx="483082" cy="48308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943606" y="2236470"/>
              <a:ext cx="251460" cy="251460"/>
            </a:xfrm>
            <a:custGeom>
              <a:avLst/>
              <a:gdLst/>
              <a:ahLst/>
              <a:cxnLst/>
              <a:rect l="l" t="t" r="r" b="b"/>
              <a:pathLst>
                <a:path w="251460" h="251460">
                  <a:moveTo>
                    <a:pt x="0" y="125729"/>
                  </a:moveTo>
                  <a:lnTo>
                    <a:pt x="9876" y="76777"/>
                  </a:lnTo>
                  <a:lnTo>
                    <a:pt x="36814" y="36814"/>
                  </a:lnTo>
                  <a:lnTo>
                    <a:pt x="76777" y="9876"/>
                  </a:lnTo>
                  <a:lnTo>
                    <a:pt x="125730" y="0"/>
                  </a:lnTo>
                  <a:lnTo>
                    <a:pt x="174682" y="9876"/>
                  </a:lnTo>
                  <a:lnTo>
                    <a:pt x="214645" y="36814"/>
                  </a:lnTo>
                  <a:lnTo>
                    <a:pt x="241583" y="76777"/>
                  </a:lnTo>
                  <a:lnTo>
                    <a:pt x="251460" y="125729"/>
                  </a:lnTo>
                  <a:lnTo>
                    <a:pt x="241583" y="174682"/>
                  </a:lnTo>
                  <a:lnTo>
                    <a:pt x="214645" y="214645"/>
                  </a:lnTo>
                  <a:lnTo>
                    <a:pt x="174682" y="241583"/>
                  </a:lnTo>
                  <a:lnTo>
                    <a:pt x="125730" y="251459"/>
                  </a:lnTo>
                  <a:lnTo>
                    <a:pt x="76777" y="241583"/>
                  </a:lnTo>
                  <a:lnTo>
                    <a:pt x="36814" y="214645"/>
                  </a:lnTo>
                  <a:lnTo>
                    <a:pt x="9876" y="174682"/>
                  </a:lnTo>
                  <a:lnTo>
                    <a:pt x="0" y="125729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91000" y="2010181"/>
              <a:ext cx="481571" cy="48308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309109" y="2128266"/>
              <a:ext cx="250190" cy="251460"/>
            </a:xfrm>
            <a:custGeom>
              <a:avLst/>
              <a:gdLst/>
              <a:ahLst/>
              <a:cxnLst/>
              <a:rect l="l" t="t" r="r" b="b"/>
              <a:pathLst>
                <a:path w="250189" h="251460">
                  <a:moveTo>
                    <a:pt x="0" y="125730"/>
                  </a:moveTo>
                  <a:lnTo>
                    <a:pt x="9828" y="76777"/>
                  </a:lnTo>
                  <a:lnTo>
                    <a:pt x="36623" y="36814"/>
                  </a:lnTo>
                  <a:lnTo>
                    <a:pt x="76348" y="9876"/>
                  </a:lnTo>
                  <a:lnTo>
                    <a:pt x="124967" y="0"/>
                  </a:lnTo>
                  <a:lnTo>
                    <a:pt x="173587" y="9876"/>
                  </a:lnTo>
                  <a:lnTo>
                    <a:pt x="213312" y="36814"/>
                  </a:lnTo>
                  <a:lnTo>
                    <a:pt x="240107" y="76777"/>
                  </a:lnTo>
                  <a:lnTo>
                    <a:pt x="249936" y="125730"/>
                  </a:lnTo>
                  <a:lnTo>
                    <a:pt x="240107" y="174682"/>
                  </a:lnTo>
                  <a:lnTo>
                    <a:pt x="213312" y="214645"/>
                  </a:lnTo>
                  <a:lnTo>
                    <a:pt x="173587" y="241583"/>
                  </a:lnTo>
                  <a:lnTo>
                    <a:pt x="124967" y="251460"/>
                  </a:lnTo>
                  <a:lnTo>
                    <a:pt x="76348" y="241583"/>
                  </a:lnTo>
                  <a:lnTo>
                    <a:pt x="36623" y="214645"/>
                  </a:lnTo>
                  <a:lnTo>
                    <a:pt x="9828" y="174682"/>
                  </a:lnTo>
                  <a:lnTo>
                    <a:pt x="0" y="125730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94938" y="1886966"/>
              <a:ext cx="1253490" cy="488315"/>
            </a:xfrm>
            <a:custGeom>
              <a:avLst/>
              <a:gdLst/>
              <a:ahLst/>
              <a:cxnLst/>
              <a:rect l="l" t="t" r="r" b="b"/>
              <a:pathLst>
                <a:path w="1253489" h="488314">
                  <a:moveTo>
                    <a:pt x="897889" y="0"/>
                  </a:moveTo>
                  <a:lnTo>
                    <a:pt x="848487" y="3048"/>
                  </a:lnTo>
                  <a:lnTo>
                    <a:pt x="799846" y="11937"/>
                  </a:lnTo>
                  <a:lnTo>
                    <a:pt x="738251" y="31496"/>
                  </a:lnTo>
                  <a:lnTo>
                    <a:pt x="681736" y="58674"/>
                  </a:lnTo>
                  <a:lnTo>
                    <a:pt x="632460" y="92201"/>
                  </a:lnTo>
                  <a:lnTo>
                    <a:pt x="601090" y="121031"/>
                  </a:lnTo>
                  <a:lnTo>
                    <a:pt x="575690" y="152146"/>
                  </a:lnTo>
                  <a:lnTo>
                    <a:pt x="557022" y="185674"/>
                  </a:lnTo>
                  <a:lnTo>
                    <a:pt x="544702" y="232663"/>
                  </a:lnTo>
                  <a:lnTo>
                    <a:pt x="544322" y="243078"/>
                  </a:lnTo>
                  <a:lnTo>
                    <a:pt x="543687" y="252222"/>
                  </a:lnTo>
                  <a:lnTo>
                    <a:pt x="527558" y="290068"/>
                  </a:lnTo>
                  <a:lnTo>
                    <a:pt x="500888" y="319278"/>
                  </a:lnTo>
                  <a:lnTo>
                    <a:pt x="462914" y="347853"/>
                  </a:lnTo>
                  <a:lnTo>
                    <a:pt x="415036" y="374650"/>
                  </a:lnTo>
                  <a:lnTo>
                    <a:pt x="378206" y="391287"/>
                  </a:lnTo>
                  <a:lnTo>
                    <a:pt x="338200" y="406654"/>
                  </a:lnTo>
                  <a:lnTo>
                    <a:pt x="295148" y="420370"/>
                  </a:lnTo>
                  <a:lnTo>
                    <a:pt x="249936" y="432562"/>
                  </a:lnTo>
                  <a:lnTo>
                    <a:pt x="202437" y="442849"/>
                  </a:lnTo>
                  <a:lnTo>
                    <a:pt x="153162" y="451358"/>
                  </a:lnTo>
                  <a:lnTo>
                    <a:pt x="102870" y="457454"/>
                  </a:lnTo>
                  <a:lnTo>
                    <a:pt x="51816" y="461263"/>
                  </a:lnTo>
                  <a:lnTo>
                    <a:pt x="0" y="462661"/>
                  </a:lnTo>
                  <a:lnTo>
                    <a:pt x="254" y="488061"/>
                  </a:lnTo>
                  <a:lnTo>
                    <a:pt x="52705" y="486663"/>
                  </a:lnTo>
                  <a:lnTo>
                    <a:pt x="105028" y="482726"/>
                  </a:lnTo>
                  <a:lnTo>
                    <a:pt x="156590" y="476504"/>
                  </a:lnTo>
                  <a:lnTo>
                    <a:pt x="206756" y="467995"/>
                  </a:lnTo>
                  <a:lnTo>
                    <a:pt x="255397" y="457326"/>
                  </a:lnTo>
                  <a:lnTo>
                    <a:pt x="302133" y="444881"/>
                  </a:lnTo>
                  <a:lnTo>
                    <a:pt x="346201" y="430657"/>
                  </a:lnTo>
                  <a:lnTo>
                    <a:pt x="387603" y="414782"/>
                  </a:lnTo>
                  <a:lnTo>
                    <a:pt x="425703" y="397637"/>
                  </a:lnTo>
                  <a:lnTo>
                    <a:pt x="460375" y="379222"/>
                  </a:lnTo>
                  <a:lnTo>
                    <a:pt x="504698" y="349123"/>
                  </a:lnTo>
                  <a:lnTo>
                    <a:pt x="538734" y="316992"/>
                  </a:lnTo>
                  <a:lnTo>
                    <a:pt x="561213" y="282194"/>
                  </a:lnTo>
                  <a:lnTo>
                    <a:pt x="570102" y="233807"/>
                  </a:lnTo>
                  <a:lnTo>
                    <a:pt x="571500" y="224282"/>
                  </a:lnTo>
                  <a:lnTo>
                    <a:pt x="585215" y="185293"/>
                  </a:lnTo>
                  <a:lnTo>
                    <a:pt x="611505" y="147193"/>
                  </a:lnTo>
                  <a:lnTo>
                    <a:pt x="638556" y="120142"/>
                  </a:lnTo>
                  <a:lnTo>
                    <a:pt x="671068" y="95250"/>
                  </a:lnTo>
                  <a:lnTo>
                    <a:pt x="721106" y="66548"/>
                  </a:lnTo>
                  <a:lnTo>
                    <a:pt x="777113" y="44576"/>
                  </a:lnTo>
                  <a:lnTo>
                    <a:pt x="821563" y="33147"/>
                  </a:lnTo>
                  <a:lnTo>
                    <a:pt x="867410" y="26670"/>
                  </a:lnTo>
                  <a:lnTo>
                    <a:pt x="898398" y="25400"/>
                  </a:lnTo>
                  <a:lnTo>
                    <a:pt x="1041907" y="25400"/>
                  </a:lnTo>
                  <a:lnTo>
                    <a:pt x="1026795" y="20066"/>
                  </a:lnTo>
                  <a:lnTo>
                    <a:pt x="979677" y="8128"/>
                  </a:lnTo>
                  <a:lnTo>
                    <a:pt x="930910" y="1397"/>
                  </a:lnTo>
                  <a:lnTo>
                    <a:pt x="914400" y="254"/>
                  </a:lnTo>
                  <a:lnTo>
                    <a:pt x="897889" y="0"/>
                  </a:lnTo>
                  <a:close/>
                </a:path>
                <a:path w="1253489" h="488314">
                  <a:moveTo>
                    <a:pt x="1204541" y="172302"/>
                  </a:moveTo>
                  <a:lnTo>
                    <a:pt x="1180719" y="179578"/>
                  </a:lnTo>
                  <a:lnTo>
                    <a:pt x="1239265" y="241300"/>
                  </a:lnTo>
                  <a:lnTo>
                    <a:pt x="1248884" y="184531"/>
                  </a:lnTo>
                  <a:lnTo>
                    <a:pt x="1208786" y="184531"/>
                  </a:lnTo>
                  <a:lnTo>
                    <a:pt x="1204971" y="172974"/>
                  </a:lnTo>
                  <a:lnTo>
                    <a:pt x="1204541" y="172302"/>
                  </a:lnTo>
                  <a:close/>
                </a:path>
                <a:path w="1253489" h="488314">
                  <a:moveTo>
                    <a:pt x="1204971" y="172974"/>
                  </a:moveTo>
                  <a:lnTo>
                    <a:pt x="1208786" y="184531"/>
                  </a:lnTo>
                  <a:lnTo>
                    <a:pt x="1232915" y="176657"/>
                  </a:lnTo>
                  <a:lnTo>
                    <a:pt x="1232161" y="174371"/>
                  </a:lnTo>
                  <a:lnTo>
                    <a:pt x="1205864" y="174371"/>
                  </a:lnTo>
                  <a:lnTo>
                    <a:pt x="1204971" y="172974"/>
                  </a:lnTo>
                  <a:close/>
                </a:path>
                <a:path w="1253489" h="488314">
                  <a:moveTo>
                    <a:pt x="1253489" y="157353"/>
                  </a:moveTo>
                  <a:lnTo>
                    <a:pt x="1229011" y="164828"/>
                  </a:lnTo>
                  <a:lnTo>
                    <a:pt x="1232915" y="176657"/>
                  </a:lnTo>
                  <a:lnTo>
                    <a:pt x="1208786" y="184531"/>
                  </a:lnTo>
                  <a:lnTo>
                    <a:pt x="1248884" y="184531"/>
                  </a:lnTo>
                  <a:lnTo>
                    <a:pt x="1253489" y="157353"/>
                  </a:lnTo>
                  <a:close/>
                </a:path>
                <a:path w="1253489" h="488314">
                  <a:moveTo>
                    <a:pt x="1204833" y="172213"/>
                  </a:moveTo>
                  <a:lnTo>
                    <a:pt x="1204971" y="172974"/>
                  </a:lnTo>
                  <a:lnTo>
                    <a:pt x="1205864" y="174371"/>
                  </a:lnTo>
                  <a:lnTo>
                    <a:pt x="1204833" y="172213"/>
                  </a:lnTo>
                  <a:close/>
                </a:path>
                <a:path w="1253489" h="488314">
                  <a:moveTo>
                    <a:pt x="1229011" y="164828"/>
                  </a:moveTo>
                  <a:lnTo>
                    <a:pt x="1204833" y="172213"/>
                  </a:lnTo>
                  <a:lnTo>
                    <a:pt x="1205864" y="174371"/>
                  </a:lnTo>
                  <a:lnTo>
                    <a:pt x="1232161" y="174371"/>
                  </a:lnTo>
                  <a:lnTo>
                    <a:pt x="1229011" y="164828"/>
                  </a:lnTo>
                  <a:close/>
                </a:path>
                <a:path w="1253489" h="488314">
                  <a:moveTo>
                    <a:pt x="1204730" y="172244"/>
                  </a:moveTo>
                  <a:lnTo>
                    <a:pt x="1204541" y="172302"/>
                  </a:lnTo>
                  <a:lnTo>
                    <a:pt x="1204971" y="172974"/>
                  </a:lnTo>
                  <a:lnTo>
                    <a:pt x="1204730" y="172244"/>
                  </a:lnTo>
                  <a:close/>
                </a:path>
                <a:path w="1253489" h="488314">
                  <a:moveTo>
                    <a:pt x="1041907" y="25400"/>
                  </a:moveTo>
                  <a:lnTo>
                    <a:pt x="898398" y="25400"/>
                  </a:lnTo>
                  <a:lnTo>
                    <a:pt x="913891" y="25654"/>
                  </a:lnTo>
                  <a:lnTo>
                    <a:pt x="929259" y="26670"/>
                  </a:lnTo>
                  <a:lnTo>
                    <a:pt x="975233" y="33147"/>
                  </a:lnTo>
                  <a:lnTo>
                    <a:pt x="1020063" y="44576"/>
                  </a:lnTo>
                  <a:lnTo>
                    <a:pt x="1075944" y="66548"/>
                  </a:lnTo>
                  <a:lnTo>
                    <a:pt x="1126109" y="94996"/>
                  </a:lnTo>
                  <a:lnTo>
                    <a:pt x="1158113" y="119380"/>
                  </a:lnTo>
                  <a:lnTo>
                    <a:pt x="1192911" y="155575"/>
                  </a:lnTo>
                  <a:lnTo>
                    <a:pt x="1204541" y="172302"/>
                  </a:lnTo>
                  <a:lnTo>
                    <a:pt x="1204730" y="172244"/>
                  </a:lnTo>
                  <a:lnTo>
                    <a:pt x="1204468" y="171450"/>
                  </a:lnTo>
                  <a:lnTo>
                    <a:pt x="1207332" y="171450"/>
                  </a:lnTo>
                  <a:lnTo>
                    <a:pt x="1229011" y="164828"/>
                  </a:lnTo>
                  <a:lnTo>
                    <a:pt x="1228598" y="163575"/>
                  </a:lnTo>
                  <a:lnTo>
                    <a:pt x="1228344" y="162560"/>
                  </a:lnTo>
                  <a:lnTo>
                    <a:pt x="1227836" y="161544"/>
                  </a:lnTo>
                  <a:lnTo>
                    <a:pt x="1203844" y="129032"/>
                  </a:lnTo>
                  <a:lnTo>
                    <a:pt x="1174369" y="99949"/>
                  </a:lnTo>
                  <a:lnTo>
                    <a:pt x="1139444" y="73279"/>
                  </a:lnTo>
                  <a:lnTo>
                    <a:pt x="1086103" y="43180"/>
                  </a:lnTo>
                  <a:lnTo>
                    <a:pt x="1057021" y="30734"/>
                  </a:lnTo>
                  <a:lnTo>
                    <a:pt x="1041907" y="25400"/>
                  </a:lnTo>
                  <a:close/>
                </a:path>
                <a:path w="1253489" h="488314">
                  <a:moveTo>
                    <a:pt x="1204468" y="171450"/>
                  </a:moveTo>
                  <a:lnTo>
                    <a:pt x="1204730" y="172244"/>
                  </a:lnTo>
                  <a:lnTo>
                    <a:pt x="1204468" y="171450"/>
                  </a:lnTo>
                  <a:close/>
                </a:path>
                <a:path w="1253489" h="488314">
                  <a:moveTo>
                    <a:pt x="1207332" y="171450"/>
                  </a:moveTo>
                  <a:lnTo>
                    <a:pt x="1204468" y="171450"/>
                  </a:lnTo>
                  <a:lnTo>
                    <a:pt x="1204833" y="172213"/>
                  </a:lnTo>
                  <a:lnTo>
                    <a:pt x="1207332" y="17145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9768" y="3902964"/>
              <a:ext cx="2331720" cy="88239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9768" y="4148353"/>
              <a:ext cx="1882139" cy="58366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7012" y="3930269"/>
              <a:ext cx="2242185" cy="79260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77012" y="3930269"/>
              <a:ext cx="2242185" cy="793115"/>
            </a:xfrm>
            <a:custGeom>
              <a:avLst/>
              <a:gdLst/>
              <a:ahLst/>
              <a:cxnLst/>
              <a:rect l="l" t="t" r="r" b="b"/>
              <a:pathLst>
                <a:path w="2242185" h="793114">
                  <a:moveTo>
                    <a:pt x="0" y="254126"/>
                  </a:moveTo>
                  <a:lnTo>
                    <a:pt x="8463" y="212224"/>
                  </a:lnTo>
                  <a:lnTo>
                    <a:pt x="31545" y="177990"/>
                  </a:lnTo>
                  <a:lnTo>
                    <a:pt x="65777" y="154900"/>
                  </a:lnTo>
                  <a:lnTo>
                    <a:pt x="107695" y="146430"/>
                  </a:lnTo>
                  <a:lnTo>
                    <a:pt x="1044575" y="146430"/>
                  </a:lnTo>
                  <a:lnTo>
                    <a:pt x="1492250" y="146430"/>
                  </a:lnTo>
                  <a:lnTo>
                    <a:pt x="1683004" y="146430"/>
                  </a:lnTo>
                  <a:lnTo>
                    <a:pt x="1724906" y="154900"/>
                  </a:lnTo>
                  <a:lnTo>
                    <a:pt x="1759140" y="177990"/>
                  </a:lnTo>
                  <a:lnTo>
                    <a:pt x="1782230" y="212224"/>
                  </a:lnTo>
                  <a:lnTo>
                    <a:pt x="1790700" y="254126"/>
                  </a:lnTo>
                  <a:lnTo>
                    <a:pt x="2242185" y="0"/>
                  </a:lnTo>
                  <a:lnTo>
                    <a:pt x="1790700" y="415670"/>
                  </a:lnTo>
                  <a:lnTo>
                    <a:pt x="1790700" y="684910"/>
                  </a:lnTo>
                  <a:lnTo>
                    <a:pt x="1782230" y="726813"/>
                  </a:lnTo>
                  <a:lnTo>
                    <a:pt x="1759140" y="761047"/>
                  </a:lnTo>
                  <a:lnTo>
                    <a:pt x="1724906" y="784137"/>
                  </a:lnTo>
                  <a:lnTo>
                    <a:pt x="1683004" y="792606"/>
                  </a:lnTo>
                  <a:lnTo>
                    <a:pt x="1492250" y="792606"/>
                  </a:lnTo>
                  <a:lnTo>
                    <a:pt x="1044575" y="792606"/>
                  </a:lnTo>
                  <a:lnTo>
                    <a:pt x="107695" y="792606"/>
                  </a:lnTo>
                  <a:lnTo>
                    <a:pt x="65777" y="784137"/>
                  </a:lnTo>
                  <a:lnTo>
                    <a:pt x="31545" y="761047"/>
                  </a:lnTo>
                  <a:lnTo>
                    <a:pt x="8463" y="726813"/>
                  </a:lnTo>
                  <a:lnTo>
                    <a:pt x="0" y="684910"/>
                  </a:lnTo>
                  <a:lnTo>
                    <a:pt x="0" y="415670"/>
                  </a:lnTo>
                  <a:lnTo>
                    <a:pt x="0" y="25412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550875" y="4205732"/>
            <a:ext cx="164274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19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คลิกที่บริเวณการติดหมุด</a:t>
            </a:r>
            <a:r>
              <a:rPr lang="en-US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เพื่อทำเครื่องหมาย</a:t>
            </a:r>
            <a:endParaRPr sz="1200" dirty="0">
              <a:latin typeface="Microsoft YaHei UI"/>
              <a:cs typeface="Microsoft YaHei U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105400" y="2887979"/>
            <a:ext cx="2670175" cy="1656714"/>
            <a:chOff x="5105400" y="2887979"/>
            <a:chExt cx="2670175" cy="1656714"/>
          </a:xfrm>
        </p:grpSpPr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05400" y="2887979"/>
              <a:ext cx="2670048" cy="165658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22164" y="3907561"/>
              <a:ext cx="2638043" cy="58366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152644" y="2915919"/>
              <a:ext cx="2580131" cy="156616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152644" y="2915919"/>
              <a:ext cx="2580640" cy="1566545"/>
            </a:xfrm>
            <a:custGeom>
              <a:avLst/>
              <a:gdLst/>
              <a:ahLst/>
              <a:cxnLst/>
              <a:rect l="l" t="t" r="r" b="b"/>
              <a:pathLst>
                <a:path w="2580640" h="1566545">
                  <a:moveTo>
                    <a:pt x="0" y="1027683"/>
                  </a:moveTo>
                  <a:lnTo>
                    <a:pt x="8469" y="985781"/>
                  </a:lnTo>
                  <a:lnTo>
                    <a:pt x="31559" y="951547"/>
                  </a:lnTo>
                  <a:lnTo>
                    <a:pt x="65793" y="928457"/>
                  </a:lnTo>
                  <a:lnTo>
                    <a:pt x="107695" y="919987"/>
                  </a:lnTo>
                  <a:lnTo>
                    <a:pt x="430021" y="919987"/>
                  </a:lnTo>
                  <a:lnTo>
                    <a:pt x="304291" y="0"/>
                  </a:lnTo>
                  <a:lnTo>
                    <a:pt x="1075054" y="919987"/>
                  </a:lnTo>
                  <a:lnTo>
                    <a:pt x="2472435" y="919987"/>
                  </a:lnTo>
                  <a:lnTo>
                    <a:pt x="2514338" y="928457"/>
                  </a:lnTo>
                  <a:lnTo>
                    <a:pt x="2548572" y="951547"/>
                  </a:lnTo>
                  <a:lnTo>
                    <a:pt x="2571662" y="985781"/>
                  </a:lnTo>
                  <a:lnTo>
                    <a:pt x="2580131" y="1027683"/>
                  </a:lnTo>
                  <a:lnTo>
                    <a:pt x="2580131" y="1189227"/>
                  </a:lnTo>
                  <a:lnTo>
                    <a:pt x="2580131" y="1458467"/>
                  </a:lnTo>
                  <a:lnTo>
                    <a:pt x="2571662" y="1500370"/>
                  </a:lnTo>
                  <a:lnTo>
                    <a:pt x="2548572" y="1534604"/>
                  </a:lnTo>
                  <a:lnTo>
                    <a:pt x="2514338" y="1557694"/>
                  </a:lnTo>
                  <a:lnTo>
                    <a:pt x="2472435" y="1566163"/>
                  </a:lnTo>
                  <a:lnTo>
                    <a:pt x="1075054" y="1566163"/>
                  </a:lnTo>
                  <a:lnTo>
                    <a:pt x="430021" y="1566163"/>
                  </a:lnTo>
                  <a:lnTo>
                    <a:pt x="107695" y="1566163"/>
                  </a:lnTo>
                  <a:lnTo>
                    <a:pt x="65793" y="1557694"/>
                  </a:lnTo>
                  <a:lnTo>
                    <a:pt x="31559" y="1534604"/>
                  </a:lnTo>
                  <a:lnTo>
                    <a:pt x="8469" y="1500370"/>
                  </a:lnTo>
                  <a:lnTo>
                    <a:pt x="0" y="1458467"/>
                  </a:lnTo>
                  <a:lnTo>
                    <a:pt x="0" y="1189227"/>
                  </a:lnTo>
                  <a:lnTo>
                    <a:pt x="0" y="1027683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244210" y="3886200"/>
            <a:ext cx="24028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030" marR="5080" indent="-10096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เนื้อหาที่ป้อนในหน้าจอป้อนข้อมูลติดหมุดจะถูกป้อนลงในตารางการติดหมุด</a:t>
            </a:r>
            <a:r>
              <a:rPr lang="en-US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โดยอัตโนมัติ</a:t>
            </a:r>
            <a:endParaRPr sz="1200" dirty="0">
              <a:latin typeface="Microsoft YaHei UI"/>
              <a:cs typeface="Microsoft YaHei U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780018" y="6564765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3B3B3B"/>
                </a:solidFill>
                <a:latin typeface="Segoe UI"/>
                <a:cs typeface="Segoe UI"/>
              </a:rPr>
              <a:t>9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37" name="object 2">
            <a:extLst>
              <a:ext uri="{FF2B5EF4-FFF2-40B4-BE49-F238E27FC236}">
                <a16:creationId xmlns:a16="http://schemas.microsoft.com/office/drawing/2014/main" id="{2E233B3B-9964-6737-32E0-3DA4E82A16A5}"/>
              </a:ext>
            </a:extLst>
          </p:cNvPr>
          <p:cNvSpPr txBox="1"/>
          <p:nvPr/>
        </p:nvSpPr>
        <p:spPr>
          <a:xfrm>
            <a:off x="2514600" y="6553205"/>
            <a:ext cx="53340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Copyright © 2017 CIMTOPS CORPORATION  -</a:t>
            </a:r>
            <a:r>
              <a:rPr lang="th-TH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Reserved.</a:t>
            </a:r>
            <a:endParaRPr sz="105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7597</TotalTime>
  <Words>3485</Words>
  <Application>Microsoft Office PowerPoint</Application>
  <PresentationFormat>On-screen Show (4:3)</PresentationFormat>
  <Paragraphs>457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Microsoft YaHei</vt:lpstr>
      <vt:lpstr>Microsoft YaHei UI</vt:lpstr>
      <vt:lpstr>SimSun</vt:lpstr>
      <vt:lpstr>Arial</vt:lpstr>
      <vt:lpstr>Calibri</vt:lpstr>
      <vt:lpstr>Roboto</vt:lpstr>
      <vt:lpstr>Segoe UI</vt:lpstr>
      <vt:lpstr>Times New Roman</vt:lpstr>
      <vt:lpstr>Office Theme</vt:lpstr>
      <vt:lpstr>PowerPoint Presentation</vt:lpstr>
      <vt:lpstr>ประวัติการแก้ไข</vt:lpstr>
      <vt:lpstr>สารบัญ</vt:lpstr>
      <vt:lpstr>ConMas i-Reporter ภาพรวมของฟังก์ชันการติดหมุด</vt:lpstr>
      <vt:lpstr>ภาพรวมของฟังก์ชันการติดหมุด</vt:lpstr>
      <vt:lpstr>การติดหมุดคืออะไร?</vt:lpstr>
      <vt:lpstr>ConMas i-Reporter การใช้งานฟังก์ชันการติดหมุด</vt:lpstr>
      <vt:lpstr>การใช้งานขั้นพื้นฐานสำหรับการติดหมุด</vt:lpstr>
      <vt:lpstr>ติดหมุดรูปภาพเอกสาร</vt:lpstr>
      <vt:lpstr>ติดภาพหน้าจอป้อนข้อมูลติดหมุด</vt:lpstr>
      <vt:lpstr>เกี่ยวกับเครื่องหมายติดหมุดเมื่อถ่ายภาพ</vt:lpstr>
      <vt:lpstr>คุณสามารถเปลี่ยนสีได้โดยการเชื่อมโยงกับคลัสเตอร์การเลือกเดี่ยวที่ประกอบขึ้นเป็นตารางการติดหมุด</vt:lpstr>
      <vt:lpstr>การแก้ไขการทำงานของการติดหมุดที่ได้ตั้งค่าไว้</vt:lpstr>
      <vt:lpstr>เมนูการเลือกการดำเนินการแก้ไข</vt:lpstr>
      <vt:lpstr>แก้ไขข้อมูล</vt:lpstr>
      <vt:lpstr>ย้ายเครื่องหมายหมุด</vt:lpstr>
      <vt:lpstr>สลับตำแหน่งของหมายเลขหมุด</vt:lpstr>
      <vt:lpstr>การแทนที่หมายเลขหมุด</vt:lpstr>
      <vt:lpstr>เปลี่ยนจุดของหมุดตามลำดับ</vt:lpstr>
      <vt:lpstr>กรอกหมายเลขหมุด</vt:lpstr>
      <vt:lpstr>คัดลอกข้อมูลการติดหมุด</vt:lpstr>
      <vt:lpstr>วางภาพวาดและภาพถ่ายลงในบริเวณหมุด</vt:lpstr>
      <vt:lpstr>ฝังภาพวาดในการสร้างแบบฟอร์มอัตโนมัติ</vt:lpstr>
      <vt:lpstr>สำเนาแผ่นงานของหน้าติดหมุด</vt:lpstr>
      <vt:lpstr>การดูรายงานใน ConMas Manager</vt:lpstr>
      <vt:lpstr>ConMas i-Reporter ฟังก์ชั่นติดหมุด การสร้างตารางการเรียงลำดับ</vt:lpstr>
      <vt:lpstr>ตารางการเรียงลำดับการสร้างอัตโนมัติ</vt:lpstr>
      <vt:lpstr>ภาพการดำเนินการคัดแยก</vt:lpstr>
      <vt:lpstr>วิธีการตั้งค่าแบบฟอร์มใน Designer</vt:lpstr>
      <vt:lpstr>กฎการย้ายสำหรับค่าคลัสเตอร์ในการเรียงลำดับ 1</vt:lpstr>
      <vt:lpstr>กฎการย้ายสำหรับค่าคลัสเตอร์ในการเรียงลำดับ２</vt:lpstr>
      <vt:lpstr>การดำเนินการคัดแยก</vt:lpstr>
      <vt:lpstr>สร้างฟอร์มการเรียงลำดับโดยใช้ฟอร์มการเรียงลำดับตาม</vt:lpstr>
      <vt:lpstr>วิธีทำหน้าภาพถ่ายในตารางเรียงลำดับ 1</vt:lpstr>
      <vt:lpstr>วิธีทำหน้าภาพถ่ายในตารางเรียงลำดับ 1(2 ภาพ)</vt:lpstr>
      <vt:lpstr>วิธีทำหน้าภาพถ่ายในตารางเรียงลำดับ 2</vt:lpstr>
      <vt:lpstr>วิธีทำหน้าภาพถ่ายในตารางเรียงลำดับ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ピン打ち機能マニュアル</dc:title>
  <dc:creator>Arunwit Isarapongporn</dc:creator>
  <cp:lastModifiedBy>Arunwit Isarapongporn</cp:lastModifiedBy>
  <cp:revision>181</cp:revision>
  <dcterms:created xsi:type="dcterms:W3CDTF">2024-02-29T03:18:01Z</dcterms:created>
  <dcterms:modified xsi:type="dcterms:W3CDTF">2024-05-29T09:36:24Z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2023-03-02T00:00:00Z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